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6" r:id="rId4"/>
    <p:sldMasterId id="2147483782" r:id="rId5"/>
  </p:sldMasterIdLst>
  <p:notesMasterIdLst>
    <p:notesMasterId r:id="rId26"/>
  </p:notesMasterIdLst>
  <p:handoutMasterIdLst>
    <p:handoutMasterId r:id="rId27"/>
  </p:handoutMasterIdLst>
  <p:sldIdLst>
    <p:sldId id="2146847621" r:id="rId6"/>
    <p:sldId id="2146847610" r:id="rId7"/>
    <p:sldId id="2146847611" r:id="rId8"/>
    <p:sldId id="1042653335" r:id="rId9"/>
    <p:sldId id="2146847608" r:id="rId10"/>
    <p:sldId id="2098148889" r:id="rId11"/>
    <p:sldId id="1042653350" r:id="rId12"/>
    <p:sldId id="2146847617" r:id="rId13"/>
    <p:sldId id="2146847626" r:id="rId14"/>
    <p:sldId id="2146847616" r:id="rId15"/>
    <p:sldId id="2146847614" r:id="rId16"/>
    <p:sldId id="2146847618" r:id="rId17"/>
    <p:sldId id="2146847619" r:id="rId18"/>
    <p:sldId id="2146847622" r:id="rId19"/>
    <p:sldId id="2146847609" r:id="rId20"/>
    <p:sldId id="2146847628" r:id="rId21"/>
    <p:sldId id="1042653349" r:id="rId22"/>
    <p:sldId id="1042653097" r:id="rId23"/>
    <p:sldId id="2146847624" r:id="rId24"/>
    <p:sldId id="2146847625"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E9C562-BA45-3C97-1ECA-3375150E18C7}" name="VICTORINO SARLI, BRUNO (GSFC-599.0)[Alcyon Technical Services (JV), LLC]" initials="VL" userId="S::bvictori@ndc.nasa.gov::d74daff2-7b82-4530-9ab6-6c5193b44ed8" providerId="AD"/>
  <p188:author id="{CC100BA3-02A6-7B41-8441-17B6EA3AD1A5}" name="Stein, Russell M. (GSFC-5430)" initials="S(" userId="S::rmstein@ndc.nasa.gov::27805e6f-7446-4629-86cc-1080539e0b1c" providerId="AD"/>
  <p188:author id="{E162EBA4-C155-1222-AE46-12460E8C064A}" name="Segal, Kenneth N. (GSFC-5430)" initials="S(" userId="S::ksegal@ndc.nasa.gov::98cbbb91-47a9-4e26-99d6-ffe7c35a1937" providerId="AD"/>
  <p188:author id="{6D454EC2-2448-6A0E-70DA-3F272BB1772A}" name="Burt, Colin R. (GSFC-443.0)[ATA AEROSPACE]" initials="BCR(4A" userId="S::crburt@ndc.nasa.gov::9b31e851-00b2-4235-af4f-baa058d847b9" providerId="AD"/>
  <p188:author id="{25BE56E5-E6DB-C419-D054-0E4D9E944E4B}" name="Tulaba, Brian K. (JSC-XI5)[Jacobs Technology, Inc.]" initials="TI" userId="S::btulaba@ndc.nasa.gov::d1ab864b-1470-4018-a03f-f16d22125805" providerId="AD"/>
  <p188:author id="{BCD8E3E6-8237-14D1-C095-9282D548E618}" name="Gough, Kerry M. (LARC-D208)" initials="G(" userId="S::kgough@ndc.nasa.gov::1194740d-559c-40b3-af8c-f08da93fe02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renn, Kimberly R. (GSFC-5450)" initials="WKR(5" lastIdx="1" clrIdx="0">
    <p:extLst>
      <p:ext uri="{19B8F6BF-5375-455C-9EA6-DF929625EA0E}">
        <p15:presenceInfo xmlns:p15="http://schemas.microsoft.com/office/powerpoint/2012/main" userId="S::kwrenn@ndc.nasa.gov::95a5c7ea-421e-4ac4-a547-4e5a963886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D6"/>
    <a:srgbClr val="0000FF"/>
    <a:srgbClr val="F8907B"/>
    <a:srgbClr val="E2B4FF"/>
    <a:srgbClr val="E8E6E1"/>
    <a:srgbClr val="D0CCC4"/>
    <a:srgbClr val="EAF3FA"/>
    <a:srgbClr val="FFD966"/>
    <a:srgbClr val="65CDFF"/>
    <a:srgbClr val="EB1B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C9C4A8-F263-436F-A582-CF86E30BC459}" v="95" dt="2023-12-14T14:12:55.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52" autoAdjust="0"/>
    <p:restoredTop sz="94660"/>
  </p:normalViewPr>
  <p:slideViewPr>
    <p:cSldViewPr snapToGrid="0">
      <p:cViewPr varScale="1">
        <p:scale>
          <a:sx n="97" d="100"/>
          <a:sy n="97" d="100"/>
        </p:scale>
        <p:origin x="52" y="44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ew, Calinda M. (GSFC-5920)" userId="dee743e0-a9f5-438d-9fb7-148924d05247" providerId="ADAL" clId="{34C9C4A8-F263-436F-A582-CF86E30BC459}"/>
    <pc:docChg chg="undo redo custSel addSld delSld modSld sldOrd modMainMaster">
      <pc:chgData name="Yew, Calinda M. (GSFC-5920)" userId="dee743e0-a9f5-438d-9fb7-148924d05247" providerId="ADAL" clId="{34C9C4A8-F263-436F-A582-CF86E30BC459}" dt="2023-12-14T14:13:08.309" v="5429" actId="14100"/>
      <pc:docMkLst>
        <pc:docMk/>
      </pc:docMkLst>
      <pc:sldChg chg="add del">
        <pc:chgData name="Yew, Calinda M. (GSFC-5920)" userId="dee743e0-a9f5-438d-9fb7-148924d05247" providerId="ADAL" clId="{34C9C4A8-F263-436F-A582-CF86E30BC459}" dt="2023-12-01T12:57:03.350" v="60"/>
        <pc:sldMkLst>
          <pc:docMk/>
          <pc:sldMk cId="2193713807" sldId="1209"/>
        </pc:sldMkLst>
      </pc:sldChg>
      <pc:sldChg chg="add del">
        <pc:chgData name="Yew, Calinda M. (GSFC-5920)" userId="dee743e0-a9f5-438d-9fb7-148924d05247" providerId="ADAL" clId="{34C9C4A8-F263-436F-A582-CF86E30BC459}" dt="2023-12-01T12:57:03.350" v="60"/>
        <pc:sldMkLst>
          <pc:docMk/>
          <pc:sldMk cId="2164163398" sldId="1259"/>
        </pc:sldMkLst>
      </pc:sldChg>
      <pc:sldChg chg="add del">
        <pc:chgData name="Yew, Calinda M. (GSFC-5920)" userId="dee743e0-a9f5-438d-9fb7-148924d05247" providerId="ADAL" clId="{34C9C4A8-F263-436F-A582-CF86E30BC459}" dt="2023-12-01T12:57:03.350" v="60"/>
        <pc:sldMkLst>
          <pc:docMk/>
          <pc:sldMk cId="3157481234" sldId="1317"/>
        </pc:sldMkLst>
      </pc:sldChg>
      <pc:sldChg chg="add del">
        <pc:chgData name="Yew, Calinda M. (GSFC-5920)" userId="dee743e0-a9f5-438d-9fb7-148924d05247" providerId="ADAL" clId="{34C9C4A8-F263-436F-A582-CF86E30BC459}" dt="2023-12-01T12:57:03.350" v="60"/>
        <pc:sldMkLst>
          <pc:docMk/>
          <pc:sldMk cId="1427086789" sldId="1359"/>
        </pc:sldMkLst>
      </pc:sldChg>
      <pc:sldChg chg="add del">
        <pc:chgData name="Yew, Calinda M. (GSFC-5920)" userId="dee743e0-a9f5-438d-9fb7-148924d05247" providerId="ADAL" clId="{34C9C4A8-F263-436F-A582-CF86E30BC459}" dt="2023-12-01T12:57:03.350" v="60"/>
        <pc:sldMkLst>
          <pc:docMk/>
          <pc:sldMk cId="1872032048" sldId="1408"/>
        </pc:sldMkLst>
      </pc:sldChg>
      <pc:sldChg chg="modSp del mod">
        <pc:chgData name="Yew, Calinda M. (GSFC-5920)" userId="dee743e0-a9f5-438d-9fb7-148924d05247" providerId="ADAL" clId="{34C9C4A8-F263-436F-A582-CF86E30BC459}" dt="2023-12-01T13:08:02.965" v="778" actId="47"/>
        <pc:sldMkLst>
          <pc:docMk/>
          <pc:sldMk cId="3151482346" sldId="1042653096"/>
        </pc:sldMkLst>
        <pc:spChg chg="mod">
          <ac:chgData name="Yew, Calinda M. (GSFC-5920)" userId="dee743e0-a9f5-438d-9fb7-148924d05247" providerId="ADAL" clId="{34C9C4A8-F263-436F-A582-CF86E30BC459}" dt="2023-12-01T13:03:37.503" v="518" actId="14100"/>
          <ac:spMkLst>
            <pc:docMk/>
            <pc:sldMk cId="3151482346" sldId="1042653096"/>
            <ac:spMk id="2" creationId="{A7448073-A004-47B4-9078-8A0B12C78D06}"/>
          </ac:spMkLst>
        </pc:spChg>
        <pc:spChg chg="mod">
          <ac:chgData name="Yew, Calinda M. (GSFC-5920)" userId="dee743e0-a9f5-438d-9fb7-148924d05247" providerId="ADAL" clId="{34C9C4A8-F263-436F-A582-CF86E30BC459}" dt="2023-12-01T13:02:13.249" v="377" actId="20577"/>
          <ac:spMkLst>
            <pc:docMk/>
            <pc:sldMk cId="3151482346" sldId="1042653096"/>
            <ac:spMk id="3" creationId="{1318FC4D-30DE-4590-929D-6D1535C6DF51}"/>
          </ac:spMkLst>
        </pc:spChg>
      </pc:sldChg>
      <pc:sldChg chg="add">
        <pc:chgData name="Yew, Calinda M. (GSFC-5920)" userId="dee743e0-a9f5-438d-9fb7-148924d05247" providerId="ADAL" clId="{34C9C4A8-F263-436F-A582-CF86E30BC459}" dt="2023-12-01T18:33:11.942" v="2255"/>
        <pc:sldMkLst>
          <pc:docMk/>
          <pc:sldMk cId="692585542" sldId="1042653097"/>
        </pc:sldMkLst>
      </pc:sldChg>
      <pc:sldChg chg="modSp del ord">
        <pc:chgData name="Yew, Calinda M. (GSFC-5920)" userId="dee743e0-a9f5-438d-9fb7-148924d05247" providerId="ADAL" clId="{34C9C4A8-F263-436F-A582-CF86E30BC459}" dt="2023-12-01T18:33:06.679" v="2254" actId="2696"/>
        <pc:sldMkLst>
          <pc:docMk/>
          <pc:sldMk cId="3238175701" sldId="1042653097"/>
        </pc:sldMkLst>
        <pc:spChg chg="mod">
          <ac:chgData name="Yew, Calinda M. (GSFC-5920)" userId="dee743e0-a9f5-438d-9fb7-148924d05247" providerId="ADAL" clId="{34C9C4A8-F263-436F-A582-CF86E30BC459}" dt="2023-12-01T13:09:18.525" v="779"/>
          <ac:spMkLst>
            <pc:docMk/>
            <pc:sldMk cId="3238175701" sldId="1042653097"/>
            <ac:spMk id="4" creationId="{FBDD9699-2060-4CCB-A7C1-568D298ABF3D}"/>
          </ac:spMkLst>
        </pc:spChg>
      </pc:sldChg>
      <pc:sldChg chg="modSp del">
        <pc:chgData name="Yew, Calinda M. (GSFC-5920)" userId="dee743e0-a9f5-438d-9fb7-148924d05247" providerId="ADAL" clId="{34C9C4A8-F263-436F-A582-CF86E30BC459}" dt="2023-12-07T14:48:00.909" v="5098" actId="47"/>
        <pc:sldMkLst>
          <pc:docMk/>
          <pc:sldMk cId="2468685869" sldId="1042653273"/>
        </pc:sldMkLst>
        <pc:spChg chg="mod">
          <ac:chgData name="Yew, Calinda M. (GSFC-5920)" userId="dee743e0-a9f5-438d-9fb7-148924d05247" providerId="ADAL" clId="{34C9C4A8-F263-436F-A582-CF86E30BC459}" dt="2023-12-01T13:09:18.525" v="779"/>
          <ac:spMkLst>
            <pc:docMk/>
            <pc:sldMk cId="2468685869" sldId="1042653273"/>
            <ac:spMk id="4" creationId="{EEE2FE6F-10CD-4A84-8DE0-982CB24F7986}"/>
          </ac:spMkLst>
        </pc:spChg>
      </pc:sldChg>
      <pc:sldChg chg="addSp delSp modSp add del mod ord">
        <pc:chgData name="Yew, Calinda M. (GSFC-5920)" userId="dee743e0-a9f5-438d-9fb7-148924d05247" providerId="ADAL" clId="{34C9C4A8-F263-436F-A582-CF86E30BC459}" dt="2023-12-14T14:09:35.696" v="5312" actId="1035"/>
        <pc:sldMkLst>
          <pc:docMk/>
          <pc:sldMk cId="143259579" sldId="1042653335"/>
        </pc:sldMkLst>
        <pc:spChg chg="mod">
          <ac:chgData name="Yew, Calinda M. (GSFC-5920)" userId="dee743e0-a9f5-438d-9fb7-148924d05247" providerId="ADAL" clId="{34C9C4A8-F263-436F-A582-CF86E30BC459}" dt="2023-12-01T13:09:18.525" v="779"/>
          <ac:spMkLst>
            <pc:docMk/>
            <pc:sldMk cId="143259579" sldId="1042653335"/>
            <ac:spMk id="92" creationId="{280CD957-0F40-41EE-B07D-6B4942D746E0}"/>
          </ac:spMkLst>
        </pc:spChg>
        <pc:spChg chg="mod">
          <ac:chgData name="Yew, Calinda M. (GSFC-5920)" userId="dee743e0-a9f5-438d-9fb7-148924d05247" providerId="ADAL" clId="{34C9C4A8-F263-436F-A582-CF86E30BC459}" dt="2023-12-04T19:47:09.427" v="4809" actId="1076"/>
          <ac:spMkLst>
            <pc:docMk/>
            <pc:sldMk cId="143259579" sldId="1042653335"/>
            <ac:spMk id="1074" creationId="{6BFA5F36-8085-A9C7-7755-8B0C909FC1E4}"/>
          </ac:spMkLst>
        </pc:spChg>
        <pc:picChg chg="add mod">
          <ac:chgData name="Yew, Calinda M. (GSFC-5920)" userId="dee743e0-a9f5-438d-9fb7-148924d05247" providerId="ADAL" clId="{34C9C4A8-F263-436F-A582-CF86E30BC459}" dt="2023-12-14T14:09:35.696" v="5312" actId="1035"/>
          <ac:picMkLst>
            <pc:docMk/>
            <pc:sldMk cId="143259579" sldId="1042653335"/>
            <ac:picMk id="2" creationId="{9D280BC2-3BF3-B2D8-01FB-38FDF9E09A36}"/>
          </ac:picMkLst>
        </pc:picChg>
        <pc:picChg chg="del mod">
          <ac:chgData name="Yew, Calinda M. (GSFC-5920)" userId="dee743e0-a9f5-438d-9fb7-148924d05247" providerId="ADAL" clId="{34C9C4A8-F263-436F-A582-CF86E30BC459}" dt="2023-12-04T19:48:33.921" v="4811" actId="478"/>
          <ac:picMkLst>
            <pc:docMk/>
            <pc:sldMk cId="143259579" sldId="1042653335"/>
            <ac:picMk id="88" creationId="{7BB472D8-42FC-8DFC-5277-97E103C5B9F0}"/>
          </ac:picMkLst>
        </pc:picChg>
      </pc:sldChg>
      <pc:sldChg chg="modSp ord">
        <pc:chgData name="Yew, Calinda M. (GSFC-5920)" userId="dee743e0-a9f5-438d-9fb7-148924d05247" providerId="ADAL" clId="{34C9C4A8-F263-436F-A582-CF86E30BC459}" dt="2023-12-01T20:14:14.582" v="2744"/>
        <pc:sldMkLst>
          <pc:docMk/>
          <pc:sldMk cId="3159337397" sldId="1042653349"/>
        </pc:sldMkLst>
        <pc:spChg chg="mod">
          <ac:chgData name="Yew, Calinda M. (GSFC-5920)" userId="dee743e0-a9f5-438d-9fb7-148924d05247" providerId="ADAL" clId="{34C9C4A8-F263-436F-A582-CF86E30BC459}" dt="2023-12-01T13:09:18.525" v="779"/>
          <ac:spMkLst>
            <pc:docMk/>
            <pc:sldMk cId="3159337397" sldId="1042653349"/>
            <ac:spMk id="12" creationId="{393DE31E-9E0B-ECFD-91C4-A7AE56BA1906}"/>
          </ac:spMkLst>
        </pc:spChg>
      </pc:sldChg>
      <pc:sldChg chg="addSp delSp modSp mod chgLayout">
        <pc:chgData name="Yew, Calinda M. (GSFC-5920)" userId="dee743e0-a9f5-438d-9fb7-148924d05247" providerId="ADAL" clId="{34C9C4A8-F263-436F-A582-CF86E30BC459}" dt="2023-12-04T19:50:00.945" v="4883" actId="20577"/>
        <pc:sldMkLst>
          <pc:docMk/>
          <pc:sldMk cId="610917893" sldId="1042653350"/>
        </pc:sldMkLst>
        <pc:spChg chg="mod ord">
          <ac:chgData name="Yew, Calinda M. (GSFC-5920)" userId="dee743e0-a9f5-438d-9fb7-148924d05247" providerId="ADAL" clId="{34C9C4A8-F263-436F-A582-CF86E30BC459}" dt="2023-12-01T18:55:20.138" v="2417" actId="700"/>
          <ac:spMkLst>
            <pc:docMk/>
            <pc:sldMk cId="610917893" sldId="1042653350"/>
            <ac:spMk id="2" creationId="{0938156F-DF26-48CF-936E-4BBCD1BE249A}"/>
          </ac:spMkLst>
        </pc:spChg>
        <pc:spChg chg="del">
          <ac:chgData name="Yew, Calinda M. (GSFC-5920)" userId="dee743e0-a9f5-438d-9fb7-148924d05247" providerId="ADAL" clId="{34C9C4A8-F263-436F-A582-CF86E30BC459}" dt="2023-12-01T18:55:14.701" v="2414" actId="478"/>
          <ac:spMkLst>
            <pc:docMk/>
            <pc:sldMk cId="610917893" sldId="1042653350"/>
            <ac:spMk id="3" creationId="{8AE462A8-580A-B9A1-B146-CBE90EF7F5D5}"/>
          </ac:spMkLst>
        </pc:spChg>
        <pc:spChg chg="mod ord">
          <ac:chgData name="Yew, Calinda M. (GSFC-5920)" userId="dee743e0-a9f5-438d-9fb7-148924d05247" providerId="ADAL" clId="{34C9C4A8-F263-436F-A582-CF86E30BC459}" dt="2023-12-01T18:55:20.138" v="2417" actId="700"/>
          <ac:spMkLst>
            <pc:docMk/>
            <pc:sldMk cId="610917893" sldId="1042653350"/>
            <ac:spMk id="4" creationId="{9FADBECD-8DB1-4069-845F-045B7308AED9}"/>
          </ac:spMkLst>
        </pc:spChg>
        <pc:spChg chg="mod ord">
          <ac:chgData name="Yew, Calinda M. (GSFC-5920)" userId="dee743e0-a9f5-438d-9fb7-148924d05247" providerId="ADAL" clId="{34C9C4A8-F263-436F-A582-CF86E30BC459}" dt="2023-12-01T18:55:20.138" v="2417" actId="700"/>
          <ac:spMkLst>
            <pc:docMk/>
            <pc:sldMk cId="610917893" sldId="1042653350"/>
            <ac:spMk id="5" creationId="{966A4C2A-604F-4DA4-BE8E-2C6E0E9E1683}"/>
          </ac:spMkLst>
        </pc:spChg>
        <pc:spChg chg="mod ord">
          <ac:chgData name="Yew, Calinda M. (GSFC-5920)" userId="dee743e0-a9f5-438d-9fb7-148924d05247" providerId="ADAL" clId="{34C9C4A8-F263-436F-A582-CF86E30BC459}" dt="2023-12-01T18:55:20.138" v="2417" actId="700"/>
          <ac:spMkLst>
            <pc:docMk/>
            <pc:sldMk cId="610917893" sldId="1042653350"/>
            <ac:spMk id="6" creationId="{3BAF923B-6457-45D1-AB47-E3958D42B460}"/>
          </ac:spMkLst>
        </pc:spChg>
        <pc:spChg chg="add mod ord">
          <ac:chgData name="Yew, Calinda M. (GSFC-5920)" userId="dee743e0-a9f5-438d-9fb7-148924d05247" providerId="ADAL" clId="{34C9C4A8-F263-436F-A582-CF86E30BC459}" dt="2023-12-04T19:50:00.945" v="4883" actId="20577"/>
          <ac:spMkLst>
            <pc:docMk/>
            <pc:sldMk cId="610917893" sldId="1042653350"/>
            <ac:spMk id="7" creationId="{20169F6C-49C5-548B-4B8D-8961F132604A}"/>
          </ac:spMkLst>
        </pc:spChg>
        <pc:spChg chg="del">
          <ac:chgData name="Yew, Calinda M. (GSFC-5920)" userId="dee743e0-a9f5-438d-9fb7-148924d05247" providerId="ADAL" clId="{34C9C4A8-F263-436F-A582-CF86E30BC459}" dt="2023-12-04T16:07:44.232" v="3309" actId="478"/>
          <ac:spMkLst>
            <pc:docMk/>
            <pc:sldMk cId="610917893" sldId="1042653350"/>
            <ac:spMk id="8" creationId="{F5B009B4-04D2-CC6C-D459-CF3FA864129E}"/>
          </ac:spMkLst>
        </pc:spChg>
        <pc:spChg chg="del">
          <ac:chgData name="Yew, Calinda M. (GSFC-5920)" userId="dee743e0-a9f5-438d-9fb7-148924d05247" providerId="ADAL" clId="{34C9C4A8-F263-436F-A582-CF86E30BC459}" dt="2023-12-01T18:55:14.701" v="2414" actId="478"/>
          <ac:spMkLst>
            <pc:docMk/>
            <pc:sldMk cId="610917893" sldId="1042653350"/>
            <ac:spMk id="11" creationId="{5D937AE0-A4A0-F679-4CF2-60FC17709E30}"/>
          </ac:spMkLst>
        </pc:spChg>
        <pc:spChg chg="del">
          <ac:chgData name="Yew, Calinda M. (GSFC-5920)" userId="dee743e0-a9f5-438d-9fb7-148924d05247" providerId="ADAL" clId="{34C9C4A8-F263-436F-A582-CF86E30BC459}" dt="2023-12-01T18:55:14.701" v="2414" actId="478"/>
          <ac:spMkLst>
            <pc:docMk/>
            <pc:sldMk cId="610917893" sldId="1042653350"/>
            <ac:spMk id="12" creationId="{F13F92CE-FBDA-01F9-407C-1DFABFB3E873}"/>
          </ac:spMkLst>
        </pc:spChg>
        <pc:spChg chg="del">
          <ac:chgData name="Yew, Calinda M. (GSFC-5920)" userId="dee743e0-a9f5-438d-9fb7-148924d05247" providerId="ADAL" clId="{34C9C4A8-F263-436F-A582-CF86E30BC459}" dt="2023-12-01T18:55:14.701" v="2414" actId="478"/>
          <ac:spMkLst>
            <pc:docMk/>
            <pc:sldMk cId="610917893" sldId="1042653350"/>
            <ac:spMk id="13" creationId="{E515F698-296C-7D91-C6AC-41C2B433FBB6}"/>
          </ac:spMkLst>
        </pc:spChg>
        <pc:spChg chg="del">
          <ac:chgData name="Yew, Calinda M. (GSFC-5920)" userId="dee743e0-a9f5-438d-9fb7-148924d05247" providerId="ADAL" clId="{34C9C4A8-F263-436F-A582-CF86E30BC459}" dt="2023-12-01T18:55:14.701" v="2414" actId="478"/>
          <ac:spMkLst>
            <pc:docMk/>
            <pc:sldMk cId="610917893" sldId="1042653350"/>
            <ac:spMk id="14" creationId="{0DD2E6E1-FF40-AF84-F2CD-9F935A158799}"/>
          </ac:spMkLst>
        </pc:spChg>
        <pc:spChg chg="del">
          <ac:chgData name="Yew, Calinda M. (GSFC-5920)" userId="dee743e0-a9f5-438d-9fb7-148924d05247" providerId="ADAL" clId="{34C9C4A8-F263-436F-A582-CF86E30BC459}" dt="2023-12-01T18:55:14.701" v="2414" actId="478"/>
          <ac:spMkLst>
            <pc:docMk/>
            <pc:sldMk cId="610917893" sldId="1042653350"/>
            <ac:spMk id="15" creationId="{4BCCC23B-717F-2943-E636-7F062FE4748D}"/>
          </ac:spMkLst>
        </pc:spChg>
        <pc:spChg chg="del">
          <ac:chgData name="Yew, Calinda M. (GSFC-5920)" userId="dee743e0-a9f5-438d-9fb7-148924d05247" providerId="ADAL" clId="{34C9C4A8-F263-436F-A582-CF86E30BC459}" dt="2023-12-01T18:55:14.701" v="2414" actId="478"/>
          <ac:spMkLst>
            <pc:docMk/>
            <pc:sldMk cId="610917893" sldId="1042653350"/>
            <ac:spMk id="16" creationId="{B07BEB6F-1773-D199-049E-EC501E051E08}"/>
          </ac:spMkLst>
        </pc:spChg>
        <pc:spChg chg="mod">
          <ac:chgData name="Yew, Calinda M. (GSFC-5920)" userId="dee743e0-a9f5-438d-9fb7-148924d05247" providerId="ADAL" clId="{34C9C4A8-F263-436F-A582-CF86E30BC459}" dt="2023-12-01T13:09:18.525" v="779"/>
          <ac:spMkLst>
            <pc:docMk/>
            <pc:sldMk cId="610917893" sldId="1042653350"/>
            <ac:spMk id="17" creationId="{545A6A90-5D20-254A-FCD9-8E96DEED0899}"/>
          </ac:spMkLst>
        </pc:spChg>
        <pc:spChg chg="del">
          <ac:chgData name="Yew, Calinda M. (GSFC-5920)" userId="dee743e0-a9f5-438d-9fb7-148924d05247" providerId="ADAL" clId="{34C9C4A8-F263-436F-A582-CF86E30BC459}" dt="2023-12-04T16:17:22.282" v="3618" actId="21"/>
          <ac:spMkLst>
            <pc:docMk/>
            <pc:sldMk cId="610917893" sldId="1042653350"/>
            <ac:spMk id="21" creationId="{E90602F0-FD47-87B0-7B08-CD1C422EA6F9}"/>
          </ac:spMkLst>
        </pc:spChg>
        <pc:spChg chg="del mod">
          <ac:chgData name="Yew, Calinda M. (GSFC-5920)" userId="dee743e0-a9f5-438d-9fb7-148924d05247" providerId="ADAL" clId="{34C9C4A8-F263-436F-A582-CF86E30BC459}" dt="2023-12-01T18:55:16.528" v="2416" actId="478"/>
          <ac:spMkLst>
            <pc:docMk/>
            <pc:sldMk cId="610917893" sldId="1042653350"/>
            <ac:spMk id="44" creationId="{61F75731-6B09-7272-7050-73B5935D1BF4}"/>
          </ac:spMkLst>
        </pc:spChg>
        <pc:spChg chg="del">
          <ac:chgData name="Yew, Calinda M. (GSFC-5920)" userId="dee743e0-a9f5-438d-9fb7-148924d05247" providerId="ADAL" clId="{34C9C4A8-F263-436F-A582-CF86E30BC459}" dt="2023-12-01T18:55:14.701" v="2414" actId="478"/>
          <ac:spMkLst>
            <pc:docMk/>
            <pc:sldMk cId="610917893" sldId="1042653350"/>
            <ac:spMk id="47" creationId="{FAADE50A-E511-B704-DF07-E43702BEF581}"/>
          </ac:spMkLst>
        </pc:spChg>
        <pc:graphicFrameChg chg="mod modGraphic">
          <ac:chgData name="Yew, Calinda M. (GSFC-5920)" userId="dee743e0-a9f5-438d-9fb7-148924d05247" providerId="ADAL" clId="{34C9C4A8-F263-436F-A582-CF86E30BC459}" dt="2023-12-04T16:18:22.130" v="3657" actId="1076"/>
          <ac:graphicFrameMkLst>
            <pc:docMk/>
            <pc:sldMk cId="610917893" sldId="1042653350"/>
            <ac:graphicFrameMk id="9" creationId="{CD53E4CF-B973-E863-EE20-01CEB2C8B567}"/>
          </ac:graphicFrameMkLst>
        </pc:graphicFrameChg>
        <pc:graphicFrameChg chg="add del mod modGraphic">
          <ac:chgData name="Yew, Calinda M. (GSFC-5920)" userId="dee743e0-a9f5-438d-9fb7-148924d05247" providerId="ADAL" clId="{34C9C4A8-F263-436F-A582-CF86E30BC459}" dt="2023-12-01T18:56:29.428" v="2551" actId="478"/>
          <ac:graphicFrameMkLst>
            <pc:docMk/>
            <pc:sldMk cId="610917893" sldId="1042653350"/>
            <ac:graphicFrameMk id="10" creationId="{52548CBB-6843-20A6-9D03-9B8CDCBCEBD9}"/>
          </ac:graphicFrameMkLst>
        </pc:graphicFrameChg>
        <pc:cxnChg chg="del mod">
          <ac:chgData name="Yew, Calinda M. (GSFC-5920)" userId="dee743e0-a9f5-438d-9fb7-148924d05247" providerId="ADAL" clId="{34C9C4A8-F263-436F-A582-CF86E30BC459}" dt="2023-12-01T18:55:14.701" v="2414" actId="478"/>
          <ac:cxnSpMkLst>
            <pc:docMk/>
            <pc:sldMk cId="610917893" sldId="1042653350"/>
            <ac:cxnSpMk id="23" creationId="{07123AE5-C8F0-DD80-C473-6812D23472F9}"/>
          </ac:cxnSpMkLst>
        </pc:cxnChg>
        <pc:cxnChg chg="del mod">
          <ac:chgData name="Yew, Calinda M. (GSFC-5920)" userId="dee743e0-a9f5-438d-9fb7-148924d05247" providerId="ADAL" clId="{34C9C4A8-F263-436F-A582-CF86E30BC459}" dt="2023-12-01T18:55:14.701" v="2414" actId="478"/>
          <ac:cxnSpMkLst>
            <pc:docMk/>
            <pc:sldMk cId="610917893" sldId="1042653350"/>
            <ac:cxnSpMk id="25" creationId="{9DB6C19E-78F4-1548-B4EB-4B8BAC118F87}"/>
          </ac:cxnSpMkLst>
        </pc:cxnChg>
        <pc:cxnChg chg="del mod">
          <ac:chgData name="Yew, Calinda M. (GSFC-5920)" userId="dee743e0-a9f5-438d-9fb7-148924d05247" providerId="ADAL" clId="{34C9C4A8-F263-436F-A582-CF86E30BC459}" dt="2023-12-01T18:55:14.701" v="2414" actId="478"/>
          <ac:cxnSpMkLst>
            <pc:docMk/>
            <pc:sldMk cId="610917893" sldId="1042653350"/>
            <ac:cxnSpMk id="28" creationId="{AB811248-7F87-31D4-37F9-FFC51F8842C9}"/>
          </ac:cxnSpMkLst>
        </pc:cxnChg>
        <pc:cxnChg chg="del mod">
          <ac:chgData name="Yew, Calinda M. (GSFC-5920)" userId="dee743e0-a9f5-438d-9fb7-148924d05247" providerId="ADAL" clId="{34C9C4A8-F263-436F-A582-CF86E30BC459}" dt="2023-12-01T18:55:14.701" v="2414" actId="478"/>
          <ac:cxnSpMkLst>
            <pc:docMk/>
            <pc:sldMk cId="610917893" sldId="1042653350"/>
            <ac:cxnSpMk id="31" creationId="{753199BC-9E6B-0416-4C27-59B6E96DF1B6}"/>
          </ac:cxnSpMkLst>
        </pc:cxnChg>
        <pc:cxnChg chg="del mod">
          <ac:chgData name="Yew, Calinda M. (GSFC-5920)" userId="dee743e0-a9f5-438d-9fb7-148924d05247" providerId="ADAL" clId="{34C9C4A8-F263-436F-A582-CF86E30BC459}" dt="2023-12-01T18:55:14.701" v="2414" actId="478"/>
          <ac:cxnSpMkLst>
            <pc:docMk/>
            <pc:sldMk cId="610917893" sldId="1042653350"/>
            <ac:cxnSpMk id="34" creationId="{58652912-553F-6CC6-3077-B7977A7A1BFF}"/>
          </ac:cxnSpMkLst>
        </pc:cxnChg>
        <pc:cxnChg chg="del mod">
          <ac:chgData name="Yew, Calinda M. (GSFC-5920)" userId="dee743e0-a9f5-438d-9fb7-148924d05247" providerId="ADAL" clId="{34C9C4A8-F263-436F-A582-CF86E30BC459}" dt="2023-12-01T18:55:14.701" v="2414" actId="478"/>
          <ac:cxnSpMkLst>
            <pc:docMk/>
            <pc:sldMk cId="610917893" sldId="1042653350"/>
            <ac:cxnSpMk id="37" creationId="{B13E6DF8-3709-B4F1-FAC3-74591C2A4820}"/>
          </ac:cxnSpMkLst>
        </pc:cxnChg>
      </pc:sldChg>
      <pc:sldChg chg="modSp add del mod modClrScheme chgLayout">
        <pc:chgData name="Yew, Calinda M. (GSFC-5920)" userId="dee743e0-a9f5-438d-9fb7-148924d05247" providerId="ADAL" clId="{34C9C4A8-F263-436F-A582-CF86E30BC459}" dt="2023-12-01T13:41:36.732" v="2137" actId="47"/>
        <pc:sldMkLst>
          <pc:docMk/>
          <pc:sldMk cId="1585536509" sldId="2098148871"/>
        </pc:sldMkLst>
        <pc:spChg chg="mod ord">
          <ac:chgData name="Yew, Calinda M. (GSFC-5920)" userId="dee743e0-a9f5-438d-9fb7-148924d05247" providerId="ADAL" clId="{34C9C4A8-F263-436F-A582-CF86E30BC459}" dt="2023-12-01T13:32:37.335" v="2042" actId="700"/>
          <ac:spMkLst>
            <pc:docMk/>
            <pc:sldMk cId="1585536509" sldId="2098148871"/>
            <ac:spMk id="2" creationId="{E02028B4-DE73-CB41-E345-BD2AC357B66C}"/>
          </ac:spMkLst>
        </pc:spChg>
        <pc:spChg chg="mod ord">
          <ac:chgData name="Yew, Calinda M. (GSFC-5920)" userId="dee743e0-a9f5-438d-9fb7-148924d05247" providerId="ADAL" clId="{34C9C4A8-F263-436F-A582-CF86E30BC459}" dt="2023-12-01T13:32:37.335" v="2042" actId="700"/>
          <ac:spMkLst>
            <pc:docMk/>
            <pc:sldMk cId="1585536509" sldId="2098148871"/>
            <ac:spMk id="4" creationId="{30920E65-FCA6-9C9D-BFE4-82A987103DC1}"/>
          </ac:spMkLst>
        </pc:spChg>
        <pc:spChg chg="mod ord">
          <ac:chgData name="Yew, Calinda M. (GSFC-5920)" userId="dee743e0-a9f5-438d-9fb7-148924d05247" providerId="ADAL" clId="{34C9C4A8-F263-436F-A582-CF86E30BC459}" dt="2023-12-01T13:32:37.335" v="2042" actId="700"/>
          <ac:spMkLst>
            <pc:docMk/>
            <pc:sldMk cId="1585536509" sldId="2098148871"/>
            <ac:spMk id="5" creationId="{42EA6DF4-97B8-F894-735E-D0C1405E0E1E}"/>
          </ac:spMkLst>
        </pc:spChg>
        <pc:spChg chg="mod ord">
          <ac:chgData name="Yew, Calinda M. (GSFC-5920)" userId="dee743e0-a9f5-438d-9fb7-148924d05247" providerId="ADAL" clId="{34C9C4A8-F263-436F-A582-CF86E30BC459}" dt="2023-12-01T13:32:37.335" v="2042" actId="700"/>
          <ac:spMkLst>
            <pc:docMk/>
            <pc:sldMk cId="1585536509" sldId="2098148871"/>
            <ac:spMk id="55" creationId="{86FC3F28-B20F-9AAF-7F99-8EF437A03C3F}"/>
          </ac:spMkLst>
        </pc:spChg>
      </pc:sldChg>
      <pc:sldChg chg="del">
        <pc:chgData name="Yew, Calinda M. (GSFC-5920)" userId="dee743e0-a9f5-438d-9fb7-148924d05247" providerId="ADAL" clId="{34C9C4A8-F263-436F-A582-CF86E30BC459}" dt="2023-12-01T13:11:27.636" v="816" actId="2696"/>
        <pc:sldMkLst>
          <pc:docMk/>
          <pc:sldMk cId="3231590690" sldId="2098148871"/>
        </pc:sldMkLst>
      </pc:sldChg>
      <pc:sldChg chg="addSp delSp modSp add del mod ord modClrScheme chgLayout">
        <pc:chgData name="Yew, Calinda M. (GSFC-5920)" userId="dee743e0-a9f5-438d-9fb7-148924d05247" providerId="ADAL" clId="{34C9C4A8-F263-436F-A582-CF86E30BC459}" dt="2023-12-08T14:40:56.100" v="5103" actId="20578"/>
        <pc:sldMkLst>
          <pc:docMk/>
          <pc:sldMk cId="2397126344" sldId="2098148889"/>
        </pc:sldMkLst>
        <pc:spChg chg="mod ord">
          <ac:chgData name="Yew, Calinda M. (GSFC-5920)" userId="dee743e0-a9f5-438d-9fb7-148924d05247" providerId="ADAL" clId="{34C9C4A8-F263-436F-A582-CF86E30BC459}" dt="2023-12-01T13:34:24.628" v="2046" actId="700"/>
          <ac:spMkLst>
            <pc:docMk/>
            <pc:sldMk cId="2397126344" sldId="2098148889"/>
            <ac:spMk id="2" creationId="{704E0A86-68A3-3D4A-D22F-3BA5B68A762D}"/>
          </ac:spMkLst>
        </pc:spChg>
        <pc:spChg chg="add del mod ord">
          <ac:chgData name="Yew, Calinda M. (GSFC-5920)" userId="dee743e0-a9f5-438d-9fb7-148924d05247" providerId="ADAL" clId="{34C9C4A8-F263-436F-A582-CF86E30BC459}" dt="2023-12-01T13:34:28.782" v="2047" actId="478"/>
          <ac:spMkLst>
            <pc:docMk/>
            <pc:sldMk cId="2397126344" sldId="2098148889"/>
            <ac:spMk id="3" creationId="{7011BEAA-2095-0B5C-275E-B96F1A9F111C}"/>
          </ac:spMkLst>
        </pc:spChg>
        <pc:spChg chg="add mod">
          <ac:chgData name="Yew, Calinda M. (GSFC-5920)" userId="dee743e0-a9f5-438d-9fb7-148924d05247" providerId="ADAL" clId="{34C9C4A8-F263-436F-A582-CF86E30BC459}" dt="2023-12-04T16:05:00.576" v="3288" actId="1076"/>
          <ac:spMkLst>
            <pc:docMk/>
            <pc:sldMk cId="2397126344" sldId="2098148889"/>
            <ac:spMk id="3" creationId="{90308B75-B02E-7D54-FD7C-F083463967E3}"/>
          </ac:spMkLst>
        </pc:spChg>
        <pc:spChg chg="mod ord">
          <ac:chgData name="Yew, Calinda M. (GSFC-5920)" userId="dee743e0-a9f5-438d-9fb7-148924d05247" providerId="ADAL" clId="{34C9C4A8-F263-436F-A582-CF86E30BC459}" dt="2023-12-04T16:16:34.516" v="3512" actId="1038"/>
          <ac:spMkLst>
            <pc:docMk/>
            <pc:sldMk cId="2397126344" sldId="2098148889"/>
            <ac:spMk id="4" creationId="{9C68494B-2FB1-5E04-A41E-562D4BD20CB1}"/>
          </ac:spMkLst>
        </pc:spChg>
        <pc:spChg chg="del mod ord">
          <ac:chgData name="Yew, Calinda M. (GSFC-5920)" userId="dee743e0-a9f5-438d-9fb7-148924d05247" providerId="ADAL" clId="{34C9C4A8-F263-436F-A582-CF86E30BC459}" dt="2023-12-04T16:02:38.599" v="3224" actId="478"/>
          <ac:spMkLst>
            <pc:docMk/>
            <pc:sldMk cId="2397126344" sldId="2098148889"/>
            <ac:spMk id="5" creationId="{4E6CC40E-3BBA-CAD2-478D-046A6A53B19A}"/>
          </ac:spMkLst>
        </pc:spChg>
        <pc:spChg chg="add del">
          <ac:chgData name="Yew, Calinda M. (GSFC-5920)" userId="dee743e0-a9f5-438d-9fb7-148924d05247" providerId="ADAL" clId="{34C9C4A8-F263-436F-A582-CF86E30BC459}" dt="2023-12-04T15:54:01.380" v="3175" actId="478"/>
          <ac:spMkLst>
            <pc:docMk/>
            <pc:sldMk cId="2397126344" sldId="2098148889"/>
            <ac:spMk id="7" creationId="{835E357A-256D-17F7-EA2F-35871F5F26CA}"/>
          </ac:spMkLst>
        </pc:spChg>
        <pc:spChg chg="add del">
          <ac:chgData name="Yew, Calinda M. (GSFC-5920)" userId="dee743e0-a9f5-438d-9fb7-148924d05247" providerId="ADAL" clId="{34C9C4A8-F263-436F-A582-CF86E30BC459}" dt="2023-12-04T15:54:01.380" v="3175" actId="478"/>
          <ac:spMkLst>
            <pc:docMk/>
            <pc:sldMk cId="2397126344" sldId="2098148889"/>
            <ac:spMk id="8" creationId="{84477831-4294-69B2-1D8E-1042280A258C}"/>
          </ac:spMkLst>
        </pc:spChg>
        <pc:spChg chg="add mod">
          <ac:chgData name="Yew, Calinda M. (GSFC-5920)" userId="dee743e0-a9f5-438d-9fb7-148924d05247" providerId="ADAL" clId="{34C9C4A8-F263-436F-A582-CF86E30BC459}" dt="2023-12-04T16:05:09.660" v="3289" actId="1076"/>
          <ac:spMkLst>
            <pc:docMk/>
            <pc:sldMk cId="2397126344" sldId="2098148889"/>
            <ac:spMk id="9" creationId="{0BCB8E32-BD2A-2D6F-EB8B-76D727561E29}"/>
          </ac:spMkLst>
        </pc:spChg>
        <pc:spChg chg="add del">
          <ac:chgData name="Yew, Calinda M. (GSFC-5920)" userId="dee743e0-a9f5-438d-9fb7-148924d05247" providerId="ADAL" clId="{34C9C4A8-F263-436F-A582-CF86E30BC459}" dt="2023-12-04T15:54:01.380" v="3175" actId="478"/>
          <ac:spMkLst>
            <pc:docMk/>
            <pc:sldMk cId="2397126344" sldId="2098148889"/>
            <ac:spMk id="10" creationId="{84E4A442-8894-1CD3-DDDD-EE0BCC547C60}"/>
          </ac:spMkLst>
        </pc:spChg>
        <pc:spChg chg="add del">
          <ac:chgData name="Yew, Calinda M. (GSFC-5920)" userId="dee743e0-a9f5-438d-9fb7-148924d05247" providerId="ADAL" clId="{34C9C4A8-F263-436F-A582-CF86E30BC459}" dt="2023-12-04T15:54:01.380" v="3175" actId="478"/>
          <ac:spMkLst>
            <pc:docMk/>
            <pc:sldMk cId="2397126344" sldId="2098148889"/>
            <ac:spMk id="11" creationId="{FF3DDB89-A959-2A1B-92A6-46210D830DEB}"/>
          </ac:spMkLst>
        </pc:spChg>
        <pc:spChg chg="add del">
          <ac:chgData name="Yew, Calinda M. (GSFC-5920)" userId="dee743e0-a9f5-438d-9fb7-148924d05247" providerId="ADAL" clId="{34C9C4A8-F263-436F-A582-CF86E30BC459}" dt="2023-12-04T15:54:01.380" v="3175" actId="478"/>
          <ac:spMkLst>
            <pc:docMk/>
            <pc:sldMk cId="2397126344" sldId="2098148889"/>
            <ac:spMk id="12" creationId="{3796FCFE-7B99-32C6-4D9B-F4E113DD3CAC}"/>
          </ac:spMkLst>
        </pc:spChg>
        <pc:spChg chg="add del">
          <ac:chgData name="Yew, Calinda M. (GSFC-5920)" userId="dee743e0-a9f5-438d-9fb7-148924d05247" providerId="ADAL" clId="{34C9C4A8-F263-436F-A582-CF86E30BC459}" dt="2023-12-04T15:54:01.380" v="3175" actId="478"/>
          <ac:spMkLst>
            <pc:docMk/>
            <pc:sldMk cId="2397126344" sldId="2098148889"/>
            <ac:spMk id="13" creationId="{88DB173C-845D-213C-C91B-6872F744EA92}"/>
          </ac:spMkLst>
        </pc:spChg>
        <pc:spChg chg="add mod">
          <ac:chgData name="Yew, Calinda M. (GSFC-5920)" userId="dee743e0-a9f5-438d-9fb7-148924d05247" providerId="ADAL" clId="{34C9C4A8-F263-436F-A582-CF86E30BC459}" dt="2023-12-04T16:21:38.907" v="3781" actId="1038"/>
          <ac:spMkLst>
            <pc:docMk/>
            <pc:sldMk cId="2397126344" sldId="2098148889"/>
            <ac:spMk id="15" creationId="{B9E75EB8-35F3-EE3B-4E2B-1CDE1E869550}"/>
          </ac:spMkLst>
        </pc:spChg>
        <pc:spChg chg="add del">
          <ac:chgData name="Yew, Calinda M. (GSFC-5920)" userId="dee743e0-a9f5-438d-9fb7-148924d05247" providerId="ADAL" clId="{34C9C4A8-F263-436F-A582-CF86E30BC459}" dt="2023-12-04T15:54:01.380" v="3175" actId="478"/>
          <ac:spMkLst>
            <pc:docMk/>
            <pc:sldMk cId="2397126344" sldId="2098148889"/>
            <ac:spMk id="16" creationId="{500941C1-3BBF-B37B-77B0-B1FF70F62860}"/>
          </ac:spMkLst>
        </pc:spChg>
        <pc:spChg chg="add del">
          <ac:chgData name="Yew, Calinda M. (GSFC-5920)" userId="dee743e0-a9f5-438d-9fb7-148924d05247" providerId="ADAL" clId="{34C9C4A8-F263-436F-A582-CF86E30BC459}" dt="2023-12-04T15:54:01.380" v="3175" actId="478"/>
          <ac:spMkLst>
            <pc:docMk/>
            <pc:sldMk cId="2397126344" sldId="2098148889"/>
            <ac:spMk id="18" creationId="{E6ECA942-9D54-9E8C-E0BA-A0B0BDFD275A}"/>
          </ac:spMkLst>
        </pc:spChg>
        <pc:spChg chg="add mod">
          <ac:chgData name="Yew, Calinda M. (GSFC-5920)" userId="dee743e0-a9f5-438d-9fb7-148924d05247" providerId="ADAL" clId="{34C9C4A8-F263-436F-A582-CF86E30BC459}" dt="2023-12-04T16:01:20.154" v="3200" actId="14100"/>
          <ac:spMkLst>
            <pc:docMk/>
            <pc:sldMk cId="2397126344" sldId="2098148889"/>
            <ac:spMk id="19" creationId="{0B0992EE-89C8-8936-9725-72B0FB2C0438}"/>
          </ac:spMkLst>
        </pc:spChg>
        <pc:spChg chg="add mod">
          <ac:chgData name="Yew, Calinda M. (GSFC-5920)" userId="dee743e0-a9f5-438d-9fb7-148924d05247" providerId="ADAL" clId="{34C9C4A8-F263-436F-A582-CF86E30BC459}" dt="2023-12-04T19:49:46.920" v="4865" actId="14100"/>
          <ac:spMkLst>
            <pc:docMk/>
            <pc:sldMk cId="2397126344" sldId="2098148889"/>
            <ac:spMk id="20" creationId="{A6C4FBC9-609D-8E61-632D-488AC1CEFC44}"/>
          </ac:spMkLst>
        </pc:spChg>
        <pc:spChg chg="add mod">
          <ac:chgData name="Yew, Calinda M. (GSFC-5920)" userId="dee743e0-a9f5-438d-9fb7-148924d05247" providerId="ADAL" clId="{34C9C4A8-F263-436F-A582-CF86E30BC459}" dt="2023-12-04T16:16:43.850" v="3520" actId="1035"/>
          <ac:spMkLst>
            <pc:docMk/>
            <pc:sldMk cId="2397126344" sldId="2098148889"/>
            <ac:spMk id="21" creationId="{8D5A95A0-2930-6C6F-43FD-BA676A6FE99D}"/>
          </ac:spMkLst>
        </pc:spChg>
        <pc:spChg chg="add del">
          <ac:chgData name="Yew, Calinda M. (GSFC-5920)" userId="dee743e0-a9f5-438d-9fb7-148924d05247" providerId="ADAL" clId="{34C9C4A8-F263-436F-A582-CF86E30BC459}" dt="2023-12-04T15:54:01.380" v="3175" actId="478"/>
          <ac:spMkLst>
            <pc:docMk/>
            <pc:sldMk cId="2397126344" sldId="2098148889"/>
            <ac:spMk id="22" creationId="{756DD574-45F1-2A23-8DDB-034B09729464}"/>
          </ac:spMkLst>
        </pc:spChg>
        <pc:spChg chg="add mod">
          <ac:chgData name="Yew, Calinda M. (GSFC-5920)" userId="dee743e0-a9f5-438d-9fb7-148924d05247" providerId="ADAL" clId="{34C9C4A8-F263-436F-A582-CF86E30BC459}" dt="2023-12-04T16:06:36.227" v="3302" actId="1076"/>
          <ac:spMkLst>
            <pc:docMk/>
            <pc:sldMk cId="2397126344" sldId="2098148889"/>
            <ac:spMk id="24" creationId="{8C9C5056-DE5F-15C2-FF79-F5AAE327C1E6}"/>
          </ac:spMkLst>
        </pc:spChg>
        <pc:spChg chg="add del">
          <ac:chgData name="Yew, Calinda M. (GSFC-5920)" userId="dee743e0-a9f5-438d-9fb7-148924d05247" providerId="ADAL" clId="{34C9C4A8-F263-436F-A582-CF86E30BC459}" dt="2023-12-04T15:54:01.380" v="3175" actId="478"/>
          <ac:spMkLst>
            <pc:docMk/>
            <pc:sldMk cId="2397126344" sldId="2098148889"/>
            <ac:spMk id="25" creationId="{F489112A-A0C9-CA82-4D0E-B4F2799F514D}"/>
          </ac:spMkLst>
        </pc:spChg>
        <pc:spChg chg="add del">
          <ac:chgData name="Yew, Calinda M. (GSFC-5920)" userId="dee743e0-a9f5-438d-9fb7-148924d05247" providerId="ADAL" clId="{34C9C4A8-F263-436F-A582-CF86E30BC459}" dt="2023-12-04T15:54:01.380" v="3175" actId="478"/>
          <ac:spMkLst>
            <pc:docMk/>
            <pc:sldMk cId="2397126344" sldId="2098148889"/>
            <ac:spMk id="26" creationId="{9958F34D-5A76-EA8D-A071-6D7424821947}"/>
          </ac:spMkLst>
        </pc:spChg>
        <pc:spChg chg="add del">
          <ac:chgData name="Yew, Calinda M. (GSFC-5920)" userId="dee743e0-a9f5-438d-9fb7-148924d05247" providerId="ADAL" clId="{34C9C4A8-F263-436F-A582-CF86E30BC459}" dt="2023-12-04T15:54:01.380" v="3175" actId="478"/>
          <ac:spMkLst>
            <pc:docMk/>
            <pc:sldMk cId="2397126344" sldId="2098148889"/>
            <ac:spMk id="28" creationId="{76D18637-7237-FA99-CDAB-A30A28A8123C}"/>
          </ac:spMkLst>
        </pc:spChg>
        <pc:spChg chg="add del">
          <ac:chgData name="Yew, Calinda M. (GSFC-5920)" userId="dee743e0-a9f5-438d-9fb7-148924d05247" providerId="ADAL" clId="{34C9C4A8-F263-436F-A582-CF86E30BC459}" dt="2023-12-04T15:54:01.380" v="3175" actId="478"/>
          <ac:spMkLst>
            <pc:docMk/>
            <pc:sldMk cId="2397126344" sldId="2098148889"/>
            <ac:spMk id="29" creationId="{B47EA35C-59DF-7041-2849-A3FC79199D99}"/>
          </ac:spMkLst>
        </pc:spChg>
        <pc:spChg chg="add del">
          <ac:chgData name="Yew, Calinda M. (GSFC-5920)" userId="dee743e0-a9f5-438d-9fb7-148924d05247" providerId="ADAL" clId="{34C9C4A8-F263-436F-A582-CF86E30BC459}" dt="2023-12-04T15:54:01.380" v="3175" actId="478"/>
          <ac:spMkLst>
            <pc:docMk/>
            <pc:sldMk cId="2397126344" sldId="2098148889"/>
            <ac:spMk id="30" creationId="{E4A18DFD-62C3-DB39-5C2C-BE98424CD50F}"/>
          </ac:spMkLst>
        </pc:spChg>
        <pc:spChg chg="add del">
          <ac:chgData name="Yew, Calinda M. (GSFC-5920)" userId="dee743e0-a9f5-438d-9fb7-148924d05247" providerId="ADAL" clId="{34C9C4A8-F263-436F-A582-CF86E30BC459}" dt="2023-12-04T15:54:01.380" v="3175" actId="478"/>
          <ac:spMkLst>
            <pc:docMk/>
            <pc:sldMk cId="2397126344" sldId="2098148889"/>
            <ac:spMk id="31" creationId="{B3C7D437-1F6D-42DA-D91D-717128BDBE4E}"/>
          </ac:spMkLst>
        </pc:spChg>
        <pc:spChg chg="add del">
          <ac:chgData name="Yew, Calinda M. (GSFC-5920)" userId="dee743e0-a9f5-438d-9fb7-148924d05247" providerId="ADAL" clId="{34C9C4A8-F263-436F-A582-CF86E30BC459}" dt="2023-12-04T15:54:01.380" v="3175" actId="478"/>
          <ac:spMkLst>
            <pc:docMk/>
            <pc:sldMk cId="2397126344" sldId="2098148889"/>
            <ac:spMk id="33" creationId="{CA9E88ED-C87F-D044-9D13-882EE413E222}"/>
          </ac:spMkLst>
        </pc:spChg>
        <pc:spChg chg="add mod">
          <ac:chgData name="Yew, Calinda M. (GSFC-5920)" userId="dee743e0-a9f5-438d-9fb7-148924d05247" providerId="ADAL" clId="{34C9C4A8-F263-436F-A582-CF86E30BC459}" dt="2023-12-04T16:05:40.786" v="3292" actId="1076"/>
          <ac:spMkLst>
            <pc:docMk/>
            <pc:sldMk cId="2397126344" sldId="2098148889"/>
            <ac:spMk id="34" creationId="{7A15930D-2017-53C1-FEF7-87F761B563F8}"/>
          </ac:spMkLst>
        </pc:spChg>
        <pc:spChg chg="add del">
          <ac:chgData name="Yew, Calinda M. (GSFC-5920)" userId="dee743e0-a9f5-438d-9fb7-148924d05247" providerId="ADAL" clId="{34C9C4A8-F263-436F-A582-CF86E30BC459}" dt="2023-12-04T15:54:01.380" v="3175" actId="478"/>
          <ac:spMkLst>
            <pc:docMk/>
            <pc:sldMk cId="2397126344" sldId="2098148889"/>
            <ac:spMk id="35" creationId="{E4DDE33B-543D-7893-C80D-E2C249A3E3E2}"/>
          </ac:spMkLst>
        </pc:spChg>
        <pc:spChg chg="mod ord">
          <ac:chgData name="Yew, Calinda M. (GSFC-5920)" userId="dee743e0-a9f5-438d-9fb7-148924d05247" providerId="ADAL" clId="{34C9C4A8-F263-436F-A582-CF86E30BC459}" dt="2023-12-01T13:34:24.628" v="2046" actId="700"/>
          <ac:spMkLst>
            <pc:docMk/>
            <pc:sldMk cId="2397126344" sldId="2098148889"/>
            <ac:spMk id="36" creationId="{9D5BAB22-6D22-DB37-5BED-DCA277DDA5D7}"/>
          </ac:spMkLst>
        </pc:spChg>
        <pc:spChg chg="add mod">
          <ac:chgData name="Yew, Calinda M. (GSFC-5920)" userId="dee743e0-a9f5-438d-9fb7-148924d05247" providerId="ADAL" clId="{34C9C4A8-F263-436F-A582-CF86E30BC459}" dt="2023-12-04T16:03:21.811" v="3271" actId="1035"/>
          <ac:spMkLst>
            <pc:docMk/>
            <pc:sldMk cId="2397126344" sldId="2098148889"/>
            <ac:spMk id="37" creationId="{C9BE20E8-4160-BB88-3A6A-6887F13ED1D7}"/>
          </ac:spMkLst>
        </pc:spChg>
        <pc:spChg chg="add mod">
          <ac:chgData name="Yew, Calinda M. (GSFC-5920)" userId="dee743e0-a9f5-438d-9fb7-148924d05247" providerId="ADAL" clId="{34C9C4A8-F263-436F-A582-CF86E30BC459}" dt="2023-12-04T16:03:46.457" v="3274" actId="1076"/>
          <ac:spMkLst>
            <pc:docMk/>
            <pc:sldMk cId="2397126344" sldId="2098148889"/>
            <ac:spMk id="38" creationId="{875DFC48-37B5-564F-9CA3-5586B52C77BB}"/>
          </ac:spMkLst>
        </pc:spChg>
        <pc:spChg chg="add mod">
          <ac:chgData name="Yew, Calinda M. (GSFC-5920)" userId="dee743e0-a9f5-438d-9fb7-148924d05247" providerId="ADAL" clId="{34C9C4A8-F263-436F-A582-CF86E30BC459}" dt="2023-12-04T16:03:40.729" v="3273" actId="14100"/>
          <ac:spMkLst>
            <pc:docMk/>
            <pc:sldMk cId="2397126344" sldId="2098148889"/>
            <ac:spMk id="39" creationId="{D28D04B4-10B0-988D-61D3-B5D1BEDF7027}"/>
          </ac:spMkLst>
        </pc:spChg>
        <pc:spChg chg="add mod">
          <ac:chgData name="Yew, Calinda M. (GSFC-5920)" userId="dee743e0-a9f5-438d-9fb7-148924d05247" providerId="ADAL" clId="{34C9C4A8-F263-436F-A582-CF86E30BC459}" dt="2023-12-04T16:04:31.689" v="3284" actId="1076"/>
          <ac:spMkLst>
            <pc:docMk/>
            <pc:sldMk cId="2397126344" sldId="2098148889"/>
            <ac:spMk id="41" creationId="{EB1E3B0E-77FF-CE34-F760-E67EADCFB8BB}"/>
          </ac:spMkLst>
        </pc:spChg>
        <pc:spChg chg="add mod">
          <ac:chgData name="Yew, Calinda M. (GSFC-5920)" userId="dee743e0-a9f5-438d-9fb7-148924d05247" providerId="ADAL" clId="{34C9C4A8-F263-436F-A582-CF86E30BC459}" dt="2023-12-04T16:04:31.689" v="3284" actId="1076"/>
          <ac:spMkLst>
            <pc:docMk/>
            <pc:sldMk cId="2397126344" sldId="2098148889"/>
            <ac:spMk id="42" creationId="{B0915157-34D6-187A-3250-34C10487C664}"/>
          </ac:spMkLst>
        </pc:spChg>
        <pc:spChg chg="add mod">
          <ac:chgData name="Yew, Calinda M. (GSFC-5920)" userId="dee743e0-a9f5-438d-9fb7-148924d05247" providerId="ADAL" clId="{34C9C4A8-F263-436F-A582-CF86E30BC459}" dt="2023-12-04T16:04:31.689" v="3284" actId="1076"/>
          <ac:spMkLst>
            <pc:docMk/>
            <pc:sldMk cId="2397126344" sldId="2098148889"/>
            <ac:spMk id="43" creationId="{63E64DEC-017E-E709-3CB5-4A7A436C5C55}"/>
          </ac:spMkLst>
        </pc:spChg>
        <pc:spChg chg="add mod">
          <ac:chgData name="Yew, Calinda M. (GSFC-5920)" userId="dee743e0-a9f5-438d-9fb7-148924d05247" providerId="ADAL" clId="{34C9C4A8-F263-436F-A582-CF86E30BC459}" dt="2023-12-04T16:04:45.227" v="3286" actId="1076"/>
          <ac:spMkLst>
            <pc:docMk/>
            <pc:sldMk cId="2397126344" sldId="2098148889"/>
            <ac:spMk id="44" creationId="{1915675E-41CB-1544-788F-48048D1C1F74}"/>
          </ac:spMkLst>
        </pc:spChg>
        <pc:spChg chg="add mod">
          <ac:chgData name="Yew, Calinda M. (GSFC-5920)" userId="dee743e0-a9f5-438d-9fb7-148924d05247" providerId="ADAL" clId="{34C9C4A8-F263-436F-A582-CF86E30BC459}" dt="2023-12-04T19:50:41.923" v="4921" actId="20577"/>
          <ac:spMkLst>
            <pc:docMk/>
            <pc:sldMk cId="2397126344" sldId="2098148889"/>
            <ac:spMk id="45" creationId="{37809430-3EA0-5636-CCC5-72DF125D8408}"/>
          </ac:spMkLst>
        </pc:spChg>
        <pc:spChg chg="add mod">
          <ac:chgData name="Yew, Calinda M. (GSFC-5920)" userId="dee743e0-a9f5-438d-9fb7-148924d05247" providerId="ADAL" clId="{34C9C4A8-F263-436F-A582-CF86E30BC459}" dt="2023-12-04T16:03:05.559" v="3229" actId="1076"/>
          <ac:spMkLst>
            <pc:docMk/>
            <pc:sldMk cId="2397126344" sldId="2098148889"/>
            <ac:spMk id="46" creationId="{0DA35C7C-D75E-C660-2F3C-1CFEF721DA90}"/>
          </ac:spMkLst>
        </pc:spChg>
        <pc:spChg chg="add mod">
          <ac:chgData name="Yew, Calinda M. (GSFC-5920)" userId="dee743e0-a9f5-438d-9fb7-148924d05247" providerId="ADAL" clId="{34C9C4A8-F263-436F-A582-CF86E30BC459}" dt="2023-12-04T16:05:16.919" v="3291" actId="1076"/>
          <ac:spMkLst>
            <pc:docMk/>
            <pc:sldMk cId="2397126344" sldId="2098148889"/>
            <ac:spMk id="47" creationId="{76B704A8-A1B1-F0B6-D551-763B2CD8FF0C}"/>
          </ac:spMkLst>
        </pc:spChg>
        <pc:spChg chg="add mod">
          <ac:chgData name="Yew, Calinda M. (GSFC-5920)" userId="dee743e0-a9f5-438d-9fb7-148924d05247" providerId="ADAL" clId="{34C9C4A8-F263-436F-A582-CF86E30BC459}" dt="2023-12-04T16:02:50.645" v="3226" actId="14100"/>
          <ac:spMkLst>
            <pc:docMk/>
            <pc:sldMk cId="2397126344" sldId="2098148889"/>
            <ac:spMk id="48" creationId="{8546103A-CB46-A5EF-AB95-AB4AC2516BB8}"/>
          </ac:spMkLst>
        </pc:spChg>
        <pc:spChg chg="add mod">
          <ac:chgData name="Yew, Calinda M. (GSFC-5920)" userId="dee743e0-a9f5-438d-9fb7-148924d05247" providerId="ADAL" clId="{34C9C4A8-F263-436F-A582-CF86E30BC459}" dt="2023-12-04T16:04:51.765" v="3287" actId="1076"/>
          <ac:spMkLst>
            <pc:docMk/>
            <pc:sldMk cId="2397126344" sldId="2098148889"/>
            <ac:spMk id="50" creationId="{20A3A0A6-FF11-3FFC-2720-7B6E78A607A5}"/>
          </ac:spMkLst>
        </pc:spChg>
        <pc:spChg chg="add mod">
          <ac:chgData name="Yew, Calinda M. (GSFC-5920)" userId="dee743e0-a9f5-438d-9fb7-148924d05247" providerId="ADAL" clId="{34C9C4A8-F263-436F-A582-CF86E30BC459}" dt="2023-12-04T16:16:18.507" v="3505"/>
          <ac:spMkLst>
            <pc:docMk/>
            <pc:sldMk cId="2397126344" sldId="2098148889"/>
            <ac:spMk id="53" creationId="{9D079466-79EF-A786-71DA-36D1AB5021CF}"/>
          </ac:spMkLst>
        </pc:spChg>
        <pc:picChg chg="add del mod">
          <ac:chgData name="Yew, Calinda M. (GSFC-5920)" userId="dee743e0-a9f5-438d-9fb7-148924d05247" providerId="ADAL" clId="{34C9C4A8-F263-436F-A582-CF86E30BC459}" dt="2023-12-04T16:06:29.250" v="3299" actId="1076"/>
          <ac:picMkLst>
            <pc:docMk/>
            <pc:sldMk cId="2397126344" sldId="2098148889"/>
            <ac:picMk id="6" creationId="{36DF5169-82E2-C8F6-7D8F-0E8F71A5A325}"/>
          </ac:picMkLst>
        </pc:picChg>
        <pc:picChg chg="add del">
          <ac:chgData name="Yew, Calinda M. (GSFC-5920)" userId="dee743e0-a9f5-438d-9fb7-148924d05247" providerId="ADAL" clId="{34C9C4A8-F263-436F-A582-CF86E30BC459}" dt="2023-12-04T15:54:01.380" v="3175" actId="478"/>
          <ac:picMkLst>
            <pc:docMk/>
            <pc:sldMk cId="2397126344" sldId="2098148889"/>
            <ac:picMk id="14" creationId="{29B8A00C-45DA-DC8D-9A42-2049290FFDE5}"/>
          </ac:picMkLst>
        </pc:picChg>
        <pc:picChg chg="add del">
          <ac:chgData name="Yew, Calinda M. (GSFC-5920)" userId="dee743e0-a9f5-438d-9fb7-148924d05247" providerId="ADAL" clId="{34C9C4A8-F263-436F-A582-CF86E30BC459}" dt="2023-12-04T15:54:01.380" v="3175" actId="478"/>
          <ac:picMkLst>
            <pc:docMk/>
            <pc:sldMk cId="2397126344" sldId="2098148889"/>
            <ac:picMk id="17" creationId="{C2816809-D938-8F00-0311-99048D8E3160}"/>
          </ac:picMkLst>
        </pc:picChg>
        <pc:picChg chg="add del mod">
          <ac:chgData name="Yew, Calinda M. (GSFC-5920)" userId="dee743e0-a9f5-438d-9fb7-148924d05247" providerId="ADAL" clId="{34C9C4A8-F263-436F-A582-CF86E30BC459}" dt="2023-12-04T16:04:24.347" v="3283" actId="478"/>
          <ac:picMkLst>
            <pc:docMk/>
            <pc:sldMk cId="2397126344" sldId="2098148889"/>
            <ac:picMk id="23" creationId="{86E996D7-8F6D-9811-9AAE-F0FE0BCC3361}"/>
          </ac:picMkLst>
        </pc:picChg>
        <pc:picChg chg="add del">
          <ac:chgData name="Yew, Calinda M. (GSFC-5920)" userId="dee743e0-a9f5-438d-9fb7-148924d05247" providerId="ADAL" clId="{34C9C4A8-F263-436F-A582-CF86E30BC459}" dt="2023-12-04T15:54:01.380" v="3175" actId="478"/>
          <ac:picMkLst>
            <pc:docMk/>
            <pc:sldMk cId="2397126344" sldId="2098148889"/>
            <ac:picMk id="27" creationId="{60F6181C-FBEB-E3C8-7BBF-A36654DCDDAA}"/>
          </ac:picMkLst>
        </pc:picChg>
        <pc:picChg chg="add mod ord">
          <ac:chgData name="Yew, Calinda M. (GSFC-5920)" userId="dee743e0-a9f5-438d-9fb7-148924d05247" providerId="ADAL" clId="{34C9C4A8-F263-436F-A582-CF86E30BC459}" dt="2023-12-04T16:06:23.450" v="3297" actId="167"/>
          <ac:picMkLst>
            <pc:docMk/>
            <pc:sldMk cId="2397126344" sldId="2098148889"/>
            <ac:picMk id="32" creationId="{4405CA0C-62DB-741D-B8E1-E7604A02548A}"/>
          </ac:picMkLst>
        </pc:picChg>
        <pc:picChg chg="add del mod">
          <ac:chgData name="Yew, Calinda M. (GSFC-5920)" userId="dee743e0-a9f5-438d-9fb7-148924d05247" providerId="ADAL" clId="{34C9C4A8-F263-436F-A582-CF86E30BC459}" dt="2023-12-04T16:03:51.490" v="3275" actId="478"/>
          <ac:picMkLst>
            <pc:docMk/>
            <pc:sldMk cId="2397126344" sldId="2098148889"/>
            <ac:picMk id="40" creationId="{3907468B-8BC0-91CF-7996-C3A893435DCA}"/>
          </ac:picMkLst>
        </pc:picChg>
        <pc:picChg chg="add mod">
          <ac:chgData name="Yew, Calinda M. (GSFC-5920)" userId="dee743e0-a9f5-438d-9fb7-148924d05247" providerId="ADAL" clId="{34C9C4A8-F263-436F-A582-CF86E30BC459}" dt="2023-12-04T16:06:41.314" v="3304" actId="1076"/>
          <ac:picMkLst>
            <pc:docMk/>
            <pc:sldMk cId="2397126344" sldId="2098148889"/>
            <ac:picMk id="52" creationId="{F8CAE2C7-005A-F9E8-C7E9-4731EBF4E611}"/>
          </ac:picMkLst>
        </pc:picChg>
        <pc:cxnChg chg="add mod">
          <ac:chgData name="Yew, Calinda M. (GSFC-5920)" userId="dee743e0-a9f5-438d-9fb7-148924d05247" providerId="ADAL" clId="{34C9C4A8-F263-436F-A582-CF86E30BC459}" dt="2023-12-04T16:02:50.645" v="3226" actId="14100"/>
          <ac:cxnSpMkLst>
            <pc:docMk/>
            <pc:sldMk cId="2397126344" sldId="2098148889"/>
            <ac:cxnSpMk id="49" creationId="{C1C0BA2C-CD59-11A4-2FFB-62CFBFDA54F4}"/>
          </ac:cxnSpMkLst>
        </pc:cxnChg>
      </pc:sldChg>
      <pc:sldChg chg="modSp mod">
        <pc:chgData name="Yew, Calinda M. (GSFC-5920)" userId="dee743e0-a9f5-438d-9fb7-148924d05247" providerId="ADAL" clId="{34C9C4A8-F263-436F-A582-CF86E30BC459}" dt="2023-12-04T19:49:17.990" v="4851" actId="1076"/>
        <pc:sldMkLst>
          <pc:docMk/>
          <pc:sldMk cId="3429601164" sldId="2146847608"/>
        </pc:sldMkLst>
        <pc:spChg chg="mod">
          <ac:chgData name="Yew, Calinda M. (GSFC-5920)" userId="dee743e0-a9f5-438d-9fb7-148924d05247" providerId="ADAL" clId="{34C9C4A8-F263-436F-A582-CF86E30BC459}" dt="2023-12-01T13:09:18.525" v="779"/>
          <ac:spMkLst>
            <pc:docMk/>
            <pc:sldMk cId="3429601164" sldId="2146847608"/>
            <ac:spMk id="8" creationId="{73F71A30-006C-8A12-296E-A6C5F94732FF}"/>
          </ac:spMkLst>
        </pc:spChg>
        <pc:graphicFrameChg chg="mod modGraphic">
          <ac:chgData name="Yew, Calinda M. (GSFC-5920)" userId="dee743e0-a9f5-438d-9fb7-148924d05247" providerId="ADAL" clId="{34C9C4A8-F263-436F-A582-CF86E30BC459}" dt="2023-12-04T19:49:17.990" v="4851" actId="1076"/>
          <ac:graphicFrameMkLst>
            <pc:docMk/>
            <pc:sldMk cId="3429601164" sldId="2146847608"/>
            <ac:graphicFrameMk id="6" creationId="{80DAD785-5975-0672-D410-F79C03A633A3}"/>
          </ac:graphicFrameMkLst>
        </pc:graphicFrameChg>
      </pc:sldChg>
      <pc:sldChg chg="modSp mod">
        <pc:chgData name="Yew, Calinda M. (GSFC-5920)" userId="dee743e0-a9f5-438d-9fb7-148924d05247" providerId="ADAL" clId="{34C9C4A8-F263-436F-A582-CF86E30BC459}" dt="2023-12-04T16:20:46.261" v="3758" actId="20577"/>
        <pc:sldMkLst>
          <pc:docMk/>
          <pc:sldMk cId="1660601968" sldId="2146847610"/>
        </pc:sldMkLst>
        <pc:spChg chg="mod">
          <ac:chgData name="Yew, Calinda M. (GSFC-5920)" userId="dee743e0-a9f5-438d-9fb7-148924d05247" providerId="ADAL" clId="{34C9C4A8-F263-436F-A582-CF86E30BC459}" dt="2023-12-01T20:14:25.683" v="2750" actId="20577"/>
          <ac:spMkLst>
            <pc:docMk/>
            <pc:sldMk cId="1660601968" sldId="2146847610"/>
            <ac:spMk id="2" creationId="{60F5E61B-19DA-4084-E19F-23AFF0CE1B1D}"/>
          </ac:spMkLst>
        </pc:spChg>
        <pc:spChg chg="mod">
          <ac:chgData name="Yew, Calinda M. (GSFC-5920)" userId="dee743e0-a9f5-438d-9fb7-148924d05247" providerId="ADAL" clId="{34C9C4A8-F263-436F-A582-CF86E30BC459}" dt="2023-12-04T16:20:46.261" v="3758" actId="20577"/>
          <ac:spMkLst>
            <pc:docMk/>
            <pc:sldMk cId="1660601968" sldId="2146847610"/>
            <ac:spMk id="3" creationId="{B507341E-0888-730D-006E-04C62EA2CD08}"/>
          </ac:spMkLst>
        </pc:spChg>
        <pc:spChg chg="mod">
          <ac:chgData name="Yew, Calinda M. (GSFC-5920)" userId="dee743e0-a9f5-438d-9fb7-148924d05247" providerId="ADAL" clId="{34C9C4A8-F263-436F-A582-CF86E30BC459}" dt="2023-12-01T13:09:18.525" v="779"/>
          <ac:spMkLst>
            <pc:docMk/>
            <pc:sldMk cId="1660601968" sldId="2146847610"/>
            <ac:spMk id="5" creationId="{364BDCE3-B355-6CFB-FF1D-7EA129B14764}"/>
          </ac:spMkLst>
        </pc:spChg>
      </pc:sldChg>
      <pc:sldChg chg="addSp delSp modSp new mod">
        <pc:chgData name="Yew, Calinda M. (GSFC-5920)" userId="dee743e0-a9f5-438d-9fb7-148924d05247" providerId="ADAL" clId="{34C9C4A8-F263-436F-A582-CF86E30BC459}" dt="2023-12-14T14:09:24.353" v="5311" actId="14100"/>
        <pc:sldMkLst>
          <pc:docMk/>
          <pc:sldMk cId="4067892409" sldId="2146847611"/>
        </pc:sldMkLst>
        <pc:spChg chg="mod">
          <ac:chgData name="Yew, Calinda M. (GSFC-5920)" userId="dee743e0-a9f5-438d-9fb7-148924d05247" providerId="ADAL" clId="{34C9C4A8-F263-436F-A582-CF86E30BC459}" dt="2023-12-04T19:41:18.595" v="4697" actId="20577"/>
          <ac:spMkLst>
            <pc:docMk/>
            <pc:sldMk cId="4067892409" sldId="2146847611"/>
            <ac:spMk id="2" creationId="{7B2B5AFC-B93D-A126-9714-5C39F9AC6CBF}"/>
          </ac:spMkLst>
        </pc:spChg>
        <pc:spChg chg="add mod">
          <ac:chgData name="Yew, Calinda M. (GSFC-5920)" userId="dee743e0-a9f5-438d-9fb7-148924d05247" providerId="ADAL" clId="{34C9C4A8-F263-436F-A582-CF86E30BC459}" dt="2023-12-08T18:26:25.798" v="5143" actId="255"/>
          <ac:spMkLst>
            <pc:docMk/>
            <pc:sldMk cId="4067892409" sldId="2146847611"/>
            <ac:spMk id="3" creationId="{348B65A4-399F-C2C6-A837-3059C02D50BF}"/>
          </ac:spMkLst>
        </pc:spChg>
        <pc:spChg chg="del">
          <ac:chgData name="Yew, Calinda M. (GSFC-5920)" userId="dee743e0-a9f5-438d-9fb7-148924d05247" providerId="ADAL" clId="{34C9C4A8-F263-436F-A582-CF86E30BC459}" dt="2023-12-01T12:55:02.732" v="1" actId="478"/>
          <ac:spMkLst>
            <pc:docMk/>
            <pc:sldMk cId="4067892409" sldId="2146847611"/>
            <ac:spMk id="3" creationId="{ED1D38B3-BA13-5415-644A-E7FF377BEB12}"/>
          </ac:spMkLst>
        </pc:spChg>
        <pc:spChg chg="mod">
          <ac:chgData name="Yew, Calinda M. (GSFC-5920)" userId="dee743e0-a9f5-438d-9fb7-148924d05247" providerId="ADAL" clId="{34C9C4A8-F263-436F-A582-CF86E30BC459}" dt="2023-12-01T18:32:17.857" v="2253" actId="20577"/>
          <ac:spMkLst>
            <pc:docMk/>
            <pc:sldMk cId="4067892409" sldId="2146847611"/>
            <ac:spMk id="5" creationId="{C725B988-4B4F-C5DA-A9E3-46AE92242398}"/>
          </ac:spMkLst>
        </pc:spChg>
        <pc:spChg chg="add mod">
          <ac:chgData name="Yew, Calinda M. (GSFC-5920)" userId="dee743e0-a9f5-438d-9fb7-148924d05247" providerId="ADAL" clId="{34C9C4A8-F263-436F-A582-CF86E30BC459}" dt="2023-12-14T14:09:24.353" v="5311" actId="14100"/>
          <ac:spMkLst>
            <pc:docMk/>
            <pc:sldMk cId="4067892409" sldId="2146847611"/>
            <ac:spMk id="7" creationId="{87562909-0D2E-497F-7A3D-B834EA7CDD30}"/>
          </ac:spMkLst>
        </pc:spChg>
        <pc:spChg chg="mod">
          <ac:chgData name="Yew, Calinda M. (GSFC-5920)" userId="dee743e0-a9f5-438d-9fb7-148924d05247" providerId="ADAL" clId="{34C9C4A8-F263-436F-A582-CF86E30BC459}" dt="2023-12-01T12:55:22.583" v="53"/>
          <ac:spMkLst>
            <pc:docMk/>
            <pc:sldMk cId="4067892409" sldId="2146847611"/>
            <ac:spMk id="10" creationId="{682B9096-C913-E918-CDD8-1EEBAC1841CD}"/>
          </ac:spMkLst>
        </pc:spChg>
        <pc:spChg chg="add del mod">
          <ac:chgData name="Yew, Calinda M. (GSFC-5920)" userId="dee743e0-a9f5-438d-9fb7-148924d05247" providerId="ADAL" clId="{34C9C4A8-F263-436F-A582-CF86E30BC459}" dt="2023-12-14T14:08:12.908" v="5266" actId="21"/>
          <ac:spMkLst>
            <pc:docMk/>
            <pc:sldMk cId="4067892409" sldId="2146847611"/>
            <ac:spMk id="11" creationId="{060FCC2F-F703-53A7-0BFB-03CFF5E520BC}"/>
          </ac:spMkLst>
        </pc:spChg>
        <pc:spChg chg="add mod">
          <ac:chgData name="Yew, Calinda M. (GSFC-5920)" userId="dee743e0-a9f5-438d-9fb7-148924d05247" providerId="ADAL" clId="{34C9C4A8-F263-436F-A582-CF86E30BC459}" dt="2023-12-14T14:09:11.804" v="5310" actId="1037"/>
          <ac:spMkLst>
            <pc:docMk/>
            <pc:sldMk cId="4067892409" sldId="2146847611"/>
            <ac:spMk id="12" creationId="{9387397A-291A-0B59-44EC-BAE62698AB01}"/>
          </ac:spMkLst>
        </pc:spChg>
        <pc:spChg chg="add mod">
          <ac:chgData name="Yew, Calinda M. (GSFC-5920)" userId="dee743e0-a9f5-438d-9fb7-148924d05247" providerId="ADAL" clId="{34C9C4A8-F263-436F-A582-CF86E30BC459}" dt="2023-12-14T14:09:01.378" v="5304" actId="571"/>
          <ac:spMkLst>
            <pc:docMk/>
            <pc:sldMk cId="4067892409" sldId="2146847611"/>
            <ac:spMk id="13" creationId="{5DC0696D-CFC4-BC9C-FF6D-A2EC6DF4F108}"/>
          </ac:spMkLst>
        </pc:spChg>
        <pc:grpChg chg="add mod">
          <ac:chgData name="Yew, Calinda M. (GSFC-5920)" userId="dee743e0-a9f5-438d-9fb7-148924d05247" providerId="ADAL" clId="{34C9C4A8-F263-436F-A582-CF86E30BC459}" dt="2023-12-14T14:09:05.160" v="5305" actId="1076"/>
          <ac:grpSpMkLst>
            <pc:docMk/>
            <pc:sldMk cId="4067892409" sldId="2146847611"/>
            <ac:grpSpMk id="8" creationId="{19EC31AB-B852-F0C7-C81D-1848E26CAFFC}"/>
          </ac:grpSpMkLst>
        </pc:grpChg>
        <pc:picChg chg="mod ord">
          <ac:chgData name="Yew, Calinda M. (GSFC-5920)" userId="dee743e0-a9f5-438d-9fb7-148924d05247" providerId="ADAL" clId="{34C9C4A8-F263-436F-A582-CF86E30BC459}" dt="2023-12-04T19:41:39.125" v="4698" actId="167"/>
          <ac:picMkLst>
            <pc:docMk/>
            <pc:sldMk cId="4067892409" sldId="2146847611"/>
            <ac:picMk id="9" creationId="{B6E411BE-7FC3-5460-7D97-C67A2D052881}"/>
          </ac:picMkLst>
        </pc:picChg>
      </pc:sldChg>
      <pc:sldChg chg="new del">
        <pc:chgData name="Yew, Calinda M. (GSFC-5920)" userId="dee743e0-a9f5-438d-9fb7-148924d05247" providerId="ADAL" clId="{34C9C4A8-F263-436F-A582-CF86E30BC459}" dt="2023-12-01T12:57:07.876" v="62" actId="680"/>
        <pc:sldMkLst>
          <pc:docMk/>
          <pc:sldMk cId="1504871790" sldId="2146847612"/>
        </pc:sldMkLst>
      </pc:sldChg>
      <pc:sldChg chg="addSp modSp new del mod ord">
        <pc:chgData name="Yew, Calinda M. (GSFC-5920)" userId="dee743e0-a9f5-438d-9fb7-148924d05247" providerId="ADAL" clId="{34C9C4A8-F263-436F-A582-CF86E30BC459}" dt="2023-12-01T13:25:13.314" v="1592" actId="47"/>
        <pc:sldMkLst>
          <pc:docMk/>
          <pc:sldMk cId="1790488770" sldId="2146847612"/>
        </pc:sldMkLst>
        <pc:spChg chg="mod">
          <ac:chgData name="Yew, Calinda M. (GSFC-5920)" userId="dee743e0-a9f5-438d-9fb7-148924d05247" providerId="ADAL" clId="{34C9C4A8-F263-436F-A582-CF86E30BC459}" dt="2023-12-01T13:00:49.655" v="292" actId="20577"/>
          <ac:spMkLst>
            <pc:docMk/>
            <pc:sldMk cId="1790488770" sldId="2146847612"/>
            <ac:spMk id="2" creationId="{C274B0EF-0817-F0A5-EA7D-9D85614FBDEF}"/>
          </ac:spMkLst>
        </pc:spChg>
        <pc:spChg chg="add mod">
          <ac:chgData name="Yew, Calinda M. (GSFC-5920)" userId="dee743e0-a9f5-438d-9fb7-148924d05247" providerId="ADAL" clId="{34C9C4A8-F263-436F-A582-CF86E30BC459}" dt="2023-12-01T12:58:35.651" v="74"/>
          <ac:spMkLst>
            <pc:docMk/>
            <pc:sldMk cId="1790488770" sldId="2146847612"/>
            <ac:spMk id="7" creationId="{51B3890F-3688-C074-E365-78032779EFA0}"/>
          </ac:spMkLst>
        </pc:spChg>
        <pc:graphicFrameChg chg="add mod">
          <ac:chgData name="Yew, Calinda M. (GSFC-5920)" userId="dee743e0-a9f5-438d-9fb7-148924d05247" providerId="ADAL" clId="{34C9C4A8-F263-436F-A582-CF86E30BC459}" dt="2023-12-01T12:58:35.651" v="74"/>
          <ac:graphicFrameMkLst>
            <pc:docMk/>
            <pc:sldMk cId="1790488770" sldId="2146847612"/>
            <ac:graphicFrameMk id="10" creationId="{76DF05D7-E55F-F011-F235-A6DB567AB8C8}"/>
          </ac:graphicFrameMkLst>
        </pc:graphicFrameChg>
        <pc:picChg chg="add mod">
          <ac:chgData name="Yew, Calinda M. (GSFC-5920)" userId="dee743e0-a9f5-438d-9fb7-148924d05247" providerId="ADAL" clId="{34C9C4A8-F263-436F-A582-CF86E30BC459}" dt="2023-12-01T12:58:35.651" v="74"/>
          <ac:picMkLst>
            <pc:docMk/>
            <pc:sldMk cId="1790488770" sldId="2146847612"/>
            <ac:picMk id="6" creationId="{FC95C06E-C667-872C-C940-AE681A28551C}"/>
          </ac:picMkLst>
        </pc:picChg>
        <pc:picChg chg="add mod">
          <ac:chgData name="Yew, Calinda M. (GSFC-5920)" userId="dee743e0-a9f5-438d-9fb7-148924d05247" providerId="ADAL" clId="{34C9C4A8-F263-436F-A582-CF86E30BC459}" dt="2023-12-01T12:58:35.651" v="74"/>
          <ac:picMkLst>
            <pc:docMk/>
            <pc:sldMk cId="1790488770" sldId="2146847612"/>
            <ac:picMk id="8" creationId="{20104B60-7678-3672-72B5-960162593D46}"/>
          </ac:picMkLst>
        </pc:picChg>
        <pc:picChg chg="add mod">
          <ac:chgData name="Yew, Calinda M. (GSFC-5920)" userId="dee743e0-a9f5-438d-9fb7-148924d05247" providerId="ADAL" clId="{34C9C4A8-F263-436F-A582-CF86E30BC459}" dt="2023-12-01T12:58:35.651" v="74"/>
          <ac:picMkLst>
            <pc:docMk/>
            <pc:sldMk cId="1790488770" sldId="2146847612"/>
            <ac:picMk id="9" creationId="{09D0A290-6F96-4EAB-41F4-B603AB4B5BE8}"/>
          </ac:picMkLst>
        </pc:picChg>
        <pc:picChg chg="add mod">
          <ac:chgData name="Yew, Calinda M. (GSFC-5920)" userId="dee743e0-a9f5-438d-9fb7-148924d05247" providerId="ADAL" clId="{34C9C4A8-F263-436F-A582-CF86E30BC459}" dt="2023-12-01T12:58:35.651" v="74"/>
          <ac:picMkLst>
            <pc:docMk/>
            <pc:sldMk cId="1790488770" sldId="2146847612"/>
            <ac:picMk id="11" creationId="{59CFCCA4-03D6-7E12-BF9C-9BF094727FAD}"/>
          </ac:picMkLst>
        </pc:picChg>
        <pc:picChg chg="add mod">
          <ac:chgData name="Yew, Calinda M. (GSFC-5920)" userId="dee743e0-a9f5-438d-9fb7-148924d05247" providerId="ADAL" clId="{34C9C4A8-F263-436F-A582-CF86E30BC459}" dt="2023-12-01T12:58:35.651" v="74"/>
          <ac:picMkLst>
            <pc:docMk/>
            <pc:sldMk cId="1790488770" sldId="2146847612"/>
            <ac:picMk id="13" creationId="{C8E6C2AF-5F89-4136-CC2F-00E7AFBF9070}"/>
          </ac:picMkLst>
        </pc:picChg>
        <pc:cxnChg chg="add mod">
          <ac:chgData name="Yew, Calinda M. (GSFC-5920)" userId="dee743e0-a9f5-438d-9fb7-148924d05247" providerId="ADAL" clId="{34C9C4A8-F263-436F-A582-CF86E30BC459}" dt="2023-12-01T12:58:35.651" v="74"/>
          <ac:cxnSpMkLst>
            <pc:docMk/>
            <pc:sldMk cId="1790488770" sldId="2146847612"/>
            <ac:cxnSpMk id="12" creationId="{C602FD41-5BA1-D155-D822-78FA87E236CE}"/>
          </ac:cxnSpMkLst>
        </pc:cxnChg>
      </pc:sldChg>
      <pc:sldChg chg="addSp modSp new del mod">
        <pc:chgData name="Yew, Calinda M. (GSFC-5920)" userId="dee743e0-a9f5-438d-9fb7-148924d05247" providerId="ADAL" clId="{34C9C4A8-F263-436F-A582-CF86E30BC459}" dt="2023-12-01T13:19:34.671" v="1290" actId="47"/>
        <pc:sldMkLst>
          <pc:docMk/>
          <pc:sldMk cId="1468530406" sldId="2146847613"/>
        </pc:sldMkLst>
        <pc:spChg chg="mod">
          <ac:chgData name="Yew, Calinda M. (GSFC-5920)" userId="dee743e0-a9f5-438d-9fb7-148924d05247" providerId="ADAL" clId="{34C9C4A8-F263-436F-A582-CF86E30BC459}" dt="2023-12-01T12:59:31.660" v="163" actId="20577"/>
          <ac:spMkLst>
            <pc:docMk/>
            <pc:sldMk cId="1468530406" sldId="2146847613"/>
            <ac:spMk id="2" creationId="{D7A8D10F-FD59-91F5-71FF-A2A0B603A328}"/>
          </ac:spMkLst>
        </pc:spChg>
        <pc:spChg chg="add mod">
          <ac:chgData name="Yew, Calinda M. (GSFC-5920)" userId="dee743e0-a9f5-438d-9fb7-148924d05247" providerId="ADAL" clId="{34C9C4A8-F263-436F-A582-CF86E30BC459}" dt="2023-12-01T12:57:52.064" v="69"/>
          <ac:spMkLst>
            <pc:docMk/>
            <pc:sldMk cId="1468530406" sldId="2146847613"/>
            <ac:spMk id="7" creationId="{DE56E4E3-269B-914B-8607-490E9FA47FBD}"/>
          </ac:spMkLst>
        </pc:spChg>
        <pc:spChg chg="add mod">
          <ac:chgData name="Yew, Calinda M. (GSFC-5920)" userId="dee743e0-a9f5-438d-9fb7-148924d05247" providerId="ADAL" clId="{34C9C4A8-F263-436F-A582-CF86E30BC459}" dt="2023-12-01T12:57:52.064" v="69"/>
          <ac:spMkLst>
            <pc:docMk/>
            <pc:sldMk cId="1468530406" sldId="2146847613"/>
            <ac:spMk id="10" creationId="{30F14D84-3069-463E-3277-4D70C0753538}"/>
          </ac:spMkLst>
        </pc:spChg>
        <pc:spChg chg="add mod">
          <ac:chgData name="Yew, Calinda M. (GSFC-5920)" userId="dee743e0-a9f5-438d-9fb7-148924d05247" providerId="ADAL" clId="{34C9C4A8-F263-436F-A582-CF86E30BC459}" dt="2023-12-01T12:57:52.064" v="69"/>
          <ac:spMkLst>
            <pc:docMk/>
            <pc:sldMk cId="1468530406" sldId="2146847613"/>
            <ac:spMk id="11" creationId="{2367D513-3180-3B70-4BA3-81A2EA91C485}"/>
          </ac:spMkLst>
        </pc:spChg>
        <pc:picChg chg="add mod">
          <ac:chgData name="Yew, Calinda M. (GSFC-5920)" userId="dee743e0-a9f5-438d-9fb7-148924d05247" providerId="ADAL" clId="{34C9C4A8-F263-436F-A582-CF86E30BC459}" dt="2023-12-01T12:57:52.064" v="69"/>
          <ac:picMkLst>
            <pc:docMk/>
            <pc:sldMk cId="1468530406" sldId="2146847613"/>
            <ac:picMk id="6" creationId="{0521C286-C423-67D6-03C5-59AF8355DEAD}"/>
          </ac:picMkLst>
        </pc:picChg>
        <pc:picChg chg="add mod">
          <ac:chgData name="Yew, Calinda M. (GSFC-5920)" userId="dee743e0-a9f5-438d-9fb7-148924d05247" providerId="ADAL" clId="{34C9C4A8-F263-436F-A582-CF86E30BC459}" dt="2023-12-01T12:57:52.064" v="69"/>
          <ac:picMkLst>
            <pc:docMk/>
            <pc:sldMk cId="1468530406" sldId="2146847613"/>
            <ac:picMk id="9" creationId="{4E7E967C-7E95-684A-55E8-7B4382374004}"/>
          </ac:picMkLst>
        </pc:picChg>
        <pc:cxnChg chg="add mod">
          <ac:chgData name="Yew, Calinda M. (GSFC-5920)" userId="dee743e0-a9f5-438d-9fb7-148924d05247" providerId="ADAL" clId="{34C9C4A8-F263-436F-A582-CF86E30BC459}" dt="2023-12-01T12:57:52.064" v="69"/>
          <ac:cxnSpMkLst>
            <pc:docMk/>
            <pc:sldMk cId="1468530406" sldId="2146847613"/>
            <ac:cxnSpMk id="8" creationId="{43E699E3-F301-61B8-FF80-A09198A78A90}"/>
          </ac:cxnSpMkLst>
        </pc:cxnChg>
      </pc:sldChg>
      <pc:sldChg chg="addSp delSp modSp new mod">
        <pc:chgData name="Yew, Calinda M. (GSFC-5920)" userId="dee743e0-a9f5-438d-9fb7-148924d05247" providerId="ADAL" clId="{34C9C4A8-F263-436F-A582-CF86E30BC459}" dt="2023-12-04T19:53:50.430" v="5071" actId="255"/>
        <pc:sldMkLst>
          <pc:docMk/>
          <pc:sldMk cId="717711997" sldId="2146847614"/>
        </pc:sldMkLst>
        <pc:spChg chg="mod">
          <ac:chgData name="Yew, Calinda M. (GSFC-5920)" userId="dee743e0-a9f5-438d-9fb7-148924d05247" providerId="ADAL" clId="{34C9C4A8-F263-436F-A582-CF86E30BC459}" dt="2023-12-01T13:00:23.968" v="236" actId="20577"/>
          <ac:spMkLst>
            <pc:docMk/>
            <pc:sldMk cId="717711997" sldId="2146847614"/>
            <ac:spMk id="2" creationId="{4912980D-8C75-3F99-D182-D1A09A5B192D}"/>
          </ac:spMkLst>
        </pc:spChg>
        <pc:spChg chg="mod">
          <ac:chgData name="Yew, Calinda M. (GSFC-5920)" userId="dee743e0-a9f5-438d-9fb7-148924d05247" providerId="ADAL" clId="{34C9C4A8-F263-436F-A582-CF86E30BC459}" dt="2023-12-01T13:15:57.536" v="1199" actId="20577"/>
          <ac:spMkLst>
            <pc:docMk/>
            <pc:sldMk cId="717711997" sldId="2146847614"/>
            <ac:spMk id="4" creationId="{6F68E108-8349-C4E5-D1C0-76CE51CB385B}"/>
          </ac:spMkLst>
        </pc:spChg>
        <pc:spChg chg="add del mod">
          <ac:chgData name="Yew, Calinda M. (GSFC-5920)" userId="dee743e0-a9f5-438d-9fb7-148924d05247" providerId="ADAL" clId="{34C9C4A8-F263-436F-A582-CF86E30BC459}" dt="2023-12-01T13:00:13.561" v="192" actId="478"/>
          <ac:spMkLst>
            <pc:docMk/>
            <pc:sldMk cId="717711997" sldId="2146847614"/>
            <ac:spMk id="6" creationId="{0FCBE681-EAC6-DA1B-36BF-7ED206BA9720}"/>
          </ac:spMkLst>
        </pc:spChg>
        <pc:spChg chg="add mod">
          <ac:chgData name="Yew, Calinda M. (GSFC-5920)" userId="dee743e0-a9f5-438d-9fb7-148924d05247" providerId="ADAL" clId="{34C9C4A8-F263-436F-A582-CF86E30BC459}" dt="2023-12-04T19:53:36.608" v="5069" actId="14100"/>
          <ac:spMkLst>
            <pc:docMk/>
            <pc:sldMk cId="717711997" sldId="2146847614"/>
            <ac:spMk id="6" creationId="{89E168E1-0E08-0F7B-7B2D-0D8E635B82AD}"/>
          </ac:spMkLst>
        </pc:spChg>
        <pc:spChg chg="add mod">
          <ac:chgData name="Yew, Calinda M. (GSFC-5920)" userId="dee743e0-a9f5-438d-9fb7-148924d05247" providerId="ADAL" clId="{34C9C4A8-F263-436F-A582-CF86E30BC459}" dt="2023-12-01T13:15:24.596" v="1160" actId="1036"/>
          <ac:spMkLst>
            <pc:docMk/>
            <pc:sldMk cId="717711997" sldId="2146847614"/>
            <ac:spMk id="9" creationId="{54BB5BD7-8339-BF04-83C7-A93E6BED3C8F}"/>
          </ac:spMkLst>
        </pc:spChg>
        <pc:spChg chg="add mod">
          <ac:chgData name="Yew, Calinda M. (GSFC-5920)" userId="dee743e0-a9f5-438d-9fb7-148924d05247" providerId="ADAL" clId="{34C9C4A8-F263-436F-A582-CF86E30BC459}" dt="2023-12-01T13:16:03.886" v="1200" actId="1076"/>
          <ac:spMkLst>
            <pc:docMk/>
            <pc:sldMk cId="717711997" sldId="2146847614"/>
            <ac:spMk id="10" creationId="{D18F1C97-3830-D1C8-758C-C5A65F1E40E9}"/>
          </ac:spMkLst>
        </pc:spChg>
        <pc:spChg chg="add mod">
          <ac:chgData name="Yew, Calinda M. (GSFC-5920)" userId="dee743e0-a9f5-438d-9fb7-148924d05247" providerId="ADAL" clId="{34C9C4A8-F263-436F-A582-CF86E30BC459}" dt="2023-12-01T13:14:02.006" v="1061" actId="1036"/>
          <ac:spMkLst>
            <pc:docMk/>
            <pc:sldMk cId="717711997" sldId="2146847614"/>
            <ac:spMk id="12" creationId="{62F81D5B-CBBA-89B2-EFBE-389420016972}"/>
          </ac:spMkLst>
        </pc:spChg>
        <pc:spChg chg="add del mod">
          <ac:chgData name="Yew, Calinda M. (GSFC-5920)" userId="dee743e0-a9f5-438d-9fb7-148924d05247" providerId="ADAL" clId="{34C9C4A8-F263-436F-A582-CF86E30BC459}" dt="2023-12-01T13:00:01.552" v="188"/>
          <ac:spMkLst>
            <pc:docMk/>
            <pc:sldMk cId="717711997" sldId="2146847614"/>
            <ac:spMk id="15" creationId="{74F6F0A2-6D0C-CE4A-88A9-E396C049B6BF}"/>
          </ac:spMkLst>
        </pc:spChg>
        <pc:spChg chg="add del mod">
          <ac:chgData name="Yew, Calinda M. (GSFC-5920)" userId="dee743e0-a9f5-438d-9fb7-148924d05247" providerId="ADAL" clId="{34C9C4A8-F263-436F-A582-CF86E30BC459}" dt="2023-12-01T13:00:01.552" v="188"/>
          <ac:spMkLst>
            <pc:docMk/>
            <pc:sldMk cId="717711997" sldId="2146847614"/>
            <ac:spMk id="16" creationId="{6B9E7608-CAA4-1ECB-BAC5-88915DD837A3}"/>
          </ac:spMkLst>
        </pc:spChg>
        <pc:spChg chg="add del mod">
          <ac:chgData name="Yew, Calinda M. (GSFC-5920)" userId="dee743e0-a9f5-438d-9fb7-148924d05247" providerId="ADAL" clId="{34C9C4A8-F263-436F-A582-CF86E30BC459}" dt="2023-12-01T13:00:01.552" v="188"/>
          <ac:spMkLst>
            <pc:docMk/>
            <pc:sldMk cId="717711997" sldId="2146847614"/>
            <ac:spMk id="17" creationId="{E73367B1-B013-825B-795E-B20B39DE8EA4}"/>
          </ac:spMkLst>
        </pc:spChg>
        <pc:spChg chg="add del mod">
          <ac:chgData name="Yew, Calinda M. (GSFC-5920)" userId="dee743e0-a9f5-438d-9fb7-148924d05247" providerId="ADAL" clId="{34C9C4A8-F263-436F-A582-CF86E30BC459}" dt="2023-12-01T13:00:01.552" v="188"/>
          <ac:spMkLst>
            <pc:docMk/>
            <pc:sldMk cId="717711997" sldId="2146847614"/>
            <ac:spMk id="19" creationId="{65EE354C-019A-DFF3-6657-9A03CE6C339C}"/>
          </ac:spMkLst>
        </pc:spChg>
        <pc:spChg chg="add del mod">
          <ac:chgData name="Yew, Calinda M. (GSFC-5920)" userId="dee743e0-a9f5-438d-9fb7-148924d05247" providerId="ADAL" clId="{34C9C4A8-F263-436F-A582-CF86E30BC459}" dt="2023-12-01T13:00:01.552" v="188"/>
          <ac:spMkLst>
            <pc:docMk/>
            <pc:sldMk cId="717711997" sldId="2146847614"/>
            <ac:spMk id="20" creationId="{EF66A104-A9D9-D782-770C-5E9D6F618C63}"/>
          </ac:spMkLst>
        </pc:spChg>
        <pc:spChg chg="add mod">
          <ac:chgData name="Yew, Calinda M. (GSFC-5920)" userId="dee743e0-a9f5-438d-9fb7-148924d05247" providerId="ADAL" clId="{34C9C4A8-F263-436F-A582-CF86E30BC459}" dt="2023-12-01T18:46:43.999" v="2272" actId="1035"/>
          <ac:spMkLst>
            <pc:docMk/>
            <pc:sldMk cId="717711997" sldId="2146847614"/>
            <ac:spMk id="21" creationId="{BF427FC6-87CD-B2A5-4EAF-EB8F7A8F31B3}"/>
          </ac:spMkLst>
        </pc:spChg>
        <pc:spChg chg="add mod">
          <ac:chgData name="Yew, Calinda M. (GSFC-5920)" userId="dee743e0-a9f5-438d-9fb7-148924d05247" providerId="ADAL" clId="{34C9C4A8-F263-436F-A582-CF86E30BC459}" dt="2023-12-04T19:53:50.430" v="5071" actId="255"/>
          <ac:spMkLst>
            <pc:docMk/>
            <pc:sldMk cId="717711997" sldId="2146847614"/>
            <ac:spMk id="24" creationId="{CD65ECDD-9F60-5483-4EDE-3B3020D70543}"/>
          </ac:spMkLst>
        </pc:spChg>
        <pc:spChg chg="add mod">
          <ac:chgData name="Yew, Calinda M. (GSFC-5920)" userId="dee743e0-a9f5-438d-9fb7-148924d05247" providerId="ADAL" clId="{34C9C4A8-F263-436F-A582-CF86E30BC459}" dt="2023-12-01T13:15:42.587" v="1171" actId="1035"/>
          <ac:spMkLst>
            <pc:docMk/>
            <pc:sldMk cId="717711997" sldId="2146847614"/>
            <ac:spMk id="25" creationId="{EB627A85-E145-1165-603D-7E01A64BB520}"/>
          </ac:spMkLst>
        </pc:spChg>
        <pc:spChg chg="add mod">
          <ac:chgData name="Yew, Calinda M. (GSFC-5920)" userId="dee743e0-a9f5-438d-9fb7-148924d05247" providerId="ADAL" clId="{34C9C4A8-F263-436F-A582-CF86E30BC459}" dt="2023-12-01T13:15:42.587" v="1171" actId="1035"/>
          <ac:spMkLst>
            <pc:docMk/>
            <pc:sldMk cId="717711997" sldId="2146847614"/>
            <ac:spMk id="26" creationId="{F3BD9486-0205-2CFD-A76C-66C4CE1E4370}"/>
          </ac:spMkLst>
        </pc:spChg>
        <pc:spChg chg="add mod">
          <ac:chgData name="Yew, Calinda M. (GSFC-5920)" userId="dee743e0-a9f5-438d-9fb7-148924d05247" providerId="ADAL" clId="{34C9C4A8-F263-436F-A582-CF86E30BC459}" dt="2023-12-01T13:15:42.587" v="1171" actId="1035"/>
          <ac:spMkLst>
            <pc:docMk/>
            <pc:sldMk cId="717711997" sldId="2146847614"/>
            <ac:spMk id="28" creationId="{C04DB45F-40FB-109B-94E1-0197BF992CC1}"/>
          </ac:spMkLst>
        </pc:spChg>
        <pc:spChg chg="add mod">
          <ac:chgData name="Yew, Calinda M. (GSFC-5920)" userId="dee743e0-a9f5-438d-9fb7-148924d05247" providerId="ADAL" clId="{34C9C4A8-F263-436F-A582-CF86E30BC459}" dt="2023-12-01T13:15:42.587" v="1171" actId="1035"/>
          <ac:spMkLst>
            <pc:docMk/>
            <pc:sldMk cId="717711997" sldId="2146847614"/>
            <ac:spMk id="29" creationId="{6F3C82C2-0807-09BB-3094-956B76A785E8}"/>
          </ac:spMkLst>
        </pc:spChg>
        <pc:spChg chg="add mod">
          <ac:chgData name="Yew, Calinda M. (GSFC-5920)" userId="dee743e0-a9f5-438d-9fb7-148924d05247" providerId="ADAL" clId="{34C9C4A8-F263-436F-A582-CF86E30BC459}" dt="2023-12-01T13:16:25.702" v="1288" actId="1037"/>
          <ac:spMkLst>
            <pc:docMk/>
            <pc:sldMk cId="717711997" sldId="2146847614"/>
            <ac:spMk id="33" creationId="{7BDB24BD-DE30-C57E-A1A1-812D85C3B979}"/>
          </ac:spMkLst>
        </pc:spChg>
        <pc:picChg chg="add mod">
          <ac:chgData name="Yew, Calinda M. (GSFC-5920)" userId="dee743e0-a9f5-438d-9fb7-148924d05247" providerId="ADAL" clId="{34C9C4A8-F263-436F-A582-CF86E30BC459}" dt="2023-12-01T13:14:11.197" v="1076" actId="1037"/>
          <ac:picMkLst>
            <pc:docMk/>
            <pc:sldMk cId="717711997" sldId="2146847614"/>
            <ac:picMk id="7" creationId="{75BA03BF-0D2B-F77C-42E5-18B32BCAEA4A}"/>
          </ac:picMkLst>
        </pc:picChg>
        <pc:picChg chg="add del mod">
          <ac:chgData name="Yew, Calinda M. (GSFC-5920)" userId="dee743e0-a9f5-438d-9fb7-148924d05247" providerId="ADAL" clId="{34C9C4A8-F263-436F-A582-CF86E30BC459}" dt="2023-12-01T13:00:01.552" v="188"/>
          <ac:picMkLst>
            <pc:docMk/>
            <pc:sldMk cId="717711997" sldId="2146847614"/>
            <ac:picMk id="13" creationId="{CE6921C0-6603-746E-968F-016D11932036}"/>
          </ac:picMkLst>
        </pc:picChg>
        <pc:picChg chg="add del mod">
          <ac:chgData name="Yew, Calinda M. (GSFC-5920)" userId="dee743e0-a9f5-438d-9fb7-148924d05247" providerId="ADAL" clId="{34C9C4A8-F263-436F-A582-CF86E30BC459}" dt="2023-12-01T13:00:01.552" v="188"/>
          <ac:picMkLst>
            <pc:docMk/>
            <pc:sldMk cId="717711997" sldId="2146847614"/>
            <ac:picMk id="14" creationId="{AEFA79A3-E779-6413-873A-C03828C42890}"/>
          </ac:picMkLst>
        </pc:picChg>
        <pc:picChg chg="add del mod">
          <ac:chgData name="Yew, Calinda M. (GSFC-5920)" userId="dee743e0-a9f5-438d-9fb7-148924d05247" providerId="ADAL" clId="{34C9C4A8-F263-436F-A582-CF86E30BC459}" dt="2023-12-01T13:00:01.552" v="188"/>
          <ac:picMkLst>
            <pc:docMk/>
            <pc:sldMk cId="717711997" sldId="2146847614"/>
            <ac:picMk id="18" creationId="{042AE4FF-9ADB-EB36-392C-475C6098A8AC}"/>
          </ac:picMkLst>
        </pc:picChg>
        <pc:picChg chg="add mod">
          <ac:chgData name="Yew, Calinda M. (GSFC-5920)" userId="dee743e0-a9f5-438d-9fb7-148924d05247" providerId="ADAL" clId="{34C9C4A8-F263-436F-A582-CF86E30BC459}" dt="2023-12-01T13:15:42.587" v="1171" actId="1035"/>
          <ac:picMkLst>
            <pc:docMk/>
            <pc:sldMk cId="717711997" sldId="2146847614"/>
            <ac:picMk id="22" creationId="{5E343681-17AD-1111-5A3D-74E7307B9B8C}"/>
          </ac:picMkLst>
        </pc:picChg>
        <pc:picChg chg="add mod">
          <ac:chgData name="Yew, Calinda M. (GSFC-5920)" userId="dee743e0-a9f5-438d-9fb7-148924d05247" providerId="ADAL" clId="{34C9C4A8-F263-436F-A582-CF86E30BC459}" dt="2023-12-01T13:15:42.587" v="1171" actId="1035"/>
          <ac:picMkLst>
            <pc:docMk/>
            <pc:sldMk cId="717711997" sldId="2146847614"/>
            <ac:picMk id="23" creationId="{74BB530B-18AE-7B3A-4225-0BF14FCBC8E1}"/>
          </ac:picMkLst>
        </pc:picChg>
        <pc:picChg chg="add mod">
          <ac:chgData name="Yew, Calinda M. (GSFC-5920)" userId="dee743e0-a9f5-438d-9fb7-148924d05247" providerId="ADAL" clId="{34C9C4A8-F263-436F-A582-CF86E30BC459}" dt="2023-12-01T13:15:42.587" v="1171" actId="1035"/>
          <ac:picMkLst>
            <pc:docMk/>
            <pc:sldMk cId="717711997" sldId="2146847614"/>
            <ac:picMk id="27" creationId="{6451AC45-7622-E179-5DAF-8AA70E9B689E}"/>
          </ac:picMkLst>
        </pc:picChg>
        <pc:cxnChg chg="add mod">
          <ac:chgData name="Yew, Calinda M. (GSFC-5920)" userId="dee743e0-a9f5-438d-9fb7-148924d05247" providerId="ADAL" clId="{34C9C4A8-F263-436F-A582-CF86E30BC459}" dt="2023-12-01T13:14:58.681" v="1144" actId="14100"/>
          <ac:cxnSpMkLst>
            <pc:docMk/>
            <pc:sldMk cId="717711997" sldId="2146847614"/>
            <ac:cxnSpMk id="8" creationId="{E710B3ED-951A-5B8D-51C7-D20C53B4E18D}"/>
          </ac:cxnSpMkLst>
        </pc:cxnChg>
        <pc:cxnChg chg="add mod">
          <ac:chgData name="Yew, Calinda M. (GSFC-5920)" userId="dee743e0-a9f5-438d-9fb7-148924d05247" providerId="ADAL" clId="{34C9C4A8-F263-436F-A582-CF86E30BC459}" dt="2023-12-01T13:15:17.889" v="1146" actId="14100"/>
          <ac:cxnSpMkLst>
            <pc:docMk/>
            <pc:sldMk cId="717711997" sldId="2146847614"/>
            <ac:cxnSpMk id="11" creationId="{62FF7519-888D-475A-9F9D-691EA3B3198B}"/>
          </ac:cxnSpMkLst>
        </pc:cxnChg>
      </pc:sldChg>
      <pc:sldChg chg="addSp delSp modSp new del mod">
        <pc:chgData name="Yew, Calinda M. (GSFC-5920)" userId="dee743e0-a9f5-438d-9fb7-148924d05247" providerId="ADAL" clId="{34C9C4A8-F263-436F-A582-CF86E30BC459}" dt="2023-12-01T13:30:03.530" v="1983" actId="47"/>
        <pc:sldMkLst>
          <pc:docMk/>
          <pc:sldMk cId="2906029656" sldId="2146847615"/>
        </pc:sldMkLst>
        <pc:spChg chg="mod">
          <ac:chgData name="Yew, Calinda M. (GSFC-5920)" userId="dee743e0-a9f5-438d-9fb7-148924d05247" providerId="ADAL" clId="{34C9C4A8-F263-436F-A582-CF86E30BC459}" dt="2023-12-01T12:59:06.727" v="107" actId="20577"/>
          <ac:spMkLst>
            <pc:docMk/>
            <pc:sldMk cId="2906029656" sldId="2146847615"/>
            <ac:spMk id="2" creationId="{6E55892B-0F9D-D598-3504-B06B7D6E61CA}"/>
          </ac:spMkLst>
        </pc:spChg>
        <pc:spChg chg="add del mod">
          <ac:chgData name="Yew, Calinda M. (GSFC-5920)" userId="dee743e0-a9f5-438d-9fb7-148924d05247" providerId="ADAL" clId="{34C9C4A8-F263-436F-A582-CF86E30BC459}" dt="2023-12-01T13:12:12.128" v="818" actId="21"/>
          <ac:spMkLst>
            <pc:docMk/>
            <pc:sldMk cId="2906029656" sldId="2146847615"/>
            <ac:spMk id="8" creationId="{81DFA7A1-A2A9-040E-B93C-0A311393BBC1}"/>
          </ac:spMkLst>
        </pc:spChg>
        <pc:spChg chg="add del mod">
          <ac:chgData name="Yew, Calinda M. (GSFC-5920)" userId="dee743e0-a9f5-438d-9fb7-148924d05247" providerId="ADAL" clId="{34C9C4A8-F263-436F-A582-CF86E30BC459}" dt="2023-12-01T13:12:12.128" v="818" actId="21"/>
          <ac:spMkLst>
            <pc:docMk/>
            <pc:sldMk cId="2906029656" sldId="2146847615"/>
            <ac:spMk id="9" creationId="{46166E64-94FD-58D4-5740-E07891099E24}"/>
          </ac:spMkLst>
        </pc:spChg>
        <pc:spChg chg="add del mod">
          <ac:chgData name="Yew, Calinda M. (GSFC-5920)" userId="dee743e0-a9f5-438d-9fb7-148924d05247" providerId="ADAL" clId="{34C9C4A8-F263-436F-A582-CF86E30BC459}" dt="2023-12-01T13:12:12.128" v="818" actId="21"/>
          <ac:spMkLst>
            <pc:docMk/>
            <pc:sldMk cId="2906029656" sldId="2146847615"/>
            <ac:spMk id="10" creationId="{998A72DE-0370-2B2E-08E1-F6CCFD80D309}"/>
          </ac:spMkLst>
        </pc:spChg>
        <pc:spChg chg="add del mod">
          <ac:chgData name="Yew, Calinda M. (GSFC-5920)" userId="dee743e0-a9f5-438d-9fb7-148924d05247" providerId="ADAL" clId="{34C9C4A8-F263-436F-A582-CF86E30BC459}" dt="2023-12-01T13:12:12.128" v="818" actId="21"/>
          <ac:spMkLst>
            <pc:docMk/>
            <pc:sldMk cId="2906029656" sldId="2146847615"/>
            <ac:spMk id="12" creationId="{8199847F-3D10-DD8C-19BF-87D72BF4FC28}"/>
          </ac:spMkLst>
        </pc:spChg>
        <pc:spChg chg="add del mod">
          <ac:chgData name="Yew, Calinda M. (GSFC-5920)" userId="dee743e0-a9f5-438d-9fb7-148924d05247" providerId="ADAL" clId="{34C9C4A8-F263-436F-A582-CF86E30BC459}" dt="2023-12-01T13:12:12.128" v="818" actId="21"/>
          <ac:spMkLst>
            <pc:docMk/>
            <pc:sldMk cId="2906029656" sldId="2146847615"/>
            <ac:spMk id="13" creationId="{9839BBD5-5D8E-C9B8-FF9E-D615E92496AB}"/>
          </ac:spMkLst>
        </pc:spChg>
        <pc:picChg chg="add del mod">
          <ac:chgData name="Yew, Calinda M. (GSFC-5920)" userId="dee743e0-a9f5-438d-9fb7-148924d05247" providerId="ADAL" clId="{34C9C4A8-F263-436F-A582-CF86E30BC459}" dt="2023-12-01T13:12:12.128" v="818" actId="21"/>
          <ac:picMkLst>
            <pc:docMk/>
            <pc:sldMk cId="2906029656" sldId="2146847615"/>
            <ac:picMk id="6" creationId="{E931CECC-E649-B96C-FD95-B5C36355339C}"/>
          </ac:picMkLst>
        </pc:picChg>
        <pc:picChg chg="add del mod">
          <ac:chgData name="Yew, Calinda M. (GSFC-5920)" userId="dee743e0-a9f5-438d-9fb7-148924d05247" providerId="ADAL" clId="{34C9C4A8-F263-436F-A582-CF86E30BC459}" dt="2023-12-01T13:12:12.128" v="818" actId="21"/>
          <ac:picMkLst>
            <pc:docMk/>
            <pc:sldMk cId="2906029656" sldId="2146847615"/>
            <ac:picMk id="7" creationId="{01657903-A2CF-1987-5CA1-A93A6765544D}"/>
          </ac:picMkLst>
        </pc:picChg>
        <pc:picChg chg="add del mod">
          <ac:chgData name="Yew, Calinda M. (GSFC-5920)" userId="dee743e0-a9f5-438d-9fb7-148924d05247" providerId="ADAL" clId="{34C9C4A8-F263-436F-A582-CF86E30BC459}" dt="2023-12-01T13:12:12.128" v="818" actId="21"/>
          <ac:picMkLst>
            <pc:docMk/>
            <pc:sldMk cId="2906029656" sldId="2146847615"/>
            <ac:picMk id="11" creationId="{70B957FB-637B-3B76-4EE1-EBB27C316FCD}"/>
          </ac:picMkLst>
        </pc:picChg>
      </pc:sldChg>
      <pc:sldChg chg="addSp delSp modSp new mod ord">
        <pc:chgData name="Yew, Calinda M. (GSFC-5920)" userId="dee743e0-a9f5-438d-9fb7-148924d05247" providerId="ADAL" clId="{34C9C4A8-F263-436F-A582-CF86E30BC459}" dt="2023-12-01T13:29:44.282" v="1982" actId="1035"/>
        <pc:sldMkLst>
          <pc:docMk/>
          <pc:sldMk cId="1811990097" sldId="2146847616"/>
        </pc:sldMkLst>
        <pc:spChg chg="mod">
          <ac:chgData name="Yew, Calinda M. (GSFC-5920)" userId="dee743e0-a9f5-438d-9fb7-148924d05247" providerId="ADAL" clId="{34C9C4A8-F263-436F-A582-CF86E30BC459}" dt="2023-12-01T13:23:43.361" v="1554" actId="20577"/>
          <ac:spMkLst>
            <pc:docMk/>
            <pc:sldMk cId="1811990097" sldId="2146847616"/>
            <ac:spMk id="2" creationId="{73C40FF7-C5D6-3424-741D-8095D034FE7C}"/>
          </ac:spMkLst>
        </pc:spChg>
        <pc:spChg chg="mod">
          <ac:chgData name="Yew, Calinda M. (GSFC-5920)" userId="dee743e0-a9f5-438d-9fb7-148924d05247" providerId="ADAL" clId="{34C9C4A8-F263-436F-A582-CF86E30BC459}" dt="2023-12-01T13:24:57.461" v="1590" actId="20577"/>
          <ac:spMkLst>
            <pc:docMk/>
            <pc:sldMk cId="1811990097" sldId="2146847616"/>
            <ac:spMk id="4" creationId="{54E6B123-C2A5-BDAC-AD41-921B99463F78}"/>
          </ac:spMkLst>
        </pc:spChg>
        <pc:spChg chg="add mod">
          <ac:chgData name="Yew, Calinda M. (GSFC-5920)" userId="dee743e0-a9f5-438d-9fb7-148924d05247" providerId="ADAL" clId="{34C9C4A8-F263-436F-A582-CF86E30BC459}" dt="2023-12-01T13:29:44.282" v="1982" actId="1035"/>
          <ac:spMkLst>
            <pc:docMk/>
            <pc:sldMk cId="1811990097" sldId="2146847616"/>
            <ac:spMk id="7" creationId="{A79B4882-E0F7-F731-66C4-001C26A27F90}"/>
          </ac:spMkLst>
        </pc:spChg>
        <pc:spChg chg="add del mod">
          <ac:chgData name="Yew, Calinda M. (GSFC-5920)" userId="dee743e0-a9f5-438d-9fb7-148924d05247" providerId="ADAL" clId="{34C9C4A8-F263-436F-A582-CF86E30BC459}" dt="2023-12-01T13:19:42.152" v="1291" actId="478"/>
          <ac:spMkLst>
            <pc:docMk/>
            <pc:sldMk cId="1811990097" sldId="2146847616"/>
            <ac:spMk id="8" creationId="{C785E048-34F4-0FFD-5F7D-89680F78667F}"/>
          </ac:spMkLst>
        </pc:spChg>
        <pc:spChg chg="add del mod">
          <ac:chgData name="Yew, Calinda M. (GSFC-5920)" userId="dee743e0-a9f5-438d-9fb7-148924d05247" providerId="ADAL" clId="{34C9C4A8-F263-436F-A582-CF86E30BC459}" dt="2023-12-01T13:19:42.152" v="1291" actId="478"/>
          <ac:spMkLst>
            <pc:docMk/>
            <pc:sldMk cId="1811990097" sldId="2146847616"/>
            <ac:spMk id="9" creationId="{105180A4-1705-3603-93DC-3C778B1D0154}"/>
          </ac:spMkLst>
        </pc:spChg>
        <pc:spChg chg="add del mod">
          <ac:chgData name="Yew, Calinda M. (GSFC-5920)" userId="dee743e0-a9f5-438d-9fb7-148924d05247" providerId="ADAL" clId="{34C9C4A8-F263-436F-A582-CF86E30BC459}" dt="2023-12-01T13:19:42.152" v="1291" actId="478"/>
          <ac:spMkLst>
            <pc:docMk/>
            <pc:sldMk cId="1811990097" sldId="2146847616"/>
            <ac:spMk id="15" creationId="{D0D0DBAF-BFC8-26F7-8407-98DBB0258EAA}"/>
          </ac:spMkLst>
        </pc:spChg>
        <pc:spChg chg="add del mod">
          <ac:chgData name="Yew, Calinda M. (GSFC-5920)" userId="dee743e0-a9f5-438d-9fb7-148924d05247" providerId="ADAL" clId="{34C9C4A8-F263-436F-A582-CF86E30BC459}" dt="2023-12-01T13:19:42.152" v="1291" actId="478"/>
          <ac:spMkLst>
            <pc:docMk/>
            <pc:sldMk cId="1811990097" sldId="2146847616"/>
            <ac:spMk id="16" creationId="{80393905-A156-33CA-B070-32AE8CEED884}"/>
          </ac:spMkLst>
        </pc:spChg>
        <pc:spChg chg="add mod ord">
          <ac:chgData name="Yew, Calinda M. (GSFC-5920)" userId="dee743e0-a9f5-438d-9fb7-148924d05247" providerId="ADAL" clId="{34C9C4A8-F263-436F-A582-CF86E30BC459}" dt="2023-12-01T13:27:56.235" v="1917" actId="1038"/>
          <ac:spMkLst>
            <pc:docMk/>
            <pc:sldMk cId="1811990097" sldId="2146847616"/>
            <ac:spMk id="17" creationId="{760D18DE-7538-6DB8-DE96-C13B56ABE836}"/>
          </ac:spMkLst>
        </pc:spChg>
        <pc:picChg chg="add del mod">
          <ac:chgData name="Yew, Calinda M. (GSFC-5920)" userId="dee743e0-a9f5-438d-9fb7-148924d05247" providerId="ADAL" clId="{34C9C4A8-F263-436F-A582-CF86E30BC459}" dt="2023-12-01T13:19:42.152" v="1291" actId="478"/>
          <ac:picMkLst>
            <pc:docMk/>
            <pc:sldMk cId="1811990097" sldId="2146847616"/>
            <ac:picMk id="6" creationId="{C5FD675E-132C-4B9B-1586-33586FBD56B9}"/>
          </ac:picMkLst>
        </pc:picChg>
        <pc:picChg chg="add mod">
          <ac:chgData name="Yew, Calinda M. (GSFC-5920)" userId="dee743e0-a9f5-438d-9fb7-148924d05247" providerId="ADAL" clId="{34C9C4A8-F263-436F-A582-CF86E30BC459}" dt="2023-12-01T13:25:23.974" v="1601" actId="1037"/>
          <ac:picMkLst>
            <pc:docMk/>
            <pc:sldMk cId="1811990097" sldId="2146847616"/>
            <ac:picMk id="11" creationId="{26A47DBC-2DC9-88D8-4B23-B6505A74CEC5}"/>
          </ac:picMkLst>
        </pc:picChg>
        <pc:picChg chg="add mod">
          <ac:chgData name="Yew, Calinda M. (GSFC-5920)" userId="dee743e0-a9f5-438d-9fb7-148924d05247" providerId="ADAL" clId="{34C9C4A8-F263-436F-A582-CF86E30BC459}" dt="2023-12-01T13:25:29.771" v="1605" actId="1076"/>
          <ac:picMkLst>
            <pc:docMk/>
            <pc:sldMk cId="1811990097" sldId="2146847616"/>
            <ac:picMk id="12" creationId="{8E73762F-4204-EE38-3CB5-B4B1A06389B7}"/>
          </ac:picMkLst>
        </pc:picChg>
        <pc:picChg chg="add del mod">
          <ac:chgData name="Yew, Calinda M. (GSFC-5920)" userId="dee743e0-a9f5-438d-9fb7-148924d05247" providerId="ADAL" clId="{34C9C4A8-F263-436F-A582-CF86E30BC459}" dt="2023-12-01T13:21:20.944" v="1322" actId="478"/>
          <ac:picMkLst>
            <pc:docMk/>
            <pc:sldMk cId="1811990097" sldId="2146847616"/>
            <ac:picMk id="13" creationId="{CC4AEB67-989E-74B7-599D-2342C5F089B3}"/>
          </ac:picMkLst>
        </pc:picChg>
        <pc:picChg chg="add del mod">
          <ac:chgData name="Yew, Calinda M. (GSFC-5920)" userId="dee743e0-a9f5-438d-9fb7-148924d05247" providerId="ADAL" clId="{34C9C4A8-F263-436F-A582-CF86E30BC459}" dt="2023-12-01T13:19:42.152" v="1291" actId="478"/>
          <ac:picMkLst>
            <pc:docMk/>
            <pc:sldMk cId="1811990097" sldId="2146847616"/>
            <ac:picMk id="14" creationId="{0960FBE7-27F4-2604-0662-045C111D7678}"/>
          </ac:picMkLst>
        </pc:picChg>
        <pc:picChg chg="add mod modCrop">
          <ac:chgData name="Yew, Calinda M. (GSFC-5920)" userId="dee743e0-a9f5-438d-9fb7-148924d05247" providerId="ADAL" clId="{34C9C4A8-F263-436F-A582-CF86E30BC459}" dt="2023-12-01T13:29:00.338" v="1973" actId="1038"/>
          <ac:picMkLst>
            <pc:docMk/>
            <pc:sldMk cId="1811990097" sldId="2146847616"/>
            <ac:picMk id="18" creationId="{92DDD09C-F222-A7C0-4156-B945359A513A}"/>
          </ac:picMkLst>
        </pc:picChg>
        <pc:picChg chg="add mod modCrop">
          <ac:chgData name="Yew, Calinda M. (GSFC-5920)" userId="dee743e0-a9f5-438d-9fb7-148924d05247" providerId="ADAL" clId="{34C9C4A8-F263-436F-A582-CF86E30BC459}" dt="2023-12-01T13:28:56.636" v="1967" actId="1037"/>
          <ac:picMkLst>
            <pc:docMk/>
            <pc:sldMk cId="1811990097" sldId="2146847616"/>
            <ac:picMk id="19" creationId="{3EF72B55-5AED-B4B8-0538-EAE34F485296}"/>
          </ac:picMkLst>
        </pc:picChg>
        <pc:picChg chg="add mod">
          <ac:chgData name="Yew, Calinda M. (GSFC-5920)" userId="dee743e0-a9f5-438d-9fb7-148924d05247" providerId="ADAL" clId="{34C9C4A8-F263-436F-A582-CF86E30BC459}" dt="2023-12-01T13:26:42.290" v="1840" actId="1076"/>
          <ac:picMkLst>
            <pc:docMk/>
            <pc:sldMk cId="1811990097" sldId="2146847616"/>
            <ac:picMk id="20" creationId="{D5394788-8005-A9F3-96FC-BF6D3FEA868B}"/>
          </ac:picMkLst>
        </pc:picChg>
        <pc:picChg chg="add mod">
          <ac:chgData name="Yew, Calinda M. (GSFC-5920)" userId="dee743e0-a9f5-438d-9fb7-148924d05247" providerId="ADAL" clId="{34C9C4A8-F263-436F-A582-CF86E30BC459}" dt="2023-12-01T13:29:22.486" v="1976" actId="1076"/>
          <ac:picMkLst>
            <pc:docMk/>
            <pc:sldMk cId="1811990097" sldId="2146847616"/>
            <ac:picMk id="21" creationId="{6FA78A44-9EEE-1862-9704-691658EEA8F0}"/>
          </ac:picMkLst>
        </pc:picChg>
        <pc:picChg chg="add mod">
          <ac:chgData name="Yew, Calinda M. (GSFC-5920)" userId="dee743e0-a9f5-438d-9fb7-148924d05247" providerId="ADAL" clId="{34C9C4A8-F263-436F-A582-CF86E30BC459}" dt="2023-12-01T13:29:32.662" v="1979" actId="1076"/>
          <ac:picMkLst>
            <pc:docMk/>
            <pc:sldMk cId="1811990097" sldId="2146847616"/>
            <ac:picMk id="22" creationId="{FCF6DEFF-2161-72DD-FACC-E2B82BA4F7EC}"/>
          </ac:picMkLst>
        </pc:picChg>
        <pc:cxnChg chg="add del mod">
          <ac:chgData name="Yew, Calinda M. (GSFC-5920)" userId="dee743e0-a9f5-438d-9fb7-148924d05247" providerId="ADAL" clId="{34C9C4A8-F263-436F-A582-CF86E30BC459}" dt="2023-12-01T13:19:42.152" v="1291" actId="478"/>
          <ac:cxnSpMkLst>
            <pc:docMk/>
            <pc:sldMk cId="1811990097" sldId="2146847616"/>
            <ac:cxnSpMk id="10" creationId="{3956AA84-B73A-5760-D88B-70DA3A7180FE}"/>
          </ac:cxnSpMkLst>
        </pc:cxnChg>
        <pc:cxnChg chg="add mod">
          <ac:chgData name="Yew, Calinda M. (GSFC-5920)" userId="dee743e0-a9f5-438d-9fb7-148924d05247" providerId="ADAL" clId="{34C9C4A8-F263-436F-A582-CF86E30BC459}" dt="2023-12-01T13:28:51.291" v="1944" actId="1038"/>
          <ac:cxnSpMkLst>
            <pc:docMk/>
            <pc:sldMk cId="1811990097" sldId="2146847616"/>
            <ac:cxnSpMk id="23" creationId="{0CC50F28-9E21-6767-2AEA-0F905C8C1AD6}"/>
          </ac:cxnSpMkLst>
        </pc:cxnChg>
      </pc:sldChg>
      <pc:sldChg chg="addSp delSp modSp add mod ord">
        <pc:chgData name="Yew, Calinda M. (GSFC-5920)" userId="dee743e0-a9f5-438d-9fb7-148924d05247" providerId="ADAL" clId="{34C9C4A8-F263-436F-A582-CF86E30BC459}" dt="2023-12-14T14:13:08.309" v="5429" actId="14100"/>
        <pc:sldMkLst>
          <pc:docMk/>
          <pc:sldMk cId="1144054853" sldId="2146847617"/>
        </pc:sldMkLst>
        <pc:spChg chg="mod">
          <ac:chgData name="Yew, Calinda M. (GSFC-5920)" userId="dee743e0-a9f5-438d-9fb7-148924d05247" providerId="ADAL" clId="{34C9C4A8-F263-436F-A582-CF86E30BC459}" dt="2023-12-14T14:13:08.309" v="5429" actId="14100"/>
          <ac:spMkLst>
            <pc:docMk/>
            <pc:sldMk cId="1144054853" sldId="2146847617"/>
            <ac:spMk id="3" creationId="{D28B85D6-D958-4250-9DD2-35786BD31798}"/>
          </ac:spMkLst>
        </pc:spChg>
        <pc:spChg chg="add mod">
          <ac:chgData name="Yew, Calinda M. (GSFC-5920)" userId="dee743e0-a9f5-438d-9fb7-148924d05247" providerId="ADAL" clId="{34C9C4A8-F263-436F-A582-CF86E30BC459}" dt="2023-12-13T23:09:56.112" v="5236"/>
          <ac:spMkLst>
            <pc:docMk/>
            <pc:sldMk cId="1144054853" sldId="2146847617"/>
            <ac:spMk id="8" creationId="{068FF360-3328-848C-D0B7-C5C50708CA00}"/>
          </ac:spMkLst>
        </pc:spChg>
        <pc:spChg chg="add mod">
          <ac:chgData name="Yew, Calinda M. (GSFC-5920)" userId="dee743e0-a9f5-438d-9fb7-148924d05247" providerId="ADAL" clId="{34C9C4A8-F263-436F-A582-CF86E30BC459}" dt="2023-12-04T19:42:59.804" v="4716" actId="1076"/>
          <ac:spMkLst>
            <pc:docMk/>
            <pc:sldMk cId="1144054853" sldId="2146847617"/>
            <ac:spMk id="10" creationId="{B8E9F26C-365A-AE00-6E90-B48160A5674E}"/>
          </ac:spMkLst>
        </pc:spChg>
        <pc:graphicFrameChg chg="mod modGraphic">
          <ac:chgData name="Yew, Calinda M. (GSFC-5920)" userId="dee743e0-a9f5-438d-9fb7-148924d05247" providerId="ADAL" clId="{34C9C4A8-F263-436F-A582-CF86E30BC459}" dt="2023-12-14T14:11:10.567" v="5377" actId="1076"/>
          <ac:graphicFrameMkLst>
            <pc:docMk/>
            <pc:sldMk cId="1144054853" sldId="2146847617"/>
            <ac:graphicFrameMk id="7" creationId="{9C91BB5E-FD76-45C2-898C-5CDBD8DFF85C}"/>
          </ac:graphicFrameMkLst>
        </pc:graphicFrameChg>
        <pc:picChg chg="del">
          <ac:chgData name="Yew, Calinda M. (GSFC-5920)" userId="dee743e0-a9f5-438d-9fb7-148924d05247" providerId="ADAL" clId="{34C9C4A8-F263-436F-A582-CF86E30BC459}" dt="2023-12-04T19:42:44.355" v="4713" actId="478"/>
          <ac:picMkLst>
            <pc:docMk/>
            <pc:sldMk cId="1144054853" sldId="2146847617"/>
            <ac:picMk id="8" creationId="{BCA68E88-7BA0-156D-F916-60042222F384}"/>
          </ac:picMkLst>
        </pc:picChg>
        <pc:picChg chg="add mod">
          <ac:chgData name="Yew, Calinda M. (GSFC-5920)" userId="dee743e0-a9f5-438d-9fb7-148924d05247" providerId="ADAL" clId="{34C9C4A8-F263-436F-A582-CF86E30BC459}" dt="2023-12-04T19:43:13.041" v="4721" actId="1076"/>
          <ac:picMkLst>
            <pc:docMk/>
            <pc:sldMk cId="1144054853" sldId="2146847617"/>
            <ac:picMk id="12" creationId="{0435A6D7-69FA-CA1F-5EAC-2334673B0AA5}"/>
          </ac:picMkLst>
        </pc:picChg>
      </pc:sldChg>
      <pc:sldChg chg="addSp modSp add mod">
        <pc:chgData name="Yew, Calinda M. (GSFC-5920)" userId="dee743e0-a9f5-438d-9fb7-148924d05247" providerId="ADAL" clId="{34C9C4A8-F263-436F-A582-CF86E30BC459}" dt="2023-12-04T19:54:09.323" v="5073" actId="1076"/>
        <pc:sldMkLst>
          <pc:docMk/>
          <pc:sldMk cId="1073483238" sldId="2146847618"/>
        </pc:sldMkLst>
        <pc:spChg chg="add mod">
          <ac:chgData name="Yew, Calinda M. (GSFC-5920)" userId="dee743e0-a9f5-438d-9fb7-148924d05247" providerId="ADAL" clId="{34C9C4A8-F263-436F-A582-CF86E30BC459}" dt="2023-12-04T19:54:09.323" v="5073" actId="1076"/>
          <ac:spMkLst>
            <pc:docMk/>
            <pc:sldMk cId="1073483238" sldId="2146847618"/>
            <ac:spMk id="3" creationId="{D80F6A36-CF94-3623-E65A-39046AE7E17D}"/>
          </ac:spMkLst>
        </pc:spChg>
        <pc:graphicFrameChg chg="modGraphic">
          <ac:chgData name="Yew, Calinda M. (GSFC-5920)" userId="dee743e0-a9f5-438d-9fb7-148924d05247" providerId="ADAL" clId="{34C9C4A8-F263-436F-A582-CF86E30BC459}" dt="2023-12-04T16:31:25.609" v="3872" actId="20577"/>
          <ac:graphicFrameMkLst>
            <pc:docMk/>
            <pc:sldMk cId="1073483238" sldId="2146847618"/>
            <ac:graphicFrameMk id="15" creationId="{C3F63408-577E-6575-7428-07052C42396E}"/>
          </ac:graphicFrameMkLst>
        </pc:graphicFrameChg>
        <pc:picChg chg="mod">
          <ac:chgData name="Yew, Calinda M. (GSFC-5920)" userId="dee743e0-a9f5-438d-9fb7-148924d05247" providerId="ADAL" clId="{34C9C4A8-F263-436F-A582-CF86E30BC459}" dt="2023-12-01T18:50:38.941" v="2296" actId="1076"/>
          <ac:picMkLst>
            <pc:docMk/>
            <pc:sldMk cId="1073483238" sldId="2146847618"/>
            <ac:picMk id="12" creationId="{32AB2150-97ED-47DD-8137-DB1940F987F5}"/>
          </ac:picMkLst>
        </pc:picChg>
      </pc:sldChg>
      <pc:sldChg chg="addSp modSp add mod">
        <pc:chgData name="Yew, Calinda M. (GSFC-5920)" userId="dee743e0-a9f5-438d-9fb7-148924d05247" providerId="ADAL" clId="{34C9C4A8-F263-436F-A582-CF86E30BC459}" dt="2023-12-04T19:54:16.383" v="5075" actId="1076"/>
        <pc:sldMkLst>
          <pc:docMk/>
          <pc:sldMk cId="727913337" sldId="2146847619"/>
        </pc:sldMkLst>
        <pc:spChg chg="mod">
          <ac:chgData name="Yew, Calinda M. (GSFC-5920)" userId="dee743e0-a9f5-438d-9fb7-148924d05247" providerId="ADAL" clId="{34C9C4A8-F263-436F-A582-CF86E30BC459}" dt="2023-12-04T16:29:25.437" v="3850" actId="20577"/>
          <ac:spMkLst>
            <pc:docMk/>
            <pc:sldMk cId="727913337" sldId="2146847619"/>
            <ac:spMk id="3" creationId="{D28B85D6-D958-4250-9DD2-35786BD31798}"/>
          </ac:spMkLst>
        </pc:spChg>
        <pc:spChg chg="add mod">
          <ac:chgData name="Yew, Calinda M. (GSFC-5920)" userId="dee743e0-a9f5-438d-9fb7-148924d05247" providerId="ADAL" clId="{34C9C4A8-F263-436F-A582-CF86E30BC459}" dt="2023-12-04T16:28:36.754" v="3833" actId="14861"/>
          <ac:spMkLst>
            <pc:docMk/>
            <pc:sldMk cId="727913337" sldId="2146847619"/>
            <ac:spMk id="8" creationId="{F368B9AD-6631-B91B-60D2-C5476801DBBC}"/>
          </ac:spMkLst>
        </pc:spChg>
        <pc:spChg chg="add mod">
          <ac:chgData name="Yew, Calinda M. (GSFC-5920)" userId="dee743e0-a9f5-438d-9fb7-148924d05247" providerId="ADAL" clId="{34C9C4A8-F263-436F-A582-CF86E30BC459}" dt="2023-12-04T16:32:29.442" v="3877" actId="20577"/>
          <ac:spMkLst>
            <pc:docMk/>
            <pc:sldMk cId="727913337" sldId="2146847619"/>
            <ac:spMk id="9" creationId="{F17D72AB-561A-34B3-78A7-7DB5AE5E152C}"/>
          </ac:spMkLst>
        </pc:spChg>
        <pc:spChg chg="add mod">
          <ac:chgData name="Yew, Calinda M. (GSFC-5920)" userId="dee743e0-a9f5-438d-9fb7-148924d05247" providerId="ADAL" clId="{34C9C4A8-F263-436F-A582-CF86E30BC459}" dt="2023-12-04T16:29:36.360" v="3852" actId="113"/>
          <ac:spMkLst>
            <pc:docMk/>
            <pc:sldMk cId="727913337" sldId="2146847619"/>
            <ac:spMk id="10" creationId="{8EFF8C43-8515-9C08-9889-73DE84143D17}"/>
          </ac:spMkLst>
        </pc:spChg>
        <pc:spChg chg="add mod">
          <ac:chgData name="Yew, Calinda M. (GSFC-5920)" userId="dee743e0-a9f5-438d-9fb7-148924d05247" providerId="ADAL" clId="{34C9C4A8-F263-436F-A582-CF86E30BC459}" dt="2023-12-04T16:15:24.706" v="3487" actId="1076"/>
          <ac:spMkLst>
            <pc:docMk/>
            <pc:sldMk cId="727913337" sldId="2146847619"/>
            <ac:spMk id="13" creationId="{03FC6BDD-EB30-ED84-7C2A-0F08009961C4}"/>
          </ac:spMkLst>
        </pc:spChg>
        <pc:spChg chg="add mod">
          <ac:chgData name="Yew, Calinda M. (GSFC-5920)" userId="dee743e0-a9f5-438d-9fb7-148924d05247" providerId="ADAL" clId="{34C9C4A8-F263-436F-A582-CF86E30BC459}" dt="2023-12-04T19:54:16.383" v="5075" actId="1076"/>
          <ac:spMkLst>
            <pc:docMk/>
            <pc:sldMk cId="727913337" sldId="2146847619"/>
            <ac:spMk id="14" creationId="{EA1F77C6-2353-C376-21BD-02757EC514A1}"/>
          </ac:spMkLst>
        </pc:spChg>
        <pc:graphicFrameChg chg="add mod modGraphic">
          <ac:chgData name="Yew, Calinda M. (GSFC-5920)" userId="dee743e0-a9f5-438d-9fb7-148924d05247" providerId="ADAL" clId="{34C9C4A8-F263-436F-A582-CF86E30BC459}" dt="2023-12-04T16:32:09.226" v="3873" actId="242"/>
          <ac:graphicFrameMkLst>
            <pc:docMk/>
            <pc:sldMk cId="727913337" sldId="2146847619"/>
            <ac:graphicFrameMk id="7" creationId="{8E4F5553-5276-D4DC-29BF-5F12995FFD6C}"/>
          </ac:graphicFrameMkLst>
        </pc:graphicFrameChg>
        <pc:picChg chg="add mod">
          <ac:chgData name="Yew, Calinda M. (GSFC-5920)" userId="dee743e0-a9f5-438d-9fb7-148924d05247" providerId="ADAL" clId="{34C9C4A8-F263-436F-A582-CF86E30BC459}" dt="2023-12-04T16:14:34.209" v="3476" actId="1076"/>
          <ac:picMkLst>
            <pc:docMk/>
            <pc:sldMk cId="727913337" sldId="2146847619"/>
            <ac:picMk id="11" creationId="{1C68E132-4333-393B-DDAD-B198E207DFCA}"/>
          </ac:picMkLst>
        </pc:picChg>
        <pc:cxnChg chg="add mod">
          <ac:chgData name="Yew, Calinda M. (GSFC-5920)" userId="dee743e0-a9f5-438d-9fb7-148924d05247" providerId="ADAL" clId="{34C9C4A8-F263-436F-A582-CF86E30BC459}" dt="2023-12-04T16:28:16.471" v="3831" actId="14100"/>
          <ac:cxnSpMkLst>
            <pc:docMk/>
            <pc:sldMk cId="727913337" sldId="2146847619"/>
            <ac:cxnSpMk id="12" creationId="{73E6B85F-7396-43B3-3494-3AF00238D6A1}"/>
          </ac:cxnSpMkLst>
        </pc:cxnChg>
      </pc:sldChg>
      <pc:sldChg chg="addSp delSp modSp add del mod">
        <pc:chgData name="Yew, Calinda M. (GSFC-5920)" userId="dee743e0-a9f5-438d-9fb7-148924d05247" providerId="ADAL" clId="{34C9C4A8-F263-436F-A582-CF86E30BC459}" dt="2023-12-04T16:15:12.486" v="3485" actId="47"/>
        <pc:sldMkLst>
          <pc:docMk/>
          <pc:sldMk cId="3017161035" sldId="2146847620"/>
        </pc:sldMkLst>
        <pc:spChg chg="mod">
          <ac:chgData name="Yew, Calinda M. (GSFC-5920)" userId="dee743e0-a9f5-438d-9fb7-148924d05247" providerId="ADAL" clId="{34C9C4A8-F263-436F-A582-CF86E30BC459}" dt="2023-12-04T16:13:29.756" v="3462" actId="1076"/>
          <ac:spMkLst>
            <pc:docMk/>
            <pc:sldMk cId="3017161035" sldId="2146847620"/>
            <ac:spMk id="11" creationId="{D4D875CB-BB79-2292-19F4-28CC3B7BBBB1}"/>
          </ac:spMkLst>
        </pc:spChg>
        <pc:spChg chg="del mod">
          <ac:chgData name="Yew, Calinda M. (GSFC-5920)" userId="dee743e0-a9f5-438d-9fb7-148924d05247" providerId="ADAL" clId="{34C9C4A8-F263-436F-A582-CF86E30BC459}" dt="2023-12-01T18:50:20.482" v="2291" actId="478"/>
          <ac:spMkLst>
            <pc:docMk/>
            <pc:sldMk cId="3017161035" sldId="2146847620"/>
            <ac:spMk id="14" creationId="{07E62289-E18C-AB7F-FC6E-000632E183BC}"/>
          </ac:spMkLst>
        </pc:spChg>
        <pc:spChg chg="mod">
          <ac:chgData name="Yew, Calinda M. (GSFC-5920)" userId="dee743e0-a9f5-438d-9fb7-148924d05247" providerId="ADAL" clId="{34C9C4A8-F263-436F-A582-CF86E30BC459}" dt="2023-12-04T16:13:29.756" v="3462" actId="1076"/>
          <ac:spMkLst>
            <pc:docMk/>
            <pc:sldMk cId="3017161035" sldId="2146847620"/>
            <ac:spMk id="15" creationId="{F0F77CE7-F629-39FD-F0FD-54B3FC37909F}"/>
          </ac:spMkLst>
        </pc:spChg>
        <pc:spChg chg="mod">
          <ac:chgData name="Yew, Calinda M. (GSFC-5920)" userId="dee743e0-a9f5-438d-9fb7-148924d05247" providerId="ADAL" clId="{34C9C4A8-F263-436F-A582-CF86E30BC459}" dt="2023-12-04T16:13:29.756" v="3462" actId="1076"/>
          <ac:spMkLst>
            <pc:docMk/>
            <pc:sldMk cId="3017161035" sldId="2146847620"/>
            <ac:spMk id="16" creationId="{7EAA43BC-42BA-6283-D8B3-D73175DF9473}"/>
          </ac:spMkLst>
        </pc:spChg>
        <pc:picChg chg="add mod">
          <ac:chgData name="Yew, Calinda M. (GSFC-5920)" userId="dee743e0-a9f5-438d-9fb7-148924d05247" providerId="ADAL" clId="{34C9C4A8-F263-436F-A582-CF86E30BC459}" dt="2023-12-04T16:13:29.756" v="3462" actId="1076"/>
          <ac:picMkLst>
            <pc:docMk/>
            <pc:sldMk cId="3017161035" sldId="2146847620"/>
            <ac:picMk id="3" creationId="{33784559-06D1-B511-4587-C5B9661AA53B}"/>
          </ac:picMkLst>
        </pc:picChg>
        <pc:cxnChg chg="add mod">
          <ac:chgData name="Yew, Calinda M. (GSFC-5920)" userId="dee743e0-a9f5-438d-9fb7-148924d05247" providerId="ADAL" clId="{34C9C4A8-F263-436F-A582-CF86E30BC459}" dt="2023-12-01T18:51:43.045" v="2314" actId="208"/>
          <ac:cxnSpMkLst>
            <pc:docMk/>
            <pc:sldMk cId="3017161035" sldId="2146847620"/>
            <ac:cxnSpMk id="8" creationId="{BEB6A7B1-804A-E41C-AECE-D71745384E62}"/>
          </ac:cxnSpMkLst>
        </pc:cxnChg>
      </pc:sldChg>
      <pc:sldChg chg="delSp modSp new mod">
        <pc:chgData name="Yew, Calinda M. (GSFC-5920)" userId="dee743e0-a9f5-438d-9fb7-148924d05247" providerId="ADAL" clId="{34C9C4A8-F263-436F-A582-CF86E30BC459}" dt="2023-12-14T14:05:15.705" v="5237" actId="478"/>
        <pc:sldMkLst>
          <pc:docMk/>
          <pc:sldMk cId="2105930622" sldId="2146847621"/>
        </pc:sldMkLst>
        <pc:spChg chg="mod">
          <ac:chgData name="Yew, Calinda M. (GSFC-5920)" userId="dee743e0-a9f5-438d-9fb7-148924d05247" providerId="ADAL" clId="{34C9C4A8-F263-436F-A582-CF86E30BC459}" dt="2023-12-04T16:47:03.600" v="4688" actId="1076"/>
          <ac:spMkLst>
            <pc:docMk/>
            <pc:sldMk cId="2105930622" sldId="2146847621"/>
            <ac:spMk id="2" creationId="{421A3925-7C0F-65C9-4611-4443911914B4}"/>
          </ac:spMkLst>
        </pc:spChg>
        <pc:spChg chg="mod">
          <ac:chgData name="Yew, Calinda M. (GSFC-5920)" userId="dee743e0-a9f5-438d-9fb7-148924d05247" providerId="ADAL" clId="{34C9C4A8-F263-436F-A582-CF86E30BC459}" dt="2023-12-04T16:47:08.142" v="4689" actId="1076"/>
          <ac:spMkLst>
            <pc:docMk/>
            <pc:sldMk cId="2105930622" sldId="2146847621"/>
            <ac:spMk id="3" creationId="{EBF5A402-83C9-2CA4-1791-58210481C028}"/>
          </ac:spMkLst>
        </pc:spChg>
        <pc:spChg chg="del">
          <ac:chgData name="Yew, Calinda M. (GSFC-5920)" userId="dee743e0-a9f5-438d-9fb7-148924d05247" providerId="ADAL" clId="{34C9C4A8-F263-436F-A582-CF86E30BC459}" dt="2023-12-14T14:05:15.705" v="5237" actId="478"/>
          <ac:spMkLst>
            <pc:docMk/>
            <pc:sldMk cId="2105930622" sldId="2146847621"/>
            <ac:spMk id="4" creationId="{6658B57C-CA56-80F4-E8DF-7F060ED8ADDC}"/>
          </ac:spMkLst>
        </pc:spChg>
      </pc:sldChg>
      <pc:sldChg chg="addSp delSp modSp new mod">
        <pc:chgData name="Yew, Calinda M. (GSFC-5920)" userId="dee743e0-a9f5-438d-9fb7-148924d05247" providerId="ADAL" clId="{34C9C4A8-F263-436F-A582-CF86E30BC459}" dt="2023-12-04T19:54:31.373" v="5096" actId="1076"/>
        <pc:sldMkLst>
          <pc:docMk/>
          <pc:sldMk cId="99906287" sldId="2146847622"/>
        </pc:sldMkLst>
        <pc:spChg chg="mod">
          <ac:chgData name="Yew, Calinda M. (GSFC-5920)" userId="dee743e0-a9f5-438d-9fb7-148924d05247" providerId="ADAL" clId="{34C9C4A8-F263-436F-A582-CF86E30BC459}" dt="2023-12-04T16:19:30.769" v="3672" actId="20577"/>
          <ac:spMkLst>
            <pc:docMk/>
            <pc:sldMk cId="99906287" sldId="2146847622"/>
            <ac:spMk id="2" creationId="{E60E3401-462C-2C6E-497E-0309111476A6}"/>
          </ac:spMkLst>
        </pc:spChg>
        <pc:spChg chg="mod">
          <ac:chgData name="Yew, Calinda M. (GSFC-5920)" userId="dee743e0-a9f5-438d-9fb7-148924d05247" providerId="ADAL" clId="{34C9C4A8-F263-436F-A582-CF86E30BC459}" dt="2023-12-04T19:52:08.920" v="5045" actId="20577"/>
          <ac:spMkLst>
            <pc:docMk/>
            <pc:sldMk cId="99906287" sldId="2146847622"/>
            <ac:spMk id="3" creationId="{98DFFD67-8475-F7F3-7F88-7B141C639E1A}"/>
          </ac:spMkLst>
        </pc:spChg>
        <pc:spChg chg="add del mod">
          <ac:chgData name="Yew, Calinda M. (GSFC-5920)" userId="dee743e0-a9f5-438d-9fb7-148924d05247" providerId="ADAL" clId="{34C9C4A8-F263-436F-A582-CF86E30BC459}" dt="2023-12-04T16:35:29.891" v="4362" actId="478"/>
          <ac:spMkLst>
            <pc:docMk/>
            <pc:sldMk cId="99906287" sldId="2146847622"/>
            <ac:spMk id="9" creationId="{A223A75C-3E4E-B785-0B3E-2A4051C84682}"/>
          </ac:spMkLst>
        </pc:spChg>
        <pc:graphicFrameChg chg="add del mod">
          <ac:chgData name="Yew, Calinda M. (GSFC-5920)" userId="dee743e0-a9f5-438d-9fb7-148924d05247" providerId="ADAL" clId="{34C9C4A8-F263-436F-A582-CF86E30BC459}" dt="2023-12-01T18:52:58.364" v="2316"/>
          <ac:graphicFrameMkLst>
            <pc:docMk/>
            <pc:sldMk cId="99906287" sldId="2146847622"/>
            <ac:graphicFrameMk id="7" creationId="{0A439437-CA06-0A49-15F2-A3214970A288}"/>
          </ac:graphicFrameMkLst>
        </pc:graphicFrameChg>
        <pc:graphicFrameChg chg="add mod modGraphic">
          <ac:chgData name="Yew, Calinda M. (GSFC-5920)" userId="dee743e0-a9f5-438d-9fb7-148924d05247" providerId="ADAL" clId="{34C9C4A8-F263-436F-A582-CF86E30BC459}" dt="2023-12-04T19:54:31.373" v="5096" actId="1076"/>
          <ac:graphicFrameMkLst>
            <pc:docMk/>
            <pc:sldMk cId="99906287" sldId="2146847622"/>
            <ac:graphicFrameMk id="8" creationId="{99F8CBBD-D6DC-B636-4EFF-0554B69DDCEB}"/>
          </ac:graphicFrameMkLst>
        </pc:graphicFrameChg>
      </pc:sldChg>
      <pc:sldChg chg="addSp modSp new del mod">
        <pc:chgData name="Yew, Calinda M. (GSFC-5920)" userId="dee743e0-a9f5-438d-9fb7-148924d05247" providerId="ADAL" clId="{34C9C4A8-F263-436F-A582-CF86E30BC459}" dt="2023-12-04T16:20:30.769" v="3757" actId="47"/>
        <pc:sldMkLst>
          <pc:docMk/>
          <pc:sldMk cId="4020423020" sldId="2146847623"/>
        </pc:sldMkLst>
        <pc:spChg chg="mod">
          <ac:chgData name="Yew, Calinda M. (GSFC-5920)" userId="dee743e0-a9f5-438d-9fb7-148924d05247" providerId="ADAL" clId="{34C9C4A8-F263-436F-A582-CF86E30BC459}" dt="2023-12-01T13:10:21.634" v="815" actId="20577"/>
          <ac:spMkLst>
            <pc:docMk/>
            <pc:sldMk cId="4020423020" sldId="2146847623"/>
            <ac:spMk id="2" creationId="{1097A0A5-B9DB-FE4F-E17C-377696292268}"/>
          </ac:spMkLst>
        </pc:spChg>
        <pc:spChg chg="mod">
          <ac:chgData name="Yew, Calinda M. (GSFC-5920)" userId="dee743e0-a9f5-438d-9fb7-148924d05247" providerId="ADAL" clId="{34C9C4A8-F263-436F-A582-CF86E30BC459}" dt="2023-12-01T13:32:18.929" v="2041" actId="20577"/>
          <ac:spMkLst>
            <pc:docMk/>
            <pc:sldMk cId="4020423020" sldId="2146847623"/>
            <ac:spMk id="3" creationId="{D038A511-2B7E-8A2A-675A-58816F484FF2}"/>
          </ac:spMkLst>
        </pc:spChg>
        <pc:spChg chg="add mod">
          <ac:chgData name="Yew, Calinda M. (GSFC-5920)" userId="dee743e0-a9f5-438d-9fb7-148924d05247" providerId="ADAL" clId="{34C9C4A8-F263-436F-A582-CF86E30BC459}" dt="2023-12-01T18:54:00.073" v="2324" actId="1076"/>
          <ac:spMkLst>
            <pc:docMk/>
            <pc:sldMk cId="4020423020" sldId="2146847623"/>
            <ac:spMk id="8" creationId="{CAC713B4-9BE0-1DC0-B07C-150591BF4984}"/>
          </ac:spMkLst>
        </pc:spChg>
      </pc:sldChg>
      <pc:sldChg chg="addSp delSp modSp add mod">
        <pc:chgData name="Yew, Calinda M. (GSFC-5920)" userId="dee743e0-a9f5-438d-9fb7-148924d05247" providerId="ADAL" clId="{34C9C4A8-F263-436F-A582-CF86E30BC459}" dt="2023-12-14T14:06:41.442" v="5259"/>
        <pc:sldMkLst>
          <pc:docMk/>
          <pc:sldMk cId="2292824589" sldId="2146847624"/>
        </pc:sldMkLst>
        <pc:spChg chg="del">
          <ac:chgData name="Yew, Calinda M. (GSFC-5920)" userId="dee743e0-a9f5-438d-9fb7-148924d05247" providerId="ADAL" clId="{34C9C4A8-F263-436F-A582-CF86E30BC459}" dt="2023-12-14T14:06:40.930" v="5258" actId="478"/>
          <ac:spMkLst>
            <pc:docMk/>
            <pc:sldMk cId="2292824589" sldId="2146847624"/>
            <ac:spMk id="4" creationId="{54E6B123-C2A5-BDAC-AD41-921B99463F78}"/>
          </ac:spMkLst>
        </pc:spChg>
        <pc:spChg chg="add mod">
          <ac:chgData name="Yew, Calinda M. (GSFC-5920)" userId="dee743e0-a9f5-438d-9fb7-148924d05247" providerId="ADAL" clId="{34C9C4A8-F263-436F-A582-CF86E30BC459}" dt="2023-12-14T14:06:41.442" v="5259"/>
          <ac:spMkLst>
            <pc:docMk/>
            <pc:sldMk cId="2292824589" sldId="2146847624"/>
            <ac:spMk id="17" creationId="{E5575A35-2481-FC27-CEF5-E81D91255ED5}"/>
          </ac:spMkLst>
        </pc:spChg>
      </pc:sldChg>
      <pc:sldChg chg="addSp delSp modSp add mod">
        <pc:chgData name="Yew, Calinda M. (GSFC-5920)" userId="dee743e0-a9f5-438d-9fb7-148924d05247" providerId="ADAL" clId="{34C9C4A8-F263-436F-A582-CF86E30BC459}" dt="2023-12-14T14:06:46.671" v="5261"/>
        <pc:sldMkLst>
          <pc:docMk/>
          <pc:sldMk cId="1821988086" sldId="2146847625"/>
        </pc:sldMkLst>
        <pc:spChg chg="del">
          <ac:chgData name="Yew, Calinda M. (GSFC-5920)" userId="dee743e0-a9f5-438d-9fb7-148924d05247" providerId="ADAL" clId="{34C9C4A8-F263-436F-A582-CF86E30BC459}" dt="2023-12-14T14:06:46.243" v="5260" actId="478"/>
          <ac:spMkLst>
            <pc:docMk/>
            <pc:sldMk cId="1821988086" sldId="2146847625"/>
            <ac:spMk id="4" creationId="{1C2A7CCB-B9EF-B59A-D9F3-3F33F889F2A0}"/>
          </ac:spMkLst>
        </pc:spChg>
        <pc:spChg chg="add mod">
          <ac:chgData name="Yew, Calinda M. (GSFC-5920)" userId="dee743e0-a9f5-438d-9fb7-148924d05247" providerId="ADAL" clId="{34C9C4A8-F263-436F-A582-CF86E30BC459}" dt="2023-12-14T14:06:46.671" v="5261"/>
          <ac:spMkLst>
            <pc:docMk/>
            <pc:sldMk cId="1821988086" sldId="2146847625"/>
            <ac:spMk id="12" creationId="{1BA53621-F441-F984-2B12-F11EEC51B3D0}"/>
          </ac:spMkLst>
        </pc:spChg>
      </pc:sldChg>
      <pc:sldChg chg="addSp delSp modSp new mod">
        <pc:chgData name="Yew, Calinda M. (GSFC-5920)" userId="dee743e0-a9f5-438d-9fb7-148924d05247" providerId="ADAL" clId="{34C9C4A8-F263-436F-A582-CF86E30BC459}" dt="2023-12-07T14:47:42.101" v="5097" actId="1076"/>
        <pc:sldMkLst>
          <pc:docMk/>
          <pc:sldMk cId="3493937221" sldId="2146847626"/>
        </pc:sldMkLst>
        <pc:spChg chg="mod">
          <ac:chgData name="Yew, Calinda M. (GSFC-5920)" userId="dee743e0-a9f5-438d-9fb7-148924d05247" providerId="ADAL" clId="{34C9C4A8-F263-436F-A582-CF86E30BC459}" dt="2023-12-04T16:15:50.103" v="3501" actId="20577"/>
          <ac:spMkLst>
            <pc:docMk/>
            <pc:sldMk cId="3493937221" sldId="2146847626"/>
            <ac:spMk id="2" creationId="{D1471649-1DA2-25EA-57A5-BCED3A0DBB61}"/>
          </ac:spMkLst>
        </pc:spChg>
        <pc:spChg chg="add mod">
          <ac:chgData name="Yew, Calinda M. (GSFC-5920)" userId="dee743e0-a9f5-438d-9fb7-148924d05247" providerId="ADAL" clId="{34C9C4A8-F263-436F-A582-CF86E30BC459}" dt="2023-12-04T16:24:15.329" v="3795" actId="1076"/>
          <ac:spMkLst>
            <pc:docMk/>
            <pc:sldMk cId="3493937221" sldId="2146847626"/>
            <ac:spMk id="9" creationId="{9D2E9923-4706-B7F9-2508-E3FA83203284}"/>
          </ac:spMkLst>
        </pc:spChg>
        <pc:spChg chg="add mod">
          <ac:chgData name="Yew, Calinda M. (GSFC-5920)" userId="dee743e0-a9f5-438d-9fb7-148924d05247" providerId="ADAL" clId="{34C9C4A8-F263-436F-A582-CF86E30BC459}" dt="2023-12-04T16:24:15.329" v="3795" actId="1076"/>
          <ac:spMkLst>
            <pc:docMk/>
            <pc:sldMk cId="3493937221" sldId="2146847626"/>
            <ac:spMk id="10" creationId="{7FFAD550-CCAD-929B-8E3E-4D20280E4953}"/>
          </ac:spMkLst>
        </pc:spChg>
        <pc:spChg chg="add mod">
          <ac:chgData name="Yew, Calinda M. (GSFC-5920)" userId="dee743e0-a9f5-438d-9fb7-148924d05247" providerId="ADAL" clId="{34C9C4A8-F263-436F-A582-CF86E30BC459}" dt="2023-12-04T16:24:15.329" v="3795" actId="1076"/>
          <ac:spMkLst>
            <pc:docMk/>
            <pc:sldMk cId="3493937221" sldId="2146847626"/>
            <ac:spMk id="11" creationId="{D14F8A83-3232-0A22-21C9-205406A6DD72}"/>
          </ac:spMkLst>
        </pc:spChg>
        <pc:spChg chg="add mod">
          <ac:chgData name="Yew, Calinda M. (GSFC-5920)" userId="dee743e0-a9f5-438d-9fb7-148924d05247" providerId="ADAL" clId="{34C9C4A8-F263-436F-A582-CF86E30BC459}" dt="2023-12-04T16:24:15.329" v="3795" actId="1076"/>
          <ac:spMkLst>
            <pc:docMk/>
            <pc:sldMk cId="3493937221" sldId="2146847626"/>
            <ac:spMk id="12" creationId="{7D17D192-B5B9-41DF-3790-A347360BB964}"/>
          </ac:spMkLst>
        </pc:spChg>
        <pc:spChg chg="add mod">
          <ac:chgData name="Yew, Calinda M. (GSFC-5920)" userId="dee743e0-a9f5-438d-9fb7-148924d05247" providerId="ADAL" clId="{34C9C4A8-F263-436F-A582-CF86E30BC459}" dt="2023-12-04T16:24:15.329" v="3795" actId="1076"/>
          <ac:spMkLst>
            <pc:docMk/>
            <pc:sldMk cId="3493937221" sldId="2146847626"/>
            <ac:spMk id="15" creationId="{ABE6FA83-C345-3A4F-5361-4466A49076C6}"/>
          </ac:spMkLst>
        </pc:spChg>
        <pc:spChg chg="add mod">
          <ac:chgData name="Yew, Calinda M. (GSFC-5920)" userId="dee743e0-a9f5-438d-9fb7-148924d05247" providerId="ADAL" clId="{34C9C4A8-F263-436F-A582-CF86E30BC459}" dt="2023-12-04T16:24:15.329" v="3795" actId="1076"/>
          <ac:spMkLst>
            <pc:docMk/>
            <pc:sldMk cId="3493937221" sldId="2146847626"/>
            <ac:spMk id="16" creationId="{D89AA421-D91E-43E4-4615-B8C720DAB700}"/>
          </ac:spMkLst>
        </pc:spChg>
        <pc:spChg chg="add mod">
          <ac:chgData name="Yew, Calinda M. (GSFC-5920)" userId="dee743e0-a9f5-438d-9fb7-148924d05247" providerId="ADAL" clId="{34C9C4A8-F263-436F-A582-CF86E30BC459}" dt="2023-12-04T16:24:15.329" v="3795" actId="1076"/>
          <ac:spMkLst>
            <pc:docMk/>
            <pc:sldMk cId="3493937221" sldId="2146847626"/>
            <ac:spMk id="17" creationId="{46F72BE1-1554-AB32-A2F8-FD8E3CD348A7}"/>
          </ac:spMkLst>
        </pc:spChg>
        <pc:spChg chg="add mod">
          <ac:chgData name="Yew, Calinda M. (GSFC-5920)" userId="dee743e0-a9f5-438d-9fb7-148924d05247" providerId="ADAL" clId="{34C9C4A8-F263-436F-A582-CF86E30BC459}" dt="2023-12-04T16:24:15.329" v="3795" actId="1076"/>
          <ac:spMkLst>
            <pc:docMk/>
            <pc:sldMk cId="3493937221" sldId="2146847626"/>
            <ac:spMk id="18" creationId="{3183E66C-7E59-6B0C-EEFD-79461A7D0B7B}"/>
          </ac:spMkLst>
        </pc:spChg>
        <pc:spChg chg="add mod">
          <ac:chgData name="Yew, Calinda M. (GSFC-5920)" userId="dee743e0-a9f5-438d-9fb7-148924d05247" providerId="ADAL" clId="{34C9C4A8-F263-436F-A582-CF86E30BC459}" dt="2023-12-04T16:24:15.329" v="3795" actId="1076"/>
          <ac:spMkLst>
            <pc:docMk/>
            <pc:sldMk cId="3493937221" sldId="2146847626"/>
            <ac:spMk id="19" creationId="{11F9CC47-3B33-FEB3-3C5C-7695149C6C8A}"/>
          </ac:spMkLst>
        </pc:spChg>
        <pc:spChg chg="add mod">
          <ac:chgData name="Yew, Calinda M. (GSFC-5920)" userId="dee743e0-a9f5-438d-9fb7-148924d05247" providerId="ADAL" clId="{34C9C4A8-F263-436F-A582-CF86E30BC459}" dt="2023-12-04T16:24:15.329" v="3795" actId="1076"/>
          <ac:spMkLst>
            <pc:docMk/>
            <pc:sldMk cId="3493937221" sldId="2146847626"/>
            <ac:spMk id="21" creationId="{AE972547-EC87-EA0C-D842-83F9ED0776C3}"/>
          </ac:spMkLst>
        </pc:spChg>
        <pc:graphicFrameChg chg="add del mod">
          <ac:chgData name="Yew, Calinda M. (GSFC-5920)" userId="dee743e0-a9f5-438d-9fb7-148924d05247" providerId="ADAL" clId="{34C9C4A8-F263-436F-A582-CF86E30BC459}" dt="2023-12-04T16:23:24.864" v="3786"/>
          <ac:graphicFrameMkLst>
            <pc:docMk/>
            <pc:sldMk cId="3493937221" sldId="2146847626"/>
            <ac:graphicFrameMk id="6" creationId="{263077F5-49C6-9A97-DB70-5A0E23A2F812}"/>
          </ac:graphicFrameMkLst>
        </pc:graphicFrameChg>
        <pc:graphicFrameChg chg="add mod modGraphic">
          <ac:chgData name="Yew, Calinda M. (GSFC-5920)" userId="dee743e0-a9f5-438d-9fb7-148924d05247" providerId="ADAL" clId="{34C9C4A8-F263-436F-A582-CF86E30BC459}" dt="2023-12-07T14:47:42.101" v="5097" actId="1076"/>
          <ac:graphicFrameMkLst>
            <pc:docMk/>
            <pc:sldMk cId="3493937221" sldId="2146847626"/>
            <ac:graphicFrameMk id="7" creationId="{5C9082FB-26BA-D19F-EB59-40E78D7E790D}"/>
          </ac:graphicFrameMkLst>
        </pc:graphicFrameChg>
        <pc:picChg chg="add del">
          <ac:chgData name="Yew, Calinda M. (GSFC-5920)" userId="dee743e0-a9f5-438d-9fb7-148924d05247" providerId="ADAL" clId="{34C9C4A8-F263-436F-A582-CF86E30BC459}" dt="2023-12-01T18:42:13.329" v="2257" actId="478"/>
          <ac:picMkLst>
            <pc:docMk/>
            <pc:sldMk cId="3493937221" sldId="2146847626"/>
            <ac:picMk id="7" creationId="{E7072BD8-0C81-1859-A273-7A990D54907D}"/>
          </ac:picMkLst>
        </pc:picChg>
        <pc:picChg chg="add mod">
          <ac:chgData name="Yew, Calinda M. (GSFC-5920)" userId="dee743e0-a9f5-438d-9fb7-148924d05247" providerId="ADAL" clId="{34C9C4A8-F263-436F-A582-CF86E30BC459}" dt="2023-12-04T16:24:15.329" v="3795" actId="1076"/>
          <ac:picMkLst>
            <pc:docMk/>
            <pc:sldMk cId="3493937221" sldId="2146847626"/>
            <ac:picMk id="8" creationId="{C3FF24E5-9EDD-8F17-E355-0A37BD3F1BA2}"/>
          </ac:picMkLst>
        </pc:picChg>
        <pc:picChg chg="add mod">
          <ac:chgData name="Yew, Calinda M. (GSFC-5920)" userId="dee743e0-a9f5-438d-9fb7-148924d05247" providerId="ADAL" clId="{34C9C4A8-F263-436F-A582-CF86E30BC459}" dt="2023-12-04T16:24:36.492" v="3798" actId="1076"/>
          <ac:picMkLst>
            <pc:docMk/>
            <pc:sldMk cId="3493937221" sldId="2146847626"/>
            <ac:picMk id="13" creationId="{8E40E1C2-3B31-D67B-ABA9-8D2DF5C86B10}"/>
          </ac:picMkLst>
        </pc:picChg>
        <pc:picChg chg="add mod">
          <ac:chgData name="Yew, Calinda M. (GSFC-5920)" userId="dee743e0-a9f5-438d-9fb7-148924d05247" providerId="ADAL" clId="{34C9C4A8-F263-436F-A582-CF86E30BC459}" dt="2023-12-04T16:24:15.329" v="3795" actId="1076"/>
          <ac:picMkLst>
            <pc:docMk/>
            <pc:sldMk cId="3493937221" sldId="2146847626"/>
            <ac:picMk id="14" creationId="{AD958C2C-F920-1583-C6B3-FE3F04FD8786}"/>
          </ac:picMkLst>
        </pc:picChg>
        <pc:picChg chg="add mod">
          <ac:chgData name="Yew, Calinda M. (GSFC-5920)" userId="dee743e0-a9f5-438d-9fb7-148924d05247" providerId="ADAL" clId="{34C9C4A8-F263-436F-A582-CF86E30BC459}" dt="2023-12-04T16:24:15.329" v="3795" actId="1076"/>
          <ac:picMkLst>
            <pc:docMk/>
            <pc:sldMk cId="3493937221" sldId="2146847626"/>
            <ac:picMk id="20" creationId="{D7BE4ED3-78AA-16A8-823D-B1C883EB21FC}"/>
          </ac:picMkLst>
        </pc:picChg>
        <pc:picChg chg="add del mod">
          <ac:chgData name="Yew, Calinda M. (GSFC-5920)" userId="dee743e0-a9f5-438d-9fb7-148924d05247" providerId="ADAL" clId="{34C9C4A8-F263-436F-A582-CF86E30BC459}" dt="2023-12-04T16:23:22.334" v="3784" actId="478"/>
          <ac:picMkLst>
            <pc:docMk/>
            <pc:sldMk cId="3493937221" sldId="2146847626"/>
            <ac:picMk id="22" creationId="{5107A2CE-584B-BEFD-4474-C79636C01E10}"/>
          </ac:picMkLst>
        </pc:picChg>
      </pc:sldChg>
      <pc:sldChg chg="addSp delSp modSp new del mod">
        <pc:chgData name="Yew, Calinda M. (GSFC-5920)" userId="dee743e0-a9f5-438d-9fb7-148924d05247" providerId="ADAL" clId="{34C9C4A8-F263-436F-A582-CF86E30BC459}" dt="2023-12-01T18:47:46.895" v="2277" actId="2696"/>
        <pc:sldMkLst>
          <pc:docMk/>
          <pc:sldMk cId="2795095425" sldId="2146847627"/>
        </pc:sldMkLst>
        <pc:spChg chg="mod">
          <ac:chgData name="Yew, Calinda M. (GSFC-5920)" userId="dee743e0-a9f5-438d-9fb7-148924d05247" providerId="ADAL" clId="{34C9C4A8-F263-436F-A582-CF86E30BC459}" dt="2023-12-01T13:41:22.125" v="2134" actId="20577"/>
          <ac:spMkLst>
            <pc:docMk/>
            <pc:sldMk cId="2795095425" sldId="2146847627"/>
            <ac:spMk id="2" creationId="{E59BE7C7-5CBC-A39C-A61F-A82B6A6E9B93}"/>
          </ac:spMkLst>
        </pc:spChg>
        <pc:spChg chg="add del mod">
          <ac:chgData name="Yew, Calinda M. (GSFC-5920)" userId="dee743e0-a9f5-438d-9fb7-148924d05247" providerId="ADAL" clId="{34C9C4A8-F263-436F-A582-CF86E30BC459}" dt="2023-12-01T18:47:23.104" v="2273" actId="21"/>
          <ac:spMkLst>
            <pc:docMk/>
            <pc:sldMk cId="2795095425" sldId="2146847627"/>
            <ac:spMk id="7" creationId="{8A2BD0AB-7E8F-B87E-1A8A-F2818A5B4A0A}"/>
          </ac:spMkLst>
        </pc:spChg>
        <pc:spChg chg="add del mod">
          <ac:chgData name="Yew, Calinda M. (GSFC-5920)" userId="dee743e0-a9f5-438d-9fb7-148924d05247" providerId="ADAL" clId="{34C9C4A8-F263-436F-A582-CF86E30BC459}" dt="2023-12-01T13:41:18.360" v="2114" actId="478"/>
          <ac:spMkLst>
            <pc:docMk/>
            <pc:sldMk cId="2795095425" sldId="2146847627"/>
            <ac:spMk id="8" creationId="{1AF7F25B-BAC4-C3CE-AC76-CA06928CC371}"/>
          </ac:spMkLst>
        </pc:spChg>
        <pc:spChg chg="add del mod">
          <ac:chgData name="Yew, Calinda M. (GSFC-5920)" userId="dee743e0-a9f5-438d-9fb7-148924d05247" providerId="ADAL" clId="{34C9C4A8-F263-436F-A582-CF86E30BC459}" dt="2023-12-01T18:47:23.104" v="2273" actId="21"/>
          <ac:spMkLst>
            <pc:docMk/>
            <pc:sldMk cId="2795095425" sldId="2146847627"/>
            <ac:spMk id="9" creationId="{D71558F1-D007-C45E-1A6A-28C7924E7D4D}"/>
          </ac:spMkLst>
        </pc:spChg>
        <pc:spChg chg="add del mod">
          <ac:chgData name="Yew, Calinda M. (GSFC-5920)" userId="dee743e0-a9f5-438d-9fb7-148924d05247" providerId="ADAL" clId="{34C9C4A8-F263-436F-A582-CF86E30BC459}" dt="2023-12-01T13:41:31.021" v="2135" actId="478"/>
          <ac:spMkLst>
            <pc:docMk/>
            <pc:sldMk cId="2795095425" sldId="2146847627"/>
            <ac:spMk id="10" creationId="{0A2213D6-6B3E-0E9F-CBDA-6DF66271774F}"/>
          </ac:spMkLst>
        </pc:spChg>
        <pc:spChg chg="add del mod">
          <ac:chgData name="Yew, Calinda M. (GSFC-5920)" userId="dee743e0-a9f5-438d-9fb7-148924d05247" providerId="ADAL" clId="{34C9C4A8-F263-436F-A582-CF86E30BC459}" dt="2023-12-01T18:47:23.104" v="2273" actId="21"/>
          <ac:spMkLst>
            <pc:docMk/>
            <pc:sldMk cId="2795095425" sldId="2146847627"/>
            <ac:spMk id="17" creationId="{0A6F6B24-3E6B-9FBA-BBF9-8AEF6E8DBC9A}"/>
          </ac:spMkLst>
        </pc:spChg>
        <pc:spChg chg="add del mod">
          <ac:chgData name="Yew, Calinda M. (GSFC-5920)" userId="dee743e0-a9f5-438d-9fb7-148924d05247" providerId="ADAL" clId="{34C9C4A8-F263-436F-A582-CF86E30BC459}" dt="2023-12-01T18:47:23.104" v="2273" actId="21"/>
          <ac:spMkLst>
            <pc:docMk/>
            <pc:sldMk cId="2795095425" sldId="2146847627"/>
            <ac:spMk id="19" creationId="{6BB6B0EA-7A97-4F38-C595-C4B092FA188C}"/>
          </ac:spMkLst>
        </pc:spChg>
        <pc:spChg chg="add del mod">
          <ac:chgData name="Yew, Calinda M. (GSFC-5920)" userId="dee743e0-a9f5-438d-9fb7-148924d05247" providerId="ADAL" clId="{34C9C4A8-F263-436F-A582-CF86E30BC459}" dt="2023-12-01T18:47:23.104" v="2273" actId="21"/>
          <ac:spMkLst>
            <pc:docMk/>
            <pc:sldMk cId="2795095425" sldId="2146847627"/>
            <ac:spMk id="21" creationId="{042C53F0-9123-7239-D521-B47E3E7F497A}"/>
          </ac:spMkLst>
        </pc:spChg>
        <pc:spChg chg="add del mod">
          <ac:chgData name="Yew, Calinda M. (GSFC-5920)" userId="dee743e0-a9f5-438d-9fb7-148924d05247" providerId="ADAL" clId="{34C9C4A8-F263-436F-A582-CF86E30BC459}" dt="2023-12-01T18:47:23.104" v="2273" actId="21"/>
          <ac:spMkLst>
            <pc:docMk/>
            <pc:sldMk cId="2795095425" sldId="2146847627"/>
            <ac:spMk id="24" creationId="{6DEAED34-B7FF-B886-6E4D-7BAB72FAFE18}"/>
          </ac:spMkLst>
        </pc:spChg>
        <pc:spChg chg="add del mod">
          <ac:chgData name="Yew, Calinda M. (GSFC-5920)" userId="dee743e0-a9f5-438d-9fb7-148924d05247" providerId="ADAL" clId="{34C9C4A8-F263-436F-A582-CF86E30BC459}" dt="2023-12-01T18:47:23.104" v="2273" actId="21"/>
          <ac:spMkLst>
            <pc:docMk/>
            <pc:sldMk cId="2795095425" sldId="2146847627"/>
            <ac:spMk id="25" creationId="{B129D235-E21C-B9B6-2B55-C4BA5A5E1615}"/>
          </ac:spMkLst>
        </pc:spChg>
        <pc:spChg chg="add del mod">
          <ac:chgData name="Yew, Calinda M. (GSFC-5920)" userId="dee743e0-a9f5-438d-9fb7-148924d05247" providerId="ADAL" clId="{34C9C4A8-F263-436F-A582-CF86E30BC459}" dt="2023-12-01T18:47:23.104" v="2273" actId="21"/>
          <ac:spMkLst>
            <pc:docMk/>
            <pc:sldMk cId="2795095425" sldId="2146847627"/>
            <ac:spMk id="27" creationId="{AA5A5419-11C8-0D26-967C-0FC7EF008F97}"/>
          </ac:spMkLst>
        </pc:spChg>
        <pc:spChg chg="add del mod">
          <ac:chgData name="Yew, Calinda M. (GSFC-5920)" userId="dee743e0-a9f5-438d-9fb7-148924d05247" providerId="ADAL" clId="{34C9C4A8-F263-436F-A582-CF86E30BC459}" dt="2023-12-01T18:47:23.104" v="2273" actId="21"/>
          <ac:spMkLst>
            <pc:docMk/>
            <pc:sldMk cId="2795095425" sldId="2146847627"/>
            <ac:spMk id="32" creationId="{3040770A-8811-DF4B-AED9-19F28F19C979}"/>
          </ac:spMkLst>
        </pc:spChg>
        <pc:spChg chg="add del mod">
          <ac:chgData name="Yew, Calinda M. (GSFC-5920)" userId="dee743e0-a9f5-438d-9fb7-148924d05247" providerId="ADAL" clId="{34C9C4A8-F263-436F-A582-CF86E30BC459}" dt="2023-12-01T18:47:23.104" v="2273" actId="21"/>
          <ac:spMkLst>
            <pc:docMk/>
            <pc:sldMk cId="2795095425" sldId="2146847627"/>
            <ac:spMk id="33" creationId="{DCDB21D9-B485-BB1F-0D11-AF2641485306}"/>
          </ac:spMkLst>
        </pc:spChg>
        <pc:spChg chg="add del mod">
          <ac:chgData name="Yew, Calinda M. (GSFC-5920)" userId="dee743e0-a9f5-438d-9fb7-148924d05247" providerId="ADAL" clId="{34C9C4A8-F263-436F-A582-CF86E30BC459}" dt="2023-12-01T18:47:23.104" v="2273" actId="21"/>
          <ac:spMkLst>
            <pc:docMk/>
            <pc:sldMk cId="2795095425" sldId="2146847627"/>
            <ac:spMk id="34" creationId="{AD2B2856-FEAB-4149-8660-1E1FD8906FD8}"/>
          </ac:spMkLst>
        </pc:spChg>
        <pc:spChg chg="add del mod">
          <ac:chgData name="Yew, Calinda M. (GSFC-5920)" userId="dee743e0-a9f5-438d-9fb7-148924d05247" providerId="ADAL" clId="{34C9C4A8-F263-436F-A582-CF86E30BC459}" dt="2023-12-01T18:47:23.104" v="2273" actId="21"/>
          <ac:spMkLst>
            <pc:docMk/>
            <pc:sldMk cId="2795095425" sldId="2146847627"/>
            <ac:spMk id="35" creationId="{324D8F4B-C333-D7A2-332C-559B809F6824}"/>
          </ac:spMkLst>
        </pc:spChg>
        <pc:spChg chg="add del mod">
          <ac:chgData name="Yew, Calinda M. (GSFC-5920)" userId="dee743e0-a9f5-438d-9fb7-148924d05247" providerId="ADAL" clId="{34C9C4A8-F263-436F-A582-CF86E30BC459}" dt="2023-12-01T18:47:23.104" v="2273" actId="21"/>
          <ac:spMkLst>
            <pc:docMk/>
            <pc:sldMk cId="2795095425" sldId="2146847627"/>
            <ac:spMk id="36" creationId="{3D469019-841D-9374-FAA1-BF33684DB4D5}"/>
          </ac:spMkLst>
        </pc:spChg>
        <pc:spChg chg="add del mod">
          <ac:chgData name="Yew, Calinda M. (GSFC-5920)" userId="dee743e0-a9f5-438d-9fb7-148924d05247" providerId="ADAL" clId="{34C9C4A8-F263-436F-A582-CF86E30BC459}" dt="2023-12-01T18:47:23.104" v="2273" actId="21"/>
          <ac:spMkLst>
            <pc:docMk/>
            <pc:sldMk cId="2795095425" sldId="2146847627"/>
            <ac:spMk id="37" creationId="{170A5577-E05D-EB9B-99A2-01CB1E229A55}"/>
          </ac:spMkLst>
        </pc:spChg>
        <pc:spChg chg="add del mod">
          <ac:chgData name="Yew, Calinda M. (GSFC-5920)" userId="dee743e0-a9f5-438d-9fb7-148924d05247" providerId="ADAL" clId="{34C9C4A8-F263-436F-A582-CF86E30BC459}" dt="2023-12-01T18:47:23.104" v="2273" actId="21"/>
          <ac:spMkLst>
            <pc:docMk/>
            <pc:sldMk cId="2795095425" sldId="2146847627"/>
            <ac:spMk id="38" creationId="{D7A2E994-45AF-620B-923D-E708BC37C61D}"/>
          </ac:spMkLst>
        </pc:spChg>
        <pc:spChg chg="add del mod">
          <ac:chgData name="Yew, Calinda M. (GSFC-5920)" userId="dee743e0-a9f5-438d-9fb7-148924d05247" providerId="ADAL" clId="{34C9C4A8-F263-436F-A582-CF86E30BC459}" dt="2023-12-01T18:47:23.104" v="2273" actId="21"/>
          <ac:spMkLst>
            <pc:docMk/>
            <pc:sldMk cId="2795095425" sldId="2146847627"/>
            <ac:spMk id="39" creationId="{48325B61-8491-3FA2-422D-06BA9A8D8F5A}"/>
          </ac:spMkLst>
        </pc:spChg>
        <pc:spChg chg="add del mod">
          <ac:chgData name="Yew, Calinda M. (GSFC-5920)" userId="dee743e0-a9f5-438d-9fb7-148924d05247" providerId="ADAL" clId="{34C9C4A8-F263-436F-A582-CF86E30BC459}" dt="2023-12-01T18:47:23.104" v="2273" actId="21"/>
          <ac:spMkLst>
            <pc:docMk/>
            <pc:sldMk cId="2795095425" sldId="2146847627"/>
            <ac:spMk id="40" creationId="{FF722B0C-4A9A-8A53-CB95-1BAC015A594E}"/>
          </ac:spMkLst>
        </pc:spChg>
        <pc:spChg chg="add del mod">
          <ac:chgData name="Yew, Calinda M. (GSFC-5920)" userId="dee743e0-a9f5-438d-9fb7-148924d05247" providerId="ADAL" clId="{34C9C4A8-F263-436F-A582-CF86E30BC459}" dt="2023-12-01T18:47:23.104" v="2273" actId="21"/>
          <ac:spMkLst>
            <pc:docMk/>
            <pc:sldMk cId="2795095425" sldId="2146847627"/>
            <ac:spMk id="42" creationId="{5FB56A23-BB4B-89C2-EB8A-1A67AAC4205B}"/>
          </ac:spMkLst>
        </pc:spChg>
        <pc:spChg chg="add del mod">
          <ac:chgData name="Yew, Calinda M. (GSFC-5920)" userId="dee743e0-a9f5-438d-9fb7-148924d05247" providerId="ADAL" clId="{34C9C4A8-F263-436F-A582-CF86E30BC459}" dt="2023-12-01T18:47:23.104" v="2273" actId="21"/>
          <ac:spMkLst>
            <pc:docMk/>
            <pc:sldMk cId="2795095425" sldId="2146847627"/>
            <ac:spMk id="43" creationId="{E3235DFE-48C2-B198-D26D-759537E296A5}"/>
          </ac:spMkLst>
        </pc:spChg>
        <pc:spChg chg="add del mod">
          <ac:chgData name="Yew, Calinda M. (GSFC-5920)" userId="dee743e0-a9f5-438d-9fb7-148924d05247" providerId="ADAL" clId="{34C9C4A8-F263-436F-A582-CF86E30BC459}" dt="2023-12-01T18:47:23.104" v="2273" actId="21"/>
          <ac:spMkLst>
            <pc:docMk/>
            <pc:sldMk cId="2795095425" sldId="2146847627"/>
            <ac:spMk id="44" creationId="{A60883CC-3DDF-C806-386F-25F5A9B08210}"/>
          </ac:spMkLst>
        </pc:spChg>
        <pc:spChg chg="add del mod">
          <ac:chgData name="Yew, Calinda M. (GSFC-5920)" userId="dee743e0-a9f5-438d-9fb7-148924d05247" providerId="ADAL" clId="{34C9C4A8-F263-436F-A582-CF86E30BC459}" dt="2023-12-01T18:47:23.104" v="2273" actId="21"/>
          <ac:spMkLst>
            <pc:docMk/>
            <pc:sldMk cId="2795095425" sldId="2146847627"/>
            <ac:spMk id="45" creationId="{C4CF7874-A92B-D1EA-F7CB-28E67E7FA3BC}"/>
          </ac:spMkLst>
        </pc:spChg>
        <pc:spChg chg="add del mod">
          <ac:chgData name="Yew, Calinda M. (GSFC-5920)" userId="dee743e0-a9f5-438d-9fb7-148924d05247" providerId="ADAL" clId="{34C9C4A8-F263-436F-A582-CF86E30BC459}" dt="2023-12-01T18:47:23.104" v="2273" actId="21"/>
          <ac:spMkLst>
            <pc:docMk/>
            <pc:sldMk cId="2795095425" sldId="2146847627"/>
            <ac:spMk id="46" creationId="{1819D62A-7B6B-2268-794D-B75FF0026BA0}"/>
          </ac:spMkLst>
        </pc:spChg>
        <pc:spChg chg="add del mod">
          <ac:chgData name="Yew, Calinda M. (GSFC-5920)" userId="dee743e0-a9f5-438d-9fb7-148924d05247" providerId="ADAL" clId="{34C9C4A8-F263-436F-A582-CF86E30BC459}" dt="2023-12-01T18:47:23.104" v="2273" actId="21"/>
          <ac:spMkLst>
            <pc:docMk/>
            <pc:sldMk cId="2795095425" sldId="2146847627"/>
            <ac:spMk id="51" creationId="{2C5CF1C2-7D19-4E97-CA40-7ED3FE74924D}"/>
          </ac:spMkLst>
        </pc:spChg>
        <pc:spChg chg="add del mod">
          <ac:chgData name="Yew, Calinda M. (GSFC-5920)" userId="dee743e0-a9f5-438d-9fb7-148924d05247" providerId="ADAL" clId="{34C9C4A8-F263-436F-A582-CF86E30BC459}" dt="2023-12-01T18:47:23.104" v="2273" actId="21"/>
          <ac:spMkLst>
            <pc:docMk/>
            <pc:sldMk cId="2795095425" sldId="2146847627"/>
            <ac:spMk id="52" creationId="{C999C1E4-7ACD-879A-819E-5815B210DC79}"/>
          </ac:spMkLst>
        </pc:spChg>
        <pc:spChg chg="add del mod">
          <ac:chgData name="Yew, Calinda M. (GSFC-5920)" userId="dee743e0-a9f5-438d-9fb7-148924d05247" providerId="ADAL" clId="{34C9C4A8-F263-436F-A582-CF86E30BC459}" dt="2023-12-01T18:47:23.104" v="2273" actId="21"/>
          <ac:spMkLst>
            <pc:docMk/>
            <pc:sldMk cId="2795095425" sldId="2146847627"/>
            <ac:spMk id="53" creationId="{3D2DDF0F-78BB-3A49-F599-5432647F5B18}"/>
          </ac:spMkLst>
        </pc:spChg>
        <pc:spChg chg="add del mod">
          <ac:chgData name="Yew, Calinda M. (GSFC-5920)" userId="dee743e0-a9f5-438d-9fb7-148924d05247" providerId="ADAL" clId="{34C9C4A8-F263-436F-A582-CF86E30BC459}" dt="2023-12-01T18:47:23.104" v="2273" actId="21"/>
          <ac:spMkLst>
            <pc:docMk/>
            <pc:sldMk cId="2795095425" sldId="2146847627"/>
            <ac:spMk id="55" creationId="{5CF5770B-0BCF-173F-F555-FD11C86CC95A}"/>
          </ac:spMkLst>
        </pc:spChg>
        <pc:spChg chg="add del mod">
          <ac:chgData name="Yew, Calinda M. (GSFC-5920)" userId="dee743e0-a9f5-438d-9fb7-148924d05247" providerId="ADAL" clId="{34C9C4A8-F263-436F-A582-CF86E30BC459}" dt="2023-12-01T18:47:23.104" v="2273" actId="21"/>
          <ac:spMkLst>
            <pc:docMk/>
            <pc:sldMk cId="2795095425" sldId="2146847627"/>
            <ac:spMk id="57" creationId="{14D0B4CC-9F87-4455-2B90-2454E3E3F396}"/>
          </ac:spMkLst>
        </pc:spChg>
        <pc:spChg chg="add del mod">
          <ac:chgData name="Yew, Calinda M. (GSFC-5920)" userId="dee743e0-a9f5-438d-9fb7-148924d05247" providerId="ADAL" clId="{34C9C4A8-F263-436F-A582-CF86E30BC459}" dt="2023-12-01T18:47:23.104" v="2273" actId="21"/>
          <ac:spMkLst>
            <pc:docMk/>
            <pc:sldMk cId="2795095425" sldId="2146847627"/>
            <ac:spMk id="58" creationId="{1E467762-7633-EAAD-9854-DD83DF380408}"/>
          </ac:spMkLst>
        </pc:spChg>
        <pc:spChg chg="add del mod">
          <ac:chgData name="Yew, Calinda M. (GSFC-5920)" userId="dee743e0-a9f5-438d-9fb7-148924d05247" providerId="ADAL" clId="{34C9C4A8-F263-436F-A582-CF86E30BC459}" dt="2023-12-01T18:47:23.104" v="2273" actId="21"/>
          <ac:spMkLst>
            <pc:docMk/>
            <pc:sldMk cId="2795095425" sldId="2146847627"/>
            <ac:spMk id="59" creationId="{A1C39F96-5695-A356-26D8-C88EC99B77D8}"/>
          </ac:spMkLst>
        </pc:spChg>
        <pc:spChg chg="add del mod">
          <ac:chgData name="Yew, Calinda M. (GSFC-5920)" userId="dee743e0-a9f5-438d-9fb7-148924d05247" providerId="ADAL" clId="{34C9C4A8-F263-436F-A582-CF86E30BC459}" dt="2023-12-01T18:47:23.104" v="2273" actId="21"/>
          <ac:spMkLst>
            <pc:docMk/>
            <pc:sldMk cId="2795095425" sldId="2146847627"/>
            <ac:spMk id="60" creationId="{E92FBDCB-4F51-48CB-DF2B-32D55A3DB973}"/>
          </ac:spMkLst>
        </pc:spChg>
        <pc:spChg chg="add del mod">
          <ac:chgData name="Yew, Calinda M. (GSFC-5920)" userId="dee743e0-a9f5-438d-9fb7-148924d05247" providerId="ADAL" clId="{34C9C4A8-F263-436F-A582-CF86E30BC459}" dt="2023-12-01T18:47:23.104" v="2273" actId="21"/>
          <ac:spMkLst>
            <pc:docMk/>
            <pc:sldMk cId="2795095425" sldId="2146847627"/>
            <ac:spMk id="61" creationId="{EC8B5C13-3B77-1782-FA19-EEB3B1D698E3}"/>
          </ac:spMkLst>
        </pc:spChg>
        <pc:graphicFrameChg chg="add del mod">
          <ac:chgData name="Yew, Calinda M. (GSFC-5920)" userId="dee743e0-a9f5-438d-9fb7-148924d05247" providerId="ADAL" clId="{34C9C4A8-F263-436F-A582-CF86E30BC459}" dt="2023-12-01T18:47:23.104" v="2273" actId="21"/>
          <ac:graphicFrameMkLst>
            <pc:docMk/>
            <pc:sldMk cId="2795095425" sldId="2146847627"/>
            <ac:graphicFrameMk id="47" creationId="{8F24D62B-6DC0-BF5F-7B86-6EA5326DCA04}"/>
          </ac:graphicFrameMkLst>
        </pc:graphicFrameChg>
        <pc:graphicFrameChg chg="add del mod">
          <ac:chgData name="Yew, Calinda M. (GSFC-5920)" userId="dee743e0-a9f5-438d-9fb7-148924d05247" providerId="ADAL" clId="{34C9C4A8-F263-436F-A582-CF86E30BC459}" dt="2023-12-01T18:47:23.104" v="2273" actId="21"/>
          <ac:graphicFrameMkLst>
            <pc:docMk/>
            <pc:sldMk cId="2795095425" sldId="2146847627"/>
            <ac:graphicFrameMk id="48" creationId="{016FA2B6-3167-CF97-DD1F-3DFE2323E4AA}"/>
          </ac:graphicFrameMkLst>
        </pc:graphicFrameChg>
        <pc:graphicFrameChg chg="add del mod">
          <ac:chgData name="Yew, Calinda M. (GSFC-5920)" userId="dee743e0-a9f5-438d-9fb7-148924d05247" providerId="ADAL" clId="{34C9C4A8-F263-436F-A582-CF86E30BC459}" dt="2023-12-01T18:47:23.104" v="2273" actId="21"/>
          <ac:graphicFrameMkLst>
            <pc:docMk/>
            <pc:sldMk cId="2795095425" sldId="2146847627"/>
            <ac:graphicFrameMk id="49" creationId="{5A0A07A0-6531-D264-6668-4578D14A5F1B}"/>
          </ac:graphicFrameMkLst>
        </pc:graphicFrameChg>
        <pc:graphicFrameChg chg="add del mod">
          <ac:chgData name="Yew, Calinda M. (GSFC-5920)" userId="dee743e0-a9f5-438d-9fb7-148924d05247" providerId="ADAL" clId="{34C9C4A8-F263-436F-A582-CF86E30BC459}" dt="2023-12-01T18:47:23.104" v="2273" actId="21"/>
          <ac:graphicFrameMkLst>
            <pc:docMk/>
            <pc:sldMk cId="2795095425" sldId="2146847627"/>
            <ac:graphicFrameMk id="50" creationId="{8776B4FE-55FC-8564-1156-79360F1B93EA}"/>
          </ac:graphicFrameMkLst>
        </pc:graphicFrameChg>
        <pc:picChg chg="add del mod">
          <ac:chgData name="Yew, Calinda M. (GSFC-5920)" userId="dee743e0-a9f5-438d-9fb7-148924d05247" providerId="ADAL" clId="{34C9C4A8-F263-436F-A582-CF86E30BC459}" dt="2023-12-01T18:47:23.104" v="2273" actId="21"/>
          <ac:picMkLst>
            <pc:docMk/>
            <pc:sldMk cId="2795095425" sldId="2146847627"/>
            <ac:picMk id="6" creationId="{4590C121-43A7-E0FC-EF56-A4B7DA75D63D}"/>
          </ac:picMkLst>
        </pc:picChg>
        <pc:picChg chg="add mod">
          <ac:chgData name="Yew, Calinda M. (GSFC-5920)" userId="dee743e0-a9f5-438d-9fb7-148924d05247" providerId="ADAL" clId="{34C9C4A8-F263-436F-A582-CF86E30BC459}" dt="2023-12-01T18:47:38.570" v="2276" actId="14100"/>
          <ac:picMkLst>
            <pc:docMk/>
            <pc:sldMk cId="2795095425" sldId="2146847627"/>
            <ac:picMk id="62" creationId="{104E4C51-8F3A-0912-3861-CCD19D1FF990}"/>
          </ac:picMkLst>
        </pc:picChg>
        <pc:cxnChg chg="add del mod">
          <ac:chgData name="Yew, Calinda M. (GSFC-5920)" userId="dee743e0-a9f5-438d-9fb7-148924d05247" providerId="ADAL" clId="{34C9C4A8-F263-436F-A582-CF86E30BC459}" dt="2023-12-01T18:47:23.104" v="2273" actId="21"/>
          <ac:cxnSpMkLst>
            <pc:docMk/>
            <pc:sldMk cId="2795095425" sldId="2146847627"/>
            <ac:cxnSpMk id="11" creationId="{96967EF5-BB1A-6664-6D44-4B0D828DA653}"/>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2" creationId="{4FB6E671-B699-F90F-3B25-BE5155C505C7}"/>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3" creationId="{B0CCCB73-27C2-4623-5DB3-75EAFCDFCBC7}"/>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4" creationId="{D2C772C8-04FD-79A3-4D9E-0A6BE92E1C62}"/>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5" creationId="{28A32DCC-34E6-9ABD-3242-ABD909F90347}"/>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6" creationId="{104CB5C0-BC1B-3D39-533E-E3C3CCE74CC5}"/>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18" creationId="{BC01DA22-BC92-4CB7-510F-B512EB5FFD2A}"/>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0" creationId="{00E56F4E-602B-FDA1-1011-316308B9A8A4}"/>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2" creationId="{C555C0F9-A792-9B8D-96DF-9B02DCE97281}"/>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3" creationId="{86DCD103-551D-8A3A-AC93-901A14D6E454}"/>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6" creationId="{671A389C-61D2-DEBD-483D-2E0F28F4E290}"/>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8" creationId="{E591147B-E20F-393C-1F85-3C2DB7AF2B71}"/>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29" creationId="{1DAE6578-B004-6932-12C2-AA44691ED55F}"/>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30" creationId="{5D8C35F4-B553-BAA5-6439-CE1AC734BC63}"/>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31" creationId="{1825C7F1-0D08-08B8-3687-AAE07157D40F}"/>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41" creationId="{AB2D9B41-3EC2-2C4E-4254-D6AFEBC5CF9C}"/>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54" creationId="{8E24B8D3-D5C5-D2C2-84B7-475225A460EE}"/>
          </ac:cxnSpMkLst>
        </pc:cxnChg>
        <pc:cxnChg chg="add del mod">
          <ac:chgData name="Yew, Calinda M. (GSFC-5920)" userId="dee743e0-a9f5-438d-9fb7-148924d05247" providerId="ADAL" clId="{34C9C4A8-F263-436F-A582-CF86E30BC459}" dt="2023-12-01T18:47:23.104" v="2273" actId="21"/>
          <ac:cxnSpMkLst>
            <pc:docMk/>
            <pc:sldMk cId="2795095425" sldId="2146847627"/>
            <ac:cxnSpMk id="56" creationId="{EB31CED7-BA41-AA8F-4FD1-AF337948632F}"/>
          </ac:cxnSpMkLst>
        </pc:cxnChg>
      </pc:sldChg>
      <pc:sldChg chg="add del">
        <pc:chgData name="Yew, Calinda M. (GSFC-5920)" userId="dee743e0-a9f5-438d-9fb7-148924d05247" providerId="ADAL" clId="{34C9C4A8-F263-436F-A582-CF86E30BC459}" dt="2023-12-01T13:24:14.848" v="1556"/>
        <pc:sldMkLst>
          <pc:docMk/>
          <pc:sldMk cId="2971693468" sldId="2146847627"/>
        </pc:sldMkLst>
      </pc:sldChg>
      <pc:sldChg chg="add del">
        <pc:chgData name="Yew, Calinda M. (GSFC-5920)" userId="dee743e0-a9f5-438d-9fb7-148924d05247" providerId="ADAL" clId="{34C9C4A8-F263-436F-A582-CF86E30BC459}" dt="2023-12-07T14:48:05.900" v="5099" actId="47"/>
        <pc:sldMkLst>
          <pc:docMk/>
          <pc:sldMk cId="3426035322" sldId="2146847627"/>
        </pc:sldMkLst>
      </pc:sldChg>
      <pc:sldChg chg="add">
        <pc:chgData name="Yew, Calinda M. (GSFC-5920)" userId="dee743e0-a9f5-438d-9fb7-148924d05247" providerId="ADAL" clId="{34C9C4A8-F263-436F-A582-CF86E30BC459}" dt="2023-12-01T18:55:04.228" v="2413"/>
        <pc:sldMkLst>
          <pc:docMk/>
          <pc:sldMk cId="1642052067" sldId="2146847628"/>
        </pc:sldMkLst>
      </pc:sldChg>
      <pc:sldChg chg="add del">
        <pc:chgData name="Yew, Calinda M. (GSFC-5920)" userId="dee743e0-a9f5-438d-9fb7-148924d05247" providerId="ADAL" clId="{34C9C4A8-F263-436F-A582-CF86E30BC459}" dt="2023-12-01T18:50:47.183" v="2298"/>
        <pc:sldMkLst>
          <pc:docMk/>
          <pc:sldMk cId="4198098889" sldId="2146847628"/>
        </pc:sldMkLst>
      </pc:sldChg>
      <pc:sldMasterChg chg="delSp mod delSldLayout modSldLayout">
        <pc:chgData name="Yew, Calinda M. (GSFC-5920)" userId="dee743e0-a9f5-438d-9fb7-148924d05247" providerId="ADAL" clId="{34C9C4A8-F263-436F-A582-CF86E30BC459}" dt="2023-12-14T14:07:05.794" v="5262" actId="478"/>
        <pc:sldMasterMkLst>
          <pc:docMk/>
          <pc:sldMasterMk cId="3535158486" sldId="2147483776"/>
        </pc:sldMasterMkLst>
        <pc:spChg chg="del">
          <ac:chgData name="Yew, Calinda M. (GSFC-5920)" userId="dee743e0-a9f5-438d-9fb7-148924d05247" providerId="ADAL" clId="{34C9C4A8-F263-436F-A582-CF86E30BC459}" dt="2023-12-14T14:07:05.794" v="5262" actId="478"/>
          <ac:spMkLst>
            <pc:docMk/>
            <pc:sldMasterMk cId="3535158486" sldId="2147483776"/>
            <ac:spMk id="7" creationId="{ACAF098A-244A-49B3-A198-3325941409B2}"/>
          </ac:spMkLst>
        </pc:spChg>
        <pc:sldLayoutChg chg="delSp modSp mod">
          <pc:chgData name="Yew, Calinda M. (GSFC-5920)" userId="dee743e0-a9f5-438d-9fb7-148924d05247" providerId="ADAL" clId="{34C9C4A8-F263-436F-A582-CF86E30BC459}" dt="2023-12-04T16:46:13.151" v="4683" actId="255"/>
          <pc:sldLayoutMkLst>
            <pc:docMk/>
            <pc:sldMasterMk cId="3535158486" sldId="2147483776"/>
            <pc:sldLayoutMk cId="1463095261" sldId="2147483777"/>
          </pc:sldLayoutMkLst>
          <pc:spChg chg="del mod">
            <ac:chgData name="Yew, Calinda M. (GSFC-5920)" userId="dee743e0-a9f5-438d-9fb7-148924d05247" providerId="ADAL" clId="{34C9C4A8-F263-436F-A582-CF86E30BC459}" dt="2023-12-01T13:06:25.554" v="620" actId="478"/>
            <ac:spMkLst>
              <pc:docMk/>
              <pc:sldMasterMk cId="3535158486" sldId="2147483776"/>
              <pc:sldLayoutMk cId="1463095261" sldId="2147483777"/>
              <ac:spMk id="14" creationId="{462A7254-C888-448B-B885-7DDCEE5715FF}"/>
            </ac:spMkLst>
          </pc:spChg>
          <pc:spChg chg="mod">
            <ac:chgData name="Yew, Calinda M. (GSFC-5920)" userId="dee743e0-a9f5-438d-9fb7-148924d05247" providerId="ADAL" clId="{34C9C4A8-F263-436F-A582-CF86E30BC459}" dt="2023-12-04T16:46:13.151" v="4683" actId="255"/>
            <ac:spMkLst>
              <pc:docMk/>
              <pc:sldMasterMk cId="3535158486" sldId="2147483776"/>
              <pc:sldLayoutMk cId="1463095261" sldId="2147483777"/>
              <ac:spMk id="22" creationId="{9AB5844A-6CC2-A837-9144-5B5F40D0962B}"/>
            </ac:spMkLst>
          </pc:spChg>
        </pc:sldLayoutChg>
        <pc:sldLayoutChg chg="delSp modSp mod">
          <pc:chgData name="Yew, Calinda M. (GSFC-5920)" userId="dee743e0-a9f5-438d-9fb7-148924d05247" providerId="ADAL" clId="{34C9C4A8-F263-436F-A582-CF86E30BC459}" dt="2023-12-14T14:05:41.916" v="5252" actId="20577"/>
          <pc:sldLayoutMkLst>
            <pc:docMk/>
            <pc:sldMasterMk cId="3535158486" sldId="2147483776"/>
            <pc:sldLayoutMk cId="3549540577" sldId="2147483778"/>
          </pc:sldLayoutMkLst>
          <pc:spChg chg="mod">
            <ac:chgData name="Yew, Calinda M. (GSFC-5920)" userId="dee743e0-a9f5-438d-9fb7-148924d05247" providerId="ADAL" clId="{34C9C4A8-F263-436F-A582-CF86E30BC459}" dt="2023-12-01T13:06:40.661" v="648" actId="20577"/>
            <ac:spMkLst>
              <pc:docMk/>
              <pc:sldMasterMk cId="3535158486" sldId="2147483776"/>
              <pc:sldLayoutMk cId="3549540577" sldId="2147483778"/>
              <ac:spMk id="10" creationId="{85945F2E-E0B2-4D7A-9D6B-F94138F919FF}"/>
            </ac:spMkLst>
          </pc:spChg>
          <pc:spChg chg="del mod">
            <ac:chgData name="Yew, Calinda M. (GSFC-5920)" userId="dee743e0-a9f5-438d-9fb7-148924d05247" providerId="ADAL" clId="{34C9C4A8-F263-436F-A582-CF86E30BC459}" dt="2023-12-14T14:05:34.284" v="5239" actId="478"/>
            <ac:spMkLst>
              <pc:docMk/>
              <pc:sldMasterMk cId="3535158486" sldId="2147483776"/>
              <pc:sldLayoutMk cId="3549540577" sldId="2147483778"/>
              <ac:spMk id="15" creationId="{A6176254-5DF9-48DB-AE30-C2EF86CE878A}"/>
            </ac:spMkLst>
          </pc:spChg>
          <pc:spChg chg="mod">
            <ac:chgData name="Yew, Calinda M. (GSFC-5920)" userId="dee743e0-a9f5-438d-9fb7-148924d05247" providerId="ADAL" clId="{34C9C4A8-F263-436F-A582-CF86E30BC459}" dt="2023-12-14T14:05:41.916" v="5252" actId="20577"/>
            <ac:spMkLst>
              <pc:docMk/>
              <pc:sldMasterMk cId="3535158486" sldId="2147483776"/>
              <pc:sldLayoutMk cId="3549540577" sldId="2147483778"/>
              <ac:spMk id="17" creationId="{91F27DE8-36E3-3DF9-8AB0-10D45419B041}"/>
            </ac:spMkLst>
          </pc:spChg>
          <pc:picChg chg="del mod">
            <ac:chgData name="Yew, Calinda M. (GSFC-5920)" userId="dee743e0-a9f5-438d-9fb7-148924d05247" providerId="ADAL" clId="{34C9C4A8-F263-436F-A582-CF86E30BC459}" dt="2023-12-01T13:05:28.814" v="520" actId="478"/>
            <ac:picMkLst>
              <pc:docMk/>
              <pc:sldMasterMk cId="3535158486" sldId="2147483776"/>
              <pc:sldLayoutMk cId="3549540577" sldId="2147483778"/>
              <ac:picMk id="16" creationId="{0CB0C02B-99AF-4D8B-AD3D-604C028C1379}"/>
            </ac:picMkLst>
          </pc:picChg>
        </pc:sldLayoutChg>
        <pc:sldLayoutChg chg="modSp mod">
          <pc:chgData name="Yew, Calinda M. (GSFC-5920)" userId="dee743e0-a9f5-438d-9fb7-148924d05247" providerId="ADAL" clId="{34C9C4A8-F263-436F-A582-CF86E30BC459}" dt="2023-12-14T14:06:16.766" v="5257" actId="1076"/>
          <pc:sldLayoutMkLst>
            <pc:docMk/>
            <pc:sldMasterMk cId="3535158486" sldId="2147483776"/>
            <pc:sldLayoutMk cId="1759727075" sldId="2147483779"/>
          </pc:sldLayoutMkLst>
          <pc:spChg chg="mod">
            <ac:chgData name="Yew, Calinda M. (GSFC-5920)" userId="dee743e0-a9f5-438d-9fb7-148924d05247" providerId="ADAL" clId="{34C9C4A8-F263-436F-A582-CF86E30BC459}" dt="2023-12-01T13:06:55.432" v="682" actId="20577"/>
            <ac:spMkLst>
              <pc:docMk/>
              <pc:sldMasterMk cId="3535158486" sldId="2147483776"/>
              <pc:sldLayoutMk cId="1759727075" sldId="2147483779"/>
              <ac:spMk id="2" creationId="{470908FA-1AA3-B7F2-FB45-BAA18567ADD8}"/>
            </ac:spMkLst>
          </pc:spChg>
          <pc:spChg chg="mod">
            <ac:chgData name="Yew, Calinda M. (GSFC-5920)" userId="dee743e0-a9f5-438d-9fb7-148924d05247" providerId="ADAL" clId="{34C9C4A8-F263-436F-A582-CF86E30BC459}" dt="2023-12-14T14:06:16.766" v="5257" actId="1076"/>
            <ac:spMkLst>
              <pc:docMk/>
              <pc:sldMasterMk cId="3535158486" sldId="2147483776"/>
              <pc:sldLayoutMk cId="1759727075" sldId="2147483779"/>
              <ac:spMk id="8" creationId="{6F99A813-7772-E0A6-7105-52C3B074B525}"/>
            </ac:spMkLst>
          </pc:spChg>
        </pc:sldLayoutChg>
        <pc:sldLayoutChg chg="modSp mod">
          <pc:chgData name="Yew, Calinda M. (GSFC-5920)" userId="dee743e0-a9f5-438d-9fb7-148924d05247" providerId="ADAL" clId="{34C9C4A8-F263-436F-A582-CF86E30BC459}" dt="2023-12-01T13:07:09.659" v="712" actId="20577"/>
          <pc:sldLayoutMkLst>
            <pc:docMk/>
            <pc:sldMasterMk cId="3535158486" sldId="2147483776"/>
            <pc:sldLayoutMk cId="803800532" sldId="2147483780"/>
          </pc:sldLayoutMkLst>
          <pc:spChg chg="mod">
            <ac:chgData name="Yew, Calinda M. (GSFC-5920)" userId="dee743e0-a9f5-438d-9fb7-148924d05247" providerId="ADAL" clId="{34C9C4A8-F263-436F-A582-CF86E30BC459}" dt="2023-12-01T13:07:09.659" v="712" actId="20577"/>
            <ac:spMkLst>
              <pc:docMk/>
              <pc:sldMasterMk cId="3535158486" sldId="2147483776"/>
              <pc:sldLayoutMk cId="803800532" sldId="2147483780"/>
              <ac:spMk id="2" creationId="{A9624342-5C3A-2363-A247-70EFDBDA5EFB}"/>
            </ac:spMkLst>
          </pc:spChg>
        </pc:sldLayoutChg>
        <pc:sldLayoutChg chg="delSp mod">
          <pc:chgData name="Yew, Calinda M. (GSFC-5920)" userId="dee743e0-a9f5-438d-9fb7-148924d05247" providerId="ADAL" clId="{34C9C4A8-F263-436F-A582-CF86E30BC459}" dt="2023-12-14T14:06:12.453" v="5256" actId="478"/>
          <pc:sldLayoutMkLst>
            <pc:docMk/>
            <pc:sldMasterMk cId="3535158486" sldId="2147483776"/>
            <pc:sldLayoutMk cId="2792801671" sldId="2147483781"/>
          </pc:sldLayoutMkLst>
          <pc:spChg chg="del">
            <ac:chgData name="Yew, Calinda M. (GSFC-5920)" userId="dee743e0-a9f5-438d-9fb7-148924d05247" providerId="ADAL" clId="{34C9C4A8-F263-436F-A582-CF86E30BC459}" dt="2023-12-14T14:06:12.453" v="5256" actId="478"/>
            <ac:spMkLst>
              <pc:docMk/>
              <pc:sldMasterMk cId="3535158486" sldId="2147483776"/>
              <pc:sldLayoutMk cId="2792801671" sldId="2147483781"/>
              <ac:spMk id="3" creationId="{541A4421-E4D5-23A0-FC6E-9CDD2FEC9471}"/>
            </ac:spMkLst>
          </pc:spChg>
        </pc:sldLayoutChg>
        <pc:sldLayoutChg chg="modSp del mod">
          <pc:chgData name="Yew, Calinda M. (GSFC-5920)" userId="dee743e0-a9f5-438d-9fb7-148924d05247" providerId="ADAL" clId="{34C9C4A8-F263-436F-A582-CF86E30BC459}" dt="2023-12-01T13:11:27.636" v="816" actId="2696"/>
          <pc:sldLayoutMkLst>
            <pc:docMk/>
            <pc:sldMasterMk cId="3535158486" sldId="2147483776"/>
            <pc:sldLayoutMk cId="3495025687" sldId="2147483782"/>
          </pc:sldLayoutMkLst>
          <pc:spChg chg="mod">
            <ac:chgData name="Yew, Calinda M. (GSFC-5920)" userId="dee743e0-a9f5-438d-9fb7-148924d05247" providerId="ADAL" clId="{34C9C4A8-F263-436F-A582-CF86E30BC459}" dt="2023-12-01T13:07:14.611" v="713" actId="20577"/>
            <ac:spMkLst>
              <pc:docMk/>
              <pc:sldMasterMk cId="3535158486" sldId="2147483776"/>
              <pc:sldLayoutMk cId="3495025687" sldId="2147483782"/>
              <ac:spMk id="11" creationId="{40FDDAB7-A1BB-4AAC-B4DF-1CAF78364B98}"/>
            </ac:spMkLst>
          </pc:spChg>
        </pc:sldLayoutChg>
      </pc:sldMasterChg>
      <pc:sldMasterChg chg="modSldLayout">
        <pc:chgData name="Yew, Calinda M. (GSFC-5920)" userId="dee743e0-a9f5-438d-9fb7-148924d05247" providerId="ADAL" clId="{34C9C4A8-F263-436F-A582-CF86E30BC459}" dt="2023-12-14T14:06:09.030" v="5255" actId="478"/>
        <pc:sldMasterMkLst>
          <pc:docMk/>
          <pc:sldMasterMk cId="3715861704" sldId="2147483782"/>
        </pc:sldMasterMkLst>
        <pc:sldLayoutChg chg="delSp mod">
          <pc:chgData name="Yew, Calinda M. (GSFC-5920)" userId="dee743e0-a9f5-438d-9fb7-148924d05247" providerId="ADAL" clId="{34C9C4A8-F263-436F-A582-CF86E30BC459}" dt="2023-12-14T14:06:00.287" v="5253" actId="478"/>
          <pc:sldLayoutMkLst>
            <pc:docMk/>
            <pc:sldMasterMk cId="3715861704" sldId="2147483782"/>
            <pc:sldLayoutMk cId="4112320433" sldId="2147483783"/>
          </pc:sldLayoutMkLst>
          <pc:spChg chg="del">
            <ac:chgData name="Yew, Calinda M. (GSFC-5920)" userId="dee743e0-a9f5-438d-9fb7-148924d05247" providerId="ADAL" clId="{34C9C4A8-F263-436F-A582-CF86E30BC459}" dt="2023-12-14T14:06:00.287" v="5253" actId="478"/>
            <ac:spMkLst>
              <pc:docMk/>
              <pc:sldMasterMk cId="3715861704" sldId="2147483782"/>
              <pc:sldLayoutMk cId="4112320433" sldId="2147483783"/>
              <ac:spMk id="3" creationId="{20855A14-E9BE-A0A9-7905-F4038D1463FE}"/>
            </ac:spMkLst>
          </pc:spChg>
        </pc:sldLayoutChg>
        <pc:sldLayoutChg chg="delSp mod">
          <pc:chgData name="Yew, Calinda M. (GSFC-5920)" userId="dee743e0-a9f5-438d-9fb7-148924d05247" providerId="ADAL" clId="{34C9C4A8-F263-436F-A582-CF86E30BC459}" dt="2023-12-14T14:06:05.262" v="5254" actId="478"/>
          <pc:sldLayoutMkLst>
            <pc:docMk/>
            <pc:sldMasterMk cId="3715861704" sldId="2147483782"/>
            <pc:sldLayoutMk cId="3944293906" sldId="2147483785"/>
          </pc:sldLayoutMkLst>
          <pc:spChg chg="del">
            <ac:chgData name="Yew, Calinda M. (GSFC-5920)" userId="dee743e0-a9f5-438d-9fb7-148924d05247" providerId="ADAL" clId="{34C9C4A8-F263-436F-A582-CF86E30BC459}" dt="2023-12-14T14:06:05.262" v="5254" actId="478"/>
            <ac:spMkLst>
              <pc:docMk/>
              <pc:sldMasterMk cId="3715861704" sldId="2147483782"/>
              <pc:sldLayoutMk cId="3944293906" sldId="2147483785"/>
              <ac:spMk id="3" creationId="{541A4421-E4D5-23A0-FC6E-9CDD2FEC9471}"/>
            </ac:spMkLst>
          </pc:spChg>
        </pc:sldLayoutChg>
        <pc:sldLayoutChg chg="delSp mod">
          <pc:chgData name="Yew, Calinda M. (GSFC-5920)" userId="dee743e0-a9f5-438d-9fb7-148924d05247" providerId="ADAL" clId="{34C9C4A8-F263-436F-A582-CF86E30BC459}" dt="2023-12-14T14:06:09.030" v="5255" actId="478"/>
          <pc:sldLayoutMkLst>
            <pc:docMk/>
            <pc:sldMasterMk cId="3715861704" sldId="2147483782"/>
            <pc:sldLayoutMk cId="2665492368" sldId="2147483786"/>
          </pc:sldLayoutMkLst>
          <pc:spChg chg="del">
            <ac:chgData name="Yew, Calinda M. (GSFC-5920)" userId="dee743e0-a9f5-438d-9fb7-148924d05247" providerId="ADAL" clId="{34C9C4A8-F263-436F-A582-CF86E30BC459}" dt="2023-12-14T14:06:09.030" v="5255" actId="478"/>
            <ac:spMkLst>
              <pc:docMk/>
              <pc:sldMasterMk cId="3715861704" sldId="2147483782"/>
              <pc:sldLayoutMk cId="2665492368" sldId="2147483786"/>
              <ac:spMk id="4" creationId="{22C7FE7D-B5AF-F56F-BD31-5565B2F5853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24117-2056-F04A-9DC1-DAF80AA3809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EE5C68E7-4825-434A-9CDF-FD932A5E494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4D5ABFE-584F-F04D-BC99-C1ACD68CCFEE}" type="datetimeFigureOut">
              <a:rPr lang="en-US" smtClean="0"/>
              <a:t>12/13/2023</a:t>
            </a:fld>
            <a:endParaRPr lang="en-US"/>
          </a:p>
        </p:txBody>
      </p:sp>
      <p:sp>
        <p:nvSpPr>
          <p:cNvPr id="4" name="Footer Placeholder 3">
            <a:extLst>
              <a:ext uri="{FF2B5EF4-FFF2-40B4-BE49-F238E27FC236}">
                <a16:creationId xmlns:a16="http://schemas.microsoft.com/office/drawing/2014/main" id="{CC90449E-2ACE-1F45-B81D-525049DE9118}"/>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Presentation Title</a:t>
            </a:r>
          </a:p>
        </p:txBody>
      </p:sp>
      <p:sp>
        <p:nvSpPr>
          <p:cNvPr id="5" name="Slide Number Placeholder 4">
            <a:extLst>
              <a:ext uri="{FF2B5EF4-FFF2-40B4-BE49-F238E27FC236}">
                <a16:creationId xmlns:a16="http://schemas.microsoft.com/office/drawing/2014/main" id="{3A261855-0205-944B-B8ED-2F08B876EAB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63CDCC0-C608-3C4D-970A-3912D6692722}" type="slidenum">
              <a:rPr lang="en-US" smtClean="0"/>
              <a:t>‹#›</a:t>
            </a:fld>
            <a:endParaRPr lang="en-US"/>
          </a:p>
        </p:txBody>
      </p:sp>
    </p:spTree>
    <p:extLst>
      <p:ext uri="{BB962C8B-B14F-4D97-AF65-F5344CB8AC3E}">
        <p14:creationId xmlns:p14="http://schemas.microsoft.com/office/powerpoint/2010/main" val="334583263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5BAD06-80BF-B747-B2B2-2646110899A4}" type="datetimeFigureOut">
              <a:rPr lang="en-US" smtClean="0"/>
              <a:t>12/13/2023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a:t>Presentation Title</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88E94A1-7C40-8946-AD2E-519DF92826D0}" type="slidenum">
              <a:rPr lang="en-US" smtClean="0"/>
              <a:t>‹#›</a:t>
            </a:fld>
            <a:endParaRPr lang="en-US"/>
          </a:p>
        </p:txBody>
      </p:sp>
    </p:spTree>
    <p:extLst>
      <p:ext uri="{BB962C8B-B14F-4D97-AF65-F5344CB8AC3E}">
        <p14:creationId xmlns:p14="http://schemas.microsoft.com/office/powerpoint/2010/main" val="109876985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4</a:t>
            </a:fld>
            <a:endParaRPr lang="en-US"/>
          </a:p>
        </p:txBody>
      </p:sp>
    </p:spTree>
    <p:extLst>
      <p:ext uri="{BB962C8B-B14F-4D97-AF65-F5344CB8AC3E}">
        <p14:creationId xmlns:p14="http://schemas.microsoft.com/office/powerpoint/2010/main" val="93329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a:p>
        </p:txBody>
      </p:sp>
    </p:spTree>
    <p:extLst>
      <p:ext uri="{BB962C8B-B14F-4D97-AF65-F5344CB8AC3E}">
        <p14:creationId xmlns:p14="http://schemas.microsoft.com/office/powerpoint/2010/main" val="1192803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19</a:t>
            </a:fld>
            <a:endParaRPr lang="en-US"/>
          </a:p>
        </p:txBody>
      </p:sp>
    </p:spTree>
    <p:extLst>
      <p:ext uri="{BB962C8B-B14F-4D97-AF65-F5344CB8AC3E}">
        <p14:creationId xmlns:p14="http://schemas.microsoft.com/office/powerpoint/2010/main" val="20075180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ackground Graphic 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CED812-AAE2-4A1A-8071-510F528B4E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88389" cy="6858000"/>
          </a:xfrm>
          <a:prstGeom prst="rect">
            <a:avLst/>
          </a:prstGeom>
        </p:spPr>
      </p:pic>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pic>
        <p:nvPicPr>
          <p:cNvPr id="20" name="Google Shape;68;p16">
            <a:extLst>
              <a:ext uri="{FF2B5EF4-FFF2-40B4-BE49-F238E27FC236}">
                <a16:creationId xmlns:a16="http://schemas.microsoft.com/office/drawing/2014/main" id="{1367CB2C-8474-41A2-E705-FAEF62E0F4E2}"/>
              </a:ext>
            </a:extLst>
          </p:cNvPr>
          <p:cNvPicPr preferRelativeResize="0">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22" name="Google Shape;181;p29">
            <a:extLst>
              <a:ext uri="{FF2B5EF4-FFF2-40B4-BE49-F238E27FC236}">
                <a16:creationId xmlns:a16="http://schemas.microsoft.com/office/drawing/2014/main" id="{9AB5844A-6CC2-A837-9144-5B5F40D0962B}"/>
              </a:ext>
            </a:extLst>
          </p:cNvPr>
          <p:cNvSpPr txBox="1"/>
          <p:nvPr userDrawn="1"/>
        </p:nvSpPr>
        <p:spPr>
          <a:xfrm>
            <a:off x="611211" y="5563067"/>
            <a:ext cx="5400373" cy="962014"/>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anchor="ctr" anchorCtr="0">
            <a:spAutoFit/>
          </a:bodyPr>
          <a:lstStyle/>
          <a:p>
            <a:pPr>
              <a:buClr>
                <a:srgbClr val="FFFFFF"/>
              </a:buClr>
              <a:buSzPts val="1800"/>
              <a:buFont typeface="Arial"/>
              <a:buNone/>
            </a:pPr>
            <a:endParaRPr lang="en-US" sz="2000" b="1" kern="0" dirty="0">
              <a:solidFill>
                <a:srgbClr val="FFFFFF"/>
              </a:solidFill>
              <a:ea typeface="Inter"/>
              <a:cs typeface="Inter"/>
              <a:sym typeface="Inter"/>
            </a:endParaRPr>
          </a:p>
          <a:p>
            <a:pPr>
              <a:buClr>
                <a:srgbClr val="FFFFFF"/>
              </a:buClr>
              <a:buSzPts val="900"/>
              <a:buFont typeface="Inter Light"/>
              <a:buNone/>
            </a:pPr>
            <a:r>
              <a:rPr lang="en" sz="1300" i="1" kern="0" dirty="0">
                <a:solidFill>
                  <a:srgbClr val="FFFFFF"/>
                </a:solidFill>
                <a:ea typeface="Inter Light"/>
                <a:cs typeface="Inter Light"/>
                <a:sym typeface="Inter Light"/>
              </a:rPr>
              <a:t>AIAA SciTech 2024 Conference</a:t>
            </a:r>
          </a:p>
          <a:p>
            <a:pPr>
              <a:buClr>
                <a:srgbClr val="FFFFFF"/>
              </a:buClr>
              <a:buSzPts val="900"/>
              <a:buFont typeface="Inter Light"/>
              <a:buNone/>
            </a:pPr>
            <a:r>
              <a:rPr lang="en" sz="1300" i="1" kern="0" dirty="0">
                <a:solidFill>
                  <a:srgbClr val="FFFFFF"/>
                </a:solidFill>
                <a:ea typeface="Inter Light"/>
                <a:cs typeface="Inter Light"/>
                <a:sym typeface="Inter Light"/>
              </a:rPr>
              <a:t>Orlando, FL</a:t>
            </a:r>
          </a:p>
          <a:p>
            <a:pPr>
              <a:buClr>
                <a:srgbClr val="FFFFFF"/>
              </a:buClr>
              <a:buSzPts val="900"/>
              <a:buFont typeface="Inter Light"/>
              <a:buNone/>
            </a:pPr>
            <a:r>
              <a:rPr lang="en" sz="1300" i="1" kern="0" dirty="0">
                <a:solidFill>
                  <a:srgbClr val="FFFFFF"/>
                </a:solidFill>
                <a:ea typeface="Inter Light"/>
                <a:cs typeface="Inter Light"/>
                <a:sym typeface="Inter Light"/>
              </a:rPr>
              <a:t>07-12 January 2024</a:t>
            </a:r>
          </a:p>
        </p:txBody>
      </p:sp>
      <p:sp>
        <p:nvSpPr>
          <p:cNvPr id="25" name="Title 1">
            <a:extLst>
              <a:ext uri="{FF2B5EF4-FFF2-40B4-BE49-F238E27FC236}">
                <a16:creationId xmlns:a16="http://schemas.microsoft.com/office/drawing/2014/main" id="{00B1F90F-3662-743D-ABA8-93449D753779}"/>
              </a:ext>
            </a:extLst>
          </p:cNvPr>
          <p:cNvSpPr>
            <a:spLocks noGrp="1"/>
          </p:cNvSpPr>
          <p:nvPr>
            <p:ph type="title" hasCustomPrompt="1"/>
          </p:nvPr>
        </p:nvSpPr>
        <p:spPr>
          <a:xfrm>
            <a:off x="611211" y="2707196"/>
            <a:ext cx="11304437" cy="774288"/>
          </a:xfrm>
          <a:prstGeom prst="rect">
            <a:avLst/>
          </a:prstGeom>
        </p:spPr>
        <p:txBody>
          <a:bodyPr/>
          <a:lstStyle>
            <a:lvl1pPr>
              <a:defRPr sz="6000" b="1">
                <a:solidFill>
                  <a:schemeClr val="bg1"/>
                </a:solidFill>
              </a:defRPr>
            </a:lvl1pPr>
          </a:lstStyle>
          <a:p>
            <a:r>
              <a:rPr lang="en-US"/>
              <a:t>Title</a:t>
            </a:r>
          </a:p>
        </p:txBody>
      </p:sp>
      <p:sp>
        <p:nvSpPr>
          <p:cNvPr id="26" name="Text Placeholder 2">
            <a:extLst>
              <a:ext uri="{FF2B5EF4-FFF2-40B4-BE49-F238E27FC236}">
                <a16:creationId xmlns:a16="http://schemas.microsoft.com/office/drawing/2014/main" id="{1CD9FD90-688C-E8B9-8E27-366754E15B1C}"/>
              </a:ext>
            </a:extLst>
          </p:cNvPr>
          <p:cNvSpPr>
            <a:spLocks noGrp="1"/>
          </p:cNvSpPr>
          <p:nvPr>
            <p:ph type="body" sz="quarter" idx="10" hasCustomPrompt="1"/>
          </p:nvPr>
        </p:nvSpPr>
        <p:spPr>
          <a:xfrm>
            <a:off x="642381" y="3538661"/>
            <a:ext cx="11304588" cy="1039812"/>
          </a:xfrm>
          <a:prstGeom prst="rect">
            <a:avLst/>
          </a:prstGeom>
        </p:spPr>
        <p:txBody>
          <a:bodyPr/>
          <a:lstStyle>
            <a:lvl1pPr marL="0" indent="0">
              <a:buNone/>
              <a:defRPr sz="2800" b="1">
                <a:solidFill>
                  <a:schemeClr val="bg1"/>
                </a:solidFill>
              </a:defRPr>
            </a:lvl1pPr>
          </a:lstStyle>
          <a:p>
            <a:pPr lvl="0"/>
            <a:r>
              <a:rPr lang="en-US"/>
              <a:t>Presenter</a:t>
            </a:r>
          </a:p>
        </p:txBody>
      </p:sp>
      <p:sp>
        <p:nvSpPr>
          <p:cNvPr id="13" name="Date Placeholder 3">
            <a:extLst>
              <a:ext uri="{FF2B5EF4-FFF2-40B4-BE49-F238E27FC236}">
                <a16:creationId xmlns:a16="http://schemas.microsoft.com/office/drawing/2014/main" id="{2C141333-075C-4A60-BA22-750430F7E008}"/>
              </a:ext>
            </a:extLst>
          </p:cNvPr>
          <p:cNvSpPr txBox="1">
            <a:spLocks/>
          </p:cNvSpPr>
          <p:nvPr userDrawn="1"/>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MSR-CCRS</a:t>
            </a:r>
          </a:p>
        </p:txBody>
      </p:sp>
    </p:spTree>
    <p:extLst>
      <p:ext uri="{BB962C8B-B14F-4D97-AF65-F5344CB8AC3E}">
        <p14:creationId xmlns:p14="http://schemas.microsoft.com/office/powerpoint/2010/main" val="1463095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Background Graph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518D192-6077-80AD-4986-D12A71C4AE2B}"/>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1524" y="0"/>
            <a:ext cx="12192000" cy="6858000"/>
          </a:xfrm>
          <a:prstGeom prst="rect">
            <a:avLst/>
          </a:prstGeom>
        </p:spPr>
      </p:pic>
      <p:sp>
        <p:nvSpPr>
          <p:cNvPr id="11" name="Rectangle 10">
            <a:extLst>
              <a:ext uri="{FF2B5EF4-FFF2-40B4-BE49-F238E27FC236}">
                <a16:creationId xmlns:a16="http://schemas.microsoft.com/office/drawing/2014/main" id="{9AB888C6-9CDB-E45D-FF36-3B8F5D01198A}"/>
              </a:ext>
            </a:extLst>
          </p:cNvPr>
          <p:cNvSpPr/>
          <p:nvPr userDrawn="1"/>
        </p:nvSpPr>
        <p:spPr>
          <a:xfrm rot="10800000">
            <a:off x="3048" y="0"/>
            <a:ext cx="12188952" cy="4800600"/>
          </a:xfrm>
          <a:prstGeom prst="rect">
            <a:avLst/>
          </a:prstGeom>
          <a:gradFill flip="none" rotWithShape="1">
            <a:gsLst>
              <a:gs pos="0">
                <a:schemeClr val="tx1">
                  <a:alpha val="0"/>
                </a:schemeClr>
              </a:gs>
              <a:gs pos="100000">
                <a:schemeClr val="tx1">
                  <a:alpha val="30488"/>
                </a:schemeClr>
              </a:gs>
            </a:gsLst>
            <a:lin ang="5400000" scaled="0"/>
            <a:tileRect/>
          </a:gradFill>
          <a:ln w="12700" cap="flat" cmpd="sng" algn="ctr">
            <a:noFill/>
            <a:prstDash val="solid"/>
            <a:miter lim="800000"/>
          </a:ln>
          <a:effectLst/>
        </p:spPr>
        <p:txBody>
          <a:bodyPr rtlCol="0" anchor="ctr"/>
          <a:lstStyle/>
          <a:p>
            <a:pPr algn="ctr"/>
            <a:endParaRPr lang="en-US">
              <a:solidFill>
                <a:srgbClr val="FFFFFF"/>
              </a:solidFill>
              <a:latin typeface="Calibri" panose="020F0502020204030204"/>
              <a:cs typeface="Arial"/>
              <a:sym typeface="Arial"/>
            </a:endParaRPr>
          </a:p>
        </p:txBody>
      </p:sp>
      <p:sp>
        <p:nvSpPr>
          <p:cNvPr id="8" name="Title 1">
            <a:extLst>
              <a:ext uri="{FF2B5EF4-FFF2-40B4-BE49-F238E27FC236}">
                <a16:creationId xmlns:a16="http://schemas.microsoft.com/office/drawing/2014/main" id="{6F99A813-7772-E0A6-7105-52C3B074B525}"/>
              </a:ext>
            </a:extLst>
          </p:cNvPr>
          <p:cNvSpPr>
            <a:spLocks noGrp="1"/>
          </p:cNvSpPr>
          <p:nvPr>
            <p:ph type="title" hasCustomPrompt="1"/>
          </p:nvPr>
        </p:nvSpPr>
        <p:spPr>
          <a:xfrm>
            <a:off x="276352" y="1253423"/>
            <a:ext cx="11304437" cy="1162171"/>
          </a:xfrm>
          <a:prstGeom prst="rect">
            <a:avLst/>
          </a:prstGeom>
        </p:spPr>
        <p:txBody>
          <a:bodyPr/>
          <a:lstStyle>
            <a:lvl1pPr>
              <a:defRPr sz="4800" b="1">
                <a:solidFill>
                  <a:schemeClr val="bg1"/>
                </a:solidFill>
              </a:defRPr>
            </a:lvl1pPr>
          </a:lstStyle>
          <a:p>
            <a:r>
              <a:rPr lang="en-US"/>
              <a:t>Section Header</a:t>
            </a:r>
          </a:p>
        </p:txBody>
      </p:sp>
      <p:sp>
        <p:nvSpPr>
          <p:cNvPr id="3" name="Text Placeholder 2">
            <a:extLst>
              <a:ext uri="{FF2B5EF4-FFF2-40B4-BE49-F238E27FC236}">
                <a16:creationId xmlns:a16="http://schemas.microsoft.com/office/drawing/2014/main" id="{6A1CA3F4-05D4-4DA2-6853-CD6461CF1160}"/>
              </a:ext>
            </a:extLst>
          </p:cNvPr>
          <p:cNvSpPr>
            <a:spLocks noGrp="1"/>
          </p:cNvSpPr>
          <p:nvPr>
            <p:ph type="body" sz="quarter" idx="10" hasCustomPrompt="1"/>
          </p:nvPr>
        </p:nvSpPr>
        <p:spPr>
          <a:xfrm>
            <a:off x="276225" y="2433827"/>
            <a:ext cx="11304588" cy="1039812"/>
          </a:xfrm>
          <a:prstGeom prst="rect">
            <a:avLst/>
          </a:prstGeom>
        </p:spPr>
        <p:txBody>
          <a:bodyPr/>
          <a:lstStyle>
            <a:lvl1pPr marL="0" indent="0">
              <a:buNone/>
              <a:defRPr sz="2800" b="1">
                <a:solidFill>
                  <a:schemeClr val="bg1"/>
                </a:solidFill>
              </a:defRPr>
            </a:lvl1pPr>
          </a:lstStyle>
          <a:p>
            <a:pPr lvl="0"/>
            <a:r>
              <a:rPr lang="en-US"/>
              <a:t>Presenter</a:t>
            </a:r>
          </a:p>
        </p:txBody>
      </p:sp>
      <p:sp>
        <p:nvSpPr>
          <p:cNvPr id="17" name="Text Placeholder 2">
            <a:extLst>
              <a:ext uri="{FF2B5EF4-FFF2-40B4-BE49-F238E27FC236}">
                <a16:creationId xmlns:a16="http://schemas.microsoft.com/office/drawing/2014/main" id="{91F27DE8-36E3-3DF9-8AB0-10D45419B041}"/>
              </a:ext>
            </a:extLst>
          </p:cNvPr>
          <p:cNvSpPr>
            <a:spLocks noGrp="1"/>
          </p:cNvSpPr>
          <p:nvPr>
            <p:ph type="body" sz="quarter" idx="11" hasCustomPrompt="1"/>
          </p:nvPr>
        </p:nvSpPr>
        <p:spPr>
          <a:xfrm>
            <a:off x="276201" y="985903"/>
            <a:ext cx="11304588" cy="258404"/>
          </a:xfrm>
          <a:prstGeom prst="rect">
            <a:avLst/>
          </a:prstGeom>
        </p:spPr>
        <p:txBody>
          <a:bodyPr/>
          <a:lstStyle>
            <a:lvl1pPr marL="0" indent="0">
              <a:buNone/>
              <a:defRPr sz="1200" b="1">
                <a:solidFill>
                  <a:schemeClr val="bg1"/>
                </a:solidFill>
              </a:defRPr>
            </a:lvl1pPr>
          </a:lstStyle>
          <a:p>
            <a:pPr lvl="0"/>
            <a:r>
              <a:rPr lang="en-US" dirty="0"/>
              <a:t> </a:t>
            </a:r>
          </a:p>
        </p:txBody>
      </p:sp>
      <p:sp>
        <p:nvSpPr>
          <p:cNvPr id="10" name="Date Placeholder 3">
            <a:extLst>
              <a:ext uri="{FF2B5EF4-FFF2-40B4-BE49-F238E27FC236}">
                <a16:creationId xmlns:a16="http://schemas.microsoft.com/office/drawing/2014/main" id="{85945F2E-E0B2-4D7A-9D6B-F94138F919FF}"/>
              </a:ext>
            </a:extLst>
          </p:cNvPr>
          <p:cNvSpPr>
            <a:spLocks noGrp="1"/>
          </p:cNvSpPr>
          <p:nvPr>
            <p:ph type="dt" sz="half" idx="2"/>
          </p:nvPr>
        </p:nvSpPr>
        <p:spPr>
          <a:xfrm>
            <a:off x="461940" y="6492875"/>
            <a:ext cx="2145491" cy="365125"/>
          </a:xfrm>
          <a:prstGeom prst="rect">
            <a:avLst/>
          </a:prstGeom>
        </p:spPr>
        <p:txBody>
          <a:bodyPr vert="horz" lIns="91440" tIns="45720" rIns="0" bIns="45720" rtlCol="0" anchor="ctr"/>
          <a:lstStyle>
            <a:lvl1pPr algn="l">
              <a:defRPr sz="800" b="0" i="0">
                <a:solidFill>
                  <a:schemeClr val="bg1"/>
                </a:solidFill>
                <a:latin typeface="+mn-lt"/>
                <a:cs typeface="Arial Narrow" panose="020B0604020202020204" pitchFamily="34" charset="0"/>
              </a:defRPr>
            </a:lvl1pPr>
          </a:lstStyle>
          <a:p>
            <a:r>
              <a:rPr lang="en-US" dirty="0"/>
              <a:t>AIAA </a:t>
            </a:r>
            <a:r>
              <a:rPr lang="en-US" dirty="0" err="1"/>
              <a:t>Scitech</a:t>
            </a:r>
            <a:r>
              <a:rPr lang="en-US" dirty="0"/>
              <a:t> 2024 Conference</a:t>
            </a:r>
          </a:p>
        </p:txBody>
      </p:sp>
      <p:sp>
        <p:nvSpPr>
          <p:cNvPr id="14" name="Slide Number Placeholder 5">
            <a:extLst>
              <a:ext uri="{FF2B5EF4-FFF2-40B4-BE49-F238E27FC236}">
                <a16:creationId xmlns:a16="http://schemas.microsoft.com/office/drawing/2014/main" id="{D4B84D1D-51EC-469A-A5B2-AEFF5C4CA347}"/>
              </a:ext>
            </a:extLst>
          </p:cNvPr>
          <p:cNvSpPr>
            <a:spLocks noGrp="1"/>
          </p:cNvSpPr>
          <p:nvPr>
            <p:ph type="sldNum" sz="quarter" idx="4"/>
          </p:nvPr>
        </p:nvSpPr>
        <p:spPr>
          <a:xfrm>
            <a:off x="0" y="6492875"/>
            <a:ext cx="427383" cy="365125"/>
          </a:xfrm>
          <a:prstGeom prst="rect">
            <a:avLst/>
          </a:prstGeom>
        </p:spPr>
        <p:txBody>
          <a:bodyPr vert="horz" lIns="91440" tIns="45720" rIns="91440" bIns="45720" rtlCol="0" anchor="ctr"/>
          <a:lstStyle>
            <a:lvl1pPr algn="ctr">
              <a:defRPr lang="en-US" sz="800" b="0" i="0" smtClean="0">
                <a:solidFill>
                  <a:schemeClr val="bg1"/>
                </a:solidFill>
                <a:cs typeface="Arial Narrow" panose="020B0604020202020204" pitchFamily="34" charset="0"/>
              </a:defRPr>
            </a:lvl1pPr>
          </a:lstStyle>
          <a:p>
            <a:fld id="{2D04F4CF-F641-6E4E-8F87-8EB8AA2BFA51}" type="slidenum">
              <a:rPr lang="en-US" smtClean="0"/>
              <a:pPr/>
              <a:t>‹#›</a:t>
            </a:fld>
            <a:endParaRPr lang="en-US"/>
          </a:p>
        </p:txBody>
      </p:sp>
      <p:pic>
        <p:nvPicPr>
          <p:cNvPr id="12" name="Google Shape;68;p16">
            <a:extLst>
              <a:ext uri="{FF2B5EF4-FFF2-40B4-BE49-F238E27FC236}">
                <a16:creationId xmlns:a16="http://schemas.microsoft.com/office/drawing/2014/main" id="{157DBB87-BDCD-4641-8402-83722F4618C4}"/>
              </a:ext>
            </a:extLst>
          </p:cNvPr>
          <p:cNvPicPr preferRelativeResize="0">
            <a:picLocks noChangeAspect="1"/>
          </p:cNvPicPr>
          <p:nvPr userDrawn="1"/>
        </p:nvPicPr>
        <p:blipFill rotWithShape="1">
          <a:blip r:embed="rId4"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13" name="Date Placeholder 3">
            <a:extLst>
              <a:ext uri="{FF2B5EF4-FFF2-40B4-BE49-F238E27FC236}">
                <a16:creationId xmlns:a16="http://schemas.microsoft.com/office/drawing/2014/main" id="{C8744FD4-066D-4FDC-B0C3-72DC4B7970D4}"/>
              </a:ext>
            </a:extLst>
          </p:cNvPr>
          <p:cNvSpPr txBox="1">
            <a:spLocks/>
          </p:cNvSpPr>
          <p:nvPr userDrawn="1"/>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MSR-CCRS</a:t>
            </a:r>
          </a:p>
        </p:txBody>
      </p:sp>
    </p:spTree>
    <p:extLst>
      <p:ext uri="{BB962C8B-B14F-4D97-AF65-F5344CB8AC3E}">
        <p14:creationId xmlns:p14="http://schemas.microsoft.com/office/powerpoint/2010/main" val="354954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Header+Text Placehol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323486" y="175688"/>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72F26A61-11FF-61AD-8FE7-B9EA4092BC9B}"/>
              </a:ext>
            </a:extLst>
          </p:cNvPr>
          <p:cNvSpPr>
            <a:spLocks noGrp="1"/>
          </p:cNvSpPr>
          <p:nvPr>
            <p:ph type="body" sz="quarter" idx="11" hasCustomPrompt="1"/>
          </p:nvPr>
        </p:nvSpPr>
        <p:spPr>
          <a:xfrm>
            <a:off x="595468" y="895478"/>
            <a:ext cx="11032455" cy="5510537"/>
          </a:xfrm>
          <a:prstGeom prst="rect">
            <a:avLst/>
          </a:prstGeom>
        </p:spPr>
        <p:txBody>
          <a:bodyPr/>
          <a:lstStyle>
            <a:lvl1pPr marL="342900" indent="-342900">
              <a:lnSpc>
                <a:spcPct val="120000"/>
              </a:lnSpc>
              <a:buFont typeface="Arial" panose="020B0604020202020204" pitchFamily="34" charset="0"/>
              <a:buChar char="•"/>
              <a:defRPr sz="2000"/>
            </a:lvl1pPr>
            <a:lvl2pPr marL="685800" indent="-228600">
              <a:buFont typeface="Arial" panose="020B0604020202020204" pitchFamily="34" charset="0"/>
              <a:buChar char="-"/>
              <a:defRPr sz="1800"/>
            </a:lvl2pPr>
            <a:lvl3pPr>
              <a:defRPr sz="1600"/>
            </a:lvl3pPr>
            <a:lvl4pPr marL="1600200" indent="-228600">
              <a:buFont typeface="Arial" panose="020B0604020202020204" pitchFamily="34" charset="0"/>
              <a:buChar char="-"/>
              <a:defRPr sz="14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r>
              <a:rPr lang="en-US" err="1"/>
              <a:t>Egestas</a:t>
            </a:r>
            <a:r>
              <a:rPr lang="en-US"/>
              <a:t> integer </a:t>
            </a:r>
            <a:r>
              <a:rPr lang="en-US" err="1"/>
              <a:t>eget</a:t>
            </a:r>
            <a:r>
              <a:rPr lang="en-US"/>
              <a:t> </a:t>
            </a:r>
            <a:r>
              <a:rPr lang="en-US" err="1"/>
              <a:t>aliquet</a:t>
            </a:r>
            <a:r>
              <a:rPr lang="en-US"/>
              <a:t> </a:t>
            </a:r>
            <a:r>
              <a:rPr lang="en-US" err="1"/>
              <a:t>praesent</a:t>
            </a:r>
            <a:r>
              <a:rPr lang="en-US"/>
              <a:t> </a:t>
            </a:r>
            <a:r>
              <a:rPr lang="en-US" err="1"/>
              <a:t>tristique</a:t>
            </a:r>
            <a:r>
              <a:rPr lang="en-US"/>
              <a:t> magna.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r>
              <a:rPr lang="en-US" err="1"/>
              <a:t>Aliquam</a:t>
            </a:r>
            <a:r>
              <a:rPr lang="en-US"/>
              <a:t> </a:t>
            </a:r>
            <a:r>
              <a:rPr lang="en-US" err="1"/>
              <a:t>eleifend</a:t>
            </a:r>
            <a:r>
              <a:rPr lang="en-US"/>
              <a:t> mi in </a:t>
            </a:r>
            <a:r>
              <a:rPr lang="en-US" err="1"/>
              <a:t>nulla</a:t>
            </a:r>
            <a:r>
              <a:rPr lang="en-US"/>
              <a:t> </a:t>
            </a:r>
            <a:r>
              <a:rPr lang="en-US" err="1"/>
              <a:t>posuere</a:t>
            </a:r>
            <a:r>
              <a:rPr lang="en-US"/>
              <a:t> </a:t>
            </a:r>
            <a:r>
              <a:rPr lang="en-US" err="1"/>
              <a:t>sollicitudin</a:t>
            </a:r>
            <a:r>
              <a:rPr lang="en-US"/>
              <a:t> </a:t>
            </a:r>
            <a:r>
              <a:rPr lang="en-US" err="1"/>
              <a:t>aliquam</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Gravida </a:t>
            </a:r>
            <a:r>
              <a:rPr lang="en-US" err="1"/>
              <a:t>rutrum</a:t>
            </a:r>
            <a:r>
              <a:rPr lang="en-US"/>
              <a:t> </a:t>
            </a:r>
            <a:r>
              <a:rPr lang="en-US" err="1"/>
              <a:t>quisque</a:t>
            </a:r>
            <a:r>
              <a:rPr lang="en-US"/>
              <a:t> non </a:t>
            </a:r>
            <a:r>
              <a:rPr lang="en-US" err="1"/>
              <a:t>tellus</a:t>
            </a:r>
            <a:r>
              <a:rPr lang="en-US"/>
              <a:t>. </a:t>
            </a:r>
          </a:p>
          <a:p>
            <a:pPr lvl="2"/>
            <a:r>
              <a:rPr lang="en-US"/>
              <a:t>??</a:t>
            </a:r>
          </a:p>
          <a:p>
            <a:pPr lvl="3"/>
            <a:r>
              <a:rPr lang="en-US"/>
              <a:t>??</a:t>
            </a:r>
          </a:p>
          <a:p>
            <a:pPr lvl="0"/>
            <a:r>
              <a:rPr lang="en-US" err="1"/>
              <a:t>Suspendisse</a:t>
            </a:r>
            <a:r>
              <a:rPr lang="en-US"/>
              <a:t> </a:t>
            </a:r>
            <a:r>
              <a:rPr lang="en-US" err="1"/>
              <a:t>interdum</a:t>
            </a:r>
            <a:r>
              <a:rPr lang="en-US"/>
              <a:t> </a:t>
            </a:r>
            <a:r>
              <a:rPr lang="en-US" err="1"/>
              <a:t>consectetur</a:t>
            </a:r>
            <a:r>
              <a:rPr lang="en-US"/>
              <a:t> libero id </a:t>
            </a:r>
            <a:r>
              <a:rPr lang="en-US" err="1"/>
              <a:t>faucibus</a:t>
            </a:r>
            <a:r>
              <a:rPr lang="en-US"/>
              <a:t> </a:t>
            </a:r>
            <a:r>
              <a:rPr lang="en-US" err="1"/>
              <a:t>nisl</a:t>
            </a:r>
            <a:r>
              <a:rPr lang="en-US"/>
              <a:t>. </a:t>
            </a:r>
          </a:p>
          <a:p>
            <a:pPr lvl="1"/>
            <a:r>
              <a:rPr lang="en-US"/>
              <a:t>??</a:t>
            </a:r>
          </a:p>
          <a:p>
            <a:pPr lvl="2"/>
            <a:r>
              <a:rPr lang="en-US"/>
              <a:t>??	</a:t>
            </a:r>
          </a:p>
          <a:p>
            <a:pPr lvl="3"/>
            <a:r>
              <a:rPr lang="en-US"/>
              <a:t>??</a:t>
            </a:r>
          </a:p>
          <a:p>
            <a:pPr lvl="0"/>
            <a:endParaRPr lang="en-US"/>
          </a:p>
        </p:txBody>
      </p:sp>
      <p:sp>
        <p:nvSpPr>
          <p:cNvPr id="13" name="Footer Placeholder 4">
            <a:extLst>
              <a:ext uri="{FF2B5EF4-FFF2-40B4-BE49-F238E27FC236}">
                <a16:creationId xmlns:a16="http://schemas.microsoft.com/office/drawing/2014/main" id="{3527C23C-1D99-4896-9EC6-C3A2B32B9F5E}"/>
              </a:ext>
            </a:extLst>
          </p:cNvPr>
          <p:cNvSpPr>
            <a:spLocks noGrp="1"/>
          </p:cNvSpPr>
          <p:nvPr>
            <p:ph type="ftr" sz="quarter" idx="3"/>
          </p:nvPr>
        </p:nvSpPr>
        <p:spPr>
          <a:xfrm>
            <a:off x="2063496" y="6656832"/>
            <a:ext cx="8065008" cy="201168"/>
          </a:xfrm>
          <a:prstGeom prst="rect">
            <a:avLst/>
          </a:prstGeom>
        </p:spPr>
        <p:txBody>
          <a:bodyPr vert="horz" lIns="91440" tIns="45720" rIns="91440" bIns="45720" rtlCol="0" anchor="ctr"/>
          <a:lstStyle>
            <a:lvl1pPr algn="ctr">
              <a:defRPr sz="600" b="0" i="0">
                <a:solidFill>
                  <a:schemeClr val="tx1">
                    <a:tint val="75000"/>
                  </a:schemeClr>
                </a:solidFill>
                <a:latin typeface="+mn-lt"/>
                <a:cs typeface="Arial Narrow" panose="020B0604020202020204" pitchFamily="34" charset="0"/>
              </a:defRPr>
            </a:lvl1pPr>
          </a:lstStyle>
          <a:p>
            <a:r>
              <a:rPr lang="en-US"/>
              <a:t>Use or disclosure of data contained on this page is subject to the restriction(s) on the title page of this document.</a:t>
            </a:r>
          </a:p>
        </p:txBody>
      </p:sp>
      <p:sp>
        <p:nvSpPr>
          <p:cNvPr id="2" name="Date Placeholder 3">
            <a:extLst>
              <a:ext uri="{FF2B5EF4-FFF2-40B4-BE49-F238E27FC236}">
                <a16:creationId xmlns:a16="http://schemas.microsoft.com/office/drawing/2014/main" id="{470908FA-1AA3-B7F2-FB45-BAA18567ADD8}"/>
              </a:ext>
            </a:extLst>
          </p:cNvPr>
          <p:cNvSpPr>
            <a:spLocks noGrp="1"/>
          </p:cNvSpPr>
          <p:nvPr>
            <p:ph type="dt" sz="half" idx="2"/>
          </p:nvPr>
        </p:nvSpPr>
        <p:spPr>
          <a:xfrm>
            <a:off x="452001" y="6492875"/>
            <a:ext cx="2079503"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AIAA SciTech 2024 Conference</a:t>
            </a:r>
          </a:p>
        </p:txBody>
      </p:sp>
      <p:sp>
        <p:nvSpPr>
          <p:cNvPr id="4" name="Slide Number Placeholder 5">
            <a:extLst>
              <a:ext uri="{FF2B5EF4-FFF2-40B4-BE49-F238E27FC236}">
                <a16:creationId xmlns:a16="http://schemas.microsoft.com/office/drawing/2014/main" id="{B50C84C1-FDBD-361C-6BC1-CD77B7246FC4}"/>
              </a:ext>
            </a:extLst>
          </p:cNvPr>
          <p:cNvSpPr>
            <a:spLocks noGrp="1"/>
          </p:cNvSpPr>
          <p:nvPr>
            <p:ph type="sldNum" sz="quarter" idx="4"/>
          </p:nvPr>
        </p:nvSpPr>
        <p:spPr>
          <a:xfrm>
            <a:off x="0" y="6492875"/>
            <a:ext cx="427383" cy="365125"/>
          </a:xfrm>
          <a:prstGeom prst="rect">
            <a:avLst/>
          </a:prstGeom>
        </p:spPr>
        <p:txBody>
          <a:bodyPr vert="horz" lIns="91440" tIns="45720" rIns="91440" bIns="45720" rtlCol="0" anchor="ctr"/>
          <a:lstStyle>
            <a:lvl1pP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a:p>
        </p:txBody>
      </p:sp>
    </p:spTree>
    <p:extLst>
      <p:ext uri="{BB962C8B-B14F-4D97-AF65-F5344CB8AC3E}">
        <p14:creationId xmlns:p14="http://schemas.microsoft.com/office/powerpoint/2010/main" val="1759727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One-Line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1" name="Footer Placeholder 4">
            <a:extLst>
              <a:ext uri="{FF2B5EF4-FFF2-40B4-BE49-F238E27FC236}">
                <a16:creationId xmlns:a16="http://schemas.microsoft.com/office/drawing/2014/main" id="{675740E6-7AE4-467E-BC8B-0AC67D4809B1}"/>
              </a:ext>
            </a:extLst>
          </p:cNvPr>
          <p:cNvSpPr>
            <a:spLocks noGrp="1"/>
          </p:cNvSpPr>
          <p:nvPr>
            <p:ph type="ftr" sz="quarter" idx="3"/>
          </p:nvPr>
        </p:nvSpPr>
        <p:spPr>
          <a:xfrm>
            <a:off x="2063496" y="6656832"/>
            <a:ext cx="8065008" cy="201168"/>
          </a:xfrm>
          <a:prstGeom prst="rect">
            <a:avLst/>
          </a:prstGeom>
        </p:spPr>
        <p:txBody>
          <a:bodyPr vert="horz" lIns="91440" tIns="45720" rIns="91440" bIns="45720" rtlCol="0" anchor="ctr"/>
          <a:lstStyle>
            <a:lvl1pPr algn="ctr">
              <a:defRPr sz="600" b="0" i="0">
                <a:solidFill>
                  <a:schemeClr val="tx1">
                    <a:tint val="75000"/>
                  </a:schemeClr>
                </a:solidFill>
                <a:latin typeface="+mn-lt"/>
                <a:cs typeface="Arial Narrow" panose="020B0604020202020204" pitchFamily="34" charset="0"/>
              </a:defRPr>
            </a:lvl1pPr>
          </a:lstStyle>
          <a:p>
            <a:r>
              <a:rPr lang="en-US"/>
              <a:t>Use or disclosure of data contained on this page is subject to the restriction(s) on the title page of this document.</a:t>
            </a:r>
          </a:p>
        </p:txBody>
      </p:sp>
      <p:sp>
        <p:nvSpPr>
          <p:cNvPr id="2" name="Date Placeholder 3">
            <a:extLst>
              <a:ext uri="{FF2B5EF4-FFF2-40B4-BE49-F238E27FC236}">
                <a16:creationId xmlns:a16="http://schemas.microsoft.com/office/drawing/2014/main" id="{A9624342-5C3A-2363-A247-70EFDBDA5EFB}"/>
              </a:ext>
            </a:extLst>
          </p:cNvPr>
          <p:cNvSpPr>
            <a:spLocks noGrp="1"/>
          </p:cNvSpPr>
          <p:nvPr>
            <p:ph type="dt" sz="half" idx="2"/>
          </p:nvPr>
        </p:nvSpPr>
        <p:spPr>
          <a:xfrm>
            <a:off x="452001" y="6492875"/>
            <a:ext cx="2079503"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dirty="0"/>
              <a:t>AIAA SciTech 2024 Conference</a:t>
            </a:r>
          </a:p>
        </p:txBody>
      </p:sp>
      <p:sp>
        <p:nvSpPr>
          <p:cNvPr id="3" name="Slide Number Placeholder 5">
            <a:extLst>
              <a:ext uri="{FF2B5EF4-FFF2-40B4-BE49-F238E27FC236}">
                <a16:creationId xmlns:a16="http://schemas.microsoft.com/office/drawing/2014/main" id="{4F9CB0E5-6E59-8236-3D87-BF88A8ECE69C}"/>
              </a:ext>
            </a:extLst>
          </p:cNvPr>
          <p:cNvSpPr>
            <a:spLocks noGrp="1"/>
          </p:cNvSpPr>
          <p:nvPr>
            <p:ph type="sldNum" sz="quarter" idx="4"/>
          </p:nvPr>
        </p:nvSpPr>
        <p:spPr>
          <a:xfrm>
            <a:off x="0" y="6492875"/>
            <a:ext cx="427383" cy="365125"/>
          </a:xfrm>
          <a:prstGeom prst="rect">
            <a:avLst/>
          </a:prstGeom>
        </p:spPr>
        <p:txBody>
          <a:bodyPr vert="horz" lIns="91440" tIns="45720" rIns="91440" bIns="45720" rtlCol="0" anchor="ctr"/>
          <a:lstStyle>
            <a:lvl1pP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a:p>
        </p:txBody>
      </p:sp>
    </p:spTree>
    <p:extLst>
      <p:ext uri="{BB962C8B-B14F-4D97-AF65-F5344CB8AC3E}">
        <p14:creationId xmlns:p14="http://schemas.microsoft.com/office/powerpoint/2010/main" val="803800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FCA7-0A7D-449D-9C67-B1646AC978CA}"/>
              </a:ext>
            </a:extLst>
          </p:cNvPr>
          <p:cNvSpPr>
            <a:spLocks noGrp="1"/>
          </p:cNvSpPr>
          <p:nvPr>
            <p:ph type="title"/>
          </p:nvPr>
        </p:nvSpPr>
        <p:spPr>
          <a:xfrm>
            <a:off x="380999" y="189499"/>
            <a:ext cx="10972800" cy="983077"/>
          </a:xfrm>
        </p:spPr>
        <p:txBody>
          <a:bodyPr/>
          <a:lstStyle/>
          <a:p>
            <a:r>
              <a:rPr lang="en-US"/>
              <a:t>Click to edit Master title style</a:t>
            </a:r>
          </a:p>
        </p:txBody>
      </p:sp>
      <p:sp>
        <p:nvSpPr>
          <p:cNvPr id="8" name="Content Placeholder 7">
            <a:extLst>
              <a:ext uri="{FF2B5EF4-FFF2-40B4-BE49-F238E27FC236}">
                <a16:creationId xmlns:a16="http://schemas.microsoft.com/office/drawing/2014/main" id="{FC3D2078-5188-46D4-AA12-3DFA6B733BAC}"/>
              </a:ext>
            </a:extLst>
          </p:cNvPr>
          <p:cNvSpPr>
            <a:spLocks noGrp="1"/>
          </p:cNvSpPr>
          <p:nvPr>
            <p:ph sz="quarter" idx="12"/>
          </p:nvPr>
        </p:nvSpPr>
        <p:spPr>
          <a:xfrm>
            <a:off x="381000" y="1426464"/>
            <a:ext cx="11430000" cy="475488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3">
            <a:extLst>
              <a:ext uri="{FF2B5EF4-FFF2-40B4-BE49-F238E27FC236}">
                <a16:creationId xmlns:a16="http://schemas.microsoft.com/office/drawing/2014/main" id="{B751D5D9-0C3D-48EC-A542-582099FFB1CA}"/>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11" name="Rectangle 8">
            <a:extLst>
              <a:ext uri="{FF2B5EF4-FFF2-40B4-BE49-F238E27FC236}">
                <a16:creationId xmlns:a16="http://schemas.microsoft.com/office/drawing/2014/main" id="{40FDDAB7-A1BB-4AAC-B4DF-1CAF78364B98}"/>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endParaRPr lang="en-US" dirty="0"/>
          </a:p>
        </p:txBody>
      </p:sp>
    </p:spTree>
    <p:extLst>
      <p:ext uri="{BB962C8B-B14F-4D97-AF65-F5344CB8AC3E}">
        <p14:creationId xmlns:p14="http://schemas.microsoft.com/office/powerpoint/2010/main" val="2792801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24C1D3-D50E-0625-069F-AD40E7058DC0}"/>
              </a:ext>
            </a:extLst>
          </p:cNvPr>
          <p:cNvPicPr>
            <a:picLocks noChangeAspect="1"/>
          </p:cNvPicPr>
          <p:nvPr userDrawn="1"/>
        </p:nvPicPr>
        <p:blipFill>
          <a:blip r:embed="rId2"/>
          <a:stretch>
            <a:fillRect/>
          </a:stretch>
        </p:blipFill>
        <p:spPr>
          <a:xfrm>
            <a:off x="0" y="0"/>
            <a:ext cx="12188389" cy="6858000"/>
          </a:xfrm>
          <a:prstGeom prst="rect">
            <a:avLst/>
          </a:prstGeom>
        </p:spPr>
      </p:pic>
      <p:pic>
        <p:nvPicPr>
          <p:cNvPr id="6" name="Google Shape;179;p29">
            <a:extLst>
              <a:ext uri="{FF2B5EF4-FFF2-40B4-BE49-F238E27FC236}">
                <a16:creationId xmlns:a16="http://schemas.microsoft.com/office/drawing/2014/main" id="{F6C64B9C-99AC-EDAC-B925-B957E103EE7E}"/>
              </a:ext>
            </a:extLst>
          </p:cNvPr>
          <p:cNvPicPr preferRelativeResize="0"/>
          <p:nvPr userDrawn="1"/>
        </p:nvPicPr>
        <p:blipFill rotWithShape="1">
          <a:blip r:embed="rId3">
            <a:alphaModFix/>
          </a:blip>
          <a:srcRect/>
          <a:stretch/>
        </p:blipFill>
        <p:spPr>
          <a:xfrm>
            <a:off x="11403764" y="6077672"/>
            <a:ext cx="577651" cy="578803"/>
          </a:xfrm>
          <a:prstGeom prst="rect">
            <a:avLst/>
          </a:prstGeom>
          <a:noFill/>
          <a:ln>
            <a:noFill/>
          </a:ln>
        </p:spPr>
      </p:pic>
      <p:pic>
        <p:nvPicPr>
          <p:cNvPr id="10" name="Picture 9">
            <a:extLst>
              <a:ext uri="{FF2B5EF4-FFF2-40B4-BE49-F238E27FC236}">
                <a16:creationId xmlns:a16="http://schemas.microsoft.com/office/drawing/2014/main" id="{18E6C1B1-5336-E06B-683C-76ADAE1014E5}"/>
              </a:ext>
            </a:extLst>
          </p:cNvPr>
          <p:cNvPicPr>
            <a:picLocks noChangeAspect="1"/>
          </p:cNvPicPr>
          <p:nvPr userDrawn="1"/>
        </p:nvPicPr>
        <p:blipFill>
          <a:blip r:embed="rId4"/>
          <a:stretch>
            <a:fillRect/>
          </a:stretch>
        </p:blipFill>
        <p:spPr>
          <a:xfrm>
            <a:off x="8711871" y="95799"/>
            <a:ext cx="1642533" cy="829733"/>
          </a:xfrm>
          <a:prstGeom prst="rect">
            <a:avLst/>
          </a:prstGeom>
        </p:spPr>
      </p:pic>
      <p:pic>
        <p:nvPicPr>
          <p:cNvPr id="12" name="Picture 11">
            <a:extLst>
              <a:ext uri="{FF2B5EF4-FFF2-40B4-BE49-F238E27FC236}">
                <a16:creationId xmlns:a16="http://schemas.microsoft.com/office/drawing/2014/main" id="{27A8DC71-AA05-ABE7-6B1E-F11374A9F209}"/>
              </a:ext>
            </a:extLst>
          </p:cNvPr>
          <p:cNvPicPr>
            <a:picLocks noChangeAspect="1"/>
          </p:cNvPicPr>
          <p:nvPr userDrawn="1"/>
        </p:nvPicPr>
        <p:blipFill>
          <a:blip r:embed="rId5"/>
          <a:stretch>
            <a:fillRect/>
          </a:stretch>
        </p:blipFill>
        <p:spPr>
          <a:xfrm>
            <a:off x="10069920" y="95799"/>
            <a:ext cx="1845733" cy="829733"/>
          </a:xfrm>
          <a:prstGeom prst="rect">
            <a:avLst/>
          </a:prstGeom>
        </p:spPr>
      </p:pic>
      <p:sp>
        <p:nvSpPr>
          <p:cNvPr id="14" name="Text Placeholder 13">
            <a:extLst>
              <a:ext uri="{FF2B5EF4-FFF2-40B4-BE49-F238E27FC236}">
                <a16:creationId xmlns:a16="http://schemas.microsoft.com/office/drawing/2014/main" id="{7928533E-4C34-4401-6593-DB968C25B3DD}"/>
              </a:ext>
            </a:extLst>
          </p:cNvPr>
          <p:cNvSpPr>
            <a:spLocks noGrp="1"/>
          </p:cNvSpPr>
          <p:nvPr>
            <p:ph type="body" sz="quarter" idx="11" hasCustomPrompt="1"/>
          </p:nvPr>
        </p:nvSpPr>
        <p:spPr>
          <a:xfrm>
            <a:off x="3208536" y="1439956"/>
            <a:ext cx="5503333" cy="829733"/>
          </a:xfrm>
        </p:spPr>
        <p:txBody>
          <a:bodyPr>
            <a:normAutofit/>
          </a:bodyPr>
          <a:lstStyle>
            <a:lvl1pPr marL="0" indent="0" algn="ctr">
              <a:buNone/>
              <a:defRPr sz="3733"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pPr lvl="0"/>
            <a:r>
              <a:rPr lang="en-US" dirty="0"/>
              <a:t>Review</a:t>
            </a:r>
          </a:p>
        </p:txBody>
      </p:sp>
      <p:sp>
        <p:nvSpPr>
          <p:cNvPr id="15" name="Text Placeholder 13">
            <a:extLst>
              <a:ext uri="{FF2B5EF4-FFF2-40B4-BE49-F238E27FC236}">
                <a16:creationId xmlns:a16="http://schemas.microsoft.com/office/drawing/2014/main" id="{6DD4CEA7-7CEC-1759-7813-29549CDB7C6F}"/>
              </a:ext>
            </a:extLst>
          </p:cNvPr>
          <p:cNvSpPr>
            <a:spLocks noGrp="1"/>
          </p:cNvSpPr>
          <p:nvPr>
            <p:ph type="body" sz="quarter" idx="12" hasCustomPrompt="1"/>
          </p:nvPr>
        </p:nvSpPr>
        <p:spPr>
          <a:xfrm>
            <a:off x="3208536" y="2398864"/>
            <a:ext cx="5503333" cy="822219"/>
          </a:xfrm>
        </p:spPr>
        <p:txBody>
          <a:bodyPr>
            <a:normAutofit/>
          </a:bodyPr>
          <a:lstStyle>
            <a:lvl1pPr marL="0" indent="0" algn="ctr">
              <a:buNone/>
              <a:defRPr sz="3733"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pPr lvl="0"/>
            <a:r>
              <a:rPr lang="en-US" dirty="0"/>
              <a:t>Section #, Title</a:t>
            </a:r>
          </a:p>
        </p:txBody>
      </p:sp>
      <p:sp>
        <p:nvSpPr>
          <p:cNvPr id="16" name="Text Placeholder 13">
            <a:extLst>
              <a:ext uri="{FF2B5EF4-FFF2-40B4-BE49-F238E27FC236}">
                <a16:creationId xmlns:a16="http://schemas.microsoft.com/office/drawing/2014/main" id="{B7E7526F-7CA4-96FB-D5D9-3F95FBA9021D}"/>
              </a:ext>
            </a:extLst>
          </p:cNvPr>
          <p:cNvSpPr>
            <a:spLocks noGrp="1"/>
          </p:cNvSpPr>
          <p:nvPr>
            <p:ph type="body" sz="quarter" idx="13" hasCustomPrompt="1"/>
          </p:nvPr>
        </p:nvSpPr>
        <p:spPr>
          <a:xfrm>
            <a:off x="3208536" y="3348629"/>
            <a:ext cx="5503333" cy="610977"/>
          </a:xfrm>
        </p:spPr>
        <p:txBody>
          <a:bodyPr>
            <a:normAutofit/>
          </a:bodyPr>
          <a:lstStyle>
            <a:lvl1pPr marL="0" indent="0" algn="ctr">
              <a:buNone/>
              <a:defRPr sz="2133"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pPr lvl="0"/>
            <a:r>
              <a:rPr lang="en-US" dirty="0"/>
              <a:t>Presenter’s Name, Title</a:t>
            </a:r>
          </a:p>
        </p:txBody>
      </p:sp>
      <p:sp>
        <p:nvSpPr>
          <p:cNvPr id="18" name="Text Placeholder 13">
            <a:extLst>
              <a:ext uri="{FF2B5EF4-FFF2-40B4-BE49-F238E27FC236}">
                <a16:creationId xmlns:a16="http://schemas.microsoft.com/office/drawing/2014/main" id="{F6A549F8-4BC0-3232-1FF4-89B485E168BB}"/>
              </a:ext>
            </a:extLst>
          </p:cNvPr>
          <p:cNvSpPr>
            <a:spLocks noGrp="1"/>
          </p:cNvSpPr>
          <p:nvPr>
            <p:ph type="body" sz="quarter" idx="14" hasCustomPrompt="1"/>
          </p:nvPr>
        </p:nvSpPr>
        <p:spPr>
          <a:xfrm>
            <a:off x="3208536" y="4172748"/>
            <a:ext cx="5503333" cy="610977"/>
          </a:xfrm>
        </p:spPr>
        <p:txBody>
          <a:bodyPr>
            <a:normAutofit/>
          </a:bodyPr>
          <a:lstStyle>
            <a:lvl1pPr marL="0" indent="0" algn="ctr">
              <a:buNone/>
              <a:defRPr sz="2133" b="1" i="0">
                <a:solidFill>
                  <a:schemeClr val="bg1"/>
                </a:solidFill>
                <a:effectLst>
                  <a:outerShdw blurRad="38100" dist="38100" dir="2700000" algn="tl">
                    <a:srgbClr val="000000">
                      <a:alpha val="43137"/>
                    </a:srgbClr>
                  </a:outerShdw>
                </a:effectLst>
                <a:latin typeface="Arial Black" panose="020B0604020202020204" pitchFamily="34" charset="0"/>
                <a:cs typeface="Arial Black" panose="020B0604020202020204" pitchFamily="34" charset="0"/>
              </a:defRPr>
            </a:lvl1pPr>
          </a:lstStyle>
          <a:p>
            <a:pPr lvl="0"/>
            <a:r>
              <a:rPr lang="en-US" dirty="0"/>
              <a:t>Date</a:t>
            </a:r>
          </a:p>
        </p:txBody>
      </p:sp>
      <p:sp>
        <p:nvSpPr>
          <p:cNvPr id="20" name="Text Placeholder 19">
            <a:extLst>
              <a:ext uri="{FF2B5EF4-FFF2-40B4-BE49-F238E27FC236}">
                <a16:creationId xmlns:a16="http://schemas.microsoft.com/office/drawing/2014/main" id="{30D7C61B-DB48-02C3-0263-4D546E675898}"/>
              </a:ext>
            </a:extLst>
          </p:cNvPr>
          <p:cNvSpPr>
            <a:spLocks noGrp="1"/>
          </p:cNvSpPr>
          <p:nvPr>
            <p:ph type="body" sz="quarter" idx="15" hasCustomPrompt="1"/>
          </p:nvPr>
        </p:nvSpPr>
        <p:spPr>
          <a:xfrm>
            <a:off x="210587" y="6339840"/>
            <a:ext cx="903888" cy="365760"/>
          </a:xfrm>
        </p:spPr>
        <p:txBody>
          <a:bodyPr anchor="ctr">
            <a:noAutofit/>
          </a:bodyPr>
          <a:lstStyle>
            <a:lvl1pPr marL="0" indent="0">
              <a:buNone/>
              <a:defRPr sz="1000" b="1" i="0">
                <a:solidFill>
                  <a:schemeClr val="bg1"/>
                </a:solidFill>
                <a:latin typeface="Arial Narrow" panose="020B0604020202020204" pitchFamily="34" charset="0"/>
                <a:cs typeface="Arial Narrow" panose="020B0604020202020204" pitchFamily="34" charset="0"/>
              </a:defRPr>
            </a:lvl1pPr>
            <a:lvl2pPr>
              <a:defRPr sz="1000" b="0" i="0">
                <a:solidFill>
                  <a:schemeClr val="bg1"/>
                </a:solidFill>
                <a:latin typeface="Arial Narrow" panose="020B0604020202020204" pitchFamily="34" charset="0"/>
                <a:cs typeface="Arial Narrow" panose="020B0604020202020204" pitchFamily="34" charset="0"/>
              </a:defRPr>
            </a:lvl2pPr>
            <a:lvl3pPr>
              <a:defRPr sz="1000" b="0" i="0">
                <a:solidFill>
                  <a:schemeClr val="bg1"/>
                </a:solidFill>
                <a:latin typeface="Arial Narrow" panose="020B0604020202020204" pitchFamily="34" charset="0"/>
                <a:cs typeface="Arial Narrow" panose="020B0604020202020204" pitchFamily="34" charset="0"/>
              </a:defRPr>
            </a:lvl3pPr>
            <a:lvl4pPr>
              <a:defRPr sz="1000" b="0" i="0">
                <a:solidFill>
                  <a:schemeClr val="bg1"/>
                </a:solidFill>
                <a:latin typeface="Arial Narrow" panose="020B0604020202020204" pitchFamily="34" charset="0"/>
                <a:cs typeface="Arial Narrow" panose="020B0604020202020204" pitchFamily="34" charset="0"/>
              </a:defRPr>
            </a:lvl4pPr>
            <a:lvl5pPr>
              <a:defRPr sz="1000" b="0" i="0">
                <a:solidFill>
                  <a:schemeClr val="bg1"/>
                </a:solidFill>
                <a:latin typeface="Arial Narrow" panose="020B0604020202020204" pitchFamily="34" charset="0"/>
                <a:cs typeface="Arial Narrow" panose="020B0604020202020204" pitchFamily="34" charset="0"/>
              </a:defRPr>
            </a:lvl5pPr>
          </a:lstStyle>
          <a:p>
            <a:pPr lvl="0"/>
            <a:r>
              <a:rPr lang="en-US" dirty="0"/>
              <a:t>LRS #</a:t>
            </a:r>
          </a:p>
        </p:txBody>
      </p:sp>
    </p:spTree>
    <p:extLst>
      <p:ext uri="{BB962C8B-B14F-4D97-AF65-F5344CB8AC3E}">
        <p14:creationId xmlns:p14="http://schemas.microsoft.com/office/powerpoint/2010/main" val="4112320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Alternate Title Slide" preserve="1" userDrawn="1">
  <p:cSld name="Alternate Title Slide">
    <p:spTree>
      <p:nvGrpSpPr>
        <p:cNvPr id="1" name="Shape 94"/>
        <p:cNvGrpSpPr/>
        <p:nvPr/>
      </p:nvGrpSpPr>
      <p:grpSpPr>
        <a:xfrm>
          <a:off x="0" y="0"/>
          <a:ext cx="0" cy="0"/>
          <a:chOff x="0" y="0"/>
          <a:chExt cx="0" cy="0"/>
        </a:xfrm>
      </p:grpSpPr>
      <p:grpSp>
        <p:nvGrpSpPr>
          <p:cNvPr id="6" name="Google Shape;270;p36">
            <a:extLst>
              <a:ext uri="{FF2B5EF4-FFF2-40B4-BE49-F238E27FC236}">
                <a16:creationId xmlns:a16="http://schemas.microsoft.com/office/drawing/2014/main" id="{6332BAFF-3D34-AF00-75B4-56ED0832F420}"/>
              </a:ext>
            </a:extLst>
          </p:cNvPr>
          <p:cNvGrpSpPr/>
          <p:nvPr userDrawn="1"/>
        </p:nvGrpSpPr>
        <p:grpSpPr>
          <a:xfrm>
            <a:off x="-3224863" y="52356"/>
            <a:ext cx="6755051" cy="6753291"/>
            <a:chOff x="-23672639" y="0"/>
            <a:chExt cx="13510100" cy="13510100"/>
          </a:xfrm>
        </p:grpSpPr>
        <p:pic>
          <p:nvPicPr>
            <p:cNvPr id="7" name="Google Shape;271;p36">
              <a:extLst>
                <a:ext uri="{FF2B5EF4-FFF2-40B4-BE49-F238E27FC236}">
                  <a16:creationId xmlns:a16="http://schemas.microsoft.com/office/drawing/2014/main" id="{555AB5B0-B841-6AB7-1626-B56FF3B2EBC0}"/>
                </a:ext>
              </a:extLst>
            </p:cNvPr>
            <p:cNvPicPr preferRelativeResize="0"/>
            <p:nvPr userDrawn="1"/>
          </p:nvPicPr>
          <p:blipFill rotWithShape="1">
            <a:blip r:embed="rId2">
              <a:alphaModFix/>
            </a:blip>
            <a:srcRect/>
            <a:stretch/>
          </p:blipFill>
          <p:spPr>
            <a:xfrm>
              <a:off x="-23518474" y="142336"/>
              <a:ext cx="13201807" cy="13225447"/>
            </a:xfrm>
            <a:custGeom>
              <a:avLst/>
              <a:gdLst/>
              <a:ahLst/>
              <a:cxnLst/>
              <a:rect l="l" t="t" r="r" b="b"/>
              <a:pathLst>
                <a:path w="19679" h="21600" extrusionOk="0">
                  <a:moveTo>
                    <a:pt x="9367" y="0"/>
                  </a:moveTo>
                  <a:cubicBezTo>
                    <a:pt x="7009" y="124"/>
                    <a:pt x="4683" y="1175"/>
                    <a:pt x="2882" y="3155"/>
                  </a:cubicBezTo>
                  <a:cubicBezTo>
                    <a:pt x="-961" y="7377"/>
                    <a:pt x="-961" y="14223"/>
                    <a:pt x="2882" y="18445"/>
                  </a:cubicBezTo>
                  <a:cubicBezTo>
                    <a:pt x="4683" y="20425"/>
                    <a:pt x="7009" y="21476"/>
                    <a:pt x="9367" y="21600"/>
                  </a:cubicBezTo>
                  <a:lnTo>
                    <a:pt x="10311" y="21600"/>
                  </a:lnTo>
                  <a:cubicBezTo>
                    <a:pt x="12669" y="21476"/>
                    <a:pt x="14995" y="20425"/>
                    <a:pt x="16796" y="18445"/>
                  </a:cubicBezTo>
                  <a:cubicBezTo>
                    <a:pt x="20639" y="14223"/>
                    <a:pt x="20639" y="7377"/>
                    <a:pt x="16796" y="3155"/>
                  </a:cubicBezTo>
                  <a:cubicBezTo>
                    <a:pt x="14995" y="1175"/>
                    <a:pt x="12669" y="124"/>
                    <a:pt x="10311" y="0"/>
                  </a:cubicBezTo>
                  <a:lnTo>
                    <a:pt x="9367" y="0"/>
                  </a:lnTo>
                  <a:close/>
                </a:path>
              </a:pathLst>
            </a:custGeom>
            <a:noFill/>
            <a:ln>
              <a:noFill/>
            </a:ln>
          </p:spPr>
        </p:pic>
        <p:sp>
          <p:nvSpPr>
            <p:cNvPr id="8" name="Google Shape;272;p36">
              <a:extLst>
                <a:ext uri="{FF2B5EF4-FFF2-40B4-BE49-F238E27FC236}">
                  <a16:creationId xmlns:a16="http://schemas.microsoft.com/office/drawing/2014/main" id="{8353452D-AD61-9BF7-427C-879D08237114}"/>
                </a:ext>
              </a:extLst>
            </p:cNvPr>
            <p:cNvSpPr/>
            <p:nvPr userDrawn="1"/>
          </p:nvSpPr>
          <p:spPr>
            <a:xfrm>
              <a:off x="-23672639" y="0"/>
              <a:ext cx="13510100" cy="13510100"/>
            </a:xfrm>
            <a:prstGeom prst="ellipse">
              <a:avLst/>
            </a:prstGeom>
            <a:noFill/>
            <a:ln w="63500" cap="flat" cmpd="sng">
              <a:solidFill>
                <a:srgbClr val="EF2737"/>
              </a:solidFill>
              <a:prstDash val="solid"/>
              <a:miter lim="400000"/>
              <a:headEnd type="none" w="sm" len="sm"/>
              <a:tailEnd type="none" w="sm" len="sm"/>
            </a:ln>
          </p:spPr>
          <p:txBody>
            <a:bodyPr spcFirstLastPara="1" wrap="square" lIns="19025" tIns="19025" rIns="19025" bIns="19025" anchor="ctr" anchorCtr="0">
              <a:noAutofit/>
            </a:bodyPr>
            <a:lstStyle/>
            <a:p>
              <a:pPr marL="0" marR="0" lvl="0" indent="0" algn="ctr" defTabSz="1219140" rtl="0" eaLnBrk="1" fontAlgn="auto" latinLnBrk="0" hangingPunct="1">
                <a:lnSpc>
                  <a:spcPct val="100000"/>
                </a:lnSpc>
                <a:spcBef>
                  <a:spcPts val="0"/>
                </a:spcBef>
                <a:spcAft>
                  <a:spcPts val="0"/>
                </a:spcAft>
                <a:buClr>
                  <a:srgbClr val="FFFFFF"/>
                </a:buClr>
                <a:buSzPts val="1200"/>
                <a:buFont typeface="Inter Medium"/>
                <a:buNone/>
                <a:tabLst/>
                <a:defRPr/>
              </a:pPr>
              <a:endParaRPr kumimoji="0" sz="1600" b="0" i="1" u="none" strike="noStrike" kern="0" cap="none" spc="0" normalizeH="0" baseline="0" noProof="0" dirty="0">
                <a:ln>
                  <a:noFill/>
                </a:ln>
                <a:solidFill>
                  <a:srgbClr val="D5D5D5"/>
                </a:solidFill>
                <a:effectLst/>
                <a:uLnTx/>
                <a:uFillTx/>
                <a:latin typeface="Arial" panose="020B0604020202020204"/>
                <a:ea typeface="Inter Light"/>
                <a:cs typeface="Inter Light"/>
                <a:sym typeface="Inter Light"/>
              </a:endParaRPr>
            </a:p>
          </p:txBody>
        </p:sp>
      </p:grpSp>
      <p:sp>
        <p:nvSpPr>
          <p:cNvPr id="12" name="Slide Number Placeholder 3">
            <a:extLst>
              <a:ext uri="{FF2B5EF4-FFF2-40B4-BE49-F238E27FC236}">
                <a16:creationId xmlns:a16="http://schemas.microsoft.com/office/drawing/2014/main" id="{EA8D4E1A-2379-621E-1112-14DD918E07E0}"/>
              </a:ext>
            </a:extLst>
          </p:cNvPr>
          <p:cNvSpPr>
            <a:spLocks noGrp="1"/>
          </p:cNvSpPr>
          <p:nvPr>
            <p:ph type="sldNum" sz="quarter" idx="4"/>
          </p:nvPr>
        </p:nvSpPr>
        <p:spPr>
          <a:xfrm>
            <a:off x="11228833"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17" name="Title 16">
            <a:extLst>
              <a:ext uri="{FF2B5EF4-FFF2-40B4-BE49-F238E27FC236}">
                <a16:creationId xmlns:a16="http://schemas.microsoft.com/office/drawing/2014/main" id="{5753D696-24D7-0D53-9FC1-51D4BF5E9376}"/>
              </a:ext>
            </a:extLst>
          </p:cNvPr>
          <p:cNvSpPr>
            <a:spLocks noGrp="1"/>
          </p:cNvSpPr>
          <p:nvPr>
            <p:ph type="title"/>
          </p:nvPr>
        </p:nvSpPr>
        <p:spPr>
          <a:xfrm>
            <a:off x="4267201" y="189499"/>
            <a:ext cx="7045711" cy="983077"/>
          </a:xfrm>
        </p:spPr>
        <p:txBody>
          <a:bodyPr/>
          <a:lstStyle/>
          <a:p>
            <a:r>
              <a:rPr lang="en-US" dirty="0"/>
              <a:t>Click to edit Master title style</a:t>
            </a:r>
          </a:p>
        </p:txBody>
      </p:sp>
      <p:sp>
        <p:nvSpPr>
          <p:cNvPr id="19" name="Content Placeholder 18">
            <a:extLst>
              <a:ext uri="{FF2B5EF4-FFF2-40B4-BE49-F238E27FC236}">
                <a16:creationId xmlns:a16="http://schemas.microsoft.com/office/drawing/2014/main" id="{CC07EC7F-D876-EC4D-4F5E-E30BD44E9CFB}"/>
              </a:ext>
            </a:extLst>
          </p:cNvPr>
          <p:cNvSpPr>
            <a:spLocks noGrp="1"/>
          </p:cNvSpPr>
          <p:nvPr>
            <p:ph sz="quarter" idx="10"/>
          </p:nvPr>
        </p:nvSpPr>
        <p:spPr>
          <a:xfrm>
            <a:off x="4267201" y="1458384"/>
            <a:ext cx="7539284" cy="455665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Google Shape;179;p29">
            <a:extLst>
              <a:ext uri="{FF2B5EF4-FFF2-40B4-BE49-F238E27FC236}">
                <a16:creationId xmlns:a16="http://schemas.microsoft.com/office/drawing/2014/main" id="{20ECE6EA-8AB0-4833-8745-E9CC005135F2}"/>
              </a:ext>
            </a:extLst>
          </p:cNvPr>
          <p:cNvPicPr preferRelativeResize="0"/>
          <p:nvPr userDrawn="1"/>
        </p:nvPicPr>
        <p:blipFill rotWithShape="1">
          <a:blip r:embed="rId3">
            <a:alphaModFix/>
          </a:blip>
          <a:srcRect/>
          <a:stretch/>
        </p:blipFill>
        <p:spPr>
          <a:xfrm>
            <a:off x="11403764" y="243840"/>
            <a:ext cx="577651" cy="578803"/>
          </a:xfrm>
          <a:prstGeom prst="rect">
            <a:avLst/>
          </a:prstGeom>
          <a:noFill/>
          <a:ln>
            <a:noFill/>
          </a:ln>
        </p:spPr>
      </p:pic>
      <p:sp>
        <p:nvSpPr>
          <p:cNvPr id="2" name="Footer Placeholder 4">
            <a:extLst>
              <a:ext uri="{FF2B5EF4-FFF2-40B4-BE49-F238E27FC236}">
                <a16:creationId xmlns:a16="http://schemas.microsoft.com/office/drawing/2014/main" id="{6B04777C-F7E9-FAFC-9D84-9092784C8F17}"/>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r>
              <a:rPr lang="en-US" dirty="0"/>
              <a:t>This document has been reviewed and determined not to contain export controlled data</a:t>
            </a:r>
          </a:p>
        </p:txBody>
      </p:sp>
    </p:spTree>
    <p:extLst>
      <p:ext uri="{BB962C8B-B14F-4D97-AF65-F5344CB8AC3E}">
        <p14:creationId xmlns:p14="http://schemas.microsoft.com/office/powerpoint/2010/main" val="648713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FCA7-0A7D-449D-9C67-B1646AC978CA}"/>
              </a:ext>
            </a:extLst>
          </p:cNvPr>
          <p:cNvSpPr>
            <a:spLocks noGrp="1"/>
          </p:cNvSpPr>
          <p:nvPr>
            <p:ph type="title"/>
          </p:nvPr>
        </p:nvSpPr>
        <p:spPr>
          <a:xfrm>
            <a:off x="380999" y="189499"/>
            <a:ext cx="10972800" cy="983077"/>
          </a:xfrm>
        </p:spPr>
        <p:txBody>
          <a:bodyPr/>
          <a:lstStyle/>
          <a:p>
            <a:r>
              <a:rPr lang="en-US"/>
              <a:t>Click to edit Master title style</a:t>
            </a:r>
          </a:p>
        </p:txBody>
      </p:sp>
      <p:sp>
        <p:nvSpPr>
          <p:cNvPr id="8" name="Content Placeholder 7">
            <a:extLst>
              <a:ext uri="{FF2B5EF4-FFF2-40B4-BE49-F238E27FC236}">
                <a16:creationId xmlns:a16="http://schemas.microsoft.com/office/drawing/2014/main" id="{FC3D2078-5188-46D4-AA12-3DFA6B733BAC}"/>
              </a:ext>
            </a:extLst>
          </p:cNvPr>
          <p:cNvSpPr>
            <a:spLocks noGrp="1"/>
          </p:cNvSpPr>
          <p:nvPr>
            <p:ph sz="quarter" idx="12"/>
          </p:nvPr>
        </p:nvSpPr>
        <p:spPr>
          <a:xfrm>
            <a:off x="381000" y="1426464"/>
            <a:ext cx="11430000" cy="475488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3">
            <a:extLst>
              <a:ext uri="{FF2B5EF4-FFF2-40B4-BE49-F238E27FC236}">
                <a16:creationId xmlns:a16="http://schemas.microsoft.com/office/drawing/2014/main" id="{B751D5D9-0C3D-48EC-A542-582099FFB1CA}"/>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11" name="Rectangle 8">
            <a:extLst>
              <a:ext uri="{FF2B5EF4-FFF2-40B4-BE49-F238E27FC236}">
                <a16:creationId xmlns:a16="http://schemas.microsoft.com/office/drawing/2014/main" id="{40FDDAB7-A1BB-4AAC-B4DF-1CAF78364B98}"/>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Tree>
    <p:extLst>
      <p:ext uri="{BB962C8B-B14F-4D97-AF65-F5344CB8AC3E}">
        <p14:creationId xmlns:p14="http://schemas.microsoft.com/office/powerpoint/2010/main" val="394429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CBFB3-E9B2-A141-8290-291BCEF1E98A}"/>
              </a:ext>
            </a:extLst>
          </p:cNvPr>
          <p:cNvSpPr>
            <a:spLocks noGrp="1"/>
          </p:cNvSpPr>
          <p:nvPr>
            <p:ph type="title"/>
          </p:nvPr>
        </p:nvSpPr>
        <p:spPr>
          <a:xfrm>
            <a:off x="381000" y="195072"/>
            <a:ext cx="10972800" cy="983077"/>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B5DDB3A-EC09-794B-9195-1DF04974BC47}"/>
              </a:ext>
            </a:extLst>
          </p:cNvPr>
          <p:cNvSpPr>
            <a:spLocks noGrp="1"/>
          </p:cNvSpPr>
          <p:nvPr>
            <p:ph sz="half" idx="1"/>
          </p:nvPr>
        </p:nvSpPr>
        <p:spPr>
          <a:xfrm>
            <a:off x="381001" y="1825625"/>
            <a:ext cx="11429999" cy="435133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3">
            <a:extLst>
              <a:ext uri="{FF2B5EF4-FFF2-40B4-BE49-F238E27FC236}">
                <a16:creationId xmlns:a16="http://schemas.microsoft.com/office/drawing/2014/main" id="{6A008E96-A491-9F49-8B5C-E36AD91D6154}"/>
              </a:ext>
            </a:extLst>
          </p:cNvPr>
          <p:cNvSpPr>
            <a:spLocks noGrp="1"/>
          </p:cNvSpPr>
          <p:nvPr>
            <p:ph sz="quarter" idx="13"/>
          </p:nvPr>
        </p:nvSpPr>
        <p:spPr>
          <a:xfrm>
            <a:off x="380997" y="1178151"/>
            <a:ext cx="10972800" cy="443503"/>
          </a:xfrm>
          <a:prstGeom prst="rect">
            <a:avLst/>
          </a:prstGeom>
        </p:spPr>
        <p:txBody>
          <a:bodyPr>
            <a:noAutofit/>
          </a:bodyPr>
          <a:lstStyle>
            <a:lvl1pPr marL="0" indent="0">
              <a:buNone/>
              <a:defRPr sz="2133" b="1" i="1">
                <a:solidFill>
                  <a:schemeClr val="bg2">
                    <a:lumMod val="50000"/>
                  </a:schemeClr>
                </a:solidFill>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8" name="Slide Number Placeholder 3">
            <a:extLst>
              <a:ext uri="{FF2B5EF4-FFF2-40B4-BE49-F238E27FC236}">
                <a16:creationId xmlns:a16="http://schemas.microsoft.com/office/drawing/2014/main" id="{A1875BA7-52D7-4CB4-B794-36326D134EAC}"/>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9" name="Date Placeholder 8">
            <a:extLst>
              <a:ext uri="{FF2B5EF4-FFF2-40B4-BE49-F238E27FC236}">
                <a16:creationId xmlns:a16="http://schemas.microsoft.com/office/drawing/2014/main" id="{ACF2D56A-1462-4EEA-ACDA-219317491EDC}"/>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Tree>
    <p:extLst>
      <p:ext uri="{BB962C8B-B14F-4D97-AF65-F5344CB8AC3E}">
        <p14:creationId xmlns:p14="http://schemas.microsoft.com/office/powerpoint/2010/main" val="2665492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6B9B6-FE0E-4E17-822D-94C543FDC3A4}"/>
              </a:ext>
            </a:extLst>
          </p:cNvPr>
          <p:cNvSpPr>
            <a:spLocks noGrp="1"/>
          </p:cNvSpPr>
          <p:nvPr>
            <p:ph type="title"/>
          </p:nvPr>
        </p:nvSpPr>
        <p:spPr/>
        <p:txBody>
          <a:bodyPr/>
          <a:lstStyle/>
          <a:p>
            <a:r>
              <a:rPr lang="en-US"/>
              <a:t>Click to edit Master title style</a:t>
            </a:r>
          </a:p>
        </p:txBody>
      </p:sp>
      <p:sp>
        <p:nvSpPr>
          <p:cNvPr id="8" name="Slide Number Placeholder 3">
            <a:extLst>
              <a:ext uri="{FF2B5EF4-FFF2-40B4-BE49-F238E27FC236}">
                <a16:creationId xmlns:a16="http://schemas.microsoft.com/office/drawing/2014/main" id="{EF504279-8E1D-4421-BE0D-5B512335D00D}"/>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9" name="Date Placeholder 8">
            <a:extLst>
              <a:ext uri="{FF2B5EF4-FFF2-40B4-BE49-F238E27FC236}">
                <a16:creationId xmlns:a16="http://schemas.microsoft.com/office/drawing/2014/main" id="{00228BF3-A174-4394-9882-36D9CDB3CAAE}"/>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
        <p:nvSpPr>
          <p:cNvPr id="3" name="Footer Placeholder 4">
            <a:extLst>
              <a:ext uri="{FF2B5EF4-FFF2-40B4-BE49-F238E27FC236}">
                <a16:creationId xmlns:a16="http://schemas.microsoft.com/office/drawing/2014/main" id="{E0EE73C4-3F5E-E03D-E73F-52B42C3264BF}"/>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pPr defTabSz="1219170">
              <a:defRPr/>
            </a:pPr>
            <a:r>
              <a:rPr lang="en-US" sz="933" kern="0">
                <a:solidFill>
                  <a:schemeClr val="bg1">
                    <a:lumMod val="65000"/>
                  </a:schemeClr>
                </a:solidFill>
              </a:rPr>
              <a:t>The technical data in this document is controlled under the U.S. Export Regulations, classifications: EAR 9E515.a. Release to foreign persons requires an export authorization. This transmittal is authorized under STA per §740.20(c)(1) or GOV per §740.11(c). </a:t>
            </a:r>
            <a:endParaRPr lang="en-US" sz="933" kern="0" dirty="0">
              <a:solidFill>
                <a:schemeClr val="bg1">
                  <a:lumMod val="65000"/>
                </a:schemeClr>
              </a:solidFill>
            </a:endParaRPr>
          </a:p>
        </p:txBody>
      </p:sp>
    </p:spTree>
    <p:extLst>
      <p:ext uri="{BB962C8B-B14F-4D97-AF65-F5344CB8AC3E}">
        <p14:creationId xmlns:p14="http://schemas.microsoft.com/office/powerpoint/2010/main" val="157994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CBFB3-E9B2-A141-8290-291BCEF1E98A}"/>
              </a:ext>
            </a:extLst>
          </p:cNvPr>
          <p:cNvSpPr>
            <a:spLocks noGrp="1"/>
          </p:cNvSpPr>
          <p:nvPr>
            <p:ph type="title"/>
          </p:nvPr>
        </p:nvSpPr>
        <p:spPr>
          <a:xfrm>
            <a:off x="381000" y="195072"/>
            <a:ext cx="10972800" cy="983077"/>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B5DDB3A-EC09-794B-9195-1DF04974BC47}"/>
              </a:ext>
            </a:extLst>
          </p:cNvPr>
          <p:cNvSpPr>
            <a:spLocks noGrp="1"/>
          </p:cNvSpPr>
          <p:nvPr>
            <p:ph sz="half" idx="1"/>
          </p:nvPr>
        </p:nvSpPr>
        <p:spPr>
          <a:xfrm>
            <a:off x="381000" y="1426464"/>
            <a:ext cx="5638800" cy="47548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8FEEE8-C314-174F-BD33-2C24D737ED76}"/>
              </a:ext>
            </a:extLst>
          </p:cNvPr>
          <p:cNvSpPr>
            <a:spLocks noGrp="1"/>
          </p:cNvSpPr>
          <p:nvPr>
            <p:ph sz="half" idx="2"/>
          </p:nvPr>
        </p:nvSpPr>
        <p:spPr>
          <a:xfrm>
            <a:off x="6172200" y="1426464"/>
            <a:ext cx="5638800" cy="47548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67AC21FB-B4D6-4EDD-8C48-BF4316DF211B}"/>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10" name="Rectangle 8">
            <a:extLst>
              <a:ext uri="{FF2B5EF4-FFF2-40B4-BE49-F238E27FC236}">
                <a16:creationId xmlns:a16="http://schemas.microsoft.com/office/drawing/2014/main" id="{E0721951-2B87-4406-99A2-53E5CBFB602E}"/>
              </a:ext>
            </a:extLst>
          </p:cNvPr>
          <p:cNvSpPr>
            <a:spLocks noGrp="1" noChangeArrowheads="1"/>
          </p:cNvSpPr>
          <p:nvPr>
            <p:ph type="dt" sz="half" idx="10"/>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
        <p:nvSpPr>
          <p:cNvPr id="5" name="Footer Placeholder 4">
            <a:extLst>
              <a:ext uri="{FF2B5EF4-FFF2-40B4-BE49-F238E27FC236}">
                <a16:creationId xmlns:a16="http://schemas.microsoft.com/office/drawing/2014/main" id="{A9E2FEC9-5744-238A-38BC-D2F70F3D2950}"/>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pPr defTabSz="1219170">
              <a:defRPr/>
            </a:pPr>
            <a:r>
              <a:rPr lang="en-US" sz="933" kern="0">
                <a:solidFill>
                  <a:schemeClr val="bg1">
                    <a:lumMod val="65000"/>
                  </a:schemeClr>
                </a:solidFill>
              </a:rPr>
              <a:t>The technical data in this document is controlled under the U.S. Export Regulations, classifications: EAR 9E515.a. Release to foreign persons requires an export authorization. This transmittal is authorized under STA per §740.20(c)(1) or GOV per §740.11(c). </a:t>
            </a:r>
            <a:endParaRPr lang="en-US" sz="933" kern="0" dirty="0">
              <a:solidFill>
                <a:schemeClr val="bg1">
                  <a:lumMod val="65000"/>
                </a:schemeClr>
              </a:solidFill>
            </a:endParaRPr>
          </a:p>
        </p:txBody>
      </p:sp>
    </p:spTree>
    <p:extLst>
      <p:ext uri="{BB962C8B-B14F-4D97-AF65-F5344CB8AC3E}">
        <p14:creationId xmlns:p14="http://schemas.microsoft.com/office/powerpoint/2010/main" val="542956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Slide Number Placeholder 3">
            <a:extLst>
              <a:ext uri="{FF2B5EF4-FFF2-40B4-BE49-F238E27FC236}">
                <a16:creationId xmlns:a16="http://schemas.microsoft.com/office/drawing/2014/main" id="{8E67BCAD-4E49-4CA0-B7C8-AC362DD4B876}"/>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7" name="Rectangle 8">
            <a:extLst>
              <a:ext uri="{FF2B5EF4-FFF2-40B4-BE49-F238E27FC236}">
                <a16:creationId xmlns:a16="http://schemas.microsoft.com/office/drawing/2014/main" id="{82CB601F-CF51-4165-8726-DCF10F0E108B}"/>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
        <p:nvSpPr>
          <p:cNvPr id="2" name="Footer Placeholder 4">
            <a:extLst>
              <a:ext uri="{FF2B5EF4-FFF2-40B4-BE49-F238E27FC236}">
                <a16:creationId xmlns:a16="http://schemas.microsoft.com/office/drawing/2014/main" id="{D0CE5944-4471-0452-00D7-52DC3B437360}"/>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pPr defTabSz="1219170">
              <a:defRPr/>
            </a:pPr>
            <a:r>
              <a:rPr lang="en-US" sz="933" kern="0">
                <a:solidFill>
                  <a:schemeClr val="bg1">
                    <a:lumMod val="65000"/>
                  </a:schemeClr>
                </a:solidFill>
              </a:rPr>
              <a:t>The technical data in this document is controlled under the U.S. Export Regulations, classifications: EAR 9E515.a. Release to foreign persons requires an export authorization. This transmittal is authorized under STA per §740.20(c)(1) or GOV per §740.11(c). </a:t>
            </a:r>
            <a:endParaRPr lang="en-US" sz="933" kern="0" dirty="0">
              <a:solidFill>
                <a:schemeClr val="bg1">
                  <a:lumMod val="65000"/>
                </a:schemeClr>
              </a:solidFill>
            </a:endParaRPr>
          </a:p>
        </p:txBody>
      </p:sp>
    </p:spTree>
    <p:extLst>
      <p:ext uri="{BB962C8B-B14F-4D97-AF65-F5344CB8AC3E}">
        <p14:creationId xmlns:p14="http://schemas.microsoft.com/office/powerpoint/2010/main" val="3850077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1DAB-2A34-8C87-2359-8BCDEB7B7030}"/>
              </a:ext>
            </a:extLst>
          </p:cNvPr>
          <p:cNvSpPr>
            <a:spLocks noGrp="1"/>
          </p:cNvSpPr>
          <p:nvPr>
            <p:ph type="title"/>
          </p:nvPr>
        </p:nvSpPr>
        <p:spPr>
          <a:xfrm>
            <a:off x="380999" y="3432343"/>
            <a:ext cx="11430000" cy="983077"/>
          </a:xfrm>
        </p:spPr>
        <p:txBody>
          <a:bodyPr/>
          <a:lstStyle/>
          <a:p>
            <a:r>
              <a:rPr lang="en-US"/>
              <a:t>Click to edit Master title style</a:t>
            </a:r>
          </a:p>
        </p:txBody>
      </p:sp>
      <p:sp>
        <p:nvSpPr>
          <p:cNvPr id="6" name="Slide Number Placeholder 3">
            <a:extLst>
              <a:ext uri="{FF2B5EF4-FFF2-40B4-BE49-F238E27FC236}">
                <a16:creationId xmlns:a16="http://schemas.microsoft.com/office/drawing/2014/main" id="{E129564D-0243-40D7-8B34-346CFD845240}"/>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7" name="Rectangle 8">
            <a:extLst>
              <a:ext uri="{FF2B5EF4-FFF2-40B4-BE49-F238E27FC236}">
                <a16:creationId xmlns:a16="http://schemas.microsoft.com/office/drawing/2014/main" id="{8FC709B8-3252-48D9-B0A6-CF95B67B4DB2}"/>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MRCC WG</a:t>
            </a:r>
          </a:p>
        </p:txBody>
      </p:sp>
      <p:sp>
        <p:nvSpPr>
          <p:cNvPr id="3" name="Footer Placeholder 4">
            <a:extLst>
              <a:ext uri="{FF2B5EF4-FFF2-40B4-BE49-F238E27FC236}">
                <a16:creationId xmlns:a16="http://schemas.microsoft.com/office/drawing/2014/main" id="{C3ACAF89-3F2C-E43C-73FD-B87CFE388563}"/>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pPr defTabSz="1219170">
              <a:defRPr/>
            </a:pPr>
            <a:r>
              <a:rPr lang="en-US" sz="933" kern="0">
                <a:solidFill>
                  <a:schemeClr val="bg1">
                    <a:lumMod val="65000"/>
                  </a:schemeClr>
                </a:solidFill>
              </a:rPr>
              <a:t>The technical data in this document is controlled under the U.S. Export Regulations, classifications: EAR 9E515.a. Release to foreign persons requires an export authorization. This transmittal is authorized under STA per §740.20(c)(1) or GOV per §740.11(c). </a:t>
            </a:r>
            <a:endParaRPr lang="en-US" sz="933" kern="0" dirty="0">
              <a:solidFill>
                <a:schemeClr val="bg1">
                  <a:lumMod val="65000"/>
                </a:schemeClr>
              </a:solidFill>
            </a:endParaRPr>
          </a:p>
        </p:txBody>
      </p:sp>
    </p:spTree>
    <p:extLst>
      <p:ext uri="{BB962C8B-B14F-4D97-AF65-F5344CB8AC3E}">
        <p14:creationId xmlns:p14="http://schemas.microsoft.com/office/powerpoint/2010/main" val="3247367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61E8330-E0A0-164E-9A58-993AE0F3483C}"/>
              </a:ext>
            </a:extLst>
          </p:cNvPr>
          <p:cNvSpPr>
            <a:spLocks noGrp="1"/>
          </p:cNvSpPr>
          <p:nvPr>
            <p:ph type="sldNum" sz="quarter" idx="10"/>
          </p:nvPr>
        </p:nvSpPr>
        <p:spPr/>
        <p:txBody>
          <a:bodyPr/>
          <a:lstStyle/>
          <a:p>
            <a:fld id="{86CB4B4D-7CA3-9044-876B-883B54F8677D}" type="slidenum">
              <a:rPr lang="en-US" smtClean="0"/>
              <a:pPr/>
              <a:t>‹#›</a:t>
            </a:fld>
            <a:endParaRPr lang="en-US" dirty="0"/>
          </a:p>
        </p:txBody>
      </p:sp>
      <p:sp>
        <p:nvSpPr>
          <p:cNvPr id="6" name="Content Placeholder 2">
            <a:extLst>
              <a:ext uri="{FF2B5EF4-FFF2-40B4-BE49-F238E27FC236}">
                <a16:creationId xmlns:a16="http://schemas.microsoft.com/office/drawing/2014/main" id="{24315015-70A8-A047-837A-B2AF3DB523F0}"/>
              </a:ext>
            </a:extLst>
          </p:cNvPr>
          <p:cNvSpPr>
            <a:spLocks noGrp="1"/>
          </p:cNvSpPr>
          <p:nvPr>
            <p:ph idx="1"/>
          </p:nvPr>
        </p:nvSpPr>
        <p:spPr>
          <a:xfrm>
            <a:off x="276353" y="872076"/>
            <a:ext cx="11705061" cy="5469459"/>
          </a:xfrm>
          <a:prstGeom prst="rect">
            <a:avLst/>
          </a:prstGeom>
        </p:spPr>
        <p:txBody>
          <a:bodyPr vert="horz" lIns="91440" tIns="45720" rIns="91440" bIns="45720" rtlCol="0">
            <a:normAutofit/>
          </a:bodyPr>
          <a:lstStyle>
            <a:lvl1pPr marL="342898" indent="-342898" algn="l" defTabSz="914392" rtl="0" eaLnBrk="1" latinLnBrk="0" hangingPunct="1">
              <a:lnSpc>
                <a:spcPct val="90000"/>
              </a:lnSpc>
              <a:spcBef>
                <a:spcPts val="1000"/>
              </a:spcBef>
              <a:buFont typeface="Arial" panose="020B0604020202020204" pitchFamily="34" charset="0"/>
              <a:buChar char="•"/>
              <a:defRPr lang="en-US" sz="2000" kern="1200" dirty="0" smtClean="0">
                <a:solidFill>
                  <a:schemeClr val="bg2"/>
                </a:solidFill>
                <a:latin typeface="Arial"/>
                <a:ea typeface="ＭＳ Ｐゴシック" charset="0"/>
                <a:cs typeface="Arial"/>
              </a:defRPr>
            </a:lvl1pPr>
            <a:lvl2pPr marL="685794" indent="-228598" algn="l" defTabSz="914392" rtl="0" eaLnBrk="1" latinLnBrk="0" hangingPunct="1">
              <a:lnSpc>
                <a:spcPct val="90000"/>
              </a:lnSpc>
              <a:spcBef>
                <a:spcPts val="500"/>
              </a:spcBef>
              <a:buFont typeface="Arial" panose="020B0604020202020204" pitchFamily="34" charset="0"/>
              <a:buChar char="–"/>
              <a:defRPr lang="en-US" sz="1800" kern="1200" dirty="0" smtClean="0">
                <a:solidFill>
                  <a:schemeClr val="bg2"/>
                </a:solidFill>
                <a:latin typeface="Arial"/>
                <a:ea typeface="ＭＳ Ｐゴシック" charset="-128"/>
                <a:cs typeface="Arial"/>
              </a:defRPr>
            </a:lvl2pPr>
            <a:lvl3pPr marL="1200141" indent="-285749" algn="l" defTabSz="914392" rtl="0" eaLnBrk="1" latinLnBrk="0" hangingPunct="1">
              <a:lnSpc>
                <a:spcPct val="90000"/>
              </a:lnSpc>
              <a:spcBef>
                <a:spcPts val="500"/>
              </a:spcBef>
              <a:buFont typeface="Wingdings" panose="05000000000000000000" pitchFamily="2" charset="2"/>
              <a:buChar char="§"/>
              <a:defRPr lang="en-US" sz="1600" kern="1200" dirty="0" smtClean="0">
                <a:solidFill>
                  <a:schemeClr val="bg2"/>
                </a:solidFill>
                <a:latin typeface="Arial"/>
                <a:ea typeface="ＭＳ Ｐゴシック" charset="-128"/>
                <a:cs typeface="Arial"/>
              </a:defRPr>
            </a:lvl3pPr>
            <a:lvl4pPr marL="1600188" indent="-228598" algn="l" defTabSz="914392" rtl="0" eaLnBrk="1" latinLnBrk="0" hangingPunct="1">
              <a:lnSpc>
                <a:spcPct val="90000"/>
              </a:lnSpc>
              <a:spcBef>
                <a:spcPts val="500"/>
              </a:spcBef>
              <a:buFont typeface="Courier New" panose="02070309020205020404" pitchFamily="49" charset="0"/>
              <a:buChar char="o"/>
              <a:defRPr lang="en-US" sz="1400" kern="1200" dirty="0" smtClean="0">
                <a:solidFill>
                  <a:schemeClr val="bg2"/>
                </a:solidFill>
                <a:latin typeface="Arial"/>
                <a:ea typeface="ＭＳ Ｐゴシック" charset="-128"/>
                <a:cs typeface="Arial"/>
              </a:defRPr>
            </a:lvl4pPr>
            <a:lvl5pPr marL="2057382" indent="-228598" algn="l" defTabSz="914392" rtl="0" eaLnBrk="1" latinLnBrk="0" hangingPunct="1">
              <a:lnSpc>
                <a:spcPct val="90000"/>
              </a:lnSpc>
              <a:spcBef>
                <a:spcPts val="500"/>
              </a:spcBef>
              <a:buFont typeface="Wingdings" panose="05000000000000000000" pitchFamily="2" charset="2"/>
              <a:buChar char="Ø"/>
              <a:defRPr lang="en-US" sz="1200" kern="1200" dirty="0">
                <a:solidFill>
                  <a:schemeClr val="bg2"/>
                </a:solidFill>
                <a:latin typeface="Arial"/>
                <a:ea typeface="ＭＳ Ｐゴシック" charset="-128"/>
                <a:cs typeface="Arial"/>
              </a:defRPr>
            </a:lvl5pPr>
            <a:lvl6pPr marL="2514580" indent="-228598" algn="l" defTabSz="9143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75" indent="-228598" algn="l" defTabSz="9143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72" indent="-228598" algn="l" defTabSz="9143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67" indent="-228598" algn="l" defTabSz="9143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Google Shape;63;p16">
            <a:extLst>
              <a:ext uri="{FF2B5EF4-FFF2-40B4-BE49-F238E27FC236}">
                <a16:creationId xmlns:a16="http://schemas.microsoft.com/office/drawing/2014/main" id="{A13B245F-7DD5-064A-A3FA-060909DF2904}"/>
              </a:ext>
            </a:extLst>
          </p:cNvPr>
          <p:cNvCxnSpPr/>
          <p:nvPr userDrawn="1"/>
        </p:nvCxnSpPr>
        <p:spPr>
          <a:xfrm>
            <a:off x="635000" y="762000"/>
            <a:ext cx="650024" cy="0"/>
          </a:xfrm>
          <a:prstGeom prst="straightConnector1">
            <a:avLst/>
          </a:prstGeom>
          <a:noFill/>
          <a:ln w="63500" cap="flat" cmpd="sng">
            <a:solidFill>
              <a:srgbClr val="E31937"/>
            </a:solidFill>
            <a:prstDash val="solid"/>
            <a:round/>
            <a:headEnd type="none" w="sm" len="sm"/>
            <a:tailEnd type="none" w="sm" len="sm"/>
          </a:ln>
        </p:spPr>
      </p:cxnSp>
      <p:sp>
        <p:nvSpPr>
          <p:cNvPr id="8" name="Title 1">
            <a:extLst>
              <a:ext uri="{FF2B5EF4-FFF2-40B4-BE49-F238E27FC236}">
                <a16:creationId xmlns:a16="http://schemas.microsoft.com/office/drawing/2014/main" id="{3FDE2CA3-0B27-234B-83A4-966845585FCA}"/>
              </a:ext>
            </a:extLst>
          </p:cNvPr>
          <p:cNvSpPr>
            <a:spLocks noGrp="1"/>
          </p:cNvSpPr>
          <p:nvPr>
            <p:ph type="title"/>
          </p:nvPr>
        </p:nvSpPr>
        <p:spPr>
          <a:xfrm>
            <a:off x="276352" y="36576"/>
            <a:ext cx="11304437" cy="615347"/>
          </a:xfrm>
          <a:prstGeom prst="rect">
            <a:avLst/>
          </a:prstGeom>
        </p:spPr>
        <p:txBody>
          <a:bodyPr/>
          <a:lstStyle>
            <a:lvl1pPr>
              <a:defRPr sz="3200" b="1"/>
            </a:lvl1pPr>
          </a:lstStyle>
          <a:p>
            <a:endParaRPr lang="en-US" dirty="0"/>
          </a:p>
        </p:txBody>
      </p:sp>
      <p:pic>
        <p:nvPicPr>
          <p:cNvPr id="9" name="Google Shape;68;p16">
            <a:extLst>
              <a:ext uri="{FF2B5EF4-FFF2-40B4-BE49-F238E27FC236}">
                <a16:creationId xmlns:a16="http://schemas.microsoft.com/office/drawing/2014/main" id="{5FF07906-9B3F-5947-AD03-E76347E213CD}"/>
              </a:ext>
            </a:extLst>
          </p:cNvPr>
          <p:cNvPicPr preferRelativeResize="0"/>
          <p:nvPr userDrawn="1"/>
        </p:nvPicPr>
        <p:blipFill rotWithShape="1">
          <a:blip r:embed="rId2">
            <a:alphaModFix/>
          </a:blip>
          <a:srcRect/>
          <a:stretch/>
        </p:blipFill>
        <p:spPr>
          <a:xfrm>
            <a:off x="11299461" y="6089537"/>
            <a:ext cx="581883" cy="583043"/>
          </a:xfrm>
          <a:prstGeom prst="rect">
            <a:avLst/>
          </a:prstGeom>
          <a:noFill/>
          <a:ln>
            <a:noFill/>
          </a:ln>
        </p:spPr>
      </p:pic>
    </p:spTree>
    <p:extLst>
      <p:ext uri="{BB962C8B-B14F-4D97-AF65-F5344CB8AC3E}">
        <p14:creationId xmlns:p14="http://schemas.microsoft.com/office/powerpoint/2010/main" val="12815002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4.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87DB577-F5CE-406A-B230-424B5E2D52B7}"/>
              </a:ext>
            </a:extLst>
          </p:cNvPr>
          <p:cNvSpPr>
            <a:spLocks noGrp="1"/>
          </p:cNvSpPr>
          <p:nvPr>
            <p:ph type="dt" sz="half" idx="2"/>
          </p:nvPr>
        </p:nvSpPr>
        <p:spPr>
          <a:xfrm>
            <a:off x="452001" y="6492875"/>
            <a:ext cx="2079503" cy="365125"/>
          </a:xfrm>
          <a:prstGeom prst="rect">
            <a:avLst/>
          </a:prstGeom>
        </p:spPr>
        <p:txBody>
          <a:bodyPr vert="horz" lIns="91440" tIns="45720" rIns="0" bIns="45720" rtlCol="0" anchor="ctr"/>
          <a:lstStyle>
            <a:lvl1pPr algn="l">
              <a:defRPr sz="800" b="0" i="0">
                <a:solidFill>
                  <a:srgbClr val="EB1B2C"/>
                </a:solidFill>
                <a:latin typeface="+mn-lt"/>
                <a:cs typeface="Arial Narrow" panose="020B0604020202020204" pitchFamily="34" charset="0"/>
              </a:defRPr>
            </a:lvl1pPr>
          </a:lstStyle>
          <a:p>
            <a:r>
              <a:rPr lang="en-US"/>
              <a:t>MSR-CCRS PDR December 13-16, 2022</a:t>
            </a:r>
          </a:p>
        </p:txBody>
      </p:sp>
      <p:sp>
        <p:nvSpPr>
          <p:cNvPr id="5" name="Footer Placeholder 4">
            <a:extLst>
              <a:ext uri="{FF2B5EF4-FFF2-40B4-BE49-F238E27FC236}">
                <a16:creationId xmlns:a16="http://schemas.microsoft.com/office/drawing/2014/main" id="{AAEC21AD-8E1A-4646-8AC1-77C35C12DAF4}"/>
              </a:ext>
            </a:extLst>
          </p:cNvPr>
          <p:cNvSpPr>
            <a:spLocks noGrp="1"/>
          </p:cNvSpPr>
          <p:nvPr>
            <p:ph type="ftr" sz="quarter" idx="3"/>
          </p:nvPr>
        </p:nvSpPr>
        <p:spPr>
          <a:xfrm>
            <a:off x="2063496" y="6656832"/>
            <a:ext cx="8065008" cy="201168"/>
          </a:xfrm>
          <a:prstGeom prst="rect">
            <a:avLst/>
          </a:prstGeom>
        </p:spPr>
        <p:txBody>
          <a:bodyPr vert="horz" lIns="91440" tIns="45720" rIns="91440" bIns="45720" rtlCol="0" anchor="ctr"/>
          <a:lstStyle>
            <a:lvl1pPr algn="ctr">
              <a:defRPr sz="600" b="0" i="0">
                <a:solidFill>
                  <a:schemeClr val="tx1">
                    <a:tint val="75000"/>
                  </a:schemeClr>
                </a:solidFill>
                <a:latin typeface="+mn-lt"/>
                <a:cs typeface="Arial Narrow" panose="020B0604020202020204" pitchFamily="34" charset="0"/>
              </a:defRPr>
            </a:lvl1pPr>
          </a:lstStyle>
          <a:p>
            <a:r>
              <a:rPr lang="en-US"/>
              <a:t>Use or disclosure of data contained on this page is subject to the restriction(s) on the title page of this document.</a:t>
            </a:r>
          </a:p>
        </p:txBody>
      </p:sp>
      <p:sp>
        <p:nvSpPr>
          <p:cNvPr id="6" name="Slide Number Placeholder 5">
            <a:extLst>
              <a:ext uri="{FF2B5EF4-FFF2-40B4-BE49-F238E27FC236}">
                <a16:creationId xmlns:a16="http://schemas.microsoft.com/office/drawing/2014/main" id="{C518D8FE-5936-46A4-BF2B-33F92F04692E}"/>
              </a:ext>
            </a:extLst>
          </p:cNvPr>
          <p:cNvSpPr>
            <a:spLocks noGrp="1"/>
          </p:cNvSpPr>
          <p:nvPr>
            <p:ph type="sldNum" sz="quarter" idx="4"/>
          </p:nvPr>
        </p:nvSpPr>
        <p:spPr>
          <a:xfrm>
            <a:off x="0" y="6492875"/>
            <a:ext cx="427383" cy="365125"/>
          </a:xfrm>
          <a:prstGeom prst="rect">
            <a:avLst/>
          </a:prstGeom>
        </p:spPr>
        <p:txBody>
          <a:bodyPr vert="horz" lIns="91440" tIns="45720" rIns="91440" bIns="45720" rtlCol="0" anchor="ctr"/>
          <a:lstStyle>
            <a:lvl1pPr>
              <a:defRPr lang="en-US" sz="800" b="0" i="0" smtClean="0">
                <a:solidFill>
                  <a:srgbClr val="EB1B2C"/>
                </a:solidFill>
                <a:cs typeface="Arial Narrow" panose="020B0604020202020204" pitchFamily="34" charset="0"/>
              </a:defRPr>
            </a:lvl1pPr>
          </a:lstStyle>
          <a:p>
            <a:pPr algn="ctr"/>
            <a:fld id="{2D04F4CF-F641-6E4E-8F87-8EB8AA2BFA51}" type="slidenum">
              <a:rPr lang="en-US" smtClean="0"/>
              <a:pPr algn="ctr"/>
              <a:t>‹#›</a:t>
            </a:fld>
            <a:endParaRPr lang="en-US"/>
          </a:p>
        </p:txBody>
      </p:sp>
      <p:pic>
        <p:nvPicPr>
          <p:cNvPr id="2" name="Google Shape;68;p16">
            <a:extLst>
              <a:ext uri="{FF2B5EF4-FFF2-40B4-BE49-F238E27FC236}">
                <a16:creationId xmlns:a16="http://schemas.microsoft.com/office/drawing/2014/main" id="{E3D2BC3B-6043-2525-1354-2ECBA1CA1F5C}"/>
              </a:ext>
            </a:extLst>
          </p:cNvPr>
          <p:cNvPicPr preferRelativeResize="0">
            <a:picLocks noChangeAspect="1"/>
          </p:cNvPicPr>
          <p:nvPr userDrawn="1"/>
        </p:nvPicPr>
        <p:blipFill rotWithShape="1">
          <a:blip r:embed="rId7" cstate="email">
            <a:alphaModFix/>
            <a:extLst>
              <a:ext uri="{28A0092B-C50C-407E-A947-70E740481C1C}">
                <a14:useLocalDpi xmlns:a14="http://schemas.microsoft.com/office/drawing/2010/main"/>
              </a:ext>
            </a:extLst>
          </a:blip>
          <a:srcRect/>
          <a:stretch/>
        </p:blipFill>
        <p:spPr>
          <a:xfrm>
            <a:off x="11582171" y="18854"/>
            <a:ext cx="590975" cy="594360"/>
          </a:xfrm>
          <a:prstGeom prst="rect">
            <a:avLst/>
          </a:prstGeom>
          <a:noFill/>
          <a:ln>
            <a:noFill/>
          </a:ln>
        </p:spPr>
      </p:pic>
      <p:sp>
        <p:nvSpPr>
          <p:cNvPr id="3" name="Date Placeholder 3">
            <a:extLst>
              <a:ext uri="{FF2B5EF4-FFF2-40B4-BE49-F238E27FC236}">
                <a16:creationId xmlns:a16="http://schemas.microsoft.com/office/drawing/2014/main" id="{B9F0EE87-FDD9-DAF3-0F25-74FC872E84BC}"/>
              </a:ext>
            </a:extLst>
          </p:cNvPr>
          <p:cNvSpPr txBox="1">
            <a:spLocks/>
          </p:cNvSpPr>
          <p:nvPr userDrawn="1"/>
        </p:nvSpPr>
        <p:spPr>
          <a:xfrm>
            <a:off x="11406488" y="50921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3535158486"/>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1BE86-CD43-1744-A18B-FE84520926FF}"/>
              </a:ext>
            </a:extLst>
          </p:cNvPr>
          <p:cNvSpPr>
            <a:spLocks noGrp="1"/>
          </p:cNvSpPr>
          <p:nvPr>
            <p:ph type="title"/>
          </p:nvPr>
        </p:nvSpPr>
        <p:spPr>
          <a:xfrm>
            <a:off x="380999" y="189499"/>
            <a:ext cx="10972800" cy="983077"/>
          </a:xfrm>
          <a:prstGeom prst="rect">
            <a:avLst/>
          </a:prstGeom>
        </p:spPr>
        <p:txBody>
          <a:bodyPr vert="horz" lIns="91440" tIns="45720" rIns="91440" bIns="45720" rtlCol="0" anchor="t">
            <a:normAutofit/>
          </a:bodyPr>
          <a:lstStyle/>
          <a:p>
            <a:r>
              <a:rPr lang="en-US" dirty="0"/>
              <a:t>Click to edit Master title style</a:t>
            </a:r>
          </a:p>
        </p:txBody>
      </p:sp>
      <p:sp>
        <p:nvSpPr>
          <p:cNvPr id="5" name="Footer Placeholder 4">
            <a:extLst>
              <a:ext uri="{FF2B5EF4-FFF2-40B4-BE49-F238E27FC236}">
                <a16:creationId xmlns:a16="http://schemas.microsoft.com/office/drawing/2014/main" id="{57F81240-910B-9C48-9910-0E88B37CE437}"/>
              </a:ext>
            </a:extLst>
          </p:cNvPr>
          <p:cNvSpPr>
            <a:spLocks noGrp="1"/>
          </p:cNvSpPr>
          <p:nvPr>
            <p:ph type="ftr" sz="quarter" idx="3"/>
          </p:nvPr>
        </p:nvSpPr>
        <p:spPr>
          <a:xfrm>
            <a:off x="1856062" y="6339840"/>
            <a:ext cx="9121423" cy="365760"/>
          </a:xfrm>
          <a:prstGeom prst="rect">
            <a:avLst/>
          </a:prstGeom>
        </p:spPr>
        <p:txBody>
          <a:bodyPr vert="horz" lIns="91440" tIns="45720" rIns="91440" bIns="45720" rtlCol="0" anchor="ctr"/>
          <a:lstStyle>
            <a:lvl1pPr algn="ctr">
              <a:defRPr sz="1000" b="0" i="0">
                <a:solidFill>
                  <a:schemeClr val="bg2">
                    <a:lumMod val="50000"/>
                  </a:schemeClr>
                </a:solidFill>
                <a:latin typeface="Arial Narrow" panose="020B0604020202020204" pitchFamily="34" charset="0"/>
                <a:cs typeface="Arial Narrow" panose="020B0604020202020204" pitchFamily="34" charset="0"/>
              </a:defRPr>
            </a:lvl1pPr>
          </a:lstStyle>
          <a:p>
            <a:pPr defTabSz="1219170">
              <a:defRPr/>
            </a:pPr>
            <a:r>
              <a:rPr lang="en-US" sz="933" kern="0">
                <a:solidFill>
                  <a:schemeClr val="bg1">
                    <a:lumMod val="65000"/>
                  </a:schemeClr>
                </a:solidFill>
              </a:rPr>
              <a:t>The technical data in this document is controlled under the U.S. Export Regulations, classifications: EAR 9E515.a. Release to foreign persons requires an export authorization. This transmittal is authorized under STA per §740.20(c)(1) or GOV per §740.11(c). </a:t>
            </a:r>
            <a:endParaRPr lang="en-US" sz="933" kern="0" dirty="0">
              <a:solidFill>
                <a:schemeClr val="bg1">
                  <a:lumMod val="65000"/>
                </a:schemeClr>
              </a:solidFill>
            </a:endParaRPr>
          </a:p>
        </p:txBody>
      </p:sp>
      <p:sp>
        <p:nvSpPr>
          <p:cNvPr id="8" name="Text Placeholder 7">
            <a:extLst>
              <a:ext uri="{FF2B5EF4-FFF2-40B4-BE49-F238E27FC236}">
                <a16:creationId xmlns:a16="http://schemas.microsoft.com/office/drawing/2014/main" id="{40EBA1CE-647D-714B-B9F7-358527C71523}"/>
              </a:ext>
            </a:extLst>
          </p:cNvPr>
          <p:cNvSpPr>
            <a:spLocks noGrp="1"/>
          </p:cNvSpPr>
          <p:nvPr>
            <p:ph type="body" idx="1"/>
          </p:nvPr>
        </p:nvSpPr>
        <p:spPr>
          <a:xfrm>
            <a:off x="381002" y="1428207"/>
            <a:ext cx="11429999" cy="47487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Google Shape;179;p29">
            <a:extLst>
              <a:ext uri="{FF2B5EF4-FFF2-40B4-BE49-F238E27FC236}">
                <a16:creationId xmlns:a16="http://schemas.microsoft.com/office/drawing/2014/main" id="{CFEB37E0-0348-EB6C-A5C5-7F27D1B62E93}"/>
              </a:ext>
            </a:extLst>
          </p:cNvPr>
          <p:cNvPicPr preferRelativeResize="0"/>
          <p:nvPr userDrawn="1"/>
        </p:nvPicPr>
        <p:blipFill rotWithShape="1">
          <a:blip r:embed="rId11">
            <a:alphaModFix/>
          </a:blip>
          <a:srcRect/>
          <a:stretch/>
        </p:blipFill>
        <p:spPr>
          <a:xfrm>
            <a:off x="11403764" y="243840"/>
            <a:ext cx="577651" cy="578803"/>
          </a:xfrm>
          <a:prstGeom prst="rect">
            <a:avLst/>
          </a:prstGeom>
          <a:noFill/>
          <a:ln>
            <a:noFill/>
          </a:ln>
        </p:spPr>
      </p:pic>
      <p:sp>
        <p:nvSpPr>
          <p:cNvPr id="4" name="Slide Number Placeholder 3">
            <a:extLst>
              <a:ext uri="{FF2B5EF4-FFF2-40B4-BE49-F238E27FC236}">
                <a16:creationId xmlns:a16="http://schemas.microsoft.com/office/drawing/2014/main" id="{D02A9A15-4704-306D-2C0D-32189EB855AB}"/>
              </a:ext>
            </a:extLst>
          </p:cNvPr>
          <p:cNvSpPr>
            <a:spLocks noGrp="1"/>
          </p:cNvSpPr>
          <p:nvPr>
            <p:ph type="sldNum" sz="quarter" idx="4"/>
          </p:nvPr>
        </p:nvSpPr>
        <p:spPr>
          <a:xfrm>
            <a:off x="11233349" y="6339840"/>
            <a:ext cx="577652" cy="365760"/>
          </a:xfrm>
          <a:prstGeom prst="rect">
            <a:avLst/>
          </a:prstGeom>
        </p:spPr>
        <p:txBody>
          <a:bodyPr vert="horz" lIns="91440" tIns="45720" rIns="91440" bIns="45720" rtlCol="0" anchor="ctr"/>
          <a:lstStyle>
            <a:lvl1pPr algn="r">
              <a:defRPr sz="1000" b="0" i="0">
                <a:solidFill>
                  <a:schemeClr val="bg2">
                    <a:lumMod val="50000"/>
                  </a:schemeClr>
                </a:solidFill>
                <a:latin typeface="Arial Narrow" panose="020B0604020202020204" pitchFamily="34" charset="0"/>
                <a:cs typeface="Arial Narrow" panose="020B0604020202020204" pitchFamily="34" charset="0"/>
              </a:defRPr>
            </a:lvl1pPr>
          </a:lstStyle>
          <a:p>
            <a:fld id="{81823870-19EE-2A4B-AEB8-1B03FD473C02}" type="slidenum">
              <a:rPr lang="en-US" smtClean="0"/>
              <a:pPr/>
              <a:t>‹#›</a:t>
            </a:fld>
            <a:endParaRPr lang="en-US"/>
          </a:p>
        </p:txBody>
      </p:sp>
      <p:sp>
        <p:nvSpPr>
          <p:cNvPr id="7" name="Rectangle 8">
            <a:extLst>
              <a:ext uri="{FF2B5EF4-FFF2-40B4-BE49-F238E27FC236}">
                <a16:creationId xmlns:a16="http://schemas.microsoft.com/office/drawing/2014/main" id="{19DD8C12-E91F-4356-8B9F-EC27E7AC07E6}"/>
              </a:ext>
            </a:extLst>
          </p:cNvPr>
          <p:cNvSpPr>
            <a:spLocks noGrp="1" noChangeArrowheads="1"/>
          </p:cNvSpPr>
          <p:nvPr>
            <p:ph type="dt" sz="half" idx="2"/>
          </p:nvPr>
        </p:nvSpPr>
        <p:spPr bwMode="auto">
          <a:xfrm>
            <a:off x="380999" y="6339840"/>
            <a:ext cx="1219200" cy="365760"/>
          </a:xfrm>
          <a:prstGeom prst="rect">
            <a:avLst/>
          </a:prstGeom>
        </p:spPr>
        <p:txBody>
          <a:bodyPr vert="horz" lIns="91440" tIns="45720" rIns="91440" bIns="45720" rtlCol="0" anchor="ctr"/>
          <a:lstStyle>
            <a:lvl1pPr>
              <a:defRPr lang="en-US" sz="1000" smtClean="0">
                <a:solidFill>
                  <a:schemeClr val="bg2">
                    <a:lumMod val="50000"/>
                  </a:schemeClr>
                </a:solidFill>
                <a:latin typeface="Arial Narrow" panose="020B0604020202020204" pitchFamily="34" charset="0"/>
                <a:cs typeface="Arial Narrow" panose="020B0604020202020204" pitchFamily="34" charset="0"/>
              </a:defRPr>
            </a:lvl1pPr>
          </a:lstStyle>
          <a:p>
            <a:pPr algn="ctr"/>
            <a:r>
              <a:rPr lang="en-US" dirty="0"/>
              <a:t>MSR </a:t>
            </a:r>
            <a:r>
              <a:rPr lang="en-US" dirty="0" err="1"/>
              <a:t>Alg</a:t>
            </a:r>
            <a:r>
              <a:rPr lang="en-US" dirty="0"/>
              <a:t> Char</a:t>
            </a:r>
          </a:p>
        </p:txBody>
      </p:sp>
    </p:spTree>
    <p:extLst>
      <p:ext uri="{BB962C8B-B14F-4D97-AF65-F5344CB8AC3E}">
        <p14:creationId xmlns:p14="http://schemas.microsoft.com/office/powerpoint/2010/main" val="371586170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hf hdr="0"/>
  <p:txStyles>
    <p:titleStyle>
      <a:lvl1pPr algn="l" defTabSz="914354" rtl="0" eaLnBrk="1" latinLnBrk="0" hangingPunct="1">
        <a:lnSpc>
          <a:spcPct val="103000"/>
        </a:lnSpc>
        <a:spcBef>
          <a:spcPct val="0"/>
        </a:spcBef>
        <a:spcAft>
          <a:spcPts val="267"/>
        </a:spcAft>
        <a:buNone/>
        <a:defRPr sz="3733" b="1" i="0" kern="1200">
          <a:solidFill>
            <a:schemeClr val="tx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600"/>
        </a:spcBef>
        <a:spcAft>
          <a:spcPts val="600"/>
        </a:spcAft>
        <a:buFont typeface="Arial" panose="020B0604020202020204" pitchFamily="34" charset="0"/>
        <a:buChar char="•"/>
        <a:defRPr sz="2667" b="0" i="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600"/>
        </a:spcBef>
        <a:spcAft>
          <a:spcPts val="600"/>
        </a:spcAft>
        <a:buFont typeface="System Font Regular"/>
        <a:buChar char="–"/>
        <a:defRPr sz="2400" b="0" i="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600"/>
        </a:spcBef>
        <a:spcAft>
          <a:spcPts val="600"/>
        </a:spcAft>
        <a:buSzPct val="75000"/>
        <a:buFont typeface="Wingdings" pitchFamily="2" charset="2"/>
        <a:buChar char="§"/>
        <a:defRPr sz="2133" b="0" i="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600"/>
        </a:spcBef>
        <a:spcAft>
          <a:spcPts val="600"/>
        </a:spcAft>
        <a:buSzPct val="50000"/>
        <a:buFont typeface="Wingdings" pitchFamily="2" charset="2"/>
        <a:buChar char="v"/>
        <a:defRPr sz="1867" b="0" i="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600"/>
        </a:spcBef>
        <a:spcAft>
          <a:spcPts val="600"/>
        </a:spcAft>
        <a:buSzPct val="75000"/>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40">
          <p15:clr>
            <a:srgbClr val="F26B43"/>
          </p15:clr>
        </p15:guide>
        <p15:guide id="4" pos="7440">
          <p15:clr>
            <a:srgbClr val="F26B43"/>
          </p15:clr>
        </p15:guide>
        <p15:guide id="5" orient="horz" pos="384">
          <p15:clr>
            <a:srgbClr val="F26B43"/>
          </p15:clr>
        </p15:guide>
        <p15:guide id="6" orient="horz" pos="100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image" Target="../media/image23.jpg"/><Relationship Id="rId1" Type="http://schemas.openxmlformats.org/officeDocument/2006/relationships/slideLayout" Target="../slideLayouts/slideLayout4.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4.xml"/><Relationship Id="rId5" Type="http://schemas.openxmlformats.org/officeDocument/2006/relationships/image" Target="../media/image32.emf"/><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38.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7.jpg"/><Relationship Id="rId5" Type="http://schemas.openxmlformats.org/officeDocument/2006/relationships/image" Target="../media/image24.jpg"/><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A3925-7C0F-65C9-4611-4443911914B4}"/>
              </a:ext>
            </a:extLst>
          </p:cNvPr>
          <p:cNvSpPr>
            <a:spLocks noGrp="1"/>
          </p:cNvSpPr>
          <p:nvPr>
            <p:ph type="title"/>
          </p:nvPr>
        </p:nvSpPr>
        <p:spPr>
          <a:xfrm>
            <a:off x="642381" y="1987831"/>
            <a:ext cx="11304437" cy="774288"/>
          </a:xfrm>
        </p:spPr>
        <p:txBody>
          <a:bodyPr/>
          <a:lstStyle/>
          <a:p>
            <a:r>
              <a:rPr lang="en-US" sz="3200" dirty="0">
                <a:ea typeface="+mj-lt"/>
                <a:cs typeface="+mj-lt"/>
              </a:rPr>
              <a:t>Probabilistic Approach to Assessing Capture System Performance Margin on Mars Sample Return’s Capture, Containment, and Return System</a:t>
            </a:r>
            <a:endParaRPr lang="en-US" sz="3200" dirty="0"/>
          </a:p>
        </p:txBody>
      </p:sp>
      <p:sp>
        <p:nvSpPr>
          <p:cNvPr id="3" name="Text Placeholder 2">
            <a:extLst>
              <a:ext uri="{FF2B5EF4-FFF2-40B4-BE49-F238E27FC236}">
                <a16:creationId xmlns:a16="http://schemas.microsoft.com/office/drawing/2014/main" id="{EBF5A402-83C9-2CA4-1791-58210481C028}"/>
              </a:ext>
            </a:extLst>
          </p:cNvPr>
          <p:cNvSpPr>
            <a:spLocks noGrp="1"/>
          </p:cNvSpPr>
          <p:nvPr>
            <p:ph type="body" sz="quarter" idx="10"/>
          </p:nvPr>
        </p:nvSpPr>
        <p:spPr>
          <a:xfrm>
            <a:off x="642230" y="3449782"/>
            <a:ext cx="11304588" cy="1039812"/>
          </a:xfrm>
        </p:spPr>
        <p:txBody>
          <a:bodyPr/>
          <a:lstStyle/>
          <a:p>
            <a:r>
              <a:rPr lang="en-US" sz="1600" dirty="0"/>
              <a:t>Presenter: Calinda Yew</a:t>
            </a:r>
          </a:p>
          <a:p>
            <a:pPr>
              <a:lnSpc>
                <a:spcPct val="100000"/>
              </a:lnSpc>
              <a:spcBef>
                <a:spcPts val="0"/>
              </a:spcBef>
            </a:pPr>
            <a:endParaRPr lang="en-US" sz="1800" dirty="0"/>
          </a:p>
          <a:p>
            <a:pPr>
              <a:lnSpc>
                <a:spcPct val="100000"/>
              </a:lnSpc>
              <a:spcBef>
                <a:spcPts val="0"/>
              </a:spcBef>
            </a:pPr>
            <a:r>
              <a:rPr lang="en-US" sz="1600" dirty="0"/>
              <a:t>Co-Authors: </a:t>
            </a:r>
          </a:p>
          <a:p>
            <a:pPr marL="285750" indent="-285750">
              <a:lnSpc>
                <a:spcPct val="100000"/>
              </a:lnSpc>
              <a:spcBef>
                <a:spcPts val="0"/>
              </a:spcBef>
              <a:buFont typeface="Arial" panose="020B0604020202020204" pitchFamily="34" charset="0"/>
              <a:buChar char="•"/>
            </a:pPr>
            <a:r>
              <a:rPr lang="en-US" sz="1600" dirty="0"/>
              <a:t>Giuseppe Cataldo</a:t>
            </a:r>
          </a:p>
          <a:p>
            <a:pPr marL="285750" indent="-285750">
              <a:lnSpc>
                <a:spcPct val="100000"/>
              </a:lnSpc>
              <a:spcBef>
                <a:spcPts val="0"/>
              </a:spcBef>
              <a:buFont typeface="Arial" panose="020B0604020202020204" pitchFamily="34" charset="0"/>
              <a:buChar char="•"/>
            </a:pPr>
            <a:r>
              <a:rPr lang="en-US" sz="1600" dirty="0"/>
              <a:t>Brendan Feehan</a:t>
            </a:r>
          </a:p>
          <a:p>
            <a:pPr marL="285750" indent="-285750">
              <a:lnSpc>
                <a:spcPct val="100000"/>
              </a:lnSpc>
              <a:spcBef>
                <a:spcPts val="0"/>
              </a:spcBef>
              <a:buFont typeface="Arial" panose="020B0604020202020204" pitchFamily="34" charset="0"/>
              <a:buChar char="•"/>
            </a:pPr>
            <a:r>
              <a:rPr lang="en-US" sz="1600" dirty="0"/>
              <a:t>Eugenia De Marco</a:t>
            </a:r>
          </a:p>
          <a:p>
            <a:pPr marL="285750" indent="-285750">
              <a:lnSpc>
                <a:spcPct val="100000"/>
              </a:lnSpc>
              <a:spcBef>
                <a:spcPts val="0"/>
              </a:spcBef>
              <a:buFont typeface="Arial" panose="020B0604020202020204" pitchFamily="34" charset="0"/>
              <a:buChar char="•"/>
            </a:pPr>
            <a:r>
              <a:rPr lang="en-US" sz="1600" dirty="0"/>
              <a:t>George </a:t>
            </a:r>
            <a:r>
              <a:rPr lang="en-US" sz="1600" dirty="0" err="1"/>
              <a:t>Antoun</a:t>
            </a:r>
            <a:endParaRPr lang="en-US" sz="1600" dirty="0"/>
          </a:p>
          <a:p>
            <a:pPr marL="285750" indent="-285750">
              <a:lnSpc>
                <a:spcPct val="100000"/>
              </a:lnSpc>
              <a:spcBef>
                <a:spcPts val="0"/>
              </a:spcBef>
              <a:buFont typeface="Arial" panose="020B0604020202020204" pitchFamily="34" charset="0"/>
              <a:buChar char="•"/>
            </a:pPr>
            <a:r>
              <a:rPr lang="en-US" sz="1600" dirty="0"/>
              <a:t>Elfego Pinon </a:t>
            </a:r>
          </a:p>
        </p:txBody>
      </p:sp>
    </p:spTree>
    <p:extLst>
      <p:ext uri="{BB962C8B-B14F-4D97-AF65-F5344CB8AC3E}">
        <p14:creationId xmlns:p14="http://schemas.microsoft.com/office/powerpoint/2010/main" val="210593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E61B-19DA-4084-E19F-23AFF0CE1B1D}"/>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B507341E-0888-730D-006E-04C62EA2CD08}"/>
              </a:ext>
            </a:extLst>
          </p:cNvPr>
          <p:cNvSpPr>
            <a:spLocks noGrp="1"/>
          </p:cNvSpPr>
          <p:nvPr>
            <p:ph type="body" sz="quarter" idx="11"/>
          </p:nvPr>
        </p:nvSpPr>
        <p:spPr/>
        <p:txBody>
          <a:bodyPr/>
          <a:lstStyle/>
          <a:p>
            <a:r>
              <a:rPr lang="en-US" dirty="0"/>
              <a:t>Mars Sample Return (MSR) Capture, Containment, and Return System (CCRS) Overview</a:t>
            </a:r>
          </a:p>
          <a:p>
            <a:r>
              <a:rPr lang="en-US" dirty="0"/>
              <a:t>Capture Functional Requirement Flow-Down</a:t>
            </a:r>
          </a:p>
          <a:p>
            <a:r>
              <a:rPr lang="en-US" dirty="0"/>
              <a:t>Capture Performance Metrics Definition and Target </a:t>
            </a:r>
          </a:p>
          <a:p>
            <a:r>
              <a:rPr lang="en-US" dirty="0"/>
              <a:t>Monte Carlo Analysis Inputs and Outputs</a:t>
            </a:r>
          </a:p>
          <a:p>
            <a:r>
              <a:rPr lang="en-US" dirty="0"/>
              <a:t>Capture Performance Current Best Estimates (CBEs) </a:t>
            </a:r>
          </a:p>
          <a:p>
            <a:r>
              <a:rPr lang="en-US" dirty="0"/>
              <a:t>Conclusions</a:t>
            </a:r>
          </a:p>
        </p:txBody>
      </p:sp>
      <p:sp>
        <p:nvSpPr>
          <p:cNvPr id="4" name="Footer Placeholder 3">
            <a:extLst>
              <a:ext uri="{FF2B5EF4-FFF2-40B4-BE49-F238E27FC236}">
                <a16:creationId xmlns:a16="http://schemas.microsoft.com/office/drawing/2014/main" id="{4BBDFD86-BB5D-E467-153A-FC74761469B1}"/>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364BDCE3-B355-6CFB-FF1D-7EA129B14764}"/>
              </a:ext>
            </a:extLst>
          </p:cNvPr>
          <p:cNvSpPr>
            <a:spLocks noGrp="1"/>
          </p:cNvSpPr>
          <p:nvPr>
            <p:ph type="dt" sz="half" idx="2"/>
          </p:nvPr>
        </p:nvSpPr>
        <p:spPr/>
        <p:txBody>
          <a:bodyPr/>
          <a:lstStyle/>
          <a:p>
            <a:r>
              <a:rPr lang="en-US" dirty="0"/>
              <a:t>AIAA SciTech 2024 Conference</a:t>
            </a:r>
          </a:p>
        </p:txBody>
      </p:sp>
      <p:sp>
        <p:nvSpPr>
          <p:cNvPr id="6" name="Slide Number Placeholder 5">
            <a:extLst>
              <a:ext uri="{FF2B5EF4-FFF2-40B4-BE49-F238E27FC236}">
                <a16:creationId xmlns:a16="http://schemas.microsoft.com/office/drawing/2014/main" id="{B232DE35-E5BB-474B-58CC-6DCBEB328D55}"/>
              </a:ext>
            </a:extLst>
          </p:cNvPr>
          <p:cNvSpPr>
            <a:spLocks noGrp="1"/>
          </p:cNvSpPr>
          <p:nvPr>
            <p:ph type="sldNum" sz="quarter" idx="4"/>
          </p:nvPr>
        </p:nvSpPr>
        <p:spPr/>
        <p:txBody>
          <a:bodyPr/>
          <a:lstStyle/>
          <a:p>
            <a:pPr algn="ctr"/>
            <a:fld id="{2D04F4CF-F641-6E4E-8F87-8EB8AA2BFA51}" type="slidenum">
              <a:rPr lang="en-US" smtClean="0"/>
              <a:pPr algn="ctr"/>
              <a:t>2</a:t>
            </a:fld>
            <a:endParaRPr lang="en-US"/>
          </a:p>
        </p:txBody>
      </p:sp>
    </p:spTree>
    <p:extLst>
      <p:ext uri="{BB962C8B-B14F-4D97-AF65-F5344CB8AC3E}">
        <p14:creationId xmlns:p14="http://schemas.microsoft.com/office/powerpoint/2010/main" val="1660601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B5AFC-B93D-A126-9714-5C39F9AC6CBF}"/>
              </a:ext>
            </a:extLst>
          </p:cNvPr>
          <p:cNvSpPr>
            <a:spLocks noGrp="1"/>
          </p:cNvSpPr>
          <p:nvPr>
            <p:ph type="title"/>
          </p:nvPr>
        </p:nvSpPr>
        <p:spPr/>
        <p:txBody>
          <a:bodyPr/>
          <a:lstStyle/>
          <a:p>
            <a:r>
              <a:rPr lang="en-US" dirty="0"/>
              <a:t>Planned Mars Sample Return (MSR) Overview</a:t>
            </a:r>
          </a:p>
        </p:txBody>
      </p:sp>
      <p:sp>
        <p:nvSpPr>
          <p:cNvPr id="4" name="Footer Placeholder 3">
            <a:extLst>
              <a:ext uri="{FF2B5EF4-FFF2-40B4-BE49-F238E27FC236}">
                <a16:creationId xmlns:a16="http://schemas.microsoft.com/office/drawing/2014/main" id="{ECCB3A44-BB9D-55C5-CABA-2E40B7A6AF47}"/>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C725B988-4B4F-C5DA-A9E3-46AE92242398}"/>
              </a:ext>
            </a:extLst>
          </p:cNvPr>
          <p:cNvSpPr>
            <a:spLocks noGrp="1"/>
          </p:cNvSpPr>
          <p:nvPr>
            <p:ph type="dt" sz="half" idx="2"/>
          </p:nvPr>
        </p:nvSpPr>
        <p:spPr/>
        <p:txBody>
          <a:bodyPr/>
          <a:lstStyle/>
          <a:p>
            <a:r>
              <a:rPr lang="en-US" dirty="0"/>
              <a:t>AIAA SciTech 2024 Conference</a:t>
            </a:r>
          </a:p>
        </p:txBody>
      </p:sp>
      <p:sp>
        <p:nvSpPr>
          <p:cNvPr id="6" name="Slide Number Placeholder 5">
            <a:extLst>
              <a:ext uri="{FF2B5EF4-FFF2-40B4-BE49-F238E27FC236}">
                <a16:creationId xmlns:a16="http://schemas.microsoft.com/office/drawing/2014/main" id="{457980BD-F308-94CD-3D2A-819DD08EF7B3}"/>
              </a:ext>
            </a:extLst>
          </p:cNvPr>
          <p:cNvSpPr>
            <a:spLocks noGrp="1"/>
          </p:cNvSpPr>
          <p:nvPr>
            <p:ph type="sldNum" sz="quarter" idx="4"/>
          </p:nvPr>
        </p:nvSpPr>
        <p:spPr/>
        <p:txBody>
          <a:bodyPr/>
          <a:lstStyle/>
          <a:p>
            <a:pPr algn="ctr"/>
            <a:fld id="{2D04F4CF-F641-6E4E-8F87-8EB8AA2BFA51}" type="slidenum">
              <a:rPr lang="en-US" smtClean="0"/>
              <a:pPr algn="ctr"/>
              <a:t>3</a:t>
            </a:fld>
            <a:endParaRPr lang="en-US"/>
          </a:p>
        </p:txBody>
      </p:sp>
      <p:sp>
        <p:nvSpPr>
          <p:cNvPr id="7" name="Content Placeholder 2">
            <a:extLst>
              <a:ext uri="{FF2B5EF4-FFF2-40B4-BE49-F238E27FC236}">
                <a16:creationId xmlns:a16="http://schemas.microsoft.com/office/drawing/2014/main" id="{87562909-0D2E-497F-7A3D-B834EA7CDD30}"/>
              </a:ext>
            </a:extLst>
          </p:cNvPr>
          <p:cNvSpPr txBox="1">
            <a:spLocks/>
          </p:cNvSpPr>
          <p:nvPr/>
        </p:nvSpPr>
        <p:spPr>
          <a:xfrm>
            <a:off x="1052547" y="837991"/>
            <a:ext cx="8580401" cy="32252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latin typeface="Calibri" panose="020F0502020204030204" pitchFamily="34" charset="0"/>
                <a:cs typeface="Calibri" panose="020F0502020204030204" pitchFamily="34" charset="0"/>
              </a:rPr>
              <a:t>Planned Mars Sample Return (MSR) Campaign architecture consists of four separate missions</a:t>
            </a:r>
          </a:p>
        </p:txBody>
      </p:sp>
      <p:grpSp>
        <p:nvGrpSpPr>
          <p:cNvPr id="8" name="Group 7">
            <a:extLst>
              <a:ext uri="{FF2B5EF4-FFF2-40B4-BE49-F238E27FC236}">
                <a16:creationId xmlns:a16="http://schemas.microsoft.com/office/drawing/2014/main" id="{19EC31AB-B852-F0C7-C81D-1848E26CAFFC}"/>
              </a:ext>
            </a:extLst>
          </p:cNvPr>
          <p:cNvGrpSpPr/>
          <p:nvPr/>
        </p:nvGrpSpPr>
        <p:grpSpPr>
          <a:xfrm>
            <a:off x="89410" y="872406"/>
            <a:ext cx="9751901" cy="5809906"/>
            <a:chOff x="285307" y="1485944"/>
            <a:chExt cx="7992140" cy="5143456"/>
          </a:xfrm>
        </p:grpSpPr>
        <p:pic>
          <p:nvPicPr>
            <p:cNvPr id="9" name="Picture 8">
              <a:extLst>
                <a:ext uri="{FF2B5EF4-FFF2-40B4-BE49-F238E27FC236}">
                  <a16:creationId xmlns:a16="http://schemas.microsoft.com/office/drawing/2014/main" id="{B6E411BE-7FC3-5460-7D97-C67A2D052881}"/>
                </a:ext>
              </a:extLst>
            </p:cNvPr>
            <p:cNvPicPr>
              <a:picLocks noChangeAspect="1"/>
            </p:cNvPicPr>
            <p:nvPr/>
          </p:nvPicPr>
          <p:blipFill>
            <a:blip r:embed="rId2"/>
            <a:stretch>
              <a:fillRect/>
            </a:stretch>
          </p:blipFill>
          <p:spPr>
            <a:xfrm>
              <a:off x="285307" y="1485944"/>
              <a:ext cx="7992140" cy="5143456"/>
            </a:xfrm>
            <a:prstGeom prst="rect">
              <a:avLst/>
            </a:prstGeom>
          </p:spPr>
        </p:pic>
        <p:sp>
          <p:nvSpPr>
            <p:cNvPr id="10" name="Rectangle 9">
              <a:extLst>
                <a:ext uri="{FF2B5EF4-FFF2-40B4-BE49-F238E27FC236}">
                  <a16:creationId xmlns:a16="http://schemas.microsoft.com/office/drawing/2014/main" id="{682B9096-C913-E918-CDD8-1EEBAC1841CD}"/>
                </a:ext>
              </a:extLst>
            </p:cNvPr>
            <p:cNvSpPr/>
            <p:nvPr/>
          </p:nvSpPr>
          <p:spPr>
            <a:xfrm>
              <a:off x="7915940" y="6496493"/>
              <a:ext cx="361507" cy="1329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348B65A4-399F-C2C6-A837-3059C02D50BF}"/>
              </a:ext>
            </a:extLst>
          </p:cNvPr>
          <p:cNvSpPr txBox="1"/>
          <p:nvPr/>
        </p:nvSpPr>
        <p:spPr>
          <a:xfrm>
            <a:off x="8943275" y="2601247"/>
            <a:ext cx="501805" cy="200267"/>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950" b="1" kern="0" dirty="0">
                <a:latin typeface="+mj-lt"/>
                <a:ea typeface="Inter"/>
                <a:cs typeface="Times New Roman" panose="02020603050405020304" pitchFamily="18" charset="0"/>
                <a:sym typeface="Inter"/>
              </a:rPr>
              <a:t>(OS)</a:t>
            </a:r>
          </a:p>
        </p:txBody>
      </p:sp>
      <p:sp>
        <p:nvSpPr>
          <p:cNvPr id="12" name="TextBox 11">
            <a:extLst>
              <a:ext uri="{FF2B5EF4-FFF2-40B4-BE49-F238E27FC236}">
                <a16:creationId xmlns:a16="http://schemas.microsoft.com/office/drawing/2014/main" id="{9387397A-291A-0B59-44EC-BAE62698AB01}"/>
              </a:ext>
            </a:extLst>
          </p:cNvPr>
          <p:cNvSpPr txBox="1"/>
          <p:nvPr/>
        </p:nvSpPr>
        <p:spPr>
          <a:xfrm>
            <a:off x="9768951" y="5176751"/>
            <a:ext cx="2429628" cy="1692771"/>
          </a:xfrm>
          <a:prstGeom prst="rect">
            <a:avLst/>
          </a:prstGeom>
          <a:noFill/>
          <a:ln>
            <a:noFill/>
          </a:ln>
          <a:effectLst>
            <a:outerShdw blurRad="50800" dist="38100" dir="2700000" algn="tl" rotWithShape="0">
              <a:prstClr val="black">
                <a:alpha val="34753"/>
              </a:prstClr>
            </a:outerShdw>
          </a:effectLst>
        </p:spPr>
        <p:txBody>
          <a:bodyPr wrap="square">
            <a:spAutoFit/>
          </a:bodyPr>
          <a:lstStyle/>
          <a:p>
            <a:pPr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rPr>
              <a:t>Note: </a:t>
            </a:r>
            <a:r>
              <a:rPr lang="en-US" sz="800" dirty="0">
                <a:effectLst/>
                <a:latin typeface="Calibri" panose="020F0502020204030204" pitchFamily="34" charset="0"/>
                <a:ea typeface="Calibri" panose="020F0502020204030204" pitchFamily="34" charset="0"/>
              </a:rPr>
              <a:t>As part of the NASA response to the recent MSR Independent Review Board’s report and in light of the current budget environment, the MSR Program is undergoing a consideration of changes in its mission architecture. This paper is based upon the previous baseline MSR architecture in which CCRS/ERO would return the OS to Earth within five years of landing on Mars to retrieve samples collected by the Perseverance rover. The CCRS project will complete system development to a Preliminary Design Review level of maturity in mid-December 2023, after which the project will stop indefinitely pending results of re-architecting effort</a:t>
            </a:r>
            <a:endParaRPr lang="en-US" sz="800" dirty="0"/>
          </a:p>
        </p:txBody>
      </p:sp>
    </p:spTree>
    <p:extLst>
      <p:ext uri="{BB962C8B-B14F-4D97-AF65-F5344CB8AC3E}">
        <p14:creationId xmlns:p14="http://schemas.microsoft.com/office/powerpoint/2010/main" val="406789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4F617BC-CA08-1FF6-D13A-FBF48C8343EA}"/>
              </a:ext>
            </a:extLst>
          </p:cNvPr>
          <p:cNvPicPr>
            <a:picLocks noChangeAspect="1"/>
          </p:cNvPicPr>
          <p:nvPr/>
        </p:nvPicPr>
        <p:blipFill rotWithShape="1">
          <a:blip r:embed="rId3">
            <a:alphaModFix/>
          </a:blip>
          <a:srcRect l="646" t="3997" r="788"/>
          <a:stretch/>
        </p:blipFill>
        <p:spPr>
          <a:xfrm>
            <a:off x="809497" y="810724"/>
            <a:ext cx="11271223" cy="2318579"/>
          </a:xfrm>
          <a:prstGeom prst="rect">
            <a:avLst/>
          </a:prstGeom>
          <a:blipFill>
            <a:blip r:embed="rId4"/>
            <a:tile tx="0" ty="0" sx="100000" sy="100000" flip="none" algn="tl"/>
          </a:blipFill>
        </p:spPr>
      </p:pic>
      <p:sp>
        <p:nvSpPr>
          <p:cNvPr id="20" name="Title 1">
            <a:extLst>
              <a:ext uri="{FF2B5EF4-FFF2-40B4-BE49-F238E27FC236}">
                <a16:creationId xmlns:a16="http://schemas.microsoft.com/office/drawing/2014/main" id="{744C04B6-6A8E-555B-A4A7-213B93F896CD}"/>
              </a:ext>
            </a:extLst>
          </p:cNvPr>
          <p:cNvSpPr txBox="1">
            <a:spLocks/>
          </p:cNvSpPr>
          <p:nvPr/>
        </p:nvSpPr>
        <p:spPr>
          <a:xfrm>
            <a:off x="3979991" y="2401055"/>
            <a:ext cx="1652707" cy="632781"/>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marL="228600" indent="-228600">
              <a:buFont typeface="+mj-lt"/>
              <a:buAutoNum type="arabicPeriod" startAt="2"/>
            </a:pPr>
            <a:endParaRPr lang="en-US" sz="1000" b="0"/>
          </a:p>
        </p:txBody>
      </p:sp>
      <p:sp>
        <p:nvSpPr>
          <p:cNvPr id="1040" name="Title 1">
            <a:extLst>
              <a:ext uri="{FF2B5EF4-FFF2-40B4-BE49-F238E27FC236}">
                <a16:creationId xmlns:a16="http://schemas.microsoft.com/office/drawing/2014/main" id="{23E089FA-7939-C328-A006-B247C657741B}"/>
              </a:ext>
            </a:extLst>
          </p:cNvPr>
          <p:cNvSpPr txBox="1">
            <a:spLocks/>
          </p:cNvSpPr>
          <p:nvPr/>
        </p:nvSpPr>
        <p:spPr>
          <a:xfrm>
            <a:off x="968869" y="4661914"/>
            <a:ext cx="2782822" cy="1746768"/>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US" sz="900" b="0"/>
          </a:p>
        </p:txBody>
      </p:sp>
      <p:sp>
        <p:nvSpPr>
          <p:cNvPr id="4" name="Footer Placeholder 3">
            <a:extLst>
              <a:ext uri="{FF2B5EF4-FFF2-40B4-BE49-F238E27FC236}">
                <a16:creationId xmlns:a16="http://schemas.microsoft.com/office/drawing/2014/main" id="{D7C47760-2F11-402E-B565-B57D8D5FF11A}"/>
              </a:ext>
            </a:extLst>
          </p:cNvPr>
          <p:cNvSpPr>
            <a:spLocks noGrp="1"/>
          </p:cNvSpPr>
          <p:nvPr>
            <p:ph type="ftr" sz="quarter" idx="3"/>
          </p:nvPr>
        </p:nvSpPr>
        <p:spPr/>
        <p:txBody>
          <a:bodyPr/>
          <a:lstStyle/>
          <a:p>
            <a:r>
              <a:rPr lang="en-US" dirty="0"/>
              <a:t>Use or disclosure of data contained on this page is subject to the restriction(s) on the title page of this document.</a:t>
            </a:r>
          </a:p>
        </p:txBody>
      </p:sp>
      <p:sp>
        <p:nvSpPr>
          <p:cNvPr id="10" name="Title 1">
            <a:extLst>
              <a:ext uri="{FF2B5EF4-FFF2-40B4-BE49-F238E27FC236}">
                <a16:creationId xmlns:a16="http://schemas.microsoft.com/office/drawing/2014/main" id="{2E317818-9224-27E7-1C6A-C0280DB27B00}"/>
              </a:ext>
            </a:extLst>
          </p:cNvPr>
          <p:cNvSpPr txBox="1">
            <a:spLocks/>
          </p:cNvSpPr>
          <p:nvPr/>
        </p:nvSpPr>
        <p:spPr>
          <a:xfrm>
            <a:off x="821255" y="3035123"/>
            <a:ext cx="2432026" cy="298230"/>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600" dirty="0"/>
              <a:t>C&amp;C Key Functions</a:t>
            </a:r>
          </a:p>
        </p:txBody>
      </p:sp>
      <p:sp>
        <p:nvSpPr>
          <p:cNvPr id="14" name="Rounded Rectangle 13">
            <a:extLst>
              <a:ext uri="{FF2B5EF4-FFF2-40B4-BE49-F238E27FC236}">
                <a16:creationId xmlns:a16="http://schemas.microsoft.com/office/drawing/2014/main" id="{BD6FA6CD-5A3E-1108-1FFE-BF46900149A8}"/>
              </a:ext>
            </a:extLst>
          </p:cNvPr>
          <p:cNvSpPr/>
          <p:nvPr/>
        </p:nvSpPr>
        <p:spPr>
          <a:xfrm>
            <a:off x="1139673" y="3346863"/>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5" name="Group 14">
            <a:extLst>
              <a:ext uri="{FF2B5EF4-FFF2-40B4-BE49-F238E27FC236}">
                <a16:creationId xmlns:a16="http://schemas.microsoft.com/office/drawing/2014/main" id="{1477EEDF-AF90-7888-7175-E8C82995A7F9}"/>
              </a:ext>
            </a:extLst>
          </p:cNvPr>
          <p:cNvGrpSpPr/>
          <p:nvPr/>
        </p:nvGrpSpPr>
        <p:grpSpPr>
          <a:xfrm>
            <a:off x="827253" y="3364251"/>
            <a:ext cx="522333" cy="267977"/>
            <a:chOff x="5094601" y="3046228"/>
            <a:chExt cx="522333" cy="267977"/>
          </a:xfrm>
        </p:grpSpPr>
        <p:sp>
          <p:nvSpPr>
            <p:cNvPr id="16" name="Oval 15">
              <a:extLst>
                <a:ext uri="{FF2B5EF4-FFF2-40B4-BE49-F238E27FC236}">
                  <a16:creationId xmlns:a16="http://schemas.microsoft.com/office/drawing/2014/main" id="{C2D4732E-75D1-62F8-2B8B-7955845F092E}"/>
                </a:ext>
              </a:extLst>
            </p:cNvPr>
            <p:cNvSpPr>
              <a:spLocks noChangeAspect="1"/>
            </p:cNvSpPr>
            <p:nvPr/>
          </p:nvSpPr>
          <p:spPr>
            <a:xfrm>
              <a:off x="5105142"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Title 1">
              <a:extLst>
                <a:ext uri="{FF2B5EF4-FFF2-40B4-BE49-F238E27FC236}">
                  <a16:creationId xmlns:a16="http://schemas.microsoft.com/office/drawing/2014/main" id="{1F38F4DA-7AD7-FA9B-14FB-4E8D74437BD0}"/>
                </a:ext>
              </a:extLst>
            </p:cNvPr>
            <p:cNvSpPr txBox="1">
              <a:spLocks/>
            </p:cNvSpPr>
            <p:nvPr/>
          </p:nvSpPr>
          <p:spPr>
            <a:xfrm>
              <a:off x="5094601" y="3063702"/>
              <a:ext cx="522333"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a:solidFill>
                    <a:srgbClr val="FFFFFF"/>
                  </a:solidFill>
                </a:rPr>
                <a:t>1</a:t>
              </a:r>
            </a:p>
          </p:txBody>
        </p:sp>
      </p:grpSp>
      <p:sp>
        <p:nvSpPr>
          <p:cNvPr id="25" name="Title 1">
            <a:extLst>
              <a:ext uri="{FF2B5EF4-FFF2-40B4-BE49-F238E27FC236}">
                <a16:creationId xmlns:a16="http://schemas.microsoft.com/office/drawing/2014/main" id="{6371C348-C7BB-8614-86F7-4E7E26D6E805}"/>
              </a:ext>
            </a:extLst>
          </p:cNvPr>
          <p:cNvSpPr txBox="1">
            <a:spLocks/>
          </p:cNvSpPr>
          <p:nvPr/>
        </p:nvSpPr>
        <p:spPr>
          <a:xfrm>
            <a:off x="1101859" y="3343088"/>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Open Capture Volume</a:t>
            </a:r>
          </a:p>
        </p:txBody>
      </p:sp>
      <p:sp>
        <p:nvSpPr>
          <p:cNvPr id="33" name="Rounded Rectangle 32">
            <a:extLst>
              <a:ext uri="{FF2B5EF4-FFF2-40B4-BE49-F238E27FC236}">
                <a16:creationId xmlns:a16="http://schemas.microsoft.com/office/drawing/2014/main" id="{48288759-5757-3917-EF76-00A73D6EF9B3}"/>
              </a:ext>
            </a:extLst>
          </p:cNvPr>
          <p:cNvSpPr/>
          <p:nvPr/>
        </p:nvSpPr>
        <p:spPr>
          <a:xfrm>
            <a:off x="1149998" y="3671548"/>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40" name="Group 39">
            <a:extLst>
              <a:ext uri="{FF2B5EF4-FFF2-40B4-BE49-F238E27FC236}">
                <a16:creationId xmlns:a16="http://schemas.microsoft.com/office/drawing/2014/main" id="{35974431-8B67-59C5-C914-CFD7AE23509F}"/>
              </a:ext>
            </a:extLst>
          </p:cNvPr>
          <p:cNvGrpSpPr/>
          <p:nvPr/>
        </p:nvGrpSpPr>
        <p:grpSpPr>
          <a:xfrm>
            <a:off x="800705" y="3688936"/>
            <a:ext cx="549265" cy="267977"/>
            <a:chOff x="5057728" y="3046228"/>
            <a:chExt cx="549265" cy="267977"/>
          </a:xfrm>
        </p:grpSpPr>
        <p:sp>
          <p:nvSpPr>
            <p:cNvPr id="42" name="Oval 41">
              <a:extLst>
                <a:ext uri="{FF2B5EF4-FFF2-40B4-BE49-F238E27FC236}">
                  <a16:creationId xmlns:a16="http://schemas.microsoft.com/office/drawing/2014/main" id="{9FE0B1D4-331D-522D-F47F-016B873F8DC2}"/>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5" name="Title 1">
              <a:extLst>
                <a:ext uri="{FF2B5EF4-FFF2-40B4-BE49-F238E27FC236}">
                  <a16:creationId xmlns:a16="http://schemas.microsoft.com/office/drawing/2014/main" id="{217DF273-7920-BEDC-76D7-6AA587012425}"/>
                </a:ext>
              </a:extLst>
            </p:cNvPr>
            <p:cNvSpPr txBox="1">
              <a:spLocks/>
            </p:cNvSpPr>
            <p:nvPr/>
          </p:nvSpPr>
          <p:spPr>
            <a:xfrm>
              <a:off x="5057728" y="3063702"/>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a:solidFill>
                    <a:srgbClr val="FFFFFF"/>
                  </a:solidFill>
                </a:rPr>
                <a:t>2a</a:t>
              </a:r>
            </a:p>
          </p:txBody>
        </p:sp>
      </p:grpSp>
      <p:sp>
        <p:nvSpPr>
          <p:cNvPr id="46" name="Title 1">
            <a:extLst>
              <a:ext uri="{FF2B5EF4-FFF2-40B4-BE49-F238E27FC236}">
                <a16:creationId xmlns:a16="http://schemas.microsoft.com/office/drawing/2014/main" id="{C7E8E42C-ACB1-5B36-9BF3-6CE7D841E964}"/>
              </a:ext>
            </a:extLst>
          </p:cNvPr>
          <p:cNvSpPr txBox="1">
            <a:spLocks/>
          </p:cNvSpPr>
          <p:nvPr/>
        </p:nvSpPr>
        <p:spPr>
          <a:xfrm>
            <a:off x="1112184" y="3667773"/>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Detect OS </a:t>
            </a:r>
          </a:p>
        </p:txBody>
      </p:sp>
      <p:sp>
        <p:nvSpPr>
          <p:cNvPr id="48" name="Rounded Rectangle 47">
            <a:extLst>
              <a:ext uri="{FF2B5EF4-FFF2-40B4-BE49-F238E27FC236}">
                <a16:creationId xmlns:a16="http://schemas.microsoft.com/office/drawing/2014/main" id="{AE371611-0381-D6C1-B06D-8C0968F63BAB}"/>
              </a:ext>
            </a:extLst>
          </p:cNvPr>
          <p:cNvSpPr/>
          <p:nvPr/>
        </p:nvSpPr>
        <p:spPr>
          <a:xfrm>
            <a:off x="1148163" y="3999990"/>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49" name="Group 48">
            <a:extLst>
              <a:ext uri="{FF2B5EF4-FFF2-40B4-BE49-F238E27FC236}">
                <a16:creationId xmlns:a16="http://schemas.microsoft.com/office/drawing/2014/main" id="{03F7B5C0-57C5-63B8-A1D1-0A7AEABA01EB}"/>
              </a:ext>
            </a:extLst>
          </p:cNvPr>
          <p:cNvGrpSpPr/>
          <p:nvPr/>
        </p:nvGrpSpPr>
        <p:grpSpPr>
          <a:xfrm>
            <a:off x="803702" y="4017378"/>
            <a:ext cx="549265" cy="267977"/>
            <a:chOff x="5062560" y="3046228"/>
            <a:chExt cx="549265" cy="267977"/>
          </a:xfrm>
        </p:grpSpPr>
        <p:sp>
          <p:nvSpPr>
            <p:cNvPr id="50" name="Oval 49">
              <a:extLst>
                <a:ext uri="{FF2B5EF4-FFF2-40B4-BE49-F238E27FC236}">
                  <a16:creationId xmlns:a16="http://schemas.microsoft.com/office/drawing/2014/main" id="{6F3B062B-F6B7-3D92-B1A7-F2C0DF0DFB7C}"/>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8" name="Title 1">
              <a:extLst>
                <a:ext uri="{FF2B5EF4-FFF2-40B4-BE49-F238E27FC236}">
                  <a16:creationId xmlns:a16="http://schemas.microsoft.com/office/drawing/2014/main" id="{C2BBFEC7-1470-4FB3-23FA-5970E72CBB16}"/>
                </a:ext>
              </a:extLst>
            </p:cNvPr>
            <p:cNvSpPr txBox="1">
              <a:spLocks/>
            </p:cNvSpPr>
            <p:nvPr/>
          </p:nvSpPr>
          <p:spPr>
            <a:xfrm>
              <a:off x="5062560" y="3063702"/>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a:solidFill>
                    <a:srgbClr val="FFFFFF"/>
                  </a:solidFill>
                </a:rPr>
                <a:t>2b</a:t>
              </a:r>
            </a:p>
          </p:txBody>
        </p:sp>
      </p:grpSp>
      <p:sp>
        <p:nvSpPr>
          <p:cNvPr id="59" name="Title 1">
            <a:extLst>
              <a:ext uri="{FF2B5EF4-FFF2-40B4-BE49-F238E27FC236}">
                <a16:creationId xmlns:a16="http://schemas.microsoft.com/office/drawing/2014/main" id="{01E76B01-FBBB-F541-A2FF-11512BE5214C}"/>
              </a:ext>
            </a:extLst>
          </p:cNvPr>
          <p:cNvSpPr txBox="1">
            <a:spLocks/>
          </p:cNvSpPr>
          <p:nvPr/>
        </p:nvSpPr>
        <p:spPr>
          <a:xfrm>
            <a:off x="1110349" y="3996215"/>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Capture / Cage OS</a:t>
            </a:r>
          </a:p>
        </p:txBody>
      </p:sp>
      <p:sp>
        <p:nvSpPr>
          <p:cNvPr id="60" name="Rounded Rectangle 59">
            <a:extLst>
              <a:ext uri="{FF2B5EF4-FFF2-40B4-BE49-F238E27FC236}">
                <a16:creationId xmlns:a16="http://schemas.microsoft.com/office/drawing/2014/main" id="{F8E68FB3-1116-4B32-AB18-E63C2A5A6F12}"/>
              </a:ext>
            </a:extLst>
          </p:cNvPr>
          <p:cNvSpPr/>
          <p:nvPr/>
        </p:nvSpPr>
        <p:spPr>
          <a:xfrm>
            <a:off x="1158790" y="4317736"/>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61" name="Group 60">
            <a:extLst>
              <a:ext uri="{FF2B5EF4-FFF2-40B4-BE49-F238E27FC236}">
                <a16:creationId xmlns:a16="http://schemas.microsoft.com/office/drawing/2014/main" id="{D2FE4492-ECE8-9464-24A6-FDE7FE572357}"/>
              </a:ext>
            </a:extLst>
          </p:cNvPr>
          <p:cNvGrpSpPr/>
          <p:nvPr/>
        </p:nvGrpSpPr>
        <p:grpSpPr>
          <a:xfrm>
            <a:off x="811793" y="4335124"/>
            <a:ext cx="549265" cy="263159"/>
            <a:chOff x="5060024" y="3046228"/>
            <a:chExt cx="549265" cy="263159"/>
          </a:xfrm>
        </p:grpSpPr>
        <p:sp>
          <p:nvSpPr>
            <p:cNvPr id="62" name="Oval 61">
              <a:extLst>
                <a:ext uri="{FF2B5EF4-FFF2-40B4-BE49-F238E27FC236}">
                  <a16:creationId xmlns:a16="http://schemas.microsoft.com/office/drawing/2014/main" id="{EB7FE506-CC32-3870-FFDF-DE8A1778689F}"/>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3" name="Title 1">
              <a:extLst>
                <a:ext uri="{FF2B5EF4-FFF2-40B4-BE49-F238E27FC236}">
                  <a16:creationId xmlns:a16="http://schemas.microsoft.com/office/drawing/2014/main" id="{B879D635-4530-F0B6-0100-688A920BF1C8}"/>
                </a:ext>
              </a:extLst>
            </p:cNvPr>
            <p:cNvSpPr txBox="1">
              <a:spLocks/>
            </p:cNvSpPr>
            <p:nvPr/>
          </p:nvSpPr>
          <p:spPr>
            <a:xfrm>
              <a:off x="5060024" y="3058884"/>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dirty="0">
                  <a:solidFill>
                    <a:srgbClr val="FFFFFF"/>
                  </a:solidFill>
                </a:rPr>
                <a:t>3a</a:t>
              </a:r>
            </a:p>
          </p:txBody>
        </p:sp>
      </p:grpSp>
      <p:sp>
        <p:nvSpPr>
          <p:cNvPr id="1024" name="Title 1">
            <a:extLst>
              <a:ext uri="{FF2B5EF4-FFF2-40B4-BE49-F238E27FC236}">
                <a16:creationId xmlns:a16="http://schemas.microsoft.com/office/drawing/2014/main" id="{0F38EC09-3497-6188-F240-F0A3A517E5C2}"/>
              </a:ext>
            </a:extLst>
          </p:cNvPr>
          <p:cNvSpPr txBox="1">
            <a:spLocks/>
          </p:cNvSpPr>
          <p:nvPr/>
        </p:nvSpPr>
        <p:spPr>
          <a:xfrm>
            <a:off x="1120976" y="4313961"/>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Close Capture Volume</a:t>
            </a:r>
          </a:p>
        </p:txBody>
      </p:sp>
      <p:sp>
        <p:nvSpPr>
          <p:cNvPr id="1025" name="Title 1">
            <a:extLst>
              <a:ext uri="{FF2B5EF4-FFF2-40B4-BE49-F238E27FC236}">
                <a16:creationId xmlns:a16="http://schemas.microsoft.com/office/drawing/2014/main" id="{8AC11E3A-2387-52E2-5C27-C3E5036F7A7C}"/>
              </a:ext>
            </a:extLst>
          </p:cNvPr>
          <p:cNvSpPr txBox="1">
            <a:spLocks/>
          </p:cNvSpPr>
          <p:nvPr/>
        </p:nvSpPr>
        <p:spPr>
          <a:xfrm>
            <a:off x="704573" y="3052692"/>
            <a:ext cx="2246456" cy="298230"/>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US" sz="1600"/>
          </a:p>
        </p:txBody>
      </p:sp>
      <p:sp>
        <p:nvSpPr>
          <p:cNvPr id="1026" name="Rounded Rectangle 1025">
            <a:extLst>
              <a:ext uri="{FF2B5EF4-FFF2-40B4-BE49-F238E27FC236}">
                <a16:creationId xmlns:a16="http://schemas.microsoft.com/office/drawing/2014/main" id="{BA0B2480-72FB-D34F-2AC2-D6ED7316D3B7}"/>
              </a:ext>
            </a:extLst>
          </p:cNvPr>
          <p:cNvSpPr/>
          <p:nvPr/>
        </p:nvSpPr>
        <p:spPr>
          <a:xfrm>
            <a:off x="1158790" y="4629346"/>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027" name="Group 1026">
            <a:extLst>
              <a:ext uri="{FF2B5EF4-FFF2-40B4-BE49-F238E27FC236}">
                <a16:creationId xmlns:a16="http://schemas.microsoft.com/office/drawing/2014/main" id="{74A80AC3-77CD-1CA1-D54F-363DC961CD24}"/>
              </a:ext>
            </a:extLst>
          </p:cNvPr>
          <p:cNvGrpSpPr/>
          <p:nvPr/>
        </p:nvGrpSpPr>
        <p:grpSpPr>
          <a:xfrm>
            <a:off x="811419" y="4646734"/>
            <a:ext cx="549265" cy="267977"/>
            <a:chOff x="5059650" y="3046228"/>
            <a:chExt cx="549265" cy="267977"/>
          </a:xfrm>
        </p:grpSpPr>
        <p:sp>
          <p:nvSpPr>
            <p:cNvPr id="1028" name="Oval 1027">
              <a:extLst>
                <a:ext uri="{FF2B5EF4-FFF2-40B4-BE49-F238E27FC236}">
                  <a16:creationId xmlns:a16="http://schemas.microsoft.com/office/drawing/2014/main" id="{17163178-916B-9F05-C90D-EAE90A14A812}"/>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29" name="Title 1">
              <a:extLst>
                <a:ext uri="{FF2B5EF4-FFF2-40B4-BE49-F238E27FC236}">
                  <a16:creationId xmlns:a16="http://schemas.microsoft.com/office/drawing/2014/main" id="{62E24357-1C45-FBC6-FC1C-17F0A0E4DBC5}"/>
                </a:ext>
              </a:extLst>
            </p:cNvPr>
            <p:cNvSpPr txBox="1">
              <a:spLocks/>
            </p:cNvSpPr>
            <p:nvPr/>
          </p:nvSpPr>
          <p:spPr>
            <a:xfrm>
              <a:off x="5059650" y="3063702"/>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dirty="0">
                  <a:solidFill>
                    <a:srgbClr val="FFFFFF"/>
                  </a:solidFill>
                </a:rPr>
                <a:t>3b</a:t>
              </a:r>
            </a:p>
          </p:txBody>
        </p:sp>
      </p:grpSp>
      <p:sp>
        <p:nvSpPr>
          <p:cNvPr id="1030" name="Title 1">
            <a:extLst>
              <a:ext uri="{FF2B5EF4-FFF2-40B4-BE49-F238E27FC236}">
                <a16:creationId xmlns:a16="http://schemas.microsoft.com/office/drawing/2014/main" id="{3F99057F-3A12-5D2A-BD12-F817076FF7D2}"/>
              </a:ext>
            </a:extLst>
          </p:cNvPr>
          <p:cNvSpPr txBox="1">
            <a:spLocks/>
          </p:cNvSpPr>
          <p:nvPr/>
        </p:nvSpPr>
        <p:spPr>
          <a:xfrm>
            <a:off x="1120976" y="4625571"/>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a:t>Funnel OS</a:t>
            </a:r>
          </a:p>
        </p:txBody>
      </p:sp>
      <p:sp>
        <p:nvSpPr>
          <p:cNvPr id="1031" name="Rounded Rectangle 1030">
            <a:extLst>
              <a:ext uri="{FF2B5EF4-FFF2-40B4-BE49-F238E27FC236}">
                <a16:creationId xmlns:a16="http://schemas.microsoft.com/office/drawing/2014/main" id="{83F55DEE-4F91-3B23-F3C6-7F9DF8ADEBE5}"/>
              </a:ext>
            </a:extLst>
          </p:cNvPr>
          <p:cNvSpPr/>
          <p:nvPr/>
        </p:nvSpPr>
        <p:spPr>
          <a:xfrm>
            <a:off x="1151552" y="4939405"/>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032" name="Group 1031">
            <a:extLst>
              <a:ext uri="{FF2B5EF4-FFF2-40B4-BE49-F238E27FC236}">
                <a16:creationId xmlns:a16="http://schemas.microsoft.com/office/drawing/2014/main" id="{D2646FDE-25ED-F9BF-113C-CE3619364BE9}"/>
              </a:ext>
            </a:extLst>
          </p:cNvPr>
          <p:cNvGrpSpPr/>
          <p:nvPr/>
        </p:nvGrpSpPr>
        <p:grpSpPr>
          <a:xfrm>
            <a:off x="828372" y="4956793"/>
            <a:ext cx="549265" cy="276146"/>
            <a:chOff x="5083841" y="3046228"/>
            <a:chExt cx="549265" cy="276146"/>
          </a:xfrm>
        </p:grpSpPr>
        <p:sp>
          <p:nvSpPr>
            <p:cNvPr id="1033" name="Oval 1032">
              <a:extLst>
                <a:ext uri="{FF2B5EF4-FFF2-40B4-BE49-F238E27FC236}">
                  <a16:creationId xmlns:a16="http://schemas.microsoft.com/office/drawing/2014/main" id="{A1A1E075-4265-A209-504A-6E765082548C}"/>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4" name="Title 1">
              <a:extLst>
                <a:ext uri="{FF2B5EF4-FFF2-40B4-BE49-F238E27FC236}">
                  <a16:creationId xmlns:a16="http://schemas.microsoft.com/office/drawing/2014/main" id="{29C9A077-E402-8CDE-2BEE-916D6C52A1F8}"/>
                </a:ext>
              </a:extLst>
            </p:cNvPr>
            <p:cNvSpPr txBox="1">
              <a:spLocks/>
            </p:cNvSpPr>
            <p:nvPr/>
          </p:nvSpPr>
          <p:spPr>
            <a:xfrm>
              <a:off x="5083841" y="3071871"/>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a:solidFill>
                    <a:srgbClr val="FFFFFF"/>
                  </a:solidFill>
                </a:rPr>
                <a:t>4</a:t>
              </a:r>
            </a:p>
          </p:txBody>
        </p:sp>
      </p:grpSp>
      <p:sp>
        <p:nvSpPr>
          <p:cNvPr id="1035" name="Title 1">
            <a:extLst>
              <a:ext uri="{FF2B5EF4-FFF2-40B4-BE49-F238E27FC236}">
                <a16:creationId xmlns:a16="http://schemas.microsoft.com/office/drawing/2014/main" id="{76F55275-C947-1CFC-C613-DEFEFB98D096}"/>
              </a:ext>
            </a:extLst>
          </p:cNvPr>
          <p:cNvSpPr txBox="1">
            <a:spLocks/>
          </p:cNvSpPr>
          <p:nvPr/>
        </p:nvSpPr>
        <p:spPr>
          <a:xfrm>
            <a:off x="1113738" y="4935630"/>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a:t>Grasp &amp; Orient OS</a:t>
            </a:r>
          </a:p>
        </p:txBody>
      </p:sp>
      <p:sp>
        <p:nvSpPr>
          <p:cNvPr id="1036" name="Rounded Rectangle 1035">
            <a:extLst>
              <a:ext uri="{FF2B5EF4-FFF2-40B4-BE49-F238E27FC236}">
                <a16:creationId xmlns:a16="http://schemas.microsoft.com/office/drawing/2014/main" id="{84C8C67F-BF61-D860-AF83-FE6E792245E9}"/>
              </a:ext>
            </a:extLst>
          </p:cNvPr>
          <p:cNvSpPr/>
          <p:nvPr/>
        </p:nvSpPr>
        <p:spPr>
          <a:xfrm>
            <a:off x="1158790" y="5262075"/>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037" name="Group 1036">
            <a:extLst>
              <a:ext uri="{FF2B5EF4-FFF2-40B4-BE49-F238E27FC236}">
                <a16:creationId xmlns:a16="http://schemas.microsoft.com/office/drawing/2014/main" id="{AB475A50-C960-7A98-19CE-49E6E710F12E}"/>
              </a:ext>
            </a:extLst>
          </p:cNvPr>
          <p:cNvGrpSpPr/>
          <p:nvPr/>
        </p:nvGrpSpPr>
        <p:grpSpPr>
          <a:xfrm>
            <a:off x="809498" y="5279463"/>
            <a:ext cx="304240" cy="267977"/>
            <a:chOff x="5057729" y="3046228"/>
            <a:chExt cx="304240" cy="267977"/>
          </a:xfrm>
        </p:grpSpPr>
        <p:sp>
          <p:nvSpPr>
            <p:cNvPr id="1038" name="Oval 1037">
              <a:extLst>
                <a:ext uri="{FF2B5EF4-FFF2-40B4-BE49-F238E27FC236}">
                  <a16:creationId xmlns:a16="http://schemas.microsoft.com/office/drawing/2014/main" id="{B3B57AF2-16EF-1B2B-7241-5023315008BE}"/>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9" name="Title 1">
              <a:extLst>
                <a:ext uri="{FF2B5EF4-FFF2-40B4-BE49-F238E27FC236}">
                  <a16:creationId xmlns:a16="http://schemas.microsoft.com/office/drawing/2014/main" id="{72B588DD-E05E-6298-8455-B75B4F776EAF}"/>
                </a:ext>
              </a:extLst>
            </p:cNvPr>
            <p:cNvSpPr txBox="1">
              <a:spLocks/>
            </p:cNvSpPr>
            <p:nvPr/>
          </p:nvSpPr>
          <p:spPr>
            <a:xfrm>
              <a:off x="5057729" y="3063702"/>
              <a:ext cx="304240"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r>
                <a:rPr lang="en-US" sz="900" dirty="0">
                  <a:solidFill>
                    <a:srgbClr val="FFFFFF"/>
                  </a:solidFill>
                </a:rPr>
                <a:t>5</a:t>
              </a:r>
            </a:p>
          </p:txBody>
        </p:sp>
      </p:grpSp>
      <p:sp>
        <p:nvSpPr>
          <p:cNvPr id="1041" name="Title 1">
            <a:extLst>
              <a:ext uri="{FF2B5EF4-FFF2-40B4-BE49-F238E27FC236}">
                <a16:creationId xmlns:a16="http://schemas.microsoft.com/office/drawing/2014/main" id="{ED2E982E-3051-2EE8-38E1-3DD43C5EE65B}"/>
              </a:ext>
            </a:extLst>
          </p:cNvPr>
          <p:cNvSpPr txBox="1">
            <a:spLocks/>
          </p:cNvSpPr>
          <p:nvPr/>
        </p:nvSpPr>
        <p:spPr>
          <a:xfrm>
            <a:off x="1120976" y="5258300"/>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a:t>Confirm OS Orientation</a:t>
            </a:r>
          </a:p>
        </p:txBody>
      </p:sp>
      <p:sp>
        <p:nvSpPr>
          <p:cNvPr id="1042" name="Title 1">
            <a:extLst>
              <a:ext uri="{FF2B5EF4-FFF2-40B4-BE49-F238E27FC236}">
                <a16:creationId xmlns:a16="http://schemas.microsoft.com/office/drawing/2014/main" id="{C537C1B8-F200-37BE-0FE1-D8E503AD4EDD}"/>
              </a:ext>
            </a:extLst>
          </p:cNvPr>
          <p:cNvSpPr txBox="1">
            <a:spLocks/>
          </p:cNvSpPr>
          <p:nvPr/>
        </p:nvSpPr>
        <p:spPr>
          <a:xfrm>
            <a:off x="3209808" y="3039771"/>
            <a:ext cx="3540321" cy="298230"/>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600" dirty="0"/>
              <a:t>C&amp;C Subphases</a:t>
            </a:r>
          </a:p>
        </p:txBody>
      </p:sp>
      <p:sp>
        <p:nvSpPr>
          <p:cNvPr id="1074" name="Title 1">
            <a:extLst>
              <a:ext uri="{FF2B5EF4-FFF2-40B4-BE49-F238E27FC236}">
                <a16:creationId xmlns:a16="http://schemas.microsoft.com/office/drawing/2014/main" id="{6BFA5F36-8085-A9C7-7755-8B0C909FC1E4}"/>
              </a:ext>
            </a:extLst>
          </p:cNvPr>
          <p:cNvSpPr txBox="1">
            <a:spLocks/>
          </p:cNvSpPr>
          <p:nvPr/>
        </p:nvSpPr>
        <p:spPr>
          <a:xfrm>
            <a:off x="1148163" y="1772276"/>
            <a:ext cx="4296818" cy="298230"/>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600" dirty="0"/>
              <a:t>C&amp;C Phase Criteria</a:t>
            </a:r>
          </a:p>
          <a:p>
            <a:pPr marL="285750" indent="-194310">
              <a:lnSpc>
                <a:spcPct val="100000"/>
              </a:lnSpc>
              <a:buFont typeface="Arial" panose="020B0604020202020204" pitchFamily="34" charset="0"/>
              <a:buChar char="•"/>
            </a:pPr>
            <a:r>
              <a:rPr lang="en-US" sz="1200" dirty="0"/>
              <a:t>Entry</a:t>
            </a:r>
            <a:r>
              <a:rPr lang="en-US" sz="1200" b="0" dirty="0"/>
              <a:t>: ERO reaches Homing Interface Point (HIP) – 3 days within the Rendezvous Phase (RDVP) </a:t>
            </a:r>
          </a:p>
          <a:p>
            <a:pPr marL="285750" indent="-194310">
              <a:lnSpc>
                <a:spcPct val="100000"/>
              </a:lnSpc>
              <a:buFont typeface="Arial" panose="020B0604020202020204" pitchFamily="34" charset="0"/>
              <a:buChar char="•"/>
            </a:pPr>
            <a:r>
              <a:rPr lang="en-US" sz="1200" dirty="0"/>
              <a:t>Exit</a:t>
            </a:r>
            <a:r>
              <a:rPr lang="en-US" sz="1200" b="0" dirty="0"/>
              <a:t>: OS oriented &amp; restrained in Orientation Mechanism (OM) w/ OS base fully illumination and Restraining Mechanism (RD)</a:t>
            </a:r>
          </a:p>
        </p:txBody>
      </p:sp>
      <p:sp>
        <p:nvSpPr>
          <p:cNvPr id="1080" name="Rounded Rectangle 39">
            <a:extLst>
              <a:ext uri="{FF2B5EF4-FFF2-40B4-BE49-F238E27FC236}">
                <a16:creationId xmlns:a16="http://schemas.microsoft.com/office/drawing/2014/main" id="{50ADF096-28A0-E8D4-8596-6D4FFB4C1EE7}"/>
              </a:ext>
            </a:extLst>
          </p:cNvPr>
          <p:cNvSpPr/>
          <p:nvPr/>
        </p:nvSpPr>
        <p:spPr>
          <a:xfrm>
            <a:off x="1158790" y="5568318"/>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081" name="Group 1080">
            <a:extLst>
              <a:ext uri="{FF2B5EF4-FFF2-40B4-BE49-F238E27FC236}">
                <a16:creationId xmlns:a16="http://schemas.microsoft.com/office/drawing/2014/main" id="{AA3F8CC6-05A7-0BA5-665E-4ACE6ED0908F}"/>
              </a:ext>
            </a:extLst>
          </p:cNvPr>
          <p:cNvGrpSpPr/>
          <p:nvPr/>
        </p:nvGrpSpPr>
        <p:grpSpPr>
          <a:xfrm>
            <a:off x="809498" y="5595231"/>
            <a:ext cx="330176" cy="267977"/>
            <a:chOff x="5057729" y="3046228"/>
            <a:chExt cx="330176" cy="267977"/>
          </a:xfrm>
        </p:grpSpPr>
        <p:sp>
          <p:nvSpPr>
            <p:cNvPr id="1082" name="Oval 1081">
              <a:extLst>
                <a:ext uri="{FF2B5EF4-FFF2-40B4-BE49-F238E27FC236}">
                  <a16:creationId xmlns:a16="http://schemas.microsoft.com/office/drawing/2014/main" id="{39A3D294-5AA2-49F9-D28D-8DB5BACCD6E4}"/>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83" name="Title 1">
              <a:extLst>
                <a:ext uri="{FF2B5EF4-FFF2-40B4-BE49-F238E27FC236}">
                  <a16:creationId xmlns:a16="http://schemas.microsoft.com/office/drawing/2014/main" id="{CA59149D-034E-1A81-9A9D-6CFB9D1B02E2}"/>
                </a:ext>
              </a:extLst>
            </p:cNvPr>
            <p:cNvSpPr txBox="1">
              <a:spLocks/>
            </p:cNvSpPr>
            <p:nvPr/>
          </p:nvSpPr>
          <p:spPr>
            <a:xfrm>
              <a:off x="5057729" y="3063702"/>
              <a:ext cx="330176"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r>
                <a:rPr lang="en-US" sz="900" dirty="0">
                  <a:solidFill>
                    <a:srgbClr val="FFFFFF"/>
                  </a:solidFill>
                </a:rPr>
                <a:t>6a</a:t>
              </a:r>
            </a:p>
          </p:txBody>
        </p:sp>
      </p:grpSp>
      <p:sp>
        <p:nvSpPr>
          <p:cNvPr id="1084" name="Title 1">
            <a:extLst>
              <a:ext uri="{FF2B5EF4-FFF2-40B4-BE49-F238E27FC236}">
                <a16:creationId xmlns:a16="http://schemas.microsoft.com/office/drawing/2014/main" id="{D3B1DDEE-B2A3-8A3A-AC63-488004BFA776}"/>
              </a:ext>
            </a:extLst>
          </p:cNvPr>
          <p:cNvSpPr txBox="1">
            <a:spLocks/>
          </p:cNvSpPr>
          <p:nvPr/>
        </p:nvSpPr>
        <p:spPr>
          <a:xfrm>
            <a:off x="1120976" y="5564543"/>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Constrain OS </a:t>
            </a:r>
          </a:p>
        </p:txBody>
      </p:sp>
      <p:sp>
        <p:nvSpPr>
          <p:cNvPr id="1090" name="Freeform 1089">
            <a:extLst>
              <a:ext uri="{FF2B5EF4-FFF2-40B4-BE49-F238E27FC236}">
                <a16:creationId xmlns:a16="http://schemas.microsoft.com/office/drawing/2014/main" id="{828FDB95-4E63-B51D-D52F-B5A38F04E762}"/>
              </a:ext>
            </a:extLst>
          </p:cNvPr>
          <p:cNvSpPr/>
          <p:nvPr/>
        </p:nvSpPr>
        <p:spPr>
          <a:xfrm>
            <a:off x="5064370" y="1373831"/>
            <a:ext cx="1065130" cy="1396394"/>
          </a:xfrm>
          <a:custGeom>
            <a:avLst/>
            <a:gdLst>
              <a:gd name="connsiteX0" fmla="*/ 0 w 950976"/>
              <a:gd name="connsiteY0" fmla="*/ 182880 h 1316736"/>
              <a:gd name="connsiteX1" fmla="*/ 0 w 950976"/>
              <a:gd name="connsiteY1" fmla="*/ 9144 h 1316736"/>
              <a:gd name="connsiteX2" fmla="*/ 448056 w 950976"/>
              <a:gd name="connsiteY2" fmla="*/ 0 h 1316736"/>
              <a:gd name="connsiteX3" fmla="*/ 448056 w 950976"/>
              <a:gd name="connsiteY3" fmla="*/ 365760 h 1316736"/>
              <a:gd name="connsiteX4" fmla="*/ 566928 w 950976"/>
              <a:gd name="connsiteY4" fmla="*/ 704088 h 1316736"/>
              <a:gd name="connsiteX5" fmla="*/ 676656 w 950976"/>
              <a:gd name="connsiteY5" fmla="*/ 914400 h 1316736"/>
              <a:gd name="connsiteX6" fmla="*/ 850392 w 950976"/>
              <a:gd name="connsiteY6" fmla="*/ 1115568 h 1316736"/>
              <a:gd name="connsiteX7" fmla="*/ 950976 w 950976"/>
              <a:gd name="connsiteY7" fmla="*/ 1207008 h 1316736"/>
              <a:gd name="connsiteX8" fmla="*/ 832104 w 950976"/>
              <a:gd name="connsiteY8" fmla="*/ 1316736 h 1316736"/>
              <a:gd name="connsiteX9" fmla="*/ 685800 w 950976"/>
              <a:gd name="connsiteY9" fmla="*/ 1179576 h 1316736"/>
              <a:gd name="connsiteX10" fmla="*/ 512064 w 950976"/>
              <a:gd name="connsiteY10" fmla="*/ 950976 h 1316736"/>
              <a:gd name="connsiteX11" fmla="*/ 374904 w 950976"/>
              <a:gd name="connsiteY11" fmla="*/ 649224 h 1316736"/>
              <a:gd name="connsiteX12" fmla="*/ 310896 w 950976"/>
              <a:gd name="connsiteY12" fmla="*/ 420624 h 1316736"/>
              <a:gd name="connsiteX13" fmla="*/ 283464 w 950976"/>
              <a:gd name="connsiteY13" fmla="*/ 228600 h 1316736"/>
              <a:gd name="connsiteX14" fmla="*/ 283464 w 950976"/>
              <a:gd name="connsiteY14" fmla="*/ 228600 h 1316736"/>
              <a:gd name="connsiteX15" fmla="*/ 0 w 950976"/>
              <a:gd name="connsiteY15" fmla="*/ 182880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0976" h="1316736">
                <a:moveTo>
                  <a:pt x="0" y="182880"/>
                </a:moveTo>
                <a:lnTo>
                  <a:pt x="0" y="9144"/>
                </a:lnTo>
                <a:lnTo>
                  <a:pt x="448056" y="0"/>
                </a:lnTo>
                <a:lnTo>
                  <a:pt x="448056" y="365760"/>
                </a:lnTo>
                <a:lnTo>
                  <a:pt x="566928" y="704088"/>
                </a:lnTo>
                <a:lnTo>
                  <a:pt x="676656" y="914400"/>
                </a:lnTo>
                <a:lnTo>
                  <a:pt x="850392" y="1115568"/>
                </a:lnTo>
                <a:lnTo>
                  <a:pt x="950976" y="1207008"/>
                </a:lnTo>
                <a:lnTo>
                  <a:pt x="832104" y="1316736"/>
                </a:lnTo>
                <a:lnTo>
                  <a:pt x="685800" y="1179576"/>
                </a:lnTo>
                <a:lnTo>
                  <a:pt x="512064" y="950976"/>
                </a:lnTo>
                <a:lnTo>
                  <a:pt x="374904" y="649224"/>
                </a:lnTo>
                <a:lnTo>
                  <a:pt x="310896" y="420624"/>
                </a:lnTo>
                <a:lnTo>
                  <a:pt x="283464" y="228600"/>
                </a:lnTo>
                <a:lnTo>
                  <a:pt x="283464" y="228600"/>
                </a:lnTo>
                <a:lnTo>
                  <a:pt x="0" y="182880"/>
                </a:lnTo>
                <a:close/>
              </a:path>
            </a:pathLst>
          </a:custGeom>
          <a:noFill/>
          <a:ln w="38100">
            <a:solidFill>
              <a:schemeClr val="accent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3" name="Title 1">
            <a:extLst>
              <a:ext uri="{FF2B5EF4-FFF2-40B4-BE49-F238E27FC236}">
                <a16:creationId xmlns:a16="http://schemas.microsoft.com/office/drawing/2014/main" id="{8F4234E1-FFB0-F484-3FC7-4D37FDC08908}"/>
              </a:ext>
            </a:extLst>
          </p:cNvPr>
          <p:cNvSpPr txBox="1">
            <a:spLocks/>
          </p:cNvSpPr>
          <p:nvPr/>
        </p:nvSpPr>
        <p:spPr>
          <a:xfrm>
            <a:off x="280708" y="204187"/>
            <a:ext cx="11075914" cy="300294"/>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a:t>Capture &amp; Configuration (C&amp;C) Phase Overview</a:t>
            </a:r>
          </a:p>
        </p:txBody>
      </p:sp>
      <p:sp>
        <p:nvSpPr>
          <p:cNvPr id="92" name="Date Placeholder 3">
            <a:extLst>
              <a:ext uri="{FF2B5EF4-FFF2-40B4-BE49-F238E27FC236}">
                <a16:creationId xmlns:a16="http://schemas.microsoft.com/office/drawing/2014/main" id="{280CD957-0F40-41EE-B07D-6B4942D746E0}"/>
              </a:ext>
            </a:extLst>
          </p:cNvPr>
          <p:cNvSpPr>
            <a:spLocks noGrp="1"/>
          </p:cNvSpPr>
          <p:nvPr>
            <p:ph type="dt" sz="half" idx="2"/>
          </p:nvPr>
        </p:nvSpPr>
        <p:spPr>
          <a:xfrm>
            <a:off x="352611" y="6492875"/>
            <a:ext cx="2098357" cy="365125"/>
          </a:xfrm>
        </p:spPr>
        <p:txBody>
          <a:bodyPr/>
          <a:lstStyle/>
          <a:p>
            <a:r>
              <a:rPr lang="en-US" dirty="0"/>
              <a:t>AIAA SciTech 2024 Conference</a:t>
            </a:r>
          </a:p>
        </p:txBody>
      </p:sp>
      <p:sp>
        <p:nvSpPr>
          <p:cNvPr id="93" name="Slide Number Placeholder 3">
            <a:extLst>
              <a:ext uri="{FF2B5EF4-FFF2-40B4-BE49-F238E27FC236}">
                <a16:creationId xmlns:a16="http://schemas.microsoft.com/office/drawing/2014/main" id="{9DDEBB7F-76A9-4532-B60A-854D3BF1F3BD}"/>
              </a:ext>
            </a:extLst>
          </p:cNvPr>
          <p:cNvSpPr>
            <a:spLocks noGrp="1"/>
          </p:cNvSpPr>
          <p:nvPr>
            <p:ph type="sldNum" sz="quarter" idx="4"/>
          </p:nvPr>
        </p:nvSpPr>
        <p:spPr>
          <a:xfrm>
            <a:off x="0" y="6492875"/>
            <a:ext cx="427383" cy="365125"/>
          </a:xfrm>
        </p:spPr>
        <p:txBody>
          <a:bodyPr/>
          <a:lstStyle/>
          <a:p>
            <a:pPr algn="ctr"/>
            <a:fld id="{2D04F4CF-F641-6E4E-8F87-8EB8AA2BFA51}" type="slidenum">
              <a:rPr lang="en-US" smtClean="0"/>
              <a:pPr algn="ctr"/>
              <a:t>4</a:t>
            </a:fld>
            <a:endParaRPr lang="en-US"/>
          </a:p>
        </p:txBody>
      </p:sp>
      <p:sp>
        <p:nvSpPr>
          <p:cNvPr id="21" name="Rounded Rectangle 39">
            <a:extLst>
              <a:ext uri="{FF2B5EF4-FFF2-40B4-BE49-F238E27FC236}">
                <a16:creationId xmlns:a16="http://schemas.microsoft.com/office/drawing/2014/main" id="{9BA36529-0916-8F29-50CE-24A189434413}"/>
              </a:ext>
            </a:extLst>
          </p:cNvPr>
          <p:cNvSpPr/>
          <p:nvPr/>
        </p:nvSpPr>
        <p:spPr>
          <a:xfrm>
            <a:off x="1158790" y="5882006"/>
            <a:ext cx="2040972" cy="250503"/>
          </a:xfrm>
          <a:prstGeom prst="roundRect">
            <a:avLst/>
          </a:pr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22" name="Group 21">
            <a:extLst>
              <a:ext uri="{FF2B5EF4-FFF2-40B4-BE49-F238E27FC236}">
                <a16:creationId xmlns:a16="http://schemas.microsoft.com/office/drawing/2014/main" id="{B0D39DEF-4DED-3B9B-8443-7466CDD5C6CB}"/>
              </a:ext>
            </a:extLst>
          </p:cNvPr>
          <p:cNvGrpSpPr/>
          <p:nvPr/>
        </p:nvGrpSpPr>
        <p:grpSpPr>
          <a:xfrm>
            <a:off x="809497" y="5880344"/>
            <a:ext cx="549265" cy="267977"/>
            <a:chOff x="5057728" y="3046228"/>
            <a:chExt cx="549265" cy="267977"/>
          </a:xfrm>
        </p:grpSpPr>
        <p:sp>
          <p:nvSpPr>
            <p:cNvPr id="23" name="Oval 22">
              <a:extLst>
                <a:ext uri="{FF2B5EF4-FFF2-40B4-BE49-F238E27FC236}">
                  <a16:creationId xmlns:a16="http://schemas.microsoft.com/office/drawing/2014/main" id="{4E120E9D-128A-35B3-8A39-AE65B9F46C78}"/>
                </a:ext>
              </a:extLst>
            </p:cNvPr>
            <p:cNvSpPr>
              <a:spLocks noChangeAspect="1"/>
            </p:cNvSpPr>
            <p:nvPr/>
          </p:nvSpPr>
          <p:spPr>
            <a:xfrm>
              <a:off x="5094868" y="3046228"/>
              <a:ext cx="228600" cy="228600"/>
            </a:xfrm>
            <a:prstGeom prst="ellipse">
              <a:avLst/>
            </a:prstGeom>
            <a:solidFill>
              <a:srgbClr val="0099D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Title 1">
              <a:extLst>
                <a:ext uri="{FF2B5EF4-FFF2-40B4-BE49-F238E27FC236}">
                  <a16:creationId xmlns:a16="http://schemas.microsoft.com/office/drawing/2014/main" id="{5363D6CA-5E9F-DF9E-9596-FDC1F15F5290}"/>
                </a:ext>
              </a:extLst>
            </p:cNvPr>
            <p:cNvSpPr txBox="1">
              <a:spLocks/>
            </p:cNvSpPr>
            <p:nvPr/>
          </p:nvSpPr>
          <p:spPr>
            <a:xfrm>
              <a:off x="5057728" y="3063702"/>
              <a:ext cx="549265" cy="250503"/>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900" dirty="0">
                  <a:solidFill>
                    <a:srgbClr val="FFFFFF"/>
                  </a:solidFill>
                </a:rPr>
                <a:t>6b</a:t>
              </a:r>
            </a:p>
          </p:txBody>
        </p:sp>
      </p:grpSp>
      <p:sp>
        <p:nvSpPr>
          <p:cNvPr id="26" name="Title 1">
            <a:extLst>
              <a:ext uri="{FF2B5EF4-FFF2-40B4-BE49-F238E27FC236}">
                <a16:creationId xmlns:a16="http://schemas.microsoft.com/office/drawing/2014/main" id="{EC2A677F-F4FD-AA3C-30E7-8E9DE57833D1}"/>
              </a:ext>
            </a:extLst>
          </p:cNvPr>
          <p:cNvSpPr txBox="1">
            <a:spLocks/>
          </p:cNvSpPr>
          <p:nvPr/>
        </p:nvSpPr>
        <p:spPr>
          <a:xfrm>
            <a:off x="1130967" y="5900427"/>
            <a:ext cx="2651999" cy="454212"/>
          </a:xfrm>
          <a:prstGeom prst="rect">
            <a:avLst/>
          </a:prstGeom>
        </p:spPr>
        <p:txBody>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r>
              <a:rPr lang="en-US" sz="1200" dirty="0"/>
              <a:t>Illuminate OS Base</a:t>
            </a:r>
          </a:p>
        </p:txBody>
      </p:sp>
      <p:sp>
        <p:nvSpPr>
          <p:cNvPr id="5" name="Rectangle 4">
            <a:extLst>
              <a:ext uri="{FF2B5EF4-FFF2-40B4-BE49-F238E27FC236}">
                <a16:creationId xmlns:a16="http://schemas.microsoft.com/office/drawing/2014/main" id="{B1734F00-73C3-96A8-CAD0-4EB388D0590E}"/>
              </a:ext>
            </a:extLst>
          </p:cNvPr>
          <p:cNvSpPr/>
          <p:nvPr/>
        </p:nvSpPr>
        <p:spPr>
          <a:xfrm>
            <a:off x="11541447" y="6074469"/>
            <a:ext cx="426182" cy="641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A5106E7-AE23-4F04-0DA7-2381E5EC745D}"/>
              </a:ext>
            </a:extLst>
          </p:cNvPr>
          <p:cNvPicPr>
            <a:picLocks noChangeAspect="1"/>
          </p:cNvPicPr>
          <p:nvPr/>
        </p:nvPicPr>
        <p:blipFill>
          <a:blip r:embed="rId5"/>
          <a:stretch>
            <a:fillRect/>
          </a:stretch>
        </p:blipFill>
        <p:spPr>
          <a:xfrm>
            <a:off x="8879189" y="1716574"/>
            <a:ext cx="2175251" cy="1585498"/>
          </a:xfrm>
          <a:prstGeom prst="rect">
            <a:avLst/>
          </a:prstGeom>
        </p:spPr>
      </p:pic>
      <p:sp>
        <p:nvSpPr>
          <p:cNvPr id="18" name="Rectangle 17">
            <a:extLst>
              <a:ext uri="{FF2B5EF4-FFF2-40B4-BE49-F238E27FC236}">
                <a16:creationId xmlns:a16="http://schemas.microsoft.com/office/drawing/2014/main" id="{993CF856-CFAA-5D87-A5C0-232772A1AA35}"/>
              </a:ext>
            </a:extLst>
          </p:cNvPr>
          <p:cNvSpPr/>
          <p:nvPr/>
        </p:nvSpPr>
        <p:spPr bwMode="auto">
          <a:xfrm>
            <a:off x="9964009" y="2481943"/>
            <a:ext cx="1100688" cy="749521"/>
          </a:xfrm>
          <a:prstGeom prst="rect">
            <a:avLst/>
          </a:prstGeom>
          <a:noFill/>
          <a:ln w="38100" cap="flat" cmpd="sng" algn="ctr">
            <a:solidFill>
              <a:srgbClr val="C00000"/>
            </a:solidFill>
            <a:prstDash val="sysDash"/>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rgbClr val="00B050"/>
              </a:solidFill>
              <a:effectLst/>
              <a:latin typeface="Arial Narrow" pitchFamily="34" charset="0"/>
            </a:endParaRPr>
          </a:p>
        </p:txBody>
      </p:sp>
      <p:sp>
        <p:nvSpPr>
          <p:cNvPr id="9" name="Rectangle 8">
            <a:extLst>
              <a:ext uri="{FF2B5EF4-FFF2-40B4-BE49-F238E27FC236}">
                <a16:creationId xmlns:a16="http://schemas.microsoft.com/office/drawing/2014/main" id="{BE8A0269-D1DA-B3D9-501A-5C2C99FFBE10}"/>
              </a:ext>
            </a:extLst>
          </p:cNvPr>
          <p:cNvSpPr/>
          <p:nvPr/>
        </p:nvSpPr>
        <p:spPr>
          <a:xfrm>
            <a:off x="489474" y="810724"/>
            <a:ext cx="299718" cy="5773203"/>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0A2FD58-4F72-46AB-C9A1-BA4FFB1C2AAE}"/>
              </a:ext>
            </a:extLst>
          </p:cNvPr>
          <p:cNvSpPr txBox="1"/>
          <p:nvPr/>
        </p:nvSpPr>
        <p:spPr>
          <a:xfrm rot="16200000">
            <a:off x="271046" y="753902"/>
            <a:ext cx="733529" cy="238739"/>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200" b="1" kern="0" dirty="0">
                <a:solidFill>
                  <a:schemeClr val="bg1"/>
                </a:solidFill>
                <a:ea typeface="Inter"/>
                <a:cs typeface="Inter"/>
                <a:sym typeface="Inter"/>
              </a:rPr>
              <a:t>ERO</a:t>
            </a:r>
          </a:p>
        </p:txBody>
      </p:sp>
      <p:sp>
        <p:nvSpPr>
          <p:cNvPr id="27" name="TextBox 26">
            <a:extLst>
              <a:ext uri="{FF2B5EF4-FFF2-40B4-BE49-F238E27FC236}">
                <a16:creationId xmlns:a16="http://schemas.microsoft.com/office/drawing/2014/main" id="{B654D3BD-1B9D-E037-315A-E43496DF7E60}"/>
              </a:ext>
            </a:extLst>
          </p:cNvPr>
          <p:cNvSpPr txBox="1"/>
          <p:nvPr/>
        </p:nvSpPr>
        <p:spPr>
          <a:xfrm rot="16200000">
            <a:off x="272699" y="1339094"/>
            <a:ext cx="733529" cy="238739"/>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200" b="1" kern="0" dirty="0">
                <a:solidFill>
                  <a:schemeClr val="bg1"/>
                </a:solidFill>
                <a:ea typeface="Inter"/>
                <a:cs typeface="Inter"/>
                <a:sym typeface="Inter"/>
              </a:rPr>
              <a:t>CCRS</a:t>
            </a:r>
          </a:p>
        </p:txBody>
      </p:sp>
      <p:pic>
        <p:nvPicPr>
          <p:cNvPr id="2" name="Picture 1">
            <a:extLst>
              <a:ext uri="{FF2B5EF4-FFF2-40B4-BE49-F238E27FC236}">
                <a16:creationId xmlns:a16="http://schemas.microsoft.com/office/drawing/2014/main" id="{9D280BC2-3BF3-B2D8-01FB-38FDF9E09A36}"/>
              </a:ext>
            </a:extLst>
          </p:cNvPr>
          <p:cNvPicPr>
            <a:picLocks noChangeAspect="1"/>
          </p:cNvPicPr>
          <p:nvPr/>
        </p:nvPicPr>
        <p:blipFill>
          <a:blip r:embed="rId6"/>
          <a:stretch>
            <a:fillRect/>
          </a:stretch>
        </p:blipFill>
        <p:spPr>
          <a:xfrm>
            <a:off x="3259132" y="3297161"/>
            <a:ext cx="8692168" cy="3483835"/>
          </a:xfrm>
          <a:prstGeom prst="rect">
            <a:avLst/>
          </a:prstGeom>
        </p:spPr>
      </p:pic>
    </p:spTree>
    <p:extLst>
      <p:ext uri="{BB962C8B-B14F-4D97-AF65-F5344CB8AC3E}">
        <p14:creationId xmlns:p14="http://schemas.microsoft.com/office/powerpoint/2010/main" val="14325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100B29-E278-563B-6685-6821274A4CA2}"/>
              </a:ext>
            </a:extLst>
          </p:cNvPr>
          <p:cNvSpPr>
            <a:spLocks noGrp="1"/>
          </p:cNvSpPr>
          <p:nvPr>
            <p:ph type="title"/>
          </p:nvPr>
        </p:nvSpPr>
        <p:spPr/>
        <p:txBody>
          <a:bodyPr/>
          <a:lstStyle/>
          <a:p>
            <a:r>
              <a:rPr lang="en-US" dirty="0"/>
              <a:t>CCRS Capture Key &amp; Driving System Requirements</a:t>
            </a:r>
          </a:p>
        </p:txBody>
      </p:sp>
      <p:sp>
        <p:nvSpPr>
          <p:cNvPr id="5" name="Slide Number Placeholder 4">
            <a:extLst>
              <a:ext uri="{FF2B5EF4-FFF2-40B4-BE49-F238E27FC236}">
                <a16:creationId xmlns:a16="http://schemas.microsoft.com/office/drawing/2014/main" id="{DC9AD7C9-DE4E-57CC-6773-F9AF75F7A08D}"/>
              </a:ext>
            </a:extLst>
          </p:cNvPr>
          <p:cNvSpPr>
            <a:spLocks noGrp="1"/>
          </p:cNvSpPr>
          <p:nvPr>
            <p:ph type="sldNum" sz="quarter" idx="14"/>
          </p:nvPr>
        </p:nvSpPr>
        <p:spPr>
          <a:xfrm>
            <a:off x="0" y="6492875"/>
            <a:ext cx="346635" cy="365125"/>
          </a:xfrm>
          <a:prstGeom prst="rect">
            <a:avLst/>
          </a:prstGeom>
        </p:spPr>
        <p:txBody>
          <a:bodyPr vert="horz" lIns="91440" tIns="45720" rIns="91440" bIns="45720" rtlCol="0" anchor="ctr"/>
          <a:lstStyle>
            <a:defPPr>
              <a:defRPr lang="en-US"/>
            </a:defPPr>
            <a:lvl1pPr marL="0" algn="l" defTabSz="914400" rtl="0" eaLnBrk="1" latinLnBrk="0" hangingPunct="1">
              <a:defRPr lang="en-US" sz="800" b="0" i="0" kern="1200" smtClean="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D04F4CF-F641-6E4E-8F87-8EB8AA2BFA51}" type="slidenum">
              <a:rPr lang="en-US" smtClean="0"/>
              <a:pPr algn="ctr"/>
              <a:t>5</a:t>
            </a:fld>
            <a:endParaRPr lang="en"/>
          </a:p>
        </p:txBody>
      </p:sp>
      <p:sp>
        <p:nvSpPr>
          <p:cNvPr id="8" name="Date Placeholder 7">
            <a:extLst>
              <a:ext uri="{FF2B5EF4-FFF2-40B4-BE49-F238E27FC236}">
                <a16:creationId xmlns:a16="http://schemas.microsoft.com/office/drawing/2014/main" id="{73F71A30-006C-8A12-296E-A6C5F94732FF}"/>
              </a:ext>
            </a:extLst>
          </p:cNvPr>
          <p:cNvSpPr>
            <a:spLocks noGrp="1"/>
          </p:cNvSpPr>
          <p:nvPr>
            <p:ph type="dt" sz="half" idx="12"/>
          </p:nvPr>
        </p:nvSpPr>
        <p:spPr>
          <a:xfrm>
            <a:off x="352611" y="6492875"/>
            <a:ext cx="2079503"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graphicFrame>
        <p:nvGraphicFramePr>
          <p:cNvPr id="6" name="Table 7">
            <a:extLst>
              <a:ext uri="{FF2B5EF4-FFF2-40B4-BE49-F238E27FC236}">
                <a16:creationId xmlns:a16="http://schemas.microsoft.com/office/drawing/2014/main" id="{80DAD785-5975-0672-D410-F79C03A633A3}"/>
              </a:ext>
            </a:extLst>
          </p:cNvPr>
          <p:cNvGraphicFramePr>
            <a:graphicFrameLocks noGrp="1"/>
          </p:cNvGraphicFramePr>
          <p:nvPr>
            <p:extLst>
              <p:ext uri="{D42A27DB-BD31-4B8C-83A1-F6EECF244321}">
                <p14:modId xmlns:p14="http://schemas.microsoft.com/office/powerpoint/2010/main" val="1747441423"/>
              </p:ext>
            </p:extLst>
          </p:nvPr>
        </p:nvGraphicFramePr>
        <p:xfrm>
          <a:off x="234970" y="969905"/>
          <a:ext cx="11722059" cy="5059680"/>
        </p:xfrm>
        <a:graphic>
          <a:graphicData uri="http://schemas.openxmlformats.org/drawingml/2006/table">
            <a:tbl>
              <a:tblPr firstRow="1">
                <a:tableStyleId>{5C22544A-7EE6-4342-B048-85BDC9FD1C3A}</a:tableStyleId>
              </a:tblPr>
              <a:tblGrid>
                <a:gridCol w="815115">
                  <a:extLst>
                    <a:ext uri="{9D8B030D-6E8A-4147-A177-3AD203B41FA5}">
                      <a16:colId xmlns:a16="http://schemas.microsoft.com/office/drawing/2014/main" val="2981473126"/>
                    </a:ext>
                  </a:extLst>
                </a:gridCol>
                <a:gridCol w="4200341">
                  <a:extLst>
                    <a:ext uri="{9D8B030D-6E8A-4147-A177-3AD203B41FA5}">
                      <a16:colId xmlns:a16="http://schemas.microsoft.com/office/drawing/2014/main" val="3012180120"/>
                    </a:ext>
                  </a:extLst>
                </a:gridCol>
                <a:gridCol w="755117">
                  <a:extLst>
                    <a:ext uri="{9D8B030D-6E8A-4147-A177-3AD203B41FA5}">
                      <a16:colId xmlns:a16="http://schemas.microsoft.com/office/drawing/2014/main" val="3075544274"/>
                    </a:ext>
                  </a:extLst>
                </a:gridCol>
                <a:gridCol w="4135043">
                  <a:extLst>
                    <a:ext uri="{9D8B030D-6E8A-4147-A177-3AD203B41FA5}">
                      <a16:colId xmlns:a16="http://schemas.microsoft.com/office/drawing/2014/main" val="3571740637"/>
                    </a:ext>
                  </a:extLst>
                </a:gridCol>
                <a:gridCol w="1816443">
                  <a:extLst>
                    <a:ext uri="{9D8B030D-6E8A-4147-A177-3AD203B41FA5}">
                      <a16:colId xmlns:a16="http://schemas.microsoft.com/office/drawing/2014/main" val="4098681902"/>
                    </a:ext>
                  </a:extLst>
                </a:gridCol>
              </a:tblGrid>
              <a:tr h="0">
                <a:tc>
                  <a:txBody>
                    <a:bodyPr/>
                    <a:lstStyle/>
                    <a:p>
                      <a:pPr algn="ctr"/>
                      <a:r>
                        <a:rPr lang="en-US" sz="1300" b="1" dirty="0">
                          <a:latin typeface="Calibri" panose="020F0502020204030204" pitchFamily="34" charset="0"/>
                          <a:cs typeface="Calibri" panose="020F0502020204030204" pitchFamily="34" charset="0"/>
                        </a:rPr>
                        <a:t>ID</a:t>
                      </a:r>
                    </a:p>
                  </a:txBody>
                  <a:tcPr marL="60960" marR="60960" marT="60960" marB="60960" anchor="ctr"/>
                </a:tc>
                <a:tc>
                  <a:txBody>
                    <a:bodyPr/>
                    <a:lstStyle/>
                    <a:p>
                      <a:pPr algn="ctr"/>
                      <a:r>
                        <a:rPr lang="en-US" sz="1300" b="1" dirty="0">
                          <a:latin typeface="Calibri" panose="020F0502020204030204" pitchFamily="34" charset="0"/>
                          <a:cs typeface="Calibri" panose="020F0502020204030204" pitchFamily="34" charset="0"/>
                        </a:rPr>
                        <a:t>Primary Text</a:t>
                      </a:r>
                    </a:p>
                  </a:txBody>
                  <a:tcPr marL="60960" marR="60960" marT="60960" marB="60960" anchor="ctr"/>
                </a:tc>
                <a:tc>
                  <a:txBody>
                    <a:bodyPr/>
                    <a:lstStyle/>
                    <a:p>
                      <a:pPr algn="ctr"/>
                      <a:r>
                        <a:rPr lang="en-US" sz="1300" b="1" dirty="0">
                          <a:latin typeface="Calibri" panose="020F0502020204030204" pitchFamily="34" charset="0"/>
                          <a:cs typeface="Calibri" panose="020F0502020204030204" pitchFamily="34" charset="0"/>
                        </a:rPr>
                        <a:t>Comply?</a:t>
                      </a:r>
                    </a:p>
                  </a:txBody>
                  <a:tcPr marL="60960" marR="60960" marT="60960" marB="60960" anchor="ctr"/>
                </a:tc>
                <a:tc>
                  <a:txBody>
                    <a:bodyPr/>
                    <a:lstStyle/>
                    <a:p>
                      <a:pPr algn="ctr"/>
                      <a:r>
                        <a:rPr lang="en-US" sz="1300" b="1" kern="1200" dirty="0">
                          <a:solidFill>
                            <a:schemeClr val="lt1"/>
                          </a:solidFill>
                          <a:latin typeface="Calibri" panose="020F0502020204030204" pitchFamily="34" charset="0"/>
                          <a:ea typeface="+mn-ea"/>
                          <a:cs typeface="Calibri" panose="020F0502020204030204" pitchFamily="34" charset="0"/>
                        </a:rPr>
                        <a:t>What makes this requirement a driving requirement?</a:t>
                      </a:r>
                      <a:endParaRPr lang="en-US" sz="1300" b="1" dirty="0">
                        <a:latin typeface="Calibri" panose="020F0502020204030204" pitchFamily="34" charset="0"/>
                        <a:cs typeface="Calibri" panose="020F0502020204030204" pitchFamily="34" charset="0"/>
                      </a:endParaRPr>
                    </a:p>
                  </a:txBody>
                  <a:tcPr marL="60960" marR="60960" marT="60960" marB="60960" anchor="ctr"/>
                </a:tc>
                <a:tc>
                  <a:txBody>
                    <a:bodyPr/>
                    <a:lstStyle/>
                    <a:p>
                      <a:pPr algn="ctr"/>
                      <a:r>
                        <a:rPr lang="en-US" sz="1300" b="1" dirty="0">
                          <a:latin typeface="Calibri" panose="020F0502020204030204" pitchFamily="34" charset="0"/>
                          <a:cs typeface="Calibri" panose="020F0502020204030204" pitchFamily="34" charset="0"/>
                        </a:rPr>
                        <a:t>Relevant Phase Functions</a:t>
                      </a:r>
                    </a:p>
                  </a:txBody>
                  <a:tcPr marL="60960" marR="60960" marT="60960" marB="60960" anchor="ctr"/>
                </a:tc>
                <a:extLst>
                  <a:ext uri="{0D108BD9-81ED-4DB2-BD59-A6C34878D82A}">
                    <a16:rowId xmlns:a16="http://schemas.microsoft.com/office/drawing/2014/main" val="2248386678"/>
                  </a:ext>
                </a:extLst>
              </a:tr>
              <a:tr h="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latin typeface="Calibri" panose="020F0502020204030204" pitchFamily="34" charset="0"/>
                          <a:cs typeface="Calibri" panose="020F0502020204030204" pitchFamily="34" charset="0"/>
                        </a:rPr>
                        <a:t>CCRS Project SE</a:t>
                      </a:r>
                    </a:p>
                  </a:txBody>
                  <a:tcPr marL="60960" marR="60960" marT="60960" marB="6096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7593361"/>
                  </a:ext>
                </a:extLst>
              </a:tr>
              <a:tr h="0">
                <a:tc>
                  <a:txBody>
                    <a:bodyPr/>
                    <a:lstStyle/>
                    <a:p>
                      <a:pPr algn="l"/>
                      <a:r>
                        <a:rPr lang="en-US" sz="1300" dirty="0">
                          <a:latin typeface="Calibri" panose="020F0502020204030204" pitchFamily="34" charset="0"/>
                          <a:cs typeface="Calibri" panose="020F0502020204030204" pitchFamily="34" charset="0"/>
                        </a:rPr>
                        <a:t>1038861</a:t>
                      </a:r>
                    </a:p>
                  </a:txBody>
                  <a:tcPr marL="60960" marR="60960" marT="60960" marB="60960" anchor="ctr"/>
                </a:tc>
                <a:tc>
                  <a:txBody>
                    <a:bodyPr/>
                    <a:lstStyle/>
                    <a:p>
                      <a:pPr algn="l"/>
                      <a:r>
                        <a:rPr lang="en-US" sz="1300" b="0" dirty="0">
                          <a:latin typeface="Calibri" panose="020F0502020204030204" pitchFamily="34" charset="0"/>
                          <a:cs typeface="Calibri" panose="020F0502020204030204" pitchFamily="34" charset="0"/>
                        </a:rPr>
                        <a:t>CCRS shall be compliant with OS physical properties as defined in JPL D-106822, OS-CCRS Interface Requirements Control Document.</a:t>
                      </a:r>
                      <a:endParaRPr lang="en-US" sz="1300" dirty="0">
                        <a:latin typeface="Calibri" panose="020F0502020204030204" pitchFamily="34" charset="0"/>
                        <a:cs typeface="Calibri" panose="020F0502020204030204" pitchFamily="34" charset="0"/>
                      </a:endParaRPr>
                    </a:p>
                  </a:txBody>
                  <a:tcPr marL="60960" marR="60960" marT="60960" marB="60960" anchor="ctr"/>
                </a:tc>
                <a:tc>
                  <a:txBody>
                    <a:bodyPr/>
                    <a:lstStyle/>
                    <a:p>
                      <a:pPr algn="ctr"/>
                      <a:r>
                        <a:rPr lang="en-US" sz="1300" dirty="0">
                          <a:latin typeface="Calibri" panose="020F0502020204030204" pitchFamily="34" charset="0"/>
                          <a:cs typeface="Calibri" panose="020F0502020204030204" pitchFamily="34" charset="0"/>
                        </a:rPr>
                        <a:t>Yes</a:t>
                      </a:r>
                    </a:p>
                  </a:txBody>
                  <a:tcPr marL="60960" marR="60960" marT="60960" marB="60960" anchor="ctr"/>
                </a:tc>
                <a:tc>
                  <a:txBody>
                    <a:bodyPr/>
                    <a:lstStyle/>
                    <a:p>
                      <a:pPr algn="ctr"/>
                      <a:r>
                        <a:rPr lang="en-US" sz="1300" b="0" kern="1200" dirty="0">
                          <a:solidFill>
                            <a:schemeClr val="dk1"/>
                          </a:solidFill>
                          <a:latin typeface="Calibri" panose="020F0502020204030204" pitchFamily="34" charset="0"/>
                          <a:ea typeface="+mn-ea"/>
                          <a:cs typeface="Calibri" panose="020F0502020204030204" pitchFamily="34" charset="0"/>
                        </a:rPr>
                        <a:t>Defines the key OS properties that drive the hardware sizing and capabilities for manipulating the OS for all C&amp;C functions</a:t>
                      </a:r>
                      <a:endParaRPr lang="en-US" sz="1300" dirty="0">
                        <a:latin typeface="Calibri" panose="020F0502020204030204" pitchFamily="34" charset="0"/>
                        <a:cs typeface="Calibri" panose="020F0502020204030204" pitchFamily="34" charset="0"/>
                      </a:endParaRPr>
                    </a:p>
                  </a:txBody>
                  <a:tcPr marL="60960" marR="60960" marT="60960" marB="60960" anchor="ctr"/>
                </a:tc>
                <a:tc>
                  <a:txBody>
                    <a:bodyPr/>
                    <a:lstStyle/>
                    <a:p>
                      <a:pPr algn="ctr"/>
                      <a:r>
                        <a:rPr lang="en-US" sz="1300" b="0" kern="1200" dirty="0">
                          <a:solidFill>
                            <a:schemeClr val="dk1"/>
                          </a:solidFill>
                          <a:latin typeface="Calibri" panose="020F0502020204030204" pitchFamily="34" charset="0"/>
                          <a:ea typeface="+mn-ea"/>
                          <a:cs typeface="Calibri" panose="020F0502020204030204" pitchFamily="34" charset="0"/>
                        </a:rPr>
                        <a:t>All</a:t>
                      </a:r>
                      <a:endParaRPr lang="en-US" sz="1300" dirty="0">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1654429399"/>
                  </a:ext>
                </a:extLst>
              </a:tr>
              <a:tr h="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u="none" dirty="0">
                          <a:latin typeface="Calibri" panose="020F0502020204030204" pitchFamily="34" charset="0"/>
                          <a:cs typeface="Calibri" panose="020F0502020204030204" pitchFamily="34" charset="0"/>
                        </a:rPr>
                        <a:t>C&amp;C Phase</a:t>
                      </a:r>
                    </a:p>
                  </a:txBody>
                  <a:tcPr marL="60960" marR="60960" marT="60960" marB="6096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7273291"/>
                  </a:ext>
                </a:extLst>
              </a:tr>
              <a:tr h="0">
                <a:tc>
                  <a:txBody>
                    <a:bodyPr/>
                    <a:lstStyle/>
                    <a:p>
                      <a:pPr algn="l" fontAlgn="ctr"/>
                      <a:r>
                        <a:rPr lang="en-US" sz="1300" b="0" u="none" strike="noStrike" dirty="0">
                          <a:solidFill>
                            <a:srgbClr val="000000"/>
                          </a:solidFill>
                          <a:effectLst/>
                          <a:latin typeface="Calibri" panose="020F0502020204030204" pitchFamily="34" charset="0"/>
                          <a:cs typeface="Calibri" panose="020F0502020204030204" pitchFamily="34" charset="0"/>
                        </a:rPr>
                        <a:t>1038138</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algn="l" fontAlgn="ctr"/>
                      <a:r>
                        <a:rPr kumimoji="0" lang="en-US" sz="1300" b="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rPr>
                        <a:t>CCRS shall prevent the OS from exiting the capture volume after contact</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algn="ctr" fontAlgn="ctr"/>
                      <a:r>
                        <a:rPr lang="en-US" sz="1300" dirty="0">
                          <a:latin typeface="Calibri" panose="020F0502020204030204" pitchFamily="34" charset="0"/>
                          <a:cs typeface="Calibri" panose="020F0502020204030204" pitchFamily="34" charset="0"/>
                        </a:rPr>
                        <a:t>Yes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algn="l" fontAlgn="ctr"/>
                      <a:r>
                        <a:rPr lang="en-US" sz="1300" b="0" kern="1200" dirty="0">
                          <a:solidFill>
                            <a:schemeClr val="dk1"/>
                          </a:solidFill>
                          <a:latin typeface="Calibri" panose="020F0502020204030204" pitchFamily="34" charset="0"/>
                          <a:ea typeface="+mn-ea"/>
                          <a:cs typeface="Calibri" panose="020F0502020204030204" pitchFamily="34" charset="0"/>
                        </a:rPr>
                        <a:t>Key function of capture</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algn="ctr" fontAlgn="ctr"/>
                      <a:r>
                        <a:rPr lang="en-US" sz="1300">
                          <a:latin typeface="Calibri" panose="020F0502020204030204" pitchFamily="34" charset="0"/>
                          <a:cs typeface="Calibri" panose="020F0502020204030204" pitchFamily="34" charset="0"/>
                        </a:rPr>
                        <a:t>Open capture volume, Detect OS, Capture / Cage OS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3049991094"/>
                  </a:ext>
                </a:extLst>
              </a:tr>
              <a:tr h="331222">
                <a:tc>
                  <a:txBody>
                    <a:bodyPr/>
                    <a:lstStyle/>
                    <a:p>
                      <a:pPr lvl="0" algn="l" fontAlgn="ctr"/>
                      <a:r>
                        <a:rPr lang="en-US" sz="1300" b="0" u="none" strike="noStrike" dirty="0">
                          <a:solidFill>
                            <a:srgbClr val="000000"/>
                          </a:solidFill>
                          <a:effectLst/>
                          <a:latin typeface="Calibri" panose="020F0502020204030204" pitchFamily="34" charset="0"/>
                          <a:cs typeface="Calibri" panose="020F0502020204030204" pitchFamily="34" charset="0"/>
                        </a:rPr>
                        <a:t>1038858</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lvl="0" algn="l" fontAlgn="ctr"/>
                      <a:r>
                        <a:rPr lang="en-US" sz="1300" dirty="0">
                          <a:latin typeface="Calibri" panose="020F0502020204030204" pitchFamily="34" charset="0"/>
                          <a:cs typeface="Calibri" panose="020F0502020204030204" pitchFamily="34" charset="0"/>
                        </a:rPr>
                        <a:t>CCRS shall capture the OS with a maximum OS rotational kinetic energy of 0.35J immediately after Mars Launch System (MLS) separation.</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a:latin typeface="Calibri" panose="020F0502020204030204" pitchFamily="34" charset="0"/>
                          <a:cs typeface="Calibri" panose="020F0502020204030204" pitchFamily="34" charset="0"/>
                        </a:rPr>
                        <a:t>Yes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l" fontAlgn="ctr"/>
                      <a:r>
                        <a:rPr lang="en-US" sz="1300" b="0" kern="1200">
                          <a:solidFill>
                            <a:schemeClr val="dk1"/>
                          </a:solidFill>
                          <a:latin typeface="Calibri" panose="020F0502020204030204" pitchFamily="34" charset="0"/>
                          <a:ea typeface="+mn-ea"/>
                          <a:cs typeface="Calibri" panose="020F0502020204030204" pitchFamily="34" charset="0"/>
                        </a:rPr>
                        <a:t>Key parameter for capture; drives bounce-back time in total capture budget</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a:latin typeface="Calibri" panose="020F0502020204030204" pitchFamily="34" charset="0"/>
                          <a:cs typeface="Calibri" panose="020F0502020204030204" pitchFamily="34" charset="0"/>
                        </a:rPr>
                        <a:t>Detect OS, Capture / Cage OS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3803519908"/>
                  </a:ext>
                </a:extLst>
              </a:tr>
              <a:tr h="331222">
                <a:tc>
                  <a:txBody>
                    <a:bodyPr/>
                    <a:lstStyle/>
                    <a:p>
                      <a:pPr lvl="0" algn="l" fontAlgn="ctr"/>
                      <a:r>
                        <a:rPr lang="en-US" sz="1300" b="0" u="none" strike="noStrike" dirty="0">
                          <a:solidFill>
                            <a:srgbClr val="000000"/>
                          </a:solidFill>
                          <a:effectLst/>
                          <a:latin typeface="Calibri" panose="020F0502020204030204" pitchFamily="34" charset="0"/>
                          <a:cs typeface="Calibri" panose="020F0502020204030204" pitchFamily="34" charset="0"/>
                        </a:rPr>
                        <a:t>1111799</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lvl="0" algn="l" fontAlgn="ctr"/>
                      <a:r>
                        <a:rPr kumimoji="0" lang="en-US" sz="1300" b="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sym typeface="Arial"/>
                        </a:rPr>
                        <a:t>CCRS shall complete capture assuming the relative velocity between ERO and the OS is ≤ 4cm/s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dirty="0">
                          <a:latin typeface="Calibri" panose="020F0502020204030204" pitchFamily="34" charset="0"/>
                          <a:cs typeface="Calibri" panose="020F0502020204030204" pitchFamily="34" charset="0"/>
                        </a:rPr>
                        <a:t>Yes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l" fontAlgn="ctr"/>
                      <a:r>
                        <a:rPr lang="en-US" sz="1300" b="0" kern="1200">
                          <a:solidFill>
                            <a:schemeClr val="dk1"/>
                          </a:solidFill>
                          <a:latin typeface="Calibri" panose="020F0502020204030204" pitchFamily="34" charset="0"/>
                          <a:ea typeface="+mn-ea"/>
                          <a:cs typeface="Calibri" panose="020F0502020204030204" pitchFamily="34" charset="0"/>
                        </a:rPr>
                        <a:t>Key parameter for capture; d</a:t>
                      </a:r>
                      <a:r>
                        <a:rPr lang="en-US" sz="1300">
                          <a:latin typeface="Calibri" panose="020F0502020204030204" pitchFamily="34" charset="0"/>
                          <a:cs typeface="Calibri" panose="020F0502020204030204" pitchFamily="34" charset="0"/>
                        </a:rPr>
                        <a:t>rives depth of capture volume</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a:latin typeface="Calibri" panose="020F0502020204030204" pitchFamily="34" charset="0"/>
                          <a:cs typeface="Calibri" panose="020F0502020204030204" pitchFamily="34" charset="0"/>
                        </a:rPr>
                        <a:t>Detect OS, Capture / Cage OS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1097165744"/>
                  </a:ext>
                </a:extLst>
              </a:tr>
              <a:tr h="331222">
                <a:tc>
                  <a:txBody>
                    <a:bodyPr/>
                    <a:lstStyle/>
                    <a:p>
                      <a:pPr lvl="0" algn="l" fontAlgn="ctr"/>
                      <a:r>
                        <a:rPr lang="en-US" sz="1300" b="0" u="none" strike="noStrike" dirty="0">
                          <a:solidFill>
                            <a:srgbClr val="000000"/>
                          </a:solidFill>
                          <a:effectLst/>
                          <a:latin typeface="Calibri" panose="020F0502020204030204" pitchFamily="34" charset="0"/>
                          <a:cs typeface="Calibri" panose="020F0502020204030204" pitchFamily="34" charset="0"/>
                        </a:rPr>
                        <a:t>1111800</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lvl="0" algn="l" fontAlgn="ctr"/>
                      <a:r>
                        <a:rPr kumimoji="0" lang="en-US" sz="1300" b="0" u="none" strike="noStrike" kern="0" cap="none" spc="0" normalizeH="0" baseline="0" noProof="0">
                          <a:ln>
                            <a:noFill/>
                          </a:ln>
                          <a:solidFill>
                            <a:schemeClr val="tx1"/>
                          </a:solidFill>
                          <a:effectLst/>
                          <a:uLnTx/>
                          <a:uFillTx/>
                          <a:latin typeface="Calibri" panose="020F0502020204030204" pitchFamily="34" charset="0"/>
                          <a:cs typeface="Calibri" panose="020F0502020204030204" pitchFamily="34" charset="0"/>
                          <a:sym typeface="Arial"/>
                        </a:rPr>
                        <a:t>CCRS shall complete capture assuming the relative velocity vector between ERO and the OS is ≤ 5 degree from the nominal CCRS capture vector</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dirty="0">
                          <a:latin typeface="Calibri" panose="020F0502020204030204" pitchFamily="34" charset="0"/>
                          <a:cs typeface="Calibri" panose="020F0502020204030204" pitchFamily="34" charset="0"/>
                        </a:rPr>
                        <a:t>Yes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l" fontAlgn="ctr"/>
                      <a:r>
                        <a:rPr lang="en-US" sz="1300" b="0" kern="1200">
                          <a:solidFill>
                            <a:schemeClr val="dk1"/>
                          </a:solidFill>
                          <a:latin typeface="Calibri" panose="020F0502020204030204" pitchFamily="34" charset="0"/>
                          <a:ea typeface="+mn-ea"/>
                          <a:cs typeface="Calibri" panose="020F0502020204030204" pitchFamily="34" charset="0"/>
                        </a:rPr>
                        <a:t>Key parameter for capture; d</a:t>
                      </a:r>
                      <a:r>
                        <a:rPr lang="en-US" sz="1300">
                          <a:latin typeface="Calibri" panose="020F0502020204030204" pitchFamily="34" charset="0"/>
                          <a:cs typeface="Calibri" panose="020F0502020204030204" pitchFamily="34" charset="0"/>
                        </a:rPr>
                        <a:t>rives depth of capture volume</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a:latin typeface="Calibri" panose="020F0502020204030204" pitchFamily="34" charset="0"/>
                          <a:cs typeface="Calibri" panose="020F0502020204030204" pitchFamily="34" charset="0"/>
                        </a:rPr>
                        <a:t>Detect OS, Capture / Cage OS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4217168256"/>
                  </a:ext>
                </a:extLst>
              </a:tr>
              <a:tr h="331222">
                <a:tc>
                  <a:txBody>
                    <a:bodyPr/>
                    <a:lstStyle/>
                    <a:p>
                      <a:pPr lvl="0" algn="l" fontAlgn="ctr"/>
                      <a:r>
                        <a:rPr lang="en-US" sz="1300" b="0" u="none" strike="noStrike" dirty="0">
                          <a:solidFill>
                            <a:srgbClr val="000000"/>
                          </a:solidFill>
                          <a:effectLst/>
                          <a:latin typeface="Calibri" panose="020F0502020204030204" pitchFamily="34" charset="0"/>
                          <a:cs typeface="Calibri" panose="020F0502020204030204" pitchFamily="34" charset="0"/>
                        </a:rPr>
                        <a:t>1111801</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45720" marR="45720" anchor="ctr"/>
                </a:tc>
                <a:tc>
                  <a:txBody>
                    <a:bodyPr/>
                    <a:lstStyle/>
                    <a:p>
                      <a:pPr lvl="0" algn="l" fontAlgn="ctr"/>
                      <a:r>
                        <a:rPr kumimoji="0" lang="en-US" sz="1300" b="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sym typeface="Arial"/>
                        </a:rPr>
                        <a:t>CCRS shall complete capture assuming the cross-track position error between ERO and the OS is ≤10 cm</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dirty="0">
                          <a:latin typeface="Calibri" panose="020F0502020204030204" pitchFamily="34" charset="0"/>
                          <a:cs typeface="Calibri" panose="020F0502020204030204" pitchFamily="34" charset="0"/>
                        </a:rPr>
                        <a:t>Yes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l" fontAlgn="ctr"/>
                      <a:r>
                        <a:rPr lang="en-US" sz="1300" b="0" kern="1200" dirty="0">
                          <a:solidFill>
                            <a:schemeClr val="dk1"/>
                          </a:solidFill>
                          <a:latin typeface="Calibri" panose="020F0502020204030204" pitchFamily="34" charset="0"/>
                          <a:ea typeface="+mn-ea"/>
                          <a:cs typeface="Calibri" panose="020F0502020204030204" pitchFamily="34" charset="0"/>
                        </a:rPr>
                        <a:t>Key parameter for capture; dr</a:t>
                      </a:r>
                      <a:r>
                        <a:rPr lang="en-US" sz="1300" dirty="0">
                          <a:latin typeface="Calibri" panose="020F0502020204030204" pitchFamily="34" charset="0"/>
                          <a:cs typeface="Calibri" panose="020F0502020204030204" pitchFamily="34" charset="0"/>
                        </a:rPr>
                        <a:t>ives capture opening sizing</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tc>
                  <a:txBody>
                    <a:bodyPr/>
                    <a:lstStyle/>
                    <a:p>
                      <a:pPr lvl="0" algn="ctr" fontAlgn="ctr"/>
                      <a:r>
                        <a:rPr lang="en-US" sz="1300" dirty="0">
                          <a:latin typeface="Calibri" panose="020F0502020204030204" pitchFamily="34" charset="0"/>
                          <a:cs typeface="Calibri" panose="020F0502020204030204" pitchFamily="34" charset="0"/>
                        </a:rPr>
                        <a:t>Detect OS, Capture / Cage OS</a:t>
                      </a:r>
                      <a:endParaRPr lang="en-US" sz="1300" b="0" i="0" u="none" strike="noStrike" dirty="0">
                        <a:solidFill>
                          <a:srgbClr val="000000"/>
                        </a:solidFill>
                        <a:effectLst/>
                        <a:latin typeface="Calibri" panose="020F0502020204030204" pitchFamily="34" charset="0"/>
                        <a:cs typeface="Calibri" panose="020F0502020204030204" pitchFamily="34" charset="0"/>
                      </a:endParaRPr>
                    </a:p>
                  </a:txBody>
                  <a:tcPr marL="60960" marR="60960" marT="60960" marB="60960" anchor="ctr"/>
                </a:tc>
                <a:extLst>
                  <a:ext uri="{0D108BD9-81ED-4DB2-BD59-A6C34878D82A}">
                    <a16:rowId xmlns:a16="http://schemas.microsoft.com/office/drawing/2014/main" val="960374887"/>
                  </a:ext>
                </a:extLst>
              </a:tr>
            </a:tbl>
          </a:graphicData>
        </a:graphic>
      </p:graphicFrame>
      <p:sp>
        <p:nvSpPr>
          <p:cNvPr id="2" name="TextBox 1">
            <a:extLst>
              <a:ext uri="{FF2B5EF4-FFF2-40B4-BE49-F238E27FC236}">
                <a16:creationId xmlns:a16="http://schemas.microsoft.com/office/drawing/2014/main" id="{B1B78E83-2E87-40F9-ABE5-0AE50B3E1E2A}"/>
              </a:ext>
            </a:extLst>
          </p:cNvPr>
          <p:cNvSpPr txBox="1"/>
          <p:nvPr/>
        </p:nvSpPr>
        <p:spPr>
          <a:xfrm>
            <a:off x="276352" y="6127750"/>
            <a:ext cx="11575517" cy="36512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b="1" 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500" i="0" dirty="0">
                <a:sym typeface="Inter"/>
              </a:rPr>
              <a:t>System requirements defining OS size, mass &amp; incoming rendezvous parameters are the drivers for the capture function</a:t>
            </a:r>
          </a:p>
        </p:txBody>
      </p:sp>
    </p:spTree>
    <p:extLst>
      <p:ext uri="{BB962C8B-B14F-4D97-AF65-F5344CB8AC3E}">
        <p14:creationId xmlns:p14="http://schemas.microsoft.com/office/powerpoint/2010/main" val="3429601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4405CA0C-62DB-741D-B8E1-E7604A02548A}"/>
              </a:ext>
            </a:extLst>
          </p:cNvPr>
          <p:cNvPicPr>
            <a:picLocks noChangeAspect="1"/>
          </p:cNvPicPr>
          <p:nvPr/>
        </p:nvPicPr>
        <p:blipFill>
          <a:blip r:embed="rId2"/>
          <a:stretch>
            <a:fillRect/>
          </a:stretch>
        </p:blipFill>
        <p:spPr>
          <a:xfrm>
            <a:off x="7397466" y="2829731"/>
            <a:ext cx="3316805" cy="2271061"/>
          </a:xfrm>
          <a:prstGeom prst="rect">
            <a:avLst/>
          </a:prstGeom>
        </p:spPr>
      </p:pic>
      <p:sp>
        <p:nvSpPr>
          <p:cNvPr id="2" name="Title 1">
            <a:extLst>
              <a:ext uri="{FF2B5EF4-FFF2-40B4-BE49-F238E27FC236}">
                <a16:creationId xmlns:a16="http://schemas.microsoft.com/office/drawing/2014/main" id="{704E0A86-68A3-3D4A-D22F-3BA5B68A762D}"/>
              </a:ext>
            </a:extLst>
          </p:cNvPr>
          <p:cNvSpPr>
            <a:spLocks noGrp="1"/>
          </p:cNvSpPr>
          <p:nvPr>
            <p:ph type="title"/>
          </p:nvPr>
        </p:nvSpPr>
        <p:spPr/>
        <p:txBody>
          <a:bodyPr/>
          <a:lstStyle/>
          <a:p>
            <a:r>
              <a:rPr lang="en-US" dirty="0"/>
              <a:t>Capture Functions</a:t>
            </a:r>
          </a:p>
        </p:txBody>
      </p:sp>
      <p:sp>
        <p:nvSpPr>
          <p:cNvPr id="36" name="Footer Placeholder 5">
            <a:extLst>
              <a:ext uri="{FF2B5EF4-FFF2-40B4-BE49-F238E27FC236}">
                <a16:creationId xmlns:a16="http://schemas.microsoft.com/office/drawing/2014/main" id="{9D5BAB22-6D22-DB37-5BED-DCA277DDA5D7}"/>
              </a:ext>
            </a:extLst>
          </p:cNvPr>
          <p:cNvSpPr>
            <a:spLocks noGrp="1"/>
          </p:cNvSpPr>
          <p:nvPr>
            <p:ph type="ftr" sz="quarter" idx="3"/>
          </p:nvPr>
        </p:nvSpPr>
        <p:spPr/>
        <p:txBody>
          <a:bodyPr/>
          <a:lstStyle/>
          <a:p>
            <a:pPr defTabSz="1219170">
              <a:buClr>
                <a:srgbClr val="000000"/>
              </a:buClr>
              <a:defRPr/>
            </a:pPr>
            <a:r>
              <a:rPr lang="en-US" sz="933" kern="0" dirty="0">
                <a:solidFill>
                  <a:srgbClr val="FFFFFF">
                    <a:lumMod val="65000"/>
                  </a:srgbClr>
                </a:solidFill>
                <a:sym typeface="Arial"/>
              </a:rPr>
              <a:t>This document has been reviewed and determined not to contain export controlled technical data</a:t>
            </a:r>
          </a:p>
        </p:txBody>
      </p:sp>
      <p:sp>
        <p:nvSpPr>
          <p:cNvPr id="4" name="Slide Number Placeholder 3">
            <a:extLst>
              <a:ext uri="{FF2B5EF4-FFF2-40B4-BE49-F238E27FC236}">
                <a16:creationId xmlns:a16="http://schemas.microsoft.com/office/drawing/2014/main" id="{9C68494B-2FB1-5E04-A41E-562D4BD20CB1}"/>
              </a:ext>
            </a:extLst>
          </p:cNvPr>
          <p:cNvSpPr>
            <a:spLocks noGrp="1"/>
          </p:cNvSpPr>
          <p:nvPr>
            <p:ph type="sldNum" sz="quarter" idx="4"/>
          </p:nvPr>
        </p:nvSpPr>
        <p:spPr>
          <a:xfrm>
            <a:off x="23748" y="6492875"/>
            <a:ext cx="427383" cy="365125"/>
          </a:xfrm>
        </p:spPr>
        <p:txBody>
          <a:bodyPr/>
          <a:lstStyle/>
          <a:p>
            <a:pPr defTabSz="1219170">
              <a:buClr>
                <a:srgbClr val="000000"/>
              </a:buClr>
            </a:pPr>
            <a:fld id="{81823870-19EE-2A4B-AEB8-1B03FD473C02}" type="slidenum">
              <a:rPr lang="en-US" kern="0">
                <a:solidFill>
                  <a:srgbClr val="FF0000"/>
                </a:solidFill>
                <a:sym typeface="Arial"/>
              </a:rPr>
              <a:pPr defTabSz="1219170">
                <a:buClr>
                  <a:srgbClr val="000000"/>
                </a:buClr>
              </a:pPr>
              <a:t>6</a:t>
            </a:fld>
            <a:endParaRPr lang="en-US" kern="0" dirty="0">
              <a:solidFill>
                <a:srgbClr val="FF0000"/>
              </a:solidFill>
              <a:sym typeface="Arial"/>
            </a:endParaRPr>
          </a:p>
        </p:txBody>
      </p:sp>
      <p:pic>
        <p:nvPicPr>
          <p:cNvPr id="6" name="Picture 5">
            <a:extLst>
              <a:ext uri="{FF2B5EF4-FFF2-40B4-BE49-F238E27FC236}">
                <a16:creationId xmlns:a16="http://schemas.microsoft.com/office/drawing/2014/main" id="{36DF5169-82E2-C8F6-7D8F-0E8F71A5A32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0251" b="61895" l="38913" r="58915"/>
                    </a14:imgEffect>
                  </a14:imgLayer>
                </a14:imgProps>
              </a:ext>
              <a:ext uri="{28A0092B-C50C-407E-A947-70E740481C1C}">
                <a14:useLocalDpi xmlns:a14="http://schemas.microsoft.com/office/drawing/2010/main" val="0"/>
              </a:ext>
            </a:extLst>
          </a:blip>
          <a:srcRect l="36413" t="26296" r="38585" b="34150"/>
          <a:stretch/>
        </p:blipFill>
        <p:spPr>
          <a:xfrm rot="14782521">
            <a:off x="8362541" y="3786096"/>
            <a:ext cx="824818" cy="844342"/>
          </a:xfrm>
          <a:prstGeom prst="rect">
            <a:avLst/>
          </a:prstGeom>
        </p:spPr>
      </p:pic>
      <p:sp>
        <p:nvSpPr>
          <p:cNvPr id="3" name="Oval 2">
            <a:extLst>
              <a:ext uri="{FF2B5EF4-FFF2-40B4-BE49-F238E27FC236}">
                <a16:creationId xmlns:a16="http://schemas.microsoft.com/office/drawing/2014/main" id="{90308B75-B02E-7D54-FD7C-F083463967E3}"/>
              </a:ext>
            </a:extLst>
          </p:cNvPr>
          <p:cNvSpPr/>
          <p:nvPr/>
        </p:nvSpPr>
        <p:spPr>
          <a:xfrm>
            <a:off x="5265531" y="2419340"/>
            <a:ext cx="725536" cy="2641388"/>
          </a:xfrm>
          <a:prstGeom prst="ellipse">
            <a:avLst/>
          </a:prstGeom>
          <a:solidFill>
            <a:srgbClr val="EB9258">
              <a:alpha val="18684"/>
            </a:srgbClr>
          </a:solidFill>
          <a:ln w="12700" cap="flat" cmpd="sng" algn="ctr">
            <a:solidFill>
              <a:srgbClr val="BD573A">
                <a:shade val="15000"/>
              </a:srgbClr>
            </a:solidFill>
            <a:prstDash val="solid"/>
            <a:miter lim="800000"/>
          </a:ln>
          <a:effectLst/>
        </p:spPr>
        <p:txBody>
          <a:bodyPr rtlCol="0" anchor="ctr"/>
          <a:lstStyle/>
          <a:p>
            <a:pPr algn="ctr" defTabSz="914378">
              <a:defRPr/>
            </a:pPr>
            <a:endParaRPr lang="en-US" kern="0" dirty="0">
              <a:solidFill>
                <a:srgbClr val="FFFFFF"/>
              </a:solidFill>
              <a:latin typeface="Calibri" panose="020F0502020204030204"/>
              <a:cs typeface="Arial"/>
              <a:sym typeface="Arial"/>
            </a:endParaRPr>
          </a:p>
        </p:txBody>
      </p:sp>
      <p:sp>
        <p:nvSpPr>
          <p:cNvPr id="9" name="TextBox 8">
            <a:extLst>
              <a:ext uri="{FF2B5EF4-FFF2-40B4-BE49-F238E27FC236}">
                <a16:creationId xmlns:a16="http://schemas.microsoft.com/office/drawing/2014/main" id="{0BCB8E32-BD2A-2D6F-EB8B-76D727561E29}"/>
              </a:ext>
            </a:extLst>
          </p:cNvPr>
          <p:cNvSpPr txBox="1"/>
          <p:nvPr/>
        </p:nvSpPr>
        <p:spPr>
          <a:xfrm>
            <a:off x="4478132" y="1845284"/>
            <a:ext cx="2300334" cy="307777"/>
          </a:xfrm>
          <a:prstGeom prst="rect">
            <a:avLst/>
          </a:prstGeom>
          <a:noFill/>
        </p:spPr>
        <p:txBody>
          <a:bodyPr wrap="square" rtlCol="0">
            <a:spAutoFit/>
          </a:bodyPr>
          <a:lstStyle/>
          <a:p>
            <a:pPr defTabSz="914378">
              <a:defRPr/>
            </a:pPr>
            <a:r>
              <a:rPr lang="en-US" sz="1400" b="1" kern="0" dirty="0">
                <a:solidFill>
                  <a:sysClr val="windowText" lastClr="000000"/>
                </a:solidFill>
                <a:cs typeface="Arial"/>
                <a:sym typeface="Arial"/>
              </a:rPr>
              <a:t>Capture Entrance Plane</a:t>
            </a:r>
          </a:p>
        </p:txBody>
      </p:sp>
      <p:sp>
        <p:nvSpPr>
          <p:cNvPr id="15" name="Rounded Rectangle 34">
            <a:extLst>
              <a:ext uri="{FF2B5EF4-FFF2-40B4-BE49-F238E27FC236}">
                <a16:creationId xmlns:a16="http://schemas.microsoft.com/office/drawing/2014/main" id="{B9E75EB8-35F3-EE3B-4E2B-1CDE1E869550}"/>
              </a:ext>
            </a:extLst>
          </p:cNvPr>
          <p:cNvSpPr/>
          <p:nvPr/>
        </p:nvSpPr>
        <p:spPr>
          <a:xfrm>
            <a:off x="754229" y="1113555"/>
            <a:ext cx="3736618" cy="643654"/>
          </a:xfrm>
          <a:prstGeom prst="roundRect">
            <a:avLst/>
          </a:prstGeom>
          <a:gradFill flip="none" rotWithShape="1">
            <a:gsLst>
              <a:gs pos="0">
                <a:srgbClr val="BD573A">
                  <a:lumMod val="67000"/>
                </a:srgbClr>
              </a:gs>
              <a:gs pos="48000">
                <a:srgbClr val="BD573A">
                  <a:lumMod val="97000"/>
                  <a:lumOff val="3000"/>
                </a:srgbClr>
              </a:gs>
              <a:gs pos="100000">
                <a:srgbClr val="BD573A">
                  <a:lumMod val="60000"/>
                  <a:lumOff val="40000"/>
                </a:srgbClr>
              </a:gs>
            </a:gsLst>
            <a:lin ang="16200000" scaled="1"/>
            <a:tileRect/>
          </a:gradFill>
          <a:ln>
            <a:noFill/>
          </a:ln>
          <a:effectLst/>
        </p:spPr>
        <p:txBody>
          <a:bodyPr rtlCol="0" anchor="ctr"/>
          <a:lstStyle/>
          <a:p>
            <a:pPr algn="ctr" defTabSz="914378">
              <a:defRPr/>
            </a:pPr>
            <a:r>
              <a:rPr lang="en-US" kern="0" dirty="0">
                <a:solidFill>
                  <a:srgbClr val="FFFFFF"/>
                </a:solidFill>
                <a:latin typeface="Calibri" panose="020F0502020204030204"/>
                <a:cs typeface="Arial"/>
                <a:sym typeface="Arial"/>
              </a:rPr>
              <a:t>Deliver OS to capture entrance plane</a:t>
            </a:r>
          </a:p>
        </p:txBody>
      </p:sp>
      <p:sp>
        <p:nvSpPr>
          <p:cNvPr id="19" name="Rounded Rectangle 35">
            <a:extLst>
              <a:ext uri="{FF2B5EF4-FFF2-40B4-BE49-F238E27FC236}">
                <a16:creationId xmlns:a16="http://schemas.microsoft.com/office/drawing/2014/main" id="{0B0992EE-89C8-8936-9725-72B0FB2C0438}"/>
              </a:ext>
            </a:extLst>
          </p:cNvPr>
          <p:cNvSpPr/>
          <p:nvPr/>
        </p:nvSpPr>
        <p:spPr>
          <a:xfrm>
            <a:off x="6575635" y="1113555"/>
            <a:ext cx="4104990" cy="643654"/>
          </a:xfrm>
          <a:prstGeom prst="roundRect">
            <a:avLst/>
          </a:prstGeom>
          <a:gradFill flip="none" rotWithShape="1">
            <a:gsLst>
              <a:gs pos="0">
                <a:srgbClr val="41344C">
                  <a:lumMod val="67000"/>
                </a:srgbClr>
              </a:gs>
              <a:gs pos="48000">
                <a:srgbClr val="41344C">
                  <a:lumMod val="97000"/>
                  <a:lumOff val="3000"/>
                </a:srgbClr>
              </a:gs>
              <a:gs pos="100000">
                <a:srgbClr val="41344C">
                  <a:lumMod val="60000"/>
                  <a:lumOff val="40000"/>
                </a:srgbClr>
              </a:gs>
            </a:gsLst>
            <a:lin ang="16200000" scaled="1"/>
            <a:tileRect/>
          </a:gradFill>
          <a:ln>
            <a:noFill/>
          </a:ln>
          <a:effectLst/>
        </p:spPr>
        <p:txBody>
          <a:bodyPr rtlCol="0" anchor="ctr"/>
          <a:lstStyle/>
          <a:p>
            <a:pPr algn="ctr" defTabSz="914378">
              <a:defRPr/>
            </a:pPr>
            <a:r>
              <a:rPr lang="en-US" kern="0" dirty="0">
                <a:solidFill>
                  <a:srgbClr val="FFFFFF"/>
                </a:solidFill>
                <a:latin typeface="Calibri" panose="020F0502020204030204"/>
                <a:cs typeface="Arial"/>
                <a:sym typeface="Arial"/>
              </a:rPr>
              <a:t>Capture the OS within a volume</a:t>
            </a:r>
          </a:p>
        </p:txBody>
      </p:sp>
      <p:sp>
        <p:nvSpPr>
          <p:cNvPr id="20" name="TextBox 19">
            <a:extLst>
              <a:ext uri="{FF2B5EF4-FFF2-40B4-BE49-F238E27FC236}">
                <a16:creationId xmlns:a16="http://schemas.microsoft.com/office/drawing/2014/main" id="{A6C4FBC9-609D-8E61-632D-488AC1CEFC44}"/>
              </a:ext>
            </a:extLst>
          </p:cNvPr>
          <p:cNvSpPr txBox="1"/>
          <p:nvPr/>
        </p:nvSpPr>
        <p:spPr>
          <a:xfrm>
            <a:off x="819397" y="821733"/>
            <a:ext cx="3618016" cy="307777"/>
          </a:xfrm>
          <a:prstGeom prst="rect">
            <a:avLst/>
          </a:prstGeom>
          <a:noFill/>
        </p:spPr>
        <p:txBody>
          <a:bodyPr wrap="square" rtlCol="0">
            <a:spAutoFit/>
          </a:bodyPr>
          <a:lstStyle/>
          <a:p>
            <a:pPr algn="ctr" defTabSz="914378">
              <a:defRPr/>
            </a:pPr>
            <a:r>
              <a:rPr lang="en-US" sz="1400" b="1" kern="0" dirty="0">
                <a:solidFill>
                  <a:sysClr val="windowText" lastClr="000000"/>
                </a:solidFill>
                <a:cs typeface="Arial"/>
                <a:sym typeface="Arial"/>
              </a:rPr>
              <a:t>ERO Rendezvous Proximity Operations</a:t>
            </a:r>
          </a:p>
        </p:txBody>
      </p:sp>
      <p:sp>
        <p:nvSpPr>
          <p:cNvPr id="21" name="TextBox 20">
            <a:extLst>
              <a:ext uri="{FF2B5EF4-FFF2-40B4-BE49-F238E27FC236}">
                <a16:creationId xmlns:a16="http://schemas.microsoft.com/office/drawing/2014/main" id="{8D5A95A0-2930-6C6F-43FD-BA676A6FE99D}"/>
              </a:ext>
            </a:extLst>
          </p:cNvPr>
          <p:cNvSpPr txBox="1"/>
          <p:nvPr/>
        </p:nvSpPr>
        <p:spPr>
          <a:xfrm>
            <a:off x="6674130" y="826735"/>
            <a:ext cx="3855363" cy="307777"/>
          </a:xfrm>
          <a:prstGeom prst="rect">
            <a:avLst/>
          </a:prstGeom>
          <a:noFill/>
        </p:spPr>
        <p:txBody>
          <a:bodyPr wrap="square" rtlCol="0">
            <a:spAutoFit/>
          </a:bodyPr>
          <a:lstStyle/>
          <a:p>
            <a:pPr algn="ctr" defTabSz="914378">
              <a:defRPr/>
            </a:pPr>
            <a:r>
              <a:rPr lang="en-US" sz="1400" b="1" kern="0" dirty="0">
                <a:solidFill>
                  <a:sysClr val="windowText" lastClr="000000"/>
                </a:solidFill>
                <a:cs typeface="Arial"/>
                <a:sym typeface="Arial"/>
              </a:rPr>
              <a:t>CCRS Capture</a:t>
            </a:r>
          </a:p>
        </p:txBody>
      </p:sp>
      <p:sp>
        <p:nvSpPr>
          <p:cNvPr id="24" name="Notched Right Arrow 39">
            <a:extLst>
              <a:ext uri="{FF2B5EF4-FFF2-40B4-BE49-F238E27FC236}">
                <a16:creationId xmlns:a16="http://schemas.microsoft.com/office/drawing/2014/main" id="{8C9C5056-DE5F-15C2-FF79-F5AAE327C1E6}"/>
              </a:ext>
            </a:extLst>
          </p:cNvPr>
          <p:cNvSpPr/>
          <p:nvPr/>
        </p:nvSpPr>
        <p:spPr>
          <a:xfrm rot="20427502">
            <a:off x="3257433" y="3945115"/>
            <a:ext cx="1934496" cy="484632"/>
          </a:xfrm>
          <a:prstGeom prst="notchedRightArrow">
            <a:avLst/>
          </a:prstGeom>
          <a:solidFill>
            <a:srgbClr val="BD573A"/>
          </a:solidFill>
          <a:ln w="12700" cap="flat" cmpd="sng" algn="ctr">
            <a:solidFill>
              <a:srgbClr val="BD573A">
                <a:shade val="15000"/>
              </a:srgbClr>
            </a:solidFill>
            <a:prstDash val="solid"/>
            <a:miter lim="800000"/>
          </a:ln>
          <a:effectLst/>
        </p:spPr>
        <p:txBody>
          <a:bodyPr rtlCol="0" anchor="ctr"/>
          <a:lstStyle/>
          <a:p>
            <a:pPr algn="ctr" defTabSz="914378">
              <a:defRPr/>
            </a:pPr>
            <a:endParaRPr lang="en-US" kern="0">
              <a:solidFill>
                <a:srgbClr val="FFFFFF"/>
              </a:solidFill>
              <a:latin typeface="Calibri" panose="020F0502020204030204"/>
              <a:cs typeface="Arial"/>
              <a:sym typeface="Arial"/>
            </a:endParaRPr>
          </a:p>
        </p:txBody>
      </p:sp>
      <p:sp>
        <p:nvSpPr>
          <p:cNvPr id="34" name="Notched Right Arrow 41">
            <a:extLst>
              <a:ext uri="{FF2B5EF4-FFF2-40B4-BE49-F238E27FC236}">
                <a16:creationId xmlns:a16="http://schemas.microsoft.com/office/drawing/2014/main" id="{7A15930D-2017-53C1-FEF7-87F761B563F8}"/>
              </a:ext>
            </a:extLst>
          </p:cNvPr>
          <p:cNvSpPr/>
          <p:nvPr/>
        </p:nvSpPr>
        <p:spPr>
          <a:xfrm rot="939239">
            <a:off x="6063392" y="3676124"/>
            <a:ext cx="2228185" cy="484632"/>
          </a:xfrm>
          <a:prstGeom prst="notchedRightArrow">
            <a:avLst/>
          </a:prstGeom>
          <a:solidFill>
            <a:srgbClr val="BD573A"/>
          </a:solidFill>
          <a:ln w="12700" cap="flat" cmpd="sng" algn="ctr">
            <a:solidFill>
              <a:srgbClr val="BD573A">
                <a:shade val="15000"/>
              </a:srgbClr>
            </a:solidFill>
            <a:prstDash val="solid"/>
            <a:miter lim="800000"/>
          </a:ln>
          <a:effectLst/>
        </p:spPr>
        <p:txBody>
          <a:bodyPr rtlCol="0" anchor="ctr"/>
          <a:lstStyle/>
          <a:p>
            <a:pPr algn="ctr" defTabSz="914378">
              <a:defRPr/>
            </a:pPr>
            <a:endParaRPr lang="en-US" kern="0">
              <a:solidFill>
                <a:srgbClr val="FFFFFF"/>
              </a:solidFill>
              <a:latin typeface="Calibri" panose="020F0502020204030204"/>
              <a:cs typeface="Arial"/>
              <a:sym typeface="Arial"/>
            </a:endParaRPr>
          </a:p>
        </p:txBody>
      </p:sp>
      <p:sp>
        <p:nvSpPr>
          <p:cNvPr id="37" name="Triangle 42">
            <a:extLst>
              <a:ext uri="{FF2B5EF4-FFF2-40B4-BE49-F238E27FC236}">
                <a16:creationId xmlns:a16="http://schemas.microsoft.com/office/drawing/2014/main" id="{C9BE20E8-4160-BB88-3A6A-6887F13ED1D7}"/>
              </a:ext>
            </a:extLst>
          </p:cNvPr>
          <p:cNvSpPr/>
          <p:nvPr/>
        </p:nvSpPr>
        <p:spPr>
          <a:xfrm>
            <a:off x="7599036" y="2796009"/>
            <a:ext cx="116888" cy="97277"/>
          </a:xfrm>
          <a:prstGeom prst="triangle">
            <a:avLst/>
          </a:prstGeom>
          <a:solidFill>
            <a:srgbClr val="000000"/>
          </a:solidFill>
          <a:ln w="12700" cap="flat" cmpd="sng" algn="ctr">
            <a:solidFill>
              <a:srgbClr val="BD573A">
                <a:shade val="15000"/>
              </a:srgbClr>
            </a:solidFill>
            <a:prstDash val="solid"/>
            <a:miter lim="800000"/>
          </a:ln>
          <a:effectLst/>
        </p:spPr>
        <p:txBody>
          <a:bodyPr rtlCol="0" anchor="ctr"/>
          <a:lstStyle/>
          <a:p>
            <a:pPr algn="ctr" defTabSz="914378">
              <a:defRPr/>
            </a:pPr>
            <a:endParaRPr lang="en-US" kern="0" dirty="0">
              <a:solidFill>
                <a:srgbClr val="FFFFFF"/>
              </a:solidFill>
              <a:latin typeface="Calibri" panose="020F0502020204030204"/>
              <a:cs typeface="Arial"/>
              <a:sym typeface="Arial"/>
            </a:endParaRPr>
          </a:p>
        </p:txBody>
      </p:sp>
      <p:sp>
        <p:nvSpPr>
          <p:cNvPr id="38" name="Curved Right Arrow 43">
            <a:extLst>
              <a:ext uri="{FF2B5EF4-FFF2-40B4-BE49-F238E27FC236}">
                <a16:creationId xmlns:a16="http://schemas.microsoft.com/office/drawing/2014/main" id="{875DFC48-37B5-564F-9CA3-5586B52C77BB}"/>
              </a:ext>
            </a:extLst>
          </p:cNvPr>
          <p:cNvSpPr/>
          <p:nvPr/>
        </p:nvSpPr>
        <p:spPr>
          <a:xfrm rot="21282133">
            <a:off x="6996035" y="2638509"/>
            <a:ext cx="527843" cy="707810"/>
          </a:xfrm>
          <a:prstGeom prst="curvedRightArrow">
            <a:avLst/>
          </a:prstGeom>
          <a:solidFill>
            <a:srgbClr val="000000"/>
          </a:solidFill>
          <a:ln w="12700" cap="flat" cmpd="sng" algn="ctr">
            <a:solidFill>
              <a:srgbClr val="000000"/>
            </a:solidFill>
            <a:prstDash val="solid"/>
            <a:miter lim="800000"/>
          </a:ln>
          <a:effectLst/>
        </p:spPr>
        <p:txBody>
          <a:bodyPr rtlCol="0" anchor="ctr"/>
          <a:lstStyle/>
          <a:p>
            <a:pPr algn="ctr" defTabSz="914378">
              <a:defRPr/>
            </a:pPr>
            <a:endParaRPr lang="en-US" kern="0" dirty="0">
              <a:solidFill>
                <a:srgbClr val="000000"/>
              </a:solidFill>
              <a:latin typeface="Calibri" panose="020F0502020204030204"/>
              <a:cs typeface="Arial"/>
              <a:sym typeface="Arial"/>
            </a:endParaRPr>
          </a:p>
        </p:txBody>
      </p:sp>
      <p:sp>
        <p:nvSpPr>
          <p:cNvPr id="39" name="Rectangle 38">
            <a:extLst>
              <a:ext uri="{FF2B5EF4-FFF2-40B4-BE49-F238E27FC236}">
                <a16:creationId xmlns:a16="http://schemas.microsoft.com/office/drawing/2014/main" id="{D28D04B4-10B0-988D-61D3-B5D1BEDF7027}"/>
              </a:ext>
            </a:extLst>
          </p:cNvPr>
          <p:cNvSpPr/>
          <p:nvPr/>
        </p:nvSpPr>
        <p:spPr>
          <a:xfrm>
            <a:off x="7619101" y="2905175"/>
            <a:ext cx="71196" cy="2173475"/>
          </a:xfrm>
          <a:prstGeom prst="rect">
            <a:avLst/>
          </a:prstGeom>
          <a:solidFill>
            <a:srgbClr val="EB9258"/>
          </a:solidFill>
          <a:ln w="12700" cap="flat" cmpd="sng" algn="ctr">
            <a:solidFill>
              <a:srgbClr val="EB9258">
                <a:shade val="15000"/>
              </a:srgbClr>
            </a:solidFill>
            <a:prstDash val="solid"/>
            <a:miter lim="800000"/>
          </a:ln>
          <a:effectLst/>
        </p:spPr>
        <p:txBody>
          <a:bodyPr rtlCol="0" anchor="ctr"/>
          <a:lstStyle/>
          <a:p>
            <a:pPr algn="ctr" defTabSz="914378">
              <a:defRPr/>
            </a:pPr>
            <a:endParaRPr lang="en-US" kern="0">
              <a:solidFill>
                <a:srgbClr val="FFFFFF"/>
              </a:solidFill>
              <a:latin typeface="Calibri" panose="020F0502020204030204"/>
              <a:cs typeface="Arial"/>
              <a:sym typeface="Arial"/>
            </a:endParaRPr>
          </a:p>
        </p:txBody>
      </p:sp>
      <p:sp>
        <p:nvSpPr>
          <p:cNvPr id="41" name="Rounded Rectangle 46">
            <a:extLst>
              <a:ext uri="{FF2B5EF4-FFF2-40B4-BE49-F238E27FC236}">
                <a16:creationId xmlns:a16="http://schemas.microsoft.com/office/drawing/2014/main" id="{EB1E3B0E-77FF-CE34-F760-E67EADCFB8BB}"/>
              </a:ext>
            </a:extLst>
          </p:cNvPr>
          <p:cNvSpPr/>
          <p:nvPr/>
        </p:nvSpPr>
        <p:spPr>
          <a:xfrm>
            <a:off x="734465" y="4472328"/>
            <a:ext cx="1572755" cy="219625"/>
          </a:xfrm>
          <a:prstGeom prst="roundRect">
            <a:avLst/>
          </a:prstGeom>
          <a:solidFill>
            <a:srgbClr val="0070C0"/>
          </a:solidFill>
          <a:ln w="12700" cap="flat" cmpd="sng" algn="ctr">
            <a:solidFill>
              <a:srgbClr val="000000"/>
            </a:solidFill>
            <a:prstDash val="solid"/>
            <a:miter lim="800000"/>
          </a:ln>
          <a:effectLst/>
        </p:spPr>
        <p:txBody>
          <a:bodyPr rtlCol="0" anchor="ctr"/>
          <a:lstStyle/>
          <a:p>
            <a:pPr algn="ctr" defTabSz="914378">
              <a:defRPr/>
            </a:pPr>
            <a:r>
              <a:rPr lang="en-US" sz="1200" kern="0" dirty="0">
                <a:solidFill>
                  <a:srgbClr val="FFFFFF"/>
                </a:solidFill>
                <a:latin typeface="Calibri" panose="020F0502020204030204"/>
                <a:cs typeface="Arial"/>
                <a:sym typeface="Arial"/>
              </a:rPr>
              <a:t>Physical Properties</a:t>
            </a:r>
          </a:p>
        </p:txBody>
      </p:sp>
      <p:sp>
        <p:nvSpPr>
          <p:cNvPr id="42" name="Rounded Rectangle 47">
            <a:extLst>
              <a:ext uri="{FF2B5EF4-FFF2-40B4-BE49-F238E27FC236}">
                <a16:creationId xmlns:a16="http://schemas.microsoft.com/office/drawing/2014/main" id="{B0915157-34D6-187A-3250-34C10487C664}"/>
              </a:ext>
            </a:extLst>
          </p:cNvPr>
          <p:cNvSpPr/>
          <p:nvPr/>
        </p:nvSpPr>
        <p:spPr>
          <a:xfrm>
            <a:off x="729655" y="4762287"/>
            <a:ext cx="1572755" cy="219625"/>
          </a:xfrm>
          <a:prstGeom prst="roundRect">
            <a:avLst/>
          </a:prstGeom>
          <a:solidFill>
            <a:srgbClr val="0070C0"/>
          </a:solidFill>
          <a:ln w="12700" cap="flat" cmpd="sng" algn="ctr">
            <a:solidFill>
              <a:srgbClr val="000000"/>
            </a:solidFill>
            <a:prstDash val="solid"/>
            <a:miter lim="800000"/>
          </a:ln>
          <a:effectLst/>
        </p:spPr>
        <p:txBody>
          <a:bodyPr rtlCol="0" anchor="ctr"/>
          <a:lstStyle/>
          <a:p>
            <a:pPr algn="ctr" defTabSz="914378">
              <a:defRPr/>
            </a:pPr>
            <a:r>
              <a:rPr lang="en-US" sz="1200" kern="0" dirty="0">
                <a:solidFill>
                  <a:srgbClr val="FFFFFF"/>
                </a:solidFill>
                <a:latin typeface="Calibri" panose="020F0502020204030204"/>
                <a:cs typeface="Arial"/>
                <a:sym typeface="Arial"/>
              </a:rPr>
              <a:t>Optical Properties</a:t>
            </a:r>
          </a:p>
        </p:txBody>
      </p:sp>
      <p:sp>
        <p:nvSpPr>
          <p:cNvPr id="43" name="Rounded Rectangle 48">
            <a:extLst>
              <a:ext uri="{FF2B5EF4-FFF2-40B4-BE49-F238E27FC236}">
                <a16:creationId xmlns:a16="http://schemas.microsoft.com/office/drawing/2014/main" id="{63E64DEC-017E-E709-3CB5-4A7A436C5C55}"/>
              </a:ext>
            </a:extLst>
          </p:cNvPr>
          <p:cNvSpPr/>
          <p:nvPr/>
        </p:nvSpPr>
        <p:spPr>
          <a:xfrm>
            <a:off x="729655" y="5078650"/>
            <a:ext cx="1572755" cy="219625"/>
          </a:xfrm>
          <a:prstGeom prst="roundRect">
            <a:avLst/>
          </a:prstGeom>
          <a:solidFill>
            <a:srgbClr val="0070C0"/>
          </a:solidFill>
          <a:ln w="12700" cap="flat" cmpd="sng" algn="ctr">
            <a:solidFill>
              <a:srgbClr val="000000"/>
            </a:solidFill>
            <a:prstDash val="solid"/>
            <a:miter lim="800000"/>
          </a:ln>
          <a:effectLst/>
        </p:spPr>
        <p:txBody>
          <a:bodyPr rtlCol="0" anchor="ctr"/>
          <a:lstStyle/>
          <a:p>
            <a:pPr algn="ctr" defTabSz="914378">
              <a:defRPr/>
            </a:pPr>
            <a:r>
              <a:rPr lang="en-US" sz="1200" kern="0" dirty="0">
                <a:solidFill>
                  <a:srgbClr val="FFFFFF"/>
                </a:solidFill>
                <a:latin typeface="Calibri" panose="020F0502020204030204"/>
                <a:cs typeface="Arial"/>
                <a:sym typeface="Arial"/>
              </a:rPr>
              <a:t>Rotation Rate</a:t>
            </a:r>
          </a:p>
        </p:txBody>
      </p:sp>
      <p:sp>
        <p:nvSpPr>
          <p:cNvPr id="44" name="TextBox 43">
            <a:extLst>
              <a:ext uri="{FF2B5EF4-FFF2-40B4-BE49-F238E27FC236}">
                <a16:creationId xmlns:a16="http://schemas.microsoft.com/office/drawing/2014/main" id="{1915675E-41CB-1544-788F-48048D1C1F74}"/>
              </a:ext>
            </a:extLst>
          </p:cNvPr>
          <p:cNvSpPr txBox="1"/>
          <p:nvPr/>
        </p:nvSpPr>
        <p:spPr>
          <a:xfrm>
            <a:off x="5004156" y="5031996"/>
            <a:ext cx="1716555" cy="246221"/>
          </a:xfrm>
          <a:prstGeom prst="rect">
            <a:avLst/>
          </a:prstGeom>
          <a:noFill/>
        </p:spPr>
        <p:txBody>
          <a:bodyPr wrap="square" rtlCol="0">
            <a:spAutoFit/>
          </a:bodyPr>
          <a:lstStyle/>
          <a:p>
            <a:pPr defTabSz="914378">
              <a:defRPr/>
            </a:pPr>
            <a:r>
              <a:rPr lang="en-US" sz="1000" b="1" kern="0" dirty="0">
                <a:solidFill>
                  <a:sysClr val="windowText" lastClr="000000"/>
                </a:solidFill>
                <a:cs typeface="Arial"/>
                <a:sym typeface="Arial"/>
              </a:rPr>
              <a:t>Capture definition</a:t>
            </a:r>
          </a:p>
        </p:txBody>
      </p:sp>
      <p:sp>
        <p:nvSpPr>
          <p:cNvPr id="45" name="TextBox 44">
            <a:extLst>
              <a:ext uri="{FF2B5EF4-FFF2-40B4-BE49-F238E27FC236}">
                <a16:creationId xmlns:a16="http://schemas.microsoft.com/office/drawing/2014/main" id="{37809430-3EA0-5636-CCC5-72DF125D8408}"/>
              </a:ext>
            </a:extLst>
          </p:cNvPr>
          <p:cNvSpPr txBox="1"/>
          <p:nvPr/>
        </p:nvSpPr>
        <p:spPr>
          <a:xfrm>
            <a:off x="663195" y="5706622"/>
            <a:ext cx="10917593" cy="830997"/>
          </a:xfrm>
          <a:prstGeom prst="rect">
            <a:avLst/>
          </a:prstGeom>
          <a:solidFill>
            <a:srgbClr val="FFFFFF"/>
          </a:solidFill>
          <a:ln>
            <a:solidFill>
              <a:srgbClr val="000000"/>
            </a:solidFill>
          </a:ln>
        </p:spPr>
        <p:txBody>
          <a:bodyPr wrap="square">
            <a:spAutoFit/>
          </a:bodyPr>
          <a:lstStyle/>
          <a:p>
            <a:pPr algn="ctr" defTabSz="342900">
              <a:defRPr/>
            </a:pPr>
            <a:r>
              <a:rPr lang="en-GB" sz="1600" i="1" dirty="0">
                <a:solidFill>
                  <a:sysClr val="windowText" lastClr="000000"/>
                </a:solidFill>
                <a:latin typeface="Calibri" panose="020F0502020204030204" pitchFamily="34" charset="0"/>
                <a:cs typeface="Arial"/>
                <a:sym typeface="Arial"/>
              </a:rPr>
              <a:t>“OS Capture is the activity during which the OS enters the capture volume and is retained from leaving it again. It starts at the capture interface at the date when the OS center of gravity (CG) crosses the capture entrance plane. The capture function is completed when the OS is physically prevented from exiting the capture volume.”</a:t>
            </a:r>
            <a:endParaRPr lang="en-US" sz="1600" dirty="0">
              <a:solidFill>
                <a:sysClr val="windowText" lastClr="000000"/>
              </a:solidFill>
              <a:latin typeface="Calibri" panose="020F0502020204030204"/>
              <a:cs typeface="Arial"/>
              <a:sym typeface="Arial"/>
            </a:endParaRPr>
          </a:p>
        </p:txBody>
      </p:sp>
      <p:sp>
        <p:nvSpPr>
          <p:cNvPr id="46" name="TextBox 45">
            <a:extLst>
              <a:ext uri="{FF2B5EF4-FFF2-40B4-BE49-F238E27FC236}">
                <a16:creationId xmlns:a16="http://schemas.microsoft.com/office/drawing/2014/main" id="{0DA35C7C-D75E-C660-2F3C-1CFEF721DA90}"/>
              </a:ext>
            </a:extLst>
          </p:cNvPr>
          <p:cNvSpPr txBox="1"/>
          <p:nvPr/>
        </p:nvSpPr>
        <p:spPr>
          <a:xfrm>
            <a:off x="7929252" y="2356176"/>
            <a:ext cx="1397756" cy="461665"/>
          </a:xfrm>
          <a:prstGeom prst="rect">
            <a:avLst/>
          </a:prstGeom>
          <a:noFill/>
        </p:spPr>
        <p:txBody>
          <a:bodyPr wrap="square">
            <a:spAutoFit/>
          </a:bodyPr>
          <a:lstStyle/>
          <a:p>
            <a:pPr defTabSz="342900">
              <a:buFont typeface="Arial"/>
              <a:buNone/>
            </a:pPr>
            <a:r>
              <a:rPr lang="en-US" sz="1200" dirty="0">
                <a:solidFill>
                  <a:srgbClr val="000000"/>
                </a:solidFill>
                <a:latin typeface="Calibri" panose="020F0502020204030204"/>
                <a:cs typeface="Arial"/>
                <a:sym typeface="Arial"/>
              </a:rPr>
              <a:t>“Capture Complete”</a:t>
            </a:r>
          </a:p>
        </p:txBody>
      </p:sp>
      <p:sp>
        <p:nvSpPr>
          <p:cNvPr id="47" name="TextBox 46">
            <a:extLst>
              <a:ext uri="{FF2B5EF4-FFF2-40B4-BE49-F238E27FC236}">
                <a16:creationId xmlns:a16="http://schemas.microsoft.com/office/drawing/2014/main" id="{76B704A8-A1B1-F0B6-D551-763B2CD8FF0C}"/>
              </a:ext>
            </a:extLst>
          </p:cNvPr>
          <p:cNvSpPr txBox="1"/>
          <p:nvPr/>
        </p:nvSpPr>
        <p:spPr>
          <a:xfrm>
            <a:off x="4659600" y="2073525"/>
            <a:ext cx="1937398" cy="307777"/>
          </a:xfrm>
          <a:prstGeom prst="rect">
            <a:avLst/>
          </a:prstGeom>
          <a:noFill/>
        </p:spPr>
        <p:txBody>
          <a:bodyPr wrap="square">
            <a:spAutoFit/>
          </a:bodyPr>
          <a:lstStyle/>
          <a:p>
            <a:pPr algn="ctr" defTabSz="342900">
              <a:buFont typeface="Arial"/>
              <a:buNone/>
            </a:pPr>
            <a:r>
              <a:rPr lang="en-US" sz="1400" dirty="0">
                <a:solidFill>
                  <a:srgbClr val="000000"/>
                </a:solidFill>
                <a:latin typeface="Calibri" panose="020F0502020204030204"/>
                <a:cs typeface="Arial"/>
                <a:sym typeface="Arial"/>
              </a:rPr>
              <a:t>“Capture Start”</a:t>
            </a:r>
          </a:p>
        </p:txBody>
      </p:sp>
      <p:sp>
        <p:nvSpPr>
          <p:cNvPr id="48" name="TextBox 47">
            <a:extLst>
              <a:ext uri="{FF2B5EF4-FFF2-40B4-BE49-F238E27FC236}">
                <a16:creationId xmlns:a16="http://schemas.microsoft.com/office/drawing/2014/main" id="{8546103A-CB46-A5EF-AB95-AB4AC2516BB8}"/>
              </a:ext>
            </a:extLst>
          </p:cNvPr>
          <p:cNvSpPr txBox="1"/>
          <p:nvPr/>
        </p:nvSpPr>
        <p:spPr>
          <a:xfrm>
            <a:off x="1472919" y="3088239"/>
            <a:ext cx="3018811" cy="553998"/>
          </a:xfrm>
          <a:prstGeom prst="rect">
            <a:avLst/>
          </a:prstGeom>
          <a:noFill/>
        </p:spPr>
        <p:txBody>
          <a:bodyPr wrap="square">
            <a:spAutoFit/>
          </a:bodyPr>
          <a:lstStyle/>
          <a:p>
            <a:pPr defTabSz="342900">
              <a:buFont typeface="Arial"/>
              <a:buNone/>
            </a:pPr>
            <a:r>
              <a:rPr lang="en-US" sz="1000" dirty="0">
                <a:solidFill>
                  <a:srgbClr val="244061"/>
                </a:solidFill>
                <a:latin typeface="Helvetica" pitchFamily="2" charset="0"/>
                <a:cs typeface="Arial"/>
                <a:sym typeface="Arial"/>
              </a:rPr>
              <a:t>The capture entrance plane is a virtual plane defined as the plane containing the aperture of the capture volume in +Y_ERO direction</a:t>
            </a:r>
          </a:p>
        </p:txBody>
      </p:sp>
      <p:cxnSp>
        <p:nvCxnSpPr>
          <p:cNvPr id="49" name="Straight Arrow Connector 48">
            <a:extLst>
              <a:ext uri="{FF2B5EF4-FFF2-40B4-BE49-F238E27FC236}">
                <a16:creationId xmlns:a16="http://schemas.microsoft.com/office/drawing/2014/main" id="{C1C0BA2C-CD59-11A4-2FFB-62CFBFDA54F4}"/>
              </a:ext>
            </a:extLst>
          </p:cNvPr>
          <p:cNvCxnSpPr>
            <a:cxnSpLocks/>
            <a:stCxn id="48" idx="3"/>
          </p:cNvCxnSpPr>
          <p:nvPr/>
        </p:nvCxnSpPr>
        <p:spPr>
          <a:xfrm>
            <a:off x="4491730" y="3365238"/>
            <a:ext cx="874313" cy="238961"/>
          </a:xfrm>
          <a:prstGeom prst="straightConnector1">
            <a:avLst/>
          </a:prstGeom>
          <a:noFill/>
          <a:ln w="6350" cap="flat" cmpd="sng" algn="ctr">
            <a:solidFill>
              <a:srgbClr val="44546A">
                <a:lumMod val="60000"/>
                <a:lumOff val="40000"/>
              </a:srgbClr>
            </a:solidFill>
            <a:prstDash val="solid"/>
            <a:miter lim="800000"/>
            <a:tailEnd type="triangle"/>
          </a:ln>
          <a:effectLst/>
        </p:spPr>
      </p:cxnSp>
      <p:sp>
        <p:nvSpPr>
          <p:cNvPr id="50" name="Notched Right Arrow 55">
            <a:extLst>
              <a:ext uri="{FF2B5EF4-FFF2-40B4-BE49-F238E27FC236}">
                <a16:creationId xmlns:a16="http://schemas.microsoft.com/office/drawing/2014/main" id="{20A3A0A6-FF11-3FFC-2720-7B6E78A607A5}"/>
              </a:ext>
            </a:extLst>
          </p:cNvPr>
          <p:cNvSpPr/>
          <p:nvPr/>
        </p:nvSpPr>
        <p:spPr>
          <a:xfrm rot="5400000">
            <a:off x="5469819" y="5314747"/>
            <a:ext cx="321025" cy="355345"/>
          </a:xfrm>
          <a:prstGeom prst="notchedRightArrow">
            <a:avLst/>
          </a:prstGeom>
          <a:solidFill>
            <a:srgbClr val="41344C"/>
          </a:solidFill>
          <a:ln w="12700" cap="flat" cmpd="sng" algn="ctr">
            <a:solidFill>
              <a:srgbClr val="41344C">
                <a:shade val="15000"/>
              </a:srgbClr>
            </a:solidFill>
            <a:prstDash val="solid"/>
            <a:miter lim="800000"/>
          </a:ln>
          <a:effectLst/>
        </p:spPr>
        <p:txBody>
          <a:bodyPr rtlCol="0" anchor="ctr"/>
          <a:lstStyle/>
          <a:p>
            <a:pPr algn="ctr" defTabSz="914378">
              <a:defRPr/>
            </a:pPr>
            <a:endParaRPr lang="en-US" kern="0" dirty="0">
              <a:solidFill>
                <a:srgbClr val="FFFFFF"/>
              </a:solidFill>
              <a:latin typeface="Calibri" panose="020F0502020204030204"/>
              <a:cs typeface="Arial"/>
              <a:sym typeface="Arial"/>
            </a:endParaRPr>
          </a:p>
        </p:txBody>
      </p:sp>
      <p:pic>
        <p:nvPicPr>
          <p:cNvPr id="52" name="Picture 51">
            <a:extLst>
              <a:ext uri="{FF2B5EF4-FFF2-40B4-BE49-F238E27FC236}">
                <a16:creationId xmlns:a16="http://schemas.microsoft.com/office/drawing/2014/main" id="{F8CAE2C7-005A-F9E8-C7E9-4731EBF4E61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0251" b="61895" l="38913" r="58915"/>
                    </a14:imgEffect>
                  </a14:imgLayer>
                </a14:imgProps>
              </a:ext>
              <a:ext uri="{28A0092B-C50C-407E-A947-70E740481C1C}">
                <a14:useLocalDpi xmlns:a14="http://schemas.microsoft.com/office/drawing/2010/main" val="0"/>
              </a:ext>
            </a:extLst>
          </a:blip>
          <a:srcRect l="36413" t="26296" r="38585" b="34150"/>
          <a:stretch/>
        </p:blipFill>
        <p:spPr>
          <a:xfrm rot="17185644">
            <a:off x="2407734" y="4188071"/>
            <a:ext cx="824818" cy="844342"/>
          </a:xfrm>
          <a:prstGeom prst="rect">
            <a:avLst/>
          </a:prstGeom>
        </p:spPr>
      </p:pic>
      <p:sp>
        <p:nvSpPr>
          <p:cNvPr id="53" name="Date Placeholder 4">
            <a:extLst>
              <a:ext uri="{FF2B5EF4-FFF2-40B4-BE49-F238E27FC236}">
                <a16:creationId xmlns:a16="http://schemas.microsoft.com/office/drawing/2014/main" id="{9D079466-79EF-A786-71DA-36D1AB5021CF}"/>
              </a:ext>
            </a:extLst>
          </p:cNvPr>
          <p:cNvSpPr>
            <a:spLocks noGrp="1"/>
          </p:cNvSpPr>
          <p:nvPr>
            <p:ph type="dt" sz="half" idx="2"/>
          </p:nvPr>
        </p:nvSpPr>
        <p:spPr>
          <a:xfrm>
            <a:off x="452001" y="6492875"/>
            <a:ext cx="2079503" cy="365125"/>
          </a:xfrm>
        </p:spPr>
        <p:txBody>
          <a:bodyPr/>
          <a:lstStyle/>
          <a:p>
            <a:r>
              <a:rPr lang="en-US" dirty="0"/>
              <a:t>AIAA SciTech 2024 Conference</a:t>
            </a:r>
          </a:p>
        </p:txBody>
      </p:sp>
    </p:spTree>
    <p:extLst>
      <p:ext uri="{BB962C8B-B14F-4D97-AF65-F5344CB8AC3E}">
        <p14:creationId xmlns:p14="http://schemas.microsoft.com/office/powerpoint/2010/main" val="2397126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156F-DF26-48CF-936E-4BBCD1BE249A}"/>
              </a:ext>
            </a:extLst>
          </p:cNvPr>
          <p:cNvSpPr>
            <a:spLocks noGrp="1"/>
          </p:cNvSpPr>
          <p:nvPr>
            <p:ph type="title"/>
          </p:nvPr>
        </p:nvSpPr>
        <p:spPr/>
        <p:txBody>
          <a:bodyPr/>
          <a:lstStyle/>
          <a:p>
            <a:r>
              <a:rPr lang="en-US" dirty="0">
                <a:sym typeface="Wingdings" panose="05000000000000000000" pitchFamily="2" charset="2"/>
              </a:rPr>
              <a:t>Capture Performance Requirement Allocations &amp; Flow-down </a:t>
            </a:r>
            <a:endParaRPr lang="en-US" dirty="0"/>
          </a:p>
        </p:txBody>
      </p:sp>
      <p:sp>
        <p:nvSpPr>
          <p:cNvPr id="7" name="Text Placeholder 6">
            <a:extLst>
              <a:ext uri="{FF2B5EF4-FFF2-40B4-BE49-F238E27FC236}">
                <a16:creationId xmlns:a16="http://schemas.microsoft.com/office/drawing/2014/main" id="{20169F6C-49C5-548B-4B8D-8961F132604A}"/>
              </a:ext>
            </a:extLst>
          </p:cNvPr>
          <p:cNvSpPr>
            <a:spLocks noGrp="1"/>
          </p:cNvSpPr>
          <p:nvPr>
            <p:ph type="body" sz="quarter" idx="11"/>
          </p:nvPr>
        </p:nvSpPr>
        <p:spPr/>
        <p:txBody>
          <a:bodyPr/>
          <a:lstStyle/>
          <a:p>
            <a:r>
              <a:rPr lang="en-US" dirty="0"/>
              <a:t>The CCRS capture function is decomposed into three sub-functions:</a:t>
            </a:r>
          </a:p>
          <a:p>
            <a:pPr lvl="1"/>
            <a:r>
              <a:rPr lang="en-US" dirty="0"/>
              <a:t>OS detection &amp; telemetry</a:t>
            </a:r>
          </a:p>
          <a:p>
            <a:pPr lvl="1"/>
            <a:r>
              <a:rPr lang="en-US" dirty="0"/>
              <a:t>Telemetry processing &amp; command generation</a:t>
            </a:r>
          </a:p>
          <a:p>
            <a:pPr lvl="1"/>
            <a:r>
              <a:rPr lang="en-US" dirty="0"/>
              <a:t>Physical capture of OS</a:t>
            </a:r>
          </a:p>
          <a:p>
            <a:r>
              <a:rPr lang="en-US" dirty="0"/>
              <a:t>System capability of 3.75 seconds is the predicted total performance + design uncertainties</a:t>
            </a:r>
          </a:p>
          <a:p>
            <a:r>
              <a:rPr lang="en-US" dirty="0"/>
              <a:t>The 3.75 seconds is allocated to two CCRS subsystems and serve as not-to-exceed (NTE) performance requirements: controlled in L4 subsystem requirements docs</a:t>
            </a:r>
          </a:p>
          <a:p>
            <a:endParaRPr lang="en-US" dirty="0"/>
          </a:p>
        </p:txBody>
      </p:sp>
      <p:sp>
        <p:nvSpPr>
          <p:cNvPr id="4" name="Footer Placeholder 3">
            <a:extLst>
              <a:ext uri="{FF2B5EF4-FFF2-40B4-BE49-F238E27FC236}">
                <a16:creationId xmlns:a16="http://schemas.microsoft.com/office/drawing/2014/main" id="{9FADBECD-8DB1-4069-845F-045B7308AED9}"/>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966A4C2A-604F-4DA4-BE8E-2C6E0E9E1683}"/>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3BAF923B-6457-45D1-AB47-E3958D42B460}"/>
              </a:ext>
            </a:extLst>
          </p:cNvPr>
          <p:cNvSpPr>
            <a:spLocks noGrp="1"/>
          </p:cNvSpPr>
          <p:nvPr>
            <p:ph type="sldNum" sz="quarter" idx="4"/>
          </p:nvPr>
        </p:nvSpPr>
        <p:spPr/>
        <p:txBody>
          <a:bodyPr/>
          <a:lstStyle/>
          <a:p>
            <a:pPr algn="ctr"/>
            <a:fld id="{2D04F4CF-F641-6E4E-8F87-8EB8AA2BFA51}" type="slidenum">
              <a:rPr lang="en-US" smtClean="0"/>
              <a:pPr algn="ctr"/>
              <a:t>7</a:t>
            </a:fld>
            <a:endParaRPr lang="en-US"/>
          </a:p>
        </p:txBody>
      </p:sp>
      <p:graphicFrame>
        <p:nvGraphicFramePr>
          <p:cNvPr id="9" name="Table 8">
            <a:extLst>
              <a:ext uri="{FF2B5EF4-FFF2-40B4-BE49-F238E27FC236}">
                <a16:creationId xmlns:a16="http://schemas.microsoft.com/office/drawing/2014/main" id="{CD53E4CF-B973-E863-EE20-01CEB2C8B567}"/>
              </a:ext>
            </a:extLst>
          </p:cNvPr>
          <p:cNvGraphicFramePr>
            <a:graphicFrameLocks noGrp="1"/>
          </p:cNvGraphicFramePr>
          <p:nvPr>
            <p:extLst>
              <p:ext uri="{D42A27DB-BD31-4B8C-83A1-F6EECF244321}">
                <p14:modId xmlns:p14="http://schemas.microsoft.com/office/powerpoint/2010/main" val="3932728027"/>
              </p:ext>
            </p:extLst>
          </p:nvPr>
        </p:nvGraphicFramePr>
        <p:xfrm>
          <a:off x="2243261" y="3996115"/>
          <a:ext cx="7370618" cy="2156460"/>
        </p:xfrm>
        <a:graphic>
          <a:graphicData uri="http://schemas.openxmlformats.org/drawingml/2006/table">
            <a:tbl>
              <a:tblPr firstRow="1" firstCol="1" lastRow="1" lastCol="1" bandRow="1" bandCol="1">
                <a:tableStyleId>{69012ECD-51FC-41F1-AA8D-1B2483CD663E}</a:tableStyleId>
              </a:tblPr>
              <a:tblGrid>
                <a:gridCol w="360218">
                  <a:extLst>
                    <a:ext uri="{9D8B030D-6E8A-4147-A177-3AD203B41FA5}">
                      <a16:colId xmlns:a16="http://schemas.microsoft.com/office/drawing/2014/main" val="703674611"/>
                    </a:ext>
                  </a:extLst>
                </a:gridCol>
                <a:gridCol w="1797132">
                  <a:extLst>
                    <a:ext uri="{9D8B030D-6E8A-4147-A177-3AD203B41FA5}">
                      <a16:colId xmlns:a16="http://schemas.microsoft.com/office/drawing/2014/main" val="446555109"/>
                    </a:ext>
                  </a:extLst>
                </a:gridCol>
                <a:gridCol w="1575460">
                  <a:extLst>
                    <a:ext uri="{9D8B030D-6E8A-4147-A177-3AD203B41FA5}">
                      <a16:colId xmlns:a16="http://schemas.microsoft.com/office/drawing/2014/main" val="1360144129"/>
                    </a:ext>
                  </a:extLst>
                </a:gridCol>
                <a:gridCol w="1393660">
                  <a:extLst>
                    <a:ext uri="{9D8B030D-6E8A-4147-A177-3AD203B41FA5}">
                      <a16:colId xmlns:a16="http://schemas.microsoft.com/office/drawing/2014/main" val="1522372562"/>
                    </a:ext>
                  </a:extLst>
                </a:gridCol>
                <a:gridCol w="2244148">
                  <a:extLst>
                    <a:ext uri="{9D8B030D-6E8A-4147-A177-3AD203B41FA5}">
                      <a16:colId xmlns:a16="http://schemas.microsoft.com/office/drawing/2014/main" val="1469726367"/>
                    </a:ext>
                  </a:extLst>
                </a:gridCol>
              </a:tblGrid>
              <a:tr h="262890">
                <a:tc>
                  <a:txBody>
                    <a:bodyPr/>
                    <a:lstStyle/>
                    <a:p>
                      <a:pPr marL="0" marR="0" algn="ctr">
                        <a:spcBef>
                          <a:spcPts val="0"/>
                        </a:spcBef>
                        <a:spcAft>
                          <a:spcPts val="0"/>
                        </a:spcAft>
                      </a:pPr>
                      <a:r>
                        <a:rPr lang="en-US" sz="900" spc="-20" dirty="0">
                          <a:effectLst/>
                        </a:rPr>
                        <a:t>Item</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a:effectLst/>
                        </a:rPr>
                        <a:t>Function [Reqt]</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dirty="0">
                          <a:effectLst/>
                        </a:rPr>
                        <a:t>Subsystem</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indent="15240" algn="ctr">
                        <a:spcBef>
                          <a:spcPts val="0"/>
                        </a:spcBef>
                        <a:spcAft>
                          <a:spcPts val="0"/>
                        </a:spcAft>
                      </a:pPr>
                      <a:r>
                        <a:rPr lang="en-US" sz="900" dirty="0">
                          <a:effectLst/>
                        </a:rPr>
                        <a:t>NTE</a:t>
                      </a:r>
                      <a:r>
                        <a:rPr lang="en-US" sz="900" spc="-55" dirty="0">
                          <a:effectLst/>
                        </a:rPr>
                        <a:t> </a:t>
                      </a:r>
                      <a:r>
                        <a:rPr lang="en-US" sz="900" dirty="0">
                          <a:effectLst/>
                        </a:rPr>
                        <a:t>Time Allocation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dirty="0">
                          <a:effectLst/>
                        </a:rPr>
                        <a:t>Description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2181814"/>
                  </a:ext>
                </a:extLst>
              </a:tr>
              <a:tr h="461010">
                <a:tc>
                  <a:txBody>
                    <a:bodyPr/>
                    <a:lstStyle/>
                    <a:p>
                      <a:pPr marL="91440" marR="91440" algn="ctr">
                        <a:spcBef>
                          <a:spcPts val="0"/>
                        </a:spcBef>
                        <a:spcAft>
                          <a:spcPts val="0"/>
                        </a:spcAft>
                      </a:pPr>
                      <a:r>
                        <a:rPr lang="en-US" sz="900" spc="-50">
                          <a:effectLst/>
                        </a:rPr>
                        <a:t>1</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OS Detection [L4-CCRS-CCS-1117108]</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Capture &amp; Configuration System (CCS)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10">
                          <a:effectLst/>
                        </a:rPr>
                        <a:t>0.10 seconds</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spcBef>
                          <a:spcPts val="0"/>
                        </a:spcBef>
                        <a:spcAft>
                          <a:spcPts val="0"/>
                        </a:spcAft>
                        <a:tabLst>
                          <a:tab pos="207010" algn="l"/>
                        </a:tabLst>
                      </a:pPr>
                      <a:r>
                        <a:rPr lang="en-US" sz="900" b="0" dirty="0">
                          <a:effectLst/>
                        </a:rPr>
                        <a:t>CSE</a:t>
                      </a:r>
                      <a:r>
                        <a:rPr lang="en-US" sz="900" b="0" spc="-25" dirty="0">
                          <a:effectLst/>
                        </a:rPr>
                        <a:t> </a:t>
                      </a:r>
                      <a:r>
                        <a:rPr lang="en-US" sz="900" b="0" dirty="0">
                          <a:effectLst/>
                        </a:rPr>
                        <a:t>processing</a:t>
                      </a:r>
                      <a:r>
                        <a:rPr lang="en-US" sz="900" b="0" spc="-20" dirty="0">
                          <a:effectLst/>
                        </a:rPr>
                        <a:t> </a:t>
                      </a:r>
                      <a:r>
                        <a:rPr lang="en-US" sz="900" b="0" dirty="0">
                          <a:effectLst/>
                        </a:rPr>
                        <a:t>for</a:t>
                      </a:r>
                      <a:r>
                        <a:rPr lang="en-US" sz="900" b="0" spc="-35" dirty="0">
                          <a:effectLst/>
                        </a:rPr>
                        <a:t> </a:t>
                      </a:r>
                      <a:r>
                        <a:rPr lang="en-US" sz="900" b="0" dirty="0">
                          <a:effectLst/>
                        </a:rPr>
                        <a:t>state</a:t>
                      </a:r>
                      <a:r>
                        <a:rPr lang="en-US" sz="900" b="0" spc="-30" dirty="0">
                          <a:effectLst/>
                        </a:rPr>
                        <a:t> </a:t>
                      </a:r>
                      <a:r>
                        <a:rPr lang="en-US" sz="900" b="0" spc="-10" dirty="0">
                          <a:effectLst/>
                        </a:rPr>
                        <a:t>determination</a:t>
                      </a:r>
                      <a:endParaRPr lang="en-US" sz="1100" b="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2144616"/>
                  </a:ext>
                </a:extLst>
              </a:tr>
              <a:tr h="725170">
                <a:tc>
                  <a:txBody>
                    <a:bodyPr/>
                    <a:lstStyle/>
                    <a:p>
                      <a:pPr marL="91440" marR="91440" algn="ctr">
                        <a:spcBef>
                          <a:spcPts val="0"/>
                        </a:spcBef>
                        <a:spcAft>
                          <a:spcPts val="0"/>
                        </a:spcAft>
                      </a:pPr>
                      <a:r>
                        <a:rPr lang="en-US" sz="900" spc="-50" dirty="0">
                          <a:effectLst/>
                        </a:rPr>
                        <a:t>2</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Process Signals &amp; Send Command [L4-CCRS-AVN-1137892]</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Avionics (AVN)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20" dirty="0">
                          <a:effectLst/>
                        </a:rPr>
                        <a:t>0.45 seconds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Receive</a:t>
                      </a:r>
                      <a:r>
                        <a:rPr lang="en-US" sz="900" b="0" spc="-35" dirty="0">
                          <a:effectLst/>
                        </a:rPr>
                        <a:t> </a:t>
                      </a:r>
                      <a:r>
                        <a:rPr lang="en-US" sz="900" b="0" spc="0" dirty="0">
                          <a:effectLst/>
                        </a:rPr>
                        <a:t>capture</a:t>
                      </a:r>
                      <a:r>
                        <a:rPr lang="en-US" sz="900" b="0" spc="-30" dirty="0">
                          <a:effectLst/>
                        </a:rPr>
                        <a:t> </a:t>
                      </a:r>
                      <a:r>
                        <a:rPr lang="en-US" sz="900" b="0" spc="0" dirty="0">
                          <a:effectLst/>
                        </a:rPr>
                        <a:t>sensor</a:t>
                      </a:r>
                      <a:r>
                        <a:rPr lang="en-US" sz="900" b="0" spc="-30" dirty="0">
                          <a:effectLst/>
                        </a:rPr>
                        <a:t> </a:t>
                      </a:r>
                      <a:r>
                        <a:rPr lang="en-US" sz="900" b="0" spc="-10" dirty="0">
                          <a:effectLst/>
                        </a:rPr>
                        <a:t>statuses</a:t>
                      </a:r>
                      <a:endParaRPr lang="en-US" sz="1100" b="0" spc="0" dirty="0">
                        <a:effectLst/>
                      </a:endParaRPr>
                    </a:p>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Perform algorithm</a:t>
                      </a:r>
                      <a:r>
                        <a:rPr lang="en-US" sz="900" b="0" spc="-55" dirty="0">
                          <a:effectLst/>
                        </a:rPr>
                        <a:t> </a:t>
                      </a:r>
                      <a:endParaRPr lang="en-US" sz="1100" b="0" spc="0" dirty="0">
                        <a:effectLst/>
                      </a:endParaRPr>
                    </a:p>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Send</a:t>
                      </a:r>
                      <a:r>
                        <a:rPr lang="en-US" sz="900" b="0" spc="-20" dirty="0">
                          <a:effectLst/>
                        </a:rPr>
                        <a:t> </a:t>
                      </a:r>
                      <a:r>
                        <a:rPr lang="en-US" sz="900" b="0" spc="0" dirty="0">
                          <a:effectLst/>
                        </a:rPr>
                        <a:t>command</a:t>
                      </a:r>
                      <a:r>
                        <a:rPr lang="en-US" sz="900" b="0" spc="-30" dirty="0">
                          <a:effectLst/>
                        </a:rPr>
                        <a:t> </a:t>
                      </a:r>
                      <a:r>
                        <a:rPr lang="en-US" sz="900" b="0" spc="0" dirty="0">
                          <a:effectLst/>
                        </a:rPr>
                        <a:t>to</a:t>
                      </a:r>
                      <a:r>
                        <a:rPr lang="en-US" sz="900" b="0" spc="-25" dirty="0">
                          <a:effectLst/>
                        </a:rPr>
                        <a:t> deploy </a:t>
                      </a:r>
                      <a:r>
                        <a:rPr lang="en-US" sz="900" b="0" spc="-10" dirty="0">
                          <a:effectLst/>
                        </a:rPr>
                        <a:t>mechanism</a:t>
                      </a:r>
                      <a:endParaRPr lang="en-US" sz="1100" b="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8376357"/>
                  </a:ext>
                </a:extLst>
              </a:tr>
              <a:tr h="525145">
                <a:tc>
                  <a:txBody>
                    <a:bodyPr/>
                    <a:lstStyle/>
                    <a:p>
                      <a:pPr marL="91440" marR="91440" algn="ctr">
                        <a:spcBef>
                          <a:spcPts val="0"/>
                        </a:spcBef>
                        <a:spcAft>
                          <a:spcPts val="0"/>
                        </a:spcAft>
                      </a:pPr>
                      <a:r>
                        <a:rPr lang="en-US" sz="900" spc="-50">
                          <a:effectLst/>
                        </a:rPr>
                        <a:t>3</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OS Physical Capture [L4-CCRS-CCS-1117109]</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Capture &amp; Configuration System (CCS)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10" dirty="0">
                          <a:effectLst/>
                        </a:rPr>
                        <a:t>3.2 seconds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91440" lvl="0" indent="0">
                        <a:spcBef>
                          <a:spcPts val="0"/>
                        </a:spcBef>
                        <a:spcAft>
                          <a:spcPts val="0"/>
                        </a:spcAft>
                        <a:buSzPts val="900"/>
                        <a:buFont typeface="Symbol" panose="05050102010706020507" pitchFamily="18" charset="2"/>
                        <a:buNone/>
                        <a:tabLst>
                          <a:tab pos="207010" algn="l"/>
                        </a:tabLst>
                      </a:pPr>
                      <a:r>
                        <a:rPr lang="en-US" sz="900" b="0" spc="0" dirty="0">
                          <a:effectLst/>
                        </a:rPr>
                        <a:t>   Deploy</a:t>
                      </a:r>
                      <a:r>
                        <a:rPr lang="en-US" sz="900" b="0" spc="-30" dirty="0">
                          <a:effectLst/>
                        </a:rPr>
                        <a:t> </a:t>
                      </a:r>
                      <a:r>
                        <a:rPr lang="en-US" sz="900" b="0" spc="-25" dirty="0">
                          <a:effectLst/>
                        </a:rPr>
                        <a:t>LTM</a:t>
                      </a:r>
                      <a:endParaRPr lang="en-US" sz="1100" b="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4193531"/>
                  </a:ext>
                </a:extLst>
              </a:tr>
              <a:tr h="182245">
                <a:tc gridSpan="3">
                  <a:txBody>
                    <a:bodyPr/>
                    <a:lstStyle/>
                    <a:p>
                      <a:pPr marL="91440" marR="91440" algn="r">
                        <a:spcBef>
                          <a:spcPts val="0"/>
                        </a:spcBef>
                        <a:spcAft>
                          <a:spcPts val="0"/>
                        </a:spcAft>
                      </a:pPr>
                      <a:r>
                        <a:rPr lang="en-US" sz="900">
                          <a:effectLst/>
                        </a:rPr>
                        <a:t>CCRS</a:t>
                      </a:r>
                      <a:r>
                        <a:rPr lang="en-US" sz="900" spc="-25">
                          <a:effectLst/>
                        </a:rPr>
                        <a:t> </a:t>
                      </a:r>
                      <a:r>
                        <a:rPr lang="en-US" sz="900">
                          <a:effectLst/>
                        </a:rPr>
                        <a:t>System</a:t>
                      </a:r>
                      <a:r>
                        <a:rPr lang="en-US" sz="900" spc="-20">
                          <a:effectLst/>
                        </a:rPr>
                        <a:t> Total:</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91440" marR="91440" algn="ctr">
                        <a:spcBef>
                          <a:spcPts val="0"/>
                        </a:spcBef>
                        <a:spcAft>
                          <a:spcPts val="0"/>
                        </a:spcAft>
                      </a:pPr>
                      <a:r>
                        <a:rPr lang="en-US" sz="900" spc="-25">
                          <a:effectLst/>
                        </a:rPr>
                        <a:t>3.75 sec</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spcBef>
                          <a:spcPts val="0"/>
                        </a:spcBef>
                        <a:spcAft>
                          <a:spcPts val="0"/>
                        </a:spcAft>
                      </a:pPr>
                      <a:r>
                        <a:rPr lang="en-US" sz="900" dirty="0">
                          <a:effectLst/>
                        </a:rPr>
                        <a:t>System</a:t>
                      </a:r>
                      <a:r>
                        <a:rPr lang="en-US" sz="900" spc="-35" dirty="0">
                          <a:effectLst/>
                        </a:rPr>
                        <a:t> </a:t>
                      </a:r>
                      <a:r>
                        <a:rPr lang="en-US" sz="900" dirty="0">
                          <a:effectLst/>
                        </a:rPr>
                        <a:t>capability</a:t>
                      </a:r>
                      <a:r>
                        <a:rPr lang="en-US" sz="900" spc="-40" dirty="0">
                          <a:effectLst/>
                        </a:rPr>
                        <a:t> </a:t>
                      </a:r>
                      <a:r>
                        <a:rPr lang="en-US" sz="900" spc="-10" dirty="0">
                          <a:effectLst/>
                        </a:rPr>
                        <a:t>limit</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8445680"/>
                  </a:ext>
                </a:extLst>
              </a:tr>
            </a:tbl>
          </a:graphicData>
        </a:graphic>
      </p:graphicFrame>
      <p:sp>
        <p:nvSpPr>
          <p:cNvPr id="17" name="Date Placeholder 3">
            <a:extLst>
              <a:ext uri="{FF2B5EF4-FFF2-40B4-BE49-F238E27FC236}">
                <a16:creationId xmlns:a16="http://schemas.microsoft.com/office/drawing/2014/main" id="{545A6A90-5D20-254A-FCD9-8E96DEED0899}"/>
              </a:ext>
            </a:extLst>
          </p:cNvPr>
          <p:cNvSpPr txBox="1">
            <a:spLocks/>
          </p:cNvSpPr>
          <p:nvPr/>
        </p:nvSpPr>
        <p:spPr>
          <a:xfrm>
            <a:off x="352611" y="6492875"/>
            <a:ext cx="2098357"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spTree>
    <p:extLst>
      <p:ext uri="{BB962C8B-B14F-4D97-AF65-F5344CB8AC3E}">
        <p14:creationId xmlns:p14="http://schemas.microsoft.com/office/powerpoint/2010/main" val="61091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1C1C-4D4C-460C-9CD4-721CFB4BF0FF}"/>
              </a:ext>
            </a:extLst>
          </p:cNvPr>
          <p:cNvSpPr>
            <a:spLocks noGrp="1"/>
          </p:cNvSpPr>
          <p:nvPr>
            <p:ph type="title"/>
          </p:nvPr>
        </p:nvSpPr>
        <p:spPr/>
        <p:txBody>
          <a:bodyPr/>
          <a:lstStyle/>
          <a:p>
            <a:r>
              <a:rPr lang="en-US" dirty="0"/>
              <a:t>Definition of CCRS capture performance metrics &amp; targets </a:t>
            </a:r>
          </a:p>
        </p:txBody>
      </p:sp>
      <p:sp>
        <p:nvSpPr>
          <p:cNvPr id="3" name="Text Placeholder 2">
            <a:extLst>
              <a:ext uri="{FF2B5EF4-FFF2-40B4-BE49-F238E27FC236}">
                <a16:creationId xmlns:a16="http://schemas.microsoft.com/office/drawing/2014/main" id="{D28B85D6-D958-4250-9DD2-35786BD31798}"/>
              </a:ext>
            </a:extLst>
          </p:cNvPr>
          <p:cNvSpPr>
            <a:spLocks noGrp="1"/>
          </p:cNvSpPr>
          <p:nvPr>
            <p:ph type="body" sz="quarter" idx="11"/>
          </p:nvPr>
        </p:nvSpPr>
        <p:spPr>
          <a:xfrm>
            <a:off x="508039" y="900359"/>
            <a:ext cx="8241255" cy="5510537"/>
          </a:xfrm>
        </p:spPr>
        <p:txBody>
          <a:bodyPr/>
          <a:lstStyle/>
          <a:p>
            <a:pPr>
              <a:lnSpc>
                <a:spcPct val="100000"/>
              </a:lnSpc>
              <a:spcBef>
                <a:spcPts val="200"/>
              </a:spcBef>
            </a:pPr>
            <a:r>
              <a:rPr lang="en-US" sz="1800" dirty="0"/>
              <a:t>Non-traditional metric requires engineering judgment to develop a margin philosophy</a:t>
            </a:r>
          </a:p>
          <a:p>
            <a:pPr>
              <a:lnSpc>
                <a:spcPct val="100000"/>
              </a:lnSpc>
              <a:spcBef>
                <a:spcPts val="200"/>
              </a:spcBef>
            </a:pPr>
            <a:r>
              <a:rPr lang="en-US" sz="1800" dirty="0"/>
              <a:t>Presenting margin only as a percentage of available time seems to be insufficient for gauging capture performance</a:t>
            </a:r>
          </a:p>
          <a:p>
            <a:pPr lvl="1">
              <a:lnSpc>
                <a:spcPct val="100000"/>
              </a:lnSpc>
              <a:spcBef>
                <a:spcPts val="200"/>
              </a:spcBef>
            </a:pPr>
            <a:r>
              <a:rPr lang="en-US" sz="1600" dirty="0"/>
              <a:t>A margin in %-time alone does not inform how robust the system is to parameters that drive the budget </a:t>
            </a:r>
          </a:p>
          <a:p>
            <a:pPr lvl="2">
              <a:lnSpc>
                <a:spcPct val="100000"/>
              </a:lnSpc>
              <a:spcBef>
                <a:spcPts val="200"/>
              </a:spcBef>
            </a:pPr>
            <a:r>
              <a:rPr lang="en-US" sz="1400" dirty="0"/>
              <a:t>State margin in the sense of robustness to the driving input parameters (parameters to which CCRS is most sensitive)</a:t>
            </a:r>
          </a:p>
          <a:p>
            <a:pPr lvl="2">
              <a:lnSpc>
                <a:spcPct val="100000"/>
              </a:lnSpc>
              <a:spcBef>
                <a:spcPts val="200"/>
              </a:spcBef>
            </a:pPr>
            <a:r>
              <a:rPr lang="en-US" sz="1400" dirty="0"/>
              <a:t>A global sensitivity analysis indicates volume margin (at the capture aperture) is likely more important [time until OS contact is driven by ±10cm cross-track error requirement]</a:t>
            </a:r>
          </a:p>
          <a:p>
            <a:pPr>
              <a:lnSpc>
                <a:spcPct val="100000"/>
              </a:lnSpc>
              <a:spcBef>
                <a:spcPts val="200"/>
              </a:spcBef>
            </a:pPr>
            <a:r>
              <a:rPr lang="en-US" sz="1800" dirty="0"/>
              <a:t>CCRS tracks and reports two capture performance metrics</a:t>
            </a:r>
          </a:p>
          <a:p>
            <a:pPr marL="800100" lvl="1" indent="-342900">
              <a:lnSpc>
                <a:spcPct val="100000"/>
              </a:lnSpc>
              <a:spcBef>
                <a:spcPts val="200"/>
              </a:spcBef>
              <a:buFont typeface="+mj-lt"/>
              <a:buAutoNum type="arabicPeriod"/>
            </a:pPr>
            <a:r>
              <a:rPr lang="en-US" sz="1600" dirty="0"/>
              <a:t>Percent margin on capture timing (using the -3</a:t>
            </a:r>
            <a:r>
              <a:rPr lang="el-GR" sz="1600" dirty="0"/>
              <a:t>σ</a:t>
            </a:r>
            <a:r>
              <a:rPr lang="en-US" sz="1600" dirty="0"/>
              <a:t> time in MC output distribution)</a:t>
            </a:r>
          </a:p>
          <a:p>
            <a:pPr marL="800100" lvl="1" indent="-342900">
              <a:lnSpc>
                <a:spcPct val="100000"/>
              </a:lnSpc>
              <a:spcBef>
                <a:spcPts val="200"/>
              </a:spcBef>
              <a:buFont typeface="+mj-lt"/>
              <a:buAutoNum type="arabicPeriod"/>
            </a:pPr>
            <a:r>
              <a:rPr lang="en-US" sz="1600" dirty="0"/>
              <a:t>Probability of successful capture (per L1.5 </a:t>
            </a:r>
            <a:r>
              <a:rPr lang="en-US" sz="1600" dirty="0">
                <a:sym typeface="Wingdings" panose="05000000000000000000" pitchFamily="2" charset="2"/>
              </a:rPr>
              <a:t> L3.5 reqt 99.7% specification)</a:t>
            </a:r>
            <a:endParaRPr lang="en-US" sz="1600" dirty="0"/>
          </a:p>
          <a:p>
            <a:pPr>
              <a:spcBef>
                <a:spcPts val="200"/>
              </a:spcBef>
            </a:pPr>
            <a:r>
              <a:rPr lang="en-US" sz="1800" dirty="0"/>
              <a:t>Based on engineering judgment, CCRS set targets for each metric:	</a:t>
            </a:r>
          </a:p>
        </p:txBody>
      </p:sp>
      <p:sp>
        <p:nvSpPr>
          <p:cNvPr id="4" name="Footer Placeholder 3">
            <a:extLst>
              <a:ext uri="{FF2B5EF4-FFF2-40B4-BE49-F238E27FC236}">
                <a16:creationId xmlns:a16="http://schemas.microsoft.com/office/drawing/2014/main" id="{D4EDD814-A728-411B-B2CC-E56520B34A5D}"/>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DE8A8E60-F23C-4F90-8CD1-BD9D199B1C8F}"/>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0A08C18B-9D65-4313-A484-ECF40121AC40}"/>
              </a:ext>
            </a:extLst>
          </p:cNvPr>
          <p:cNvSpPr>
            <a:spLocks noGrp="1"/>
          </p:cNvSpPr>
          <p:nvPr>
            <p:ph type="sldNum" sz="quarter" idx="4"/>
          </p:nvPr>
        </p:nvSpPr>
        <p:spPr/>
        <p:txBody>
          <a:bodyPr/>
          <a:lstStyle/>
          <a:p>
            <a:pPr algn="ctr"/>
            <a:fld id="{2D04F4CF-F641-6E4E-8F87-8EB8AA2BFA51}" type="slidenum">
              <a:rPr lang="en-US" smtClean="0"/>
              <a:pPr algn="ctr"/>
              <a:t>8</a:t>
            </a:fld>
            <a:endParaRPr lang="en-US"/>
          </a:p>
        </p:txBody>
      </p:sp>
      <mc:AlternateContent xmlns:mc="http://schemas.openxmlformats.org/markup-compatibility/2006">
        <mc:Choice xmlns:a14="http://schemas.microsoft.com/office/drawing/2010/main" Requires="a14">
          <p:graphicFrame>
            <p:nvGraphicFramePr>
              <p:cNvPr id="7" name="Table 7">
                <a:extLst>
                  <a:ext uri="{FF2B5EF4-FFF2-40B4-BE49-F238E27FC236}">
                    <a16:creationId xmlns:a16="http://schemas.microsoft.com/office/drawing/2014/main" id="{9C91BB5E-FD76-45C2-898C-5CDBD8DFF85C}"/>
                  </a:ext>
                </a:extLst>
              </p:cNvPr>
              <p:cNvGraphicFramePr>
                <a:graphicFrameLocks noGrp="1"/>
              </p:cNvGraphicFramePr>
              <p:nvPr>
                <p:extLst>
                  <p:ext uri="{D42A27DB-BD31-4B8C-83A1-F6EECF244321}">
                    <p14:modId xmlns:p14="http://schemas.microsoft.com/office/powerpoint/2010/main" val="676106194"/>
                  </p:ext>
                </p:extLst>
              </p:nvPr>
            </p:nvGraphicFramePr>
            <p:xfrm>
              <a:off x="696962" y="4700482"/>
              <a:ext cx="8512138" cy="1750822"/>
            </p:xfrm>
            <a:graphic>
              <a:graphicData uri="http://schemas.openxmlformats.org/drawingml/2006/table">
                <a:tbl>
                  <a:tblPr firstRow="1" bandRow="1">
                    <a:tableStyleId>{5C22544A-7EE6-4342-B048-85BDC9FD1C3A}</a:tableStyleId>
                  </a:tblPr>
                  <a:tblGrid>
                    <a:gridCol w="579205">
                      <a:extLst>
                        <a:ext uri="{9D8B030D-6E8A-4147-A177-3AD203B41FA5}">
                          <a16:colId xmlns:a16="http://schemas.microsoft.com/office/drawing/2014/main" val="743914168"/>
                        </a:ext>
                      </a:extLst>
                    </a:gridCol>
                    <a:gridCol w="1382751">
                      <a:extLst>
                        <a:ext uri="{9D8B030D-6E8A-4147-A177-3AD203B41FA5}">
                          <a16:colId xmlns:a16="http://schemas.microsoft.com/office/drawing/2014/main" val="3987096229"/>
                        </a:ext>
                      </a:extLst>
                    </a:gridCol>
                    <a:gridCol w="2882590">
                      <a:extLst>
                        <a:ext uri="{9D8B030D-6E8A-4147-A177-3AD203B41FA5}">
                          <a16:colId xmlns:a16="http://schemas.microsoft.com/office/drawing/2014/main" val="527638439"/>
                        </a:ext>
                      </a:extLst>
                    </a:gridCol>
                    <a:gridCol w="3667592">
                      <a:extLst>
                        <a:ext uri="{9D8B030D-6E8A-4147-A177-3AD203B41FA5}">
                          <a16:colId xmlns:a16="http://schemas.microsoft.com/office/drawing/2014/main" val="1166512104"/>
                        </a:ext>
                      </a:extLst>
                    </a:gridCol>
                  </a:tblGrid>
                  <a:tr h="370840">
                    <a:tc>
                      <a:txBody>
                        <a:bodyPr/>
                        <a:lstStyle/>
                        <a:p>
                          <a:pPr algn="ctr"/>
                          <a:r>
                            <a:rPr lang="en-US" sz="1000" dirty="0"/>
                            <a:t>Metric</a:t>
                          </a:r>
                        </a:p>
                      </a:txBody>
                      <a:tcPr anchor="ctr"/>
                    </a:tc>
                    <a:tc>
                      <a:txBody>
                        <a:bodyPr/>
                        <a:lstStyle/>
                        <a:p>
                          <a:r>
                            <a:rPr lang="en-US" sz="1000" dirty="0"/>
                            <a:t>Performance Metric</a:t>
                          </a:r>
                        </a:p>
                      </a:txBody>
                      <a:tcPr anchor="ctr"/>
                    </a:tc>
                    <a:tc>
                      <a:txBody>
                        <a:bodyPr/>
                        <a:lstStyle/>
                        <a:p>
                          <a:r>
                            <a:rPr lang="en-US" sz="1000" dirty="0"/>
                            <a:t>Target</a:t>
                          </a:r>
                        </a:p>
                      </a:txBody>
                      <a:tcPr anchor="ctr"/>
                    </a:tc>
                    <a:tc>
                      <a:txBody>
                        <a:bodyPr/>
                        <a:lstStyle/>
                        <a:p>
                          <a:r>
                            <a:rPr lang="en-US" sz="1000" dirty="0"/>
                            <a:t>Additional Comments</a:t>
                          </a:r>
                        </a:p>
                      </a:txBody>
                      <a:tcPr anchor="ctr"/>
                    </a:tc>
                    <a:extLst>
                      <a:ext uri="{0D108BD9-81ED-4DB2-BD59-A6C34878D82A}">
                        <a16:rowId xmlns:a16="http://schemas.microsoft.com/office/drawing/2014/main" val="1604145941"/>
                      </a:ext>
                    </a:extLst>
                  </a:tr>
                  <a:tr h="370840">
                    <a:tc>
                      <a:txBody>
                        <a:bodyPr/>
                        <a:lstStyle/>
                        <a:p>
                          <a:pPr algn="ctr"/>
                          <a:r>
                            <a:rPr lang="en-US" sz="1000" dirty="0"/>
                            <a:t>1</a:t>
                          </a:r>
                        </a:p>
                      </a:txBody>
                      <a:tcPr anchor="ctr"/>
                    </a:tc>
                    <a:tc>
                      <a:txBody>
                        <a:bodyPr/>
                        <a:lstStyle/>
                        <a:p>
                          <a:r>
                            <a:rPr lang="en-US" sz="1000" dirty="0"/>
                            <a:t>Percent margin on capture timing</a:t>
                          </a:r>
                        </a:p>
                      </a:txBody>
                      <a:tcPr anchor="ctr"/>
                    </a:tc>
                    <a:tc>
                      <a:txBody>
                        <a:bodyPr/>
                        <a:lstStyle/>
                        <a:p>
                          <a:pPr marL="0" marR="0" algn="l">
                            <a:spcBef>
                              <a:spcPts val="0"/>
                            </a:spcBef>
                            <a:spcAft>
                              <a:spcPts val="0"/>
                            </a:spcAft>
                          </a:pPr>
                          <a:r>
                            <a:rPr lang="en-US" sz="1000" kern="1200" dirty="0">
                              <a:solidFill>
                                <a:schemeClr val="dk1"/>
                              </a:solidFill>
                              <a:latin typeface="+mn-lt"/>
                              <a:ea typeface="+mn-ea"/>
                              <a:cs typeface="+mn-cs"/>
                            </a:rPr>
                            <a:t>0.13% total capture-before-bounce-back has the following margins:</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20% at Preliminary Design Review (PDR)</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15% at Critical Design Review (CDR)</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10% at Payload Delivery</a:t>
                          </a: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228600" algn="l"/>
                            </a:tabLst>
                            <a:defRPr/>
                          </a:pPr>
                          <a14:m>
                            <m:oMath xmlns:m="http://schemas.openxmlformats.org/officeDocument/2006/math">
                              <m:r>
                                <a:rPr lang="en-US" sz="1000" b="0" i="1" kern="0" smtClean="0">
                                  <a:solidFill>
                                    <a:schemeClr val="tx1"/>
                                  </a:solidFill>
                                  <a:latin typeface="Cambria Math" panose="02040503050406030204" pitchFamily="18" charset="0"/>
                                  <a:ea typeface="Inter"/>
                                  <a:cs typeface="Calibri" panose="020F0502020204030204" pitchFamily="34" charset="0"/>
                                  <a:sym typeface="Inter"/>
                                </a:rPr>
                                <m:t>𝑀𝑎𝑟𝑔𝑖𝑛</m:t>
                              </m:r>
                              <m:r>
                                <a:rPr lang="en-US" sz="1000" b="0" i="1" kern="0" smtClean="0">
                                  <a:solidFill>
                                    <a:schemeClr val="tx1"/>
                                  </a:solidFill>
                                  <a:latin typeface="Cambria Math" panose="02040503050406030204" pitchFamily="18" charset="0"/>
                                  <a:ea typeface="Inter"/>
                                  <a:cs typeface="Calibri" panose="020F0502020204030204" pitchFamily="34" charset="0"/>
                                  <a:sym typeface="Inter"/>
                                </a:rPr>
                                <m:t> </m:t>
                              </m:r>
                              <m:d>
                                <m:dPr>
                                  <m:ctrlPr>
                                    <a:rPr lang="en-US" sz="1000" b="0" i="1" kern="0" smtClean="0">
                                      <a:solidFill>
                                        <a:schemeClr val="tx1"/>
                                      </a:solidFill>
                                      <a:latin typeface="Cambria Math" panose="02040503050406030204" pitchFamily="18" charset="0"/>
                                      <a:ea typeface="Inter"/>
                                      <a:cs typeface="Calibri" panose="020F0502020204030204" pitchFamily="34" charset="0"/>
                                      <a:sym typeface="Inter"/>
                                    </a:rPr>
                                  </m:ctrlPr>
                                </m:dPr>
                                <m:e>
                                  <m:r>
                                    <a:rPr lang="en-US" sz="1000" b="0" i="1" kern="0" smtClean="0">
                                      <a:solidFill>
                                        <a:schemeClr val="tx1"/>
                                      </a:solidFill>
                                      <a:latin typeface="Cambria Math" panose="02040503050406030204" pitchFamily="18" charset="0"/>
                                      <a:ea typeface="Inter"/>
                                      <a:cs typeface="Calibri" panose="020F0502020204030204" pitchFamily="34" charset="0"/>
                                      <a:sym typeface="Inter"/>
                                    </a:rPr>
                                    <m:t>%</m:t>
                                  </m:r>
                                </m:e>
                              </m:d>
                              <m:r>
                                <a:rPr lang="en-US" sz="1000" b="0" i="1" kern="0" smtClean="0">
                                  <a:solidFill>
                                    <a:schemeClr val="tx1"/>
                                  </a:solidFill>
                                  <a:latin typeface="Cambria Math" panose="02040503050406030204" pitchFamily="18" charset="0"/>
                                  <a:ea typeface="Inter"/>
                                  <a:cs typeface="Calibri" panose="020F0502020204030204" pitchFamily="34" charset="0"/>
                                  <a:sym typeface="Inter"/>
                                </a:rPr>
                                <m:t>=</m:t>
                              </m:r>
                              <m:f>
                                <m:fPr>
                                  <m:ctrlPr>
                                    <a:rPr lang="en-US" sz="1000" b="0" i="1" kern="0" smtClean="0">
                                      <a:solidFill>
                                        <a:schemeClr val="tx1"/>
                                      </a:solidFill>
                                      <a:latin typeface="Cambria Math" panose="02040503050406030204" pitchFamily="18" charset="0"/>
                                      <a:cs typeface="Calibri" panose="020F0502020204030204" pitchFamily="34" charset="0"/>
                                      <a:sym typeface="Inter"/>
                                    </a:rPr>
                                  </m:ctrlPr>
                                </m:fPr>
                                <m:num>
                                  <m:r>
                                    <a:rPr lang="en-US" sz="1000" i="1" kern="0">
                                      <a:latin typeface="Cambria Math" panose="02040503050406030204" pitchFamily="18" charset="0"/>
                                      <a:ea typeface="Inter"/>
                                      <a:cs typeface="Calibri" panose="020F0502020204030204" pitchFamily="34" charset="0"/>
                                      <a:sym typeface="Inter"/>
                                    </a:rPr>
                                    <m:t>𝐴𝑣𝑎𝑖𝑙𝑎𝑏𝑙𝑒</m:t>
                                  </m:r>
                                  <m:r>
                                    <a:rPr lang="en-US" sz="1000" i="1" kern="0">
                                      <a:latin typeface="Cambria Math" panose="02040503050406030204" pitchFamily="18" charset="0"/>
                                      <a:ea typeface="Inter"/>
                                      <a:cs typeface="Calibri" panose="020F0502020204030204" pitchFamily="34" charset="0"/>
                                      <a:sym typeface="Inter"/>
                                    </a:rPr>
                                    <m:t> </m:t>
                                  </m:r>
                                  <m:r>
                                    <a:rPr lang="en-US" sz="1000" i="1" kern="0">
                                      <a:latin typeface="Cambria Math" panose="02040503050406030204" pitchFamily="18" charset="0"/>
                                      <a:ea typeface="Inter"/>
                                      <a:cs typeface="Calibri" panose="020F0502020204030204" pitchFamily="34" charset="0"/>
                                      <a:sym typeface="Inter"/>
                                    </a:rPr>
                                    <m:t>𝑅𝑒𝑠𝑜𝑢𝑟𝑐𝑒</m:t>
                                  </m:r>
                                  <m:r>
                                    <a:rPr lang="en-US" sz="1000" i="1" kern="0">
                                      <a:latin typeface="Cambria Math" panose="02040503050406030204" pitchFamily="18" charset="0"/>
                                      <a:ea typeface="Inter"/>
                                      <a:cs typeface="Calibri" panose="020F0502020204030204" pitchFamily="34" charset="0"/>
                                      <a:sym typeface="Inter"/>
                                    </a:rPr>
                                    <m:t> −</m:t>
                                  </m:r>
                                  <m:r>
                                    <a:rPr lang="en-US" sz="1000" i="1" kern="0">
                                      <a:latin typeface="Cambria Math" panose="02040503050406030204" pitchFamily="18" charset="0"/>
                                      <a:ea typeface="Inter"/>
                                      <a:cs typeface="Calibri" panose="020F0502020204030204" pitchFamily="34" charset="0"/>
                                      <a:sym typeface="Inter"/>
                                    </a:rPr>
                                    <m:t>𝐸𝑠𝑡𝑖𝑚𝑎𝑡𝑒𝑑</m:t>
                                  </m:r>
                                  <m:r>
                                    <a:rPr lang="en-US" sz="1000" i="1" kern="0">
                                      <a:latin typeface="Cambria Math" panose="02040503050406030204" pitchFamily="18" charset="0"/>
                                      <a:ea typeface="Inter"/>
                                      <a:cs typeface="Calibri" panose="020F0502020204030204" pitchFamily="34" charset="0"/>
                                      <a:sym typeface="Inter"/>
                                    </a:rPr>
                                    <m:t> </m:t>
                                  </m:r>
                                  <m:r>
                                    <a:rPr lang="en-US" sz="1000" i="1" kern="0">
                                      <a:latin typeface="Cambria Math" panose="02040503050406030204" pitchFamily="18" charset="0"/>
                                      <a:ea typeface="Inter"/>
                                      <a:cs typeface="Calibri" panose="020F0502020204030204" pitchFamily="34" charset="0"/>
                                      <a:sym typeface="Inter"/>
                                    </a:rPr>
                                    <m:t>𝑉𝑎𝑙𝑢𝑒</m:t>
                                  </m:r>
                                  <m:r>
                                    <a:rPr lang="en-US" sz="1000" i="1" kern="0">
                                      <a:latin typeface="Cambria Math" panose="02040503050406030204" pitchFamily="18" charset="0"/>
                                      <a:ea typeface="Inter"/>
                                      <a:cs typeface="Calibri" panose="020F0502020204030204" pitchFamily="34" charset="0"/>
                                      <a:sym typeface="Inter"/>
                                    </a:rPr>
                                    <m:t> </m:t>
                                  </m:r>
                                  <m:r>
                                    <a:rPr lang="en-US" sz="1000" i="1" kern="0">
                                      <a:latin typeface="Cambria Math" panose="02040503050406030204" pitchFamily="18" charset="0"/>
                                      <a:ea typeface="Inter"/>
                                      <a:cs typeface="Calibri" panose="020F0502020204030204" pitchFamily="34" charset="0"/>
                                      <a:sym typeface="Inter"/>
                                    </a:rPr>
                                    <m:t>𝑜𝑓</m:t>
                                  </m:r>
                                  <m:r>
                                    <a:rPr lang="en-US" sz="1000" i="1" kern="0">
                                      <a:latin typeface="Cambria Math" panose="02040503050406030204" pitchFamily="18" charset="0"/>
                                      <a:ea typeface="Inter"/>
                                      <a:cs typeface="Calibri" panose="020F0502020204030204" pitchFamily="34" charset="0"/>
                                      <a:sym typeface="Inter"/>
                                    </a:rPr>
                                    <m:t> </m:t>
                                  </m:r>
                                  <m:r>
                                    <a:rPr lang="en-US" sz="1000" i="1" kern="0">
                                      <a:latin typeface="Cambria Math" panose="02040503050406030204" pitchFamily="18" charset="0"/>
                                      <a:ea typeface="Inter"/>
                                      <a:cs typeface="Calibri" panose="020F0502020204030204" pitchFamily="34" charset="0"/>
                                      <a:sym typeface="Inter"/>
                                    </a:rPr>
                                    <m:t>𝑅𝑒𝑠𝑜𝑢𝑟𝑐𝑒</m:t>
                                  </m:r>
                                </m:num>
                                <m:den>
                                  <m:r>
                                    <a:rPr lang="en-US" sz="1000" b="0" i="1" kern="0" smtClean="0">
                                      <a:solidFill>
                                        <a:schemeClr val="tx1"/>
                                      </a:solidFill>
                                      <a:latin typeface="Cambria Math" panose="02040503050406030204" pitchFamily="18" charset="0"/>
                                      <a:cs typeface="Calibri" panose="020F0502020204030204" pitchFamily="34" charset="0"/>
                                      <a:sym typeface="Inter"/>
                                    </a:rPr>
                                    <m:t>𝐴𝑣𝑎𝑖𝑙𝑎𝑏𝑙𝑒</m:t>
                                  </m:r>
                                  <m:r>
                                    <a:rPr lang="en-US" sz="1000" b="0" i="1" kern="0" smtClean="0">
                                      <a:solidFill>
                                        <a:schemeClr val="tx1"/>
                                      </a:solidFill>
                                      <a:latin typeface="Cambria Math" panose="02040503050406030204" pitchFamily="18" charset="0"/>
                                      <a:cs typeface="Calibri" panose="020F0502020204030204" pitchFamily="34" charset="0"/>
                                      <a:sym typeface="Inter"/>
                                    </a:rPr>
                                    <m:t> </m:t>
                                  </m:r>
                                  <m:r>
                                    <a:rPr lang="en-US" sz="1000" b="0" i="1" kern="0" smtClean="0">
                                      <a:solidFill>
                                        <a:schemeClr val="tx1"/>
                                      </a:solidFill>
                                      <a:latin typeface="Cambria Math" panose="02040503050406030204" pitchFamily="18" charset="0"/>
                                      <a:cs typeface="Calibri" panose="020F0502020204030204" pitchFamily="34" charset="0"/>
                                      <a:sym typeface="Inter"/>
                                    </a:rPr>
                                    <m:t>𝑅𝑒𝑠𝑜𝑢𝑟𝑐𝑒</m:t>
                                  </m:r>
                                </m:den>
                              </m:f>
                            </m:oMath>
                          </a14:m>
                          <a:r>
                            <a:rPr lang="en-US" sz="1000" kern="0" dirty="0">
                              <a:solidFill>
                                <a:schemeClr val="tx1"/>
                              </a:solidFill>
                              <a:ea typeface="Inter"/>
                              <a:cs typeface="Calibri" panose="020F0502020204030204" pitchFamily="34" charset="0"/>
                              <a:sym typeface="Inter"/>
                            </a:rPr>
                            <a:t> x 100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228600" algn="l"/>
                            </a:tabLst>
                            <a:defRPr/>
                          </a:pPr>
                          <a:endParaRPr lang="en-US" sz="1000" kern="0" dirty="0">
                            <a:solidFill>
                              <a:schemeClr val="tx1"/>
                            </a:solidFill>
                            <a:ea typeface="Inter"/>
                            <a:cs typeface="Calibri" panose="020F0502020204030204" pitchFamily="34" charset="0"/>
                            <a:sym typeface="Inter"/>
                          </a:endParaRPr>
                        </a:p>
                        <a:p>
                          <a:pPr marL="274320" marR="0" lvl="1" indent="-182880" algn="l">
                            <a:spcBef>
                              <a:spcPts val="0"/>
                            </a:spcBef>
                            <a:spcAft>
                              <a:spcPts val="0"/>
                            </a:spcAft>
                            <a:buFont typeface="Arial" panose="020B0604020202020204" pitchFamily="34" charset="0"/>
                            <a:buChar char="•"/>
                            <a:tabLst>
                              <a:tab pos="228600" algn="l"/>
                            </a:tabLst>
                          </a:pPr>
                          <a:r>
                            <a:rPr lang="en-US" sz="1000" kern="1200" dirty="0">
                              <a:solidFill>
                                <a:schemeClr val="dk1"/>
                              </a:solidFill>
                              <a:latin typeface="+mn-lt"/>
                              <a:ea typeface="+mn-ea"/>
                              <a:cs typeface="+mn-cs"/>
                            </a:rPr>
                            <a:t>Available resource = 0.13% capture-before-bounce-back time from Monte Carlo (MC) [</a:t>
                          </a:r>
                          <a:r>
                            <a:rPr lang="en-US" sz="1000" i="1" kern="1200" dirty="0">
                              <a:solidFill>
                                <a:schemeClr val="dk1"/>
                              </a:solidFill>
                              <a:latin typeface="+mn-lt"/>
                              <a:ea typeface="+mn-ea"/>
                              <a:cs typeface="+mn-cs"/>
                            </a:rPr>
                            <a:t>excludes</a:t>
                          </a:r>
                          <a:r>
                            <a:rPr lang="en-US" sz="1000" kern="1200" dirty="0">
                              <a:solidFill>
                                <a:schemeClr val="dk1"/>
                              </a:solidFill>
                              <a:latin typeface="+mn-lt"/>
                              <a:ea typeface="+mn-ea"/>
                              <a:cs typeface="+mn-cs"/>
                            </a:rPr>
                            <a:t> cases that did not make it into capture volume]</a:t>
                          </a:r>
                        </a:p>
                        <a:p>
                          <a:pPr marL="274320" marR="0" lvl="1" indent="-182880" algn="l">
                            <a:spcBef>
                              <a:spcPts val="0"/>
                            </a:spcBef>
                            <a:spcAft>
                              <a:spcPts val="0"/>
                            </a:spcAft>
                            <a:buFont typeface="Arial" panose="020B0604020202020204" pitchFamily="34" charset="0"/>
                            <a:buChar char="•"/>
                            <a:tabLst>
                              <a:tab pos="228600" algn="l"/>
                            </a:tabLst>
                          </a:pPr>
                          <a:r>
                            <a:rPr lang="en-US" sz="1000" kern="1200" dirty="0">
                              <a:solidFill>
                                <a:schemeClr val="dk1"/>
                              </a:solidFill>
                              <a:latin typeface="+mn-lt"/>
                              <a:ea typeface="+mn-ea"/>
                              <a:cs typeface="+mn-cs"/>
                            </a:rPr>
                            <a:t>Estimated value of resource = system capability</a:t>
                          </a:r>
                        </a:p>
                      </a:txBody>
                      <a:tcPr marL="68580" marR="68580" marT="0" marB="0" anchor="ctr"/>
                    </a:tc>
                    <a:extLst>
                      <a:ext uri="{0D108BD9-81ED-4DB2-BD59-A6C34878D82A}">
                        <a16:rowId xmlns:a16="http://schemas.microsoft.com/office/drawing/2014/main" val="2698611791"/>
                      </a:ext>
                    </a:extLst>
                  </a:tr>
                  <a:tr h="370840">
                    <a:tc>
                      <a:txBody>
                        <a:bodyPr/>
                        <a:lstStyle/>
                        <a:p>
                          <a:pPr algn="ctr"/>
                          <a:r>
                            <a:rPr lang="en-US" sz="1000" dirty="0"/>
                            <a:t>2</a:t>
                          </a:r>
                        </a:p>
                      </a:txBody>
                      <a:tcPr anchor="ctr"/>
                    </a:tc>
                    <a:tc>
                      <a:txBody>
                        <a:bodyPr/>
                        <a:lstStyle/>
                        <a:p>
                          <a:r>
                            <a:rPr lang="en-US" sz="1000" dirty="0"/>
                            <a:t>Probability of successful capture</a:t>
                          </a:r>
                        </a:p>
                      </a:txBody>
                      <a:tcPr/>
                    </a:tc>
                    <a:tc>
                      <a:txBody>
                        <a:bodyPr/>
                        <a:lstStyle/>
                        <a:p>
                          <a:pPr marL="0" marR="0" algn="l">
                            <a:spcBef>
                              <a:spcPts val="0"/>
                            </a:spcBef>
                            <a:spcAft>
                              <a:spcPts val="0"/>
                            </a:spcAft>
                          </a:pPr>
                          <a:r>
                            <a:rPr lang="en-US" sz="1000" kern="1200" dirty="0">
                              <a:solidFill>
                                <a:schemeClr val="dk1"/>
                              </a:solidFill>
                              <a:latin typeface="+mn-lt"/>
                              <a:ea typeface="+mn-ea"/>
                              <a:cs typeface="+mn-cs"/>
                            </a:rPr>
                            <a:t>≥99.7% success for 2,000 capture attempts</a:t>
                          </a:r>
                        </a:p>
                      </a:txBody>
                      <a:tcPr marL="68580" marR="68580" marT="0" marB="0" anchor="ctr"/>
                    </a:tc>
                    <a:tc>
                      <a:txBody>
                        <a:bodyPr/>
                        <a:lstStyle/>
                        <a:p>
                          <a:pPr marL="0" marR="0" algn="l">
                            <a:spcBef>
                              <a:spcPts val="0"/>
                            </a:spcBef>
                            <a:spcAft>
                              <a:spcPts val="0"/>
                            </a:spcAft>
                          </a:pPr>
                          <a:r>
                            <a:rPr lang="en-US" sz="1000" kern="1200" dirty="0">
                              <a:solidFill>
                                <a:schemeClr val="dk1"/>
                              </a:solidFill>
                              <a:latin typeface="+mn-lt"/>
                              <a:ea typeface="+mn-ea"/>
                              <a:cs typeface="+mn-cs"/>
                            </a:rPr>
                            <a:t>Stakeholder / customer specification</a:t>
                          </a:r>
                        </a:p>
                      </a:txBody>
                      <a:tcPr marL="68580" marR="68580" marT="0" marB="0" anchor="ctr"/>
                    </a:tc>
                    <a:extLst>
                      <a:ext uri="{0D108BD9-81ED-4DB2-BD59-A6C34878D82A}">
                        <a16:rowId xmlns:a16="http://schemas.microsoft.com/office/drawing/2014/main" val="4189349509"/>
                      </a:ext>
                    </a:extLst>
                  </a:tr>
                </a:tbl>
              </a:graphicData>
            </a:graphic>
          </p:graphicFrame>
        </mc:Choice>
        <mc:Fallback>
          <p:graphicFrame>
            <p:nvGraphicFramePr>
              <p:cNvPr id="7" name="Table 7">
                <a:extLst>
                  <a:ext uri="{FF2B5EF4-FFF2-40B4-BE49-F238E27FC236}">
                    <a16:creationId xmlns:a16="http://schemas.microsoft.com/office/drawing/2014/main" id="{9C91BB5E-FD76-45C2-898C-5CDBD8DFF85C}"/>
                  </a:ext>
                </a:extLst>
              </p:cNvPr>
              <p:cNvGraphicFramePr>
                <a:graphicFrameLocks noGrp="1"/>
              </p:cNvGraphicFramePr>
              <p:nvPr>
                <p:extLst>
                  <p:ext uri="{D42A27DB-BD31-4B8C-83A1-F6EECF244321}">
                    <p14:modId xmlns:p14="http://schemas.microsoft.com/office/powerpoint/2010/main" val="676106194"/>
                  </p:ext>
                </p:extLst>
              </p:nvPr>
            </p:nvGraphicFramePr>
            <p:xfrm>
              <a:off x="696962" y="4700482"/>
              <a:ext cx="8512138" cy="1750822"/>
            </p:xfrm>
            <a:graphic>
              <a:graphicData uri="http://schemas.openxmlformats.org/drawingml/2006/table">
                <a:tbl>
                  <a:tblPr firstRow="1" bandRow="1">
                    <a:tableStyleId>{5C22544A-7EE6-4342-B048-85BDC9FD1C3A}</a:tableStyleId>
                  </a:tblPr>
                  <a:tblGrid>
                    <a:gridCol w="579205">
                      <a:extLst>
                        <a:ext uri="{9D8B030D-6E8A-4147-A177-3AD203B41FA5}">
                          <a16:colId xmlns:a16="http://schemas.microsoft.com/office/drawing/2014/main" val="743914168"/>
                        </a:ext>
                      </a:extLst>
                    </a:gridCol>
                    <a:gridCol w="1382751">
                      <a:extLst>
                        <a:ext uri="{9D8B030D-6E8A-4147-A177-3AD203B41FA5}">
                          <a16:colId xmlns:a16="http://schemas.microsoft.com/office/drawing/2014/main" val="3987096229"/>
                        </a:ext>
                      </a:extLst>
                    </a:gridCol>
                    <a:gridCol w="2882590">
                      <a:extLst>
                        <a:ext uri="{9D8B030D-6E8A-4147-A177-3AD203B41FA5}">
                          <a16:colId xmlns:a16="http://schemas.microsoft.com/office/drawing/2014/main" val="527638439"/>
                        </a:ext>
                      </a:extLst>
                    </a:gridCol>
                    <a:gridCol w="3667592">
                      <a:extLst>
                        <a:ext uri="{9D8B030D-6E8A-4147-A177-3AD203B41FA5}">
                          <a16:colId xmlns:a16="http://schemas.microsoft.com/office/drawing/2014/main" val="1166512104"/>
                        </a:ext>
                      </a:extLst>
                    </a:gridCol>
                  </a:tblGrid>
                  <a:tr h="370840">
                    <a:tc>
                      <a:txBody>
                        <a:bodyPr/>
                        <a:lstStyle/>
                        <a:p>
                          <a:pPr algn="ctr"/>
                          <a:r>
                            <a:rPr lang="en-US" sz="1000" dirty="0"/>
                            <a:t>Metric</a:t>
                          </a:r>
                        </a:p>
                      </a:txBody>
                      <a:tcPr anchor="ctr"/>
                    </a:tc>
                    <a:tc>
                      <a:txBody>
                        <a:bodyPr/>
                        <a:lstStyle/>
                        <a:p>
                          <a:r>
                            <a:rPr lang="en-US" sz="1000" dirty="0"/>
                            <a:t>Performance Metric</a:t>
                          </a:r>
                        </a:p>
                      </a:txBody>
                      <a:tcPr anchor="ctr"/>
                    </a:tc>
                    <a:tc>
                      <a:txBody>
                        <a:bodyPr/>
                        <a:lstStyle/>
                        <a:p>
                          <a:r>
                            <a:rPr lang="en-US" sz="1000" dirty="0"/>
                            <a:t>Target</a:t>
                          </a:r>
                        </a:p>
                      </a:txBody>
                      <a:tcPr anchor="ctr"/>
                    </a:tc>
                    <a:tc>
                      <a:txBody>
                        <a:bodyPr/>
                        <a:lstStyle/>
                        <a:p>
                          <a:r>
                            <a:rPr lang="en-US" sz="1000" dirty="0"/>
                            <a:t>Additional Comments</a:t>
                          </a:r>
                        </a:p>
                      </a:txBody>
                      <a:tcPr anchor="ctr"/>
                    </a:tc>
                    <a:extLst>
                      <a:ext uri="{0D108BD9-81ED-4DB2-BD59-A6C34878D82A}">
                        <a16:rowId xmlns:a16="http://schemas.microsoft.com/office/drawing/2014/main" val="1604145941"/>
                      </a:ext>
                    </a:extLst>
                  </a:tr>
                  <a:tr h="983742">
                    <a:tc>
                      <a:txBody>
                        <a:bodyPr/>
                        <a:lstStyle/>
                        <a:p>
                          <a:pPr algn="ctr"/>
                          <a:r>
                            <a:rPr lang="en-US" sz="1000" dirty="0"/>
                            <a:t>1</a:t>
                          </a:r>
                        </a:p>
                      </a:txBody>
                      <a:tcPr anchor="ctr"/>
                    </a:tc>
                    <a:tc>
                      <a:txBody>
                        <a:bodyPr/>
                        <a:lstStyle/>
                        <a:p>
                          <a:r>
                            <a:rPr lang="en-US" sz="1000" dirty="0"/>
                            <a:t>Percent margin on capture timing</a:t>
                          </a:r>
                        </a:p>
                      </a:txBody>
                      <a:tcPr anchor="ctr"/>
                    </a:tc>
                    <a:tc>
                      <a:txBody>
                        <a:bodyPr/>
                        <a:lstStyle/>
                        <a:p>
                          <a:pPr marL="0" marR="0" algn="l">
                            <a:spcBef>
                              <a:spcPts val="0"/>
                            </a:spcBef>
                            <a:spcAft>
                              <a:spcPts val="0"/>
                            </a:spcAft>
                          </a:pPr>
                          <a:r>
                            <a:rPr lang="en-US" sz="1000" kern="1200" dirty="0">
                              <a:solidFill>
                                <a:schemeClr val="dk1"/>
                              </a:solidFill>
                              <a:latin typeface="+mn-lt"/>
                              <a:ea typeface="+mn-ea"/>
                              <a:cs typeface="+mn-cs"/>
                            </a:rPr>
                            <a:t>0.13% total capture-before-bounce-back has the following margins:</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20% at Preliminary Design Review (PDR)</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15% at Critical Design Review (CDR)</a:t>
                          </a:r>
                        </a:p>
                        <a:p>
                          <a:pPr marL="342900" marR="0" lvl="0" indent="-342900">
                            <a:spcBef>
                              <a:spcPts val="0"/>
                            </a:spcBef>
                            <a:spcAft>
                              <a:spcPts val="0"/>
                            </a:spcAft>
                            <a:buFont typeface="Symbol" panose="05050102010706020507" pitchFamily="18" charset="2"/>
                            <a:buChar char=""/>
                          </a:pPr>
                          <a:r>
                            <a:rPr lang="en-US" sz="1000" kern="1200" dirty="0">
                              <a:solidFill>
                                <a:schemeClr val="dk1"/>
                              </a:solidFill>
                              <a:latin typeface="+mn-lt"/>
                              <a:ea typeface="+mn-ea"/>
                              <a:cs typeface="+mn-cs"/>
                            </a:rPr>
                            <a:t>10% at Payload Delivery</a:t>
                          </a:r>
                        </a:p>
                      </a:txBody>
                      <a:tcPr marL="68580" marR="68580" marT="0" marB="0" anchor="ctr"/>
                    </a:tc>
                    <a:tc>
                      <a:txBody>
                        <a:bodyPr/>
                        <a:lstStyle/>
                        <a:p>
                          <a:endParaRPr lang="en-US"/>
                        </a:p>
                      </a:txBody>
                      <a:tcPr marL="68580" marR="68580" marT="0" marB="0" anchor="ctr">
                        <a:blipFill>
                          <a:blip r:embed="rId2"/>
                          <a:stretch>
                            <a:fillRect l="-132226" t="-38272" r="-664" b="-42593"/>
                          </a:stretch>
                        </a:blipFill>
                      </a:tcPr>
                    </a:tc>
                    <a:extLst>
                      <a:ext uri="{0D108BD9-81ED-4DB2-BD59-A6C34878D82A}">
                        <a16:rowId xmlns:a16="http://schemas.microsoft.com/office/drawing/2014/main" val="2698611791"/>
                      </a:ext>
                    </a:extLst>
                  </a:tr>
                  <a:tr h="396240">
                    <a:tc>
                      <a:txBody>
                        <a:bodyPr/>
                        <a:lstStyle/>
                        <a:p>
                          <a:pPr algn="ctr"/>
                          <a:r>
                            <a:rPr lang="en-US" sz="1000" dirty="0"/>
                            <a:t>2</a:t>
                          </a:r>
                        </a:p>
                      </a:txBody>
                      <a:tcPr anchor="ctr"/>
                    </a:tc>
                    <a:tc>
                      <a:txBody>
                        <a:bodyPr/>
                        <a:lstStyle/>
                        <a:p>
                          <a:r>
                            <a:rPr lang="en-US" sz="1000" dirty="0"/>
                            <a:t>Probability of successful capture</a:t>
                          </a:r>
                        </a:p>
                      </a:txBody>
                      <a:tcPr/>
                    </a:tc>
                    <a:tc>
                      <a:txBody>
                        <a:bodyPr/>
                        <a:lstStyle/>
                        <a:p>
                          <a:pPr marL="0" marR="0" algn="l">
                            <a:spcBef>
                              <a:spcPts val="0"/>
                            </a:spcBef>
                            <a:spcAft>
                              <a:spcPts val="0"/>
                            </a:spcAft>
                          </a:pPr>
                          <a:r>
                            <a:rPr lang="en-US" sz="1000" kern="1200" dirty="0">
                              <a:solidFill>
                                <a:schemeClr val="dk1"/>
                              </a:solidFill>
                              <a:latin typeface="+mn-lt"/>
                              <a:ea typeface="+mn-ea"/>
                              <a:cs typeface="+mn-cs"/>
                            </a:rPr>
                            <a:t>≥99.7% success for 2,000 capture attempts</a:t>
                          </a:r>
                        </a:p>
                      </a:txBody>
                      <a:tcPr marL="68580" marR="68580" marT="0" marB="0" anchor="ctr"/>
                    </a:tc>
                    <a:tc>
                      <a:txBody>
                        <a:bodyPr/>
                        <a:lstStyle/>
                        <a:p>
                          <a:pPr marL="0" marR="0" algn="l">
                            <a:spcBef>
                              <a:spcPts val="0"/>
                            </a:spcBef>
                            <a:spcAft>
                              <a:spcPts val="0"/>
                            </a:spcAft>
                          </a:pPr>
                          <a:r>
                            <a:rPr lang="en-US" sz="1000" kern="1200" dirty="0">
                              <a:solidFill>
                                <a:schemeClr val="dk1"/>
                              </a:solidFill>
                              <a:latin typeface="+mn-lt"/>
                              <a:ea typeface="+mn-ea"/>
                              <a:cs typeface="+mn-cs"/>
                            </a:rPr>
                            <a:t>Stakeholder / customer specification</a:t>
                          </a:r>
                        </a:p>
                      </a:txBody>
                      <a:tcPr marL="68580" marR="68580" marT="0" marB="0" anchor="ctr"/>
                    </a:tc>
                    <a:extLst>
                      <a:ext uri="{0D108BD9-81ED-4DB2-BD59-A6C34878D82A}">
                        <a16:rowId xmlns:a16="http://schemas.microsoft.com/office/drawing/2014/main" val="4189349509"/>
                      </a:ext>
                    </a:extLst>
                  </a:tr>
                </a:tbl>
              </a:graphicData>
            </a:graphic>
          </p:graphicFrame>
        </mc:Fallback>
      </mc:AlternateContent>
      <p:graphicFrame>
        <p:nvGraphicFramePr>
          <p:cNvPr id="9" name="Table 9">
            <a:extLst>
              <a:ext uri="{FF2B5EF4-FFF2-40B4-BE49-F238E27FC236}">
                <a16:creationId xmlns:a16="http://schemas.microsoft.com/office/drawing/2014/main" id="{4322E254-AE81-EF49-9F65-44251D4018EB}"/>
              </a:ext>
            </a:extLst>
          </p:cNvPr>
          <p:cNvGraphicFramePr>
            <a:graphicFrameLocks noGrp="1"/>
          </p:cNvGraphicFramePr>
          <p:nvPr/>
        </p:nvGraphicFramePr>
        <p:xfrm>
          <a:off x="9478678" y="3019258"/>
          <a:ext cx="1942683" cy="3566160"/>
        </p:xfrm>
        <a:graphic>
          <a:graphicData uri="http://schemas.openxmlformats.org/drawingml/2006/table">
            <a:tbl>
              <a:tblPr firstRow="1" bandRow="1">
                <a:tableStyleId>{5C22544A-7EE6-4342-B048-85BDC9FD1C3A}</a:tableStyleId>
              </a:tblPr>
              <a:tblGrid>
                <a:gridCol w="325756">
                  <a:extLst>
                    <a:ext uri="{9D8B030D-6E8A-4147-A177-3AD203B41FA5}">
                      <a16:colId xmlns:a16="http://schemas.microsoft.com/office/drawing/2014/main" val="1824166544"/>
                    </a:ext>
                  </a:extLst>
                </a:gridCol>
                <a:gridCol w="1616927">
                  <a:extLst>
                    <a:ext uri="{9D8B030D-6E8A-4147-A177-3AD203B41FA5}">
                      <a16:colId xmlns:a16="http://schemas.microsoft.com/office/drawing/2014/main" val="248565583"/>
                    </a:ext>
                  </a:extLst>
                </a:gridCol>
              </a:tblGrid>
              <a:tr h="0">
                <a:tc>
                  <a:txBody>
                    <a:bodyPr/>
                    <a:lstStyle/>
                    <a:p>
                      <a:pPr algn="ctr"/>
                      <a:r>
                        <a:rPr lang="en-US" sz="700" dirty="0"/>
                        <a:t>#</a:t>
                      </a:r>
                    </a:p>
                  </a:txBody>
                  <a:tcPr/>
                </a:tc>
                <a:tc>
                  <a:txBody>
                    <a:bodyPr/>
                    <a:lstStyle/>
                    <a:p>
                      <a:pPr algn="ctr"/>
                      <a:r>
                        <a:rPr lang="en-US" sz="700" dirty="0"/>
                        <a:t>Parameter / Variable</a:t>
                      </a:r>
                    </a:p>
                  </a:txBody>
                  <a:tcPr/>
                </a:tc>
                <a:extLst>
                  <a:ext uri="{0D108BD9-81ED-4DB2-BD59-A6C34878D82A}">
                    <a16:rowId xmlns:a16="http://schemas.microsoft.com/office/drawing/2014/main" val="55527234"/>
                  </a:ext>
                </a:extLst>
              </a:tr>
              <a:tr h="0">
                <a:tc>
                  <a:txBody>
                    <a:bodyPr/>
                    <a:lstStyle/>
                    <a:p>
                      <a:pPr algn="ctr"/>
                      <a:r>
                        <a:rPr lang="en-US" sz="700" dirty="0"/>
                        <a:t>1</a:t>
                      </a:r>
                    </a:p>
                  </a:txBody>
                  <a:tcPr/>
                </a:tc>
                <a:tc>
                  <a:txBody>
                    <a:bodyPr/>
                    <a:lstStyle/>
                    <a:p>
                      <a:r>
                        <a:rPr lang="en-US" sz="700" dirty="0"/>
                        <a:t>OS mass</a:t>
                      </a:r>
                    </a:p>
                  </a:txBody>
                  <a:tcPr/>
                </a:tc>
                <a:extLst>
                  <a:ext uri="{0D108BD9-81ED-4DB2-BD59-A6C34878D82A}">
                    <a16:rowId xmlns:a16="http://schemas.microsoft.com/office/drawing/2014/main" val="1324488054"/>
                  </a:ext>
                </a:extLst>
              </a:tr>
              <a:tr h="0">
                <a:tc>
                  <a:txBody>
                    <a:bodyPr/>
                    <a:lstStyle/>
                    <a:p>
                      <a:pPr algn="ctr"/>
                      <a:r>
                        <a:rPr lang="en-US" sz="700" dirty="0"/>
                        <a:t>2</a:t>
                      </a:r>
                    </a:p>
                  </a:txBody>
                  <a:tcPr/>
                </a:tc>
                <a:tc>
                  <a:txBody>
                    <a:bodyPr/>
                    <a:lstStyle/>
                    <a:p>
                      <a:r>
                        <a:rPr lang="en-US" sz="700" dirty="0"/>
                        <a:t>OS </a:t>
                      </a:r>
                      <a:r>
                        <a:rPr lang="en-US" sz="700" dirty="0" err="1"/>
                        <a:t>Ixy</a:t>
                      </a:r>
                      <a:r>
                        <a:rPr lang="en-US" sz="700" dirty="0"/>
                        <a:t> product of inertia </a:t>
                      </a:r>
                    </a:p>
                  </a:txBody>
                  <a:tcPr/>
                </a:tc>
                <a:extLst>
                  <a:ext uri="{0D108BD9-81ED-4DB2-BD59-A6C34878D82A}">
                    <a16:rowId xmlns:a16="http://schemas.microsoft.com/office/drawing/2014/main" val="3290776029"/>
                  </a:ext>
                </a:extLst>
              </a:tr>
              <a:tr h="0">
                <a:tc>
                  <a:txBody>
                    <a:bodyPr/>
                    <a:lstStyle/>
                    <a:p>
                      <a:pPr algn="ctr"/>
                      <a:r>
                        <a:rPr lang="en-US" sz="700" dirty="0"/>
                        <a:t>3</a:t>
                      </a:r>
                    </a:p>
                  </a:txBody>
                  <a:tcPr/>
                </a:tc>
                <a:tc>
                  <a:txBody>
                    <a:bodyPr/>
                    <a:lstStyle/>
                    <a:p>
                      <a:r>
                        <a:rPr lang="en-US" sz="700" dirty="0"/>
                        <a:t>OS </a:t>
                      </a:r>
                      <a:r>
                        <a:rPr lang="en-US" sz="700" dirty="0" err="1"/>
                        <a:t>Ixz</a:t>
                      </a:r>
                      <a:r>
                        <a:rPr lang="en-US" sz="700" dirty="0"/>
                        <a:t> product of inertia</a:t>
                      </a:r>
                    </a:p>
                  </a:txBody>
                  <a:tcPr/>
                </a:tc>
                <a:extLst>
                  <a:ext uri="{0D108BD9-81ED-4DB2-BD59-A6C34878D82A}">
                    <a16:rowId xmlns:a16="http://schemas.microsoft.com/office/drawing/2014/main" val="3538614389"/>
                  </a:ext>
                </a:extLst>
              </a:tr>
              <a:tr h="0">
                <a:tc>
                  <a:txBody>
                    <a:bodyPr/>
                    <a:lstStyle/>
                    <a:p>
                      <a:pPr algn="ctr"/>
                      <a:r>
                        <a:rPr lang="en-US" sz="700" dirty="0"/>
                        <a:t>4</a:t>
                      </a:r>
                    </a:p>
                  </a:txBody>
                  <a:tcPr/>
                </a:tc>
                <a:tc>
                  <a:txBody>
                    <a:bodyPr/>
                    <a:lstStyle/>
                    <a:p>
                      <a:r>
                        <a:rPr lang="en-US" sz="700" dirty="0"/>
                        <a:t>OS </a:t>
                      </a:r>
                      <a:r>
                        <a:rPr lang="en-US" sz="700" dirty="0" err="1"/>
                        <a:t>Iyz</a:t>
                      </a:r>
                      <a:r>
                        <a:rPr lang="en-US" sz="700" dirty="0"/>
                        <a:t> product of inertia</a:t>
                      </a:r>
                    </a:p>
                  </a:txBody>
                  <a:tcPr/>
                </a:tc>
                <a:extLst>
                  <a:ext uri="{0D108BD9-81ED-4DB2-BD59-A6C34878D82A}">
                    <a16:rowId xmlns:a16="http://schemas.microsoft.com/office/drawing/2014/main" val="2051716929"/>
                  </a:ext>
                </a:extLst>
              </a:tr>
              <a:tr h="0">
                <a:tc>
                  <a:txBody>
                    <a:bodyPr/>
                    <a:lstStyle/>
                    <a:p>
                      <a:pPr algn="ctr"/>
                      <a:r>
                        <a:rPr lang="en-US" sz="700" dirty="0"/>
                        <a:t>5</a:t>
                      </a:r>
                    </a:p>
                  </a:txBody>
                  <a:tcPr/>
                </a:tc>
                <a:tc>
                  <a:txBody>
                    <a:bodyPr/>
                    <a:lstStyle/>
                    <a:p>
                      <a:r>
                        <a:rPr lang="en-US" sz="700" dirty="0"/>
                        <a:t>OS CG X </a:t>
                      </a:r>
                      <a:r>
                        <a:rPr lang="en-US" sz="700" dirty="0" err="1"/>
                        <a:t>wrt</a:t>
                      </a:r>
                      <a:r>
                        <a:rPr lang="en-US" sz="700" dirty="0"/>
                        <a:t> nominal</a:t>
                      </a:r>
                    </a:p>
                  </a:txBody>
                  <a:tcPr/>
                </a:tc>
                <a:extLst>
                  <a:ext uri="{0D108BD9-81ED-4DB2-BD59-A6C34878D82A}">
                    <a16:rowId xmlns:a16="http://schemas.microsoft.com/office/drawing/2014/main" val="907971736"/>
                  </a:ext>
                </a:extLst>
              </a:tr>
              <a:tr h="0">
                <a:tc>
                  <a:txBody>
                    <a:bodyPr/>
                    <a:lstStyle/>
                    <a:p>
                      <a:pPr algn="ctr"/>
                      <a:r>
                        <a:rPr lang="en-US" sz="700" dirty="0"/>
                        <a:t>6</a:t>
                      </a:r>
                    </a:p>
                  </a:txBody>
                  <a:tcPr/>
                </a:tc>
                <a:tc>
                  <a:txBody>
                    <a:bodyPr/>
                    <a:lstStyle/>
                    <a:p>
                      <a:r>
                        <a:rPr lang="en-US" sz="700" dirty="0"/>
                        <a:t>OS CG Y </a:t>
                      </a:r>
                      <a:r>
                        <a:rPr lang="en-US" sz="700" dirty="0" err="1"/>
                        <a:t>wrt</a:t>
                      </a:r>
                      <a:r>
                        <a:rPr lang="en-US" sz="700" dirty="0"/>
                        <a:t> nominal</a:t>
                      </a:r>
                    </a:p>
                  </a:txBody>
                  <a:tcPr/>
                </a:tc>
                <a:extLst>
                  <a:ext uri="{0D108BD9-81ED-4DB2-BD59-A6C34878D82A}">
                    <a16:rowId xmlns:a16="http://schemas.microsoft.com/office/drawing/2014/main" val="2723985631"/>
                  </a:ext>
                </a:extLst>
              </a:tr>
              <a:tr h="0">
                <a:tc>
                  <a:txBody>
                    <a:bodyPr/>
                    <a:lstStyle/>
                    <a:p>
                      <a:pPr algn="ctr"/>
                      <a:r>
                        <a:rPr lang="en-US" sz="700" dirty="0"/>
                        <a:t>7</a:t>
                      </a:r>
                    </a:p>
                  </a:txBody>
                  <a:tcPr/>
                </a:tc>
                <a:tc>
                  <a:txBody>
                    <a:bodyPr/>
                    <a:lstStyle/>
                    <a:p>
                      <a:r>
                        <a:rPr lang="en-US" sz="700" dirty="0"/>
                        <a:t>OS CG Z </a:t>
                      </a:r>
                      <a:r>
                        <a:rPr lang="en-US" sz="700" dirty="0" err="1"/>
                        <a:t>wrt</a:t>
                      </a:r>
                      <a:r>
                        <a:rPr lang="en-US" sz="700" dirty="0"/>
                        <a:t> nominal</a:t>
                      </a:r>
                    </a:p>
                  </a:txBody>
                  <a:tcPr/>
                </a:tc>
                <a:extLst>
                  <a:ext uri="{0D108BD9-81ED-4DB2-BD59-A6C34878D82A}">
                    <a16:rowId xmlns:a16="http://schemas.microsoft.com/office/drawing/2014/main" val="2958185562"/>
                  </a:ext>
                </a:extLst>
              </a:tr>
              <a:tr h="0">
                <a:tc>
                  <a:txBody>
                    <a:bodyPr/>
                    <a:lstStyle/>
                    <a:p>
                      <a:pPr algn="ctr"/>
                      <a:r>
                        <a:rPr lang="en-US" sz="700" dirty="0"/>
                        <a:t>8</a:t>
                      </a:r>
                    </a:p>
                  </a:txBody>
                  <a:tcPr/>
                </a:tc>
                <a:tc>
                  <a:txBody>
                    <a:bodyPr/>
                    <a:lstStyle/>
                    <a:p>
                      <a:r>
                        <a:rPr lang="en-US" sz="700" dirty="0"/>
                        <a:t>OS velocity angle</a:t>
                      </a:r>
                    </a:p>
                  </a:txBody>
                  <a:tcPr/>
                </a:tc>
                <a:extLst>
                  <a:ext uri="{0D108BD9-81ED-4DB2-BD59-A6C34878D82A}">
                    <a16:rowId xmlns:a16="http://schemas.microsoft.com/office/drawing/2014/main" val="1639700015"/>
                  </a:ext>
                </a:extLst>
              </a:tr>
              <a:tr h="0">
                <a:tc>
                  <a:txBody>
                    <a:bodyPr/>
                    <a:lstStyle/>
                    <a:p>
                      <a:pPr algn="ctr"/>
                      <a:r>
                        <a:rPr lang="en-US" sz="700" dirty="0"/>
                        <a:t>9</a:t>
                      </a:r>
                    </a:p>
                  </a:txBody>
                  <a:tcPr/>
                </a:tc>
                <a:tc>
                  <a:txBody>
                    <a:bodyPr/>
                    <a:lstStyle/>
                    <a:p>
                      <a:r>
                        <a:rPr lang="en-US" sz="700" dirty="0"/>
                        <a:t>OS velocity azimuth angle</a:t>
                      </a:r>
                    </a:p>
                  </a:txBody>
                  <a:tcPr/>
                </a:tc>
                <a:extLst>
                  <a:ext uri="{0D108BD9-81ED-4DB2-BD59-A6C34878D82A}">
                    <a16:rowId xmlns:a16="http://schemas.microsoft.com/office/drawing/2014/main" val="33187973"/>
                  </a:ext>
                </a:extLst>
              </a:tr>
              <a:tr h="0">
                <a:tc>
                  <a:txBody>
                    <a:bodyPr/>
                    <a:lstStyle/>
                    <a:p>
                      <a:pPr algn="ctr"/>
                      <a:r>
                        <a:rPr lang="en-US" sz="700" dirty="0"/>
                        <a:t>10</a:t>
                      </a:r>
                    </a:p>
                  </a:txBody>
                  <a:tcPr/>
                </a:tc>
                <a:tc>
                  <a:txBody>
                    <a:bodyPr/>
                    <a:lstStyle/>
                    <a:p>
                      <a:r>
                        <a:rPr lang="en-US" sz="700" dirty="0"/>
                        <a:t>OS cross-track error</a:t>
                      </a:r>
                    </a:p>
                  </a:txBody>
                  <a:tcPr/>
                </a:tc>
                <a:extLst>
                  <a:ext uri="{0D108BD9-81ED-4DB2-BD59-A6C34878D82A}">
                    <a16:rowId xmlns:a16="http://schemas.microsoft.com/office/drawing/2014/main" val="3174727586"/>
                  </a:ext>
                </a:extLst>
              </a:tr>
              <a:tr h="0">
                <a:tc>
                  <a:txBody>
                    <a:bodyPr/>
                    <a:lstStyle/>
                    <a:p>
                      <a:pPr algn="ctr"/>
                      <a:r>
                        <a:rPr lang="en-US" sz="700" dirty="0"/>
                        <a:t>11</a:t>
                      </a:r>
                    </a:p>
                  </a:txBody>
                  <a:tcPr/>
                </a:tc>
                <a:tc>
                  <a:txBody>
                    <a:bodyPr/>
                    <a:lstStyle/>
                    <a:p>
                      <a:r>
                        <a:rPr lang="en-US" sz="700" dirty="0"/>
                        <a:t>OS azimuth angle</a:t>
                      </a:r>
                    </a:p>
                  </a:txBody>
                  <a:tcPr/>
                </a:tc>
                <a:extLst>
                  <a:ext uri="{0D108BD9-81ED-4DB2-BD59-A6C34878D82A}">
                    <a16:rowId xmlns:a16="http://schemas.microsoft.com/office/drawing/2014/main" val="2375065356"/>
                  </a:ext>
                </a:extLst>
              </a:tr>
              <a:tr h="0">
                <a:tc>
                  <a:txBody>
                    <a:bodyPr/>
                    <a:lstStyle/>
                    <a:p>
                      <a:pPr algn="ctr"/>
                      <a:r>
                        <a:rPr lang="en-US" sz="700" dirty="0"/>
                        <a:t>12</a:t>
                      </a:r>
                    </a:p>
                  </a:txBody>
                  <a:tcPr/>
                </a:tc>
                <a:tc>
                  <a:txBody>
                    <a:bodyPr/>
                    <a:lstStyle/>
                    <a:p>
                      <a:r>
                        <a:rPr lang="en-US" sz="700" dirty="0"/>
                        <a:t>OS rotational KE</a:t>
                      </a:r>
                    </a:p>
                  </a:txBody>
                  <a:tcPr/>
                </a:tc>
                <a:extLst>
                  <a:ext uri="{0D108BD9-81ED-4DB2-BD59-A6C34878D82A}">
                    <a16:rowId xmlns:a16="http://schemas.microsoft.com/office/drawing/2014/main" val="438975025"/>
                  </a:ext>
                </a:extLst>
              </a:tr>
              <a:tr h="0">
                <a:tc>
                  <a:txBody>
                    <a:bodyPr/>
                    <a:lstStyle/>
                    <a:p>
                      <a:pPr algn="ctr"/>
                      <a:r>
                        <a:rPr lang="en-US" sz="700" dirty="0"/>
                        <a:t>13</a:t>
                      </a:r>
                    </a:p>
                  </a:txBody>
                  <a:tcPr/>
                </a:tc>
                <a:tc>
                  <a:txBody>
                    <a:bodyPr/>
                    <a:lstStyle/>
                    <a:p>
                      <a:r>
                        <a:rPr lang="en-US" sz="700" dirty="0"/>
                        <a:t>OS spin axis azimuth angle</a:t>
                      </a:r>
                    </a:p>
                  </a:txBody>
                  <a:tcPr/>
                </a:tc>
                <a:extLst>
                  <a:ext uri="{0D108BD9-81ED-4DB2-BD59-A6C34878D82A}">
                    <a16:rowId xmlns:a16="http://schemas.microsoft.com/office/drawing/2014/main" val="759153345"/>
                  </a:ext>
                </a:extLst>
              </a:tr>
              <a:tr h="0">
                <a:tc>
                  <a:txBody>
                    <a:bodyPr/>
                    <a:lstStyle/>
                    <a:p>
                      <a:pPr algn="ctr"/>
                      <a:r>
                        <a:rPr lang="en-US" sz="700" dirty="0"/>
                        <a:t>14</a:t>
                      </a:r>
                    </a:p>
                  </a:txBody>
                  <a:tcPr/>
                </a:tc>
                <a:tc>
                  <a:txBody>
                    <a:bodyPr/>
                    <a:lstStyle/>
                    <a:p>
                      <a:r>
                        <a:rPr lang="en-US" sz="700" dirty="0"/>
                        <a:t>First Euler angle </a:t>
                      </a:r>
                    </a:p>
                  </a:txBody>
                  <a:tcPr/>
                </a:tc>
                <a:extLst>
                  <a:ext uri="{0D108BD9-81ED-4DB2-BD59-A6C34878D82A}">
                    <a16:rowId xmlns:a16="http://schemas.microsoft.com/office/drawing/2014/main" val="4154598930"/>
                  </a:ext>
                </a:extLst>
              </a:tr>
              <a:tr h="0">
                <a:tc>
                  <a:txBody>
                    <a:bodyPr/>
                    <a:lstStyle/>
                    <a:p>
                      <a:pPr algn="ctr"/>
                      <a:r>
                        <a:rPr lang="en-US" sz="700" dirty="0"/>
                        <a:t>15</a:t>
                      </a:r>
                    </a:p>
                  </a:txBody>
                  <a:tcPr/>
                </a:tc>
                <a:tc>
                  <a:txBody>
                    <a:bodyPr/>
                    <a:lstStyle/>
                    <a:p>
                      <a:r>
                        <a:rPr lang="en-US" sz="700" dirty="0"/>
                        <a:t>Second Euler angle </a:t>
                      </a:r>
                    </a:p>
                  </a:txBody>
                  <a:tcPr/>
                </a:tc>
                <a:extLst>
                  <a:ext uri="{0D108BD9-81ED-4DB2-BD59-A6C34878D82A}">
                    <a16:rowId xmlns:a16="http://schemas.microsoft.com/office/drawing/2014/main" val="3676765905"/>
                  </a:ext>
                </a:extLst>
              </a:tr>
              <a:tr h="0">
                <a:tc>
                  <a:txBody>
                    <a:bodyPr/>
                    <a:lstStyle/>
                    <a:p>
                      <a:pPr algn="ctr"/>
                      <a:r>
                        <a:rPr lang="en-US" sz="700" dirty="0"/>
                        <a:t>16</a:t>
                      </a:r>
                    </a:p>
                  </a:txBody>
                  <a:tcPr/>
                </a:tc>
                <a:tc>
                  <a:txBody>
                    <a:bodyPr/>
                    <a:lstStyle/>
                    <a:p>
                      <a:r>
                        <a:rPr lang="en-US" sz="700" dirty="0"/>
                        <a:t>Third Euler angle </a:t>
                      </a:r>
                    </a:p>
                  </a:txBody>
                  <a:tcPr/>
                </a:tc>
                <a:extLst>
                  <a:ext uri="{0D108BD9-81ED-4DB2-BD59-A6C34878D82A}">
                    <a16:rowId xmlns:a16="http://schemas.microsoft.com/office/drawing/2014/main" val="310244032"/>
                  </a:ext>
                </a:extLst>
              </a:tr>
              <a:tr h="0">
                <a:tc>
                  <a:txBody>
                    <a:bodyPr/>
                    <a:lstStyle/>
                    <a:p>
                      <a:pPr algn="ctr"/>
                      <a:r>
                        <a:rPr lang="en-US" sz="700" dirty="0"/>
                        <a:t>17</a:t>
                      </a:r>
                    </a:p>
                  </a:txBody>
                  <a:tcPr/>
                </a:tc>
                <a:tc>
                  <a:txBody>
                    <a:bodyPr/>
                    <a:lstStyle/>
                    <a:p>
                      <a:r>
                        <a:rPr lang="en-US" sz="700" dirty="0"/>
                        <a:t>Coefficient of Friction</a:t>
                      </a:r>
                    </a:p>
                  </a:txBody>
                  <a:tcPr/>
                </a:tc>
                <a:extLst>
                  <a:ext uri="{0D108BD9-81ED-4DB2-BD59-A6C34878D82A}">
                    <a16:rowId xmlns:a16="http://schemas.microsoft.com/office/drawing/2014/main" val="1372569938"/>
                  </a:ext>
                </a:extLst>
              </a:tr>
            </a:tbl>
          </a:graphicData>
        </a:graphic>
      </p:graphicFrame>
      <p:sp>
        <p:nvSpPr>
          <p:cNvPr id="10" name="TextBox 9">
            <a:extLst>
              <a:ext uri="{FF2B5EF4-FFF2-40B4-BE49-F238E27FC236}">
                <a16:creationId xmlns:a16="http://schemas.microsoft.com/office/drawing/2014/main" id="{B8E9F26C-365A-AE00-6E90-B48160A5674E}"/>
              </a:ext>
            </a:extLst>
          </p:cNvPr>
          <p:cNvSpPr txBox="1"/>
          <p:nvPr/>
        </p:nvSpPr>
        <p:spPr>
          <a:xfrm>
            <a:off x="9114937" y="2136884"/>
            <a:ext cx="2569023" cy="79273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800" kern="0" dirty="0">
                <a:ea typeface="Inter"/>
                <a:cs typeface="Inter"/>
                <a:sym typeface="Inter"/>
              </a:rPr>
              <a:t>Definition of success:</a:t>
            </a:r>
          </a:p>
          <a:p>
            <a:pPr marL="91440" algn="l">
              <a:buSzPct val="100000"/>
              <a:buFont typeface="Arial" panose="020B0604020202020204" pitchFamily="34" charset="0"/>
              <a:buChar char="•"/>
            </a:pPr>
            <a:r>
              <a:rPr lang="en-US" sz="800" kern="0" dirty="0">
                <a:ea typeface="Inter"/>
                <a:cs typeface="Inter"/>
                <a:sym typeface="Inter"/>
              </a:rPr>
              <a:t>CCRS designs a capture volume to allow successful OS entry (no inadvertent LTM/CLM failure after PNR prior to and during OS entry</a:t>
            </a:r>
          </a:p>
          <a:p>
            <a:pPr marL="91440" algn="l">
              <a:buSzPct val="100000"/>
              <a:buFont typeface="Arial" panose="020B0604020202020204" pitchFamily="34" charset="0"/>
              <a:buChar char="•"/>
            </a:pPr>
            <a:r>
              <a:rPr lang="en-US" sz="800" kern="0" dirty="0">
                <a:ea typeface="Inter"/>
                <a:cs typeface="Inter"/>
                <a:sym typeface="Inter"/>
              </a:rPr>
              <a:t>CCRS detects and physically cages the OS before it bounces out</a:t>
            </a:r>
          </a:p>
        </p:txBody>
      </p:sp>
      <p:pic>
        <p:nvPicPr>
          <p:cNvPr id="12" name="Picture 11">
            <a:extLst>
              <a:ext uri="{FF2B5EF4-FFF2-40B4-BE49-F238E27FC236}">
                <a16:creationId xmlns:a16="http://schemas.microsoft.com/office/drawing/2014/main" id="{0435A6D7-69FA-CA1F-5EAC-2334673B0AA5}"/>
              </a:ext>
            </a:extLst>
          </p:cNvPr>
          <p:cNvPicPr>
            <a:picLocks noChangeAspect="1"/>
          </p:cNvPicPr>
          <p:nvPr/>
        </p:nvPicPr>
        <p:blipFill>
          <a:blip r:embed="rId3"/>
          <a:stretch>
            <a:fillRect/>
          </a:stretch>
        </p:blipFill>
        <p:spPr>
          <a:xfrm>
            <a:off x="8614884" y="942958"/>
            <a:ext cx="3342835" cy="1995484"/>
          </a:xfrm>
          <a:prstGeom prst="rect">
            <a:avLst/>
          </a:prstGeom>
        </p:spPr>
      </p:pic>
      <p:sp>
        <p:nvSpPr>
          <p:cNvPr id="8" name="Date Placeholder 3">
            <a:extLst>
              <a:ext uri="{FF2B5EF4-FFF2-40B4-BE49-F238E27FC236}">
                <a16:creationId xmlns:a16="http://schemas.microsoft.com/office/drawing/2014/main" id="{068FF360-3328-848C-D0B7-C5C50708CA00}"/>
              </a:ext>
            </a:extLst>
          </p:cNvPr>
          <p:cNvSpPr txBox="1">
            <a:spLocks/>
          </p:cNvSpPr>
          <p:nvPr/>
        </p:nvSpPr>
        <p:spPr>
          <a:xfrm>
            <a:off x="352611" y="6492875"/>
            <a:ext cx="2098357"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spTree>
    <p:extLst>
      <p:ext uri="{BB962C8B-B14F-4D97-AF65-F5344CB8AC3E}">
        <p14:creationId xmlns:p14="http://schemas.microsoft.com/office/powerpoint/2010/main" val="1144054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71649-1DA2-25EA-57A5-BCED3A0DBB61}"/>
              </a:ext>
            </a:extLst>
          </p:cNvPr>
          <p:cNvSpPr>
            <a:spLocks noGrp="1"/>
          </p:cNvSpPr>
          <p:nvPr>
            <p:ph type="title"/>
          </p:nvPr>
        </p:nvSpPr>
        <p:spPr/>
        <p:txBody>
          <a:bodyPr/>
          <a:lstStyle/>
          <a:p>
            <a:r>
              <a:rPr lang="en-US" dirty="0"/>
              <a:t>Monte Carlo Inputs</a:t>
            </a:r>
          </a:p>
        </p:txBody>
      </p:sp>
      <p:sp>
        <p:nvSpPr>
          <p:cNvPr id="3" name="Footer Placeholder 2">
            <a:extLst>
              <a:ext uri="{FF2B5EF4-FFF2-40B4-BE49-F238E27FC236}">
                <a16:creationId xmlns:a16="http://schemas.microsoft.com/office/drawing/2014/main" id="{9A35FDF7-99B9-D271-E42E-267ACFAE2F18}"/>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4" name="Date Placeholder 3">
            <a:extLst>
              <a:ext uri="{FF2B5EF4-FFF2-40B4-BE49-F238E27FC236}">
                <a16:creationId xmlns:a16="http://schemas.microsoft.com/office/drawing/2014/main" id="{461BD149-AA2E-3F4A-F8B9-3B1C69BFD438}"/>
              </a:ext>
            </a:extLst>
          </p:cNvPr>
          <p:cNvSpPr>
            <a:spLocks noGrp="1"/>
          </p:cNvSpPr>
          <p:nvPr>
            <p:ph type="dt" sz="half" idx="2"/>
          </p:nvPr>
        </p:nvSpPr>
        <p:spPr/>
        <p:txBody>
          <a:bodyPr/>
          <a:lstStyle/>
          <a:p>
            <a:r>
              <a:rPr lang="en-US"/>
              <a:t>AIAA SciTech 2024 Conference</a:t>
            </a:r>
            <a:endParaRPr lang="en-US" dirty="0"/>
          </a:p>
        </p:txBody>
      </p:sp>
      <p:sp>
        <p:nvSpPr>
          <p:cNvPr id="5" name="Slide Number Placeholder 4">
            <a:extLst>
              <a:ext uri="{FF2B5EF4-FFF2-40B4-BE49-F238E27FC236}">
                <a16:creationId xmlns:a16="http://schemas.microsoft.com/office/drawing/2014/main" id="{DE9AAC8C-4BF9-0073-7EB3-9559B1F449DA}"/>
              </a:ext>
            </a:extLst>
          </p:cNvPr>
          <p:cNvSpPr>
            <a:spLocks noGrp="1"/>
          </p:cNvSpPr>
          <p:nvPr>
            <p:ph type="sldNum" sz="quarter" idx="4"/>
          </p:nvPr>
        </p:nvSpPr>
        <p:spPr/>
        <p:txBody>
          <a:bodyPr/>
          <a:lstStyle/>
          <a:p>
            <a:pPr algn="ctr"/>
            <a:fld id="{2D04F4CF-F641-6E4E-8F87-8EB8AA2BFA51}" type="slidenum">
              <a:rPr lang="en-US" smtClean="0"/>
              <a:pPr algn="ctr"/>
              <a:t>9</a:t>
            </a:fld>
            <a:endParaRPr lang="en-US"/>
          </a:p>
        </p:txBody>
      </p:sp>
      <p:pic>
        <p:nvPicPr>
          <p:cNvPr id="8" name="Picture 7">
            <a:extLst>
              <a:ext uri="{FF2B5EF4-FFF2-40B4-BE49-F238E27FC236}">
                <a16:creationId xmlns:a16="http://schemas.microsoft.com/office/drawing/2014/main" id="{C3FF24E5-9EDD-8F17-E355-0A37BD3F1BA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6980" t="59411" r="18371" b="-1"/>
          <a:stretch/>
        </p:blipFill>
        <p:spPr>
          <a:xfrm>
            <a:off x="2265078" y="2884575"/>
            <a:ext cx="5714580" cy="955953"/>
          </a:xfrm>
          <a:prstGeom prst="rect">
            <a:avLst/>
          </a:prstGeom>
        </p:spPr>
      </p:pic>
      <p:sp>
        <p:nvSpPr>
          <p:cNvPr id="9" name="TextBox 8">
            <a:extLst>
              <a:ext uri="{FF2B5EF4-FFF2-40B4-BE49-F238E27FC236}">
                <a16:creationId xmlns:a16="http://schemas.microsoft.com/office/drawing/2014/main" id="{9D2E9923-4706-B7F9-2508-E3FA83203284}"/>
              </a:ext>
            </a:extLst>
          </p:cNvPr>
          <p:cNvSpPr txBox="1"/>
          <p:nvPr/>
        </p:nvSpPr>
        <p:spPr>
          <a:xfrm>
            <a:off x="8187658" y="2915414"/>
            <a:ext cx="2025918" cy="1129308"/>
          </a:xfrm>
          <a:prstGeom prst="rect">
            <a:avLst/>
          </a:prstGeom>
          <a:noFill/>
          <a:ln>
            <a:solidFill>
              <a:schemeClr val="tx1"/>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2000" b="1" kern="0">
              <a:solidFill>
                <a:srgbClr val="FFFFFF"/>
              </a:solidFill>
              <a:ea typeface="Inter"/>
              <a:cs typeface="Inter"/>
              <a:sym typeface="Inter"/>
            </a:endParaRPr>
          </a:p>
        </p:txBody>
      </p:sp>
      <p:sp>
        <p:nvSpPr>
          <p:cNvPr id="10" name="TextBox 9">
            <a:extLst>
              <a:ext uri="{FF2B5EF4-FFF2-40B4-BE49-F238E27FC236}">
                <a16:creationId xmlns:a16="http://schemas.microsoft.com/office/drawing/2014/main" id="{7FFAD550-CCAD-929B-8E3E-4D20280E4953}"/>
              </a:ext>
            </a:extLst>
          </p:cNvPr>
          <p:cNvSpPr txBox="1"/>
          <p:nvPr/>
        </p:nvSpPr>
        <p:spPr>
          <a:xfrm>
            <a:off x="4326247" y="1082396"/>
            <a:ext cx="2320470" cy="1416338"/>
          </a:xfrm>
          <a:prstGeom prst="rect">
            <a:avLst/>
          </a:prstGeom>
          <a:noFill/>
          <a:ln>
            <a:solidFill>
              <a:schemeClr val="tx1"/>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2000" b="1" kern="0">
              <a:solidFill>
                <a:srgbClr val="FFFFFF"/>
              </a:solidFill>
              <a:ea typeface="Inter"/>
              <a:cs typeface="Inter"/>
              <a:sym typeface="Inter"/>
            </a:endParaRPr>
          </a:p>
        </p:txBody>
      </p:sp>
      <p:sp>
        <p:nvSpPr>
          <p:cNvPr id="11" name="TextBox 10">
            <a:extLst>
              <a:ext uri="{FF2B5EF4-FFF2-40B4-BE49-F238E27FC236}">
                <a16:creationId xmlns:a16="http://schemas.microsoft.com/office/drawing/2014/main" id="{D14F8A83-3232-0A22-21C9-205406A6DD72}"/>
              </a:ext>
            </a:extLst>
          </p:cNvPr>
          <p:cNvSpPr txBox="1"/>
          <p:nvPr/>
        </p:nvSpPr>
        <p:spPr>
          <a:xfrm>
            <a:off x="7044546" y="924247"/>
            <a:ext cx="2473531" cy="1369331"/>
          </a:xfrm>
          <a:prstGeom prst="rect">
            <a:avLst/>
          </a:prstGeom>
          <a:noFill/>
          <a:ln>
            <a:solidFill>
              <a:schemeClr val="tx1"/>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2000" b="1" kern="0">
              <a:solidFill>
                <a:srgbClr val="FFFFFF"/>
              </a:solidFill>
              <a:ea typeface="Inter"/>
              <a:cs typeface="Inter"/>
              <a:sym typeface="Inter"/>
            </a:endParaRPr>
          </a:p>
        </p:txBody>
      </p:sp>
      <p:sp>
        <p:nvSpPr>
          <p:cNvPr id="12" name="TextBox 11">
            <a:extLst>
              <a:ext uri="{FF2B5EF4-FFF2-40B4-BE49-F238E27FC236}">
                <a16:creationId xmlns:a16="http://schemas.microsoft.com/office/drawing/2014/main" id="{7D17D192-B5B9-41DF-3790-A347360BB964}"/>
              </a:ext>
            </a:extLst>
          </p:cNvPr>
          <p:cNvSpPr txBox="1"/>
          <p:nvPr/>
        </p:nvSpPr>
        <p:spPr>
          <a:xfrm>
            <a:off x="1960143" y="1374120"/>
            <a:ext cx="1875675" cy="1527353"/>
          </a:xfrm>
          <a:prstGeom prst="rect">
            <a:avLst/>
          </a:prstGeom>
          <a:noFill/>
          <a:ln>
            <a:solidFill>
              <a:schemeClr val="tx1"/>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2000" b="1" kern="0">
              <a:solidFill>
                <a:srgbClr val="FFFFFF"/>
              </a:solidFill>
              <a:ea typeface="Inter"/>
              <a:cs typeface="Inter"/>
              <a:sym typeface="Inter"/>
            </a:endParaRPr>
          </a:p>
        </p:txBody>
      </p:sp>
      <p:pic>
        <p:nvPicPr>
          <p:cNvPr id="13" name="Picture 12">
            <a:extLst>
              <a:ext uri="{FF2B5EF4-FFF2-40B4-BE49-F238E27FC236}">
                <a16:creationId xmlns:a16="http://schemas.microsoft.com/office/drawing/2014/main" id="{8E40E1C2-3B31-D67B-ABA9-8D2DF5C86B10}"/>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8013169">
            <a:off x="6264219" y="2477623"/>
            <a:ext cx="2626686" cy="1002456"/>
          </a:xfrm>
          <a:prstGeom prst="rect">
            <a:avLst/>
          </a:prstGeom>
        </p:spPr>
      </p:pic>
      <p:pic>
        <p:nvPicPr>
          <p:cNvPr id="14" name="Picture 13">
            <a:extLst>
              <a:ext uri="{FF2B5EF4-FFF2-40B4-BE49-F238E27FC236}">
                <a16:creationId xmlns:a16="http://schemas.microsoft.com/office/drawing/2014/main" id="{AD958C2C-F920-1583-C6B3-FE3F04FD8786}"/>
              </a:ext>
            </a:extLst>
          </p:cNvPr>
          <p:cNvPicPr>
            <a:picLocks noChangeAspect="1"/>
          </p:cNvPicPr>
          <p:nvPr/>
        </p:nvPicPr>
        <p:blipFill>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9347871">
            <a:off x="2876142" y="2089121"/>
            <a:ext cx="869648" cy="615784"/>
          </a:xfrm>
          <a:prstGeom prst="rect">
            <a:avLst/>
          </a:prstGeom>
        </p:spPr>
      </p:pic>
      <p:sp>
        <p:nvSpPr>
          <p:cNvPr id="15" name="TextBox 46">
            <a:extLst>
              <a:ext uri="{FF2B5EF4-FFF2-40B4-BE49-F238E27FC236}">
                <a16:creationId xmlns:a16="http://schemas.microsoft.com/office/drawing/2014/main" id="{ABE6FA83-C345-3A4F-5361-4466A49076C6}"/>
              </a:ext>
            </a:extLst>
          </p:cNvPr>
          <p:cNvSpPr txBox="1"/>
          <p:nvPr/>
        </p:nvSpPr>
        <p:spPr>
          <a:xfrm>
            <a:off x="1970068" y="1419766"/>
            <a:ext cx="1825748" cy="707886"/>
          </a:xfrm>
          <a:prstGeom prst="rect">
            <a:avLst/>
          </a:prstGeom>
          <a:noFill/>
        </p:spPr>
        <p:txBody>
          <a:bodyPr wrap="square" rtlCol="0">
            <a:spAutoFit/>
          </a:bodyPr>
          <a:ls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Arial" panose="020B0604020202020204"/>
                <a:sym typeface="Arial"/>
              </a:rPr>
              <a:t>MAV</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dirty="0">
                <a:solidFill>
                  <a:prstClr val="black"/>
                </a:solidFill>
                <a:latin typeface="Arial" panose="020B0604020202020204"/>
                <a:sym typeface="Arial"/>
              </a:rPr>
              <a:t>OS max rotational kinetic energy / spin rate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i="0" u="none" strike="noStrike" kern="0" cap="none" spc="0" normalizeH="0" baseline="0" noProof="0" dirty="0">
              <a:ln>
                <a:noFill/>
              </a:ln>
              <a:solidFill>
                <a:prstClr val="black"/>
              </a:solidFill>
              <a:effectLst/>
              <a:uLnTx/>
              <a:uFillTx/>
              <a:latin typeface="Arial" panose="020B0604020202020204"/>
              <a:sym typeface="Arial"/>
            </a:endParaRPr>
          </a:p>
        </p:txBody>
      </p:sp>
      <p:sp>
        <p:nvSpPr>
          <p:cNvPr id="16" name="Isosceles Triangle 88">
            <a:extLst>
              <a:ext uri="{FF2B5EF4-FFF2-40B4-BE49-F238E27FC236}">
                <a16:creationId xmlns:a16="http://schemas.microsoft.com/office/drawing/2014/main" id="{D89AA421-D91E-43E4-4615-B8C720DAB700}"/>
              </a:ext>
            </a:extLst>
          </p:cNvPr>
          <p:cNvSpPr/>
          <p:nvPr/>
        </p:nvSpPr>
        <p:spPr bwMode="auto">
          <a:xfrm rot="7060062">
            <a:off x="6549657" y="1603815"/>
            <a:ext cx="343614" cy="1678855"/>
          </a:xfrm>
          <a:prstGeom prst="triangle">
            <a:avLst>
              <a:gd name="adj" fmla="val 57649"/>
            </a:avLst>
          </a:prstGeom>
          <a:gradFill flip="none" rotWithShape="1">
            <a:gsLst>
              <a:gs pos="0">
                <a:srgbClr val="0070C0">
                  <a:alpha val="40000"/>
                </a:srgbClr>
              </a:gs>
              <a:gs pos="50000">
                <a:srgbClr val="0070C0">
                  <a:alpha val="20000"/>
                </a:srgbClr>
              </a:gs>
              <a:gs pos="100000">
                <a:srgbClr val="0070C0">
                  <a:alpha val="0"/>
                </a:srgbClr>
              </a:gs>
            </a:gsLst>
            <a:path path="circle">
              <a:fillToRect r="100000" b="100000"/>
            </a:path>
            <a:tileRect l="-100000" t="-100000"/>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marL="0" marR="0" lvl="0" indent="0" algn="ctr" defTabSz="914400" rtl="0" eaLnBrk="0" fontAlgn="base" latinLnBrk="0" hangingPunct="0">
              <a:lnSpc>
                <a:spcPct val="100000"/>
              </a:lnSpc>
              <a:spcBef>
                <a:spcPct val="0"/>
              </a:spcBef>
              <a:spcAft>
                <a:spcPct val="0"/>
              </a:spcAft>
              <a:buClr>
                <a:srgbClr val="000000"/>
              </a:buClr>
              <a:buSzTx/>
              <a:buFont typeface="Arial"/>
              <a:buNone/>
              <a:tabLst/>
              <a:defRPr/>
            </a:pPr>
            <a:endParaRPr kumimoji="0" lang="en-US" sz="1200" b="1" i="0" u="none" strike="noStrike" kern="1200" cap="none" spc="0" normalizeH="0" baseline="0" noProof="0">
              <a:ln>
                <a:noFill/>
              </a:ln>
              <a:solidFill>
                <a:prstClr val="black"/>
              </a:solidFill>
              <a:effectLst/>
              <a:uLnTx/>
              <a:uFillTx/>
              <a:latin typeface="Arial" panose="020B0604020202020204"/>
              <a:ea typeface="+mn-ea"/>
              <a:cs typeface="+mn-cs"/>
              <a:sym typeface="Arial"/>
            </a:endParaRPr>
          </a:p>
        </p:txBody>
      </p:sp>
      <p:sp>
        <p:nvSpPr>
          <p:cNvPr id="17" name="Arc 16">
            <a:extLst>
              <a:ext uri="{FF2B5EF4-FFF2-40B4-BE49-F238E27FC236}">
                <a16:creationId xmlns:a16="http://schemas.microsoft.com/office/drawing/2014/main" id="{46F72BE1-1554-AB32-A2F8-FD8E3CD348A7}"/>
              </a:ext>
            </a:extLst>
          </p:cNvPr>
          <p:cNvSpPr/>
          <p:nvPr/>
        </p:nvSpPr>
        <p:spPr>
          <a:xfrm>
            <a:off x="1096004" y="2062326"/>
            <a:ext cx="7772933" cy="7239049"/>
          </a:xfrm>
          <a:prstGeom prst="arc">
            <a:avLst>
              <a:gd name="adj1" fmla="val 13052683"/>
              <a:gd name="adj2" fmla="val 19445317"/>
            </a:avLst>
          </a:prstGeom>
          <a:ln w="28575">
            <a:solidFill>
              <a:schemeClr val="bg1">
                <a:lumMod val="10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46">
            <a:extLst>
              <a:ext uri="{FF2B5EF4-FFF2-40B4-BE49-F238E27FC236}">
                <a16:creationId xmlns:a16="http://schemas.microsoft.com/office/drawing/2014/main" id="{3183E66C-7E59-6B0C-EEFD-79461A7D0B7B}"/>
              </a:ext>
            </a:extLst>
          </p:cNvPr>
          <p:cNvSpPr txBox="1"/>
          <p:nvPr/>
        </p:nvSpPr>
        <p:spPr>
          <a:xfrm>
            <a:off x="7031727" y="952226"/>
            <a:ext cx="2552104" cy="861774"/>
          </a:xfrm>
          <a:prstGeom prst="rect">
            <a:avLst/>
          </a:prstGeom>
          <a:noFill/>
        </p:spPr>
        <p:txBody>
          <a:bodyPr wrap="square" rtlCol="0">
            <a:spAutoFit/>
          </a:bodyPr>
          <a:ls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a:sym typeface="Arial"/>
              </a:rPr>
              <a:t>ERO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noProof="0">
                <a:solidFill>
                  <a:prstClr val="black"/>
                </a:solidFill>
                <a:latin typeface="Arial" panose="020B0604020202020204"/>
                <a:sym typeface="Arial"/>
              </a:rPr>
              <a:t>OS relative velocity </a:t>
            </a:r>
            <a:r>
              <a:rPr lang="en-US" sz="1000" kern="0">
                <a:solidFill>
                  <a:prstClr val="black"/>
                </a:solidFill>
                <a:latin typeface="Arial" panose="020B0604020202020204"/>
                <a:sym typeface="Arial"/>
              </a:rPr>
              <a:t>magnitude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noProof="0">
                <a:solidFill>
                  <a:prstClr val="black"/>
                </a:solidFill>
                <a:latin typeface="Arial" panose="020B0604020202020204"/>
                <a:sym typeface="Arial"/>
              </a:rPr>
              <a:t>OS relative velocity vector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noProof="0">
                <a:solidFill>
                  <a:prstClr val="black"/>
                </a:solidFill>
                <a:latin typeface="Arial" panose="020B0604020202020204"/>
                <a:sym typeface="Arial"/>
              </a:rPr>
              <a:t>OS cross-track position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Spacecraft dynamics / attitude control</a:t>
            </a:r>
            <a:endParaRPr kumimoji="0" lang="en-US" sz="1000" i="0" u="none" strike="noStrike" kern="0" cap="none" spc="0" normalizeH="0" baseline="0" noProof="0">
              <a:ln>
                <a:noFill/>
              </a:ln>
              <a:solidFill>
                <a:prstClr val="black"/>
              </a:solidFill>
              <a:effectLst/>
              <a:uLnTx/>
              <a:uFillTx/>
              <a:latin typeface="Arial" panose="020B0604020202020204"/>
              <a:sym typeface="Arial"/>
            </a:endParaRPr>
          </a:p>
        </p:txBody>
      </p:sp>
      <p:sp>
        <p:nvSpPr>
          <p:cNvPr id="19" name="TextBox 46">
            <a:extLst>
              <a:ext uri="{FF2B5EF4-FFF2-40B4-BE49-F238E27FC236}">
                <a16:creationId xmlns:a16="http://schemas.microsoft.com/office/drawing/2014/main" id="{11F9CC47-3B33-FEB3-3C5C-7695149C6C8A}"/>
              </a:ext>
            </a:extLst>
          </p:cNvPr>
          <p:cNvSpPr txBox="1"/>
          <p:nvPr/>
        </p:nvSpPr>
        <p:spPr>
          <a:xfrm>
            <a:off x="8187658" y="2962126"/>
            <a:ext cx="2058354" cy="1015663"/>
          </a:xfrm>
          <a:prstGeom prst="rect">
            <a:avLst/>
          </a:prstGeom>
          <a:noFill/>
        </p:spPr>
        <p:txBody>
          <a:bodyPr wrap="square" rtlCol="0">
            <a:spAutoFit/>
          </a:bodyPr>
          <a:ls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a:sym typeface="Arial"/>
              </a:rPr>
              <a:t>CCRS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Capture geometry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Sensor plane locations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Mechanism plane where physical capture of OS occurs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Capture cone alignment</a:t>
            </a:r>
            <a:endParaRPr kumimoji="0" lang="en-US" sz="1000" i="0" u="none" strike="noStrike" kern="0" cap="none" spc="0" normalizeH="0" baseline="0" noProof="0">
              <a:ln>
                <a:noFill/>
              </a:ln>
              <a:solidFill>
                <a:prstClr val="black"/>
              </a:solidFill>
              <a:effectLst/>
              <a:uLnTx/>
              <a:uFillTx/>
              <a:latin typeface="Arial" panose="020B0604020202020204"/>
              <a:sym typeface="Arial"/>
            </a:endParaRPr>
          </a:p>
        </p:txBody>
      </p:sp>
      <p:pic>
        <p:nvPicPr>
          <p:cNvPr id="20" name="Picture 19">
            <a:extLst>
              <a:ext uri="{FF2B5EF4-FFF2-40B4-BE49-F238E27FC236}">
                <a16:creationId xmlns:a16="http://schemas.microsoft.com/office/drawing/2014/main" id="{D7BE4ED3-78AA-16A8-823D-B1C883EB21FC}"/>
              </a:ext>
            </a:extLst>
          </p:cNvPr>
          <p:cNvPicPr>
            <a:picLocks noChangeAspect="1"/>
          </p:cNvPicPr>
          <p:nvPr/>
        </p:nvPicPr>
        <p:blipFill rotWithShape="1">
          <a:blip r:embed="rId5"/>
          <a:srcRect l="6464" t="4467"/>
          <a:stretch/>
        </p:blipFill>
        <p:spPr>
          <a:xfrm rot="1280654">
            <a:off x="5158279" y="1777678"/>
            <a:ext cx="643894" cy="668542"/>
          </a:xfrm>
          <a:prstGeom prst="flowChartTerminator">
            <a:avLst/>
          </a:prstGeom>
        </p:spPr>
      </p:pic>
      <p:sp>
        <p:nvSpPr>
          <p:cNvPr id="21" name="TextBox 46">
            <a:extLst>
              <a:ext uri="{FF2B5EF4-FFF2-40B4-BE49-F238E27FC236}">
                <a16:creationId xmlns:a16="http://schemas.microsoft.com/office/drawing/2014/main" id="{AE972547-EC87-EA0C-D842-83F9ED0776C3}"/>
              </a:ext>
            </a:extLst>
          </p:cNvPr>
          <p:cNvSpPr txBox="1"/>
          <p:nvPr/>
        </p:nvSpPr>
        <p:spPr>
          <a:xfrm>
            <a:off x="4313736" y="1111363"/>
            <a:ext cx="2332981" cy="861774"/>
          </a:xfrm>
          <a:prstGeom prst="rect">
            <a:avLst/>
          </a:prstGeom>
          <a:noFill/>
        </p:spPr>
        <p:txBody>
          <a:bodyPr wrap="square" rtlCol="0">
            <a:spAutoFit/>
          </a:bodyPr>
          <a:ls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a:sym typeface="Arial"/>
              </a:rPr>
              <a:t>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Mass properties (MOI, mass,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CG offsets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0">
                <a:solidFill>
                  <a:prstClr val="black"/>
                </a:solidFill>
                <a:latin typeface="Arial" panose="020B0604020202020204"/>
                <a:sym typeface="Arial"/>
              </a:rPr>
              <a:t>OS max dimension / outer mold line</a:t>
            </a:r>
            <a:endParaRPr kumimoji="0" lang="en-US" sz="1000" i="0" u="none" strike="noStrike" kern="0" cap="none" spc="0" normalizeH="0" baseline="0" noProof="0">
              <a:ln>
                <a:noFill/>
              </a:ln>
              <a:solidFill>
                <a:prstClr val="black"/>
              </a:solidFill>
              <a:effectLst/>
              <a:uLnTx/>
              <a:uFillTx/>
              <a:latin typeface="Arial" panose="020B0604020202020204"/>
              <a:sym typeface="Arial"/>
            </a:endParaRPr>
          </a:p>
        </p:txBody>
      </p:sp>
      <p:graphicFrame>
        <p:nvGraphicFramePr>
          <p:cNvPr id="7" name="Table 6">
            <a:extLst>
              <a:ext uri="{FF2B5EF4-FFF2-40B4-BE49-F238E27FC236}">
                <a16:creationId xmlns:a16="http://schemas.microsoft.com/office/drawing/2014/main" id="{5C9082FB-26BA-D19F-EB59-40E78D7E790D}"/>
              </a:ext>
            </a:extLst>
          </p:cNvPr>
          <p:cNvGraphicFramePr>
            <a:graphicFrameLocks noGrp="1"/>
          </p:cNvGraphicFramePr>
          <p:nvPr>
            <p:extLst>
              <p:ext uri="{D42A27DB-BD31-4B8C-83A1-F6EECF244321}">
                <p14:modId xmlns:p14="http://schemas.microsoft.com/office/powerpoint/2010/main" val="393833002"/>
              </p:ext>
            </p:extLst>
          </p:nvPr>
        </p:nvGraphicFramePr>
        <p:xfrm>
          <a:off x="2185950" y="4155436"/>
          <a:ext cx="6588552" cy="2437840"/>
        </p:xfrm>
        <a:graphic>
          <a:graphicData uri="http://schemas.openxmlformats.org/drawingml/2006/table">
            <a:tbl>
              <a:tblPr firstRow="1" firstCol="1" bandRow="1"/>
              <a:tblGrid>
                <a:gridCol w="310419">
                  <a:extLst>
                    <a:ext uri="{9D8B030D-6E8A-4147-A177-3AD203B41FA5}">
                      <a16:colId xmlns:a16="http://schemas.microsoft.com/office/drawing/2014/main" val="3141262352"/>
                    </a:ext>
                  </a:extLst>
                </a:gridCol>
                <a:gridCol w="2071784">
                  <a:extLst>
                    <a:ext uri="{9D8B030D-6E8A-4147-A177-3AD203B41FA5}">
                      <a16:colId xmlns:a16="http://schemas.microsoft.com/office/drawing/2014/main" val="260760141"/>
                    </a:ext>
                  </a:extLst>
                </a:gridCol>
                <a:gridCol w="1192845">
                  <a:extLst>
                    <a:ext uri="{9D8B030D-6E8A-4147-A177-3AD203B41FA5}">
                      <a16:colId xmlns:a16="http://schemas.microsoft.com/office/drawing/2014/main" val="3035352297"/>
                    </a:ext>
                  </a:extLst>
                </a:gridCol>
                <a:gridCol w="3013504">
                  <a:extLst>
                    <a:ext uri="{9D8B030D-6E8A-4147-A177-3AD203B41FA5}">
                      <a16:colId xmlns:a16="http://schemas.microsoft.com/office/drawing/2014/main" val="118722608"/>
                    </a:ext>
                  </a:extLst>
                </a:gridCol>
              </a:tblGrid>
              <a:tr h="357193">
                <a:tc>
                  <a:txBody>
                    <a:bodyPr/>
                    <a:lstStyle/>
                    <a:p>
                      <a:pPr marL="0" marR="0" algn="ctr">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marL="0" marR="0" algn="ctr">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Capture-before-bounce-back Input Parameter</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marL="0" marR="0" algn="ctr">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Value [Requirement*]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tc>
                  <a:txBody>
                    <a:bodyPr/>
                    <a:lstStyle/>
                    <a:p>
                      <a:pPr marL="0" marR="0" algn="ctr">
                        <a:spcBef>
                          <a:spcPts val="0"/>
                        </a:spcBef>
                        <a:spcAft>
                          <a:spcPts val="0"/>
                        </a:spcAft>
                      </a:pPr>
                      <a:r>
                        <a:rPr lang="en-US" sz="800" b="1">
                          <a:solidFill>
                            <a:srgbClr val="FFFFFF"/>
                          </a:solidFill>
                          <a:effectLst/>
                          <a:latin typeface="Calibri" panose="020F0502020204030204" pitchFamily="34" charset="0"/>
                          <a:ea typeface="Times New Roman" panose="02020603050405020304" pitchFamily="18" charset="0"/>
                          <a:cs typeface="Times New Roman" panose="02020603050405020304" pitchFamily="18" charset="0"/>
                        </a:rPr>
                        <a:t>Input Distribution for Monte Carlo Budget Derivation</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636868286"/>
                  </a:ext>
                </a:extLst>
              </a:tr>
              <a:tr h="223245">
                <a:tc gridSpan="4">
                  <a:txBody>
                    <a:bodyPr/>
                    <a:lstStyle/>
                    <a:p>
                      <a:pPr marL="0" marR="0">
                        <a:spcBef>
                          <a:spcPts val="0"/>
                        </a:spcBef>
                        <a:spcAft>
                          <a:spcPts val="0"/>
                        </a:spcAft>
                      </a:pPr>
                      <a:r>
                        <a:rPr lang="en-US" sz="8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System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4009558"/>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Velocity (cm/s) </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Fixed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6117772"/>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Cross Track (cm) </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Gaussian distribution with 3 sigma at requirement values</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3999498"/>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Trajectory Angle (deg)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Uniform distribution +/- 5 deg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145693"/>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Max Dimension (mm)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Assumes CG at centroid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86234"/>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CG Offset (mm)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 X</a:t>
                      </a:r>
                      <a:r>
                        <a:rPr lang="en-US" sz="800" baseline="-25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a:t>
                      </a: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 radial*</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Uniform CG, Uniform Offset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7000630"/>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Max Rotational Kinetic Energy (J)</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Triangular distribution from 0-0.53J</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6613487"/>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MOI Ixx, Iyy/Izz (kg-m</a:t>
                      </a:r>
                      <a:r>
                        <a:rPr lang="en-US" sz="800" baseline="300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a:t>
                      </a: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0.079, 0.091*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Fixed for 11.5kg OS</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3854837"/>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 dynamics (deg/sec)</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Fixed rotation about spacecraft CG</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2974060"/>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fr-FR"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OS Initial Orientation, 3 Euler angles (deg)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[0 360]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Uniform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0500408"/>
                  </a:ext>
                </a:extLst>
              </a:tr>
              <a:tr h="285755">
                <a:tc gridSpan="2">
                  <a:txBody>
                    <a:bodyPr/>
                    <a:lstStyle/>
                    <a:p>
                      <a:pPr marL="0" marR="0" algn="r">
                        <a:spcBef>
                          <a:spcPts val="0"/>
                        </a:spcBef>
                        <a:spcAft>
                          <a:spcPts val="0"/>
                        </a:spcAft>
                      </a:pPr>
                      <a:r>
                        <a:rPr lang="en-US" sz="8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Before Bounce-back, from OS Cleared Upper Sensor Plane</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 a gaussian distribution, nonlinear model computed for each MC case based on first funnel/OMG impact location</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678908"/>
                  </a:ext>
                </a:extLst>
              </a:tr>
              <a:tr h="142877">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Cone misalignment </a:t>
                      </a:r>
                      <a:r>
                        <a:rPr lang="en-US" sz="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wrt</a:t>
                      </a: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capture axis (sec)</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Estimated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6755018"/>
                  </a:ext>
                </a:extLst>
              </a:tr>
              <a:tr h="142877">
                <a:tc gridSpan="2">
                  <a:txBody>
                    <a:bodyPr/>
                    <a:lstStyle/>
                    <a:p>
                      <a:pPr marL="0" marR="0" algn="r">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Capture Budget: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hMerge="1">
                  <a:txBody>
                    <a:bodyPr/>
                    <a:lstStyle/>
                    <a:p>
                      <a:endParaRPr lang="en-US"/>
                    </a:p>
                  </a:txBody>
                  <a:tcPr/>
                </a:tc>
                <a:tc>
                  <a:txBody>
                    <a:bodyPr/>
                    <a:lstStyle/>
                    <a:p>
                      <a:pPr marL="0" marR="0" algn="ctr">
                        <a:spcBef>
                          <a:spcPts val="0"/>
                        </a:spcBef>
                        <a:spcAft>
                          <a:spcPts val="0"/>
                        </a:spcAft>
                      </a:pPr>
                      <a:r>
                        <a:rPr lang="en-US" sz="8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a:txBody>
                    <a:bodyPr/>
                    <a:lstStyle/>
                    <a:p>
                      <a:pPr marL="0" marR="0">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extLst>
                  <a:ext uri="{0D108BD9-81ED-4DB2-BD59-A6C34878D82A}">
                    <a16:rowId xmlns:a16="http://schemas.microsoft.com/office/drawing/2014/main" val="1142474167"/>
                  </a:ext>
                </a:extLst>
              </a:tr>
            </a:tbl>
          </a:graphicData>
        </a:graphic>
      </p:graphicFrame>
    </p:spTree>
    <p:extLst>
      <p:ext uri="{BB962C8B-B14F-4D97-AF65-F5344CB8AC3E}">
        <p14:creationId xmlns:p14="http://schemas.microsoft.com/office/powerpoint/2010/main" val="349393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0FF7-C5D6-3424-741D-8095D034FE7C}"/>
              </a:ext>
            </a:extLst>
          </p:cNvPr>
          <p:cNvSpPr>
            <a:spLocks noGrp="1"/>
          </p:cNvSpPr>
          <p:nvPr>
            <p:ph type="title"/>
          </p:nvPr>
        </p:nvSpPr>
        <p:spPr/>
        <p:txBody>
          <a:bodyPr/>
          <a:lstStyle/>
          <a:p>
            <a:r>
              <a:rPr lang="en-US" dirty="0"/>
              <a:t>First Impact Location, Timing, &amp; OS Centroid Position Results</a:t>
            </a:r>
          </a:p>
        </p:txBody>
      </p:sp>
      <p:sp>
        <p:nvSpPr>
          <p:cNvPr id="3" name="Footer Placeholder 2">
            <a:extLst>
              <a:ext uri="{FF2B5EF4-FFF2-40B4-BE49-F238E27FC236}">
                <a16:creationId xmlns:a16="http://schemas.microsoft.com/office/drawing/2014/main" id="{DCC2790B-6F03-47F5-5AB7-133854033840}"/>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4" name="Date Placeholder 3">
            <a:extLst>
              <a:ext uri="{FF2B5EF4-FFF2-40B4-BE49-F238E27FC236}">
                <a16:creationId xmlns:a16="http://schemas.microsoft.com/office/drawing/2014/main" id="{54E6B123-C2A5-BDAC-AD41-921B99463F78}"/>
              </a:ext>
            </a:extLst>
          </p:cNvPr>
          <p:cNvSpPr>
            <a:spLocks noGrp="1"/>
          </p:cNvSpPr>
          <p:nvPr>
            <p:ph type="dt" sz="half" idx="2"/>
          </p:nvPr>
        </p:nvSpPr>
        <p:spPr/>
        <p:txBody>
          <a:bodyPr/>
          <a:lstStyle/>
          <a:p>
            <a:r>
              <a:rPr lang="en-US" dirty="0"/>
              <a:t>AIAA SciTech 2024 Conference</a:t>
            </a:r>
          </a:p>
        </p:txBody>
      </p:sp>
      <p:sp>
        <p:nvSpPr>
          <p:cNvPr id="5" name="Slide Number Placeholder 4">
            <a:extLst>
              <a:ext uri="{FF2B5EF4-FFF2-40B4-BE49-F238E27FC236}">
                <a16:creationId xmlns:a16="http://schemas.microsoft.com/office/drawing/2014/main" id="{F30C64F1-43D4-611F-978B-DD570F9715A9}"/>
              </a:ext>
            </a:extLst>
          </p:cNvPr>
          <p:cNvSpPr>
            <a:spLocks noGrp="1"/>
          </p:cNvSpPr>
          <p:nvPr>
            <p:ph type="sldNum" sz="quarter" idx="4"/>
          </p:nvPr>
        </p:nvSpPr>
        <p:spPr/>
        <p:txBody>
          <a:bodyPr/>
          <a:lstStyle/>
          <a:p>
            <a:pPr algn="ctr"/>
            <a:fld id="{2D04F4CF-F641-6E4E-8F87-8EB8AA2BFA51}" type="slidenum">
              <a:rPr lang="en-US" smtClean="0"/>
              <a:pPr algn="ctr"/>
              <a:t>10</a:t>
            </a:fld>
            <a:endParaRPr lang="en-US"/>
          </a:p>
        </p:txBody>
      </p:sp>
      <p:sp>
        <p:nvSpPr>
          <p:cNvPr id="7" name="Footer Placeholder 4">
            <a:extLst>
              <a:ext uri="{FF2B5EF4-FFF2-40B4-BE49-F238E27FC236}">
                <a16:creationId xmlns:a16="http://schemas.microsoft.com/office/drawing/2014/main" id="{A79B4882-E0F7-F731-66C4-001C26A27F90}"/>
              </a:ext>
            </a:extLst>
          </p:cNvPr>
          <p:cNvSpPr txBox="1">
            <a:spLocks/>
          </p:cNvSpPr>
          <p:nvPr/>
        </p:nvSpPr>
        <p:spPr>
          <a:xfrm>
            <a:off x="306919" y="6497387"/>
            <a:ext cx="11607096" cy="281544"/>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Pre-decisional, for planning and discussion purposes only.</a:t>
            </a:r>
            <a:endParaRPr lang="en-US" sz="100" dirty="0"/>
          </a:p>
        </p:txBody>
      </p:sp>
      <p:pic>
        <p:nvPicPr>
          <p:cNvPr id="11" name="Content Placeholder 74">
            <a:extLst>
              <a:ext uri="{FF2B5EF4-FFF2-40B4-BE49-F238E27FC236}">
                <a16:creationId xmlns:a16="http://schemas.microsoft.com/office/drawing/2014/main" id="{26A47DBC-2DC9-88D8-4B23-B6505A74CE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291" y="838300"/>
            <a:ext cx="3536180" cy="2651125"/>
          </a:xfrm>
          <a:prstGeom prst="rect">
            <a:avLst/>
          </a:prstGeom>
        </p:spPr>
      </p:pic>
      <p:pic>
        <p:nvPicPr>
          <p:cNvPr id="12" name="Content Placeholder 78">
            <a:extLst>
              <a:ext uri="{FF2B5EF4-FFF2-40B4-BE49-F238E27FC236}">
                <a16:creationId xmlns:a16="http://schemas.microsoft.com/office/drawing/2014/main" id="{8E73762F-4204-EE38-3CB5-B4B1A0638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222" y="3767972"/>
            <a:ext cx="3536180" cy="2651125"/>
          </a:xfrm>
          <a:prstGeom prst="rect">
            <a:avLst/>
          </a:prstGeom>
        </p:spPr>
      </p:pic>
      <p:pic>
        <p:nvPicPr>
          <p:cNvPr id="18" name="Content Placeholder 12">
            <a:extLst>
              <a:ext uri="{FF2B5EF4-FFF2-40B4-BE49-F238E27FC236}">
                <a16:creationId xmlns:a16="http://schemas.microsoft.com/office/drawing/2014/main" id="{92DDD09C-F222-A7C0-4156-B945359A513A}"/>
              </a:ext>
            </a:extLst>
          </p:cNvPr>
          <p:cNvPicPr>
            <a:picLocks noChangeAspect="1"/>
          </p:cNvPicPr>
          <p:nvPr/>
        </p:nvPicPr>
        <p:blipFill rotWithShape="1">
          <a:blip r:embed="rId4"/>
          <a:srcRect l="11324" r="10183"/>
          <a:stretch/>
        </p:blipFill>
        <p:spPr>
          <a:xfrm>
            <a:off x="3654966" y="1330061"/>
            <a:ext cx="2441379" cy="2332726"/>
          </a:xfrm>
          <a:prstGeom prst="rect">
            <a:avLst/>
          </a:prstGeom>
        </p:spPr>
      </p:pic>
      <p:pic>
        <p:nvPicPr>
          <p:cNvPr id="19" name="Content Placeholder 26">
            <a:extLst>
              <a:ext uri="{FF2B5EF4-FFF2-40B4-BE49-F238E27FC236}">
                <a16:creationId xmlns:a16="http://schemas.microsoft.com/office/drawing/2014/main" id="{3EF72B55-5AED-B4B8-0538-EAE34F485296}"/>
              </a:ext>
            </a:extLst>
          </p:cNvPr>
          <p:cNvPicPr>
            <a:picLocks noChangeAspect="1"/>
          </p:cNvPicPr>
          <p:nvPr/>
        </p:nvPicPr>
        <p:blipFill rotWithShape="1">
          <a:blip r:embed="rId5"/>
          <a:srcRect l="10648" r="15657"/>
          <a:stretch/>
        </p:blipFill>
        <p:spPr>
          <a:xfrm>
            <a:off x="5935192" y="1468087"/>
            <a:ext cx="2187386" cy="2226107"/>
          </a:xfrm>
          <a:prstGeom prst="rect">
            <a:avLst/>
          </a:prstGeom>
        </p:spPr>
      </p:pic>
      <p:pic>
        <p:nvPicPr>
          <p:cNvPr id="20" name="Content Placeholder 37">
            <a:extLst>
              <a:ext uri="{FF2B5EF4-FFF2-40B4-BE49-F238E27FC236}">
                <a16:creationId xmlns:a16="http://schemas.microsoft.com/office/drawing/2014/main" id="{D5394788-8005-A9F3-96FC-BF6D3FEA86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9189" y="3771535"/>
            <a:ext cx="3536180" cy="2651125"/>
          </a:xfrm>
          <a:prstGeom prst="rect">
            <a:avLst/>
          </a:prstGeom>
        </p:spPr>
      </p:pic>
      <p:pic>
        <p:nvPicPr>
          <p:cNvPr id="21" name="Content Placeholder 41">
            <a:extLst>
              <a:ext uri="{FF2B5EF4-FFF2-40B4-BE49-F238E27FC236}">
                <a16:creationId xmlns:a16="http://schemas.microsoft.com/office/drawing/2014/main" id="{6FA78A44-9EEE-1862-9704-691658EEA8F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34922" y="943485"/>
            <a:ext cx="3536180" cy="2651125"/>
          </a:xfrm>
          <a:prstGeom prst="rect">
            <a:avLst/>
          </a:prstGeom>
        </p:spPr>
      </p:pic>
      <p:pic>
        <p:nvPicPr>
          <p:cNvPr id="22" name="Content Placeholder 15">
            <a:extLst>
              <a:ext uri="{FF2B5EF4-FFF2-40B4-BE49-F238E27FC236}">
                <a16:creationId xmlns:a16="http://schemas.microsoft.com/office/drawing/2014/main" id="{FCF6DEFF-2161-72DD-FACC-E2B82BA4F7EC}"/>
              </a:ext>
            </a:extLst>
          </p:cNvPr>
          <p:cNvPicPr>
            <a:picLocks noChangeAspect="1"/>
          </p:cNvPicPr>
          <p:nvPr/>
        </p:nvPicPr>
        <p:blipFill>
          <a:blip r:embed="rId8"/>
          <a:stretch>
            <a:fillRect/>
          </a:stretch>
        </p:blipFill>
        <p:spPr>
          <a:xfrm>
            <a:off x="8565704" y="3694194"/>
            <a:ext cx="3379189" cy="2534392"/>
          </a:xfrm>
          <a:prstGeom prst="rect">
            <a:avLst/>
          </a:prstGeom>
        </p:spPr>
      </p:pic>
      <p:cxnSp>
        <p:nvCxnSpPr>
          <p:cNvPr id="23" name="Straight Connector 22">
            <a:extLst>
              <a:ext uri="{FF2B5EF4-FFF2-40B4-BE49-F238E27FC236}">
                <a16:creationId xmlns:a16="http://schemas.microsoft.com/office/drawing/2014/main" id="{0CC50F28-9E21-6767-2AEA-0F905C8C1AD6}"/>
              </a:ext>
            </a:extLst>
          </p:cNvPr>
          <p:cNvCxnSpPr/>
          <p:nvPr/>
        </p:nvCxnSpPr>
        <p:spPr bwMode="auto">
          <a:xfrm flipH="1">
            <a:off x="8265490" y="972146"/>
            <a:ext cx="0" cy="5381282"/>
          </a:xfrm>
          <a:prstGeom prst="line">
            <a:avLst/>
          </a:prstGeom>
          <a:noFill/>
          <a:ln w="57150" cap="flat" cmpd="sng" algn="ctr">
            <a:solidFill>
              <a:schemeClr val="accent1"/>
            </a:solidFill>
            <a:prstDash val="solid"/>
            <a:round/>
            <a:headEnd type="none" w="med" len="med"/>
            <a:tailEnd type="none" w="med" len="med"/>
          </a:ln>
          <a:effectLst/>
        </p:spPr>
      </p:cxnSp>
      <p:sp>
        <p:nvSpPr>
          <p:cNvPr id="17" name="Content Placeholder 19">
            <a:extLst>
              <a:ext uri="{FF2B5EF4-FFF2-40B4-BE49-F238E27FC236}">
                <a16:creationId xmlns:a16="http://schemas.microsoft.com/office/drawing/2014/main" id="{760D18DE-7538-6DB8-DE96-C13B56ABE836}"/>
              </a:ext>
            </a:extLst>
          </p:cNvPr>
          <p:cNvSpPr txBox="1">
            <a:spLocks/>
          </p:cNvSpPr>
          <p:nvPr/>
        </p:nvSpPr>
        <p:spPr>
          <a:xfrm>
            <a:off x="3931419" y="838300"/>
            <a:ext cx="3993382" cy="23680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dirty="0"/>
              <a:t>1</a:t>
            </a:r>
            <a:r>
              <a:rPr lang="en-US" sz="1500" baseline="30000" dirty="0"/>
              <a:t>st</a:t>
            </a:r>
            <a:r>
              <a:rPr lang="en-US" sz="1500" dirty="0"/>
              <a:t> Impact location: 1227 on Orientation Mechanism Guard (OMG); 773 on Funnel</a:t>
            </a:r>
          </a:p>
          <a:p>
            <a:endParaRPr lang="en-US" sz="1500" dirty="0"/>
          </a:p>
        </p:txBody>
      </p:sp>
    </p:spTree>
    <p:extLst>
      <p:ext uri="{BB962C8B-B14F-4D97-AF65-F5344CB8AC3E}">
        <p14:creationId xmlns:p14="http://schemas.microsoft.com/office/powerpoint/2010/main" val="181199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2980D-8C75-3F99-D182-D1A09A5B192D}"/>
              </a:ext>
            </a:extLst>
          </p:cNvPr>
          <p:cNvSpPr>
            <a:spLocks noGrp="1"/>
          </p:cNvSpPr>
          <p:nvPr>
            <p:ph type="title"/>
          </p:nvPr>
        </p:nvSpPr>
        <p:spPr/>
        <p:txBody>
          <a:bodyPr/>
          <a:lstStyle/>
          <a:p>
            <a:r>
              <a:rPr lang="en-US" dirty="0"/>
              <a:t>Conservative Bounce Back Time Estimate</a:t>
            </a:r>
          </a:p>
        </p:txBody>
      </p:sp>
      <p:sp>
        <p:nvSpPr>
          <p:cNvPr id="3" name="Footer Placeholder 2">
            <a:extLst>
              <a:ext uri="{FF2B5EF4-FFF2-40B4-BE49-F238E27FC236}">
                <a16:creationId xmlns:a16="http://schemas.microsoft.com/office/drawing/2014/main" id="{46EB18FF-02D5-718C-B801-E6E1DA48C2E7}"/>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4" name="Date Placeholder 3">
            <a:extLst>
              <a:ext uri="{FF2B5EF4-FFF2-40B4-BE49-F238E27FC236}">
                <a16:creationId xmlns:a16="http://schemas.microsoft.com/office/drawing/2014/main" id="{6F68E108-8349-C4E5-D1C0-76CE51CB385B}"/>
              </a:ext>
            </a:extLst>
          </p:cNvPr>
          <p:cNvSpPr>
            <a:spLocks noGrp="1"/>
          </p:cNvSpPr>
          <p:nvPr>
            <p:ph type="dt" sz="half" idx="2"/>
          </p:nvPr>
        </p:nvSpPr>
        <p:spPr/>
        <p:txBody>
          <a:bodyPr/>
          <a:lstStyle/>
          <a:p>
            <a:r>
              <a:rPr lang="en-US" dirty="0"/>
              <a:t>AIAA SciTech 2024 Conference</a:t>
            </a:r>
          </a:p>
        </p:txBody>
      </p:sp>
      <p:sp>
        <p:nvSpPr>
          <p:cNvPr id="5" name="Slide Number Placeholder 4">
            <a:extLst>
              <a:ext uri="{FF2B5EF4-FFF2-40B4-BE49-F238E27FC236}">
                <a16:creationId xmlns:a16="http://schemas.microsoft.com/office/drawing/2014/main" id="{A8A09E8D-F131-F49D-F28B-6EB380EF1246}"/>
              </a:ext>
            </a:extLst>
          </p:cNvPr>
          <p:cNvSpPr>
            <a:spLocks noGrp="1"/>
          </p:cNvSpPr>
          <p:nvPr>
            <p:ph type="sldNum" sz="quarter" idx="4"/>
          </p:nvPr>
        </p:nvSpPr>
        <p:spPr/>
        <p:txBody>
          <a:bodyPr/>
          <a:lstStyle/>
          <a:p>
            <a:pPr algn="ctr"/>
            <a:fld id="{2D04F4CF-F641-6E4E-8F87-8EB8AA2BFA51}" type="slidenum">
              <a:rPr lang="en-US" smtClean="0"/>
              <a:pPr algn="ctr"/>
              <a:t>11</a:t>
            </a:fld>
            <a:endParaRPr lang="en-US"/>
          </a:p>
        </p:txBody>
      </p:sp>
      <p:pic>
        <p:nvPicPr>
          <p:cNvPr id="7" name="Picture 6">
            <a:extLst>
              <a:ext uri="{FF2B5EF4-FFF2-40B4-BE49-F238E27FC236}">
                <a16:creationId xmlns:a16="http://schemas.microsoft.com/office/drawing/2014/main" id="{75BA03BF-0D2B-F77C-42E5-18B32BCAEA4A}"/>
              </a:ext>
            </a:extLst>
          </p:cNvPr>
          <p:cNvPicPr>
            <a:picLocks noChangeAspect="1"/>
          </p:cNvPicPr>
          <p:nvPr/>
        </p:nvPicPr>
        <p:blipFill>
          <a:blip r:embed="rId2"/>
          <a:stretch>
            <a:fillRect/>
          </a:stretch>
        </p:blipFill>
        <p:spPr>
          <a:xfrm rot="16200000">
            <a:off x="8249757" y="788739"/>
            <a:ext cx="3414560" cy="2820427"/>
          </a:xfrm>
          <a:prstGeom prst="rect">
            <a:avLst/>
          </a:prstGeom>
        </p:spPr>
      </p:pic>
      <p:cxnSp>
        <p:nvCxnSpPr>
          <p:cNvPr id="8" name="Straight Arrow Connector 7">
            <a:extLst>
              <a:ext uri="{FF2B5EF4-FFF2-40B4-BE49-F238E27FC236}">
                <a16:creationId xmlns:a16="http://schemas.microsoft.com/office/drawing/2014/main" id="{E710B3ED-951A-5B8D-51C7-D20C53B4E18D}"/>
              </a:ext>
            </a:extLst>
          </p:cNvPr>
          <p:cNvCxnSpPr>
            <a:cxnSpLocks/>
          </p:cNvCxnSpPr>
          <p:nvPr/>
        </p:nvCxnSpPr>
        <p:spPr bwMode="auto">
          <a:xfrm>
            <a:off x="9945530" y="1196022"/>
            <a:ext cx="726510" cy="230917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Oval 8">
            <a:extLst>
              <a:ext uri="{FF2B5EF4-FFF2-40B4-BE49-F238E27FC236}">
                <a16:creationId xmlns:a16="http://schemas.microsoft.com/office/drawing/2014/main" id="{54BB5BD7-8339-BF04-83C7-A93E6BED3C8F}"/>
              </a:ext>
            </a:extLst>
          </p:cNvPr>
          <p:cNvSpPr/>
          <p:nvPr/>
        </p:nvSpPr>
        <p:spPr bwMode="auto">
          <a:xfrm>
            <a:off x="9880287" y="2171262"/>
            <a:ext cx="350729" cy="363254"/>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Narrow" pitchFamily="34" charset="0"/>
              </a:rPr>
              <a:t>1</a:t>
            </a:r>
            <a:endParaRPr kumimoji="0" lang="en-US" sz="1200" b="0" i="0" u="none" strike="noStrike" cap="none" normalizeH="0" baseline="0" dirty="0">
              <a:ln>
                <a:noFill/>
              </a:ln>
              <a:solidFill>
                <a:schemeClr val="tx1"/>
              </a:solidFill>
              <a:effectLst/>
              <a:latin typeface="Arial Narrow" pitchFamily="34" charset="0"/>
            </a:endParaRPr>
          </a:p>
        </p:txBody>
      </p:sp>
      <p:sp>
        <p:nvSpPr>
          <p:cNvPr id="10" name="TextBox 9">
            <a:extLst>
              <a:ext uri="{FF2B5EF4-FFF2-40B4-BE49-F238E27FC236}">
                <a16:creationId xmlns:a16="http://schemas.microsoft.com/office/drawing/2014/main" id="{D18F1C97-3830-D1C8-758C-C5A65F1E40E9}"/>
              </a:ext>
            </a:extLst>
          </p:cNvPr>
          <p:cNvSpPr txBox="1"/>
          <p:nvPr/>
        </p:nvSpPr>
        <p:spPr>
          <a:xfrm>
            <a:off x="8370321" y="1196022"/>
            <a:ext cx="555088" cy="323165"/>
          </a:xfrm>
          <a:prstGeom prst="rect">
            <a:avLst/>
          </a:prstGeom>
          <a:noFill/>
        </p:spPr>
        <p:txBody>
          <a:bodyPr wrap="none" rtlCol="0">
            <a:spAutoFit/>
          </a:bodyPr>
          <a:lstStyle/>
          <a:p>
            <a:r>
              <a:rPr lang="en-US" sz="1500" dirty="0"/>
              <a:t>LTM</a:t>
            </a:r>
          </a:p>
        </p:txBody>
      </p:sp>
      <p:cxnSp>
        <p:nvCxnSpPr>
          <p:cNvPr id="11" name="Straight Arrow Connector 10">
            <a:extLst>
              <a:ext uri="{FF2B5EF4-FFF2-40B4-BE49-F238E27FC236}">
                <a16:creationId xmlns:a16="http://schemas.microsoft.com/office/drawing/2014/main" id="{62FF7519-888D-475A-9F9D-691EA3B3198B}"/>
              </a:ext>
            </a:extLst>
          </p:cNvPr>
          <p:cNvCxnSpPr>
            <a:cxnSpLocks/>
          </p:cNvCxnSpPr>
          <p:nvPr/>
        </p:nvCxnSpPr>
        <p:spPr bwMode="auto">
          <a:xfrm flipH="1" flipV="1">
            <a:off x="10668454" y="1473093"/>
            <a:ext cx="31437" cy="1955907"/>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 name="Oval 11">
            <a:extLst>
              <a:ext uri="{FF2B5EF4-FFF2-40B4-BE49-F238E27FC236}">
                <a16:creationId xmlns:a16="http://schemas.microsoft.com/office/drawing/2014/main" id="{62F81D5B-CBBA-89B2-EFBE-389420016972}"/>
              </a:ext>
            </a:extLst>
          </p:cNvPr>
          <p:cNvSpPr/>
          <p:nvPr/>
        </p:nvSpPr>
        <p:spPr bwMode="auto">
          <a:xfrm>
            <a:off x="10760677" y="2128804"/>
            <a:ext cx="350729" cy="363254"/>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Narrow" pitchFamily="34" charset="0"/>
              </a:rPr>
              <a:t>2</a:t>
            </a:r>
            <a:endParaRPr kumimoji="0" lang="en-US" sz="1200" b="0" i="0" u="none" strike="noStrike" cap="none" normalizeH="0" baseline="0" dirty="0">
              <a:ln>
                <a:noFill/>
              </a:ln>
              <a:solidFill>
                <a:schemeClr val="tx1"/>
              </a:solidFill>
              <a:effectLst/>
              <a:latin typeface="Arial Narrow" pitchFamily="34" charset="0"/>
            </a:endParaRPr>
          </a:p>
        </p:txBody>
      </p:sp>
      <p:sp>
        <p:nvSpPr>
          <p:cNvPr id="21" name="Content Placeholder 2">
            <a:extLst>
              <a:ext uri="{FF2B5EF4-FFF2-40B4-BE49-F238E27FC236}">
                <a16:creationId xmlns:a16="http://schemas.microsoft.com/office/drawing/2014/main" id="{BF427FC6-87CD-B2A5-4EAF-EB8F7A8F31B3}"/>
              </a:ext>
            </a:extLst>
          </p:cNvPr>
          <p:cNvSpPr txBox="1">
            <a:spLocks/>
          </p:cNvSpPr>
          <p:nvPr/>
        </p:nvSpPr>
        <p:spPr bwMode="auto">
          <a:xfrm>
            <a:off x="309092" y="998798"/>
            <a:ext cx="7860051" cy="50182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000">
                <a:solidFill>
                  <a:schemeClr val="tx1"/>
                </a:solidFill>
                <a:latin typeface="Arial"/>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Arial"/>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Arial"/>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Arial"/>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Arial"/>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457200" indent="-457200" defTabSz="914400">
              <a:buFont typeface="+mj-lt"/>
              <a:buAutoNum type="arabicPeriod"/>
            </a:pPr>
            <a:r>
              <a:rPr lang="en-US" u="sng" kern="0" dirty="0"/>
              <a:t>Time of 1</a:t>
            </a:r>
            <a:r>
              <a:rPr lang="en-US" u="sng" kern="0" baseline="30000" dirty="0"/>
              <a:t>st</a:t>
            </a:r>
            <a:r>
              <a:rPr lang="en-US" u="sng" kern="0" dirty="0"/>
              <a:t> impact </a:t>
            </a:r>
            <a:r>
              <a:rPr lang="en-US" u="sng" kern="0" dirty="0" err="1"/>
              <a:t>wrt</a:t>
            </a:r>
            <a:r>
              <a:rPr lang="en-US" u="sng" kern="0" dirty="0"/>
              <a:t> trigger:</a:t>
            </a:r>
          </a:p>
          <a:p>
            <a:pPr marL="857250" lvl="1" indent="-457200" defTabSz="914400"/>
            <a:r>
              <a:rPr lang="en-US" kern="0" dirty="0"/>
              <a:t>From MC recovered time of 1</a:t>
            </a:r>
            <a:r>
              <a:rPr lang="en-US" kern="0" baseline="30000" dirty="0"/>
              <a:t>st</a:t>
            </a:r>
            <a:r>
              <a:rPr lang="en-US" kern="0" dirty="0"/>
              <a:t> impact </a:t>
            </a:r>
            <a:r>
              <a:rPr lang="en-US" kern="0" dirty="0" err="1"/>
              <a:t>wrt</a:t>
            </a:r>
            <a:r>
              <a:rPr lang="en-US" kern="0" dirty="0"/>
              <a:t> trigger. </a:t>
            </a:r>
          </a:p>
          <a:p>
            <a:pPr marL="457200" indent="-457200" defTabSz="914400">
              <a:buFont typeface="+mj-lt"/>
              <a:buAutoNum type="arabicPeriod"/>
            </a:pPr>
            <a:r>
              <a:rPr lang="en-US" u="sng" kern="0" dirty="0"/>
              <a:t>Bounce back after 1</a:t>
            </a:r>
            <a:r>
              <a:rPr lang="en-US" u="sng" kern="0" baseline="30000" dirty="0"/>
              <a:t>st</a:t>
            </a:r>
            <a:r>
              <a:rPr lang="en-US" u="sng" kern="0" dirty="0"/>
              <a:t> impact</a:t>
            </a:r>
          </a:p>
          <a:p>
            <a:pPr marL="857250" lvl="1" indent="-457200" defTabSz="914400"/>
            <a:r>
              <a:rPr lang="en-US" kern="0" dirty="0"/>
              <a:t>Assume 1</a:t>
            </a:r>
            <a:r>
              <a:rPr lang="en-US" kern="0" baseline="30000" dirty="0"/>
              <a:t>st</a:t>
            </a:r>
            <a:r>
              <a:rPr lang="en-US" kern="0" dirty="0"/>
              <a:t> impact converts all incoming kinetic energy to translational velocity, calculate bounce back time between 1</a:t>
            </a:r>
            <a:r>
              <a:rPr lang="en-US" kern="0" baseline="30000" dirty="0"/>
              <a:t>st</a:t>
            </a:r>
            <a:r>
              <a:rPr lang="en-US" kern="0" dirty="0"/>
              <a:t> impact and time when any part of OS reaches LTM plane. </a:t>
            </a:r>
          </a:p>
          <a:p>
            <a:pPr marL="457200" indent="-457200" defTabSz="914400">
              <a:buFont typeface="+mj-lt"/>
              <a:buAutoNum type="arabicPeriod"/>
            </a:pPr>
            <a:r>
              <a:rPr lang="en-US" kern="0" dirty="0"/>
              <a:t>Capture before bounce back time = 1 + 2</a:t>
            </a:r>
          </a:p>
        </p:txBody>
      </p:sp>
      <p:pic>
        <p:nvPicPr>
          <p:cNvPr id="22" name="Content Placeholder 21">
            <a:extLst>
              <a:ext uri="{FF2B5EF4-FFF2-40B4-BE49-F238E27FC236}">
                <a16:creationId xmlns:a16="http://schemas.microsoft.com/office/drawing/2014/main" id="{5E343681-17AD-1111-5A3D-74E7307B9B8C}"/>
              </a:ext>
            </a:extLst>
          </p:cNvPr>
          <p:cNvPicPr>
            <a:picLocks noChangeAspect="1"/>
          </p:cNvPicPr>
          <p:nvPr/>
        </p:nvPicPr>
        <p:blipFill>
          <a:blip r:embed="rId3"/>
          <a:stretch>
            <a:fillRect/>
          </a:stretch>
        </p:blipFill>
        <p:spPr>
          <a:xfrm>
            <a:off x="4342871" y="3922065"/>
            <a:ext cx="3534833" cy="2651125"/>
          </a:xfrm>
          <a:prstGeom prst="rect">
            <a:avLst/>
          </a:prstGeom>
        </p:spPr>
      </p:pic>
      <p:pic>
        <p:nvPicPr>
          <p:cNvPr id="23" name="Content Placeholder 78">
            <a:extLst>
              <a:ext uri="{FF2B5EF4-FFF2-40B4-BE49-F238E27FC236}">
                <a16:creationId xmlns:a16="http://schemas.microsoft.com/office/drawing/2014/main" id="{74BB530B-18AE-7B3A-4225-0BF14FCBC8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691" y="3922065"/>
            <a:ext cx="3536180" cy="2651125"/>
          </a:xfrm>
          <a:prstGeom prst="rect">
            <a:avLst/>
          </a:prstGeom>
        </p:spPr>
      </p:pic>
      <p:sp>
        <p:nvSpPr>
          <p:cNvPr id="24" name="TextBox 23">
            <a:extLst>
              <a:ext uri="{FF2B5EF4-FFF2-40B4-BE49-F238E27FC236}">
                <a16:creationId xmlns:a16="http://schemas.microsoft.com/office/drawing/2014/main" id="{CD65ECDD-9F60-5483-4EDE-3B3020D70543}"/>
              </a:ext>
            </a:extLst>
          </p:cNvPr>
          <p:cNvSpPr txBox="1"/>
          <p:nvPr/>
        </p:nvSpPr>
        <p:spPr>
          <a:xfrm>
            <a:off x="5844367" y="4750549"/>
            <a:ext cx="1527983" cy="96949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Assume no energy loss, bounce back towards LTM</a:t>
            </a:r>
          </a:p>
          <a:p>
            <a:endParaRPr lang="en-US" sz="100" dirty="0"/>
          </a:p>
        </p:txBody>
      </p:sp>
      <p:sp>
        <p:nvSpPr>
          <p:cNvPr id="25" name="TextBox 24">
            <a:extLst>
              <a:ext uri="{FF2B5EF4-FFF2-40B4-BE49-F238E27FC236}">
                <a16:creationId xmlns:a16="http://schemas.microsoft.com/office/drawing/2014/main" id="{EB627A85-E145-1165-603D-7E01A64BB520}"/>
              </a:ext>
            </a:extLst>
          </p:cNvPr>
          <p:cNvSpPr txBox="1"/>
          <p:nvPr/>
        </p:nvSpPr>
        <p:spPr>
          <a:xfrm>
            <a:off x="3687103" y="4381217"/>
            <a:ext cx="663964" cy="1246495"/>
          </a:xfrm>
          <a:prstGeom prst="rect">
            <a:avLst/>
          </a:prstGeom>
          <a:noFill/>
        </p:spPr>
        <p:txBody>
          <a:bodyPr wrap="none" rtlCol="0">
            <a:spAutoFit/>
          </a:bodyPr>
          <a:lstStyle/>
          <a:p>
            <a:r>
              <a:rPr lang="en-US" sz="7500" dirty="0"/>
              <a:t>+</a:t>
            </a:r>
          </a:p>
        </p:txBody>
      </p:sp>
      <p:sp>
        <p:nvSpPr>
          <p:cNvPr id="26" name="TextBox 25">
            <a:extLst>
              <a:ext uri="{FF2B5EF4-FFF2-40B4-BE49-F238E27FC236}">
                <a16:creationId xmlns:a16="http://schemas.microsoft.com/office/drawing/2014/main" id="{F3BD9486-0205-2CFD-A76C-66C4CE1E4370}"/>
              </a:ext>
            </a:extLst>
          </p:cNvPr>
          <p:cNvSpPr txBox="1"/>
          <p:nvPr/>
        </p:nvSpPr>
        <p:spPr>
          <a:xfrm>
            <a:off x="7505179" y="4331294"/>
            <a:ext cx="663964" cy="1246495"/>
          </a:xfrm>
          <a:prstGeom prst="rect">
            <a:avLst/>
          </a:prstGeom>
          <a:noFill/>
        </p:spPr>
        <p:txBody>
          <a:bodyPr wrap="none" rtlCol="0">
            <a:spAutoFit/>
          </a:bodyPr>
          <a:lstStyle/>
          <a:p>
            <a:r>
              <a:rPr lang="en-US" sz="7500" dirty="0"/>
              <a:t>=</a:t>
            </a:r>
          </a:p>
        </p:txBody>
      </p:sp>
      <p:pic>
        <p:nvPicPr>
          <p:cNvPr id="27" name="Content Placeholder 18">
            <a:extLst>
              <a:ext uri="{FF2B5EF4-FFF2-40B4-BE49-F238E27FC236}">
                <a16:creationId xmlns:a16="http://schemas.microsoft.com/office/drawing/2014/main" id="{6451AC45-7622-E179-5DAF-8AA70E9B689E}"/>
              </a:ext>
            </a:extLst>
          </p:cNvPr>
          <p:cNvPicPr>
            <a:picLocks noChangeAspect="1"/>
          </p:cNvPicPr>
          <p:nvPr/>
        </p:nvPicPr>
        <p:blipFill>
          <a:blip r:embed="rId5"/>
          <a:stretch>
            <a:fillRect/>
          </a:stretch>
        </p:blipFill>
        <p:spPr>
          <a:xfrm>
            <a:off x="8266377" y="3922065"/>
            <a:ext cx="3534833" cy="2651125"/>
          </a:xfrm>
          <a:prstGeom prst="rect">
            <a:avLst/>
          </a:prstGeom>
        </p:spPr>
      </p:pic>
      <p:sp>
        <p:nvSpPr>
          <p:cNvPr id="28" name="Oval 27">
            <a:extLst>
              <a:ext uri="{FF2B5EF4-FFF2-40B4-BE49-F238E27FC236}">
                <a16:creationId xmlns:a16="http://schemas.microsoft.com/office/drawing/2014/main" id="{C04DB45F-40FB-109B-94E1-0197BF992CC1}"/>
              </a:ext>
            </a:extLst>
          </p:cNvPr>
          <p:cNvSpPr/>
          <p:nvPr/>
        </p:nvSpPr>
        <p:spPr bwMode="auto">
          <a:xfrm>
            <a:off x="971680" y="4199590"/>
            <a:ext cx="350729" cy="363254"/>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Narrow" pitchFamily="34" charset="0"/>
              </a:rPr>
              <a:t>1</a:t>
            </a:r>
            <a:endParaRPr kumimoji="0" lang="en-US" sz="1200" b="0" i="0" u="none" strike="noStrike" cap="none" normalizeH="0" baseline="0" dirty="0">
              <a:ln>
                <a:noFill/>
              </a:ln>
              <a:solidFill>
                <a:schemeClr val="tx1"/>
              </a:solidFill>
              <a:effectLst/>
              <a:latin typeface="Arial Narrow" pitchFamily="34" charset="0"/>
            </a:endParaRPr>
          </a:p>
        </p:txBody>
      </p:sp>
      <p:sp>
        <p:nvSpPr>
          <p:cNvPr id="29" name="Oval 28">
            <a:extLst>
              <a:ext uri="{FF2B5EF4-FFF2-40B4-BE49-F238E27FC236}">
                <a16:creationId xmlns:a16="http://schemas.microsoft.com/office/drawing/2014/main" id="{6F3C82C2-0807-09BB-3094-956B76A785E8}"/>
              </a:ext>
            </a:extLst>
          </p:cNvPr>
          <p:cNvSpPr/>
          <p:nvPr/>
        </p:nvSpPr>
        <p:spPr bwMode="auto">
          <a:xfrm>
            <a:off x="5397932" y="4208769"/>
            <a:ext cx="350729" cy="363254"/>
          </a:xfrm>
          <a:prstGeom prst="ellipse">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Narrow" pitchFamily="34" charset="0"/>
              </a:rPr>
              <a:t>2</a:t>
            </a:r>
            <a:endParaRPr kumimoji="0" lang="en-US" sz="1200" b="0" i="0" u="none" strike="noStrike" cap="none" normalizeH="0" baseline="0" dirty="0">
              <a:ln>
                <a:noFill/>
              </a:ln>
              <a:solidFill>
                <a:schemeClr val="tx1"/>
              </a:solidFill>
              <a:effectLst/>
              <a:latin typeface="Arial Narrow" pitchFamily="34" charset="0"/>
            </a:endParaRPr>
          </a:p>
        </p:txBody>
      </p:sp>
      <p:sp>
        <p:nvSpPr>
          <p:cNvPr id="33" name="TextBox 32">
            <a:extLst>
              <a:ext uri="{FF2B5EF4-FFF2-40B4-BE49-F238E27FC236}">
                <a16:creationId xmlns:a16="http://schemas.microsoft.com/office/drawing/2014/main" id="{7BDB24BD-DE30-C57E-A1A1-812D85C3B979}"/>
              </a:ext>
            </a:extLst>
          </p:cNvPr>
          <p:cNvSpPr txBox="1"/>
          <p:nvPr/>
        </p:nvSpPr>
        <p:spPr>
          <a:xfrm>
            <a:off x="8226886" y="3464098"/>
            <a:ext cx="1082348" cy="323165"/>
          </a:xfrm>
          <a:prstGeom prst="rect">
            <a:avLst/>
          </a:prstGeom>
          <a:noFill/>
        </p:spPr>
        <p:txBody>
          <a:bodyPr wrap="none" rtlCol="0">
            <a:spAutoFit/>
          </a:bodyPr>
          <a:lstStyle/>
          <a:p>
            <a:r>
              <a:rPr lang="en-US" sz="1500" dirty="0"/>
              <a:t>OM Guard</a:t>
            </a:r>
          </a:p>
        </p:txBody>
      </p:sp>
      <p:sp>
        <p:nvSpPr>
          <p:cNvPr id="6" name="TextBox 5">
            <a:extLst>
              <a:ext uri="{FF2B5EF4-FFF2-40B4-BE49-F238E27FC236}">
                <a16:creationId xmlns:a16="http://schemas.microsoft.com/office/drawing/2014/main" id="{89E168E1-0E08-0F7B-7B2D-0D8E635B82AD}"/>
              </a:ext>
            </a:extLst>
          </p:cNvPr>
          <p:cNvSpPr txBox="1"/>
          <p:nvPr/>
        </p:nvSpPr>
        <p:spPr>
          <a:xfrm>
            <a:off x="11221308" y="3896059"/>
            <a:ext cx="828188" cy="223350"/>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100" b="1" kern="0" dirty="0">
                <a:ea typeface="Inter"/>
                <a:cs typeface="Inter"/>
                <a:sym typeface="Inter"/>
              </a:rPr>
              <a:t>(Figure 5e)</a:t>
            </a:r>
          </a:p>
        </p:txBody>
      </p:sp>
    </p:spTree>
    <p:extLst>
      <p:ext uri="{BB962C8B-B14F-4D97-AF65-F5344CB8AC3E}">
        <p14:creationId xmlns:p14="http://schemas.microsoft.com/office/powerpoint/2010/main" val="717711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1C1C-4D4C-460C-9CD4-721CFB4BF0FF}"/>
              </a:ext>
            </a:extLst>
          </p:cNvPr>
          <p:cNvSpPr>
            <a:spLocks noGrp="1"/>
          </p:cNvSpPr>
          <p:nvPr>
            <p:ph type="title"/>
          </p:nvPr>
        </p:nvSpPr>
        <p:spPr/>
        <p:txBody>
          <a:bodyPr/>
          <a:lstStyle/>
          <a:p>
            <a:r>
              <a:rPr lang="en-US" dirty="0"/>
              <a:t>Metric #1: CBE for Percent Margin of Capture Timing</a:t>
            </a:r>
          </a:p>
        </p:txBody>
      </p:sp>
      <p:sp>
        <p:nvSpPr>
          <p:cNvPr id="16" name="Text Placeholder 15">
            <a:extLst>
              <a:ext uri="{FF2B5EF4-FFF2-40B4-BE49-F238E27FC236}">
                <a16:creationId xmlns:a16="http://schemas.microsoft.com/office/drawing/2014/main" id="{9ED95587-70C9-F5AF-61C9-A3D9D422D7F3}"/>
              </a:ext>
            </a:extLst>
          </p:cNvPr>
          <p:cNvSpPr>
            <a:spLocks noGrp="1"/>
          </p:cNvSpPr>
          <p:nvPr>
            <p:ph type="body" sz="quarter" idx="11"/>
          </p:nvPr>
        </p:nvSpPr>
        <p:spPr>
          <a:xfrm>
            <a:off x="579772" y="938694"/>
            <a:ext cx="11032455" cy="5510537"/>
          </a:xfrm>
        </p:spPr>
        <p:txBody>
          <a:bodyPr/>
          <a:lstStyle/>
          <a:p>
            <a:r>
              <a:rPr lang="en-US" dirty="0"/>
              <a:t>The CBE for the total allowable capture-before-bounce-back is taken from the Monte Carlo ADAMS Capture Simulation MC06a</a:t>
            </a:r>
          </a:p>
          <a:p>
            <a:r>
              <a:rPr lang="en-US" dirty="0"/>
              <a:t>The CBE for the system capability is the sum of the subsystem CBEs for each allocated function defined in the table on Slide 3</a:t>
            </a:r>
          </a:p>
        </p:txBody>
      </p:sp>
      <p:sp>
        <p:nvSpPr>
          <p:cNvPr id="4" name="Footer Placeholder 3">
            <a:extLst>
              <a:ext uri="{FF2B5EF4-FFF2-40B4-BE49-F238E27FC236}">
                <a16:creationId xmlns:a16="http://schemas.microsoft.com/office/drawing/2014/main" id="{D4EDD814-A728-411B-B2CC-E56520B34A5D}"/>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DE8A8E60-F23C-4F90-8CD1-BD9D199B1C8F}"/>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0A08C18B-9D65-4313-A484-ECF40121AC40}"/>
              </a:ext>
            </a:extLst>
          </p:cNvPr>
          <p:cNvSpPr>
            <a:spLocks noGrp="1"/>
          </p:cNvSpPr>
          <p:nvPr>
            <p:ph type="sldNum" sz="quarter" idx="4"/>
          </p:nvPr>
        </p:nvSpPr>
        <p:spPr/>
        <p:txBody>
          <a:bodyPr/>
          <a:lstStyle/>
          <a:p>
            <a:pPr algn="ctr"/>
            <a:fld id="{2D04F4CF-F641-6E4E-8F87-8EB8AA2BFA51}" type="slidenum">
              <a:rPr lang="en-US" smtClean="0"/>
              <a:pPr algn="ctr"/>
              <a:t>12</a:t>
            </a:fld>
            <a:endParaRPr lang="en-US"/>
          </a:p>
        </p:txBody>
      </p:sp>
      <p:sp>
        <p:nvSpPr>
          <p:cNvPr id="9" name="TextBox 8">
            <a:extLst>
              <a:ext uri="{FF2B5EF4-FFF2-40B4-BE49-F238E27FC236}">
                <a16:creationId xmlns:a16="http://schemas.microsoft.com/office/drawing/2014/main" id="{B3038E84-E9F6-A1B7-120B-1EBD550E045E}"/>
              </a:ext>
            </a:extLst>
          </p:cNvPr>
          <p:cNvSpPr txBox="1"/>
          <p:nvPr/>
        </p:nvSpPr>
        <p:spPr>
          <a:xfrm>
            <a:off x="4354551" y="3565219"/>
            <a:ext cx="7688766" cy="977403"/>
          </a:xfrm>
          <a:prstGeom prst="rect">
            <a:avLst/>
          </a:prstGeom>
          <a:noFill/>
          <a:ln>
            <a:noFill/>
          </a:ln>
          <a:effectLst/>
        </p:spPr>
        <p:txBody>
          <a:bodyPr spcFirstLastPara="1" wrap="square" lIns="26775" tIns="26775" rIns="26775" bIns="26775" rtlCol="0" anchor="ctr" anchorCtr="0">
            <a:spAutoFit/>
          </a:bodyPr>
          <a:lstStyle/>
          <a:p>
            <a:pPr algn="ctr">
              <a:buClr>
                <a:srgbClr val="FFFFFF"/>
              </a:buClr>
              <a:buSzPts val="1800"/>
              <a:buFont typeface="Arial"/>
              <a:buNone/>
            </a:pPr>
            <a:r>
              <a:rPr lang="en-US" sz="1500" kern="0" dirty="0">
                <a:ea typeface="Inter"/>
                <a:cs typeface="Inter"/>
                <a:sym typeface="Inter"/>
              </a:rPr>
              <a:t>Available Resource = CBE Total Allowable Bounce-back Time = 6.09 sec – 0.1 sec capture cone mis-alignments = 5.99 sec</a:t>
            </a:r>
          </a:p>
          <a:p>
            <a:pPr algn="ctr">
              <a:buClr>
                <a:srgbClr val="FFFFFF"/>
              </a:buClr>
              <a:buSzPts val="1800"/>
              <a:buFont typeface="Arial"/>
              <a:buNone/>
            </a:pPr>
            <a:endParaRPr lang="en-US" sz="1500" kern="0" dirty="0">
              <a:ea typeface="Inter"/>
              <a:cs typeface="Inter"/>
              <a:sym typeface="Inter"/>
            </a:endParaRPr>
          </a:p>
          <a:p>
            <a:pPr algn="ctr">
              <a:buClr>
                <a:srgbClr val="FFFFFF"/>
              </a:buClr>
              <a:buSzPts val="1800"/>
              <a:buFont typeface="Arial"/>
              <a:buNone/>
            </a:pPr>
            <a:r>
              <a:rPr lang="en-US" sz="1500" kern="0" dirty="0">
                <a:ea typeface="Inter"/>
                <a:cs typeface="Inter"/>
                <a:sym typeface="Inter"/>
              </a:rPr>
              <a:t>Estimated Value of Resource = CBE Totally System Capability = 2.3 seconds</a:t>
            </a:r>
          </a:p>
        </p:txBody>
      </p:sp>
      <p:pic>
        <p:nvPicPr>
          <p:cNvPr id="12" name="Picture 6">
            <a:extLst>
              <a:ext uri="{FF2B5EF4-FFF2-40B4-BE49-F238E27FC236}">
                <a16:creationId xmlns:a16="http://schemas.microsoft.com/office/drawing/2014/main" id="{32AB2150-97ED-47DD-8137-DB1940F98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992" y="2921237"/>
            <a:ext cx="3793024" cy="284307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5" name="Table 14">
            <a:extLst>
              <a:ext uri="{FF2B5EF4-FFF2-40B4-BE49-F238E27FC236}">
                <a16:creationId xmlns:a16="http://schemas.microsoft.com/office/drawing/2014/main" id="{C3F63408-577E-6575-7428-07052C42396E}"/>
              </a:ext>
            </a:extLst>
          </p:cNvPr>
          <p:cNvGraphicFramePr>
            <a:graphicFrameLocks noGrp="1"/>
          </p:cNvGraphicFramePr>
          <p:nvPr>
            <p:extLst>
              <p:ext uri="{D42A27DB-BD31-4B8C-83A1-F6EECF244321}">
                <p14:modId xmlns:p14="http://schemas.microsoft.com/office/powerpoint/2010/main" val="2573116475"/>
              </p:ext>
            </p:extLst>
          </p:nvPr>
        </p:nvGraphicFramePr>
        <p:xfrm>
          <a:off x="6096000" y="4748201"/>
          <a:ext cx="4407584" cy="1479065"/>
        </p:xfrm>
        <a:graphic>
          <a:graphicData uri="http://schemas.openxmlformats.org/drawingml/2006/table">
            <a:tbl>
              <a:tblPr firstRow="1" firstCol="1" lastRow="1" lastCol="1" bandRow="1" bandCol="1">
                <a:tableStyleId>{69012ECD-51FC-41F1-AA8D-1B2483CD663E}</a:tableStyleId>
              </a:tblPr>
              <a:tblGrid>
                <a:gridCol w="511976">
                  <a:extLst>
                    <a:ext uri="{9D8B030D-6E8A-4147-A177-3AD203B41FA5}">
                      <a16:colId xmlns:a16="http://schemas.microsoft.com/office/drawing/2014/main" val="1841302897"/>
                    </a:ext>
                  </a:extLst>
                </a:gridCol>
                <a:gridCol w="1653664">
                  <a:extLst>
                    <a:ext uri="{9D8B030D-6E8A-4147-A177-3AD203B41FA5}">
                      <a16:colId xmlns:a16="http://schemas.microsoft.com/office/drawing/2014/main" val="2135900676"/>
                    </a:ext>
                  </a:extLst>
                </a:gridCol>
                <a:gridCol w="1025469">
                  <a:extLst>
                    <a:ext uri="{9D8B030D-6E8A-4147-A177-3AD203B41FA5}">
                      <a16:colId xmlns:a16="http://schemas.microsoft.com/office/drawing/2014/main" val="2244589731"/>
                    </a:ext>
                  </a:extLst>
                </a:gridCol>
                <a:gridCol w="1216475">
                  <a:extLst>
                    <a:ext uri="{9D8B030D-6E8A-4147-A177-3AD203B41FA5}">
                      <a16:colId xmlns:a16="http://schemas.microsoft.com/office/drawing/2014/main" val="2366425235"/>
                    </a:ext>
                  </a:extLst>
                </a:gridCol>
              </a:tblGrid>
              <a:tr h="405280">
                <a:tc>
                  <a:txBody>
                    <a:bodyPr/>
                    <a:lstStyle/>
                    <a:p>
                      <a:pPr marL="0" marR="0" algn="ctr">
                        <a:spcBef>
                          <a:spcPts val="515"/>
                        </a:spcBef>
                        <a:spcAft>
                          <a:spcPts val="0"/>
                        </a:spcAft>
                        <a:tabLst>
                          <a:tab pos="0" algn="l"/>
                        </a:tabLst>
                      </a:pPr>
                      <a:r>
                        <a:rPr lang="en-US" sz="1400" spc="-20" dirty="0">
                          <a:effectLst/>
                          <a:latin typeface="Calibri" panose="020F0502020204030204" pitchFamily="34" charset="0"/>
                          <a:cs typeface="Calibri" panose="020F0502020204030204" pitchFamily="34" charset="0"/>
                        </a:rPr>
                        <a:t>Item</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515"/>
                        </a:spcBef>
                        <a:spcAft>
                          <a:spcPts val="0"/>
                        </a:spcAft>
                        <a:tabLst>
                          <a:tab pos="0" algn="l"/>
                        </a:tabLst>
                      </a:pPr>
                      <a:r>
                        <a:rPr lang="en-US" sz="1400" dirty="0">
                          <a:effectLst/>
                          <a:latin typeface="Calibri" panose="020F0502020204030204" pitchFamily="34" charset="0"/>
                          <a:cs typeface="Calibri" panose="020F0502020204030204" pitchFamily="34" charset="0"/>
                        </a:rPr>
                        <a:t>Hardware</a:t>
                      </a:r>
                      <a:r>
                        <a:rPr lang="en-US" sz="1400" spc="-45" dirty="0">
                          <a:effectLst/>
                          <a:latin typeface="Calibri" panose="020F0502020204030204" pitchFamily="34" charset="0"/>
                          <a:cs typeface="Calibri" panose="020F0502020204030204" pitchFamily="34" charset="0"/>
                        </a:rPr>
                        <a:t> </a:t>
                      </a:r>
                      <a:r>
                        <a:rPr lang="en-US" sz="1400" spc="-20" dirty="0">
                          <a:effectLst/>
                          <a:latin typeface="Calibri" panose="020F0502020204030204" pitchFamily="34" charset="0"/>
                          <a:cs typeface="Calibri" panose="020F0502020204030204" pitchFamily="34" charset="0"/>
                        </a:rPr>
                        <a:t>Item</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1030"/>
                        </a:lnSpc>
                        <a:spcBef>
                          <a:spcPts val="0"/>
                        </a:spcBef>
                        <a:spcAft>
                          <a:spcPts val="0"/>
                        </a:spcAft>
                        <a:tabLst>
                          <a:tab pos="0" algn="l"/>
                        </a:tabLst>
                      </a:pPr>
                      <a:r>
                        <a:rPr lang="en-US" sz="1400" dirty="0">
                          <a:effectLst/>
                          <a:latin typeface="Calibri" panose="020F0502020204030204" pitchFamily="34" charset="0"/>
                          <a:cs typeface="Calibri" panose="020F0502020204030204" pitchFamily="34" charset="0"/>
                        </a:rPr>
                        <a:t>PDR Timing CBE (sec)</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ts val="1030"/>
                        </a:lnSpc>
                        <a:spcBef>
                          <a:spcPts val="0"/>
                        </a:spcBef>
                        <a:spcAft>
                          <a:spcPts val="0"/>
                        </a:spcAft>
                        <a:tabLst>
                          <a:tab pos="0" algn="l"/>
                        </a:tabLst>
                      </a:pPr>
                      <a:r>
                        <a:rPr lang="en-US" sz="1400" dirty="0">
                          <a:effectLst/>
                          <a:latin typeface="Calibri" panose="020F0502020204030204" pitchFamily="34" charset="0"/>
                          <a:cs typeface="Calibri" panose="020F0502020204030204" pitchFamily="34" charset="0"/>
                        </a:rPr>
                        <a:t>Performance Margin</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147527"/>
                  </a:ext>
                </a:extLst>
              </a:tr>
              <a:tr h="214630">
                <a:tc>
                  <a:txBody>
                    <a:bodyPr/>
                    <a:lstStyle/>
                    <a:p>
                      <a:pPr marL="0" marR="0" algn="ctr">
                        <a:spcBef>
                          <a:spcPts val="5"/>
                        </a:spcBef>
                        <a:spcAft>
                          <a:spcPts val="0"/>
                        </a:spcAft>
                        <a:tabLst>
                          <a:tab pos="0" algn="l"/>
                        </a:tabLst>
                      </a:pPr>
                      <a:r>
                        <a:rPr lang="en-US" sz="1400" spc="-50">
                          <a:effectLst/>
                          <a:latin typeface="Calibri" panose="020F0502020204030204" pitchFamily="34" charset="0"/>
                          <a:cs typeface="Calibri" panose="020F0502020204030204" pitchFamily="34" charset="0"/>
                        </a:rPr>
                        <a:t>1</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spcBef>
                          <a:spcPts val="0"/>
                        </a:spcBef>
                        <a:spcAft>
                          <a:spcPts val="0"/>
                        </a:spcAft>
                        <a:tabLst>
                          <a:tab pos="0" algn="l"/>
                        </a:tabLst>
                      </a:pPr>
                      <a:r>
                        <a:rPr lang="en-US" sz="1400" dirty="0">
                          <a:effectLst/>
                          <a:latin typeface="Calibri" panose="020F0502020204030204" pitchFamily="34" charset="0"/>
                          <a:cs typeface="Calibri" panose="020F0502020204030204" pitchFamily="34" charset="0"/>
                        </a:rPr>
                        <a:t>Capture</a:t>
                      </a:r>
                      <a:r>
                        <a:rPr lang="en-US" sz="1400" spc="-60" dirty="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sensor e</a:t>
                      </a:r>
                      <a:r>
                        <a:rPr lang="en-US" sz="1400" spc="-10" dirty="0">
                          <a:effectLst/>
                          <a:latin typeface="Calibri" panose="020F0502020204030204" pitchFamily="34" charset="0"/>
                          <a:cs typeface="Calibri" panose="020F0502020204030204" pitchFamily="34" charset="0"/>
                        </a:rPr>
                        <a:t>lectronics</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5"/>
                        </a:spcBef>
                        <a:spcAft>
                          <a:spcPts val="0"/>
                        </a:spcAft>
                        <a:tabLst>
                          <a:tab pos="0" algn="l"/>
                        </a:tabLst>
                      </a:pPr>
                      <a:r>
                        <a:rPr lang="en-US" sz="1400" spc="-10">
                          <a:effectLst/>
                          <a:latin typeface="Calibri" panose="020F0502020204030204" pitchFamily="34" charset="0"/>
                          <a:cs typeface="Calibri" panose="020F0502020204030204" pitchFamily="34" charset="0"/>
                        </a:rPr>
                        <a:t>0.050</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5"/>
                        </a:spcBef>
                        <a:spcAft>
                          <a:spcPts val="0"/>
                        </a:spcAft>
                        <a:tabLst>
                          <a:tab pos="0" algn="l"/>
                        </a:tabLst>
                      </a:pPr>
                      <a:r>
                        <a:rPr lang="en-US" sz="1400" spc="-10" dirty="0">
                          <a:effectLst/>
                          <a:latin typeface="Calibri" panose="020F0502020204030204" pitchFamily="34" charset="0"/>
                          <a:cs typeface="Calibri" panose="020F0502020204030204" pitchFamily="34" charset="0"/>
                        </a:rPr>
                        <a:t>100%</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356213"/>
                  </a:ext>
                </a:extLst>
              </a:tr>
              <a:tr h="220345">
                <a:tc>
                  <a:txBody>
                    <a:bodyPr/>
                    <a:lstStyle/>
                    <a:p>
                      <a:pPr marL="0" marR="0" algn="ctr">
                        <a:spcBef>
                          <a:spcPts val="0"/>
                        </a:spcBef>
                        <a:spcAft>
                          <a:spcPts val="0"/>
                        </a:spcAft>
                        <a:tabLst>
                          <a:tab pos="0" algn="l"/>
                        </a:tabLst>
                      </a:pPr>
                      <a:r>
                        <a:rPr lang="en-US" sz="1400" spc="-50">
                          <a:effectLst/>
                          <a:latin typeface="Calibri" panose="020F0502020204030204" pitchFamily="34" charset="0"/>
                          <a:cs typeface="Calibri" panose="020F0502020204030204" pitchFamily="34" charset="0"/>
                        </a:rPr>
                        <a:t>2</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spcBef>
                          <a:spcPts val="5"/>
                        </a:spcBef>
                        <a:spcAft>
                          <a:spcPts val="0"/>
                        </a:spcAft>
                        <a:tabLst>
                          <a:tab pos="0" algn="l"/>
                        </a:tabLst>
                      </a:pPr>
                      <a:r>
                        <a:rPr lang="en-US" sz="1400">
                          <a:effectLst/>
                          <a:latin typeface="Calibri" panose="020F0502020204030204" pitchFamily="34" charset="0"/>
                          <a:cs typeface="Calibri" panose="020F0502020204030204" pitchFamily="34" charset="0"/>
                        </a:rPr>
                        <a:t>LTM</a:t>
                      </a:r>
                      <a:r>
                        <a:rPr lang="en-US" sz="1400" spc="-60">
                          <a:effectLst/>
                          <a:latin typeface="Calibri" panose="020F0502020204030204" pitchFamily="34" charset="0"/>
                          <a:cs typeface="Calibri" panose="020F0502020204030204" pitchFamily="34" charset="0"/>
                        </a:rPr>
                        <a:t> </a:t>
                      </a:r>
                      <a:r>
                        <a:rPr lang="en-US" sz="1400">
                          <a:effectLst/>
                          <a:latin typeface="Calibri" panose="020F0502020204030204" pitchFamily="34" charset="0"/>
                          <a:cs typeface="Calibri" panose="020F0502020204030204" pitchFamily="34" charset="0"/>
                        </a:rPr>
                        <a:t>swing </a:t>
                      </a:r>
                      <a:r>
                        <a:rPr lang="en-US" sz="1400" spc="-20">
                          <a:effectLst/>
                          <a:latin typeface="Calibri" panose="020F0502020204030204" pitchFamily="34" charset="0"/>
                          <a:cs typeface="Calibri" panose="020F0502020204030204" pitchFamily="34" charset="0"/>
                        </a:rPr>
                        <a:t>arm</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400" spc="-10" dirty="0">
                          <a:effectLst/>
                          <a:latin typeface="Calibri" panose="020F0502020204030204" pitchFamily="34" charset="0"/>
                          <a:cs typeface="Calibri" panose="020F0502020204030204" pitchFamily="34" charset="0"/>
                        </a:rPr>
                        <a:t>2.85</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400" spc="-10" dirty="0">
                          <a:effectLst/>
                          <a:latin typeface="Calibri" panose="020F0502020204030204" pitchFamily="34" charset="0"/>
                          <a:cs typeface="Calibri" panose="020F0502020204030204" pitchFamily="34" charset="0"/>
                        </a:rPr>
                        <a:t>11%</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1297104"/>
                  </a:ext>
                </a:extLst>
              </a:tr>
              <a:tr h="168910">
                <a:tc>
                  <a:txBody>
                    <a:bodyPr/>
                    <a:lstStyle/>
                    <a:p>
                      <a:pPr marL="0" marR="0" algn="ctr">
                        <a:spcBef>
                          <a:spcPts val="0"/>
                        </a:spcBef>
                        <a:spcAft>
                          <a:spcPts val="0"/>
                        </a:spcAft>
                        <a:tabLst>
                          <a:tab pos="0" algn="l"/>
                        </a:tabLst>
                      </a:pPr>
                      <a:r>
                        <a:rPr lang="en-US" sz="1400" spc="-50">
                          <a:effectLst/>
                          <a:latin typeface="Calibri" panose="020F0502020204030204" pitchFamily="34" charset="0"/>
                          <a:cs typeface="Calibri" panose="020F0502020204030204" pitchFamily="34" charset="0"/>
                        </a:rPr>
                        <a:t>3</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spcBef>
                          <a:spcPts val="0"/>
                        </a:spcBef>
                        <a:spcAft>
                          <a:spcPts val="0"/>
                        </a:spcAft>
                        <a:tabLst>
                          <a:tab pos="0" algn="l"/>
                        </a:tabLst>
                      </a:pPr>
                      <a:r>
                        <a:rPr lang="en-US" sz="1400">
                          <a:effectLst/>
                          <a:latin typeface="Calibri" panose="020F0502020204030204" pitchFamily="34" charset="0"/>
                          <a:cs typeface="Calibri" panose="020F0502020204030204" pitchFamily="34" charset="0"/>
                        </a:rPr>
                        <a:t>Avionics </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400">
                          <a:effectLst/>
                          <a:latin typeface="Calibri" panose="020F0502020204030204" pitchFamily="34" charset="0"/>
                          <a:cs typeface="Calibri" panose="020F0502020204030204" pitchFamily="34" charset="0"/>
                        </a:rPr>
                        <a:t>0.366</a:t>
                      </a:r>
                      <a:endParaRPr lang="en-US" sz="140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400" dirty="0">
                          <a:effectLst/>
                          <a:latin typeface="Calibri" panose="020F0502020204030204" pitchFamily="34" charset="0"/>
                          <a:cs typeface="Calibri" panose="020F0502020204030204" pitchFamily="34" charset="0"/>
                        </a:rPr>
                        <a:t>19%</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5549287"/>
                  </a:ext>
                </a:extLst>
              </a:tr>
              <a:tr h="182245">
                <a:tc gridSpan="2">
                  <a:txBody>
                    <a:bodyPr/>
                    <a:lstStyle/>
                    <a:p>
                      <a:pPr marL="0" marR="73025" algn="r">
                        <a:spcBef>
                          <a:spcPts val="200"/>
                        </a:spcBef>
                        <a:spcAft>
                          <a:spcPts val="0"/>
                        </a:spcAft>
                        <a:tabLst>
                          <a:tab pos="0" algn="l"/>
                        </a:tabLst>
                      </a:pPr>
                      <a:r>
                        <a:rPr lang="en-US" sz="1400" dirty="0">
                          <a:effectLst/>
                          <a:latin typeface="Calibri" panose="020F0502020204030204" pitchFamily="34" charset="0"/>
                          <a:cs typeface="Calibri" panose="020F0502020204030204" pitchFamily="34" charset="0"/>
                        </a:rPr>
                        <a:t>CCRS</a:t>
                      </a:r>
                      <a:r>
                        <a:rPr lang="en-US" sz="1400" spc="-25" dirty="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System</a:t>
                      </a:r>
                      <a:r>
                        <a:rPr lang="en-US" sz="1400" spc="-20" dirty="0">
                          <a:effectLst/>
                          <a:latin typeface="Calibri" panose="020F0502020204030204" pitchFamily="34" charset="0"/>
                          <a:cs typeface="Calibri" panose="020F0502020204030204" pitchFamily="34" charset="0"/>
                        </a:rPr>
                        <a:t> Total PDR CBE:</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spcBef>
                          <a:spcPts val="200"/>
                        </a:spcBef>
                        <a:spcAft>
                          <a:spcPts val="0"/>
                        </a:spcAft>
                        <a:tabLst>
                          <a:tab pos="0" algn="l"/>
                        </a:tabLst>
                      </a:pPr>
                      <a:r>
                        <a:rPr lang="en-US" sz="1400" spc="-25" dirty="0">
                          <a:effectLst/>
                          <a:latin typeface="Calibri" panose="020F0502020204030204" pitchFamily="34" charset="0"/>
                          <a:cs typeface="Calibri" panose="020F0502020204030204" pitchFamily="34" charset="0"/>
                        </a:rPr>
                        <a:t>3.27</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200"/>
                        </a:spcBef>
                        <a:spcAft>
                          <a:spcPts val="0"/>
                        </a:spcAft>
                        <a:tabLst>
                          <a:tab pos="0" algn="l"/>
                        </a:tabLst>
                      </a:pPr>
                      <a:r>
                        <a:rPr lang="en-US" sz="1400" spc="-25" dirty="0">
                          <a:effectLst/>
                          <a:latin typeface="Calibri" panose="020F0502020204030204" pitchFamily="34" charset="0"/>
                          <a:cs typeface="Calibri" panose="020F0502020204030204" pitchFamily="34" charset="0"/>
                        </a:rPr>
                        <a:t> 46%</a:t>
                      </a:r>
                      <a:endParaRPr lang="en-US"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475617"/>
                  </a:ext>
                </a:extLst>
              </a:tr>
            </a:tbl>
          </a:graphicData>
        </a:graphic>
      </p:graphicFrame>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2723BCA-2B00-0FAD-3B4E-D8476B9528D4}"/>
                  </a:ext>
                </a:extLst>
              </p:cNvPr>
              <p:cNvSpPr txBox="1"/>
              <p:nvPr/>
            </p:nvSpPr>
            <p:spPr>
              <a:xfrm>
                <a:off x="4990214" y="2921237"/>
                <a:ext cx="7291504" cy="772327"/>
              </a:xfrm>
              <a:prstGeom prst="rect">
                <a:avLst/>
              </a:prstGeom>
              <a:noFill/>
              <a:ln>
                <a:noFill/>
              </a:ln>
              <a:effectLst>
                <a:outerShdw blurRad="50800" dist="38100" dir="2700000" algn="tl" rotWithShape="0">
                  <a:prstClr val="black">
                    <a:alpha val="34753"/>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228600" algn="l"/>
                  </a:tabLst>
                  <a:defRPr/>
                </a:pPr>
                <a14:m>
                  <m:oMath xmlns:m="http://schemas.openxmlformats.org/officeDocument/2006/math">
                    <m:r>
                      <a:rPr lang="en-US" sz="1800" b="0" i="1" kern="0" smtClean="0">
                        <a:solidFill>
                          <a:schemeClr val="tx1"/>
                        </a:solidFill>
                        <a:latin typeface="Cambria Math" panose="02040503050406030204" pitchFamily="18" charset="0"/>
                        <a:ea typeface="Inter"/>
                        <a:cs typeface="Calibri" panose="020F0502020204030204" pitchFamily="34" charset="0"/>
                        <a:sym typeface="Inter"/>
                      </a:rPr>
                      <m:t>𝑀𝑎𝑟𝑔𝑖𝑛</m:t>
                    </m:r>
                    <m:r>
                      <a:rPr lang="en-US" sz="1800" b="0" i="1" kern="0" smtClean="0">
                        <a:solidFill>
                          <a:schemeClr val="tx1"/>
                        </a:solidFill>
                        <a:latin typeface="Cambria Math" panose="02040503050406030204" pitchFamily="18" charset="0"/>
                        <a:ea typeface="Inter"/>
                        <a:cs typeface="Calibri" panose="020F0502020204030204" pitchFamily="34" charset="0"/>
                        <a:sym typeface="Inter"/>
                      </a:rPr>
                      <m:t> </m:t>
                    </m:r>
                    <m:d>
                      <m:dPr>
                        <m:ctrlPr>
                          <a:rPr lang="en-US" sz="1800" b="0" i="1" kern="0" smtClean="0">
                            <a:solidFill>
                              <a:schemeClr val="tx1"/>
                            </a:solidFill>
                            <a:latin typeface="Cambria Math" panose="02040503050406030204" pitchFamily="18" charset="0"/>
                            <a:ea typeface="Inter"/>
                            <a:cs typeface="Calibri" panose="020F0502020204030204" pitchFamily="34" charset="0"/>
                            <a:sym typeface="Inter"/>
                          </a:rPr>
                        </m:ctrlPr>
                      </m:dPr>
                      <m:e>
                        <m:r>
                          <a:rPr lang="en-US" sz="1800" b="0" i="1" kern="0" smtClean="0">
                            <a:solidFill>
                              <a:schemeClr val="tx1"/>
                            </a:solidFill>
                            <a:latin typeface="Cambria Math" panose="02040503050406030204" pitchFamily="18" charset="0"/>
                            <a:ea typeface="Inter"/>
                            <a:cs typeface="Calibri" panose="020F0502020204030204" pitchFamily="34" charset="0"/>
                            <a:sym typeface="Inter"/>
                          </a:rPr>
                          <m:t>%</m:t>
                        </m:r>
                      </m:e>
                    </m:d>
                    <m:r>
                      <a:rPr lang="en-US" sz="1800" b="0" i="1" kern="0" smtClean="0">
                        <a:solidFill>
                          <a:schemeClr val="tx1"/>
                        </a:solidFill>
                        <a:latin typeface="Cambria Math" panose="02040503050406030204" pitchFamily="18" charset="0"/>
                        <a:ea typeface="Inter"/>
                        <a:cs typeface="Calibri" panose="020F0502020204030204" pitchFamily="34" charset="0"/>
                        <a:sym typeface="Inter"/>
                      </a:rPr>
                      <m:t>=</m:t>
                    </m:r>
                    <m:f>
                      <m:fPr>
                        <m:ctrlPr>
                          <a:rPr lang="en-US" sz="1800" b="0" i="1" kern="0" smtClean="0">
                            <a:solidFill>
                              <a:schemeClr val="tx1"/>
                            </a:solidFill>
                            <a:latin typeface="Cambria Math" panose="02040503050406030204" pitchFamily="18" charset="0"/>
                            <a:cs typeface="Calibri" panose="020F0502020204030204" pitchFamily="34" charset="0"/>
                            <a:sym typeface="Inter"/>
                          </a:rPr>
                        </m:ctrlPr>
                      </m:fPr>
                      <m:num>
                        <m:r>
                          <a:rPr lang="en-US" sz="1800" i="1" kern="0">
                            <a:latin typeface="Cambria Math" panose="02040503050406030204" pitchFamily="18" charset="0"/>
                            <a:ea typeface="Inter"/>
                            <a:cs typeface="Calibri" panose="020F0502020204030204" pitchFamily="34" charset="0"/>
                            <a:sym typeface="Inter"/>
                          </a:rPr>
                          <m:t>𝐴𝑣𝑎𝑖𝑙𝑎𝑏𝑙𝑒</m:t>
                        </m:r>
                        <m:r>
                          <a:rPr lang="en-US" sz="1800" i="1" kern="0">
                            <a:latin typeface="Cambria Math" panose="02040503050406030204" pitchFamily="18" charset="0"/>
                            <a:ea typeface="Inter"/>
                            <a:cs typeface="Calibri" panose="020F0502020204030204" pitchFamily="34" charset="0"/>
                            <a:sym typeface="Inter"/>
                          </a:rPr>
                          <m:t> </m:t>
                        </m:r>
                        <m:r>
                          <a:rPr lang="en-US" sz="1800" i="1" kern="0">
                            <a:latin typeface="Cambria Math" panose="02040503050406030204" pitchFamily="18" charset="0"/>
                            <a:ea typeface="Inter"/>
                            <a:cs typeface="Calibri" panose="020F0502020204030204" pitchFamily="34" charset="0"/>
                            <a:sym typeface="Inter"/>
                          </a:rPr>
                          <m:t>𝑅𝑒𝑠𝑜𝑢𝑟𝑐𝑒</m:t>
                        </m:r>
                        <m:r>
                          <a:rPr lang="en-US" sz="1800" i="1" kern="0">
                            <a:latin typeface="Cambria Math" panose="02040503050406030204" pitchFamily="18" charset="0"/>
                            <a:ea typeface="Inter"/>
                            <a:cs typeface="Calibri" panose="020F0502020204030204" pitchFamily="34" charset="0"/>
                            <a:sym typeface="Inter"/>
                          </a:rPr>
                          <m:t> −</m:t>
                        </m:r>
                        <m:r>
                          <a:rPr lang="en-US" sz="1800" i="1" kern="0">
                            <a:latin typeface="Cambria Math" panose="02040503050406030204" pitchFamily="18" charset="0"/>
                            <a:ea typeface="Inter"/>
                            <a:cs typeface="Calibri" panose="020F0502020204030204" pitchFamily="34" charset="0"/>
                            <a:sym typeface="Inter"/>
                          </a:rPr>
                          <m:t>𝐸𝑠𝑡𝑖𝑚𝑎𝑡𝑒𝑑</m:t>
                        </m:r>
                        <m:r>
                          <a:rPr lang="en-US" sz="1800" i="1" kern="0">
                            <a:latin typeface="Cambria Math" panose="02040503050406030204" pitchFamily="18" charset="0"/>
                            <a:ea typeface="Inter"/>
                            <a:cs typeface="Calibri" panose="020F0502020204030204" pitchFamily="34" charset="0"/>
                            <a:sym typeface="Inter"/>
                          </a:rPr>
                          <m:t> </m:t>
                        </m:r>
                        <m:r>
                          <a:rPr lang="en-US" sz="1800" i="1" kern="0">
                            <a:latin typeface="Cambria Math" panose="02040503050406030204" pitchFamily="18" charset="0"/>
                            <a:ea typeface="Inter"/>
                            <a:cs typeface="Calibri" panose="020F0502020204030204" pitchFamily="34" charset="0"/>
                            <a:sym typeface="Inter"/>
                          </a:rPr>
                          <m:t>𝑉𝑎𝑙𝑢𝑒</m:t>
                        </m:r>
                        <m:r>
                          <a:rPr lang="en-US" sz="1800" i="1" kern="0">
                            <a:latin typeface="Cambria Math" panose="02040503050406030204" pitchFamily="18" charset="0"/>
                            <a:ea typeface="Inter"/>
                            <a:cs typeface="Calibri" panose="020F0502020204030204" pitchFamily="34" charset="0"/>
                            <a:sym typeface="Inter"/>
                          </a:rPr>
                          <m:t> </m:t>
                        </m:r>
                        <m:r>
                          <a:rPr lang="en-US" sz="1800" i="1" kern="0">
                            <a:latin typeface="Cambria Math" panose="02040503050406030204" pitchFamily="18" charset="0"/>
                            <a:ea typeface="Inter"/>
                            <a:cs typeface="Calibri" panose="020F0502020204030204" pitchFamily="34" charset="0"/>
                            <a:sym typeface="Inter"/>
                          </a:rPr>
                          <m:t>𝑜𝑓</m:t>
                        </m:r>
                        <m:r>
                          <a:rPr lang="en-US" sz="1800" i="1" kern="0">
                            <a:latin typeface="Cambria Math" panose="02040503050406030204" pitchFamily="18" charset="0"/>
                            <a:ea typeface="Inter"/>
                            <a:cs typeface="Calibri" panose="020F0502020204030204" pitchFamily="34" charset="0"/>
                            <a:sym typeface="Inter"/>
                          </a:rPr>
                          <m:t> </m:t>
                        </m:r>
                        <m:r>
                          <a:rPr lang="en-US" sz="1800" i="1" kern="0">
                            <a:latin typeface="Cambria Math" panose="02040503050406030204" pitchFamily="18" charset="0"/>
                            <a:ea typeface="Inter"/>
                            <a:cs typeface="Calibri" panose="020F0502020204030204" pitchFamily="34" charset="0"/>
                            <a:sym typeface="Inter"/>
                          </a:rPr>
                          <m:t>𝑅𝑒𝑠𝑜𝑢𝑟𝑐𝑒</m:t>
                        </m:r>
                      </m:num>
                      <m:den>
                        <m:r>
                          <a:rPr lang="en-US" sz="1800" b="0" i="1" kern="0" smtClean="0">
                            <a:solidFill>
                              <a:schemeClr val="tx1"/>
                            </a:solidFill>
                            <a:latin typeface="Cambria Math" panose="02040503050406030204" pitchFamily="18" charset="0"/>
                            <a:cs typeface="Calibri" panose="020F0502020204030204" pitchFamily="34" charset="0"/>
                            <a:sym typeface="Inter"/>
                          </a:rPr>
                          <m:t>𝐴𝑣𝑎𝑖𝑙𝑎𝑏𝑙𝑒</m:t>
                        </m:r>
                        <m:r>
                          <a:rPr lang="en-US" sz="1800" b="0" i="1" kern="0" smtClean="0">
                            <a:solidFill>
                              <a:schemeClr val="tx1"/>
                            </a:solidFill>
                            <a:latin typeface="Cambria Math" panose="02040503050406030204" pitchFamily="18" charset="0"/>
                            <a:cs typeface="Calibri" panose="020F0502020204030204" pitchFamily="34" charset="0"/>
                            <a:sym typeface="Inter"/>
                          </a:rPr>
                          <m:t> </m:t>
                        </m:r>
                        <m:r>
                          <a:rPr lang="en-US" sz="1800" b="0" i="1" kern="0" smtClean="0">
                            <a:solidFill>
                              <a:schemeClr val="tx1"/>
                            </a:solidFill>
                            <a:latin typeface="Cambria Math" panose="02040503050406030204" pitchFamily="18" charset="0"/>
                            <a:cs typeface="Calibri" panose="020F0502020204030204" pitchFamily="34" charset="0"/>
                            <a:sym typeface="Inter"/>
                          </a:rPr>
                          <m:t>𝑅𝑒𝑠𝑜𝑢𝑟𝑐𝑒</m:t>
                        </m:r>
                      </m:den>
                    </m:f>
                  </m:oMath>
                </a14:m>
                <a:r>
                  <a:rPr lang="en-US" sz="1800" kern="0" dirty="0">
                    <a:solidFill>
                      <a:schemeClr val="tx1"/>
                    </a:solidFill>
                    <a:ea typeface="Inter"/>
                    <a:cs typeface="Calibri" panose="020F0502020204030204" pitchFamily="34" charset="0"/>
                    <a:sym typeface="Inter"/>
                  </a:rPr>
                  <a:t> x 100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228600" algn="l"/>
                  </a:tabLst>
                  <a:defRPr/>
                </a:pPr>
                <a:endParaRPr lang="en-US" sz="1800" kern="0" dirty="0">
                  <a:solidFill>
                    <a:schemeClr val="tx1"/>
                  </a:solidFill>
                  <a:ea typeface="Inter"/>
                  <a:cs typeface="Calibri" panose="020F0502020204030204" pitchFamily="34" charset="0"/>
                  <a:sym typeface="Inter"/>
                </a:endParaRPr>
              </a:p>
            </p:txBody>
          </p:sp>
        </mc:Choice>
        <mc:Fallback xmlns="">
          <p:sp>
            <p:nvSpPr>
              <p:cNvPr id="18" name="TextBox 17">
                <a:extLst>
                  <a:ext uri="{FF2B5EF4-FFF2-40B4-BE49-F238E27FC236}">
                    <a16:creationId xmlns:a16="http://schemas.microsoft.com/office/drawing/2014/main" id="{F2723BCA-2B00-0FAD-3B4E-D8476B9528D4}"/>
                  </a:ext>
                </a:extLst>
              </p:cNvPr>
              <p:cNvSpPr txBox="1">
                <a:spLocks noRot="1" noChangeAspect="1" noMove="1" noResize="1" noEditPoints="1" noAdjustHandles="1" noChangeArrowheads="1" noChangeShapeType="1" noTextEdit="1"/>
              </p:cNvSpPr>
              <p:nvPr/>
            </p:nvSpPr>
            <p:spPr>
              <a:xfrm>
                <a:off x="4990214" y="2921237"/>
                <a:ext cx="7291504" cy="772327"/>
              </a:xfrm>
              <a:prstGeom prst="rect">
                <a:avLst/>
              </a:prstGeom>
              <a:blipFill>
                <a:blip r:embed="rId3"/>
                <a:stretch>
                  <a:fillRect/>
                </a:stretch>
              </a:blipFill>
              <a:ln>
                <a:noFill/>
              </a:ln>
              <a:effectLst>
                <a:outerShdw blurRad="50800" dist="38100" dir="2700000" algn="tl" rotWithShape="0">
                  <a:prstClr val="black">
                    <a:alpha val="34753"/>
                  </a:prstClr>
                </a:outerShdw>
              </a:effectLst>
            </p:spPr>
            <p:txBody>
              <a:bodyPr/>
              <a:lstStyle/>
              <a:p>
                <a:r>
                  <a:rPr lang="en-US">
                    <a:noFill/>
                  </a:rPr>
                  <a:t> </a:t>
                </a:r>
              </a:p>
            </p:txBody>
          </p:sp>
        </mc:Fallback>
      </mc:AlternateContent>
      <p:sp>
        <p:nvSpPr>
          <p:cNvPr id="19" name="Rectangle 18">
            <a:extLst>
              <a:ext uri="{FF2B5EF4-FFF2-40B4-BE49-F238E27FC236}">
                <a16:creationId xmlns:a16="http://schemas.microsoft.com/office/drawing/2014/main" id="{1AA6064D-A947-0EDC-410F-756BCCFBEB11}"/>
              </a:ext>
            </a:extLst>
          </p:cNvPr>
          <p:cNvSpPr/>
          <p:nvPr/>
        </p:nvSpPr>
        <p:spPr>
          <a:xfrm>
            <a:off x="6096000" y="5999357"/>
            <a:ext cx="4407584" cy="23906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490CEDBE-0336-4BDD-ADFC-4C6EE322B2E8}"/>
              </a:ext>
            </a:extLst>
          </p:cNvPr>
          <p:cNvSpPr/>
          <p:nvPr/>
        </p:nvSpPr>
        <p:spPr>
          <a:xfrm>
            <a:off x="5497553" y="6043959"/>
            <a:ext cx="535259" cy="16100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80F6A36-CF94-3623-E65A-39046AE7E17D}"/>
              </a:ext>
            </a:extLst>
          </p:cNvPr>
          <p:cNvSpPr txBox="1"/>
          <p:nvPr/>
        </p:nvSpPr>
        <p:spPr>
          <a:xfrm>
            <a:off x="2207937" y="3084050"/>
            <a:ext cx="828188" cy="223350"/>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100" b="1" kern="0" dirty="0">
                <a:ea typeface="Inter"/>
                <a:cs typeface="Inter"/>
                <a:sym typeface="Inter"/>
              </a:rPr>
              <a:t>(Figure 5e)</a:t>
            </a:r>
          </a:p>
        </p:txBody>
      </p:sp>
    </p:spTree>
    <p:extLst>
      <p:ext uri="{BB962C8B-B14F-4D97-AF65-F5344CB8AC3E}">
        <p14:creationId xmlns:p14="http://schemas.microsoft.com/office/powerpoint/2010/main" val="1073483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1C1C-4D4C-460C-9CD4-721CFB4BF0FF}"/>
              </a:ext>
            </a:extLst>
          </p:cNvPr>
          <p:cNvSpPr>
            <a:spLocks noGrp="1"/>
          </p:cNvSpPr>
          <p:nvPr>
            <p:ph type="title"/>
          </p:nvPr>
        </p:nvSpPr>
        <p:spPr/>
        <p:txBody>
          <a:bodyPr/>
          <a:lstStyle/>
          <a:p>
            <a:r>
              <a:rPr lang="en-US" dirty="0"/>
              <a:t>Metric #2: Probability of Successful Capture Overview</a:t>
            </a:r>
          </a:p>
        </p:txBody>
      </p:sp>
      <p:sp>
        <p:nvSpPr>
          <p:cNvPr id="3" name="Text Placeholder 2">
            <a:extLst>
              <a:ext uri="{FF2B5EF4-FFF2-40B4-BE49-F238E27FC236}">
                <a16:creationId xmlns:a16="http://schemas.microsoft.com/office/drawing/2014/main" id="{D28B85D6-D958-4250-9DD2-35786BD31798}"/>
              </a:ext>
            </a:extLst>
          </p:cNvPr>
          <p:cNvSpPr>
            <a:spLocks noGrp="1"/>
          </p:cNvSpPr>
          <p:nvPr>
            <p:ph type="body" sz="quarter" idx="11"/>
          </p:nvPr>
        </p:nvSpPr>
        <p:spPr>
          <a:xfrm>
            <a:off x="508039" y="900359"/>
            <a:ext cx="11175922" cy="5510537"/>
          </a:xfrm>
        </p:spPr>
        <p:txBody>
          <a:bodyPr/>
          <a:lstStyle/>
          <a:p>
            <a:pPr marL="182880" marR="0" indent="-182880" algn="just">
              <a:lnSpc>
                <a:spcPct val="100000"/>
              </a:lnSpc>
              <a:spcBef>
                <a:spcPts val="55"/>
              </a:spcBef>
              <a:spcAft>
                <a:spcPts val="0"/>
              </a:spcAft>
              <a:tabLst>
                <a:tab pos="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reliability of each component involved in executing the closed-loop capture function is used to compute the minimum probability of success that the system capability limit would be allowed to lie on the MC output distribution</a:t>
            </a:r>
          </a:p>
          <a:p>
            <a:pPr marL="182880" marR="0" indent="-182880" algn="just">
              <a:lnSpc>
                <a:spcPct val="100000"/>
              </a:lnSpc>
              <a:spcBef>
                <a:spcPts val="55"/>
              </a:spcBef>
              <a:spcAft>
                <a:spcPts val="0"/>
              </a:spcAft>
              <a:tabLst>
                <a:tab pos="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Independence between the component reliabilities can be assumed since the failure of one component does not affect the failure of the others</a:t>
            </a:r>
            <a:endParaRPr lang="en-US" sz="1800" dirty="0">
              <a:latin typeface="Calibri" panose="020F0502020204030204" pitchFamily="34" charset="0"/>
              <a:ea typeface="Times New Roman" panose="02020603050405020304" pitchFamily="18" charset="0"/>
              <a:cs typeface="Calibri" panose="020F0502020204030204" pitchFamily="34" charset="0"/>
            </a:endParaRPr>
          </a:p>
          <a:p>
            <a:pPr marL="182880" marR="0" indent="-182880" algn="just">
              <a:lnSpc>
                <a:spcPct val="100000"/>
              </a:lnSpc>
              <a:spcBef>
                <a:spcPts val="55"/>
              </a:spcBef>
              <a:spcAft>
                <a:spcPts val="0"/>
              </a:spcAft>
              <a:tabLst>
                <a:tab pos="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components functioning in series, meaning each must function for the system to work, the product rule for reliability applies:</a:t>
            </a:r>
          </a:p>
          <a:p>
            <a:pPr marL="0" marR="0" indent="0" algn="ctr">
              <a:spcBef>
                <a:spcPts val="55"/>
              </a:spcBef>
              <a:spcAft>
                <a:spcPts val="0"/>
              </a:spcAft>
              <a:buNone/>
              <a:tabLst>
                <a:tab pos="0" algn="l"/>
              </a:tabLst>
            </a:pPr>
            <a:r>
              <a:rPr lang="en-US" sz="1800" dirty="0">
                <a:effectLst/>
                <a:latin typeface="Calibri" panose="020F0502020204030204" pitchFamily="34" charset="0"/>
                <a:ea typeface="Times New Roman" panose="02020603050405020304" pitchFamily="18" charset="0"/>
                <a:cs typeface="Calibri" panose="020F0502020204030204" pitchFamily="34" charset="0"/>
              </a:rPr>
              <a:t>P</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S(total)</a:t>
            </a:r>
            <a:r>
              <a:rPr lang="en-US" sz="1800" dirty="0">
                <a:effectLst/>
                <a:latin typeface="Calibri" panose="020F0502020204030204" pitchFamily="34" charset="0"/>
                <a:ea typeface="Times New Roman" panose="02020603050405020304" pitchFamily="18" charset="0"/>
                <a:cs typeface="Calibri" panose="020F0502020204030204" pitchFamily="34" charset="0"/>
              </a:rPr>
              <a:t> = 99.7% = P</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S(sensors)</a:t>
            </a:r>
            <a:r>
              <a:rPr lang="en-US" sz="1800" dirty="0">
                <a:effectLst/>
                <a:latin typeface="Calibri" panose="020F0502020204030204" pitchFamily="34" charset="0"/>
                <a:ea typeface="Times New Roman" panose="02020603050405020304" pitchFamily="18" charset="0"/>
                <a:cs typeface="Calibri" panose="020F0502020204030204" pitchFamily="34" charset="0"/>
              </a:rPr>
              <a:t>*P</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S(avionics)</a:t>
            </a:r>
            <a:r>
              <a:rPr lang="en-US" sz="1800" dirty="0">
                <a:effectLst/>
                <a:latin typeface="Calibri" panose="020F0502020204030204" pitchFamily="34" charset="0"/>
                <a:ea typeface="Times New Roman" panose="02020603050405020304" pitchFamily="18" charset="0"/>
                <a:cs typeface="Calibri" panose="020F0502020204030204" pitchFamily="34" charset="0"/>
              </a:rPr>
              <a:t>*P</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S(LTM)</a:t>
            </a:r>
            <a:r>
              <a:rPr lang="en-US" sz="1800" dirty="0">
                <a:effectLst/>
                <a:latin typeface="Calibri" panose="020F0502020204030204" pitchFamily="34" charset="0"/>
                <a:ea typeface="Times New Roman" panose="02020603050405020304" pitchFamily="18" charset="0"/>
                <a:cs typeface="Calibri" panose="020F0502020204030204" pitchFamily="34" charset="0"/>
              </a:rPr>
              <a:t>*P</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S(MC)</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0" marR="0" indent="0" algn="just">
              <a:spcBef>
                <a:spcPts val="55"/>
              </a:spcBef>
              <a:spcAft>
                <a:spcPts val="0"/>
              </a:spcAft>
              <a:buNone/>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where, </a:t>
            </a:r>
          </a:p>
          <a:p>
            <a:pPr marL="0" marR="0" indent="-274320" algn="just">
              <a:lnSpc>
                <a:spcPct val="100000"/>
              </a:lnSpc>
              <a:spcBef>
                <a:spcPts val="55"/>
              </a:spcBef>
              <a:spcAft>
                <a:spcPts val="0"/>
              </a:spcAft>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P</a:t>
            </a:r>
            <a:r>
              <a:rPr lang="en-US" sz="1000" i="1" baseline="-25000" dirty="0">
                <a:effectLst/>
                <a:latin typeface="Calibri" panose="020F0502020204030204" pitchFamily="34" charset="0"/>
                <a:ea typeface="Times New Roman" panose="02020603050405020304" pitchFamily="18" charset="0"/>
                <a:cs typeface="Calibri" panose="020F0502020204030204" pitchFamily="34" charset="0"/>
              </a:rPr>
              <a:t>S(total)</a:t>
            </a:r>
            <a:r>
              <a:rPr lang="en-US" sz="1000" i="1" dirty="0">
                <a:effectLst/>
                <a:latin typeface="Calibri" panose="020F0502020204030204" pitchFamily="34" charset="0"/>
                <a:ea typeface="Times New Roman" panose="02020603050405020304" pitchFamily="18" charset="0"/>
                <a:cs typeface="Calibri" panose="020F0502020204030204" pitchFamily="34" charset="0"/>
              </a:rPr>
              <a:t> = total system probability of success</a:t>
            </a:r>
          </a:p>
          <a:p>
            <a:pPr marL="0" marR="0" indent="-274320" algn="just">
              <a:lnSpc>
                <a:spcPct val="100000"/>
              </a:lnSpc>
              <a:spcBef>
                <a:spcPts val="55"/>
              </a:spcBef>
              <a:spcAft>
                <a:spcPts val="0"/>
              </a:spcAft>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P</a:t>
            </a:r>
            <a:r>
              <a:rPr lang="en-US" sz="1000" i="1" baseline="-25000" dirty="0">
                <a:effectLst/>
                <a:latin typeface="Calibri" panose="020F0502020204030204" pitchFamily="34" charset="0"/>
                <a:ea typeface="Times New Roman" panose="02020603050405020304" pitchFamily="18" charset="0"/>
                <a:cs typeface="Calibri" panose="020F0502020204030204" pitchFamily="34" charset="0"/>
              </a:rPr>
              <a:t>S(sensors)</a:t>
            </a:r>
            <a:r>
              <a:rPr lang="en-US" sz="1000" i="1" dirty="0">
                <a:effectLst/>
                <a:latin typeface="Calibri" panose="020F0502020204030204" pitchFamily="34" charset="0"/>
                <a:ea typeface="Times New Roman" panose="02020603050405020304" pitchFamily="18" charset="0"/>
                <a:cs typeface="Calibri" panose="020F0502020204030204" pitchFamily="34" charset="0"/>
              </a:rPr>
              <a:t> = capture sensor component reliability / probability of success</a:t>
            </a:r>
          </a:p>
          <a:p>
            <a:pPr marL="0" marR="0" indent="-274320" algn="just">
              <a:lnSpc>
                <a:spcPct val="100000"/>
              </a:lnSpc>
              <a:spcBef>
                <a:spcPts val="55"/>
              </a:spcBef>
              <a:spcAft>
                <a:spcPts val="0"/>
              </a:spcAft>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P</a:t>
            </a:r>
            <a:r>
              <a:rPr lang="en-US" sz="1000" i="1" baseline="-25000" dirty="0">
                <a:effectLst/>
                <a:latin typeface="Calibri" panose="020F0502020204030204" pitchFamily="34" charset="0"/>
                <a:ea typeface="Times New Roman" panose="02020603050405020304" pitchFamily="18" charset="0"/>
                <a:cs typeface="Calibri" panose="020F0502020204030204" pitchFamily="34" charset="0"/>
              </a:rPr>
              <a:t>S(avionics)</a:t>
            </a:r>
            <a:r>
              <a:rPr lang="en-US" sz="1000" i="1" dirty="0">
                <a:effectLst/>
                <a:latin typeface="Calibri" panose="020F0502020204030204" pitchFamily="34" charset="0"/>
                <a:ea typeface="Times New Roman" panose="02020603050405020304" pitchFamily="18" charset="0"/>
                <a:cs typeface="Calibri" panose="020F0502020204030204" pitchFamily="34" charset="0"/>
              </a:rPr>
              <a:t> = avionics component reliability / probability of success</a:t>
            </a:r>
          </a:p>
          <a:p>
            <a:pPr marL="0" marR="0" indent="-274320" algn="just">
              <a:lnSpc>
                <a:spcPct val="100000"/>
              </a:lnSpc>
              <a:spcBef>
                <a:spcPts val="55"/>
              </a:spcBef>
              <a:spcAft>
                <a:spcPts val="0"/>
              </a:spcAft>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P</a:t>
            </a:r>
            <a:r>
              <a:rPr lang="en-US" sz="1000" i="1" baseline="-25000" dirty="0">
                <a:effectLst/>
                <a:latin typeface="Calibri" panose="020F0502020204030204" pitchFamily="34" charset="0"/>
                <a:ea typeface="Times New Roman" panose="02020603050405020304" pitchFamily="18" charset="0"/>
                <a:cs typeface="Calibri" panose="020F0502020204030204" pitchFamily="34" charset="0"/>
              </a:rPr>
              <a:t>S(LTM)</a:t>
            </a:r>
            <a:r>
              <a:rPr lang="en-US" sz="1000" i="1" dirty="0">
                <a:effectLst/>
                <a:latin typeface="Calibri" panose="020F0502020204030204" pitchFamily="34" charset="0"/>
                <a:ea typeface="Times New Roman" panose="02020603050405020304" pitchFamily="18" charset="0"/>
                <a:cs typeface="Calibri" panose="020F0502020204030204" pitchFamily="34" charset="0"/>
              </a:rPr>
              <a:t> = LTM deployment component reliability / probability of success</a:t>
            </a:r>
          </a:p>
          <a:p>
            <a:pPr marL="0" marR="0" indent="-274320" algn="just">
              <a:lnSpc>
                <a:spcPct val="100000"/>
              </a:lnSpc>
              <a:spcBef>
                <a:spcPts val="55"/>
              </a:spcBef>
              <a:spcAft>
                <a:spcPts val="0"/>
              </a:spcAft>
              <a:tabLst>
                <a:tab pos="0" algn="l"/>
              </a:tabLst>
            </a:pPr>
            <a:r>
              <a:rPr lang="en-US" sz="1000" i="1" dirty="0">
                <a:effectLst/>
                <a:latin typeface="Calibri" panose="020F0502020204030204" pitchFamily="34" charset="0"/>
                <a:ea typeface="Times New Roman" panose="02020603050405020304" pitchFamily="18" charset="0"/>
                <a:cs typeface="Calibri" panose="020F0502020204030204" pitchFamily="34" charset="0"/>
              </a:rPr>
              <a:t>P</a:t>
            </a:r>
            <a:r>
              <a:rPr lang="en-US" sz="1000" i="1" baseline="-25000" dirty="0">
                <a:effectLst/>
                <a:latin typeface="Calibri" panose="020F0502020204030204" pitchFamily="34" charset="0"/>
                <a:ea typeface="Times New Roman" panose="02020603050405020304" pitchFamily="18" charset="0"/>
                <a:cs typeface="Calibri" panose="020F0502020204030204" pitchFamily="34" charset="0"/>
              </a:rPr>
              <a:t>S(MC)</a:t>
            </a:r>
            <a:r>
              <a:rPr lang="en-US" sz="1000" i="1" dirty="0">
                <a:effectLst/>
                <a:latin typeface="Calibri" panose="020F0502020204030204" pitchFamily="34" charset="0"/>
                <a:ea typeface="Times New Roman" panose="02020603050405020304" pitchFamily="18" charset="0"/>
                <a:cs typeface="Calibri" panose="020F0502020204030204" pitchFamily="34" charset="0"/>
              </a:rPr>
              <a:t> = minimum allowable probability of success for system capability (3.75 sec) on MC output distribution</a:t>
            </a:r>
          </a:p>
          <a:p>
            <a:pPr marL="0" marR="0" indent="0" algn="just">
              <a:spcBef>
                <a:spcPts val="55"/>
              </a:spcBef>
              <a:spcAft>
                <a:spcPts val="0"/>
              </a:spcAft>
              <a:buNone/>
              <a:tabLst>
                <a:tab pos="0" algn="l"/>
              </a:tabLst>
            </a:pPr>
            <a:r>
              <a:rPr lang="en-US" sz="1500" dirty="0">
                <a:effectLst/>
                <a:latin typeface="Calibri" panose="020F0502020204030204" pitchFamily="34" charset="0"/>
                <a:ea typeface="Times New Roman" panose="02020603050405020304" pitchFamily="18" charset="0"/>
                <a:cs typeface="Calibri" panose="020F0502020204030204" pitchFamily="34" charset="0"/>
              </a:rPr>
              <a:t> </a:t>
            </a:r>
          </a:p>
        </p:txBody>
      </p:sp>
      <p:sp>
        <p:nvSpPr>
          <p:cNvPr id="4" name="Footer Placeholder 3">
            <a:extLst>
              <a:ext uri="{FF2B5EF4-FFF2-40B4-BE49-F238E27FC236}">
                <a16:creationId xmlns:a16="http://schemas.microsoft.com/office/drawing/2014/main" id="{D4EDD814-A728-411B-B2CC-E56520B34A5D}"/>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DE8A8E60-F23C-4F90-8CD1-BD9D199B1C8F}"/>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0A08C18B-9D65-4313-A484-ECF40121AC40}"/>
              </a:ext>
            </a:extLst>
          </p:cNvPr>
          <p:cNvSpPr>
            <a:spLocks noGrp="1"/>
          </p:cNvSpPr>
          <p:nvPr>
            <p:ph type="sldNum" sz="quarter" idx="4"/>
          </p:nvPr>
        </p:nvSpPr>
        <p:spPr/>
        <p:txBody>
          <a:bodyPr/>
          <a:lstStyle/>
          <a:p>
            <a:pPr algn="ctr"/>
            <a:fld id="{2D04F4CF-F641-6E4E-8F87-8EB8AA2BFA51}" type="slidenum">
              <a:rPr lang="en-US" smtClean="0"/>
              <a:pPr algn="ctr"/>
              <a:t>13</a:t>
            </a:fld>
            <a:endParaRPr lang="en-US"/>
          </a:p>
        </p:txBody>
      </p:sp>
      <p:graphicFrame>
        <p:nvGraphicFramePr>
          <p:cNvPr id="7" name="Table 6">
            <a:extLst>
              <a:ext uri="{FF2B5EF4-FFF2-40B4-BE49-F238E27FC236}">
                <a16:creationId xmlns:a16="http://schemas.microsoft.com/office/drawing/2014/main" id="{8E4F5553-5276-D4DC-29BF-5F12995FFD6C}"/>
              </a:ext>
            </a:extLst>
          </p:cNvPr>
          <p:cNvGraphicFramePr>
            <a:graphicFrameLocks noGrp="1"/>
          </p:cNvGraphicFramePr>
          <p:nvPr>
            <p:extLst>
              <p:ext uri="{D42A27DB-BD31-4B8C-83A1-F6EECF244321}">
                <p14:modId xmlns:p14="http://schemas.microsoft.com/office/powerpoint/2010/main" val="2466789991"/>
              </p:ext>
            </p:extLst>
          </p:nvPr>
        </p:nvGraphicFramePr>
        <p:xfrm>
          <a:off x="627065" y="4429733"/>
          <a:ext cx="6034373" cy="1264447"/>
        </p:xfrm>
        <a:graphic>
          <a:graphicData uri="http://schemas.openxmlformats.org/drawingml/2006/table">
            <a:tbl>
              <a:tblPr firstRow="1" firstCol="1" lastRow="1" lastCol="1" bandRow="1" bandCol="1">
                <a:tableStyleId>{69012ECD-51FC-41F1-AA8D-1B2483CD663E}</a:tableStyleId>
              </a:tblPr>
              <a:tblGrid>
                <a:gridCol w="997057">
                  <a:extLst>
                    <a:ext uri="{9D8B030D-6E8A-4147-A177-3AD203B41FA5}">
                      <a16:colId xmlns:a16="http://schemas.microsoft.com/office/drawing/2014/main" val="2338308965"/>
                    </a:ext>
                  </a:extLst>
                </a:gridCol>
                <a:gridCol w="2299527">
                  <a:extLst>
                    <a:ext uri="{9D8B030D-6E8A-4147-A177-3AD203B41FA5}">
                      <a16:colId xmlns:a16="http://schemas.microsoft.com/office/drawing/2014/main" val="2079546930"/>
                    </a:ext>
                  </a:extLst>
                </a:gridCol>
                <a:gridCol w="2737789">
                  <a:extLst>
                    <a:ext uri="{9D8B030D-6E8A-4147-A177-3AD203B41FA5}">
                      <a16:colId xmlns:a16="http://schemas.microsoft.com/office/drawing/2014/main" val="2925290055"/>
                    </a:ext>
                  </a:extLst>
                </a:gridCol>
              </a:tblGrid>
              <a:tr h="47050">
                <a:tc>
                  <a:txBody>
                    <a:bodyPr/>
                    <a:lstStyle/>
                    <a:p>
                      <a:pPr marL="0" marR="0" algn="ctr">
                        <a:spcBef>
                          <a:spcPts val="0"/>
                        </a:spcBef>
                        <a:spcAft>
                          <a:spcPts val="0"/>
                        </a:spcAft>
                        <a:tabLst>
                          <a:tab pos="0" algn="l"/>
                        </a:tabLst>
                      </a:pPr>
                      <a:r>
                        <a:rPr lang="en-US" sz="1300" spc="-20" dirty="0">
                          <a:effectLst/>
                        </a:rPr>
                        <a:t>Item</a:t>
                      </a:r>
                      <a:endParaRPr lang="en-US" sz="13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300" dirty="0">
                          <a:effectLst/>
                        </a:rPr>
                        <a:t>Hardware</a:t>
                      </a:r>
                      <a:r>
                        <a:rPr lang="en-US" sz="1300" spc="-45" dirty="0">
                          <a:effectLst/>
                        </a:rPr>
                        <a:t> </a:t>
                      </a:r>
                      <a:r>
                        <a:rPr lang="en-US" sz="1300" spc="-20" dirty="0">
                          <a:effectLst/>
                        </a:rPr>
                        <a:t>Item</a:t>
                      </a:r>
                      <a:endParaRPr lang="en-US" sz="13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tabLst>
                          <a:tab pos="0" algn="l"/>
                        </a:tabLst>
                      </a:pPr>
                      <a:r>
                        <a:rPr lang="en-US" sz="1300" dirty="0">
                          <a:effectLst/>
                        </a:rPr>
                        <a:t>CBE PDR Reliability, P</a:t>
                      </a:r>
                      <a:r>
                        <a:rPr lang="en-US" sz="1300" baseline="-25000" dirty="0">
                          <a:effectLst/>
                        </a:rPr>
                        <a:t>s</a:t>
                      </a:r>
                      <a:r>
                        <a:rPr lang="en-US" sz="1300" dirty="0">
                          <a:effectLst/>
                        </a:rPr>
                        <a:t> (%)</a:t>
                      </a:r>
                      <a:endParaRPr lang="en-US" sz="1300" dirty="0">
                        <a:effectLst/>
                        <a:latin typeface="Times New Roman" panose="02020603050405020304" pitchFamily="18" charset="0"/>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4905135"/>
                  </a:ext>
                </a:extLst>
              </a:tr>
              <a:tr h="233086">
                <a:tc>
                  <a:txBody>
                    <a:bodyPr/>
                    <a:lstStyle/>
                    <a:p>
                      <a:pPr marL="0" marR="0" algn="ctr">
                        <a:spcBef>
                          <a:spcPts val="5"/>
                        </a:spcBef>
                        <a:spcAft>
                          <a:spcPts val="0"/>
                        </a:spcAft>
                        <a:tabLst>
                          <a:tab pos="0" algn="l"/>
                        </a:tabLst>
                      </a:pPr>
                      <a:r>
                        <a:rPr lang="en-US" sz="1300" spc="-10" dirty="0">
                          <a:effectLst/>
                        </a:rPr>
                        <a:t>P</a:t>
                      </a:r>
                      <a:r>
                        <a:rPr lang="en-US" sz="1300" spc="-10" baseline="-25000" dirty="0">
                          <a:effectLst/>
                        </a:rPr>
                        <a:t>S(sensors)</a:t>
                      </a:r>
                      <a:endParaRPr lang="en-US" sz="13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lgn="l">
                        <a:spcBef>
                          <a:spcPts val="0"/>
                        </a:spcBef>
                        <a:spcAft>
                          <a:spcPts val="0"/>
                        </a:spcAft>
                        <a:tabLst>
                          <a:tab pos="0" algn="l"/>
                        </a:tabLst>
                      </a:pPr>
                      <a:r>
                        <a:rPr lang="en-US" sz="1300" dirty="0">
                          <a:effectLst/>
                        </a:rPr>
                        <a:t>Capture</a:t>
                      </a:r>
                      <a:r>
                        <a:rPr lang="en-US" sz="1300" spc="-60" dirty="0">
                          <a:effectLst/>
                        </a:rPr>
                        <a:t> </a:t>
                      </a:r>
                      <a:r>
                        <a:rPr lang="en-US" sz="1300" dirty="0">
                          <a:effectLst/>
                        </a:rPr>
                        <a:t>sensor </a:t>
                      </a:r>
                      <a:r>
                        <a:rPr lang="en-US" sz="1300" spc="-10" dirty="0">
                          <a:effectLst/>
                        </a:rPr>
                        <a:t>electronics</a:t>
                      </a:r>
                      <a:endParaRPr lang="en-US" sz="1300" baseline="-25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5"/>
                        </a:spcBef>
                        <a:spcAft>
                          <a:spcPts val="0"/>
                        </a:spcAft>
                        <a:tabLst>
                          <a:tab pos="0" algn="l"/>
                        </a:tabLst>
                      </a:pPr>
                      <a:r>
                        <a:rPr lang="en-US" sz="1300" spc="-10" dirty="0">
                          <a:effectLst/>
                        </a:rPr>
                        <a:t>99.9999</a:t>
                      </a:r>
                      <a:endParaRPr lang="en-US" sz="1300" dirty="0">
                        <a:effectLst/>
                        <a:latin typeface="Times New Roman" panose="02020603050405020304" pitchFamily="18" charset="0"/>
                        <a:ea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0077383"/>
                  </a:ext>
                </a:extLst>
              </a:tr>
              <a:tr h="167731">
                <a:tc>
                  <a:txBody>
                    <a:bodyPr/>
                    <a:lstStyle/>
                    <a:p>
                      <a:pPr marL="0" marR="0" algn="ctr">
                        <a:spcBef>
                          <a:spcPts val="0"/>
                        </a:spcBef>
                        <a:spcAft>
                          <a:spcPts val="0"/>
                        </a:spcAft>
                        <a:tabLst>
                          <a:tab pos="0" algn="l"/>
                        </a:tabLst>
                      </a:pPr>
                      <a:r>
                        <a:rPr lang="en-US" sz="1300" spc="-20" dirty="0">
                          <a:effectLst/>
                        </a:rPr>
                        <a:t>P</a:t>
                      </a:r>
                      <a:r>
                        <a:rPr lang="en-US" sz="1300" spc="-20" baseline="-25000" dirty="0">
                          <a:effectLst/>
                        </a:rPr>
                        <a:t>S(LTM)</a:t>
                      </a:r>
                      <a:endParaRPr lang="en-US" sz="13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lgn="l">
                        <a:spcBef>
                          <a:spcPts val="5"/>
                        </a:spcBef>
                        <a:spcAft>
                          <a:spcPts val="0"/>
                        </a:spcAft>
                        <a:tabLst>
                          <a:tab pos="0" algn="l"/>
                        </a:tabLst>
                      </a:pPr>
                      <a:r>
                        <a:rPr lang="en-US" sz="1300" dirty="0">
                          <a:effectLst/>
                        </a:rPr>
                        <a:t>LTM</a:t>
                      </a:r>
                      <a:r>
                        <a:rPr lang="en-US" sz="1300" spc="-60" dirty="0">
                          <a:effectLst/>
                        </a:rPr>
                        <a:t> </a:t>
                      </a:r>
                      <a:r>
                        <a:rPr lang="en-US" sz="1300" dirty="0">
                          <a:effectLst/>
                        </a:rPr>
                        <a:t>swing </a:t>
                      </a:r>
                      <a:r>
                        <a:rPr lang="en-US" sz="1300" spc="-20" dirty="0">
                          <a:effectLst/>
                        </a:rPr>
                        <a:t>arm</a:t>
                      </a:r>
                      <a:endParaRPr lang="en-US" sz="1300" baseline="-25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300" spc="-10" dirty="0">
                          <a:effectLst/>
                        </a:rPr>
                        <a:t>99.9979</a:t>
                      </a:r>
                      <a:endParaRPr lang="en-US" sz="13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5838045"/>
                  </a:ext>
                </a:extLst>
              </a:tr>
              <a:tr h="121109">
                <a:tc>
                  <a:txBody>
                    <a:bodyPr/>
                    <a:lstStyle/>
                    <a:p>
                      <a:pPr marL="0" marR="0" algn="ctr">
                        <a:spcBef>
                          <a:spcPts val="0"/>
                        </a:spcBef>
                        <a:spcAft>
                          <a:spcPts val="0"/>
                        </a:spcAft>
                        <a:tabLst>
                          <a:tab pos="0" algn="l"/>
                        </a:tabLst>
                      </a:pPr>
                      <a:r>
                        <a:rPr lang="en-US" sz="1300" dirty="0">
                          <a:effectLst/>
                        </a:rPr>
                        <a:t>P</a:t>
                      </a:r>
                      <a:r>
                        <a:rPr lang="en-US" sz="1300" baseline="-25000" dirty="0">
                          <a:effectLst/>
                        </a:rPr>
                        <a:t>S(avionics)</a:t>
                      </a:r>
                      <a:endParaRPr lang="en-US" sz="13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45720" algn="l">
                        <a:spcBef>
                          <a:spcPts val="0"/>
                        </a:spcBef>
                        <a:spcAft>
                          <a:spcPts val="0"/>
                        </a:spcAft>
                        <a:tabLst>
                          <a:tab pos="0" algn="l"/>
                        </a:tabLst>
                      </a:pPr>
                      <a:r>
                        <a:rPr lang="en-US" sz="1300" dirty="0">
                          <a:effectLst/>
                        </a:rPr>
                        <a:t>Avionics</a:t>
                      </a:r>
                      <a:endParaRPr lang="en-US" sz="1300" baseline="-25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tabLst>
                          <a:tab pos="0" algn="l"/>
                        </a:tabLst>
                      </a:pPr>
                      <a:r>
                        <a:rPr lang="en-US" sz="1300" dirty="0">
                          <a:effectLst/>
                        </a:rPr>
                        <a:t>99.9923</a:t>
                      </a:r>
                      <a:endParaRPr lang="en-US" sz="13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9409447"/>
                  </a:ext>
                </a:extLst>
              </a:tr>
              <a:tr h="236806">
                <a:tc gridSpan="2">
                  <a:txBody>
                    <a:bodyPr/>
                    <a:lstStyle/>
                    <a:p>
                      <a:pPr marL="0" marR="73025" algn="r">
                        <a:spcBef>
                          <a:spcPts val="0"/>
                        </a:spcBef>
                        <a:spcAft>
                          <a:spcPts val="0"/>
                        </a:spcAft>
                        <a:tabLst>
                          <a:tab pos="0" algn="l"/>
                        </a:tabLst>
                      </a:pPr>
                      <a:r>
                        <a:rPr lang="en-US" sz="1300" spc="-20" dirty="0">
                          <a:effectLst/>
                        </a:rPr>
                        <a:t> P</a:t>
                      </a:r>
                      <a:r>
                        <a:rPr lang="en-US" sz="1300" spc="-20" baseline="-25000" dirty="0">
                          <a:effectLst/>
                        </a:rPr>
                        <a:t>s(total)</a:t>
                      </a:r>
                      <a:r>
                        <a:rPr lang="en-US" sz="1300" spc="-20" dirty="0">
                          <a:effectLst/>
                        </a:rPr>
                        <a:t>/P</a:t>
                      </a:r>
                      <a:r>
                        <a:rPr lang="en-US" sz="1300" spc="-20" baseline="-25000" dirty="0">
                          <a:effectLst/>
                        </a:rPr>
                        <a:t>s(MC)</a:t>
                      </a:r>
                      <a:r>
                        <a:rPr lang="en-US" sz="1300" spc="-20" dirty="0">
                          <a:effectLst/>
                        </a:rPr>
                        <a:t>:    </a:t>
                      </a:r>
                      <a:endParaRPr lang="en-US" sz="13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spcBef>
                          <a:spcPts val="200"/>
                        </a:spcBef>
                        <a:spcAft>
                          <a:spcPts val="0"/>
                        </a:spcAft>
                        <a:tabLst>
                          <a:tab pos="0" algn="l"/>
                        </a:tabLst>
                      </a:pPr>
                      <a:r>
                        <a:rPr lang="en-US" sz="1300" spc="-25">
                          <a:effectLst/>
                        </a:rPr>
                        <a:t>99.9901</a:t>
                      </a:r>
                      <a:endParaRPr lang="en-US" sz="13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50754"/>
                  </a:ext>
                </a:extLst>
              </a:tr>
              <a:tr h="200195">
                <a:tc gridSpan="2">
                  <a:txBody>
                    <a:bodyPr/>
                    <a:lstStyle/>
                    <a:p>
                      <a:pPr marL="0" marR="73025" algn="r">
                        <a:spcBef>
                          <a:spcPts val="0"/>
                        </a:spcBef>
                        <a:spcAft>
                          <a:spcPts val="0"/>
                        </a:spcAft>
                        <a:tabLst>
                          <a:tab pos="0" algn="l"/>
                        </a:tabLst>
                      </a:pPr>
                      <a:r>
                        <a:rPr lang="en-US" sz="1300" spc="-20" dirty="0">
                          <a:effectLst/>
                        </a:rPr>
                        <a:t>P</a:t>
                      </a:r>
                      <a:r>
                        <a:rPr lang="en-US" sz="1300" spc="-20" baseline="-25000" dirty="0">
                          <a:effectLst/>
                        </a:rPr>
                        <a:t>s(MC)</a:t>
                      </a:r>
                      <a:r>
                        <a:rPr lang="en-US" sz="1300" spc="-20" dirty="0">
                          <a:effectLst/>
                        </a:rPr>
                        <a:t>:    </a:t>
                      </a:r>
                      <a:endParaRPr lang="en-US" sz="13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spcBef>
                          <a:spcPts val="200"/>
                        </a:spcBef>
                        <a:spcAft>
                          <a:spcPts val="0"/>
                        </a:spcAft>
                        <a:tabLst>
                          <a:tab pos="0" algn="l"/>
                        </a:tabLst>
                      </a:pPr>
                      <a:r>
                        <a:rPr lang="en-US" sz="1300" spc="-25" dirty="0">
                          <a:effectLst/>
                        </a:rPr>
                        <a:t>99.71</a:t>
                      </a:r>
                      <a:endParaRPr lang="en-US" sz="13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5392994"/>
                  </a:ext>
                </a:extLst>
              </a:tr>
            </a:tbl>
          </a:graphicData>
        </a:graphic>
      </p:graphicFrame>
      <p:sp>
        <p:nvSpPr>
          <p:cNvPr id="8" name="TextBox 7">
            <a:extLst>
              <a:ext uri="{FF2B5EF4-FFF2-40B4-BE49-F238E27FC236}">
                <a16:creationId xmlns:a16="http://schemas.microsoft.com/office/drawing/2014/main" id="{F368B9AD-6631-B91B-60D2-C5476801DBBC}"/>
              </a:ext>
            </a:extLst>
          </p:cNvPr>
          <p:cNvSpPr txBox="1"/>
          <p:nvPr/>
        </p:nvSpPr>
        <p:spPr>
          <a:xfrm>
            <a:off x="703603" y="5713640"/>
            <a:ext cx="6147110" cy="323165"/>
          </a:xfrm>
          <a:prstGeom prst="rect">
            <a:avLst/>
          </a:prstGeom>
          <a:noFill/>
          <a:ln>
            <a:noFill/>
          </a:ln>
          <a:effectLst/>
        </p:spPr>
        <p:txBody>
          <a:bodyPr wrap="square">
            <a:spAutoFit/>
          </a:bodyPr>
          <a:lstStyle/>
          <a:p>
            <a:r>
              <a:rPr lang="en-US" sz="1500" dirty="0">
                <a:effectLst/>
                <a:latin typeface="Calibri" panose="020F0502020204030204" pitchFamily="34" charset="0"/>
                <a:ea typeface="Times New Roman" panose="02020603050405020304" pitchFamily="18" charset="0"/>
                <a:cs typeface="Calibri" panose="020F0502020204030204" pitchFamily="34" charset="0"/>
              </a:rPr>
              <a:t>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S(total)</a:t>
            </a:r>
            <a:r>
              <a:rPr lang="en-US" sz="1500" dirty="0">
                <a:effectLst/>
                <a:latin typeface="Calibri" panose="020F0502020204030204" pitchFamily="34" charset="0"/>
                <a:ea typeface="Times New Roman" panose="02020603050405020304" pitchFamily="18" charset="0"/>
                <a:cs typeface="Calibri" panose="020F0502020204030204" pitchFamily="34" charset="0"/>
              </a:rPr>
              <a:t> = 99.7% = 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S(sensors)</a:t>
            </a:r>
            <a:r>
              <a:rPr lang="en-US" sz="1500" dirty="0">
                <a:effectLst/>
                <a:latin typeface="Calibri" panose="020F0502020204030204" pitchFamily="34" charset="0"/>
                <a:ea typeface="Times New Roman" panose="02020603050405020304" pitchFamily="18" charset="0"/>
                <a:cs typeface="Calibri" panose="020F0502020204030204" pitchFamily="34" charset="0"/>
              </a:rPr>
              <a:t>*P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S(avionics)</a:t>
            </a:r>
            <a:r>
              <a:rPr lang="en-US" sz="1500" dirty="0">
                <a:effectLst/>
                <a:latin typeface="Calibri" panose="020F0502020204030204" pitchFamily="34" charset="0"/>
                <a:ea typeface="Times New Roman" panose="02020603050405020304" pitchFamily="18" charset="0"/>
                <a:cs typeface="Calibri" panose="020F0502020204030204" pitchFamily="34" charset="0"/>
              </a:rPr>
              <a:t>*P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S(LTM)</a:t>
            </a:r>
            <a:r>
              <a:rPr lang="en-US" sz="1500" dirty="0">
                <a:effectLst/>
                <a:latin typeface="Calibri" panose="020F0502020204030204" pitchFamily="34" charset="0"/>
                <a:ea typeface="Times New Roman" panose="02020603050405020304" pitchFamily="18" charset="0"/>
                <a:cs typeface="Calibri" panose="020F0502020204030204" pitchFamily="34" charset="0"/>
              </a:rPr>
              <a:t>*P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S(MC)</a:t>
            </a:r>
            <a:r>
              <a:rPr lang="en-US" sz="15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500" dirty="0"/>
          </a:p>
        </p:txBody>
      </p:sp>
      <p:sp>
        <p:nvSpPr>
          <p:cNvPr id="9" name="TextBox 8">
            <a:extLst>
              <a:ext uri="{FF2B5EF4-FFF2-40B4-BE49-F238E27FC236}">
                <a16:creationId xmlns:a16="http://schemas.microsoft.com/office/drawing/2014/main" id="{F17D72AB-561A-34B3-78A7-7DB5AE5E152C}"/>
              </a:ext>
            </a:extLst>
          </p:cNvPr>
          <p:cNvSpPr txBox="1"/>
          <p:nvPr/>
        </p:nvSpPr>
        <p:spPr>
          <a:xfrm>
            <a:off x="703603" y="5951202"/>
            <a:ext cx="7560527" cy="553998"/>
          </a:xfrm>
          <a:prstGeom prst="rect">
            <a:avLst/>
          </a:prstGeom>
          <a:noFill/>
          <a:ln>
            <a:noFill/>
          </a:ln>
          <a:effectLst/>
        </p:spPr>
        <p:txBody>
          <a:bodyPr wrap="square">
            <a:spAutoFit/>
          </a:bodyPr>
          <a:lstStyle/>
          <a:p>
            <a:r>
              <a:rPr lang="en-US" sz="1500" dirty="0">
                <a:effectLst/>
                <a:latin typeface="Calibri" panose="020F0502020204030204" pitchFamily="34" charset="0"/>
                <a:ea typeface="Times New Roman" panose="02020603050405020304" pitchFamily="18" charset="0"/>
                <a:cs typeface="Calibri" panose="020F0502020204030204" pitchFamily="34" charset="0"/>
              </a:rPr>
              <a:t>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S(MC)</a:t>
            </a:r>
            <a:r>
              <a:rPr lang="en-US" sz="1500" baseline="-25000" dirty="0">
                <a:latin typeface="Calibri" panose="020F0502020204030204" pitchFamily="34" charset="0"/>
                <a:ea typeface="Times New Roman" panose="02020603050405020304" pitchFamily="18" charset="0"/>
                <a:cs typeface="Calibri" panose="020F0502020204030204" pitchFamily="34" charset="0"/>
              </a:rPr>
              <a:t>  </a:t>
            </a:r>
            <a:r>
              <a:rPr lang="en-US" sz="1500" dirty="0">
                <a:effectLst/>
                <a:latin typeface="Calibri" panose="020F0502020204030204" pitchFamily="34" charset="0"/>
                <a:ea typeface="Times New Roman" panose="02020603050405020304" pitchFamily="18" charset="0"/>
                <a:cs typeface="Calibri" panose="020F0502020204030204" pitchFamily="34" charset="0"/>
              </a:rPr>
              <a:t>=  99.71</a:t>
            </a:r>
          </a:p>
          <a:p>
            <a:r>
              <a:rPr lang="en-US" sz="1500" dirty="0">
                <a:effectLst/>
                <a:latin typeface="Calibri" panose="020F0502020204030204" pitchFamily="34" charset="0"/>
                <a:ea typeface="Times New Roman" panose="02020603050405020304" pitchFamily="18" charset="0"/>
                <a:cs typeface="Calibri" panose="020F0502020204030204" pitchFamily="34" charset="0"/>
              </a:rPr>
              <a:t>1 – P</a:t>
            </a:r>
            <a:r>
              <a:rPr lang="en-US" sz="1500" baseline="-25000" dirty="0">
                <a:effectLst/>
                <a:latin typeface="Calibri" panose="020F0502020204030204" pitchFamily="34" charset="0"/>
                <a:ea typeface="Times New Roman" panose="02020603050405020304" pitchFamily="18" charset="0"/>
                <a:cs typeface="Calibri" panose="020F0502020204030204" pitchFamily="34" charset="0"/>
              </a:rPr>
              <a:t>S(MC)</a:t>
            </a:r>
            <a:r>
              <a:rPr lang="en-US" sz="1500" dirty="0">
                <a:effectLst/>
                <a:latin typeface="Calibri" panose="020F0502020204030204" pitchFamily="34" charset="0"/>
                <a:ea typeface="Times New Roman" panose="02020603050405020304" pitchFamily="18" charset="0"/>
                <a:cs typeface="Calibri" panose="020F0502020204030204" pitchFamily="34" charset="0"/>
              </a:rPr>
              <a:t> =  0.24  </a:t>
            </a:r>
            <a:r>
              <a:rPr lang="en-US" sz="1500" dirty="0">
                <a:effectLst/>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 system capability of 3.75 sec ≤ 0.24%-</a:t>
            </a:r>
            <a:r>
              <a:rPr lang="en-US" sz="1500" dirty="0" err="1">
                <a:effectLst/>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ile</a:t>
            </a:r>
            <a:r>
              <a:rPr lang="en-US" sz="1500" dirty="0">
                <a:effectLst/>
                <a:latin typeface="Calibri" panose="020F0502020204030204" pitchFamily="34" charset="0"/>
                <a:ea typeface="Times New Roman" panose="02020603050405020304" pitchFamily="18" charset="0"/>
                <a:cs typeface="Calibri" panose="020F0502020204030204" pitchFamily="34" charset="0"/>
                <a:sym typeface="Wingdings" panose="05000000000000000000" pitchFamily="2" charset="2"/>
              </a:rPr>
              <a:t> on MC distro</a:t>
            </a:r>
            <a:r>
              <a:rPr lang="en-US" sz="15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500" dirty="0"/>
          </a:p>
        </p:txBody>
      </p:sp>
      <p:sp>
        <p:nvSpPr>
          <p:cNvPr id="10" name="TextBox 9">
            <a:extLst>
              <a:ext uri="{FF2B5EF4-FFF2-40B4-BE49-F238E27FC236}">
                <a16:creationId xmlns:a16="http://schemas.microsoft.com/office/drawing/2014/main" id="{8EFF8C43-8515-9C08-9889-73DE84143D17}"/>
              </a:ext>
            </a:extLst>
          </p:cNvPr>
          <p:cNvSpPr txBox="1"/>
          <p:nvPr/>
        </p:nvSpPr>
        <p:spPr>
          <a:xfrm>
            <a:off x="10001080" y="4503185"/>
            <a:ext cx="2064249" cy="1562178"/>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ctr">
              <a:buClr>
                <a:srgbClr val="FFFFFF"/>
              </a:buClr>
              <a:buSzPts val="1800"/>
              <a:buFont typeface="Arial"/>
              <a:buNone/>
            </a:pPr>
            <a:r>
              <a:rPr lang="en-US" sz="1400" b="1" kern="0" dirty="0">
                <a:ea typeface="Inter"/>
                <a:cs typeface="Inter"/>
                <a:sym typeface="Inter"/>
              </a:rPr>
              <a:t>The MC output distribution has 6.09 sec at the 0.13%-</a:t>
            </a:r>
            <a:r>
              <a:rPr lang="en-US" sz="1400" b="1" kern="0" dirty="0" err="1">
                <a:ea typeface="Inter"/>
                <a:cs typeface="Inter"/>
                <a:sym typeface="Inter"/>
              </a:rPr>
              <a:t>ile</a:t>
            </a:r>
            <a:r>
              <a:rPr lang="en-US" sz="1400" b="1" kern="0" dirty="0">
                <a:ea typeface="Inter"/>
                <a:cs typeface="Inter"/>
                <a:sym typeface="Inter"/>
              </a:rPr>
              <a:t> </a:t>
            </a:r>
            <a:r>
              <a:rPr lang="en-US" sz="1400" b="1" kern="0" dirty="0">
                <a:ea typeface="Inter"/>
                <a:cs typeface="Inter"/>
                <a:sym typeface="Wingdings" panose="05000000000000000000" pitchFamily="2" charset="2"/>
              </a:rPr>
              <a:t> CCRS meets this performance requirement with sufficient margin</a:t>
            </a:r>
            <a:endParaRPr lang="en-US" sz="1400" b="1" kern="0" dirty="0">
              <a:ea typeface="Inter"/>
              <a:cs typeface="Inter"/>
              <a:sym typeface="Inter"/>
            </a:endParaRPr>
          </a:p>
        </p:txBody>
      </p:sp>
      <p:pic>
        <p:nvPicPr>
          <p:cNvPr id="11" name="Picture 6">
            <a:extLst>
              <a:ext uri="{FF2B5EF4-FFF2-40B4-BE49-F238E27FC236}">
                <a16:creationId xmlns:a16="http://schemas.microsoft.com/office/drawing/2014/main" id="{1C68E132-4333-393B-DDAD-B198E207DF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713" y="4166273"/>
            <a:ext cx="2994616" cy="22446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73E6B85F-7396-43B3-3494-3AF00238D6A1}"/>
              </a:ext>
            </a:extLst>
          </p:cNvPr>
          <p:cNvCxnSpPr>
            <a:cxnSpLocks/>
          </p:cNvCxnSpPr>
          <p:nvPr/>
        </p:nvCxnSpPr>
        <p:spPr>
          <a:xfrm flipH="1">
            <a:off x="7663108" y="5616996"/>
            <a:ext cx="2525921" cy="513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Date Placeholder 4">
            <a:extLst>
              <a:ext uri="{FF2B5EF4-FFF2-40B4-BE49-F238E27FC236}">
                <a16:creationId xmlns:a16="http://schemas.microsoft.com/office/drawing/2014/main" id="{03FC6BDD-EB30-ED84-7C2A-0F08009961C4}"/>
              </a:ext>
            </a:extLst>
          </p:cNvPr>
          <p:cNvSpPr txBox="1">
            <a:spLocks/>
          </p:cNvSpPr>
          <p:nvPr/>
        </p:nvSpPr>
        <p:spPr>
          <a:xfrm>
            <a:off x="508039" y="6492875"/>
            <a:ext cx="2079503"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AIAA SciTech 2024 Conference</a:t>
            </a:r>
            <a:endParaRPr lang="en-US" dirty="0"/>
          </a:p>
        </p:txBody>
      </p:sp>
      <p:sp>
        <p:nvSpPr>
          <p:cNvPr id="14" name="TextBox 13">
            <a:extLst>
              <a:ext uri="{FF2B5EF4-FFF2-40B4-BE49-F238E27FC236}">
                <a16:creationId xmlns:a16="http://schemas.microsoft.com/office/drawing/2014/main" id="{EA1F77C6-2353-C376-21BD-02757EC514A1}"/>
              </a:ext>
            </a:extLst>
          </p:cNvPr>
          <p:cNvSpPr txBox="1"/>
          <p:nvPr/>
        </p:nvSpPr>
        <p:spPr>
          <a:xfrm>
            <a:off x="7933927" y="3942923"/>
            <a:ext cx="828188" cy="223350"/>
          </a:xfrm>
          <a:prstGeom prst="rect">
            <a:avLst/>
          </a:prstGeom>
          <a:noFill/>
          <a:ln>
            <a:noFill/>
          </a:ln>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100" b="1" kern="0" dirty="0">
                <a:ea typeface="Inter"/>
                <a:cs typeface="Inter"/>
                <a:sym typeface="Inter"/>
              </a:rPr>
              <a:t>(Figure 5e)</a:t>
            </a:r>
          </a:p>
        </p:txBody>
      </p:sp>
    </p:spTree>
    <p:extLst>
      <p:ext uri="{BB962C8B-B14F-4D97-AF65-F5344CB8AC3E}">
        <p14:creationId xmlns:p14="http://schemas.microsoft.com/office/powerpoint/2010/main" val="72791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E3401-462C-2C6E-497E-0309111476A6}"/>
              </a:ext>
            </a:extLst>
          </p:cNvPr>
          <p:cNvSpPr>
            <a:spLocks noGrp="1"/>
          </p:cNvSpPr>
          <p:nvPr>
            <p:ph type="title"/>
          </p:nvPr>
        </p:nvSpPr>
        <p:spPr/>
        <p:txBody>
          <a:bodyPr/>
          <a:lstStyle/>
          <a:p>
            <a:r>
              <a:rPr lang="en-US" dirty="0"/>
              <a:t>Conclusions</a:t>
            </a:r>
          </a:p>
        </p:txBody>
      </p:sp>
      <p:sp>
        <p:nvSpPr>
          <p:cNvPr id="3" name="Text Placeholder 2">
            <a:extLst>
              <a:ext uri="{FF2B5EF4-FFF2-40B4-BE49-F238E27FC236}">
                <a16:creationId xmlns:a16="http://schemas.microsoft.com/office/drawing/2014/main" id="{98DFFD67-8475-F7F3-7F88-7B141C639E1A}"/>
              </a:ext>
            </a:extLst>
          </p:cNvPr>
          <p:cNvSpPr>
            <a:spLocks noGrp="1"/>
          </p:cNvSpPr>
          <p:nvPr>
            <p:ph type="body" sz="quarter" idx="11"/>
          </p:nvPr>
        </p:nvSpPr>
        <p:spPr/>
        <p:txBody>
          <a:bodyPr/>
          <a:lstStyle/>
          <a:p>
            <a:r>
              <a:rPr lang="en-US" sz="1800" dirty="0"/>
              <a:t>Results summary:</a:t>
            </a:r>
          </a:p>
          <a:p>
            <a:endParaRPr lang="en-US" sz="1800" dirty="0"/>
          </a:p>
          <a:p>
            <a:endParaRPr lang="en-US" sz="1800" dirty="0"/>
          </a:p>
          <a:p>
            <a:endParaRPr lang="en-US" sz="1800" dirty="0"/>
          </a:p>
          <a:p>
            <a:r>
              <a:rPr lang="en-US" sz="1800" dirty="0"/>
              <a:t>Systems engineering processes and judgment must be used to assess highly-coupled functional requirements without clear target metrics defined</a:t>
            </a:r>
          </a:p>
          <a:p>
            <a:pPr lvl="1"/>
            <a:r>
              <a:rPr lang="en-US" sz="1600" dirty="0"/>
              <a:t>Non-traditional technical resource </a:t>
            </a:r>
            <a:r>
              <a:rPr lang="en-US" sz="1600" dirty="0">
                <a:sym typeface="Wingdings" panose="05000000000000000000" pitchFamily="2" charset="2"/>
              </a:rPr>
              <a:t> Time</a:t>
            </a:r>
            <a:endParaRPr lang="en-US" sz="1600" dirty="0"/>
          </a:p>
          <a:p>
            <a:pPr lvl="1"/>
            <a:r>
              <a:rPr lang="en-US" sz="1600" dirty="0"/>
              <a:t>Determine driving parameters to generate target metrics</a:t>
            </a:r>
          </a:p>
          <a:p>
            <a:pPr lvl="1"/>
            <a:r>
              <a:rPr lang="en-US" sz="1600" dirty="0"/>
              <a:t>Properly understand probability distributions for inputs</a:t>
            </a:r>
          </a:p>
          <a:p>
            <a:pPr lvl="1"/>
            <a:r>
              <a:rPr lang="en-US" sz="1600" dirty="0"/>
              <a:t>Reduce conservatism, as necessary</a:t>
            </a:r>
          </a:p>
          <a:p>
            <a:r>
              <a:rPr lang="en-US" sz="1800" dirty="0"/>
              <a:t>Future work to refine conservative assumptions may be required</a:t>
            </a:r>
          </a:p>
          <a:p>
            <a:pPr lvl="1"/>
            <a:r>
              <a:rPr lang="en-US" dirty="0"/>
              <a:t>With the rotational kinetic energy assumptions, the OS rebound velocity vector is in the worst-possible direction for all cases</a:t>
            </a:r>
          </a:p>
          <a:p>
            <a:endParaRPr lang="en-US" sz="1800" dirty="0"/>
          </a:p>
        </p:txBody>
      </p:sp>
      <p:sp>
        <p:nvSpPr>
          <p:cNvPr id="4" name="Footer Placeholder 3">
            <a:extLst>
              <a:ext uri="{FF2B5EF4-FFF2-40B4-BE49-F238E27FC236}">
                <a16:creationId xmlns:a16="http://schemas.microsoft.com/office/drawing/2014/main" id="{FBABCB32-01F3-0D84-E6AE-65397FB4930E}"/>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F3D7B751-AD9B-BEF5-8057-C22EE4C08A86}"/>
              </a:ext>
            </a:extLst>
          </p:cNvPr>
          <p:cNvSpPr>
            <a:spLocks noGrp="1"/>
          </p:cNvSpPr>
          <p:nvPr>
            <p:ph type="dt" sz="half" idx="2"/>
          </p:nvPr>
        </p:nvSpPr>
        <p:spPr/>
        <p:txBody>
          <a:bodyPr/>
          <a:lstStyle/>
          <a:p>
            <a:r>
              <a:rPr lang="en-US" dirty="0"/>
              <a:t>AIAA SciTech 2024 Conference</a:t>
            </a:r>
          </a:p>
        </p:txBody>
      </p:sp>
      <p:sp>
        <p:nvSpPr>
          <p:cNvPr id="6" name="Slide Number Placeholder 5">
            <a:extLst>
              <a:ext uri="{FF2B5EF4-FFF2-40B4-BE49-F238E27FC236}">
                <a16:creationId xmlns:a16="http://schemas.microsoft.com/office/drawing/2014/main" id="{4FBB7DDB-861C-BC83-E083-0285BC653396}"/>
              </a:ext>
            </a:extLst>
          </p:cNvPr>
          <p:cNvSpPr>
            <a:spLocks noGrp="1"/>
          </p:cNvSpPr>
          <p:nvPr>
            <p:ph type="sldNum" sz="quarter" idx="4"/>
          </p:nvPr>
        </p:nvSpPr>
        <p:spPr/>
        <p:txBody>
          <a:bodyPr/>
          <a:lstStyle/>
          <a:p>
            <a:pPr algn="ctr"/>
            <a:fld id="{2D04F4CF-F641-6E4E-8F87-8EB8AA2BFA51}" type="slidenum">
              <a:rPr lang="en-US" smtClean="0"/>
              <a:pPr algn="ctr"/>
              <a:t>14</a:t>
            </a:fld>
            <a:endParaRPr lang="en-US"/>
          </a:p>
        </p:txBody>
      </p:sp>
      <p:graphicFrame>
        <p:nvGraphicFramePr>
          <p:cNvPr id="8" name="Table 7">
            <a:extLst>
              <a:ext uri="{FF2B5EF4-FFF2-40B4-BE49-F238E27FC236}">
                <a16:creationId xmlns:a16="http://schemas.microsoft.com/office/drawing/2014/main" id="{99F8CBBD-D6DC-B636-4EFF-0554B69DDCEB}"/>
              </a:ext>
            </a:extLst>
          </p:cNvPr>
          <p:cNvGraphicFramePr>
            <a:graphicFrameLocks noGrp="1"/>
          </p:cNvGraphicFramePr>
          <p:nvPr>
            <p:extLst>
              <p:ext uri="{D42A27DB-BD31-4B8C-83A1-F6EECF244321}">
                <p14:modId xmlns:p14="http://schemas.microsoft.com/office/powerpoint/2010/main" val="4254331934"/>
              </p:ext>
            </p:extLst>
          </p:nvPr>
        </p:nvGraphicFramePr>
        <p:xfrm>
          <a:off x="1149498" y="1406961"/>
          <a:ext cx="9924393" cy="1192152"/>
        </p:xfrm>
        <a:graphic>
          <a:graphicData uri="http://schemas.openxmlformats.org/drawingml/2006/table">
            <a:tbl>
              <a:tblPr firstRow="1" firstCol="1" lastRow="1" lastCol="1" bandRow="1" bandCol="1">
                <a:tableStyleId>{69012ECD-51FC-41F1-AA8D-1B2483CD663E}</a:tableStyleId>
              </a:tblPr>
              <a:tblGrid>
                <a:gridCol w="620581">
                  <a:extLst>
                    <a:ext uri="{9D8B030D-6E8A-4147-A177-3AD203B41FA5}">
                      <a16:colId xmlns:a16="http://schemas.microsoft.com/office/drawing/2014/main" val="32716221"/>
                    </a:ext>
                  </a:extLst>
                </a:gridCol>
                <a:gridCol w="2123199">
                  <a:extLst>
                    <a:ext uri="{9D8B030D-6E8A-4147-A177-3AD203B41FA5}">
                      <a16:colId xmlns:a16="http://schemas.microsoft.com/office/drawing/2014/main" val="3309620636"/>
                    </a:ext>
                  </a:extLst>
                </a:gridCol>
                <a:gridCol w="1967346">
                  <a:extLst>
                    <a:ext uri="{9D8B030D-6E8A-4147-A177-3AD203B41FA5}">
                      <a16:colId xmlns:a16="http://schemas.microsoft.com/office/drawing/2014/main" val="3241046182"/>
                    </a:ext>
                  </a:extLst>
                </a:gridCol>
                <a:gridCol w="2667989">
                  <a:extLst>
                    <a:ext uri="{9D8B030D-6E8A-4147-A177-3AD203B41FA5}">
                      <a16:colId xmlns:a16="http://schemas.microsoft.com/office/drawing/2014/main" val="865917577"/>
                    </a:ext>
                  </a:extLst>
                </a:gridCol>
                <a:gridCol w="2545278">
                  <a:extLst>
                    <a:ext uri="{9D8B030D-6E8A-4147-A177-3AD203B41FA5}">
                      <a16:colId xmlns:a16="http://schemas.microsoft.com/office/drawing/2014/main" val="434298761"/>
                    </a:ext>
                  </a:extLst>
                </a:gridCol>
              </a:tblGrid>
              <a:tr h="261620">
                <a:tc>
                  <a:txBody>
                    <a:bodyPr/>
                    <a:lstStyle/>
                    <a:p>
                      <a:pPr marL="0" marR="0" algn="ctr">
                        <a:spcBef>
                          <a:spcPts val="0"/>
                        </a:spcBef>
                        <a:spcAft>
                          <a:spcPts val="0"/>
                        </a:spcAft>
                      </a:pPr>
                      <a:r>
                        <a:rPr lang="en-US" sz="1200" b="1" spc="-10" dirty="0">
                          <a:solidFill>
                            <a:srgbClr val="FFFFFF"/>
                          </a:solidFill>
                          <a:effectLst/>
                        </a:rPr>
                        <a:t>Metric</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spc="-10" dirty="0">
                          <a:solidFill>
                            <a:srgbClr val="FFFFFF"/>
                          </a:solidFill>
                          <a:effectLst/>
                        </a:rPr>
                        <a:t>Metric</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algn="ctr">
                        <a:lnSpc>
                          <a:spcPts val="1030"/>
                        </a:lnSpc>
                        <a:spcBef>
                          <a:spcPts val="0"/>
                        </a:spcBef>
                        <a:spcAft>
                          <a:spcPts val="0"/>
                        </a:spcAft>
                      </a:pPr>
                      <a:r>
                        <a:rPr lang="en-US" sz="1200" b="1" spc="-10" dirty="0">
                          <a:solidFill>
                            <a:srgbClr val="FFFFFF"/>
                          </a:solidFill>
                          <a:effectLst/>
                        </a:rPr>
                        <a:t>Current Performance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88900" algn="ctr">
                        <a:lnSpc>
                          <a:spcPct val="100000"/>
                        </a:lnSpc>
                        <a:spcBef>
                          <a:spcPts val="0"/>
                        </a:spcBef>
                        <a:spcAft>
                          <a:spcPts val="0"/>
                        </a:spcAft>
                      </a:pPr>
                      <a:r>
                        <a:rPr lang="en-US" sz="1200" b="1" dirty="0">
                          <a:solidFill>
                            <a:srgbClr val="FFFFFF"/>
                          </a:solidFill>
                          <a:effectLst/>
                        </a:rPr>
                        <a:t>Current</a:t>
                      </a:r>
                      <a:r>
                        <a:rPr lang="en-US" sz="1200" b="1" spc="-60" dirty="0">
                          <a:solidFill>
                            <a:srgbClr val="FFFFFF"/>
                          </a:solidFill>
                          <a:effectLst/>
                        </a:rPr>
                        <a:t> </a:t>
                      </a:r>
                      <a:r>
                        <a:rPr lang="en-US" sz="1200" b="1" dirty="0">
                          <a:solidFill>
                            <a:srgbClr val="FFFFFF"/>
                          </a:solidFill>
                          <a:effectLst/>
                        </a:rPr>
                        <a:t>Delta from (Table 3) Target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b="1" spc="-10" dirty="0">
                          <a:solidFill>
                            <a:srgbClr val="FFFFFF"/>
                          </a:solidFill>
                          <a:effectLst/>
                        </a:rPr>
                        <a:t>Details</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8797466"/>
                  </a:ext>
                </a:extLst>
              </a:tr>
              <a:tr h="381892">
                <a:tc>
                  <a:txBody>
                    <a:bodyPr/>
                    <a:lstStyle/>
                    <a:p>
                      <a:pPr marL="67945" marR="0" indent="-67945" algn="ctr">
                        <a:lnSpc>
                          <a:spcPts val="1035"/>
                        </a:lnSpc>
                        <a:spcBef>
                          <a:spcPts val="0"/>
                        </a:spcBef>
                        <a:spcAft>
                          <a:spcPts val="0"/>
                        </a:spcAft>
                      </a:pPr>
                      <a:r>
                        <a:rPr lang="en-US" sz="1200" b="1" dirty="0">
                          <a:effectLst/>
                        </a:rPr>
                        <a:t>1</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7945" marR="0">
                        <a:lnSpc>
                          <a:spcPct val="100000"/>
                        </a:lnSpc>
                        <a:spcBef>
                          <a:spcPts val="0"/>
                        </a:spcBef>
                        <a:spcAft>
                          <a:spcPts val="0"/>
                        </a:spcAft>
                      </a:pPr>
                      <a:r>
                        <a:rPr lang="en-US" sz="1200" b="1" dirty="0">
                          <a:effectLst/>
                        </a:rPr>
                        <a:t>Percent</a:t>
                      </a:r>
                      <a:r>
                        <a:rPr lang="en-US" sz="1200" b="1" spc="-40" dirty="0">
                          <a:effectLst/>
                        </a:rPr>
                        <a:t> </a:t>
                      </a:r>
                      <a:r>
                        <a:rPr lang="en-US" sz="1200" b="1" spc="-10" dirty="0">
                          <a:effectLst/>
                        </a:rPr>
                        <a:t>System</a:t>
                      </a:r>
                      <a:endParaRPr lang="en-US" sz="1200" dirty="0">
                        <a:effectLst/>
                      </a:endParaRPr>
                    </a:p>
                    <a:p>
                      <a:pPr marL="64135" marR="91440">
                        <a:lnSpc>
                          <a:spcPct val="100000"/>
                        </a:lnSpc>
                        <a:spcBef>
                          <a:spcPts val="0"/>
                        </a:spcBef>
                        <a:spcAft>
                          <a:spcPts val="0"/>
                        </a:spcAft>
                      </a:pPr>
                      <a:r>
                        <a:rPr lang="en-US" sz="1200" b="1" dirty="0">
                          <a:effectLst/>
                        </a:rPr>
                        <a:t>Margin</a:t>
                      </a:r>
                      <a:r>
                        <a:rPr lang="en-US" sz="1200" b="1" spc="-60" dirty="0">
                          <a:effectLst/>
                        </a:rPr>
                        <a:t> </a:t>
                      </a:r>
                      <a:r>
                        <a:rPr lang="en-US" sz="1200" b="1" dirty="0">
                          <a:effectLst/>
                        </a:rPr>
                        <a:t>Capture for Timing</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a:spcBef>
                          <a:spcPts val="0"/>
                        </a:spcBef>
                        <a:spcAft>
                          <a:spcPts val="0"/>
                        </a:spcAft>
                      </a:pPr>
                      <a:r>
                        <a:rPr lang="en-US" sz="1200" dirty="0">
                          <a:effectLst/>
                        </a:rPr>
                        <a:t>46%</a:t>
                      </a:r>
                      <a:r>
                        <a:rPr lang="en-US" sz="1200" spc="-30" dirty="0">
                          <a:effectLst/>
                        </a:rPr>
                        <a:t> margin</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marR="0">
                        <a:spcBef>
                          <a:spcPts val="0"/>
                        </a:spcBef>
                        <a:spcAft>
                          <a:spcPts val="0"/>
                        </a:spcAft>
                      </a:pPr>
                      <a:r>
                        <a:rPr lang="en-US" sz="1200" dirty="0">
                          <a:solidFill>
                            <a:srgbClr val="4F6228"/>
                          </a:solidFill>
                          <a:effectLst/>
                        </a:rPr>
                        <a:t>+26%</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2880" marR="0" lvl="0" indent="-91440">
                        <a:spcBef>
                          <a:spcPts val="0"/>
                        </a:spcBef>
                        <a:spcAft>
                          <a:spcPts val="0"/>
                        </a:spcAft>
                        <a:buSzPts val="900"/>
                        <a:buFont typeface="Symbol" panose="05050102010706020507" pitchFamily="18" charset="2"/>
                        <a:buChar char=""/>
                        <a:tabLst>
                          <a:tab pos="297180" algn="l"/>
                        </a:tabLst>
                      </a:pPr>
                      <a:r>
                        <a:rPr lang="en-US" sz="1200" spc="0" dirty="0">
                          <a:effectLst/>
                        </a:rPr>
                        <a:t>0.13%</a:t>
                      </a:r>
                      <a:r>
                        <a:rPr lang="en-US" sz="1200" spc="-30" dirty="0">
                          <a:effectLst/>
                        </a:rPr>
                        <a:t> </a:t>
                      </a:r>
                      <a:r>
                        <a:rPr lang="en-US" sz="1200" spc="0" dirty="0">
                          <a:effectLst/>
                        </a:rPr>
                        <a:t>from</a:t>
                      </a:r>
                      <a:r>
                        <a:rPr lang="en-US" sz="1200" spc="-30" dirty="0">
                          <a:effectLst/>
                        </a:rPr>
                        <a:t> </a:t>
                      </a:r>
                      <a:r>
                        <a:rPr lang="en-US" sz="1200" spc="0" dirty="0">
                          <a:effectLst/>
                        </a:rPr>
                        <a:t>Figure 5e</a:t>
                      </a:r>
                      <a:r>
                        <a:rPr lang="en-US" sz="1200" spc="-10" dirty="0">
                          <a:effectLst/>
                        </a:rPr>
                        <a:t> </a:t>
                      </a:r>
                      <a:r>
                        <a:rPr lang="en-US" sz="1200" spc="0" dirty="0">
                          <a:effectLst/>
                        </a:rPr>
                        <a:t>=</a:t>
                      </a:r>
                      <a:r>
                        <a:rPr lang="en-US" sz="1200" spc="-35" dirty="0">
                          <a:effectLst/>
                        </a:rPr>
                        <a:t> </a:t>
                      </a:r>
                      <a:r>
                        <a:rPr lang="en-US" sz="1200" spc="-10" dirty="0">
                          <a:effectLst/>
                        </a:rPr>
                        <a:t>6.09sec</a:t>
                      </a:r>
                      <a:endParaRPr lang="en-US" sz="120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7791428"/>
                  </a:ext>
                </a:extLst>
              </a:tr>
              <a:tr h="410533">
                <a:tc>
                  <a:txBody>
                    <a:bodyPr/>
                    <a:lstStyle/>
                    <a:p>
                      <a:pPr marL="67945" marR="0" indent="-61595" algn="ctr">
                        <a:lnSpc>
                          <a:spcPts val="1040"/>
                        </a:lnSpc>
                        <a:spcBef>
                          <a:spcPts val="0"/>
                        </a:spcBef>
                        <a:spcAft>
                          <a:spcPts val="0"/>
                        </a:spcAft>
                      </a:pPr>
                      <a:r>
                        <a:rPr lang="en-US" sz="1200" b="1">
                          <a:effectLst/>
                        </a:rPr>
                        <a:t>2</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4135" marR="0">
                        <a:lnSpc>
                          <a:spcPts val="1040"/>
                        </a:lnSpc>
                        <a:spcBef>
                          <a:spcPts val="0"/>
                        </a:spcBef>
                        <a:spcAft>
                          <a:spcPts val="0"/>
                        </a:spcAft>
                      </a:pPr>
                      <a:r>
                        <a:rPr lang="en-US" sz="1200" b="1" dirty="0">
                          <a:effectLst/>
                        </a:rPr>
                        <a:t>Probability of successful</a:t>
                      </a:r>
                      <a:r>
                        <a:rPr lang="en-US" sz="1200" b="1" spc="-60" dirty="0">
                          <a:effectLst/>
                        </a:rPr>
                        <a:t> </a:t>
                      </a:r>
                      <a:r>
                        <a:rPr lang="en-US" sz="1200" b="1" dirty="0">
                          <a:effectLst/>
                        </a:rPr>
                        <a:t>capture</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a:spcBef>
                          <a:spcPts val="0"/>
                        </a:spcBef>
                        <a:spcAft>
                          <a:spcPts val="0"/>
                        </a:spcAft>
                      </a:pPr>
                      <a:r>
                        <a:rPr lang="en-US" sz="1200" dirty="0">
                          <a:effectLst/>
                        </a:rPr>
                        <a:t>3.75sec must be ≤0.242% on MC Figure 5eoutput distribution</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73025" marR="0">
                        <a:spcBef>
                          <a:spcPts val="0"/>
                        </a:spcBef>
                        <a:spcAft>
                          <a:spcPts val="0"/>
                        </a:spcAft>
                      </a:pPr>
                      <a:r>
                        <a:rPr lang="en-US" sz="1200" dirty="0">
                          <a:solidFill>
                            <a:srgbClr val="4F6228"/>
                          </a:solidFill>
                          <a:effectLst/>
                        </a:rPr>
                        <a:t>3.75sec is well below 0.13% on distribution</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2880" marR="0" lvl="0" indent="-91440">
                        <a:spcBef>
                          <a:spcPts val="0"/>
                        </a:spcBef>
                        <a:spcAft>
                          <a:spcPts val="0"/>
                        </a:spcAft>
                        <a:buSzPts val="900"/>
                        <a:buFont typeface="Symbol" panose="05050102010706020507" pitchFamily="18" charset="2"/>
                        <a:buChar char=""/>
                        <a:tabLst>
                          <a:tab pos="297180" algn="l"/>
                        </a:tabLst>
                      </a:pPr>
                      <a:r>
                        <a:rPr lang="fr-FR" sz="1200" spc="0" dirty="0">
                          <a:effectLst/>
                        </a:rPr>
                        <a:t>0.242%-ile = P</a:t>
                      </a:r>
                      <a:r>
                        <a:rPr lang="fr-FR" sz="1200" spc="0" baseline="-25000" dirty="0">
                          <a:effectLst/>
                        </a:rPr>
                        <a:t>f(MC)</a:t>
                      </a:r>
                      <a:r>
                        <a:rPr lang="fr-FR" sz="1200" spc="0" dirty="0">
                          <a:effectLst/>
                        </a:rPr>
                        <a:t> = 1 – P</a:t>
                      </a:r>
                      <a:r>
                        <a:rPr lang="fr-FR" sz="1200" spc="0" baseline="-25000" dirty="0">
                          <a:effectLst/>
                        </a:rPr>
                        <a:t>S(MC)</a:t>
                      </a:r>
                      <a:endParaRPr lang="en-US" sz="120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0782274"/>
                  </a:ext>
                </a:extLst>
              </a:tr>
            </a:tbl>
          </a:graphicData>
        </a:graphic>
      </p:graphicFrame>
    </p:spTree>
    <p:extLst>
      <p:ext uri="{BB962C8B-B14F-4D97-AF65-F5344CB8AC3E}">
        <p14:creationId xmlns:p14="http://schemas.microsoft.com/office/powerpoint/2010/main" val="99906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8B7352B-CA71-EB2C-9AC3-CF22C43BF438}"/>
              </a:ext>
            </a:extLst>
          </p:cNvPr>
          <p:cNvSpPr>
            <a:spLocks noGrp="1"/>
          </p:cNvSpPr>
          <p:nvPr>
            <p:ph type="body" sz="quarter" idx="1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3800" b="1" dirty="0"/>
              <a:t>BACK-UP</a:t>
            </a:r>
          </a:p>
        </p:txBody>
      </p:sp>
      <p:sp>
        <p:nvSpPr>
          <p:cNvPr id="4" name="Footer Placeholder 3">
            <a:extLst>
              <a:ext uri="{FF2B5EF4-FFF2-40B4-BE49-F238E27FC236}">
                <a16:creationId xmlns:a16="http://schemas.microsoft.com/office/drawing/2014/main" id="{9FADBECD-8DB1-4069-845F-045B7308AED9}"/>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966A4C2A-604F-4DA4-BE8E-2C6E0E9E1683}"/>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3BAF923B-6457-45D1-AB47-E3958D42B460}"/>
              </a:ext>
            </a:extLst>
          </p:cNvPr>
          <p:cNvSpPr>
            <a:spLocks noGrp="1"/>
          </p:cNvSpPr>
          <p:nvPr>
            <p:ph type="sldNum" sz="quarter" idx="4"/>
          </p:nvPr>
        </p:nvSpPr>
        <p:spPr/>
        <p:txBody>
          <a:bodyPr/>
          <a:lstStyle/>
          <a:p>
            <a:pPr algn="ctr"/>
            <a:fld id="{2D04F4CF-F641-6E4E-8F87-8EB8AA2BFA51}" type="slidenum">
              <a:rPr lang="en-US" smtClean="0"/>
              <a:pPr algn="ctr"/>
              <a:t>15</a:t>
            </a:fld>
            <a:endParaRPr lang="en-US"/>
          </a:p>
        </p:txBody>
      </p:sp>
    </p:spTree>
    <p:extLst>
      <p:ext uri="{BB962C8B-B14F-4D97-AF65-F5344CB8AC3E}">
        <p14:creationId xmlns:p14="http://schemas.microsoft.com/office/powerpoint/2010/main" val="82015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156F-DF26-48CF-936E-4BBCD1BE249A}"/>
              </a:ext>
            </a:extLst>
          </p:cNvPr>
          <p:cNvSpPr>
            <a:spLocks noGrp="1"/>
          </p:cNvSpPr>
          <p:nvPr>
            <p:ph type="title"/>
          </p:nvPr>
        </p:nvSpPr>
        <p:spPr/>
        <p:txBody>
          <a:bodyPr/>
          <a:lstStyle/>
          <a:p>
            <a:r>
              <a:rPr lang="en-US" dirty="0">
                <a:sym typeface="Wingdings" panose="05000000000000000000" pitchFamily="2" charset="2"/>
              </a:rPr>
              <a:t>Capture Performance Requirement Allocations &amp; Flow-down </a:t>
            </a:r>
            <a:endParaRPr lang="en-US" dirty="0"/>
          </a:p>
        </p:txBody>
      </p:sp>
      <p:sp>
        <p:nvSpPr>
          <p:cNvPr id="4" name="Footer Placeholder 3">
            <a:extLst>
              <a:ext uri="{FF2B5EF4-FFF2-40B4-BE49-F238E27FC236}">
                <a16:creationId xmlns:a16="http://schemas.microsoft.com/office/drawing/2014/main" id="{9FADBECD-8DB1-4069-845F-045B7308AED9}"/>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966A4C2A-604F-4DA4-BE8E-2C6E0E9E1683}"/>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3BAF923B-6457-45D1-AB47-E3958D42B460}"/>
              </a:ext>
            </a:extLst>
          </p:cNvPr>
          <p:cNvSpPr>
            <a:spLocks noGrp="1"/>
          </p:cNvSpPr>
          <p:nvPr>
            <p:ph type="sldNum" sz="quarter" idx="4"/>
          </p:nvPr>
        </p:nvSpPr>
        <p:spPr/>
        <p:txBody>
          <a:bodyPr/>
          <a:lstStyle/>
          <a:p>
            <a:pPr algn="ctr"/>
            <a:fld id="{2D04F4CF-F641-6E4E-8F87-8EB8AA2BFA51}" type="slidenum">
              <a:rPr lang="en-US" smtClean="0"/>
              <a:pPr algn="ctr"/>
              <a:t>16</a:t>
            </a:fld>
            <a:endParaRPr lang="en-US"/>
          </a:p>
        </p:txBody>
      </p:sp>
      <p:sp>
        <p:nvSpPr>
          <p:cNvPr id="3" name="Rectangle: Rounded Corners 2">
            <a:extLst>
              <a:ext uri="{FF2B5EF4-FFF2-40B4-BE49-F238E27FC236}">
                <a16:creationId xmlns:a16="http://schemas.microsoft.com/office/drawing/2014/main" id="{8AE462A8-580A-B9A1-B146-CBE90EF7F5D5}"/>
              </a:ext>
            </a:extLst>
          </p:cNvPr>
          <p:cNvSpPr/>
          <p:nvPr/>
        </p:nvSpPr>
        <p:spPr>
          <a:xfrm>
            <a:off x="2693949" y="820556"/>
            <a:ext cx="6835698" cy="7398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L1.5 MSR-CAM-998544</a:t>
            </a:r>
          </a:p>
          <a:p>
            <a:pPr algn="ctr"/>
            <a:r>
              <a:rPr lang="en-US" sz="1100" i="1" dirty="0"/>
              <a:t>The CCRS shall capture the OS with 99.7% probability of success compliant to the OS physical dimensions in MSR-CAM-1011840 and assuming delivery to the CCRS capture interface plane center within the tolerance specified in the ERO-CCRS IRD</a:t>
            </a:r>
          </a:p>
        </p:txBody>
      </p:sp>
      <p:sp>
        <p:nvSpPr>
          <p:cNvPr id="11" name="Rectangle: Rounded Corners 10">
            <a:extLst>
              <a:ext uri="{FF2B5EF4-FFF2-40B4-BE49-F238E27FC236}">
                <a16:creationId xmlns:a16="http://schemas.microsoft.com/office/drawing/2014/main" id="{5D937AE0-A4A0-F679-4CF2-60FC17709E30}"/>
              </a:ext>
            </a:extLst>
          </p:cNvPr>
          <p:cNvSpPr/>
          <p:nvPr/>
        </p:nvSpPr>
        <p:spPr>
          <a:xfrm>
            <a:off x="3110184" y="1954956"/>
            <a:ext cx="6003235" cy="4708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L3.5 CCRS-SRD-1086192</a:t>
            </a:r>
          </a:p>
          <a:p>
            <a:pPr algn="ctr"/>
            <a:r>
              <a:rPr lang="en-US" sz="1100" i="1" dirty="0"/>
              <a:t>The CCRS shall capture the OS with a probability of success of at least 99.7%</a:t>
            </a:r>
          </a:p>
        </p:txBody>
      </p:sp>
      <p:sp>
        <p:nvSpPr>
          <p:cNvPr id="12" name="Rectangle: Rounded Corners 11">
            <a:extLst>
              <a:ext uri="{FF2B5EF4-FFF2-40B4-BE49-F238E27FC236}">
                <a16:creationId xmlns:a16="http://schemas.microsoft.com/office/drawing/2014/main" id="{F13F92CE-FBDA-01F9-407C-1DFABFB3E873}"/>
              </a:ext>
            </a:extLst>
          </p:cNvPr>
          <p:cNvSpPr/>
          <p:nvPr/>
        </p:nvSpPr>
        <p:spPr>
          <a:xfrm>
            <a:off x="164504" y="2891815"/>
            <a:ext cx="2283457" cy="122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L4 CCRS-CCS-1117154</a:t>
            </a:r>
          </a:p>
          <a:p>
            <a:pPr algn="ctr"/>
            <a:r>
              <a:rPr lang="en-US" sz="1100" i="1" dirty="0"/>
              <a:t>The CCS shall maintain a capture opening of at least 549mm diameter for a minimum depth of 422mm</a:t>
            </a:r>
          </a:p>
        </p:txBody>
      </p:sp>
      <p:sp>
        <p:nvSpPr>
          <p:cNvPr id="13" name="Rectangle: Rounded Corners 12">
            <a:extLst>
              <a:ext uri="{FF2B5EF4-FFF2-40B4-BE49-F238E27FC236}">
                <a16:creationId xmlns:a16="http://schemas.microsoft.com/office/drawing/2014/main" id="{E515F698-296C-7D91-C6AC-41C2B433FBB6}"/>
              </a:ext>
            </a:extLst>
          </p:cNvPr>
          <p:cNvSpPr/>
          <p:nvPr/>
        </p:nvSpPr>
        <p:spPr>
          <a:xfrm>
            <a:off x="2487072" y="2890644"/>
            <a:ext cx="2623544" cy="122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L4 CCRS-CCS-1177504</a:t>
            </a:r>
          </a:p>
          <a:p>
            <a:pPr algn="ctr"/>
            <a:r>
              <a:rPr lang="en-US" sz="1100" i="1" dirty="0"/>
              <a:t>The CCS shall size the capture volume to have a minimum of 500mm between the end of the capture volume and the plane(s) that provide(s) both OS detection and OS physical capture</a:t>
            </a:r>
          </a:p>
        </p:txBody>
      </p:sp>
      <p:sp>
        <p:nvSpPr>
          <p:cNvPr id="14" name="Rectangle: Rounded Corners 13">
            <a:extLst>
              <a:ext uri="{FF2B5EF4-FFF2-40B4-BE49-F238E27FC236}">
                <a16:creationId xmlns:a16="http://schemas.microsoft.com/office/drawing/2014/main" id="{0DD2E6E1-FF40-AF84-F2CD-9F935A158799}"/>
              </a:ext>
            </a:extLst>
          </p:cNvPr>
          <p:cNvSpPr/>
          <p:nvPr/>
        </p:nvSpPr>
        <p:spPr>
          <a:xfrm>
            <a:off x="5154457" y="2889635"/>
            <a:ext cx="2282363" cy="122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L4 CCRS-CCS-1117108</a:t>
            </a:r>
          </a:p>
          <a:p>
            <a:pPr algn="ctr"/>
            <a:r>
              <a:rPr lang="en-US" sz="1100" i="1" dirty="0"/>
              <a:t>The CCS shall provide signals to avionics indicating the OS has crossed the threshold needed to capture within 0.1 sec</a:t>
            </a:r>
          </a:p>
        </p:txBody>
      </p:sp>
      <p:sp>
        <p:nvSpPr>
          <p:cNvPr id="15" name="Rectangle: Rounded Corners 14">
            <a:extLst>
              <a:ext uri="{FF2B5EF4-FFF2-40B4-BE49-F238E27FC236}">
                <a16:creationId xmlns:a16="http://schemas.microsoft.com/office/drawing/2014/main" id="{4BCCC23B-717F-2943-E636-7F062FE4748D}"/>
              </a:ext>
            </a:extLst>
          </p:cNvPr>
          <p:cNvSpPr/>
          <p:nvPr/>
        </p:nvSpPr>
        <p:spPr>
          <a:xfrm>
            <a:off x="7480661" y="2889635"/>
            <a:ext cx="2282362" cy="122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L4 CCRS-AVN-1137892</a:t>
            </a:r>
          </a:p>
          <a:p>
            <a:pPr algn="ctr"/>
            <a:r>
              <a:rPr lang="en-US" sz="1100" i="1" dirty="0"/>
              <a:t>The avionics shall send the command to the mechanism for OS capture within 0.45 sec of receiving capture sensor signals indicating capture</a:t>
            </a:r>
          </a:p>
        </p:txBody>
      </p:sp>
      <p:sp>
        <p:nvSpPr>
          <p:cNvPr id="16" name="Rectangle: Rounded Corners 15">
            <a:extLst>
              <a:ext uri="{FF2B5EF4-FFF2-40B4-BE49-F238E27FC236}">
                <a16:creationId xmlns:a16="http://schemas.microsoft.com/office/drawing/2014/main" id="{B07BEB6F-1773-D199-049E-EC501E051E08}"/>
              </a:ext>
            </a:extLst>
          </p:cNvPr>
          <p:cNvSpPr/>
          <p:nvPr/>
        </p:nvSpPr>
        <p:spPr>
          <a:xfrm>
            <a:off x="9806864" y="2889635"/>
            <a:ext cx="2282362" cy="12231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L4 CCRS-CCS-1117109</a:t>
            </a:r>
          </a:p>
          <a:p>
            <a:pPr algn="ctr"/>
            <a:r>
              <a:rPr lang="en-US" sz="1100" i="1" dirty="0"/>
              <a:t>The CCS shall physically prevent the OS from exiting the capture volume within 3.2 sec of deployment command from avionics</a:t>
            </a:r>
          </a:p>
        </p:txBody>
      </p:sp>
      <p:sp>
        <p:nvSpPr>
          <p:cNvPr id="21" name="TextBox 20">
            <a:extLst>
              <a:ext uri="{FF2B5EF4-FFF2-40B4-BE49-F238E27FC236}">
                <a16:creationId xmlns:a16="http://schemas.microsoft.com/office/drawing/2014/main" id="{E90602F0-FD47-87B0-7B08-CD1C422EA6F9}"/>
              </a:ext>
            </a:extLst>
          </p:cNvPr>
          <p:cNvSpPr txBox="1"/>
          <p:nvPr/>
        </p:nvSpPr>
        <p:spPr>
          <a:xfrm>
            <a:off x="9246925" y="1739535"/>
            <a:ext cx="2569023" cy="792737"/>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800" kern="0" dirty="0">
                <a:ea typeface="Inter"/>
                <a:cs typeface="Inter"/>
                <a:sym typeface="Inter"/>
              </a:rPr>
              <a:t>Definition of success:</a:t>
            </a:r>
          </a:p>
          <a:p>
            <a:pPr marL="91440" algn="l">
              <a:buSzPct val="100000"/>
              <a:buFont typeface="Arial" panose="020B0604020202020204" pitchFamily="34" charset="0"/>
              <a:buChar char="•"/>
            </a:pPr>
            <a:r>
              <a:rPr lang="en-US" sz="800" kern="0" dirty="0">
                <a:ea typeface="Inter"/>
                <a:cs typeface="Inter"/>
                <a:sym typeface="Inter"/>
              </a:rPr>
              <a:t>CCRS designs a capture volume to allow successful OS entry (no inadvertent LTM/CLM failure after PNR prior to and during OS entry</a:t>
            </a:r>
          </a:p>
          <a:p>
            <a:pPr marL="91440" algn="l">
              <a:buSzPct val="100000"/>
              <a:buFont typeface="Arial" panose="020B0604020202020204" pitchFamily="34" charset="0"/>
              <a:buChar char="•"/>
            </a:pPr>
            <a:r>
              <a:rPr lang="en-US" sz="800" kern="0" dirty="0">
                <a:ea typeface="Inter"/>
                <a:cs typeface="Inter"/>
                <a:sym typeface="Inter"/>
              </a:rPr>
              <a:t>CCRS detects and physically cages the OS before it bounces out</a:t>
            </a:r>
          </a:p>
        </p:txBody>
      </p:sp>
      <p:cxnSp>
        <p:nvCxnSpPr>
          <p:cNvPr id="23" name="Connector: Elbow 22">
            <a:extLst>
              <a:ext uri="{FF2B5EF4-FFF2-40B4-BE49-F238E27FC236}">
                <a16:creationId xmlns:a16="http://schemas.microsoft.com/office/drawing/2014/main" id="{07123AE5-C8F0-DD80-C473-6812D23472F9}"/>
              </a:ext>
            </a:extLst>
          </p:cNvPr>
          <p:cNvCxnSpPr>
            <a:cxnSpLocks/>
            <a:stCxn id="11" idx="2"/>
            <a:endCxn id="12" idx="0"/>
          </p:cNvCxnSpPr>
          <p:nvPr/>
        </p:nvCxnSpPr>
        <p:spPr>
          <a:xfrm rot="5400000">
            <a:off x="3476030" y="256043"/>
            <a:ext cx="465976" cy="4805569"/>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9DB6C19E-78F4-1548-B4EB-4B8BAC118F87}"/>
              </a:ext>
            </a:extLst>
          </p:cNvPr>
          <p:cNvCxnSpPr>
            <a:cxnSpLocks/>
            <a:stCxn id="11" idx="2"/>
            <a:endCxn id="13" idx="0"/>
          </p:cNvCxnSpPr>
          <p:nvPr/>
        </p:nvCxnSpPr>
        <p:spPr>
          <a:xfrm rot="5400000">
            <a:off x="4722921" y="1501762"/>
            <a:ext cx="464805" cy="2312958"/>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AB811248-7F87-31D4-37F9-FFC51F8842C9}"/>
              </a:ext>
            </a:extLst>
          </p:cNvPr>
          <p:cNvCxnSpPr>
            <a:cxnSpLocks/>
            <a:stCxn id="11" idx="2"/>
            <a:endCxn id="14" idx="0"/>
          </p:cNvCxnSpPr>
          <p:nvPr/>
        </p:nvCxnSpPr>
        <p:spPr>
          <a:xfrm rot="16200000" flipH="1">
            <a:off x="5971822" y="2565818"/>
            <a:ext cx="463796" cy="183837"/>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753199BC-9E6B-0416-4C27-59B6E96DF1B6}"/>
              </a:ext>
            </a:extLst>
          </p:cNvPr>
          <p:cNvCxnSpPr>
            <a:cxnSpLocks/>
            <a:stCxn id="11" idx="2"/>
            <a:endCxn id="15" idx="0"/>
          </p:cNvCxnSpPr>
          <p:nvPr/>
        </p:nvCxnSpPr>
        <p:spPr>
          <a:xfrm rot="16200000" flipH="1">
            <a:off x="7134924" y="1402717"/>
            <a:ext cx="463796" cy="2510040"/>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58652912-553F-6CC6-3077-B7977A7A1BFF}"/>
              </a:ext>
            </a:extLst>
          </p:cNvPr>
          <p:cNvCxnSpPr>
            <a:cxnSpLocks/>
            <a:stCxn id="11" idx="2"/>
            <a:endCxn id="16" idx="0"/>
          </p:cNvCxnSpPr>
          <p:nvPr/>
        </p:nvCxnSpPr>
        <p:spPr>
          <a:xfrm rot="16200000" flipH="1">
            <a:off x="8298025" y="239615"/>
            <a:ext cx="463796" cy="4836243"/>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B13E6DF8-3709-B4F1-FAC3-74591C2A4820}"/>
              </a:ext>
            </a:extLst>
          </p:cNvPr>
          <p:cNvCxnSpPr>
            <a:cxnSpLocks/>
            <a:stCxn id="3" idx="2"/>
            <a:endCxn id="11" idx="0"/>
          </p:cNvCxnSpPr>
          <p:nvPr/>
        </p:nvCxnSpPr>
        <p:spPr>
          <a:xfrm rot="16200000" flipH="1">
            <a:off x="5914531" y="1757684"/>
            <a:ext cx="394539" cy="4"/>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FAADE50A-E511-B704-DF07-E43702BEF581}"/>
              </a:ext>
            </a:extLst>
          </p:cNvPr>
          <p:cNvSpPr/>
          <p:nvPr/>
        </p:nvSpPr>
        <p:spPr>
          <a:xfrm>
            <a:off x="3036125" y="1777711"/>
            <a:ext cx="6167252" cy="739861"/>
          </a:xfrm>
          <a:prstGeom prst="rect">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able 8">
            <a:extLst>
              <a:ext uri="{FF2B5EF4-FFF2-40B4-BE49-F238E27FC236}">
                <a16:creationId xmlns:a16="http://schemas.microsoft.com/office/drawing/2014/main" id="{CD53E4CF-B973-E863-EE20-01CEB2C8B567}"/>
              </a:ext>
            </a:extLst>
          </p:cNvPr>
          <p:cNvGraphicFramePr>
            <a:graphicFrameLocks noGrp="1"/>
          </p:cNvGraphicFramePr>
          <p:nvPr/>
        </p:nvGraphicFramePr>
        <p:xfrm>
          <a:off x="3921640" y="4470191"/>
          <a:ext cx="7370618" cy="2156460"/>
        </p:xfrm>
        <a:graphic>
          <a:graphicData uri="http://schemas.openxmlformats.org/drawingml/2006/table">
            <a:tbl>
              <a:tblPr firstRow="1" firstCol="1" lastRow="1" lastCol="1" bandRow="1" bandCol="1">
                <a:tableStyleId>{69012ECD-51FC-41F1-AA8D-1B2483CD663E}</a:tableStyleId>
              </a:tblPr>
              <a:tblGrid>
                <a:gridCol w="360218">
                  <a:extLst>
                    <a:ext uri="{9D8B030D-6E8A-4147-A177-3AD203B41FA5}">
                      <a16:colId xmlns:a16="http://schemas.microsoft.com/office/drawing/2014/main" val="703674611"/>
                    </a:ext>
                  </a:extLst>
                </a:gridCol>
                <a:gridCol w="1797132">
                  <a:extLst>
                    <a:ext uri="{9D8B030D-6E8A-4147-A177-3AD203B41FA5}">
                      <a16:colId xmlns:a16="http://schemas.microsoft.com/office/drawing/2014/main" val="446555109"/>
                    </a:ext>
                  </a:extLst>
                </a:gridCol>
                <a:gridCol w="1575460">
                  <a:extLst>
                    <a:ext uri="{9D8B030D-6E8A-4147-A177-3AD203B41FA5}">
                      <a16:colId xmlns:a16="http://schemas.microsoft.com/office/drawing/2014/main" val="1360144129"/>
                    </a:ext>
                  </a:extLst>
                </a:gridCol>
                <a:gridCol w="1393660">
                  <a:extLst>
                    <a:ext uri="{9D8B030D-6E8A-4147-A177-3AD203B41FA5}">
                      <a16:colId xmlns:a16="http://schemas.microsoft.com/office/drawing/2014/main" val="1522372562"/>
                    </a:ext>
                  </a:extLst>
                </a:gridCol>
                <a:gridCol w="2244148">
                  <a:extLst>
                    <a:ext uri="{9D8B030D-6E8A-4147-A177-3AD203B41FA5}">
                      <a16:colId xmlns:a16="http://schemas.microsoft.com/office/drawing/2014/main" val="1469726367"/>
                    </a:ext>
                  </a:extLst>
                </a:gridCol>
              </a:tblGrid>
              <a:tr h="262890">
                <a:tc>
                  <a:txBody>
                    <a:bodyPr/>
                    <a:lstStyle/>
                    <a:p>
                      <a:pPr marL="0" marR="0" algn="ctr">
                        <a:spcBef>
                          <a:spcPts val="0"/>
                        </a:spcBef>
                        <a:spcAft>
                          <a:spcPts val="0"/>
                        </a:spcAft>
                      </a:pPr>
                      <a:r>
                        <a:rPr lang="en-US" sz="900" spc="-20" dirty="0">
                          <a:effectLst/>
                        </a:rPr>
                        <a:t>Item</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a:effectLst/>
                        </a:rPr>
                        <a:t>Function [Reqt]</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a:effectLst/>
                        </a:rPr>
                        <a:t>Subsystem</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indent="15240" algn="ctr">
                        <a:spcBef>
                          <a:spcPts val="0"/>
                        </a:spcBef>
                        <a:spcAft>
                          <a:spcPts val="0"/>
                        </a:spcAft>
                      </a:pPr>
                      <a:r>
                        <a:rPr lang="en-US" sz="900" dirty="0">
                          <a:effectLst/>
                        </a:rPr>
                        <a:t>NTE</a:t>
                      </a:r>
                      <a:r>
                        <a:rPr lang="en-US" sz="900" spc="-55" dirty="0">
                          <a:effectLst/>
                        </a:rPr>
                        <a:t> </a:t>
                      </a:r>
                      <a:r>
                        <a:rPr lang="en-US" sz="900" dirty="0">
                          <a:effectLst/>
                        </a:rPr>
                        <a:t>Time Allocation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5720" algn="ctr">
                        <a:spcBef>
                          <a:spcPts val="0"/>
                        </a:spcBef>
                        <a:spcAft>
                          <a:spcPts val="0"/>
                        </a:spcAft>
                      </a:pPr>
                      <a:r>
                        <a:rPr lang="en-US" sz="900" dirty="0">
                          <a:effectLst/>
                        </a:rPr>
                        <a:t>Description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62181814"/>
                  </a:ext>
                </a:extLst>
              </a:tr>
              <a:tr h="461010">
                <a:tc>
                  <a:txBody>
                    <a:bodyPr/>
                    <a:lstStyle/>
                    <a:p>
                      <a:pPr marL="91440" marR="91440" algn="ctr">
                        <a:spcBef>
                          <a:spcPts val="0"/>
                        </a:spcBef>
                        <a:spcAft>
                          <a:spcPts val="0"/>
                        </a:spcAft>
                      </a:pPr>
                      <a:r>
                        <a:rPr lang="en-US" sz="900" spc="-50">
                          <a:effectLst/>
                        </a:rPr>
                        <a:t>1</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OS Detection [L4-CCRS-CCS-1117108]</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a:effectLst/>
                        </a:rPr>
                        <a:t>Capture &amp; Configuration System (CCS)</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10">
                          <a:effectLst/>
                        </a:rPr>
                        <a:t>0.10 seconds</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spcBef>
                          <a:spcPts val="0"/>
                        </a:spcBef>
                        <a:spcAft>
                          <a:spcPts val="0"/>
                        </a:spcAft>
                        <a:tabLst>
                          <a:tab pos="207010" algn="l"/>
                        </a:tabLst>
                      </a:pPr>
                      <a:r>
                        <a:rPr lang="en-US" sz="900" b="0" dirty="0">
                          <a:effectLst/>
                        </a:rPr>
                        <a:t>CSE</a:t>
                      </a:r>
                      <a:r>
                        <a:rPr lang="en-US" sz="900" b="0" spc="-25" dirty="0">
                          <a:effectLst/>
                        </a:rPr>
                        <a:t> </a:t>
                      </a:r>
                      <a:r>
                        <a:rPr lang="en-US" sz="900" b="0" dirty="0">
                          <a:effectLst/>
                        </a:rPr>
                        <a:t>processing</a:t>
                      </a:r>
                      <a:r>
                        <a:rPr lang="en-US" sz="900" b="0" spc="-20" dirty="0">
                          <a:effectLst/>
                        </a:rPr>
                        <a:t> </a:t>
                      </a:r>
                      <a:r>
                        <a:rPr lang="en-US" sz="900" b="0" dirty="0">
                          <a:effectLst/>
                        </a:rPr>
                        <a:t>for</a:t>
                      </a:r>
                      <a:r>
                        <a:rPr lang="en-US" sz="900" b="0" spc="-35" dirty="0">
                          <a:effectLst/>
                        </a:rPr>
                        <a:t> </a:t>
                      </a:r>
                      <a:r>
                        <a:rPr lang="en-US" sz="900" b="0" dirty="0">
                          <a:effectLst/>
                        </a:rPr>
                        <a:t>state</a:t>
                      </a:r>
                      <a:r>
                        <a:rPr lang="en-US" sz="900" b="0" spc="-30" dirty="0">
                          <a:effectLst/>
                        </a:rPr>
                        <a:t> </a:t>
                      </a:r>
                      <a:r>
                        <a:rPr lang="en-US" sz="900" b="0" spc="-10" dirty="0">
                          <a:effectLst/>
                        </a:rPr>
                        <a:t>determination</a:t>
                      </a:r>
                      <a:endParaRPr lang="en-US" sz="1100" b="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2144616"/>
                  </a:ext>
                </a:extLst>
              </a:tr>
              <a:tr h="725170">
                <a:tc>
                  <a:txBody>
                    <a:bodyPr/>
                    <a:lstStyle/>
                    <a:p>
                      <a:pPr marL="91440" marR="91440" algn="ctr">
                        <a:spcBef>
                          <a:spcPts val="0"/>
                        </a:spcBef>
                        <a:spcAft>
                          <a:spcPts val="0"/>
                        </a:spcAft>
                      </a:pPr>
                      <a:r>
                        <a:rPr lang="en-US" sz="900" spc="-50" dirty="0">
                          <a:effectLst/>
                        </a:rPr>
                        <a:t>2</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OS Capture [L4-CCRS-CCS-1117109]</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Capture &amp; Configuration System (CCS)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10">
                          <a:effectLst/>
                        </a:rPr>
                        <a:t>3.2 seconds</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91440" lvl="0" indent="0">
                        <a:spcBef>
                          <a:spcPts val="0"/>
                        </a:spcBef>
                        <a:spcAft>
                          <a:spcPts val="0"/>
                        </a:spcAft>
                        <a:buSzPts val="900"/>
                        <a:buFont typeface="Symbol" panose="05050102010706020507" pitchFamily="18" charset="2"/>
                        <a:buNone/>
                        <a:tabLst>
                          <a:tab pos="207010" algn="l"/>
                        </a:tabLst>
                      </a:pPr>
                      <a:r>
                        <a:rPr lang="en-US" sz="900" b="0" spc="0" dirty="0">
                          <a:effectLst/>
                        </a:rPr>
                        <a:t>   Deploy</a:t>
                      </a:r>
                      <a:r>
                        <a:rPr lang="en-US" sz="900" b="0" spc="-30" dirty="0">
                          <a:effectLst/>
                        </a:rPr>
                        <a:t> </a:t>
                      </a:r>
                      <a:r>
                        <a:rPr lang="en-US" sz="900" b="0" spc="-25" dirty="0">
                          <a:effectLst/>
                        </a:rPr>
                        <a:t>LTM</a:t>
                      </a:r>
                      <a:endParaRPr lang="en-US" sz="1100" b="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8376357"/>
                  </a:ext>
                </a:extLst>
              </a:tr>
              <a:tr h="525145">
                <a:tc>
                  <a:txBody>
                    <a:bodyPr/>
                    <a:lstStyle/>
                    <a:p>
                      <a:pPr marL="91440" marR="91440" algn="ctr">
                        <a:spcBef>
                          <a:spcPts val="0"/>
                        </a:spcBef>
                        <a:spcAft>
                          <a:spcPts val="0"/>
                        </a:spcAft>
                      </a:pPr>
                      <a:r>
                        <a:rPr lang="en-US" sz="900" spc="-50">
                          <a:effectLst/>
                        </a:rPr>
                        <a:t>3</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a:effectLst/>
                        </a:rPr>
                        <a:t>Process Signals &amp; Send Command [L4-CCRS-AVN-1137892]</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dirty="0">
                          <a:effectLst/>
                        </a:rPr>
                        <a:t>Avionics (AVN)</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lgn="ctr">
                        <a:spcBef>
                          <a:spcPts val="0"/>
                        </a:spcBef>
                        <a:spcAft>
                          <a:spcPts val="0"/>
                        </a:spcAft>
                      </a:pPr>
                      <a:r>
                        <a:rPr lang="en-US" sz="900" spc="-20" dirty="0">
                          <a:effectLst/>
                        </a:rPr>
                        <a:t>0.45 seconds</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Receive</a:t>
                      </a:r>
                      <a:r>
                        <a:rPr lang="en-US" sz="900" b="0" spc="-35" dirty="0">
                          <a:effectLst/>
                        </a:rPr>
                        <a:t> </a:t>
                      </a:r>
                      <a:r>
                        <a:rPr lang="en-US" sz="900" b="0" spc="0" dirty="0">
                          <a:effectLst/>
                        </a:rPr>
                        <a:t>capture</a:t>
                      </a:r>
                      <a:r>
                        <a:rPr lang="en-US" sz="900" b="0" spc="-30" dirty="0">
                          <a:effectLst/>
                        </a:rPr>
                        <a:t> </a:t>
                      </a:r>
                      <a:r>
                        <a:rPr lang="en-US" sz="900" b="0" spc="0" dirty="0">
                          <a:effectLst/>
                        </a:rPr>
                        <a:t>sensor</a:t>
                      </a:r>
                      <a:r>
                        <a:rPr lang="en-US" sz="900" b="0" spc="-30" dirty="0">
                          <a:effectLst/>
                        </a:rPr>
                        <a:t> </a:t>
                      </a:r>
                      <a:r>
                        <a:rPr lang="en-US" sz="900" b="0" spc="-10" dirty="0">
                          <a:effectLst/>
                        </a:rPr>
                        <a:t>statuses</a:t>
                      </a:r>
                      <a:endParaRPr lang="en-US" sz="1100" b="0" spc="0" dirty="0">
                        <a:effectLst/>
                      </a:endParaRPr>
                    </a:p>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Perform algorithm</a:t>
                      </a:r>
                      <a:r>
                        <a:rPr lang="en-US" sz="900" b="0" spc="-55" dirty="0">
                          <a:effectLst/>
                        </a:rPr>
                        <a:t> </a:t>
                      </a:r>
                      <a:endParaRPr lang="en-US" sz="1100" b="0" spc="0" dirty="0">
                        <a:effectLst/>
                      </a:endParaRPr>
                    </a:p>
                    <a:p>
                      <a:pPr marL="182880" marR="91440" lvl="0" indent="-91440">
                        <a:spcBef>
                          <a:spcPts val="0"/>
                        </a:spcBef>
                        <a:spcAft>
                          <a:spcPts val="0"/>
                        </a:spcAft>
                        <a:buSzPts val="900"/>
                        <a:buFont typeface="Symbol" panose="05050102010706020507" pitchFamily="18" charset="2"/>
                        <a:buChar char=""/>
                        <a:tabLst>
                          <a:tab pos="205740" algn="l"/>
                        </a:tabLst>
                      </a:pPr>
                      <a:r>
                        <a:rPr lang="en-US" sz="900" b="0" spc="0" dirty="0">
                          <a:effectLst/>
                        </a:rPr>
                        <a:t> Send</a:t>
                      </a:r>
                      <a:r>
                        <a:rPr lang="en-US" sz="900" b="0" spc="-20" dirty="0">
                          <a:effectLst/>
                        </a:rPr>
                        <a:t> </a:t>
                      </a:r>
                      <a:r>
                        <a:rPr lang="en-US" sz="900" b="0" spc="0" dirty="0">
                          <a:effectLst/>
                        </a:rPr>
                        <a:t>command</a:t>
                      </a:r>
                      <a:r>
                        <a:rPr lang="en-US" sz="900" b="0" spc="-30" dirty="0">
                          <a:effectLst/>
                        </a:rPr>
                        <a:t> </a:t>
                      </a:r>
                      <a:r>
                        <a:rPr lang="en-US" sz="900" b="0" spc="0" dirty="0">
                          <a:effectLst/>
                        </a:rPr>
                        <a:t>to</a:t>
                      </a:r>
                      <a:r>
                        <a:rPr lang="en-US" sz="900" b="0" spc="-25" dirty="0">
                          <a:effectLst/>
                        </a:rPr>
                        <a:t> deploy </a:t>
                      </a:r>
                      <a:r>
                        <a:rPr lang="en-US" sz="900" b="0" spc="-10" dirty="0">
                          <a:effectLst/>
                        </a:rPr>
                        <a:t>mechanism</a:t>
                      </a:r>
                      <a:endParaRPr lang="en-US" sz="1100" b="0" spc="0" dirty="0">
                        <a:effectLst/>
                        <a:latin typeface="Times New Roman" panose="02020603050405020304" pitchFamily="18" charset="0"/>
                        <a:ea typeface="Symbol" panose="05050102010706020507" pitchFamily="18" charset="2"/>
                        <a:cs typeface="Symbol" panose="05050102010706020507" pitchFamily="18" charset="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4193531"/>
                  </a:ext>
                </a:extLst>
              </a:tr>
              <a:tr h="182245">
                <a:tc gridSpan="3">
                  <a:txBody>
                    <a:bodyPr/>
                    <a:lstStyle/>
                    <a:p>
                      <a:pPr marL="91440" marR="91440" algn="r">
                        <a:spcBef>
                          <a:spcPts val="0"/>
                        </a:spcBef>
                        <a:spcAft>
                          <a:spcPts val="0"/>
                        </a:spcAft>
                      </a:pPr>
                      <a:r>
                        <a:rPr lang="en-US" sz="900">
                          <a:effectLst/>
                        </a:rPr>
                        <a:t>CCRS</a:t>
                      </a:r>
                      <a:r>
                        <a:rPr lang="en-US" sz="900" spc="-25">
                          <a:effectLst/>
                        </a:rPr>
                        <a:t> </a:t>
                      </a:r>
                      <a:r>
                        <a:rPr lang="en-US" sz="900">
                          <a:effectLst/>
                        </a:rPr>
                        <a:t>System</a:t>
                      </a:r>
                      <a:r>
                        <a:rPr lang="en-US" sz="900" spc="-20">
                          <a:effectLst/>
                        </a:rPr>
                        <a:t> Total:</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91440" marR="91440" algn="ctr">
                        <a:spcBef>
                          <a:spcPts val="0"/>
                        </a:spcBef>
                        <a:spcAft>
                          <a:spcPts val="0"/>
                        </a:spcAft>
                      </a:pPr>
                      <a:r>
                        <a:rPr lang="en-US" sz="900" spc="-25">
                          <a:effectLst/>
                        </a:rPr>
                        <a:t>3.75 sec</a:t>
                      </a:r>
                      <a:endParaRPr lang="en-US" sz="11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marR="91440">
                        <a:spcBef>
                          <a:spcPts val="0"/>
                        </a:spcBef>
                        <a:spcAft>
                          <a:spcPts val="0"/>
                        </a:spcAft>
                      </a:pPr>
                      <a:r>
                        <a:rPr lang="en-US" sz="900" dirty="0">
                          <a:effectLst/>
                        </a:rPr>
                        <a:t>System</a:t>
                      </a:r>
                      <a:r>
                        <a:rPr lang="en-US" sz="900" spc="-35" dirty="0">
                          <a:effectLst/>
                        </a:rPr>
                        <a:t> </a:t>
                      </a:r>
                      <a:r>
                        <a:rPr lang="en-US" sz="900" dirty="0">
                          <a:effectLst/>
                        </a:rPr>
                        <a:t>capability</a:t>
                      </a:r>
                      <a:r>
                        <a:rPr lang="en-US" sz="900" spc="-40" dirty="0">
                          <a:effectLst/>
                        </a:rPr>
                        <a:t> </a:t>
                      </a:r>
                      <a:r>
                        <a:rPr lang="en-US" sz="900" spc="-10" dirty="0">
                          <a:effectLst/>
                        </a:rPr>
                        <a:t>limit</a:t>
                      </a:r>
                      <a:endParaRPr lang="en-US" sz="11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8445680"/>
                  </a:ext>
                </a:extLst>
              </a:tr>
            </a:tbl>
          </a:graphicData>
        </a:graphic>
      </p:graphicFrame>
      <p:sp>
        <p:nvSpPr>
          <p:cNvPr id="44" name="Left Brace 43">
            <a:extLst>
              <a:ext uri="{FF2B5EF4-FFF2-40B4-BE49-F238E27FC236}">
                <a16:creationId xmlns:a16="http://schemas.microsoft.com/office/drawing/2014/main" id="{61F75731-6B09-7272-7050-73B5935D1BF4}"/>
              </a:ext>
            </a:extLst>
          </p:cNvPr>
          <p:cNvSpPr/>
          <p:nvPr/>
        </p:nvSpPr>
        <p:spPr>
          <a:xfrm rot="16200000">
            <a:off x="8523530" y="772898"/>
            <a:ext cx="243982" cy="6982127"/>
          </a:xfrm>
          <a:prstGeom prst="leftBrace">
            <a:avLst>
              <a:gd name="adj1" fmla="val 8333"/>
              <a:gd name="adj2" fmla="val 3701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F5B009B4-04D2-CC6C-D459-CF3FA864129E}"/>
              </a:ext>
            </a:extLst>
          </p:cNvPr>
          <p:cNvSpPr txBox="1"/>
          <p:nvPr/>
        </p:nvSpPr>
        <p:spPr>
          <a:xfrm>
            <a:off x="213691" y="4855923"/>
            <a:ext cx="3798844" cy="1384995"/>
          </a:xfrm>
          <a:prstGeom prst="rect">
            <a:avLst/>
          </a:prstGeom>
          <a:noFill/>
          <a:ln>
            <a:noFill/>
          </a:ln>
          <a:effectLst>
            <a:outerShdw blurRad="50800" dist="38100" dir="2700000" algn="tl" rotWithShape="0">
              <a:prstClr val="black">
                <a:alpha val="34753"/>
              </a:prstClr>
            </a:outerShdw>
          </a:effectLst>
        </p:spPr>
        <p:txBody>
          <a:bodyPr wrap="square">
            <a:spAutoFit/>
          </a:bodyPr>
          <a:lstStyle/>
          <a:p>
            <a:pPr marL="171450" indent="-171450">
              <a:lnSpc>
                <a:spcPct val="100000"/>
              </a:lnSpc>
              <a:buFont typeface="Arial" panose="020B0604020202020204" pitchFamily="34" charset="0"/>
              <a:buChar char="•"/>
            </a:pPr>
            <a:r>
              <a:rPr lang="en-US" sz="1200" dirty="0">
                <a:latin typeface="Calibri" panose="020F0502020204030204" pitchFamily="34" charset="0"/>
                <a:cs typeface="Calibri" panose="020F0502020204030204" pitchFamily="34" charset="0"/>
              </a:rPr>
              <a:t>System capability of 3.75 seconds is the predicted performance + design uncertainties</a:t>
            </a:r>
          </a:p>
          <a:p>
            <a:pPr marL="171450" indent="-171450">
              <a:lnSpc>
                <a:spcPct val="100000"/>
              </a:lnSpc>
              <a:buFont typeface="Arial" panose="020B0604020202020204" pitchFamily="34" charset="0"/>
              <a:buChar char="•"/>
            </a:pPr>
            <a:r>
              <a:rPr lang="en-US" sz="1200" dirty="0">
                <a:latin typeface="Calibri" panose="020F0502020204030204" pitchFamily="34" charset="0"/>
                <a:cs typeface="Calibri" panose="020F0502020204030204" pitchFamily="34" charset="0"/>
              </a:rPr>
              <a:t>The 3.75 seconds is allocated to two CCRS subsystems and serve as NTE performance requirements</a:t>
            </a:r>
          </a:p>
          <a:p>
            <a:pPr marL="171450" indent="-171450">
              <a:lnSpc>
                <a:spcPct val="100000"/>
              </a:lnSpc>
              <a:buFont typeface="Arial" panose="020B0604020202020204" pitchFamily="34" charset="0"/>
              <a:buChar char="•"/>
            </a:pPr>
            <a:r>
              <a:rPr lang="en-US" sz="1200" dirty="0">
                <a:latin typeface="Calibri" panose="020F0502020204030204" pitchFamily="34" charset="0"/>
                <a:cs typeface="Calibri" panose="020F0502020204030204" pitchFamily="34" charset="0"/>
              </a:rPr>
              <a:t>Subsystem (L4) allocations of the CCRS-derived timing budget are controlled in the L3.5 SRD to L4 subsystem requirements docs</a:t>
            </a:r>
          </a:p>
        </p:txBody>
      </p:sp>
      <p:sp>
        <p:nvSpPr>
          <p:cNvPr id="17" name="Date Placeholder 3">
            <a:extLst>
              <a:ext uri="{FF2B5EF4-FFF2-40B4-BE49-F238E27FC236}">
                <a16:creationId xmlns:a16="http://schemas.microsoft.com/office/drawing/2014/main" id="{545A6A90-5D20-254A-FCD9-8E96DEED0899}"/>
              </a:ext>
            </a:extLst>
          </p:cNvPr>
          <p:cNvSpPr txBox="1">
            <a:spLocks/>
          </p:cNvSpPr>
          <p:nvPr/>
        </p:nvSpPr>
        <p:spPr>
          <a:xfrm>
            <a:off x="352611" y="6492875"/>
            <a:ext cx="2098357"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spTree>
    <p:extLst>
      <p:ext uri="{BB962C8B-B14F-4D97-AF65-F5344CB8AC3E}">
        <p14:creationId xmlns:p14="http://schemas.microsoft.com/office/powerpoint/2010/main" val="1642052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156F-DF26-48CF-936E-4BBCD1BE249A}"/>
              </a:ext>
            </a:extLst>
          </p:cNvPr>
          <p:cNvSpPr>
            <a:spLocks noGrp="1"/>
          </p:cNvSpPr>
          <p:nvPr>
            <p:ph type="title"/>
          </p:nvPr>
        </p:nvSpPr>
        <p:spPr/>
        <p:txBody>
          <a:bodyPr/>
          <a:lstStyle/>
          <a:p>
            <a:r>
              <a:rPr lang="en-US" dirty="0"/>
              <a:t>Updated L1.5 </a:t>
            </a:r>
            <a:r>
              <a:rPr lang="en-US" dirty="0">
                <a:sym typeface="Wingdings" panose="05000000000000000000" pitchFamily="2" charset="2"/>
              </a:rPr>
              <a:t> L3.5 Requirement to Specify Performance</a:t>
            </a:r>
            <a:endParaRPr lang="en-US" dirty="0"/>
          </a:p>
        </p:txBody>
      </p:sp>
      <p:sp>
        <p:nvSpPr>
          <p:cNvPr id="4" name="Footer Placeholder 3">
            <a:extLst>
              <a:ext uri="{FF2B5EF4-FFF2-40B4-BE49-F238E27FC236}">
                <a16:creationId xmlns:a16="http://schemas.microsoft.com/office/drawing/2014/main" id="{9FADBECD-8DB1-4069-845F-045B7308AED9}"/>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Date Placeholder 4">
            <a:extLst>
              <a:ext uri="{FF2B5EF4-FFF2-40B4-BE49-F238E27FC236}">
                <a16:creationId xmlns:a16="http://schemas.microsoft.com/office/drawing/2014/main" id="{966A4C2A-604F-4DA4-BE8E-2C6E0E9E1683}"/>
              </a:ext>
            </a:extLst>
          </p:cNvPr>
          <p:cNvSpPr>
            <a:spLocks noGrp="1"/>
          </p:cNvSpPr>
          <p:nvPr>
            <p:ph type="dt" sz="half" idx="2"/>
          </p:nvPr>
        </p:nvSpPr>
        <p:spPr/>
        <p:txBody>
          <a:bodyPr/>
          <a:lstStyle/>
          <a:p>
            <a:r>
              <a:rPr lang="en-US" dirty="0"/>
              <a:t> </a:t>
            </a:r>
          </a:p>
        </p:txBody>
      </p:sp>
      <p:sp>
        <p:nvSpPr>
          <p:cNvPr id="6" name="Slide Number Placeholder 5">
            <a:extLst>
              <a:ext uri="{FF2B5EF4-FFF2-40B4-BE49-F238E27FC236}">
                <a16:creationId xmlns:a16="http://schemas.microsoft.com/office/drawing/2014/main" id="{3BAF923B-6457-45D1-AB47-E3958D42B460}"/>
              </a:ext>
            </a:extLst>
          </p:cNvPr>
          <p:cNvSpPr>
            <a:spLocks noGrp="1"/>
          </p:cNvSpPr>
          <p:nvPr>
            <p:ph type="sldNum" sz="quarter" idx="4"/>
          </p:nvPr>
        </p:nvSpPr>
        <p:spPr/>
        <p:txBody>
          <a:bodyPr/>
          <a:lstStyle/>
          <a:p>
            <a:pPr algn="ctr"/>
            <a:fld id="{2D04F4CF-F641-6E4E-8F87-8EB8AA2BFA51}" type="slidenum">
              <a:rPr lang="en-US" smtClean="0"/>
              <a:pPr algn="ctr"/>
              <a:t>17</a:t>
            </a:fld>
            <a:endParaRPr lang="en-US"/>
          </a:p>
        </p:txBody>
      </p:sp>
      <p:pic>
        <p:nvPicPr>
          <p:cNvPr id="3" name="Picture 2">
            <a:extLst>
              <a:ext uri="{FF2B5EF4-FFF2-40B4-BE49-F238E27FC236}">
                <a16:creationId xmlns:a16="http://schemas.microsoft.com/office/drawing/2014/main" id="{0F319892-B4F1-A08A-D5F9-6F3956BFA915}"/>
              </a:ext>
            </a:extLst>
          </p:cNvPr>
          <p:cNvPicPr>
            <a:picLocks noChangeAspect="1"/>
          </p:cNvPicPr>
          <p:nvPr/>
        </p:nvPicPr>
        <p:blipFill rotWithShape="1">
          <a:blip r:embed="rId2"/>
          <a:srcRect l="1895" t="13292"/>
          <a:stretch/>
        </p:blipFill>
        <p:spPr>
          <a:xfrm>
            <a:off x="1280567" y="1739037"/>
            <a:ext cx="9595009" cy="4527047"/>
          </a:xfrm>
          <a:prstGeom prst="rect">
            <a:avLst/>
          </a:prstGeom>
        </p:spPr>
      </p:pic>
      <p:sp>
        <p:nvSpPr>
          <p:cNvPr id="8" name="Text Placeholder 1">
            <a:extLst>
              <a:ext uri="{FF2B5EF4-FFF2-40B4-BE49-F238E27FC236}">
                <a16:creationId xmlns:a16="http://schemas.microsoft.com/office/drawing/2014/main" id="{89AEFD98-79AC-F804-9FC3-3F45017C716E}"/>
              </a:ext>
            </a:extLst>
          </p:cNvPr>
          <p:cNvSpPr txBox="1">
            <a:spLocks/>
          </p:cNvSpPr>
          <p:nvPr/>
        </p:nvSpPr>
        <p:spPr>
          <a:xfrm>
            <a:off x="276352" y="935560"/>
            <a:ext cx="11575600" cy="53084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396" indent="0">
              <a:buFont typeface="Arial" panose="020B0604020202020204" pitchFamily="34" charset="0"/>
              <a:buNone/>
            </a:pPr>
            <a:r>
              <a:rPr lang="en-US" sz="2000" b="1" dirty="0"/>
              <a:t>MSR is updating the L1.5 functional requirement “CCRS shall capture the OS,” to a performance requirement, as follows: </a:t>
            </a:r>
          </a:p>
        </p:txBody>
      </p:sp>
      <p:sp>
        <p:nvSpPr>
          <p:cNvPr id="9" name="Arrow: Right 8">
            <a:extLst>
              <a:ext uri="{FF2B5EF4-FFF2-40B4-BE49-F238E27FC236}">
                <a16:creationId xmlns:a16="http://schemas.microsoft.com/office/drawing/2014/main" id="{0535938F-3F71-4AEE-2472-601AEEB62292}"/>
              </a:ext>
            </a:extLst>
          </p:cNvPr>
          <p:cNvSpPr/>
          <p:nvPr/>
        </p:nvSpPr>
        <p:spPr>
          <a:xfrm>
            <a:off x="178761" y="3945410"/>
            <a:ext cx="1030479" cy="290855"/>
          </a:xfrm>
          <a:prstGeom prst="rightArrow">
            <a:avLst/>
          </a:prstGeom>
          <a:solidFill>
            <a:schemeClr val="accent2">
              <a:lumMod val="20000"/>
              <a:lumOff val="80000"/>
            </a:schemeClr>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22473946-C147-FE3B-65AC-F8A50B7919DE}"/>
              </a:ext>
            </a:extLst>
          </p:cNvPr>
          <p:cNvSpPr/>
          <p:nvPr/>
        </p:nvSpPr>
        <p:spPr>
          <a:xfrm>
            <a:off x="1280566" y="3477665"/>
            <a:ext cx="9630868" cy="1418415"/>
          </a:xfrm>
          <a:prstGeom prst="rect">
            <a:avLst/>
          </a:prstGeom>
          <a:solidFill>
            <a:schemeClr val="accent2">
              <a:lumMod val="20000"/>
              <a:lumOff val="80000"/>
              <a:alpha val="20000"/>
            </a:schemeClr>
          </a:solid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Date Placeholder 4">
            <a:extLst>
              <a:ext uri="{FF2B5EF4-FFF2-40B4-BE49-F238E27FC236}">
                <a16:creationId xmlns:a16="http://schemas.microsoft.com/office/drawing/2014/main" id="{393DE31E-9E0B-ECFD-91C4-A7AE56BA1906}"/>
              </a:ext>
            </a:extLst>
          </p:cNvPr>
          <p:cNvSpPr txBox="1">
            <a:spLocks/>
          </p:cNvSpPr>
          <p:nvPr/>
        </p:nvSpPr>
        <p:spPr>
          <a:xfrm>
            <a:off x="427383" y="6492874"/>
            <a:ext cx="2079503"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spTree>
    <p:extLst>
      <p:ext uri="{BB962C8B-B14F-4D97-AF65-F5344CB8AC3E}">
        <p14:creationId xmlns:p14="http://schemas.microsoft.com/office/powerpoint/2010/main" val="3159337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7899-5C48-4913-B0B4-CC087A8404F7}"/>
              </a:ext>
            </a:extLst>
          </p:cNvPr>
          <p:cNvSpPr>
            <a:spLocks noGrp="1"/>
          </p:cNvSpPr>
          <p:nvPr>
            <p:ph type="title"/>
          </p:nvPr>
        </p:nvSpPr>
        <p:spPr/>
        <p:txBody>
          <a:bodyPr/>
          <a:lstStyle/>
          <a:p>
            <a:r>
              <a:rPr lang="en-US" dirty="0"/>
              <a:t>CCRS C&amp;C Phase Start within ERO Rendezvous Trajectory</a:t>
            </a:r>
            <a:endParaRPr lang="en-US" dirty="0">
              <a:solidFill>
                <a:srgbClr val="7030A0"/>
              </a:solidFill>
            </a:endParaRPr>
          </a:p>
        </p:txBody>
      </p:sp>
      <p:sp>
        <p:nvSpPr>
          <p:cNvPr id="4" name="Date Placeholder 3">
            <a:extLst>
              <a:ext uri="{FF2B5EF4-FFF2-40B4-BE49-F238E27FC236}">
                <a16:creationId xmlns:a16="http://schemas.microsoft.com/office/drawing/2014/main" id="{FBDD9699-2060-4CCB-A7C1-568D298ABF3D}"/>
              </a:ext>
            </a:extLst>
          </p:cNvPr>
          <p:cNvSpPr>
            <a:spLocks noGrp="1"/>
          </p:cNvSpPr>
          <p:nvPr>
            <p:ph type="dt" sz="half" idx="2"/>
          </p:nvPr>
        </p:nvSpPr>
        <p:spPr>
          <a:xfrm>
            <a:off x="452001" y="6492875"/>
            <a:ext cx="2079503"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AIAA SciTech 2024 Conference</a:t>
            </a:r>
          </a:p>
        </p:txBody>
      </p:sp>
      <p:sp>
        <p:nvSpPr>
          <p:cNvPr id="5" name="Footer Placeholder 4">
            <a:extLst>
              <a:ext uri="{FF2B5EF4-FFF2-40B4-BE49-F238E27FC236}">
                <a16:creationId xmlns:a16="http://schemas.microsoft.com/office/drawing/2014/main" id="{2BC02BB1-43CF-4110-B8CC-E030CEDADEC2}"/>
              </a:ext>
            </a:extLst>
          </p:cNvPr>
          <p:cNvSpPr>
            <a:spLocks noGrp="1"/>
          </p:cNvSpPr>
          <p:nvPr>
            <p:ph type="ftr" sz="quarter" idx="3"/>
          </p:nvPr>
        </p:nvSpPr>
        <p:spPr>
          <a:xfrm>
            <a:off x="2063496" y="6656832"/>
            <a:ext cx="8065008" cy="201168"/>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Use or disclosure of data contained on this page is subject to the restriction(s) on the title page of this document.</a:t>
            </a:r>
          </a:p>
        </p:txBody>
      </p:sp>
      <p:sp>
        <p:nvSpPr>
          <p:cNvPr id="9" name="Content Placeholder 2">
            <a:extLst>
              <a:ext uri="{FF2B5EF4-FFF2-40B4-BE49-F238E27FC236}">
                <a16:creationId xmlns:a16="http://schemas.microsoft.com/office/drawing/2014/main" id="{60EFDC5E-FDD4-49CF-A826-7AF8E25D46D0}"/>
              </a:ext>
            </a:extLst>
          </p:cNvPr>
          <p:cNvSpPr txBox="1">
            <a:spLocks/>
          </p:cNvSpPr>
          <p:nvPr/>
        </p:nvSpPr>
        <p:spPr>
          <a:xfrm>
            <a:off x="2290981" y="1699021"/>
            <a:ext cx="7886700" cy="9233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endParaRPr lang="en-US"/>
          </a:p>
          <a:p>
            <a:endParaRPr lang="en-US"/>
          </a:p>
          <a:p>
            <a:pPr lvl="1"/>
            <a:endParaRPr lang="en-US" sz="1000"/>
          </a:p>
        </p:txBody>
      </p:sp>
      <p:sp>
        <p:nvSpPr>
          <p:cNvPr id="10" name="TextBox 9">
            <a:extLst>
              <a:ext uri="{FF2B5EF4-FFF2-40B4-BE49-F238E27FC236}">
                <a16:creationId xmlns:a16="http://schemas.microsoft.com/office/drawing/2014/main" id="{4F54A74D-5FC2-4A78-B5F7-C7D637296939}"/>
              </a:ext>
            </a:extLst>
          </p:cNvPr>
          <p:cNvSpPr txBox="1"/>
          <p:nvPr/>
        </p:nvSpPr>
        <p:spPr>
          <a:xfrm>
            <a:off x="7350139" y="5067656"/>
            <a:ext cx="448056" cy="200055"/>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Calibri"/>
                <a:ea typeface="+mn-ea"/>
                <a:cs typeface="+mn-cs"/>
              </a:rPr>
              <a:t>Closing</a:t>
            </a:r>
          </a:p>
        </p:txBody>
      </p:sp>
      <p:sp>
        <p:nvSpPr>
          <p:cNvPr id="11" name="TextBox 10">
            <a:extLst>
              <a:ext uri="{FF2B5EF4-FFF2-40B4-BE49-F238E27FC236}">
                <a16:creationId xmlns:a16="http://schemas.microsoft.com/office/drawing/2014/main" id="{FD5074BC-8B56-4155-A5FB-0872AA02AF3A}"/>
              </a:ext>
            </a:extLst>
          </p:cNvPr>
          <p:cNvSpPr txBox="1"/>
          <p:nvPr/>
        </p:nvSpPr>
        <p:spPr>
          <a:xfrm>
            <a:off x="7831912" y="5067657"/>
            <a:ext cx="429768" cy="307777"/>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Calibri"/>
                <a:ea typeface="+mn-ea"/>
                <a:cs typeface="+mn-cs"/>
              </a:rPr>
              <a:t>Positioning</a:t>
            </a:r>
          </a:p>
        </p:txBody>
      </p:sp>
      <p:sp>
        <p:nvSpPr>
          <p:cNvPr id="12" name="TextBox 11">
            <a:extLst>
              <a:ext uri="{FF2B5EF4-FFF2-40B4-BE49-F238E27FC236}">
                <a16:creationId xmlns:a16="http://schemas.microsoft.com/office/drawing/2014/main" id="{F3A589E5-971E-4A73-BE04-D8D08EA816A7}"/>
              </a:ext>
            </a:extLst>
          </p:cNvPr>
          <p:cNvSpPr txBox="1"/>
          <p:nvPr/>
        </p:nvSpPr>
        <p:spPr>
          <a:xfrm>
            <a:off x="8301033" y="5067655"/>
            <a:ext cx="1216152" cy="276999"/>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Final Approach</a:t>
            </a:r>
          </a:p>
        </p:txBody>
      </p:sp>
      <p:sp>
        <p:nvSpPr>
          <p:cNvPr id="13" name="TextBox 12">
            <a:extLst>
              <a:ext uri="{FF2B5EF4-FFF2-40B4-BE49-F238E27FC236}">
                <a16:creationId xmlns:a16="http://schemas.microsoft.com/office/drawing/2014/main" id="{28654A40-9151-48EE-8472-A97BAA6FAAB8}"/>
              </a:ext>
            </a:extLst>
          </p:cNvPr>
          <p:cNvSpPr txBox="1"/>
          <p:nvPr/>
        </p:nvSpPr>
        <p:spPr>
          <a:xfrm>
            <a:off x="5165930" y="5066171"/>
            <a:ext cx="2148840" cy="276999"/>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Hopping</a:t>
            </a:r>
          </a:p>
        </p:txBody>
      </p:sp>
      <p:sp>
        <p:nvSpPr>
          <p:cNvPr id="14" name="TextBox 13">
            <a:extLst>
              <a:ext uri="{FF2B5EF4-FFF2-40B4-BE49-F238E27FC236}">
                <a16:creationId xmlns:a16="http://schemas.microsoft.com/office/drawing/2014/main" id="{14AD11F6-9F6D-4EDB-A54D-B7BA2BF24E36}"/>
              </a:ext>
            </a:extLst>
          </p:cNvPr>
          <p:cNvSpPr txBox="1"/>
          <p:nvPr/>
        </p:nvSpPr>
        <p:spPr>
          <a:xfrm>
            <a:off x="1941848" y="5469338"/>
            <a:ext cx="715442" cy="276999"/>
          </a:xfrm>
          <a:prstGeom prst="rect">
            <a:avLst/>
          </a:prstGeom>
          <a:noFill/>
          <a:ln>
            <a:solidFill>
              <a:schemeClr val="tx1"/>
            </a:solidFill>
            <a:prstDash val="solid"/>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Safety</a:t>
            </a:r>
          </a:p>
        </p:txBody>
      </p:sp>
      <p:sp>
        <p:nvSpPr>
          <p:cNvPr id="15" name="TextBox 14">
            <a:extLst>
              <a:ext uri="{FF2B5EF4-FFF2-40B4-BE49-F238E27FC236}">
                <a16:creationId xmlns:a16="http://schemas.microsoft.com/office/drawing/2014/main" id="{9F7B54F2-6E4B-4317-9A0D-D22C322B52DF}"/>
              </a:ext>
            </a:extLst>
          </p:cNvPr>
          <p:cNvSpPr txBox="1"/>
          <p:nvPr/>
        </p:nvSpPr>
        <p:spPr>
          <a:xfrm>
            <a:off x="5145793" y="5472091"/>
            <a:ext cx="2633472" cy="276999"/>
          </a:xfrm>
          <a:prstGeom prst="rect">
            <a:avLst/>
          </a:prstGeom>
          <a:solidFill>
            <a:srgbClr val="00B050"/>
          </a:solidFill>
          <a:ln>
            <a:solidFill>
              <a:schemeClr val="tx1"/>
            </a:solidFill>
            <a:prstDash val="solid"/>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a:ea typeface="+mn-ea"/>
                <a:cs typeface="+mn-cs"/>
              </a:rPr>
              <a:t>No CAM (Passive Safety)</a:t>
            </a:r>
          </a:p>
        </p:txBody>
      </p:sp>
      <p:sp>
        <p:nvSpPr>
          <p:cNvPr id="16" name="TextBox 15">
            <a:extLst>
              <a:ext uri="{FF2B5EF4-FFF2-40B4-BE49-F238E27FC236}">
                <a16:creationId xmlns:a16="http://schemas.microsoft.com/office/drawing/2014/main" id="{DE55F872-1E70-4909-9283-6532FA5223A7}"/>
              </a:ext>
            </a:extLst>
          </p:cNvPr>
          <p:cNvSpPr txBox="1"/>
          <p:nvPr/>
        </p:nvSpPr>
        <p:spPr>
          <a:xfrm>
            <a:off x="7811778" y="5468114"/>
            <a:ext cx="1286933" cy="276999"/>
          </a:xfrm>
          <a:prstGeom prst="rect">
            <a:avLst/>
          </a:prstGeom>
          <a:solidFill>
            <a:srgbClr val="FF0000"/>
          </a:solidFill>
          <a:ln>
            <a:solidFill>
              <a:schemeClr val="tx1"/>
            </a:solidFill>
            <a:prstDash val="solid"/>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a:ea typeface="+mn-ea"/>
                <a:cs typeface="+mn-cs"/>
              </a:rPr>
              <a:t>CAM / SAFE CAM</a:t>
            </a:r>
          </a:p>
        </p:txBody>
      </p:sp>
      <p:sp>
        <p:nvSpPr>
          <p:cNvPr id="17" name="TextBox 16">
            <a:extLst>
              <a:ext uri="{FF2B5EF4-FFF2-40B4-BE49-F238E27FC236}">
                <a16:creationId xmlns:a16="http://schemas.microsoft.com/office/drawing/2014/main" id="{6C84BFFD-FA64-4CC1-BF79-60D2AFF3D0DE}"/>
              </a:ext>
            </a:extLst>
          </p:cNvPr>
          <p:cNvSpPr txBox="1"/>
          <p:nvPr/>
        </p:nvSpPr>
        <p:spPr>
          <a:xfrm>
            <a:off x="1961984" y="5836483"/>
            <a:ext cx="715442" cy="276999"/>
          </a:xfrm>
          <a:prstGeom prst="rect">
            <a:avLst/>
          </a:prstGeom>
          <a:solidFill>
            <a:schemeClr val="accent1">
              <a:lumMod val="20000"/>
              <a:lumOff val="8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Sensors</a:t>
            </a:r>
          </a:p>
        </p:txBody>
      </p:sp>
      <p:sp>
        <p:nvSpPr>
          <p:cNvPr id="18" name="TextBox 17">
            <a:extLst>
              <a:ext uri="{FF2B5EF4-FFF2-40B4-BE49-F238E27FC236}">
                <a16:creationId xmlns:a16="http://schemas.microsoft.com/office/drawing/2014/main" id="{C99B8A5D-B15C-4FF6-BE7F-C2D4607DE02F}"/>
              </a:ext>
            </a:extLst>
          </p:cNvPr>
          <p:cNvSpPr txBox="1"/>
          <p:nvPr/>
        </p:nvSpPr>
        <p:spPr>
          <a:xfrm>
            <a:off x="7798196" y="5841366"/>
            <a:ext cx="1711877" cy="276999"/>
          </a:xfrm>
          <a:prstGeom prst="rect">
            <a:avLst/>
          </a:prstGeom>
          <a:solidFill>
            <a:schemeClr val="accent1">
              <a:lumMod val="20000"/>
              <a:lumOff val="8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LiDAR: LOS + Range</a:t>
            </a:r>
          </a:p>
        </p:txBody>
      </p:sp>
      <p:sp>
        <p:nvSpPr>
          <p:cNvPr id="19" name="TextBox 18">
            <a:extLst>
              <a:ext uri="{FF2B5EF4-FFF2-40B4-BE49-F238E27FC236}">
                <a16:creationId xmlns:a16="http://schemas.microsoft.com/office/drawing/2014/main" id="{879B9AC3-3AF7-4213-9004-CC2018E5BB54}"/>
              </a:ext>
            </a:extLst>
          </p:cNvPr>
          <p:cNvSpPr txBox="1"/>
          <p:nvPr/>
        </p:nvSpPr>
        <p:spPr>
          <a:xfrm>
            <a:off x="2777309" y="5836483"/>
            <a:ext cx="4992624" cy="276999"/>
          </a:xfrm>
          <a:prstGeom prst="rect">
            <a:avLst/>
          </a:prstGeom>
          <a:solidFill>
            <a:schemeClr val="accent1">
              <a:lumMod val="20000"/>
              <a:lumOff val="8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NAC LOS</a:t>
            </a:r>
          </a:p>
        </p:txBody>
      </p:sp>
      <p:sp>
        <p:nvSpPr>
          <p:cNvPr id="20" name="TextBox 19">
            <a:extLst>
              <a:ext uri="{FF2B5EF4-FFF2-40B4-BE49-F238E27FC236}">
                <a16:creationId xmlns:a16="http://schemas.microsoft.com/office/drawing/2014/main" id="{D37F0D07-E6A7-4D91-A63A-3927A3AE4BF2}"/>
              </a:ext>
            </a:extLst>
          </p:cNvPr>
          <p:cNvSpPr txBox="1"/>
          <p:nvPr/>
        </p:nvSpPr>
        <p:spPr>
          <a:xfrm>
            <a:off x="8789709" y="873883"/>
            <a:ext cx="1280160" cy="261610"/>
          </a:xfrm>
          <a:prstGeom prst="rect">
            <a:avLst/>
          </a:prstGeom>
          <a:noFill/>
          <a:ln>
            <a:solidFill>
              <a:schemeClr val="tx1"/>
            </a:solidFill>
            <a:prstDash val="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NOTE:  Not to scale</a:t>
            </a:r>
          </a:p>
        </p:txBody>
      </p:sp>
      <p:sp>
        <p:nvSpPr>
          <p:cNvPr id="21" name="Rectangle 20">
            <a:extLst>
              <a:ext uri="{FF2B5EF4-FFF2-40B4-BE49-F238E27FC236}">
                <a16:creationId xmlns:a16="http://schemas.microsoft.com/office/drawing/2014/main" id="{6F028C6A-88AB-4019-98E5-ECE8D2F33C33}"/>
              </a:ext>
            </a:extLst>
          </p:cNvPr>
          <p:cNvSpPr/>
          <p:nvPr/>
        </p:nvSpPr>
        <p:spPr>
          <a:xfrm>
            <a:off x="1375776" y="4336110"/>
            <a:ext cx="128840" cy="1288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a:extLst>
              <a:ext uri="{FF2B5EF4-FFF2-40B4-BE49-F238E27FC236}">
                <a16:creationId xmlns:a16="http://schemas.microsoft.com/office/drawing/2014/main" id="{EC7A9D2C-590F-49A7-82B8-95E35A72AE09}"/>
              </a:ext>
            </a:extLst>
          </p:cNvPr>
          <p:cNvSpPr/>
          <p:nvPr/>
        </p:nvSpPr>
        <p:spPr>
          <a:xfrm>
            <a:off x="1375776" y="4588262"/>
            <a:ext cx="116378" cy="11637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E9120614-10AD-4F8B-AC64-F8199D59FAFF}"/>
              </a:ext>
            </a:extLst>
          </p:cNvPr>
          <p:cNvSpPr txBox="1"/>
          <p:nvPr/>
        </p:nvSpPr>
        <p:spPr>
          <a:xfrm>
            <a:off x="1504616" y="4272473"/>
            <a:ext cx="1390305"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Stationkeeping Point</a:t>
            </a:r>
          </a:p>
        </p:txBody>
      </p:sp>
      <p:sp>
        <p:nvSpPr>
          <p:cNvPr id="24" name="TextBox 23">
            <a:extLst>
              <a:ext uri="{FF2B5EF4-FFF2-40B4-BE49-F238E27FC236}">
                <a16:creationId xmlns:a16="http://schemas.microsoft.com/office/drawing/2014/main" id="{B8324E1A-EED0-409F-A0F4-58EF66085120}"/>
              </a:ext>
            </a:extLst>
          </p:cNvPr>
          <p:cNvSpPr txBox="1"/>
          <p:nvPr/>
        </p:nvSpPr>
        <p:spPr>
          <a:xfrm>
            <a:off x="1504616" y="4524626"/>
            <a:ext cx="1390305"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Waypoint/Maneuver</a:t>
            </a:r>
          </a:p>
        </p:txBody>
      </p:sp>
      <p:sp>
        <p:nvSpPr>
          <p:cNvPr id="25" name="TextBox 24">
            <a:extLst>
              <a:ext uri="{FF2B5EF4-FFF2-40B4-BE49-F238E27FC236}">
                <a16:creationId xmlns:a16="http://schemas.microsoft.com/office/drawing/2014/main" id="{9A41B883-91EE-445E-A795-027B48C0C56E}"/>
              </a:ext>
            </a:extLst>
          </p:cNvPr>
          <p:cNvSpPr txBox="1"/>
          <p:nvPr/>
        </p:nvSpPr>
        <p:spPr>
          <a:xfrm>
            <a:off x="6582931" y="873883"/>
            <a:ext cx="1982471" cy="261610"/>
          </a:xfrm>
          <a:prstGeom prst="rect">
            <a:avLst/>
          </a:prstGeom>
          <a:noFill/>
          <a:ln>
            <a:solidFill>
              <a:schemeClr val="tx1"/>
            </a:solidFill>
            <a:prstDash val="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a:ea typeface="+mn-ea"/>
                <a:cs typeface="+mn-cs"/>
              </a:rPr>
              <a:t>OS Altitude:  300 km to 440 km</a:t>
            </a:r>
          </a:p>
        </p:txBody>
      </p:sp>
      <p:sp>
        <p:nvSpPr>
          <p:cNvPr id="27" name="TextBox 26">
            <a:extLst>
              <a:ext uri="{FF2B5EF4-FFF2-40B4-BE49-F238E27FC236}">
                <a16:creationId xmlns:a16="http://schemas.microsoft.com/office/drawing/2014/main" id="{25DBC358-A460-4CEE-A598-108742F5280B}"/>
              </a:ext>
            </a:extLst>
          </p:cNvPr>
          <p:cNvSpPr txBox="1"/>
          <p:nvPr/>
        </p:nvSpPr>
        <p:spPr>
          <a:xfrm>
            <a:off x="2777311" y="5066170"/>
            <a:ext cx="2350008" cy="276999"/>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Pre-Hopping</a:t>
            </a:r>
          </a:p>
        </p:txBody>
      </p:sp>
      <p:sp>
        <p:nvSpPr>
          <p:cNvPr id="28" name="TextBox 27">
            <a:extLst>
              <a:ext uri="{FF2B5EF4-FFF2-40B4-BE49-F238E27FC236}">
                <a16:creationId xmlns:a16="http://schemas.microsoft.com/office/drawing/2014/main" id="{8FC61A30-4344-4277-80B1-338BA2894D24}"/>
              </a:ext>
            </a:extLst>
          </p:cNvPr>
          <p:cNvSpPr txBox="1"/>
          <p:nvPr/>
        </p:nvSpPr>
        <p:spPr>
          <a:xfrm>
            <a:off x="1961982" y="5066169"/>
            <a:ext cx="713232" cy="276999"/>
          </a:xfrm>
          <a:prstGeom prst="rect">
            <a:avLst/>
          </a:prstGeom>
          <a:solidFill>
            <a:schemeClr val="bg2"/>
          </a:solidFill>
          <a:ln>
            <a:solidFill>
              <a:schemeClr val="tx1"/>
            </a:solidFill>
            <a:prstDash val="dash"/>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Phases</a:t>
            </a:r>
          </a:p>
        </p:txBody>
      </p:sp>
      <p:sp>
        <p:nvSpPr>
          <p:cNvPr id="29" name="TextBox 28">
            <a:extLst>
              <a:ext uri="{FF2B5EF4-FFF2-40B4-BE49-F238E27FC236}">
                <a16:creationId xmlns:a16="http://schemas.microsoft.com/office/drawing/2014/main" id="{7E6B793E-5FE8-48E6-8B6C-1FF2EC938735}"/>
              </a:ext>
            </a:extLst>
          </p:cNvPr>
          <p:cNvSpPr txBox="1"/>
          <p:nvPr/>
        </p:nvSpPr>
        <p:spPr>
          <a:xfrm>
            <a:off x="1961984" y="6214618"/>
            <a:ext cx="715442" cy="276999"/>
          </a:xfrm>
          <a:prstGeom prst="rect">
            <a:avLst/>
          </a:prstGeom>
          <a:solidFill>
            <a:schemeClr val="accent2">
              <a:lumMod val="40000"/>
              <a:lumOff val="6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Impulse</a:t>
            </a:r>
          </a:p>
        </p:txBody>
      </p:sp>
      <p:sp>
        <p:nvSpPr>
          <p:cNvPr id="30" name="TextBox 29">
            <a:extLst>
              <a:ext uri="{FF2B5EF4-FFF2-40B4-BE49-F238E27FC236}">
                <a16:creationId xmlns:a16="http://schemas.microsoft.com/office/drawing/2014/main" id="{CC6032FE-E734-4620-8418-F34077156812}"/>
              </a:ext>
            </a:extLst>
          </p:cNvPr>
          <p:cNvSpPr txBox="1"/>
          <p:nvPr/>
        </p:nvSpPr>
        <p:spPr>
          <a:xfrm>
            <a:off x="5165931" y="6211285"/>
            <a:ext cx="3135103" cy="276999"/>
          </a:xfrm>
          <a:prstGeom prst="rect">
            <a:avLst/>
          </a:prstGeom>
          <a:solidFill>
            <a:schemeClr val="accent2">
              <a:lumMod val="40000"/>
              <a:lumOff val="6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Radial</a:t>
            </a:r>
          </a:p>
        </p:txBody>
      </p:sp>
      <p:sp>
        <p:nvSpPr>
          <p:cNvPr id="31" name="TextBox 30">
            <a:extLst>
              <a:ext uri="{FF2B5EF4-FFF2-40B4-BE49-F238E27FC236}">
                <a16:creationId xmlns:a16="http://schemas.microsoft.com/office/drawing/2014/main" id="{C56A63EC-F4B1-4AE3-A8BF-5F1E70CB2566}"/>
              </a:ext>
            </a:extLst>
          </p:cNvPr>
          <p:cNvSpPr txBox="1"/>
          <p:nvPr/>
        </p:nvSpPr>
        <p:spPr>
          <a:xfrm>
            <a:off x="2777309" y="6214618"/>
            <a:ext cx="2350010" cy="276999"/>
          </a:xfrm>
          <a:prstGeom prst="rect">
            <a:avLst/>
          </a:prstGeom>
          <a:solidFill>
            <a:schemeClr val="accent2">
              <a:lumMod val="40000"/>
              <a:lumOff val="60000"/>
            </a:schemeClr>
          </a:solidFill>
          <a:ln>
            <a:solidFill>
              <a:schemeClr val="tx1"/>
            </a:solidFill>
            <a:prstDash val="sysDot"/>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Tangential</a:t>
            </a:r>
          </a:p>
        </p:txBody>
      </p:sp>
      <p:cxnSp>
        <p:nvCxnSpPr>
          <p:cNvPr id="32" name="Straight Arrow Connector 31">
            <a:extLst>
              <a:ext uri="{FF2B5EF4-FFF2-40B4-BE49-F238E27FC236}">
                <a16:creationId xmlns:a16="http://schemas.microsoft.com/office/drawing/2014/main" id="{DE5309E4-8C06-4957-AB5B-0C7F93D19593}"/>
              </a:ext>
            </a:extLst>
          </p:cNvPr>
          <p:cNvCxnSpPr>
            <a:cxnSpLocks/>
          </p:cNvCxnSpPr>
          <p:nvPr/>
        </p:nvCxnSpPr>
        <p:spPr bwMode="auto">
          <a:xfrm>
            <a:off x="1331929" y="1979170"/>
            <a:ext cx="257348" cy="906418"/>
          </a:xfrm>
          <a:prstGeom prst="straightConnector1">
            <a:avLst/>
          </a:prstGeom>
          <a:noFill/>
          <a:ln w="25400" cap="flat" cmpd="sng" algn="ctr">
            <a:solidFill>
              <a:srgbClr val="7030A0"/>
            </a:solidFill>
            <a:prstDash val="solid"/>
            <a:round/>
            <a:headEnd type="none" w="med" len="med"/>
            <a:tailEnd type="triangle"/>
          </a:ln>
          <a:effectLst/>
        </p:spPr>
      </p:cxnSp>
      <p:sp>
        <p:nvSpPr>
          <p:cNvPr id="33" name="TextBox 32">
            <a:extLst>
              <a:ext uri="{FF2B5EF4-FFF2-40B4-BE49-F238E27FC236}">
                <a16:creationId xmlns:a16="http://schemas.microsoft.com/office/drawing/2014/main" id="{0372FA6B-2C85-488E-A524-00506298709C}"/>
              </a:ext>
            </a:extLst>
          </p:cNvPr>
          <p:cNvSpPr txBox="1"/>
          <p:nvPr/>
        </p:nvSpPr>
        <p:spPr>
          <a:xfrm>
            <a:off x="34213" y="1285526"/>
            <a:ext cx="3116309" cy="7386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7030A0"/>
                </a:solidFill>
                <a:effectLst/>
                <a:uLnTx/>
                <a:uFillTx/>
                <a:latin typeface="Calibri"/>
              </a:rPr>
              <a:t>HIP </a:t>
            </a:r>
            <a:r>
              <a:rPr lang="en-US" sz="1400" b="1" u="sng" dirty="0">
                <a:solidFill>
                  <a:srgbClr val="7030A0"/>
                </a:solidFill>
                <a:latin typeface="Calibri"/>
              </a:rPr>
              <a:t>– 3 days</a:t>
            </a:r>
            <a:r>
              <a:rPr lang="en-US" sz="1400" b="1" dirty="0">
                <a:solidFill>
                  <a:srgbClr val="7030A0"/>
                </a:solidFill>
                <a:latin typeface="Calibri"/>
              </a:rPr>
              <a:t>:</a:t>
            </a:r>
            <a:r>
              <a:rPr kumimoji="0" lang="en-US" sz="1400" b="1" i="0" u="none" strike="noStrike" kern="1200" cap="none" spc="0" normalizeH="0" baseline="0" noProof="0" dirty="0">
                <a:ln>
                  <a:noFill/>
                </a:ln>
                <a:solidFill>
                  <a:srgbClr val="7030A0"/>
                </a:solidFill>
                <a:effectLst/>
                <a:uLnTx/>
                <a:uFillTx/>
                <a:latin typeface="Calibri"/>
              </a:rPr>
              <a:t> Open capture lid, op heaters on, </a:t>
            </a:r>
            <a:r>
              <a:rPr lang="en-US" sz="1400" b="1" dirty="0">
                <a:solidFill>
                  <a:srgbClr val="7030A0"/>
                </a:solidFill>
                <a:latin typeface="Calibri"/>
              </a:rPr>
              <a:t>capture sensors calibration, </a:t>
            </a:r>
            <a:r>
              <a:rPr kumimoji="0" lang="en-US" sz="1400" b="1" i="0" u="none" strike="noStrike" kern="1200" cap="none" spc="0" normalizeH="0" baseline="0" noProof="0" dirty="0">
                <a:ln>
                  <a:noFill/>
                </a:ln>
                <a:solidFill>
                  <a:srgbClr val="7030A0"/>
                </a:solidFill>
                <a:effectLst/>
                <a:uLnTx/>
                <a:uFillTx/>
                <a:latin typeface="Calibri"/>
              </a:rPr>
              <a:t>LTM capture maneuver check-out</a:t>
            </a:r>
          </a:p>
        </p:txBody>
      </p:sp>
      <p:cxnSp>
        <p:nvCxnSpPr>
          <p:cNvPr id="34" name="Straight Arrow Connector 33">
            <a:extLst>
              <a:ext uri="{FF2B5EF4-FFF2-40B4-BE49-F238E27FC236}">
                <a16:creationId xmlns:a16="http://schemas.microsoft.com/office/drawing/2014/main" id="{D7064116-0C55-4215-BDED-A4CB379A9318}"/>
              </a:ext>
            </a:extLst>
          </p:cNvPr>
          <p:cNvCxnSpPr>
            <a:cxnSpLocks/>
          </p:cNvCxnSpPr>
          <p:nvPr/>
        </p:nvCxnSpPr>
        <p:spPr bwMode="auto">
          <a:xfrm flipV="1">
            <a:off x="6234331" y="3182009"/>
            <a:ext cx="1812465" cy="935051"/>
          </a:xfrm>
          <a:prstGeom prst="straightConnector1">
            <a:avLst/>
          </a:prstGeom>
          <a:noFill/>
          <a:ln w="25400" cap="flat" cmpd="sng" algn="ctr">
            <a:solidFill>
              <a:srgbClr val="7030A0"/>
            </a:solidFill>
            <a:prstDash val="solid"/>
            <a:round/>
            <a:headEnd type="none" w="med" len="med"/>
            <a:tailEnd type="triangle"/>
          </a:ln>
          <a:effectLst/>
        </p:spPr>
      </p:cxnSp>
      <p:sp>
        <p:nvSpPr>
          <p:cNvPr id="36" name="TextBox 35">
            <a:extLst>
              <a:ext uri="{FF2B5EF4-FFF2-40B4-BE49-F238E27FC236}">
                <a16:creationId xmlns:a16="http://schemas.microsoft.com/office/drawing/2014/main" id="{969E5C6F-2495-40D6-9012-7DBAD11F7C3C}"/>
              </a:ext>
            </a:extLst>
          </p:cNvPr>
          <p:cNvSpPr txBox="1"/>
          <p:nvPr/>
        </p:nvSpPr>
        <p:spPr>
          <a:xfrm>
            <a:off x="9549426" y="4928649"/>
            <a:ext cx="2461600"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030A0"/>
                </a:solidFill>
                <a:effectLst/>
                <a:uLnTx/>
                <a:uFillTx/>
                <a:latin typeface="Calibri"/>
                <a:ea typeface="+mn-ea"/>
                <a:cs typeface="+mn-cs"/>
              </a:rPr>
              <a:t>*CCRS Capture Ready Criteria: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30A0"/>
                </a:solidFill>
                <a:effectLst/>
                <a:uLnTx/>
                <a:uFillTx/>
                <a:latin typeface="Calibri"/>
                <a:ea typeface="+mn-ea"/>
                <a:cs typeface="+mn-cs"/>
              </a:rPr>
              <a:t>capture lid in capture-ready position, capture sensors armed, LTM in capture-ready position, OM-G in capture-ready position, mechanisms at operational temperatures, avionics powered</a:t>
            </a:r>
          </a:p>
        </p:txBody>
      </p:sp>
      <p:cxnSp>
        <p:nvCxnSpPr>
          <p:cNvPr id="37" name="Straight Arrow Connector 36">
            <a:extLst>
              <a:ext uri="{FF2B5EF4-FFF2-40B4-BE49-F238E27FC236}">
                <a16:creationId xmlns:a16="http://schemas.microsoft.com/office/drawing/2014/main" id="{2CB2D689-DB37-4314-9DD7-197349D0318D}"/>
              </a:ext>
            </a:extLst>
          </p:cNvPr>
          <p:cNvCxnSpPr>
            <a:cxnSpLocks/>
          </p:cNvCxnSpPr>
          <p:nvPr/>
        </p:nvCxnSpPr>
        <p:spPr bwMode="auto">
          <a:xfrm flipH="1">
            <a:off x="9158469" y="1955814"/>
            <a:ext cx="1438554" cy="906418"/>
          </a:xfrm>
          <a:prstGeom prst="straightConnector1">
            <a:avLst/>
          </a:prstGeom>
          <a:noFill/>
          <a:ln w="25400" cap="flat" cmpd="sng" algn="ctr">
            <a:solidFill>
              <a:srgbClr val="7030A0"/>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6A35FB09-B935-4D2A-BAA7-EB737C34FB37}"/>
              </a:ext>
            </a:extLst>
          </p:cNvPr>
          <p:cNvCxnSpPr>
            <a:cxnSpLocks/>
          </p:cNvCxnSpPr>
          <p:nvPr/>
        </p:nvCxnSpPr>
        <p:spPr bwMode="auto">
          <a:xfrm flipH="1">
            <a:off x="9564198" y="2470523"/>
            <a:ext cx="1106585" cy="411341"/>
          </a:xfrm>
          <a:prstGeom prst="straightConnector1">
            <a:avLst/>
          </a:prstGeom>
          <a:noFill/>
          <a:ln w="25400" cap="flat" cmpd="sng" algn="ctr">
            <a:solidFill>
              <a:srgbClr val="7030A0"/>
            </a:solidFill>
            <a:prstDash val="solid"/>
            <a:round/>
            <a:headEnd type="none" w="med" len="med"/>
            <a:tailEnd type="triangle"/>
          </a:ln>
          <a:effectLst/>
        </p:spPr>
      </p:cxnSp>
      <p:sp>
        <p:nvSpPr>
          <p:cNvPr id="39" name="TextBox 38">
            <a:extLst>
              <a:ext uri="{FF2B5EF4-FFF2-40B4-BE49-F238E27FC236}">
                <a16:creationId xmlns:a16="http://schemas.microsoft.com/office/drawing/2014/main" id="{ADF16C1B-AEF5-4181-B60D-B4D9AB99ED76}"/>
              </a:ext>
            </a:extLst>
          </p:cNvPr>
          <p:cNvSpPr txBox="1"/>
          <p:nvPr/>
        </p:nvSpPr>
        <p:spPr>
          <a:xfrm>
            <a:off x="10561489" y="2160686"/>
            <a:ext cx="1629518" cy="160043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7030A0"/>
                </a:solidFill>
                <a:effectLst/>
                <a:uLnTx/>
                <a:uFillTx/>
                <a:latin typeface="Calibri"/>
                <a:ea typeface="+mn-ea"/>
                <a:cs typeface="+mn-cs"/>
              </a:rPr>
              <a:t>At Capture</a:t>
            </a:r>
            <a:r>
              <a:rPr kumimoji="0" lang="en-US" sz="1400" b="1" i="0" u="none" strike="noStrike" kern="1200" cap="none" spc="0" normalizeH="0" baseline="0" noProof="0" dirty="0">
                <a:ln>
                  <a:noFill/>
                </a:ln>
                <a:solidFill>
                  <a:srgbClr val="7030A0"/>
                </a:solidFill>
                <a:effectLst/>
                <a:uLnTx/>
                <a:uFillTx/>
                <a:latin typeface="Calibri"/>
                <a:ea typeface="+mn-ea"/>
                <a:cs typeface="+mn-cs"/>
              </a:rPr>
              <a:t>: CCRS autonomously deploys Linear Transfer Mechanism (LTM) to Capture / Cage OS</a:t>
            </a:r>
          </a:p>
        </p:txBody>
      </p:sp>
      <p:sp>
        <p:nvSpPr>
          <p:cNvPr id="40" name="TextBox 39">
            <a:extLst>
              <a:ext uri="{FF2B5EF4-FFF2-40B4-BE49-F238E27FC236}">
                <a16:creationId xmlns:a16="http://schemas.microsoft.com/office/drawing/2014/main" id="{1E8EF3F4-9226-409F-8226-BACF0544A9DD}"/>
              </a:ext>
            </a:extLst>
          </p:cNvPr>
          <p:cNvSpPr txBox="1"/>
          <p:nvPr/>
        </p:nvSpPr>
        <p:spPr>
          <a:xfrm>
            <a:off x="10432726" y="1553380"/>
            <a:ext cx="1648071" cy="523220"/>
          </a:xfrm>
          <a:prstGeom prst="rect">
            <a:avLst/>
          </a:prstGeom>
          <a:noFill/>
        </p:spPr>
        <p:txBody>
          <a:bodyPr wrap="square" rtlCol="0">
            <a:spAutoFit/>
          </a:bodyPr>
          <a:lstStyle/>
          <a:p>
            <a:pPr algn="ctr"/>
            <a:r>
              <a:rPr lang="en-US" sz="1400" b="1" u="sng" dirty="0">
                <a:solidFill>
                  <a:srgbClr val="7030A0"/>
                </a:solidFill>
                <a:latin typeface="Calibri" panose="020F0502020204030204" pitchFamily="34" charset="0"/>
                <a:cs typeface="Calibri" panose="020F0502020204030204" pitchFamily="34" charset="0"/>
              </a:rPr>
              <a:t>At PNR</a:t>
            </a:r>
            <a:r>
              <a:rPr lang="en-US" sz="1400" b="1" dirty="0">
                <a:solidFill>
                  <a:srgbClr val="7030A0"/>
                </a:solidFill>
                <a:latin typeface="Calibri" panose="020F0502020204030204" pitchFamily="34" charset="0"/>
                <a:cs typeface="Calibri" panose="020F0502020204030204" pitchFamily="34" charset="0"/>
              </a:rPr>
              <a:t>: ERO FDIR deferred</a:t>
            </a:r>
          </a:p>
        </p:txBody>
      </p:sp>
      <p:sp>
        <p:nvSpPr>
          <p:cNvPr id="3" name="Slide Number Placeholder 2">
            <a:extLst>
              <a:ext uri="{FF2B5EF4-FFF2-40B4-BE49-F238E27FC236}">
                <a16:creationId xmlns:a16="http://schemas.microsoft.com/office/drawing/2014/main" id="{427F8A0B-A14F-E103-F4C7-08D0D4E09B6B}"/>
              </a:ext>
            </a:extLst>
          </p:cNvPr>
          <p:cNvSpPr>
            <a:spLocks noGrp="1"/>
          </p:cNvSpPr>
          <p:nvPr>
            <p:ph type="sldNum" sz="quarter" idx="4"/>
          </p:nvPr>
        </p:nvSpPr>
        <p:spPr>
          <a:xfrm>
            <a:off x="0" y="6492875"/>
            <a:ext cx="427383" cy="365125"/>
          </a:xfrm>
          <a:prstGeom prst="rect">
            <a:avLst/>
          </a:prstGeom>
        </p:spPr>
        <p:txBody>
          <a:bodyPr vert="horz" lIns="91440" tIns="45720" rIns="91440" bIns="45720" rtlCol="0" anchor="ctr"/>
          <a:lstStyle>
            <a:defPPr>
              <a:defRPr lang="en-US"/>
            </a:defPPr>
            <a:lvl1pPr marL="0" algn="l" defTabSz="914400" rtl="0" eaLnBrk="1" latinLnBrk="0" hangingPunct="1">
              <a:defRPr lang="en-US" sz="800" b="0" i="0" kern="1200" smtClean="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D04F4CF-F641-6E4E-8F87-8EB8AA2BFA51}" type="slidenum">
              <a:rPr lang="en-US" smtClean="0"/>
              <a:pPr algn="ctr"/>
              <a:t>18</a:t>
            </a:fld>
            <a:endParaRPr lang="en-US"/>
          </a:p>
        </p:txBody>
      </p:sp>
      <p:pic>
        <p:nvPicPr>
          <p:cNvPr id="26" name="Picture 25">
            <a:extLst>
              <a:ext uri="{FF2B5EF4-FFF2-40B4-BE49-F238E27FC236}">
                <a16:creationId xmlns:a16="http://schemas.microsoft.com/office/drawing/2014/main" id="{09E1FA68-F9AE-4AC3-8234-73CCF1CBAE61}"/>
              </a:ext>
            </a:extLst>
          </p:cNvPr>
          <p:cNvPicPr>
            <a:picLocks noChangeAspect="1"/>
          </p:cNvPicPr>
          <p:nvPr/>
        </p:nvPicPr>
        <p:blipFill>
          <a:blip r:embed="rId2"/>
          <a:stretch>
            <a:fillRect/>
          </a:stretch>
        </p:blipFill>
        <p:spPr>
          <a:xfrm>
            <a:off x="1358907" y="1177653"/>
            <a:ext cx="9144000" cy="3856776"/>
          </a:xfrm>
          <a:prstGeom prst="rect">
            <a:avLst/>
          </a:prstGeom>
        </p:spPr>
      </p:pic>
      <p:sp>
        <p:nvSpPr>
          <p:cNvPr id="6" name="TextBox 5">
            <a:extLst>
              <a:ext uri="{FF2B5EF4-FFF2-40B4-BE49-F238E27FC236}">
                <a16:creationId xmlns:a16="http://schemas.microsoft.com/office/drawing/2014/main" id="{5ABAC406-067A-4558-899D-212E831329CF}"/>
              </a:ext>
            </a:extLst>
          </p:cNvPr>
          <p:cNvSpPr txBox="1"/>
          <p:nvPr/>
        </p:nvSpPr>
        <p:spPr>
          <a:xfrm>
            <a:off x="7639518" y="1489789"/>
            <a:ext cx="1851768" cy="331072"/>
          </a:xfrm>
          <a:prstGeom prst="rect">
            <a:avLst/>
          </a:prstGeom>
          <a:solidFill>
            <a:schemeClr val="bg1"/>
          </a:solidFill>
          <a:ln>
            <a:noFill/>
          </a:ln>
          <a:effectLst/>
        </p:spPr>
        <p:txBody>
          <a:bodyPr spcFirstLastPara="1" wrap="square" lIns="26775" tIns="26775" rIns="26775" bIns="26775" rtlCol="0" anchor="ctr" anchorCtr="0">
            <a:spAutoFit/>
          </a:bodyPr>
          <a:lstStyle/>
          <a:p>
            <a:pPr algn="ctr">
              <a:buClr>
                <a:srgbClr val="FFFFFF"/>
              </a:buClr>
              <a:buSzPts val="1800"/>
              <a:buFont typeface="Arial"/>
              <a:buNone/>
            </a:pPr>
            <a:r>
              <a:rPr lang="en-US" sz="900" i="1" kern="0">
                <a:latin typeface="Calibri" panose="020F0502020204030204" pitchFamily="34" charset="0"/>
                <a:ea typeface="Inter"/>
                <a:cs typeface="Calibri" panose="020F0502020204030204" pitchFamily="34" charset="0"/>
                <a:sym typeface="Inter"/>
              </a:rPr>
              <a:t>Straight Line Guidance Algorithm Speed Max 4 cm/s</a:t>
            </a:r>
          </a:p>
        </p:txBody>
      </p:sp>
      <p:sp>
        <p:nvSpPr>
          <p:cNvPr id="41" name="TextBox 40">
            <a:extLst>
              <a:ext uri="{FF2B5EF4-FFF2-40B4-BE49-F238E27FC236}">
                <a16:creationId xmlns:a16="http://schemas.microsoft.com/office/drawing/2014/main" id="{563B91D1-C023-492F-BD8E-8E0DACC4BC0C}"/>
              </a:ext>
            </a:extLst>
          </p:cNvPr>
          <p:cNvSpPr txBox="1"/>
          <p:nvPr/>
        </p:nvSpPr>
        <p:spPr>
          <a:xfrm>
            <a:off x="180974" y="6029143"/>
            <a:ext cx="1851768" cy="361850"/>
          </a:xfrm>
          <a:prstGeom prst="rect">
            <a:avLst/>
          </a:prstGeom>
          <a:noFill/>
          <a:ln>
            <a:noFill/>
          </a:ln>
          <a:effectLst/>
        </p:spPr>
        <p:txBody>
          <a:bodyPr spcFirstLastPara="1" wrap="square" lIns="26775" tIns="26775" rIns="26775" bIns="26775" rtlCol="0" anchor="ctr" anchorCtr="0">
            <a:spAutoFit/>
          </a:bodyPr>
          <a:lstStyle/>
          <a:p>
            <a:pPr>
              <a:buClr>
                <a:srgbClr val="FFFFFF"/>
              </a:buClr>
              <a:buSzPts val="1800"/>
              <a:buFont typeface="Arial"/>
              <a:buNone/>
            </a:pPr>
            <a:r>
              <a:rPr lang="en-US" sz="1000" b="1" kern="0">
                <a:solidFill>
                  <a:srgbClr val="FF0000"/>
                </a:solidFill>
                <a:latin typeface="Calibri" panose="020F0502020204030204" pitchFamily="34" charset="0"/>
                <a:ea typeface="Inter"/>
                <a:cs typeface="Calibri" panose="020F0502020204030204" pitchFamily="34" charset="0"/>
                <a:sym typeface="Inter"/>
              </a:rPr>
              <a:t>PNR</a:t>
            </a:r>
            <a:r>
              <a:rPr lang="en-US" sz="1000" kern="0">
                <a:latin typeface="Calibri" panose="020F0502020204030204" pitchFamily="34" charset="0"/>
                <a:ea typeface="Inter"/>
                <a:cs typeface="Calibri" panose="020F0502020204030204" pitchFamily="34" charset="0"/>
                <a:sym typeface="Inter"/>
              </a:rPr>
              <a:t> = </a:t>
            </a:r>
            <a:r>
              <a:rPr lang="en-US" sz="1000" b="1" kern="0">
                <a:solidFill>
                  <a:srgbClr val="FF0000"/>
                </a:solidFill>
                <a:latin typeface="Calibri" panose="020F0502020204030204" pitchFamily="34" charset="0"/>
                <a:ea typeface="Inter"/>
                <a:cs typeface="Calibri" panose="020F0502020204030204" pitchFamily="34" charset="0"/>
                <a:sym typeface="Inter"/>
              </a:rPr>
              <a:t>P</a:t>
            </a:r>
            <a:r>
              <a:rPr lang="en-US" sz="1000" kern="0">
                <a:latin typeface="Calibri" panose="020F0502020204030204" pitchFamily="34" charset="0"/>
                <a:ea typeface="Inter"/>
                <a:cs typeface="Calibri" panose="020F0502020204030204" pitchFamily="34" charset="0"/>
                <a:sym typeface="Inter"/>
              </a:rPr>
              <a:t>oint of </a:t>
            </a:r>
            <a:r>
              <a:rPr lang="en-US" sz="1000" b="1" kern="0">
                <a:solidFill>
                  <a:srgbClr val="FF0000"/>
                </a:solidFill>
                <a:latin typeface="Calibri" panose="020F0502020204030204" pitchFamily="34" charset="0"/>
                <a:ea typeface="Inter"/>
                <a:cs typeface="Calibri" panose="020F0502020204030204" pitchFamily="34" charset="0"/>
                <a:sym typeface="Inter"/>
              </a:rPr>
              <a:t>N</a:t>
            </a:r>
            <a:r>
              <a:rPr lang="en-US" sz="1000" kern="0">
                <a:latin typeface="Calibri" panose="020F0502020204030204" pitchFamily="34" charset="0"/>
                <a:ea typeface="Inter"/>
                <a:cs typeface="Calibri" panose="020F0502020204030204" pitchFamily="34" charset="0"/>
                <a:sym typeface="Inter"/>
              </a:rPr>
              <a:t>o </a:t>
            </a:r>
            <a:r>
              <a:rPr lang="en-US" sz="1000" b="1" kern="0">
                <a:solidFill>
                  <a:srgbClr val="FF0000"/>
                </a:solidFill>
                <a:latin typeface="Calibri" panose="020F0502020204030204" pitchFamily="34" charset="0"/>
                <a:ea typeface="Inter"/>
                <a:cs typeface="Calibri" panose="020F0502020204030204" pitchFamily="34" charset="0"/>
                <a:sym typeface="Inter"/>
              </a:rPr>
              <a:t>R</a:t>
            </a:r>
            <a:r>
              <a:rPr lang="en-US" sz="1000" kern="0">
                <a:latin typeface="Calibri" panose="020F0502020204030204" pitchFamily="34" charset="0"/>
                <a:ea typeface="Inter"/>
                <a:cs typeface="Calibri" panose="020F0502020204030204" pitchFamily="34" charset="0"/>
                <a:sym typeface="Inter"/>
              </a:rPr>
              <a:t>eturn</a:t>
            </a:r>
          </a:p>
          <a:p>
            <a:pPr>
              <a:buClr>
                <a:srgbClr val="FFFFFF"/>
              </a:buClr>
              <a:buSzPts val="1800"/>
              <a:buFont typeface="Arial"/>
              <a:buNone/>
            </a:pPr>
            <a:r>
              <a:rPr lang="en-US" sz="1000" b="1" kern="0">
                <a:solidFill>
                  <a:srgbClr val="FF0000"/>
                </a:solidFill>
                <a:latin typeface="Calibri" panose="020F0502020204030204" pitchFamily="34" charset="0"/>
                <a:ea typeface="Inter"/>
                <a:cs typeface="Calibri" panose="020F0502020204030204" pitchFamily="34" charset="0"/>
                <a:sym typeface="Inter"/>
              </a:rPr>
              <a:t>HIP</a:t>
            </a:r>
            <a:r>
              <a:rPr lang="en-US" sz="1000" kern="0">
                <a:latin typeface="Calibri" panose="020F0502020204030204" pitchFamily="34" charset="0"/>
                <a:ea typeface="Inter"/>
                <a:cs typeface="Calibri" panose="020F0502020204030204" pitchFamily="34" charset="0"/>
                <a:sym typeface="Inter"/>
              </a:rPr>
              <a:t> = </a:t>
            </a:r>
            <a:r>
              <a:rPr lang="en-US" sz="1000" b="1" kern="0">
                <a:solidFill>
                  <a:srgbClr val="FF0000"/>
                </a:solidFill>
                <a:latin typeface="Calibri" panose="020F0502020204030204" pitchFamily="34" charset="0"/>
                <a:ea typeface="Inter"/>
                <a:cs typeface="Calibri" panose="020F0502020204030204" pitchFamily="34" charset="0"/>
                <a:sym typeface="Inter"/>
              </a:rPr>
              <a:t>H</a:t>
            </a:r>
            <a:r>
              <a:rPr lang="en-US" sz="1000" kern="0">
                <a:latin typeface="Calibri" panose="020F0502020204030204" pitchFamily="34" charset="0"/>
                <a:ea typeface="Inter"/>
                <a:cs typeface="Calibri" panose="020F0502020204030204" pitchFamily="34" charset="0"/>
                <a:sym typeface="Inter"/>
              </a:rPr>
              <a:t>oming </a:t>
            </a:r>
            <a:r>
              <a:rPr lang="en-US" sz="1000" b="1" kern="0">
                <a:solidFill>
                  <a:srgbClr val="FF0000"/>
                </a:solidFill>
                <a:latin typeface="Calibri" panose="020F0502020204030204" pitchFamily="34" charset="0"/>
                <a:ea typeface="Inter"/>
                <a:cs typeface="Calibri" panose="020F0502020204030204" pitchFamily="34" charset="0"/>
                <a:sym typeface="Inter"/>
              </a:rPr>
              <a:t>I</a:t>
            </a:r>
            <a:r>
              <a:rPr lang="en-US" sz="1000" kern="0">
                <a:latin typeface="Calibri" panose="020F0502020204030204" pitchFamily="34" charset="0"/>
                <a:ea typeface="Inter"/>
                <a:cs typeface="Calibri" panose="020F0502020204030204" pitchFamily="34" charset="0"/>
                <a:sym typeface="Inter"/>
              </a:rPr>
              <a:t>nterface </a:t>
            </a:r>
            <a:r>
              <a:rPr lang="en-US" sz="1000" b="1" kern="0">
                <a:solidFill>
                  <a:srgbClr val="FF0000"/>
                </a:solidFill>
                <a:latin typeface="Calibri" panose="020F0502020204030204" pitchFamily="34" charset="0"/>
                <a:ea typeface="Inter"/>
                <a:cs typeface="Calibri" panose="020F0502020204030204" pitchFamily="34" charset="0"/>
                <a:sym typeface="Inter"/>
              </a:rPr>
              <a:t>P</a:t>
            </a:r>
            <a:r>
              <a:rPr lang="en-US" sz="1000" kern="0">
                <a:latin typeface="Calibri" panose="020F0502020204030204" pitchFamily="34" charset="0"/>
                <a:ea typeface="Inter"/>
                <a:cs typeface="Calibri" panose="020F0502020204030204" pitchFamily="34" charset="0"/>
                <a:sym typeface="Inter"/>
              </a:rPr>
              <a:t>oint</a:t>
            </a:r>
          </a:p>
        </p:txBody>
      </p:sp>
      <p:sp>
        <p:nvSpPr>
          <p:cNvPr id="8" name="TextBox 7">
            <a:extLst>
              <a:ext uri="{FF2B5EF4-FFF2-40B4-BE49-F238E27FC236}">
                <a16:creationId xmlns:a16="http://schemas.microsoft.com/office/drawing/2014/main" id="{82C612D5-4800-48E6-261B-B640F6195FD5}"/>
              </a:ext>
            </a:extLst>
          </p:cNvPr>
          <p:cNvSpPr txBox="1"/>
          <p:nvPr/>
        </p:nvSpPr>
        <p:spPr>
          <a:xfrm>
            <a:off x="273081" y="807692"/>
            <a:ext cx="6136870" cy="369332"/>
          </a:xfrm>
          <a:prstGeom prst="rect">
            <a:avLst/>
          </a:prstGeom>
          <a:noFill/>
          <a:ln>
            <a:noFill/>
          </a:ln>
          <a:effectLst/>
        </p:spPr>
        <p:txBody>
          <a:bodyPr wrap="square">
            <a:spAutoFit/>
          </a:bodyPr>
          <a:lstStyle/>
          <a:p>
            <a:r>
              <a:rPr lang="en-US" b="1" dirty="0">
                <a:solidFill>
                  <a:srgbClr val="7030A0"/>
                </a:solidFill>
                <a:latin typeface="Calibri" panose="020F0502020204030204" pitchFamily="34" charset="0"/>
                <a:cs typeface="Calibri" panose="020F0502020204030204" pitchFamily="34" charset="0"/>
              </a:rPr>
              <a:t>CCRS Operations </a:t>
            </a:r>
            <a:r>
              <a:rPr lang="en-US" b="1" dirty="0">
                <a:latin typeface="Calibri" panose="020F0502020204030204" pitchFamily="34" charset="0"/>
                <a:cs typeface="Calibri" panose="020F0502020204030204" pitchFamily="34" charset="0"/>
              </a:rPr>
              <a:t>within ERO operational context</a:t>
            </a:r>
          </a:p>
        </p:txBody>
      </p:sp>
      <p:sp>
        <p:nvSpPr>
          <p:cNvPr id="35" name="TextBox 34">
            <a:extLst>
              <a:ext uri="{FF2B5EF4-FFF2-40B4-BE49-F238E27FC236}">
                <a16:creationId xmlns:a16="http://schemas.microsoft.com/office/drawing/2014/main" id="{82E253CA-C931-4B7D-8650-FDC8AA217882}"/>
              </a:ext>
            </a:extLst>
          </p:cNvPr>
          <p:cNvSpPr txBox="1"/>
          <p:nvPr/>
        </p:nvSpPr>
        <p:spPr>
          <a:xfrm>
            <a:off x="3341715" y="3993186"/>
            <a:ext cx="30682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7030A0"/>
                </a:solidFill>
                <a:effectLst/>
                <a:uLnTx/>
                <a:uFillTx/>
                <a:latin typeface="Calibri"/>
                <a:ea typeface="+mn-ea"/>
                <a:cs typeface="+mn-cs"/>
              </a:rPr>
              <a:t>At SK4</a:t>
            </a:r>
            <a:r>
              <a:rPr kumimoji="0" lang="en-US" sz="1400" b="1" i="0" u="none" strike="noStrike" kern="1200" cap="none" spc="0" normalizeH="0" baseline="0" noProof="0" dirty="0">
                <a:ln>
                  <a:noFill/>
                </a:ln>
                <a:solidFill>
                  <a:srgbClr val="7030A0"/>
                </a:solidFill>
                <a:effectLst/>
                <a:uLnTx/>
                <a:uFillTx/>
                <a:latin typeface="Calibri"/>
                <a:ea typeface="+mn-ea"/>
                <a:cs typeface="+mn-cs"/>
              </a:rPr>
              <a:t>: Arm electronics for capture; MSR</a:t>
            </a:r>
            <a:r>
              <a:rPr kumimoji="0" lang="en-US" sz="1400" b="1" i="0" u="none" strike="noStrike" kern="1200" cap="none" spc="0" normalizeH="0" noProof="0" dirty="0">
                <a:ln>
                  <a:noFill/>
                </a:ln>
                <a:solidFill>
                  <a:srgbClr val="7030A0"/>
                </a:solidFill>
                <a:effectLst/>
                <a:uLnTx/>
                <a:uFillTx/>
                <a:latin typeface="Calibri"/>
                <a:ea typeface="+mn-ea"/>
                <a:cs typeface="+mn-cs"/>
              </a:rPr>
              <a:t> KDP </a:t>
            </a:r>
            <a:r>
              <a:rPr kumimoji="0" lang="en-US" sz="1400" b="1" i="0" u="none" strike="noStrike" kern="1200" cap="none" spc="0" normalizeH="0" baseline="0" noProof="0" dirty="0">
                <a:ln>
                  <a:noFill/>
                </a:ln>
                <a:solidFill>
                  <a:srgbClr val="7030A0"/>
                </a:solidFill>
                <a:effectLst/>
                <a:uLnTx/>
                <a:uFillTx/>
                <a:latin typeface="Calibri"/>
                <a:ea typeface="+mn-ea"/>
                <a:cs typeface="+mn-cs"/>
              </a:rPr>
              <a:t>Go-No-Go for Capture*</a:t>
            </a:r>
          </a:p>
        </p:txBody>
      </p:sp>
    </p:spTree>
    <p:extLst>
      <p:ext uri="{BB962C8B-B14F-4D97-AF65-F5344CB8AC3E}">
        <p14:creationId xmlns:p14="http://schemas.microsoft.com/office/powerpoint/2010/main" val="69258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9" grpId="0"/>
      <p:bldP spid="40"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0FF7-C5D6-3424-741D-8095D034FE7C}"/>
              </a:ext>
            </a:extLst>
          </p:cNvPr>
          <p:cNvSpPr>
            <a:spLocks noGrp="1"/>
          </p:cNvSpPr>
          <p:nvPr>
            <p:ph type="title"/>
          </p:nvPr>
        </p:nvSpPr>
        <p:spPr/>
        <p:txBody>
          <a:bodyPr/>
          <a:lstStyle/>
          <a:p>
            <a:r>
              <a:rPr lang="en-US" dirty="0"/>
              <a:t>Timing Results (1/2)</a:t>
            </a:r>
          </a:p>
        </p:txBody>
      </p:sp>
      <p:sp>
        <p:nvSpPr>
          <p:cNvPr id="3" name="Footer Placeholder 2">
            <a:extLst>
              <a:ext uri="{FF2B5EF4-FFF2-40B4-BE49-F238E27FC236}">
                <a16:creationId xmlns:a16="http://schemas.microsoft.com/office/drawing/2014/main" id="{DCC2790B-6F03-47F5-5AB7-133854033840}"/>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Slide Number Placeholder 4">
            <a:extLst>
              <a:ext uri="{FF2B5EF4-FFF2-40B4-BE49-F238E27FC236}">
                <a16:creationId xmlns:a16="http://schemas.microsoft.com/office/drawing/2014/main" id="{F30C64F1-43D4-611F-978B-DD570F9715A9}"/>
              </a:ext>
            </a:extLst>
          </p:cNvPr>
          <p:cNvSpPr>
            <a:spLocks noGrp="1"/>
          </p:cNvSpPr>
          <p:nvPr>
            <p:ph type="sldNum" sz="quarter" idx="4"/>
          </p:nvPr>
        </p:nvSpPr>
        <p:spPr/>
        <p:txBody>
          <a:bodyPr/>
          <a:lstStyle/>
          <a:p>
            <a:pPr algn="ctr"/>
            <a:fld id="{2D04F4CF-F641-6E4E-8F87-8EB8AA2BFA51}" type="slidenum">
              <a:rPr lang="en-US" smtClean="0"/>
              <a:pPr algn="ctr"/>
              <a:t>19</a:t>
            </a:fld>
            <a:endParaRPr lang="en-US"/>
          </a:p>
        </p:txBody>
      </p:sp>
      <p:pic>
        <p:nvPicPr>
          <p:cNvPr id="6" name="Content Placeholder 88">
            <a:extLst>
              <a:ext uri="{FF2B5EF4-FFF2-40B4-BE49-F238E27FC236}">
                <a16:creationId xmlns:a16="http://schemas.microsoft.com/office/drawing/2014/main" id="{C5FD675E-132C-4B9B-1586-33586FBD56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691" y="4013200"/>
            <a:ext cx="3536180" cy="2651125"/>
          </a:xfrm>
          <a:prstGeom prst="rect">
            <a:avLst/>
          </a:prstGeom>
        </p:spPr>
      </p:pic>
      <p:sp>
        <p:nvSpPr>
          <p:cNvPr id="7" name="Footer Placeholder 4">
            <a:extLst>
              <a:ext uri="{FF2B5EF4-FFF2-40B4-BE49-F238E27FC236}">
                <a16:creationId xmlns:a16="http://schemas.microsoft.com/office/drawing/2014/main" id="{A79B4882-E0F7-F731-66C4-001C26A27F90}"/>
              </a:ext>
            </a:extLst>
          </p:cNvPr>
          <p:cNvSpPr txBox="1">
            <a:spLocks/>
          </p:cNvSpPr>
          <p:nvPr/>
        </p:nvSpPr>
        <p:spPr>
          <a:xfrm>
            <a:off x="306919" y="6524282"/>
            <a:ext cx="11607096" cy="281544"/>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Pre-decisional, for planning and discussion purposes only.</a:t>
            </a:r>
            <a:endParaRPr lang="en-US" sz="100" dirty="0"/>
          </a:p>
        </p:txBody>
      </p:sp>
      <p:sp>
        <p:nvSpPr>
          <p:cNvPr id="8" name="Content Placeholder 36">
            <a:extLst>
              <a:ext uri="{FF2B5EF4-FFF2-40B4-BE49-F238E27FC236}">
                <a16:creationId xmlns:a16="http://schemas.microsoft.com/office/drawing/2014/main" id="{C785E048-34F4-0FFD-5F7D-89680F78667F}"/>
              </a:ext>
            </a:extLst>
          </p:cNvPr>
          <p:cNvSpPr txBox="1">
            <a:spLocks/>
          </p:cNvSpPr>
          <p:nvPr/>
        </p:nvSpPr>
        <p:spPr>
          <a:xfrm>
            <a:off x="8153759" y="4013294"/>
            <a:ext cx="3760256" cy="26517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Time of 1</a:t>
            </a:r>
            <a:r>
              <a:rPr lang="en-US" baseline="30000"/>
              <a:t>st</a:t>
            </a:r>
            <a:r>
              <a:rPr lang="en-US"/>
              <a:t> impact accounting for energy loss and realistic rebound vector = 8.37 sec</a:t>
            </a:r>
            <a:endParaRPr lang="en-US" dirty="0"/>
          </a:p>
        </p:txBody>
      </p:sp>
      <p:sp>
        <p:nvSpPr>
          <p:cNvPr id="9" name="Rectangle 8">
            <a:extLst>
              <a:ext uri="{FF2B5EF4-FFF2-40B4-BE49-F238E27FC236}">
                <a16:creationId xmlns:a16="http://schemas.microsoft.com/office/drawing/2014/main" id="{105180A4-1705-3603-93DC-3C778B1D0154}"/>
              </a:ext>
            </a:extLst>
          </p:cNvPr>
          <p:cNvSpPr/>
          <p:nvPr/>
        </p:nvSpPr>
        <p:spPr bwMode="auto">
          <a:xfrm>
            <a:off x="982599" y="4156699"/>
            <a:ext cx="242888" cy="2149052"/>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cxnSp>
        <p:nvCxnSpPr>
          <p:cNvPr id="10" name="Straight Arrow Connector 9">
            <a:extLst>
              <a:ext uri="{FF2B5EF4-FFF2-40B4-BE49-F238E27FC236}">
                <a16:creationId xmlns:a16="http://schemas.microsoft.com/office/drawing/2014/main" id="{3956AA84-B73A-5760-D88B-70DA3A7180FE}"/>
              </a:ext>
            </a:extLst>
          </p:cNvPr>
          <p:cNvCxnSpPr/>
          <p:nvPr/>
        </p:nvCxnSpPr>
        <p:spPr bwMode="auto">
          <a:xfrm>
            <a:off x="1228344" y="4879249"/>
            <a:ext cx="3077278" cy="0"/>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1" name="Content Placeholder 74">
            <a:extLst>
              <a:ext uri="{FF2B5EF4-FFF2-40B4-BE49-F238E27FC236}">
                <a16:creationId xmlns:a16="http://schemas.microsoft.com/office/drawing/2014/main" id="{26A47DBC-2DC9-88D8-4B23-B6505A74CE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691" y="1143000"/>
            <a:ext cx="3536180" cy="2651125"/>
          </a:xfrm>
          <a:prstGeom prst="rect">
            <a:avLst/>
          </a:prstGeom>
        </p:spPr>
      </p:pic>
      <p:pic>
        <p:nvPicPr>
          <p:cNvPr id="12" name="Content Placeholder 78">
            <a:extLst>
              <a:ext uri="{FF2B5EF4-FFF2-40B4-BE49-F238E27FC236}">
                <a16:creationId xmlns:a16="http://schemas.microsoft.com/office/drawing/2014/main" id="{8E73762F-4204-EE38-3CB5-B4B1A06389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2198" y="1143000"/>
            <a:ext cx="3536180" cy="2651125"/>
          </a:xfrm>
          <a:prstGeom prst="rect">
            <a:avLst/>
          </a:prstGeom>
        </p:spPr>
      </p:pic>
      <p:pic>
        <p:nvPicPr>
          <p:cNvPr id="13" name="Content Placeholder 82">
            <a:extLst>
              <a:ext uri="{FF2B5EF4-FFF2-40B4-BE49-F238E27FC236}">
                <a16:creationId xmlns:a16="http://schemas.microsoft.com/office/drawing/2014/main" id="{CC4AEB67-989E-74B7-599D-2342C5F089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65704" y="1143000"/>
            <a:ext cx="3536180" cy="2651125"/>
          </a:xfrm>
          <a:prstGeom prst="rect">
            <a:avLst/>
          </a:prstGeom>
        </p:spPr>
      </p:pic>
      <p:pic>
        <p:nvPicPr>
          <p:cNvPr id="14" name="Content Placeholder 90">
            <a:extLst>
              <a:ext uri="{FF2B5EF4-FFF2-40B4-BE49-F238E27FC236}">
                <a16:creationId xmlns:a16="http://schemas.microsoft.com/office/drawing/2014/main" id="{0960FBE7-27F4-2604-0662-045C111D76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2198" y="4013200"/>
            <a:ext cx="3536180" cy="2651125"/>
          </a:xfrm>
          <a:prstGeom prst="rect">
            <a:avLst/>
          </a:prstGeom>
        </p:spPr>
      </p:pic>
      <p:sp>
        <p:nvSpPr>
          <p:cNvPr id="15" name="TextBox 14">
            <a:extLst>
              <a:ext uri="{FF2B5EF4-FFF2-40B4-BE49-F238E27FC236}">
                <a16:creationId xmlns:a16="http://schemas.microsoft.com/office/drawing/2014/main" id="{D0D0DBAF-BFC8-26F7-8407-98DBB0258EAA}"/>
              </a:ext>
            </a:extLst>
          </p:cNvPr>
          <p:cNvSpPr txBox="1"/>
          <p:nvPr/>
        </p:nvSpPr>
        <p:spPr>
          <a:xfrm>
            <a:off x="2048916" y="5144296"/>
            <a:ext cx="1271589"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LTM impact time from transient sim</a:t>
            </a:r>
          </a:p>
        </p:txBody>
      </p:sp>
      <p:sp>
        <p:nvSpPr>
          <p:cNvPr id="16" name="TextBox 15">
            <a:extLst>
              <a:ext uri="{FF2B5EF4-FFF2-40B4-BE49-F238E27FC236}">
                <a16:creationId xmlns:a16="http://schemas.microsoft.com/office/drawing/2014/main" id="{80393905-A156-33CA-B070-32AE8CEED884}"/>
              </a:ext>
            </a:extLst>
          </p:cNvPr>
          <p:cNvSpPr txBox="1"/>
          <p:nvPr/>
        </p:nvSpPr>
        <p:spPr>
          <a:xfrm>
            <a:off x="5301703" y="4945468"/>
            <a:ext cx="1271589"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LTM impact time from transient sim</a:t>
            </a:r>
          </a:p>
        </p:txBody>
      </p:sp>
      <p:sp>
        <p:nvSpPr>
          <p:cNvPr id="17" name="Date Placeholder 4">
            <a:extLst>
              <a:ext uri="{FF2B5EF4-FFF2-40B4-BE49-F238E27FC236}">
                <a16:creationId xmlns:a16="http://schemas.microsoft.com/office/drawing/2014/main" id="{E5575A35-2481-FC27-CEF5-E81D91255ED5}"/>
              </a:ext>
            </a:extLst>
          </p:cNvPr>
          <p:cNvSpPr>
            <a:spLocks noGrp="1"/>
          </p:cNvSpPr>
          <p:nvPr>
            <p:ph type="dt" sz="half" idx="2"/>
          </p:nvPr>
        </p:nvSpPr>
        <p:spPr>
          <a:xfrm>
            <a:off x="452001" y="6492875"/>
            <a:ext cx="2079503" cy="365125"/>
          </a:xfrm>
        </p:spPr>
        <p:txBody>
          <a:bodyPr/>
          <a:lstStyle/>
          <a:p>
            <a:r>
              <a:rPr lang="en-US" dirty="0"/>
              <a:t>AIAA SciTech 2024 Conference</a:t>
            </a:r>
          </a:p>
        </p:txBody>
      </p:sp>
    </p:spTree>
    <p:extLst>
      <p:ext uri="{BB962C8B-B14F-4D97-AF65-F5344CB8AC3E}">
        <p14:creationId xmlns:p14="http://schemas.microsoft.com/office/powerpoint/2010/main" val="2292824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D10F-FD59-91F5-71FF-A2A0B603A328}"/>
              </a:ext>
            </a:extLst>
          </p:cNvPr>
          <p:cNvSpPr>
            <a:spLocks noGrp="1"/>
          </p:cNvSpPr>
          <p:nvPr>
            <p:ph type="title"/>
          </p:nvPr>
        </p:nvSpPr>
        <p:spPr/>
        <p:txBody>
          <a:bodyPr/>
          <a:lstStyle/>
          <a:p>
            <a:r>
              <a:rPr lang="en-US" dirty="0"/>
              <a:t>Timing Results (2/2)</a:t>
            </a:r>
          </a:p>
        </p:txBody>
      </p:sp>
      <p:sp>
        <p:nvSpPr>
          <p:cNvPr id="3" name="Footer Placeholder 2">
            <a:extLst>
              <a:ext uri="{FF2B5EF4-FFF2-40B4-BE49-F238E27FC236}">
                <a16:creationId xmlns:a16="http://schemas.microsoft.com/office/drawing/2014/main" id="{97E577A5-00BE-44B3-7263-54423EB6FDD4}"/>
              </a:ext>
            </a:extLst>
          </p:cNvPr>
          <p:cNvSpPr>
            <a:spLocks noGrp="1"/>
          </p:cNvSpPr>
          <p:nvPr>
            <p:ph type="ftr" sz="quarter" idx="3"/>
          </p:nvPr>
        </p:nvSpPr>
        <p:spPr/>
        <p:txBody>
          <a:bodyPr/>
          <a:lstStyle/>
          <a:p>
            <a:r>
              <a:rPr lang="en-US"/>
              <a:t>Use or disclosure of data contained on this page is subject to the restriction(s) on the title page of this document.</a:t>
            </a:r>
          </a:p>
        </p:txBody>
      </p:sp>
      <p:sp>
        <p:nvSpPr>
          <p:cNvPr id="5" name="Slide Number Placeholder 4">
            <a:extLst>
              <a:ext uri="{FF2B5EF4-FFF2-40B4-BE49-F238E27FC236}">
                <a16:creationId xmlns:a16="http://schemas.microsoft.com/office/drawing/2014/main" id="{D8D85C3D-52B7-932C-9278-63370EC11D45}"/>
              </a:ext>
            </a:extLst>
          </p:cNvPr>
          <p:cNvSpPr>
            <a:spLocks noGrp="1"/>
          </p:cNvSpPr>
          <p:nvPr>
            <p:ph type="sldNum" sz="quarter" idx="4"/>
          </p:nvPr>
        </p:nvSpPr>
        <p:spPr/>
        <p:txBody>
          <a:bodyPr/>
          <a:lstStyle/>
          <a:p>
            <a:pPr algn="ctr"/>
            <a:fld id="{2D04F4CF-F641-6E4E-8F87-8EB8AA2BFA51}" type="slidenum">
              <a:rPr lang="en-US" smtClean="0"/>
              <a:pPr algn="ctr"/>
              <a:t>20</a:t>
            </a:fld>
            <a:endParaRPr lang="en-US"/>
          </a:p>
        </p:txBody>
      </p:sp>
      <p:pic>
        <p:nvPicPr>
          <p:cNvPr id="6" name="Content Placeholder 21">
            <a:extLst>
              <a:ext uri="{FF2B5EF4-FFF2-40B4-BE49-F238E27FC236}">
                <a16:creationId xmlns:a16="http://schemas.microsoft.com/office/drawing/2014/main" id="{0521C286-C423-67D6-03C5-59AF8355DE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691" y="1143000"/>
            <a:ext cx="3536180" cy="2651125"/>
          </a:xfrm>
          <a:prstGeom prst="rect">
            <a:avLst/>
          </a:prstGeom>
        </p:spPr>
      </p:pic>
      <p:sp>
        <p:nvSpPr>
          <p:cNvPr id="7" name="Rectangle 6">
            <a:extLst>
              <a:ext uri="{FF2B5EF4-FFF2-40B4-BE49-F238E27FC236}">
                <a16:creationId xmlns:a16="http://schemas.microsoft.com/office/drawing/2014/main" id="{DE56E4E3-269B-914B-8607-490E9FA47FBD}"/>
              </a:ext>
            </a:extLst>
          </p:cNvPr>
          <p:cNvSpPr/>
          <p:nvPr/>
        </p:nvSpPr>
        <p:spPr bwMode="auto">
          <a:xfrm>
            <a:off x="982599" y="1364731"/>
            <a:ext cx="242888" cy="2149052"/>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cxnSp>
        <p:nvCxnSpPr>
          <p:cNvPr id="8" name="Straight Arrow Connector 7">
            <a:extLst>
              <a:ext uri="{FF2B5EF4-FFF2-40B4-BE49-F238E27FC236}">
                <a16:creationId xmlns:a16="http://schemas.microsoft.com/office/drawing/2014/main" id="{43E699E3-F301-61B8-FF80-A09198A78A90}"/>
              </a:ext>
            </a:extLst>
          </p:cNvPr>
          <p:cNvCxnSpPr/>
          <p:nvPr/>
        </p:nvCxnSpPr>
        <p:spPr bwMode="auto">
          <a:xfrm>
            <a:off x="1228344" y="2087281"/>
            <a:ext cx="3077278" cy="0"/>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9" name="Content Placeholder 23">
            <a:extLst>
              <a:ext uri="{FF2B5EF4-FFF2-40B4-BE49-F238E27FC236}">
                <a16:creationId xmlns:a16="http://schemas.microsoft.com/office/drawing/2014/main" id="{4E7E967C-7E95-684A-55E8-7B43823740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2198" y="1143000"/>
            <a:ext cx="3536180" cy="2651125"/>
          </a:xfrm>
          <a:prstGeom prst="rect">
            <a:avLst/>
          </a:prstGeom>
        </p:spPr>
      </p:pic>
      <p:sp>
        <p:nvSpPr>
          <p:cNvPr id="10" name="TextBox 9">
            <a:extLst>
              <a:ext uri="{FF2B5EF4-FFF2-40B4-BE49-F238E27FC236}">
                <a16:creationId xmlns:a16="http://schemas.microsoft.com/office/drawing/2014/main" id="{30F14D84-3069-463E-3277-4D70C0753538}"/>
              </a:ext>
            </a:extLst>
          </p:cNvPr>
          <p:cNvSpPr txBox="1"/>
          <p:nvPr/>
        </p:nvSpPr>
        <p:spPr>
          <a:xfrm>
            <a:off x="2131188" y="2311624"/>
            <a:ext cx="1271589"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LTM impact time from transient sim</a:t>
            </a:r>
          </a:p>
        </p:txBody>
      </p:sp>
      <p:sp>
        <p:nvSpPr>
          <p:cNvPr id="11" name="TextBox 10">
            <a:extLst>
              <a:ext uri="{FF2B5EF4-FFF2-40B4-BE49-F238E27FC236}">
                <a16:creationId xmlns:a16="http://schemas.microsoft.com/office/drawing/2014/main" id="{2367D513-3180-3B70-4BA3-81A2EA91C485}"/>
              </a:ext>
            </a:extLst>
          </p:cNvPr>
          <p:cNvSpPr txBox="1"/>
          <p:nvPr/>
        </p:nvSpPr>
        <p:spPr>
          <a:xfrm>
            <a:off x="6744479" y="2087281"/>
            <a:ext cx="1271589" cy="73866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t>LTM impact time from transient sim</a:t>
            </a:r>
          </a:p>
        </p:txBody>
      </p:sp>
      <p:sp>
        <p:nvSpPr>
          <p:cNvPr id="12" name="Date Placeholder 4">
            <a:extLst>
              <a:ext uri="{FF2B5EF4-FFF2-40B4-BE49-F238E27FC236}">
                <a16:creationId xmlns:a16="http://schemas.microsoft.com/office/drawing/2014/main" id="{1BA53621-F441-F984-2B12-F11EEC51B3D0}"/>
              </a:ext>
            </a:extLst>
          </p:cNvPr>
          <p:cNvSpPr>
            <a:spLocks noGrp="1"/>
          </p:cNvSpPr>
          <p:nvPr>
            <p:ph type="dt" sz="half" idx="2"/>
          </p:nvPr>
        </p:nvSpPr>
        <p:spPr>
          <a:xfrm>
            <a:off x="452001" y="6492875"/>
            <a:ext cx="2079503" cy="365125"/>
          </a:xfrm>
        </p:spPr>
        <p:txBody>
          <a:bodyPr/>
          <a:lstStyle/>
          <a:p>
            <a:r>
              <a:rPr lang="en-US" dirty="0"/>
              <a:t>AIAA SciTech 2024 Conference</a:t>
            </a:r>
          </a:p>
        </p:txBody>
      </p:sp>
    </p:spTree>
    <p:extLst>
      <p:ext uri="{BB962C8B-B14F-4D97-AF65-F5344CB8AC3E}">
        <p14:creationId xmlns:p14="http://schemas.microsoft.com/office/powerpoint/2010/main" val="1821988086"/>
      </p:ext>
    </p:extLst>
  </p:cSld>
  <p:clrMapOvr>
    <a:masterClrMapping/>
  </p:clrMapOvr>
</p:sld>
</file>

<file path=ppt/theme/theme1.xml><?xml version="1.0" encoding="utf-8"?>
<a:theme xmlns:a="http://schemas.openxmlformats.org/drawingml/2006/main" name="MSR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effectLst>
          <a:outerShdw blurRad="50800" dist="38100" dir="2700000" algn="tl" rotWithShape="0">
            <a:prstClr val="black">
              <a:alpha val="34753"/>
            </a:prstClr>
          </a:outerShdw>
        </a:effectLst>
      </a:spPr>
      <a:bodyPr spcFirstLastPara="1" wrap="square" lIns="26775" tIns="26775" rIns="26775" bIns="26775" anchor="ctr" anchorCtr="0">
        <a:spAutoFit/>
      </a:bodyPr>
      <a:lstStyle>
        <a:defPPr algn="l">
          <a:buClr>
            <a:srgbClr val="FFFFFF"/>
          </a:buClr>
          <a:buSzPts val="1800"/>
          <a:buFont typeface="Arial"/>
          <a:buNone/>
          <a:defRPr sz="2000" b="1" kern="0" dirty="0" smtClean="0">
            <a:solidFill>
              <a:srgbClr val="FFFFFF"/>
            </a:solidFill>
            <a:ea typeface="Inter"/>
            <a:cs typeface="Inter"/>
            <a:sym typeface="Inte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022 MSR General Template">
  <a:themeElements>
    <a:clrScheme name="Custom 3">
      <a:dk1>
        <a:srgbClr val="000000"/>
      </a:dk1>
      <a:lt1>
        <a:srgbClr val="FFFFFF"/>
      </a:lt1>
      <a:dk2>
        <a:srgbClr val="44546A"/>
      </a:dk2>
      <a:lt2>
        <a:srgbClr val="E7E6E6"/>
      </a:lt2>
      <a:accent1>
        <a:srgbClr val="BD573A"/>
      </a:accent1>
      <a:accent2>
        <a:srgbClr val="EB9258"/>
      </a:accent2>
      <a:accent3>
        <a:srgbClr val="A89C95"/>
      </a:accent3>
      <a:accent4>
        <a:srgbClr val="F6EDC8"/>
      </a:accent4>
      <a:accent5>
        <a:srgbClr val="667382"/>
      </a:accent5>
      <a:accent6>
        <a:srgbClr val="4134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a98f877d-641f-428f-854e-49df8744e515">
      <Terms xmlns="http://schemas.microsoft.com/office/infopath/2007/PartnerControls"/>
    </lcf76f155ced4ddcb4097134ff3c332f>
    <Photo xmlns="a98f877d-641f-428f-854e-49df8744e515" xsi:nil="true"/>
    <ContentNotes xmlns="a98f877d-641f-428f-854e-49df8744e51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569F83BB8630A4DB52CD5E62B90D4DA" ma:contentTypeVersion="16" ma:contentTypeDescription="Create a new document." ma:contentTypeScope="" ma:versionID="9ffe939df0230adde38d491a5ca6e531">
  <xsd:schema xmlns:xsd="http://www.w3.org/2001/XMLSchema" xmlns:xs="http://www.w3.org/2001/XMLSchema" xmlns:p="http://schemas.microsoft.com/office/2006/metadata/properties" xmlns:ns2="a98f877d-641f-428f-854e-49df8744e515" xmlns:ns3="5f05b80b-1d14-4940-a3da-acb64adb8e43" xmlns:ns4="d900e117-17a0-4b24-9e47-511ef1d02c43" targetNamespace="http://schemas.microsoft.com/office/2006/metadata/properties" ma:root="true" ma:fieldsID="d8cc66982b3f8ac0d605e4e077016372" ns2:_="" ns3:_="" ns4:_="">
    <xsd:import namespace="a98f877d-641f-428f-854e-49df8744e515"/>
    <xsd:import namespace="5f05b80b-1d14-4940-a3da-acb64adb8e43"/>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ContentNotes" minOccurs="0"/>
                <xsd:element ref="ns2:lcf76f155ced4ddcb4097134ff3c332f" minOccurs="0"/>
                <xsd:element ref="ns4:TaxCatchAll" minOccurs="0"/>
                <xsd:element ref="ns2:Phot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f877d-641f-428f-854e-49df8744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ContentNotes" ma:index="18" nillable="true" ma:displayName="Content Notes" ma:description="Notes on content" ma:format="Dropdown" ma:internalName="ContentNotes">
      <xsd:simpleType>
        <xsd:restriction base="dms:Text">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Photo" ma:index="22" nillable="true" ma:displayName="Photo" ma:internalName="Photo">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f05b80b-1d14-4940-a3da-acb64adb8e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957411f-cd68-406a-ae0c-07842b00fc56}" ma:internalName="TaxCatchAll" ma:showField="CatchAllData" ma:web="5f05b80b-1d14-4940-a3da-acb64adb8e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0A5647-4609-4979-A594-2B49128217D3}">
  <ds:schemaRefs>
    <ds:schemaRef ds:uri="http://schemas.microsoft.com/sharepoint/v3/contenttype/forms"/>
  </ds:schemaRefs>
</ds:datastoreItem>
</file>

<file path=customXml/itemProps2.xml><?xml version="1.0" encoding="utf-8"?>
<ds:datastoreItem xmlns:ds="http://schemas.openxmlformats.org/officeDocument/2006/customXml" ds:itemID="{6EBE5505-16D2-4016-890D-80DD16D5BEBD}">
  <ds:schemaRefs>
    <ds:schemaRef ds:uri="http://purl.org/dc/terms/"/>
    <ds:schemaRef ds:uri="http://schemas.microsoft.com/office/2006/documentManagement/types"/>
    <ds:schemaRef ds:uri="http://schemas.microsoft.com/office/2006/metadata/properties"/>
    <ds:schemaRef ds:uri="a98f877d-641f-428f-854e-49df8744e515"/>
    <ds:schemaRef ds:uri="http://schemas.microsoft.com/office/infopath/2007/PartnerControls"/>
    <ds:schemaRef ds:uri="http://purl.org/dc/dcmitype/"/>
    <ds:schemaRef ds:uri="http://purl.org/dc/elements/1.1/"/>
    <ds:schemaRef ds:uri="http://www.w3.org/XML/1998/namespace"/>
    <ds:schemaRef ds:uri="http://schemas.openxmlformats.org/package/2006/metadata/core-properties"/>
    <ds:schemaRef ds:uri="d900e117-17a0-4b24-9e47-511ef1d02c43"/>
    <ds:schemaRef ds:uri="5f05b80b-1d14-4940-a3da-acb64adb8e43"/>
  </ds:schemaRefs>
</ds:datastoreItem>
</file>

<file path=customXml/itemProps3.xml><?xml version="1.0" encoding="utf-8"?>
<ds:datastoreItem xmlns:ds="http://schemas.openxmlformats.org/officeDocument/2006/customXml" ds:itemID="{FCDD7901-6DC8-4DDD-8D8D-0EC85F1F19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f877d-641f-428f-854e-49df8744e515"/>
    <ds:schemaRef ds:uri="5f05b80b-1d14-4940-a3da-acb64adb8e43"/>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47030</TotalTime>
  <Words>3419</Words>
  <Application>Microsoft Office PowerPoint</Application>
  <PresentationFormat>Widescreen</PresentationFormat>
  <Paragraphs>530</Paragraphs>
  <Slides>20</Slides>
  <Notes>3</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20</vt:i4>
      </vt:variant>
    </vt:vector>
  </HeadingPairs>
  <TitlesOfParts>
    <vt:vector size="36" baseType="lpstr">
      <vt:lpstr>Arial</vt:lpstr>
      <vt:lpstr>Arial Black</vt:lpstr>
      <vt:lpstr>Arial Narrow</vt:lpstr>
      <vt:lpstr>Calibri</vt:lpstr>
      <vt:lpstr>Cambria Math</vt:lpstr>
      <vt:lpstr>Courier New</vt:lpstr>
      <vt:lpstr>Helvetica</vt:lpstr>
      <vt:lpstr>Inter</vt:lpstr>
      <vt:lpstr>Inter Light</vt:lpstr>
      <vt:lpstr>Inter Medium</vt:lpstr>
      <vt:lpstr>Symbol</vt:lpstr>
      <vt:lpstr>System Font Regular</vt:lpstr>
      <vt:lpstr>Times New Roman</vt:lpstr>
      <vt:lpstr>Wingdings</vt:lpstr>
      <vt:lpstr>MSR Theme</vt:lpstr>
      <vt:lpstr>2022 MSR General Template</vt:lpstr>
      <vt:lpstr>Probabilistic Approach to Assessing Capture System Performance Margin on Mars Sample Return’s Capture, Containment, and Return System</vt:lpstr>
      <vt:lpstr>Agenda</vt:lpstr>
      <vt:lpstr>Planned Mars Sample Return (MSR) Overview</vt:lpstr>
      <vt:lpstr>PowerPoint Presentation</vt:lpstr>
      <vt:lpstr>CCRS Capture Key &amp; Driving System Requirements</vt:lpstr>
      <vt:lpstr>Capture Functions</vt:lpstr>
      <vt:lpstr>Capture Performance Requirement Allocations &amp; Flow-down </vt:lpstr>
      <vt:lpstr>Definition of CCRS capture performance metrics &amp; targets </vt:lpstr>
      <vt:lpstr>Monte Carlo Inputs</vt:lpstr>
      <vt:lpstr>First Impact Location, Timing, &amp; OS Centroid Position Results</vt:lpstr>
      <vt:lpstr>Conservative Bounce Back Time Estimate</vt:lpstr>
      <vt:lpstr>Metric #1: CBE for Percent Margin of Capture Timing</vt:lpstr>
      <vt:lpstr>Metric #2: Probability of Successful Capture Overview</vt:lpstr>
      <vt:lpstr>Conclusions</vt:lpstr>
      <vt:lpstr>PowerPoint Presentation</vt:lpstr>
      <vt:lpstr>Capture Performance Requirement Allocations &amp; Flow-down </vt:lpstr>
      <vt:lpstr>Updated L1.5  L3.5 Requirement to Specify Performance</vt:lpstr>
      <vt:lpstr>CCRS C&amp;C Phase Start within ERO Rendezvous Trajectory</vt:lpstr>
      <vt:lpstr>Timing Results (1/2)</vt:lpstr>
      <vt:lpstr>Timing Results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Yew, Calinda M. (GSFC-5920)</cp:lastModifiedBy>
  <cp:revision>8</cp:revision>
  <cp:lastPrinted>2022-11-09T00:10:02Z</cp:lastPrinted>
  <dcterms:created xsi:type="dcterms:W3CDTF">2022-06-15T17:56:49Z</dcterms:created>
  <dcterms:modified xsi:type="dcterms:W3CDTF">2023-12-14T14:13:10Z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0x010100B569F83BB8630A4DB52CD5E62B90D4DA</vt:lpwstr>
  </property>
  <property fmtid="{D5CDD505-2E9C-101B-9397-08002B2CF9AE}" pid="3" name="MediaServiceImageTags">
    <vt:lpwstr/>
  </property>
</Properties>
</file>