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18989" r:id="rId3"/>
    <p:sldId id="18994" r:id="rId4"/>
    <p:sldId id="19029" r:id="rId5"/>
    <p:sldId id="18995" r:id="rId6"/>
    <p:sldId id="19033" r:id="rId7"/>
    <p:sldId id="19034" r:id="rId8"/>
    <p:sldId id="19032" r:id="rId9"/>
    <p:sldId id="19022" r:id="rId10"/>
    <p:sldId id="19017" r:id="rId11"/>
    <p:sldId id="18998" r:id="rId12"/>
    <p:sldId id="19009" r:id="rId13"/>
    <p:sldId id="19023" r:id="rId14"/>
    <p:sldId id="19012" r:id="rId15"/>
    <p:sldId id="19035" r:id="rId16"/>
    <p:sldId id="19010" r:id="rId17"/>
    <p:sldId id="19013" r:id="rId18"/>
    <p:sldId id="19014" r:id="rId19"/>
    <p:sldId id="19018" r:id="rId20"/>
    <p:sldId id="19019" r:id="rId21"/>
    <p:sldId id="19028" r:id="rId22"/>
    <p:sldId id="19026" r:id="rId23"/>
    <p:sldId id="19030" r:id="rId24"/>
    <p:sldId id="405" r:id="rId25"/>
    <p:sldId id="19031" r:id="rId26"/>
    <p:sldId id="19015" r:id="rId27"/>
    <p:sldId id="19021" r:id="rId28"/>
    <p:sldId id="19016" r:id="rId29"/>
    <p:sldId id="19027" r:id="rId30"/>
    <p:sldId id="19020" r:id="rId31"/>
    <p:sldId id="19024" r:id="rId32"/>
    <p:sldId id="190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823322-DC21-DE52-2E7B-E0E56B8D2D01}" name="Nelson, Stewart L. (LARC-D318)" initials="N(" userId="S::slnelson@ndc.nasa.gov::fd77ae05-c5ca-4198-8423-622287d18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F7FDC3"/>
    <a:srgbClr val="FFFFCC"/>
    <a:srgbClr val="0F68B5"/>
    <a:srgbClr val="193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4BD28-F226-42D6-AC5C-28AA70088121}" v="764" dt="2023-12-08T19:57:14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1" autoAdjust="0"/>
    <p:restoredTop sz="84296" autoAdjust="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 Nelson" userId="fd77ae05-c5ca-4198-8423-622287d18c37" providerId="ADAL" clId="{F004BD28-F226-42D6-AC5C-28AA70088121}"/>
    <pc:docChg chg="undo redo custSel addSld delSld modSld sldOrd modMainMaster addSection delSection modSection">
      <pc:chgData name="Stewart Nelson" userId="fd77ae05-c5ca-4198-8423-622287d18c37" providerId="ADAL" clId="{F004BD28-F226-42D6-AC5C-28AA70088121}" dt="2023-12-01T19:21:03.254" v="2263" actId="1076"/>
      <pc:docMkLst>
        <pc:docMk/>
      </pc:docMkLst>
      <pc:sldChg chg="modTransition">
        <pc:chgData name="Stewart Nelson" userId="fd77ae05-c5ca-4198-8423-622287d18c37" providerId="ADAL" clId="{F004BD28-F226-42D6-AC5C-28AA70088121}" dt="2023-12-01T16:04:21.771" v="1769"/>
        <pc:sldMkLst>
          <pc:docMk/>
          <pc:sldMk cId="400295464" sldId="6580"/>
        </pc:sldMkLst>
      </pc:sldChg>
      <pc:sldChg chg="modTransition">
        <pc:chgData name="Stewart Nelson" userId="fd77ae05-c5ca-4198-8423-622287d18c37" providerId="ADAL" clId="{F004BD28-F226-42D6-AC5C-28AA70088121}" dt="2023-12-01T16:04:21.771" v="1769"/>
        <pc:sldMkLst>
          <pc:docMk/>
          <pc:sldMk cId="3426693227" sldId="18922"/>
        </pc:sldMkLst>
      </pc:sldChg>
      <pc:sldChg chg="modSp mod modTransition">
        <pc:chgData name="Stewart Nelson" userId="fd77ae05-c5ca-4198-8423-622287d18c37" providerId="ADAL" clId="{F004BD28-F226-42D6-AC5C-28AA70088121}" dt="2023-12-01T16:04:21.771" v="1769"/>
        <pc:sldMkLst>
          <pc:docMk/>
          <pc:sldMk cId="1144496283" sldId="18962"/>
        </pc:sldMkLst>
        <pc:spChg chg="mod">
          <ac:chgData name="Stewart Nelson" userId="fd77ae05-c5ca-4198-8423-622287d18c37" providerId="ADAL" clId="{F004BD28-F226-42D6-AC5C-28AA70088121}" dt="2023-11-30T19:56:46.002" v="719" actId="20577"/>
          <ac:spMkLst>
            <pc:docMk/>
            <pc:sldMk cId="1144496283" sldId="18962"/>
            <ac:spMk id="3" creationId="{9B393D27-3A7A-11AE-8208-F9DE40B56B6D}"/>
          </ac:spMkLst>
        </pc:spChg>
      </pc:sldChg>
      <pc:sldChg chg="modTransition">
        <pc:chgData name="Stewart Nelson" userId="fd77ae05-c5ca-4198-8423-622287d18c37" providerId="ADAL" clId="{F004BD28-F226-42D6-AC5C-28AA70088121}" dt="2023-12-01T16:04:21.771" v="1769"/>
        <pc:sldMkLst>
          <pc:docMk/>
          <pc:sldMk cId="761536732" sldId="18963"/>
        </pc:sldMkLst>
      </pc:sldChg>
      <pc:sldChg chg="modSp mod ord modTransition">
        <pc:chgData name="Stewart Nelson" userId="fd77ae05-c5ca-4198-8423-622287d18c37" providerId="ADAL" clId="{F004BD28-F226-42D6-AC5C-28AA70088121}" dt="2023-12-01T16:04:21.771" v="1769"/>
        <pc:sldMkLst>
          <pc:docMk/>
          <pc:sldMk cId="174680621" sldId="18964"/>
        </pc:sldMkLst>
        <pc:spChg chg="mod">
          <ac:chgData name="Stewart Nelson" userId="fd77ae05-c5ca-4198-8423-622287d18c37" providerId="ADAL" clId="{F004BD28-F226-42D6-AC5C-28AA70088121}" dt="2023-11-30T21:25:57.198" v="1198" actId="1076"/>
          <ac:spMkLst>
            <pc:docMk/>
            <pc:sldMk cId="174680621" sldId="18964"/>
            <ac:spMk id="4" creationId="{42CB0911-2928-F63D-CA3F-21167CCF6CC7}"/>
          </ac:spMkLst>
        </pc:spChg>
        <pc:spChg chg="mod">
          <ac:chgData name="Stewart Nelson" userId="fd77ae05-c5ca-4198-8423-622287d18c37" providerId="ADAL" clId="{F004BD28-F226-42D6-AC5C-28AA70088121}" dt="2023-11-30T21:26:38.140" v="1243" actId="20577"/>
          <ac:spMkLst>
            <pc:docMk/>
            <pc:sldMk cId="174680621" sldId="18964"/>
            <ac:spMk id="9" creationId="{E342248D-DCE1-25C7-F859-1D41A18552AB}"/>
          </ac:spMkLst>
        </pc:spChg>
      </pc:sldChg>
      <pc:sldChg chg="add del modTransition">
        <pc:chgData name="Stewart Nelson" userId="fd77ae05-c5ca-4198-8423-622287d18c37" providerId="ADAL" clId="{F004BD28-F226-42D6-AC5C-28AA70088121}" dt="2023-12-01T16:04:21.771" v="1769"/>
        <pc:sldMkLst>
          <pc:docMk/>
          <pc:sldMk cId="2655522607" sldId="18965"/>
        </pc:sldMkLst>
      </pc:sldChg>
      <pc:sldChg chg="delSp modSp add del mod modTransition">
        <pc:chgData name="Stewart Nelson" userId="fd77ae05-c5ca-4198-8423-622287d18c37" providerId="ADAL" clId="{F004BD28-F226-42D6-AC5C-28AA70088121}" dt="2023-12-01T16:04:21.771" v="1769"/>
        <pc:sldMkLst>
          <pc:docMk/>
          <pc:sldMk cId="2354058854" sldId="18966"/>
        </pc:sldMkLst>
        <pc:spChg chg="mod">
          <ac:chgData name="Stewart Nelson" userId="fd77ae05-c5ca-4198-8423-622287d18c37" providerId="ADAL" clId="{F004BD28-F226-42D6-AC5C-28AA70088121}" dt="2023-12-01T14:16:11.068" v="1445" actId="20577"/>
          <ac:spMkLst>
            <pc:docMk/>
            <pc:sldMk cId="2354058854" sldId="18966"/>
            <ac:spMk id="3" creationId="{9B393D27-3A7A-11AE-8208-F9DE40B56B6D}"/>
          </ac:spMkLst>
        </pc:spChg>
        <pc:spChg chg="del mod">
          <ac:chgData name="Stewart Nelson" userId="fd77ae05-c5ca-4198-8423-622287d18c37" providerId="ADAL" clId="{F004BD28-F226-42D6-AC5C-28AA70088121}" dt="2023-12-01T14:14:01.868" v="1247" actId="478"/>
          <ac:spMkLst>
            <pc:docMk/>
            <pc:sldMk cId="2354058854" sldId="18966"/>
            <ac:spMk id="6" creationId="{4BD73E11-BDCE-FFD6-3D62-19742B1525B0}"/>
          </ac:spMkLst>
        </pc:spChg>
        <pc:spChg chg="del mod">
          <ac:chgData name="Stewart Nelson" userId="fd77ae05-c5ca-4198-8423-622287d18c37" providerId="ADAL" clId="{F004BD28-F226-42D6-AC5C-28AA70088121}" dt="2023-12-01T14:15:19.892" v="1416" actId="478"/>
          <ac:spMkLst>
            <pc:docMk/>
            <pc:sldMk cId="2354058854" sldId="18966"/>
            <ac:spMk id="7" creationId="{7F847006-540C-BF5C-F2DE-FB832D6B0806}"/>
          </ac:spMkLst>
        </pc:spChg>
      </pc:sldChg>
      <pc:sldChg chg="add del modTransition">
        <pc:chgData name="Stewart Nelson" userId="fd77ae05-c5ca-4198-8423-622287d18c37" providerId="ADAL" clId="{F004BD28-F226-42D6-AC5C-28AA70088121}" dt="2023-12-01T16:04:21.771" v="1769"/>
        <pc:sldMkLst>
          <pc:docMk/>
          <pc:sldMk cId="2563124534" sldId="18968"/>
        </pc:sldMkLst>
      </pc:sldChg>
      <pc:sldChg chg="modSp mod modTransition">
        <pc:chgData name="Stewart Nelson" userId="fd77ae05-c5ca-4198-8423-622287d18c37" providerId="ADAL" clId="{F004BD28-F226-42D6-AC5C-28AA70088121}" dt="2023-12-01T16:04:21.771" v="1769"/>
        <pc:sldMkLst>
          <pc:docMk/>
          <pc:sldMk cId="2357010465" sldId="18970"/>
        </pc:sldMkLst>
        <pc:spChg chg="mod">
          <ac:chgData name="Stewart Nelson" userId="fd77ae05-c5ca-4198-8423-622287d18c37" providerId="ADAL" clId="{F004BD28-F226-42D6-AC5C-28AA70088121}" dt="2023-11-30T21:16:02.413" v="1144" actId="20577"/>
          <ac:spMkLst>
            <pc:docMk/>
            <pc:sldMk cId="2357010465" sldId="18970"/>
            <ac:spMk id="3" creationId="{9B393D27-3A7A-11AE-8208-F9DE40B56B6D}"/>
          </ac:spMkLst>
        </pc:spChg>
      </pc:sldChg>
      <pc:sldChg chg="modSp mod modTransition">
        <pc:chgData name="Stewart Nelson" userId="fd77ae05-c5ca-4198-8423-622287d18c37" providerId="ADAL" clId="{F004BD28-F226-42D6-AC5C-28AA70088121}" dt="2023-12-01T16:18:00.038" v="1863" actId="20577"/>
        <pc:sldMkLst>
          <pc:docMk/>
          <pc:sldMk cId="195000726" sldId="18972"/>
        </pc:sldMkLst>
        <pc:spChg chg="mod">
          <ac:chgData name="Stewart Nelson" userId="fd77ae05-c5ca-4198-8423-622287d18c37" providerId="ADAL" clId="{F004BD28-F226-42D6-AC5C-28AA70088121}" dt="2023-12-01T16:18:00.038" v="1863" actId="20577"/>
          <ac:spMkLst>
            <pc:docMk/>
            <pc:sldMk cId="195000726" sldId="18972"/>
            <ac:spMk id="2" creationId="{6BD4FA7E-B286-8CFE-951C-F8A50252AAA4}"/>
          </ac:spMkLst>
        </pc:spChg>
      </pc:sldChg>
      <pc:sldChg chg="addSp delSp modSp add del mod modTransition">
        <pc:chgData name="Stewart Nelson" userId="fd77ae05-c5ca-4198-8423-622287d18c37" providerId="ADAL" clId="{F004BD28-F226-42D6-AC5C-28AA70088121}" dt="2023-12-01T16:04:21.771" v="1769"/>
        <pc:sldMkLst>
          <pc:docMk/>
          <pc:sldMk cId="1313127053" sldId="18973"/>
        </pc:sldMkLst>
        <pc:spChg chg="mod">
          <ac:chgData name="Stewart Nelson" userId="fd77ae05-c5ca-4198-8423-622287d18c37" providerId="ADAL" clId="{F004BD28-F226-42D6-AC5C-28AA70088121}" dt="2023-12-01T14:23:16.128" v="1502" actId="948"/>
          <ac:spMkLst>
            <pc:docMk/>
            <pc:sldMk cId="1313127053" sldId="18973"/>
            <ac:spMk id="5" creationId="{B85D710D-6709-7BA0-F718-49C8C7C0E07F}"/>
          </ac:spMkLst>
        </pc:spChg>
        <pc:spChg chg="add del mod">
          <ac:chgData name="Stewart Nelson" userId="fd77ae05-c5ca-4198-8423-622287d18c37" providerId="ADAL" clId="{F004BD28-F226-42D6-AC5C-28AA70088121}" dt="2023-12-01T14:36:32.719" v="1560" actId="1076"/>
          <ac:spMkLst>
            <pc:docMk/>
            <pc:sldMk cId="1313127053" sldId="18973"/>
            <ac:spMk id="6" creationId="{5C00D425-1EEC-DE20-5A19-ABA7740E8854}"/>
          </ac:spMkLst>
        </pc:spChg>
        <pc:spChg chg="mod">
          <ac:chgData name="Stewart Nelson" userId="fd77ae05-c5ca-4198-8423-622287d18c37" providerId="ADAL" clId="{F004BD28-F226-42D6-AC5C-28AA70088121}" dt="2023-12-01T14:19:16.157" v="1477" actId="14100"/>
          <ac:spMkLst>
            <pc:docMk/>
            <pc:sldMk cId="1313127053" sldId="18973"/>
            <ac:spMk id="7" creationId="{93C0114A-CBF2-5DEC-A3AF-474483CF492B}"/>
          </ac:spMkLst>
        </pc:spChg>
        <pc:spChg chg="del mod">
          <ac:chgData name="Stewart Nelson" userId="fd77ae05-c5ca-4198-8423-622287d18c37" providerId="ADAL" clId="{F004BD28-F226-42D6-AC5C-28AA70088121}" dt="2023-12-01T14:18:57.913" v="1472"/>
          <ac:spMkLst>
            <pc:docMk/>
            <pc:sldMk cId="1313127053" sldId="18973"/>
            <ac:spMk id="8" creationId="{D1FCE8AE-C839-DF08-289C-5C869528475C}"/>
          </ac:spMkLst>
        </pc:spChg>
        <pc:spChg chg="add del mod">
          <ac:chgData name="Stewart Nelson" userId="fd77ae05-c5ca-4198-8423-622287d18c37" providerId="ADAL" clId="{F004BD28-F226-42D6-AC5C-28AA70088121}" dt="2023-12-01T14:22:00.674" v="1495"/>
          <ac:spMkLst>
            <pc:docMk/>
            <pc:sldMk cId="1313127053" sldId="18973"/>
            <ac:spMk id="9" creationId="{77BA51F2-A35F-6BDE-5F82-6993B75EDB7E}"/>
          </ac:spMkLst>
        </pc:spChg>
        <pc:spChg chg="del mod">
          <ac:chgData name="Stewart Nelson" userId="fd77ae05-c5ca-4198-8423-622287d18c37" providerId="ADAL" clId="{F004BD28-F226-42D6-AC5C-28AA70088121}" dt="2023-12-01T14:19:39.737" v="1485" actId="478"/>
          <ac:spMkLst>
            <pc:docMk/>
            <pc:sldMk cId="1313127053" sldId="18973"/>
            <ac:spMk id="10" creationId="{A0BB0FB6-97C9-B4CD-4809-C75BD44C78C3}"/>
          </ac:spMkLst>
        </pc:spChg>
        <pc:spChg chg="add mod">
          <ac:chgData name="Stewart Nelson" userId="fd77ae05-c5ca-4198-8423-622287d18c37" providerId="ADAL" clId="{F004BD28-F226-42D6-AC5C-28AA70088121}" dt="2023-12-01T14:36:28.651" v="1559" actId="1076"/>
          <ac:spMkLst>
            <pc:docMk/>
            <pc:sldMk cId="1313127053" sldId="18973"/>
            <ac:spMk id="11" creationId="{C94A1B96-2989-C93F-F6ED-0D17CD345989}"/>
          </ac:spMkLst>
        </pc:spChg>
        <pc:spChg chg="add mod">
          <ac:chgData name="Stewart Nelson" userId="fd77ae05-c5ca-4198-8423-622287d18c37" providerId="ADAL" clId="{F004BD28-F226-42D6-AC5C-28AA70088121}" dt="2023-12-01T14:36:22.299" v="1558" actId="1076"/>
          <ac:spMkLst>
            <pc:docMk/>
            <pc:sldMk cId="1313127053" sldId="18973"/>
            <ac:spMk id="12" creationId="{DFECF6B6-F23B-1A43-64FC-E026BD45CE1A}"/>
          </ac:spMkLst>
        </pc:spChg>
        <pc:spChg chg="add mod">
          <ac:chgData name="Stewart Nelson" userId="fd77ae05-c5ca-4198-8423-622287d18c37" providerId="ADAL" clId="{F004BD28-F226-42D6-AC5C-28AA70088121}" dt="2023-12-01T14:35:52.911" v="1554" actId="1076"/>
          <ac:spMkLst>
            <pc:docMk/>
            <pc:sldMk cId="1313127053" sldId="18973"/>
            <ac:spMk id="13" creationId="{55CF69D0-976D-FD68-7F94-1FE9F81E07E7}"/>
          </ac:spMkLst>
        </pc:spChg>
        <pc:spChg chg="add mod">
          <ac:chgData name="Stewart Nelson" userId="fd77ae05-c5ca-4198-8423-622287d18c37" providerId="ADAL" clId="{F004BD28-F226-42D6-AC5C-28AA70088121}" dt="2023-12-01T14:31:56.100" v="1545" actId="1076"/>
          <ac:spMkLst>
            <pc:docMk/>
            <pc:sldMk cId="1313127053" sldId="18973"/>
            <ac:spMk id="14" creationId="{085F6EE7-A015-3D78-3EC1-8E1CD28AC121}"/>
          </ac:spMkLst>
        </pc:spChg>
        <pc:spChg chg="add mod">
          <ac:chgData name="Stewart Nelson" userId="fd77ae05-c5ca-4198-8423-622287d18c37" providerId="ADAL" clId="{F004BD28-F226-42D6-AC5C-28AA70088121}" dt="2023-12-01T14:32:00.090" v="1546" actId="1076"/>
          <ac:spMkLst>
            <pc:docMk/>
            <pc:sldMk cId="1313127053" sldId="18973"/>
            <ac:spMk id="15" creationId="{DAAE9A1D-ED3D-AA4C-7D73-875E4DA7E3B1}"/>
          </ac:spMkLst>
        </pc:spChg>
        <pc:spChg chg="add mod">
          <ac:chgData name="Stewart Nelson" userId="fd77ae05-c5ca-4198-8423-622287d18c37" providerId="ADAL" clId="{F004BD28-F226-42D6-AC5C-28AA70088121}" dt="2023-12-01T14:32:09.051" v="1548" actId="1076"/>
          <ac:spMkLst>
            <pc:docMk/>
            <pc:sldMk cId="1313127053" sldId="18973"/>
            <ac:spMk id="16" creationId="{C64C5724-56AE-7211-E111-3AAB6D401A32}"/>
          </ac:spMkLst>
        </pc:spChg>
        <pc:spChg chg="add mod">
          <ac:chgData name="Stewart Nelson" userId="fd77ae05-c5ca-4198-8423-622287d18c37" providerId="ADAL" clId="{F004BD28-F226-42D6-AC5C-28AA70088121}" dt="2023-12-01T14:32:15.547" v="1549" actId="1076"/>
          <ac:spMkLst>
            <pc:docMk/>
            <pc:sldMk cId="1313127053" sldId="18973"/>
            <ac:spMk id="17" creationId="{BCECF539-B6DE-F121-470A-847F48897432}"/>
          </ac:spMkLst>
        </pc:spChg>
        <pc:picChg chg="mod">
          <ac:chgData name="Stewart Nelson" userId="fd77ae05-c5ca-4198-8423-622287d18c37" providerId="ADAL" clId="{F004BD28-F226-42D6-AC5C-28AA70088121}" dt="2023-12-01T14:36:34.141" v="1561" actId="1076"/>
          <ac:picMkLst>
            <pc:docMk/>
            <pc:sldMk cId="1313127053" sldId="18973"/>
            <ac:picMk id="3" creationId="{90A43337-0B68-9D3B-8AEF-2AEB2572E46D}"/>
          </ac:picMkLst>
        </pc:picChg>
      </pc:sldChg>
      <pc:sldChg chg="delSp modSp add del mod modTransition">
        <pc:chgData name="Stewart Nelson" userId="fd77ae05-c5ca-4198-8423-622287d18c37" providerId="ADAL" clId="{F004BD28-F226-42D6-AC5C-28AA70088121}" dt="2023-12-01T16:16:47.473" v="1860" actId="47"/>
        <pc:sldMkLst>
          <pc:docMk/>
          <pc:sldMk cId="3822749641" sldId="18974"/>
        </pc:sldMkLst>
        <pc:spChg chg="del">
          <ac:chgData name="Stewart Nelson" userId="fd77ae05-c5ca-4198-8423-622287d18c37" providerId="ADAL" clId="{F004BD28-F226-42D6-AC5C-28AA70088121}" dt="2023-12-01T14:40:38.396" v="1564" actId="478"/>
          <ac:spMkLst>
            <pc:docMk/>
            <pc:sldMk cId="3822749641" sldId="18974"/>
            <ac:spMk id="3" creationId="{0E97D882-8894-F8F2-5F3C-A1372F8056F2}"/>
          </ac:spMkLst>
        </pc:spChg>
        <pc:spChg chg="del">
          <ac:chgData name="Stewart Nelson" userId="fd77ae05-c5ca-4198-8423-622287d18c37" providerId="ADAL" clId="{F004BD28-F226-42D6-AC5C-28AA70088121}" dt="2023-12-01T14:40:36.465" v="1563" actId="478"/>
          <ac:spMkLst>
            <pc:docMk/>
            <pc:sldMk cId="3822749641" sldId="18974"/>
            <ac:spMk id="12" creationId="{43D0ABA2-A460-19CB-64F1-D2B54AA251C9}"/>
          </ac:spMkLst>
        </pc:spChg>
        <pc:spChg chg="del">
          <ac:chgData name="Stewart Nelson" userId="fd77ae05-c5ca-4198-8423-622287d18c37" providerId="ADAL" clId="{F004BD28-F226-42D6-AC5C-28AA70088121}" dt="2023-12-01T14:40:42.454" v="1566" actId="478"/>
          <ac:spMkLst>
            <pc:docMk/>
            <pc:sldMk cId="3822749641" sldId="18974"/>
            <ac:spMk id="14" creationId="{DD24BBF4-16A4-D8CB-0055-3D13F5C5C6CA}"/>
          </ac:spMkLst>
        </pc:spChg>
        <pc:spChg chg="del">
          <ac:chgData name="Stewart Nelson" userId="fd77ae05-c5ca-4198-8423-622287d18c37" providerId="ADAL" clId="{F004BD28-F226-42D6-AC5C-28AA70088121}" dt="2023-12-01T14:40:39.827" v="1565" actId="478"/>
          <ac:spMkLst>
            <pc:docMk/>
            <pc:sldMk cId="3822749641" sldId="18974"/>
            <ac:spMk id="15" creationId="{5F37B615-6C83-5C25-26E8-FCD84D3C7FED}"/>
          </ac:spMkLst>
        </pc:spChg>
        <pc:picChg chg="mod">
          <ac:chgData name="Stewart Nelson" userId="fd77ae05-c5ca-4198-8423-622287d18c37" providerId="ADAL" clId="{F004BD28-F226-42D6-AC5C-28AA70088121}" dt="2023-12-01T14:40:51.024" v="1570" actId="1076"/>
          <ac:picMkLst>
            <pc:docMk/>
            <pc:sldMk cId="3822749641" sldId="18974"/>
            <ac:picMk id="8" creationId="{255E48F0-8A53-418B-CD56-0CF4E6DE0CCF}"/>
          </ac:picMkLst>
        </pc:picChg>
        <pc:picChg chg="mod">
          <ac:chgData name="Stewart Nelson" userId="fd77ae05-c5ca-4198-8423-622287d18c37" providerId="ADAL" clId="{F004BD28-F226-42D6-AC5C-28AA70088121}" dt="2023-12-01T14:40:53.370" v="1571" actId="1076"/>
          <ac:picMkLst>
            <pc:docMk/>
            <pc:sldMk cId="3822749641" sldId="18974"/>
            <ac:picMk id="10" creationId="{D2D66720-70CF-2C19-B416-C27B1B477D7D}"/>
          </ac:picMkLst>
        </pc:picChg>
      </pc:sldChg>
      <pc:sldChg chg="addSp delSp modSp new add del mod modTransition modAnim">
        <pc:chgData name="Stewart Nelson" userId="fd77ae05-c5ca-4198-8423-622287d18c37" providerId="ADAL" clId="{F004BD28-F226-42D6-AC5C-28AA70088121}" dt="2023-12-01T18:02:42.281" v="1906" actId="47"/>
        <pc:sldMkLst>
          <pc:docMk/>
          <pc:sldMk cId="1188258096" sldId="18975"/>
        </pc:sldMkLst>
        <pc:graphicFrameChg chg="add del modGraphic">
          <ac:chgData name="Stewart Nelson" userId="fd77ae05-c5ca-4198-8423-622287d18c37" providerId="ADAL" clId="{F004BD28-F226-42D6-AC5C-28AA70088121}" dt="2023-12-01T15:21:32.050" v="1631" actId="478"/>
          <ac:graphicFrameMkLst>
            <pc:docMk/>
            <pc:sldMk cId="1188258096" sldId="18975"/>
            <ac:graphicFrameMk id="7" creationId="{AF0ED1D9-80B4-D2D9-4834-7078FC49B112}"/>
          </ac:graphicFrameMkLst>
        </pc:graphicFrameChg>
        <pc:graphicFrameChg chg="add del modGraphic">
          <ac:chgData name="Stewart Nelson" userId="fd77ae05-c5ca-4198-8423-622287d18c37" providerId="ADAL" clId="{F004BD28-F226-42D6-AC5C-28AA70088121}" dt="2023-12-01T15:24:01.985" v="1635" actId="478"/>
          <ac:graphicFrameMkLst>
            <pc:docMk/>
            <pc:sldMk cId="1188258096" sldId="18975"/>
            <ac:graphicFrameMk id="9" creationId="{E5456511-B081-1607-6394-C208FCA830F5}"/>
          </ac:graphicFrameMkLst>
        </pc:graphicFrameChg>
        <pc:graphicFrameChg chg="add del mod modGraphic">
          <ac:chgData name="Stewart Nelson" userId="fd77ae05-c5ca-4198-8423-622287d18c37" providerId="ADAL" clId="{F004BD28-F226-42D6-AC5C-28AA70088121}" dt="2023-12-01T15:26:38.428" v="1640" actId="478"/>
          <ac:graphicFrameMkLst>
            <pc:docMk/>
            <pc:sldMk cId="1188258096" sldId="18975"/>
            <ac:graphicFrameMk id="11" creationId="{8A90CB94-91FD-AF90-9A9F-A564B69D08AD}"/>
          </ac:graphicFrameMkLst>
        </pc:graphicFrameChg>
        <pc:graphicFrameChg chg="add del mod modGraphic">
          <ac:chgData name="Stewart Nelson" userId="fd77ae05-c5ca-4198-8423-622287d18c37" providerId="ADAL" clId="{F004BD28-F226-42D6-AC5C-28AA70088121}" dt="2023-12-01T15:27:13.091" v="1645" actId="478"/>
          <ac:graphicFrameMkLst>
            <pc:docMk/>
            <pc:sldMk cId="1188258096" sldId="18975"/>
            <ac:graphicFrameMk id="13" creationId="{984A6E93-3564-A235-9607-08F95927EE31}"/>
          </ac:graphicFrameMkLst>
        </pc:graphicFrameChg>
        <pc:graphicFrameChg chg="add del mod modGraphic">
          <ac:chgData name="Stewart Nelson" userId="fd77ae05-c5ca-4198-8423-622287d18c37" providerId="ADAL" clId="{F004BD28-F226-42D6-AC5C-28AA70088121}" dt="2023-12-01T15:29:33.614" v="1671" actId="478"/>
          <ac:graphicFrameMkLst>
            <pc:docMk/>
            <pc:sldMk cId="1188258096" sldId="18975"/>
            <ac:graphicFrameMk id="15" creationId="{635F5224-60DB-540E-5657-C582FDE3F0BD}"/>
          </ac:graphicFrameMkLst>
        </pc:graphicFrameChg>
        <pc:picChg chg="add del mod modCrop">
          <ac:chgData name="Stewart Nelson" userId="fd77ae05-c5ca-4198-8423-622287d18c37" providerId="ADAL" clId="{F004BD28-F226-42D6-AC5C-28AA70088121}" dt="2023-12-01T16:02:18.770" v="1744" actId="478"/>
          <ac:picMkLst>
            <pc:docMk/>
            <pc:sldMk cId="1188258096" sldId="18975"/>
            <ac:picMk id="5" creationId="{236E255B-C6D5-089E-AFCE-71787E3B328B}"/>
          </ac:picMkLst>
        </pc:picChg>
        <pc:picChg chg="add mod">
          <ac:chgData name="Stewart Nelson" userId="fd77ae05-c5ca-4198-8423-622287d18c37" providerId="ADAL" clId="{F004BD28-F226-42D6-AC5C-28AA70088121}" dt="2023-12-01T16:04:56.977" v="1773" actId="1076"/>
          <ac:picMkLst>
            <pc:docMk/>
            <pc:sldMk cId="1188258096" sldId="18975"/>
            <ac:picMk id="17" creationId="{97603444-B994-3EEB-1E66-79E816A09DB7}"/>
          </ac:picMkLst>
        </pc:picChg>
      </pc:sldChg>
      <pc:sldChg chg="addSp delSp modSp add del mod modTransition modAnim">
        <pc:chgData name="Stewart Nelson" userId="fd77ae05-c5ca-4198-8423-622287d18c37" providerId="ADAL" clId="{F004BD28-F226-42D6-AC5C-28AA70088121}" dt="2023-12-01T18:02:41.480" v="1905" actId="47"/>
        <pc:sldMkLst>
          <pc:docMk/>
          <pc:sldMk cId="39904778" sldId="18976"/>
        </pc:sldMkLst>
        <pc:picChg chg="add del">
          <ac:chgData name="Stewart Nelson" userId="fd77ae05-c5ca-4198-8423-622287d18c37" providerId="ADAL" clId="{F004BD28-F226-42D6-AC5C-28AA70088121}" dt="2023-12-01T15:21:00.365" v="1629" actId="478"/>
          <ac:picMkLst>
            <pc:docMk/>
            <pc:sldMk cId="39904778" sldId="18976"/>
            <ac:picMk id="5" creationId="{236E255B-C6D5-089E-AFCE-71787E3B328B}"/>
          </ac:picMkLst>
        </pc:picChg>
        <pc:picChg chg="add del mod ord modCrop">
          <ac:chgData name="Stewart Nelson" userId="fd77ae05-c5ca-4198-8423-622287d18c37" providerId="ADAL" clId="{F004BD28-F226-42D6-AC5C-28AA70088121}" dt="2023-12-01T16:02:45.987" v="1753" actId="478"/>
          <ac:picMkLst>
            <pc:docMk/>
            <pc:sldMk cId="39904778" sldId="18976"/>
            <ac:picMk id="6" creationId="{31B62F17-8133-AD87-96E8-A3F172EE8A8E}"/>
          </ac:picMkLst>
        </pc:picChg>
        <pc:picChg chg="add mod">
          <ac:chgData name="Stewart Nelson" userId="fd77ae05-c5ca-4198-8423-622287d18c37" providerId="ADAL" clId="{F004BD28-F226-42D6-AC5C-28AA70088121}" dt="2023-12-01T16:05:42.632" v="1778" actId="1076"/>
          <ac:picMkLst>
            <pc:docMk/>
            <pc:sldMk cId="39904778" sldId="18976"/>
            <ac:picMk id="8" creationId="{529E264F-DFD3-E8D0-0918-118B0AF6AECD}"/>
          </ac:picMkLst>
        </pc:picChg>
      </pc:sldChg>
      <pc:sldChg chg="new del">
        <pc:chgData name="Stewart Nelson" userId="fd77ae05-c5ca-4198-8423-622287d18c37" providerId="ADAL" clId="{F004BD28-F226-42D6-AC5C-28AA70088121}" dt="2023-12-01T15:16:46.416" v="1580" actId="680"/>
        <pc:sldMkLst>
          <pc:docMk/>
          <pc:sldMk cId="982569585" sldId="18976"/>
        </pc:sldMkLst>
      </pc:sldChg>
      <pc:sldChg chg="modSp add del">
        <pc:chgData name="Stewart Nelson" userId="fd77ae05-c5ca-4198-8423-622287d18c37" providerId="ADAL" clId="{F004BD28-F226-42D6-AC5C-28AA70088121}" dt="2023-12-01T15:17:38.007" v="1592" actId="47"/>
        <pc:sldMkLst>
          <pc:docMk/>
          <pc:sldMk cId="3011151802" sldId="18976"/>
        </pc:sldMkLst>
        <pc:picChg chg="mod">
          <ac:chgData name="Stewart Nelson" userId="fd77ae05-c5ca-4198-8423-622287d18c37" providerId="ADAL" clId="{F004BD28-F226-42D6-AC5C-28AA70088121}" dt="2023-12-01T15:16:56.924" v="1582" actId="14826"/>
          <ac:picMkLst>
            <pc:docMk/>
            <pc:sldMk cId="3011151802" sldId="18976"/>
            <ac:picMk id="5" creationId="{236E255B-C6D5-089E-AFCE-71787E3B328B}"/>
          </ac:picMkLst>
        </pc:picChg>
      </pc:sldChg>
      <pc:sldChg chg="addSp delSp modSp add mod modTransition">
        <pc:chgData name="Stewart Nelson" userId="fd77ae05-c5ca-4198-8423-622287d18c37" providerId="ADAL" clId="{F004BD28-F226-42D6-AC5C-28AA70088121}" dt="2023-12-01T18:12:43.296" v="1985" actId="478"/>
        <pc:sldMkLst>
          <pc:docMk/>
          <pc:sldMk cId="150790062" sldId="18977"/>
        </pc:sldMkLst>
        <pc:picChg chg="add del mod modCrop">
          <ac:chgData name="Stewart Nelson" userId="fd77ae05-c5ca-4198-8423-622287d18c37" providerId="ADAL" clId="{F004BD28-F226-42D6-AC5C-28AA70088121}" dt="2023-12-01T16:12:49.354" v="1824" actId="478"/>
          <ac:picMkLst>
            <pc:docMk/>
            <pc:sldMk cId="150790062" sldId="18977"/>
            <ac:picMk id="3" creationId="{00749437-7D91-D533-5980-0D072D61A086}"/>
          </ac:picMkLst>
        </pc:picChg>
        <pc:picChg chg="add del mod">
          <ac:chgData name="Stewart Nelson" userId="fd77ae05-c5ca-4198-8423-622287d18c37" providerId="ADAL" clId="{F004BD28-F226-42D6-AC5C-28AA70088121}" dt="2023-12-01T16:14:00.220" v="1839"/>
          <ac:picMkLst>
            <pc:docMk/>
            <pc:sldMk cId="150790062" sldId="18977"/>
            <ac:picMk id="5" creationId="{3C5B0CD7-4B6F-2325-A023-F93050A6D8C4}"/>
          </ac:picMkLst>
        </pc:picChg>
        <pc:picChg chg="add del mod">
          <ac:chgData name="Stewart Nelson" userId="fd77ae05-c5ca-4198-8423-622287d18c37" providerId="ADAL" clId="{F004BD28-F226-42D6-AC5C-28AA70088121}" dt="2023-12-01T18:04:42.337" v="1918" actId="931"/>
          <ac:picMkLst>
            <pc:docMk/>
            <pc:sldMk cId="150790062" sldId="18977"/>
            <ac:picMk id="7" creationId="{AB6264F4-96B1-BB28-9D73-67390BE62C43}"/>
          </ac:picMkLst>
        </pc:picChg>
        <pc:picChg chg="mod ord modCrop">
          <ac:chgData name="Stewart Nelson" userId="fd77ae05-c5ca-4198-8423-622287d18c37" providerId="ADAL" clId="{F004BD28-F226-42D6-AC5C-28AA70088121}" dt="2023-12-01T18:12:00.659" v="1972" actId="1076"/>
          <ac:picMkLst>
            <pc:docMk/>
            <pc:sldMk cId="150790062" sldId="18977"/>
            <ac:picMk id="8" creationId="{255E48F0-8A53-418B-CD56-0CF4E6DE0CCF}"/>
          </ac:picMkLst>
        </pc:picChg>
        <pc:picChg chg="add del mod modCrop">
          <ac:chgData name="Stewart Nelson" userId="fd77ae05-c5ca-4198-8423-622287d18c37" providerId="ADAL" clId="{F004BD28-F226-42D6-AC5C-28AA70088121}" dt="2023-12-01T18:11:40.168" v="1970" actId="478"/>
          <ac:picMkLst>
            <pc:docMk/>
            <pc:sldMk cId="150790062" sldId="18977"/>
            <ac:picMk id="9" creationId="{1EF50E9F-F0BD-9F4C-B41E-BDAC79A53EEE}"/>
          </ac:picMkLst>
        </pc:picChg>
        <pc:picChg chg="del">
          <ac:chgData name="Stewart Nelson" userId="fd77ae05-c5ca-4198-8423-622287d18c37" providerId="ADAL" clId="{F004BD28-F226-42D6-AC5C-28AA70088121}" dt="2023-12-01T16:06:58.590" v="1780" actId="478"/>
          <ac:picMkLst>
            <pc:docMk/>
            <pc:sldMk cId="150790062" sldId="18977"/>
            <ac:picMk id="10" creationId="{D2D66720-70CF-2C19-B416-C27B1B477D7D}"/>
          </ac:picMkLst>
        </pc:picChg>
        <pc:picChg chg="add del mod modCrop">
          <ac:chgData name="Stewart Nelson" userId="fd77ae05-c5ca-4198-8423-622287d18c37" providerId="ADAL" clId="{F004BD28-F226-42D6-AC5C-28AA70088121}" dt="2023-12-01T18:11:27.955" v="1967" actId="478"/>
          <ac:picMkLst>
            <pc:docMk/>
            <pc:sldMk cId="150790062" sldId="18977"/>
            <ac:picMk id="11" creationId="{867853D3-AFDE-98E5-014E-8B8D0CF44BE7}"/>
          </ac:picMkLst>
        </pc:picChg>
        <pc:picChg chg="add del mod">
          <ac:chgData name="Stewart Nelson" userId="fd77ae05-c5ca-4198-8423-622287d18c37" providerId="ADAL" clId="{F004BD28-F226-42D6-AC5C-28AA70088121}" dt="2023-12-01T18:12:24.674" v="1978" actId="478"/>
          <ac:picMkLst>
            <pc:docMk/>
            <pc:sldMk cId="150790062" sldId="18977"/>
            <ac:picMk id="12" creationId="{5B95AC08-3A3E-15A4-8F31-E6E6571C9768}"/>
          </ac:picMkLst>
        </pc:picChg>
        <pc:picChg chg="add del mod">
          <ac:chgData name="Stewart Nelson" userId="fd77ae05-c5ca-4198-8423-622287d18c37" providerId="ADAL" clId="{F004BD28-F226-42D6-AC5C-28AA70088121}" dt="2023-12-01T18:12:43.296" v="1985" actId="478"/>
          <ac:picMkLst>
            <pc:docMk/>
            <pc:sldMk cId="150790062" sldId="18977"/>
            <ac:picMk id="13" creationId="{4BD9838F-E765-4BEA-D13A-2AB660D5B266}"/>
          </ac:picMkLst>
        </pc:picChg>
      </pc:sldChg>
      <pc:sldChg chg="addSp modSp new del mod">
        <pc:chgData name="Stewart Nelson" userId="fd77ae05-c5ca-4198-8423-622287d18c37" providerId="ADAL" clId="{F004BD28-F226-42D6-AC5C-28AA70088121}" dt="2023-12-01T16:01:09.552" v="1737" actId="47"/>
        <pc:sldMkLst>
          <pc:docMk/>
          <pc:sldMk cId="3301648507" sldId="18977"/>
        </pc:sldMkLst>
        <pc:graphicFrameChg chg="add modGraphic">
          <ac:chgData name="Stewart Nelson" userId="fd77ae05-c5ca-4198-8423-622287d18c37" providerId="ADAL" clId="{F004BD28-F226-42D6-AC5C-28AA70088121}" dt="2023-12-01T16:00:53.091" v="1736" actId="27022"/>
          <ac:graphicFrameMkLst>
            <pc:docMk/>
            <pc:sldMk cId="3301648507" sldId="18977"/>
            <ac:graphicFrameMk id="5" creationId="{2469AE54-108B-588D-52E9-68C3EF8D5959}"/>
          </ac:graphicFrameMkLst>
        </pc:graphicFrameChg>
      </pc:sldChg>
      <pc:sldChg chg="addSp delSp modSp new del mod">
        <pc:chgData name="Stewart Nelson" userId="fd77ae05-c5ca-4198-8423-622287d18c37" providerId="ADAL" clId="{F004BD28-F226-42D6-AC5C-28AA70088121}" dt="2023-12-01T15:21:45.587" v="1633" actId="27022"/>
        <pc:sldMkLst>
          <pc:docMk/>
          <pc:sldMk cId="4080322848" sldId="18977"/>
        </pc:sldMkLst>
        <pc:graphicFrameChg chg="add del modGraphic">
          <ac:chgData name="Stewart Nelson" userId="fd77ae05-c5ca-4198-8423-622287d18c37" providerId="ADAL" clId="{F004BD28-F226-42D6-AC5C-28AA70088121}" dt="2023-12-01T15:21:45.587" v="1633" actId="27022"/>
          <ac:graphicFrameMkLst>
            <pc:docMk/>
            <pc:sldMk cId="4080322848" sldId="18977"/>
            <ac:graphicFrameMk id="5" creationId="{B065535C-1CF9-EB3B-1A73-7F8E3147227C}"/>
          </ac:graphicFrameMkLst>
        </pc:graphicFrameChg>
      </pc:sldChg>
      <pc:sldChg chg="addSp delSp modSp add del mod">
        <pc:chgData name="Stewart Nelson" userId="fd77ae05-c5ca-4198-8423-622287d18c37" providerId="ADAL" clId="{F004BD28-F226-42D6-AC5C-28AA70088121}" dt="2023-12-01T16:11:38.939" v="1807"/>
        <pc:sldMkLst>
          <pc:docMk/>
          <pc:sldMk cId="797568322" sldId="18978"/>
        </pc:sldMkLst>
        <pc:picChg chg="add del mod">
          <ac:chgData name="Stewart Nelson" userId="fd77ae05-c5ca-4198-8423-622287d18c37" providerId="ADAL" clId="{F004BD28-F226-42D6-AC5C-28AA70088121}" dt="2023-12-01T16:11:38.350" v="1806" actId="931"/>
          <ac:picMkLst>
            <pc:docMk/>
            <pc:sldMk cId="797568322" sldId="18978"/>
            <ac:picMk id="5" creationId="{45BE08EB-7E52-88F4-7365-4FD5927099ED}"/>
          </ac:picMkLst>
        </pc:picChg>
      </pc:sldChg>
      <pc:sldChg chg="addSp delSp modSp add mod modTransition">
        <pc:chgData name="Stewart Nelson" userId="fd77ae05-c5ca-4198-8423-622287d18c37" providerId="ADAL" clId="{F004BD28-F226-42D6-AC5C-28AA70088121}" dt="2023-12-01T18:12:51.680" v="1987"/>
        <pc:sldMkLst>
          <pc:docMk/>
          <pc:sldMk cId="2227543498" sldId="18978"/>
        </pc:sldMkLst>
        <pc:picChg chg="add del mod">
          <ac:chgData name="Stewart Nelson" userId="fd77ae05-c5ca-4198-8423-622287d18c37" providerId="ADAL" clId="{F004BD28-F226-42D6-AC5C-28AA70088121}" dt="2023-12-01T18:12:21.594" v="1977" actId="478"/>
          <ac:picMkLst>
            <pc:docMk/>
            <pc:sldMk cId="2227543498" sldId="18978"/>
            <ac:picMk id="3" creationId="{52AE60F3-2DA1-A4CA-1F33-CD0F290DECAB}"/>
          </ac:picMkLst>
        </pc:picChg>
        <pc:picChg chg="add mod">
          <ac:chgData name="Stewart Nelson" userId="fd77ae05-c5ca-4198-8423-622287d18c37" providerId="ADAL" clId="{F004BD28-F226-42D6-AC5C-28AA70088121}" dt="2023-12-01T18:12:19.606" v="1976"/>
          <ac:picMkLst>
            <pc:docMk/>
            <pc:sldMk cId="2227543498" sldId="18978"/>
            <ac:picMk id="5" creationId="{DD3031E1-07A4-156B-7AC0-567250779625}"/>
          </ac:picMkLst>
        </pc:picChg>
        <pc:picChg chg="del mod">
          <ac:chgData name="Stewart Nelson" userId="fd77ae05-c5ca-4198-8423-622287d18c37" providerId="ADAL" clId="{F004BD28-F226-42D6-AC5C-28AA70088121}" dt="2023-12-01T18:11:04.377" v="1961" actId="478"/>
          <ac:picMkLst>
            <pc:docMk/>
            <pc:sldMk cId="2227543498" sldId="18978"/>
            <ac:picMk id="8" creationId="{255E48F0-8A53-418B-CD56-0CF4E6DE0CCF}"/>
          </ac:picMkLst>
        </pc:picChg>
      </pc:sldChg>
      <pc:sldChg chg="modSp add del">
        <pc:chgData name="Stewart Nelson" userId="fd77ae05-c5ca-4198-8423-622287d18c37" providerId="ADAL" clId="{F004BD28-F226-42D6-AC5C-28AA70088121}" dt="2023-12-01T18:07:33.311" v="1945" actId="47"/>
        <pc:sldMkLst>
          <pc:docMk/>
          <pc:sldMk cId="3916561574" sldId="18978"/>
        </pc:sldMkLst>
        <pc:picChg chg="mod">
          <ac:chgData name="Stewart Nelson" userId="fd77ae05-c5ca-4198-8423-622287d18c37" providerId="ADAL" clId="{F004BD28-F226-42D6-AC5C-28AA70088121}" dt="2023-12-01T18:05:56.469" v="1943" actId="14826"/>
          <ac:picMkLst>
            <pc:docMk/>
            <pc:sldMk cId="3916561574" sldId="18978"/>
            <ac:picMk id="8" creationId="{255E48F0-8A53-418B-CD56-0CF4E6DE0CCF}"/>
          </ac:picMkLst>
        </pc:picChg>
      </pc:sldChg>
      <pc:sldChg chg="modSp add del">
        <pc:chgData name="Stewart Nelson" userId="fd77ae05-c5ca-4198-8423-622287d18c37" providerId="ADAL" clId="{F004BD28-F226-42D6-AC5C-28AA70088121}" dt="2023-12-01T16:10:41.485" v="1789" actId="47"/>
        <pc:sldMkLst>
          <pc:docMk/>
          <pc:sldMk cId="3919940255" sldId="18978"/>
        </pc:sldMkLst>
        <pc:picChg chg="mod">
          <ac:chgData name="Stewart Nelson" userId="fd77ae05-c5ca-4198-8423-622287d18c37" providerId="ADAL" clId="{F004BD28-F226-42D6-AC5C-28AA70088121}" dt="2023-12-01T16:09:50.942" v="1783" actId="14826"/>
          <ac:picMkLst>
            <pc:docMk/>
            <pc:sldMk cId="3919940255" sldId="18978"/>
            <ac:picMk id="8" creationId="{255E48F0-8A53-418B-CD56-0CF4E6DE0CCF}"/>
          </ac:picMkLst>
        </pc:picChg>
      </pc:sldChg>
      <pc:sldChg chg="addSp delSp modSp add del mod">
        <pc:chgData name="Stewart Nelson" userId="fd77ae05-c5ca-4198-8423-622287d18c37" providerId="ADAL" clId="{F004BD28-F226-42D6-AC5C-28AA70088121}" dt="2023-12-01T18:05:17.708" v="1933" actId="47"/>
        <pc:sldMkLst>
          <pc:docMk/>
          <pc:sldMk cId="3931056059" sldId="18978"/>
        </pc:sldMkLst>
        <pc:picChg chg="add mod">
          <ac:chgData name="Stewart Nelson" userId="fd77ae05-c5ca-4198-8423-622287d18c37" providerId="ADAL" clId="{F004BD28-F226-42D6-AC5C-28AA70088121}" dt="2023-12-01T16:14:05.831" v="1841" actId="1076"/>
          <ac:picMkLst>
            <pc:docMk/>
            <pc:sldMk cId="3931056059" sldId="18978"/>
            <ac:picMk id="3" creationId="{58EB70EB-F4A0-EE8C-2377-39132E56BB9E}"/>
          </ac:picMkLst>
        </pc:picChg>
        <pc:picChg chg="del mod">
          <ac:chgData name="Stewart Nelson" userId="fd77ae05-c5ca-4198-8423-622287d18c37" providerId="ADAL" clId="{F004BD28-F226-42D6-AC5C-28AA70088121}" dt="2023-12-01T16:12:41.773" v="1823" actId="478"/>
          <ac:picMkLst>
            <pc:docMk/>
            <pc:sldMk cId="3931056059" sldId="18978"/>
            <ac:picMk id="8" creationId="{255E48F0-8A53-418B-CD56-0CF4E6DE0CCF}"/>
          </ac:picMkLst>
        </pc:picChg>
      </pc:sldChg>
      <pc:sldChg chg="addSp delSp modSp add mod modTransition modAnim">
        <pc:chgData name="Stewart Nelson" userId="fd77ae05-c5ca-4198-8423-622287d18c37" providerId="ADAL" clId="{F004BD28-F226-42D6-AC5C-28AA70088121}" dt="2023-12-01T18:48:21.770" v="2141"/>
        <pc:sldMkLst>
          <pc:docMk/>
          <pc:sldMk cId="932832905" sldId="18979"/>
        </pc:sldMkLst>
        <pc:picChg chg="add del mod">
          <ac:chgData name="Stewart Nelson" userId="fd77ae05-c5ca-4198-8423-622287d18c37" providerId="ADAL" clId="{F004BD28-F226-42D6-AC5C-28AA70088121}" dt="2023-12-01T18:12:40.701" v="1984" actId="478"/>
          <ac:picMkLst>
            <pc:docMk/>
            <pc:sldMk cId="932832905" sldId="18979"/>
            <ac:picMk id="3" creationId="{21F79428-5CCB-9088-D333-93A8A5EF04B9}"/>
          </ac:picMkLst>
        </pc:picChg>
        <pc:picChg chg="add mod">
          <ac:chgData name="Stewart Nelson" userId="fd77ae05-c5ca-4198-8423-622287d18c37" providerId="ADAL" clId="{F004BD28-F226-42D6-AC5C-28AA70088121}" dt="2023-12-01T18:12:38.978" v="1982"/>
          <ac:picMkLst>
            <pc:docMk/>
            <pc:sldMk cId="932832905" sldId="18979"/>
            <ac:picMk id="5" creationId="{6DC586B5-B663-9BD9-85BE-7D17C04405A6}"/>
          </ac:picMkLst>
        </pc:picChg>
        <pc:picChg chg="del mod">
          <ac:chgData name="Stewart Nelson" userId="fd77ae05-c5ca-4198-8423-622287d18c37" providerId="ADAL" clId="{F004BD28-F226-42D6-AC5C-28AA70088121}" dt="2023-12-01T18:11:31.752" v="1968" actId="478"/>
          <ac:picMkLst>
            <pc:docMk/>
            <pc:sldMk cId="932832905" sldId="18979"/>
            <ac:picMk id="8" creationId="{255E48F0-8A53-418B-CD56-0CF4E6DE0CCF}"/>
          </ac:picMkLst>
        </pc:picChg>
      </pc:sldChg>
      <pc:sldChg chg="modSp add del">
        <pc:chgData name="Stewart Nelson" userId="fd77ae05-c5ca-4198-8423-622287d18c37" providerId="ADAL" clId="{F004BD28-F226-42D6-AC5C-28AA70088121}" dt="2023-12-01T18:05:04.501" v="1922"/>
        <pc:sldMkLst>
          <pc:docMk/>
          <pc:sldMk cId="947548986" sldId="18979"/>
        </pc:sldMkLst>
        <pc:picChg chg="mod">
          <ac:chgData name="Stewart Nelson" userId="fd77ae05-c5ca-4198-8423-622287d18c37" providerId="ADAL" clId="{F004BD28-F226-42D6-AC5C-28AA70088121}" dt="2023-12-01T18:05:02.322" v="1921" actId="14826"/>
          <ac:picMkLst>
            <pc:docMk/>
            <pc:sldMk cId="947548986" sldId="18979"/>
            <ac:picMk id="8" creationId="{255E48F0-8A53-418B-CD56-0CF4E6DE0CCF}"/>
          </ac:picMkLst>
        </pc:picChg>
      </pc:sldChg>
      <pc:sldChg chg="addSp delSp modSp add del mod modTransition modAnim">
        <pc:chgData name="Stewart Nelson" userId="fd77ae05-c5ca-4198-8423-622287d18c37" providerId="ADAL" clId="{F004BD28-F226-42D6-AC5C-28AA70088121}" dt="2023-12-01T18:05:16.062" v="1931" actId="47"/>
        <pc:sldMkLst>
          <pc:docMk/>
          <pc:sldMk cId="2452493556" sldId="18979"/>
        </pc:sldMkLst>
        <pc:picChg chg="add mod ord">
          <ac:chgData name="Stewart Nelson" userId="fd77ae05-c5ca-4198-8423-622287d18c37" providerId="ADAL" clId="{F004BD28-F226-42D6-AC5C-28AA70088121}" dt="2023-12-01T16:28:01.382" v="1898" actId="167"/>
          <ac:picMkLst>
            <pc:docMk/>
            <pc:sldMk cId="2452493556" sldId="18979"/>
            <ac:picMk id="3" creationId="{EE7D5194-3DD6-F1F4-4865-C2BAAA156F63}"/>
          </ac:picMkLst>
        </pc:picChg>
        <pc:picChg chg="add del">
          <ac:chgData name="Stewart Nelson" userId="fd77ae05-c5ca-4198-8423-622287d18c37" providerId="ADAL" clId="{F004BD28-F226-42D6-AC5C-28AA70088121}" dt="2023-12-01T16:15:12.701" v="1853" actId="478"/>
          <ac:picMkLst>
            <pc:docMk/>
            <pc:sldMk cId="2452493556" sldId="18979"/>
            <ac:picMk id="8" creationId="{255E48F0-8A53-418B-CD56-0CF4E6DE0CCF}"/>
          </ac:picMkLst>
        </pc:picChg>
      </pc:sldChg>
      <pc:sldChg chg="addSp delSp modSp add del mod modTransition">
        <pc:chgData name="Stewart Nelson" userId="fd77ae05-c5ca-4198-8423-622287d18c37" providerId="ADAL" clId="{F004BD28-F226-42D6-AC5C-28AA70088121}" dt="2023-12-01T18:05:16.905" v="1932" actId="47"/>
        <pc:sldMkLst>
          <pc:docMk/>
          <pc:sldMk cId="1006101867" sldId="18980"/>
        </pc:sldMkLst>
        <pc:picChg chg="del">
          <ac:chgData name="Stewart Nelson" userId="fd77ae05-c5ca-4198-8423-622287d18c37" providerId="ADAL" clId="{F004BD28-F226-42D6-AC5C-28AA70088121}" dt="2023-12-01T16:20:22.103" v="1872" actId="478"/>
          <ac:picMkLst>
            <pc:docMk/>
            <pc:sldMk cId="1006101867" sldId="18980"/>
            <ac:picMk id="3" creationId="{EE7D5194-3DD6-F1F4-4865-C2BAAA156F63}"/>
          </ac:picMkLst>
        </pc:picChg>
        <pc:picChg chg="add mod ord">
          <ac:chgData name="Stewart Nelson" userId="fd77ae05-c5ca-4198-8423-622287d18c37" providerId="ADAL" clId="{F004BD28-F226-42D6-AC5C-28AA70088121}" dt="2023-12-01T16:22:03.343" v="1875" actId="1076"/>
          <ac:picMkLst>
            <pc:docMk/>
            <pc:sldMk cId="1006101867" sldId="18980"/>
            <ac:picMk id="6" creationId="{C161FDD2-9669-71FC-BCBC-1CBA990D2076}"/>
          </ac:picMkLst>
        </pc:picChg>
      </pc:sldChg>
      <pc:sldChg chg="addSp delSp modSp add del mod modTransition delAnim modAnim">
        <pc:chgData name="Stewart Nelson" userId="fd77ae05-c5ca-4198-8423-622287d18c37" providerId="ADAL" clId="{F004BD28-F226-42D6-AC5C-28AA70088121}" dt="2023-12-01T18:32:19.524" v="2036" actId="47"/>
        <pc:sldMkLst>
          <pc:docMk/>
          <pc:sldMk cId="3582627846" sldId="18980"/>
        </pc:sldMkLst>
        <pc:picChg chg="add mod modCrop">
          <ac:chgData name="Stewart Nelson" userId="fd77ae05-c5ca-4198-8423-622287d18c37" providerId="ADAL" clId="{F004BD28-F226-42D6-AC5C-28AA70088121}" dt="2023-12-01T18:20:32.640" v="2024" actId="1076"/>
          <ac:picMkLst>
            <pc:docMk/>
            <pc:sldMk cId="3582627846" sldId="18980"/>
            <ac:picMk id="3" creationId="{289532E1-9822-FFB7-468B-D5D42D7AA9C0}"/>
          </ac:picMkLst>
        </pc:picChg>
        <pc:picChg chg="add del mod">
          <ac:chgData name="Stewart Nelson" userId="fd77ae05-c5ca-4198-8423-622287d18c37" providerId="ADAL" clId="{F004BD28-F226-42D6-AC5C-28AA70088121}" dt="2023-12-01T18:24:19.774" v="2030" actId="478"/>
          <ac:picMkLst>
            <pc:docMk/>
            <pc:sldMk cId="3582627846" sldId="18980"/>
            <ac:picMk id="6" creationId="{152F9617-75DF-D8B1-6C04-8AE40D462CBF}"/>
          </ac:picMkLst>
        </pc:picChg>
      </pc:sldChg>
      <pc:sldChg chg="addSp delSp modSp new del mod delAnim modAnim">
        <pc:chgData name="Stewart Nelson" userId="fd77ae05-c5ca-4198-8423-622287d18c37" providerId="ADAL" clId="{F004BD28-F226-42D6-AC5C-28AA70088121}" dt="2023-12-01T18:57:48.481" v="2150" actId="47"/>
        <pc:sldMkLst>
          <pc:docMk/>
          <pc:sldMk cId="408110058" sldId="18981"/>
        </pc:sldMkLst>
        <pc:picChg chg="add del mod">
          <ac:chgData name="Stewart Nelson" userId="fd77ae05-c5ca-4198-8423-622287d18c37" providerId="ADAL" clId="{F004BD28-F226-42D6-AC5C-28AA70088121}" dt="2023-12-01T18:24:36.055" v="2033" actId="478"/>
          <ac:picMkLst>
            <pc:docMk/>
            <pc:sldMk cId="408110058" sldId="18981"/>
            <ac:picMk id="4" creationId="{E410879E-228F-C74A-37F5-64FE4657E899}"/>
          </ac:picMkLst>
        </pc:picChg>
      </pc:sldChg>
      <pc:sldChg chg="addSp delSp modSp add mod modTransition modAnim">
        <pc:chgData name="Stewart Nelson" userId="fd77ae05-c5ca-4198-8423-622287d18c37" providerId="ADAL" clId="{F004BD28-F226-42D6-AC5C-28AA70088121}" dt="2023-12-01T19:15:34.118" v="2260"/>
        <pc:sldMkLst>
          <pc:docMk/>
          <pc:sldMk cId="1469712734" sldId="18982"/>
        </pc:sldMkLst>
        <pc:picChg chg="add mod modCrop">
          <ac:chgData name="Stewart Nelson" userId="fd77ae05-c5ca-4198-8423-622287d18c37" providerId="ADAL" clId="{F004BD28-F226-42D6-AC5C-28AA70088121}" dt="2023-12-01T19:15:34.118" v="2260"/>
          <ac:picMkLst>
            <pc:docMk/>
            <pc:sldMk cId="1469712734" sldId="18982"/>
            <ac:picMk id="3" creationId="{8B9CB91A-E694-BE76-DF8E-48880E377F85}"/>
          </ac:picMkLst>
        </pc:picChg>
        <pc:picChg chg="del mod">
          <ac:chgData name="Stewart Nelson" userId="fd77ae05-c5ca-4198-8423-622287d18c37" providerId="ADAL" clId="{F004BD28-F226-42D6-AC5C-28AA70088121}" dt="2023-12-01T18:41:38.350" v="2095" actId="478"/>
          <ac:picMkLst>
            <pc:docMk/>
            <pc:sldMk cId="1469712734" sldId="18982"/>
            <ac:picMk id="5" creationId="{6DC586B5-B663-9BD9-85BE-7D17C04405A6}"/>
          </ac:picMkLst>
        </pc:picChg>
        <pc:picChg chg="add del mod ord">
          <ac:chgData name="Stewart Nelson" userId="fd77ae05-c5ca-4198-8423-622287d18c37" providerId="ADAL" clId="{F004BD28-F226-42D6-AC5C-28AA70088121}" dt="2023-12-01T18:43:06.030" v="2108" actId="478"/>
          <ac:picMkLst>
            <pc:docMk/>
            <pc:sldMk cId="1469712734" sldId="18982"/>
            <ac:picMk id="6" creationId="{3BE6C614-F8CE-94CF-CD15-B8853BFE2C72}"/>
          </ac:picMkLst>
        </pc:picChg>
        <pc:picChg chg="add del mod">
          <ac:chgData name="Stewart Nelson" userId="fd77ae05-c5ca-4198-8423-622287d18c37" providerId="ADAL" clId="{F004BD28-F226-42D6-AC5C-28AA70088121}" dt="2023-12-01T18:43:59.070" v="2116" actId="478"/>
          <ac:picMkLst>
            <pc:docMk/>
            <pc:sldMk cId="1469712734" sldId="18982"/>
            <ac:picMk id="7" creationId="{D6A66FDB-85C6-4A60-4232-A6E8B6852C35}"/>
          </ac:picMkLst>
        </pc:picChg>
        <pc:picChg chg="add mod ord">
          <ac:chgData name="Stewart Nelson" userId="fd77ae05-c5ca-4198-8423-622287d18c37" providerId="ADAL" clId="{F004BD28-F226-42D6-AC5C-28AA70088121}" dt="2023-12-01T18:45:06.692" v="2127" actId="167"/>
          <ac:picMkLst>
            <pc:docMk/>
            <pc:sldMk cId="1469712734" sldId="18982"/>
            <ac:picMk id="8" creationId="{F9881955-FF3E-7AB0-4646-B1C6DC900822}"/>
          </ac:picMkLst>
        </pc:picChg>
      </pc:sldChg>
      <pc:sldChg chg="addSp delSp modSp add mod delAnim modAnim">
        <pc:chgData name="Stewart Nelson" userId="fd77ae05-c5ca-4198-8423-622287d18c37" providerId="ADAL" clId="{F004BD28-F226-42D6-AC5C-28AA70088121}" dt="2023-12-01T19:21:03.254" v="2263" actId="1076"/>
        <pc:sldMkLst>
          <pc:docMk/>
          <pc:sldMk cId="257673845" sldId="18983"/>
        </pc:sldMkLst>
        <pc:picChg chg="del">
          <ac:chgData name="Stewart Nelson" userId="fd77ae05-c5ca-4198-8423-622287d18c37" providerId="ADAL" clId="{F004BD28-F226-42D6-AC5C-28AA70088121}" dt="2023-12-01T19:01:01.581" v="2176" actId="478"/>
          <ac:picMkLst>
            <pc:docMk/>
            <pc:sldMk cId="257673845" sldId="18983"/>
            <ac:picMk id="3" creationId="{8B9CB91A-E694-BE76-DF8E-48880E377F85}"/>
          </ac:picMkLst>
        </pc:picChg>
        <pc:picChg chg="add mod modCrop">
          <ac:chgData name="Stewart Nelson" userId="fd77ae05-c5ca-4198-8423-622287d18c37" providerId="ADAL" clId="{F004BD28-F226-42D6-AC5C-28AA70088121}" dt="2023-12-01T19:21:03.254" v="2263" actId="1076"/>
          <ac:picMkLst>
            <pc:docMk/>
            <pc:sldMk cId="257673845" sldId="18983"/>
            <ac:picMk id="5" creationId="{712DB80A-2565-D847-AED1-844A9D423F25}"/>
          </ac:picMkLst>
        </pc:picChg>
        <pc:picChg chg="add del mod ord">
          <ac:chgData name="Stewart Nelson" userId="fd77ae05-c5ca-4198-8423-622287d18c37" providerId="ADAL" clId="{F004BD28-F226-42D6-AC5C-28AA70088121}" dt="2023-12-01T19:04:18.274" v="2201" actId="478"/>
          <ac:picMkLst>
            <pc:docMk/>
            <pc:sldMk cId="257673845" sldId="18983"/>
            <ac:picMk id="6" creationId="{3EB5532D-4432-AFDE-D68F-A76910478689}"/>
          </ac:picMkLst>
        </pc:picChg>
        <pc:picChg chg="add del mod ord">
          <ac:chgData name="Stewart Nelson" userId="fd77ae05-c5ca-4198-8423-622287d18c37" providerId="ADAL" clId="{F004BD28-F226-42D6-AC5C-28AA70088121}" dt="2023-12-01T19:05:30.062" v="2211" actId="478"/>
          <ac:picMkLst>
            <pc:docMk/>
            <pc:sldMk cId="257673845" sldId="18983"/>
            <ac:picMk id="7" creationId="{33A04E1A-59C6-FD6B-8B17-044D6FC52274}"/>
          </ac:picMkLst>
        </pc:picChg>
        <pc:picChg chg="del mod">
          <ac:chgData name="Stewart Nelson" userId="fd77ae05-c5ca-4198-8423-622287d18c37" providerId="ADAL" clId="{F004BD28-F226-42D6-AC5C-28AA70088121}" dt="2023-12-01T19:01:03.564" v="2178" actId="478"/>
          <ac:picMkLst>
            <pc:docMk/>
            <pc:sldMk cId="257673845" sldId="18983"/>
            <ac:picMk id="8" creationId="{F9881955-FF3E-7AB0-4646-B1C6DC900822}"/>
          </ac:picMkLst>
        </pc:picChg>
        <pc:picChg chg="add del mod ord">
          <ac:chgData name="Stewart Nelson" userId="fd77ae05-c5ca-4198-8423-622287d18c37" providerId="ADAL" clId="{F004BD28-F226-42D6-AC5C-28AA70088121}" dt="2023-12-01T19:07:07.636" v="2218" actId="478"/>
          <ac:picMkLst>
            <pc:docMk/>
            <pc:sldMk cId="257673845" sldId="18983"/>
            <ac:picMk id="9" creationId="{D03E7A67-A617-CD2D-B583-A0BA7D745743}"/>
          </ac:picMkLst>
        </pc:picChg>
        <pc:picChg chg="add del mod ord">
          <ac:chgData name="Stewart Nelson" userId="fd77ae05-c5ca-4198-8423-622287d18c37" providerId="ADAL" clId="{F004BD28-F226-42D6-AC5C-28AA70088121}" dt="2023-12-01T19:09:21.577" v="2227" actId="478"/>
          <ac:picMkLst>
            <pc:docMk/>
            <pc:sldMk cId="257673845" sldId="18983"/>
            <ac:picMk id="10" creationId="{771E364A-47B5-3BA0-829B-60FAF2A690D8}"/>
          </ac:picMkLst>
        </pc:picChg>
        <pc:picChg chg="add del mod ord">
          <ac:chgData name="Stewart Nelson" userId="fd77ae05-c5ca-4198-8423-622287d18c37" providerId="ADAL" clId="{F004BD28-F226-42D6-AC5C-28AA70088121}" dt="2023-12-01T19:10:45.709" v="2237" actId="478"/>
          <ac:picMkLst>
            <pc:docMk/>
            <pc:sldMk cId="257673845" sldId="18983"/>
            <ac:picMk id="11" creationId="{A9B22530-59E7-6CEB-DB61-9D14998C3473}"/>
          </ac:picMkLst>
        </pc:picChg>
        <pc:picChg chg="add mod ord">
          <ac:chgData name="Stewart Nelson" userId="fd77ae05-c5ca-4198-8423-622287d18c37" providerId="ADAL" clId="{F004BD28-F226-42D6-AC5C-28AA70088121}" dt="2023-12-01T19:12:04.408" v="2256" actId="167"/>
          <ac:picMkLst>
            <pc:docMk/>
            <pc:sldMk cId="257673845" sldId="18983"/>
            <ac:picMk id="12" creationId="{AE33F178-E750-92CB-34EA-C32AF67DE3F0}"/>
          </ac:picMkLst>
        </pc:picChg>
        <pc:picChg chg="add del mod">
          <ac:chgData name="Stewart Nelson" userId="fd77ae05-c5ca-4198-8423-622287d18c37" providerId="ADAL" clId="{F004BD28-F226-42D6-AC5C-28AA70088121}" dt="2023-12-01T19:20:23.079" v="2262" actId="478"/>
          <ac:picMkLst>
            <pc:docMk/>
            <pc:sldMk cId="257673845" sldId="18983"/>
            <ac:picMk id="14" creationId="{24A10FB5-4F08-BBE2-A146-78E3F21A6FBE}"/>
          </ac:picMkLst>
        </pc:picChg>
      </pc:sldChg>
      <pc:sldMasterChg chg="modTransition modSldLayout">
        <pc:chgData name="Stewart Nelson" userId="fd77ae05-c5ca-4198-8423-622287d18c37" providerId="ADAL" clId="{F004BD28-F226-42D6-AC5C-28AA70088121}" dt="2023-12-01T16:04:21.771" v="1769"/>
        <pc:sldMasterMkLst>
          <pc:docMk/>
          <pc:sldMasterMk cId="3525855198" sldId="2147483648"/>
        </pc:sldMasterMkLst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241919132" sldId="2147483649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2065917996" sldId="2147483650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1909028785" sldId="2147483651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3560651875" sldId="2147483652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1547951332" sldId="2147483653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2784335803" sldId="2147483654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1974747545" sldId="2147483655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2890448790" sldId="2147483656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496644908" sldId="2147483657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2500171289" sldId="2147483658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3525855198" sldId="2147483648"/>
            <pc:sldLayoutMk cId="3447515448" sldId="2147483659"/>
          </pc:sldLayoutMkLst>
        </pc:sldLayoutChg>
      </pc:sldMasterChg>
      <pc:sldMasterChg chg="modTransition modSldLayout">
        <pc:chgData name="Stewart Nelson" userId="fd77ae05-c5ca-4198-8423-622287d18c37" providerId="ADAL" clId="{F004BD28-F226-42D6-AC5C-28AA70088121}" dt="2023-12-01T16:04:21.771" v="1769"/>
        <pc:sldMasterMkLst>
          <pc:docMk/>
          <pc:sldMasterMk cId="266360391" sldId="2147483660"/>
        </pc:sldMasterMkLst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266360391" sldId="2147483660"/>
            <pc:sldLayoutMk cId="2649756441" sldId="2147483661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266360391" sldId="2147483660"/>
            <pc:sldLayoutMk cId="2451424731" sldId="2147483662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266360391" sldId="2147483660"/>
            <pc:sldLayoutMk cId="3219138605" sldId="2147483663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266360391" sldId="2147483660"/>
            <pc:sldLayoutMk cId="2783520669" sldId="2147483664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266360391" sldId="2147483660"/>
            <pc:sldLayoutMk cId="2474038038" sldId="2147483665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266360391" sldId="2147483660"/>
            <pc:sldLayoutMk cId="2003156663" sldId="2147483666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266360391" sldId="2147483660"/>
            <pc:sldLayoutMk cId="811125249" sldId="2147483667"/>
          </pc:sldLayoutMkLst>
        </pc:sldLayoutChg>
        <pc:sldLayoutChg chg="modTransition">
          <pc:chgData name="Stewart Nelson" userId="fd77ae05-c5ca-4198-8423-622287d18c37" providerId="ADAL" clId="{F004BD28-F226-42D6-AC5C-28AA70088121}" dt="2023-12-01T16:04:21.771" v="1769"/>
          <pc:sldLayoutMkLst>
            <pc:docMk/>
            <pc:sldMasterMk cId="266360391" sldId="2147483660"/>
            <pc:sldLayoutMk cId="2513798556" sldId="2147483668"/>
          </pc:sldLayoutMkLst>
        </pc:sldLayoutChg>
      </pc:sldMasterChg>
    </pc:docChg>
  </pc:docChgLst>
  <pc:docChgLst>
    <pc:chgData name="Nelson, Stewart L. (LARC-D318)" userId="fd77ae05-c5ca-4198-8423-622287d18c37" providerId="ADAL" clId="{F004BD28-F226-42D6-AC5C-28AA70088121}"/>
    <pc:docChg chg="undo redo custSel addSld delSld modSld sldOrd">
      <pc:chgData name="Nelson, Stewart L. (LARC-D318)" userId="fd77ae05-c5ca-4198-8423-622287d18c37" providerId="ADAL" clId="{F004BD28-F226-42D6-AC5C-28AA70088121}" dt="2023-12-08T20:40:12.341" v="40527" actId="255"/>
      <pc:docMkLst>
        <pc:docMk/>
      </pc:docMkLst>
      <pc:sldChg chg="addSp delSp modSp add del mod">
        <pc:chgData name="Nelson, Stewart L. (LARC-D318)" userId="fd77ae05-c5ca-4198-8423-622287d18c37" providerId="ADAL" clId="{F004BD28-F226-42D6-AC5C-28AA70088121}" dt="2023-12-04T20:49:32.841" v="13054"/>
        <pc:sldMkLst>
          <pc:docMk/>
          <pc:sldMk cId="324064373" sldId="404"/>
        </pc:sldMkLst>
        <pc:spChg chg="mod">
          <ac:chgData name="Nelson, Stewart L. (LARC-D318)" userId="fd77ae05-c5ca-4198-8423-622287d18c37" providerId="ADAL" clId="{F004BD28-F226-42D6-AC5C-28AA70088121}" dt="2023-12-04T20:37:53.869" v="12966" actId="1076"/>
          <ac:spMkLst>
            <pc:docMk/>
            <pc:sldMk cId="324064373" sldId="404"/>
            <ac:spMk id="6" creationId="{00000000-0000-0000-0000-000000000000}"/>
          </ac:spMkLst>
        </pc:spChg>
        <pc:spChg chg="add del mod">
          <ac:chgData name="Nelson, Stewart L. (LARC-D318)" userId="fd77ae05-c5ca-4198-8423-622287d18c37" providerId="ADAL" clId="{F004BD28-F226-42D6-AC5C-28AA70088121}" dt="2023-12-04T20:38:53.478" v="12980" actId="478"/>
          <ac:spMkLst>
            <pc:docMk/>
            <pc:sldMk cId="324064373" sldId="404"/>
            <ac:spMk id="7" creationId="{00000000-0000-0000-0000-000000000000}"/>
          </ac:spMkLst>
        </pc:spChg>
        <pc:picChg chg="add mod ord">
          <ac:chgData name="Nelson, Stewart L. (LARC-D318)" userId="fd77ae05-c5ca-4198-8423-622287d18c37" providerId="ADAL" clId="{F004BD28-F226-42D6-AC5C-28AA70088121}" dt="2023-12-04T20:39:35.631" v="12985" actId="1076"/>
          <ac:picMkLst>
            <pc:docMk/>
            <pc:sldMk cId="324064373" sldId="404"/>
            <ac:picMk id="3" creationId="{D332EF42-EE1B-1174-529E-6073C6D52CDF}"/>
          </ac:picMkLst>
        </pc:picChg>
      </pc:sldChg>
      <pc:sldChg chg="addSp modSp add del mod">
        <pc:chgData name="Nelson, Stewart L. (LARC-D318)" userId="fd77ae05-c5ca-4198-8423-622287d18c37" providerId="ADAL" clId="{F004BD28-F226-42D6-AC5C-28AA70088121}" dt="2023-12-08T20:12:55.177" v="39457" actId="207"/>
        <pc:sldMkLst>
          <pc:docMk/>
          <pc:sldMk cId="1256622331" sldId="405"/>
        </pc:sldMkLst>
        <pc:spChg chg="add mod">
          <ac:chgData name="Nelson, Stewart L. (LARC-D318)" userId="fd77ae05-c5ca-4198-8423-622287d18c37" providerId="ADAL" clId="{F004BD28-F226-42D6-AC5C-28AA70088121}" dt="2023-12-08T20:12:55.177" v="39457" actId="207"/>
          <ac:spMkLst>
            <pc:docMk/>
            <pc:sldMk cId="1256622331" sldId="405"/>
            <ac:spMk id="2" creationId="{E71988A2-BC62-1327-861C-EDD9701306CD}"/>
          </ac:spMkLst>
        </pc:spChg>
      </pc:sldChg>
      <pc:sldChg chg="del">
        <pc:chgData name="Nelson, Stewart L. (LARC-D318)" userId="fd77ae05-c5ca-4198-8423-622287d18c37" providerId="ADAL" clId="{F004BD28-F226-42D6-AC5C-28AA70088121}" dt="2023-11-29T21:35:51.709" v="10029" actId="47"/>
        <pc:sldMkLst>
          <pc:docMk/>
          <pc:sldMk cId="3004818119" sldId="3033"/>
        </pc:sldMkLst>
      </pc:sldChg>
      <pc:sldChg chg="addSp delSp modSp add del mod modShow modNotesTx">
        <pc:chgData name="Nelson, Stewart L. (LARC-D318)" userId="fd77ae05-c5ca-4198-8423-622287d18c37" providerId="ADAL" clId="{F004BD28-F226-42D6-AC5C-28AA70088121}" dt="2023-12-05T18:49:38.695" v="14016" actId="47"/>
        <pc:sldMkLst>
          <pc:docMk/>
          <pc:sldMk cId="400295464" sldId="6580"/>
        </pc:sldMkLst>
        <pc:spChg chg="mod">
          <ac:chgData name="Nelson, Stewart L. (LARC-D318)" userId="fd77ae05-c5ca-4198-8423-622287d18c37" providerId="ADAL" clId="{F004BD28-F226-42D6-AC5C-28AA70088121}" dt="2023-11-22T17:43:08.661" v="229" actId="14100"/>
          <ac:spMkLst>
            <pc:docMk/>
            <pc:sldMk cId="400295464" sldId="6580"/>
            <ac:spMk id="5" creationId="{300440F6-68CC-EC4B-9167-0E276F6F70CD}"/>
          </ac:spMkLst>
        </pc:spChg>
        <pc:spChg chg="mod">
          <ac:chgData name="Nelson, Stewart L. (LARC-D318)" userId="fd77ae05-c5ca-4198-8423-622287d18c37" providerId="ADAL" clId="{F004BD28-F226-42D6-AC5C-28AA70088121}" dt="2023-11-22T17:43:03.753" v="228" actId="1076"/>
          <ac:spMkLst>
            <pc:docMk/>
            <pc:sldMk cId="400295464" sldId="6580"/>
            <ac:spMk id="6" creationId="{C0B8FE33-90FE-8C44-A15D-2D8053EDB42E}"/>
          </ac:spMkLst>
        </pc:spChg>
        <pc:spChg chg="mod">
          <ac:chgData name="Nelson, Stewart L. (LARC-D318)" userId="fd77ae05-c5ca-4198-8423-622287d18c37" providerId="ADAL" clId="{F004BD28-F226-42D6-AC5C-28AA70088121}" dt="2023-11-22T18:01:24.215" v="233" actId="122"/>
          <ac:spMkLst>
            <pc:docMk/>
            <pc:sldMk cId="400295464" sldId="6580"/>
            <ac:spMk id="7" creationId="{B516D699-F8C0-4579-98F1-02480E7407C8}"/>
          </ac:spMkLst>
        </pc:spChg>
        <pc:picChg chg="add del mod">
          <ac:chgData name="Nelson, Stewart L. (LARC-D318)" userId="fd77ae05-c5ca-4198-8423-622287d18c37" providerId="ADAL" clId="{F004BD28-F226-42D6-AC5C-28AA70088121}" dt="2023-12-04T20:10:34.716" v="12949"/>
          <ac:picMkLst>
            <pc:docMk/>
            <pc:sldMk cId="400295464" sldId="6580"/>
            <ac:picMk id="2" creationId="{46D62DE6-6EAD-D8FF-76F7-92233CF9EC2F}"/>
          </ac:picMkLst>
        </pc:picChg>
        <pc:picChg chg="mod">
          <ac:chgData name="Nelson, Stewart L. (LARC-D318)" userId="fd77ae05-c5ca-4198-8423-622287d18c37" providerId="ADAL" clId="{F004BD28-F226-42D6-AC5C-28AA70088121}" dt="2023-12-04T20:09:34.828" v="12947" actId="1076"/>
          <ac:picMkLst>
            <pc:docMk/>
            <pc:sldMk cId="400295464" sldId="6580"/>
            <ac:picMk id="9" creationId="{914F41E7-AF5F-472D-AD59-0656FBC1B7FF}"/>
          </ac:picMkLst>
        </pc:picChg>
      </pc:sldChg>
      <pc:sldChg chg="del">
        <pc:chgData name="Nelson, Stewart L. (LARC-D318)" userId="fd77ae05-c5ca-4198-8423-622287d18c37" providerId="ADAL" clId="{F004BD28-F226-42D6-AC5C-28AA70088121}" dt="2023-11-29T21:35:52.265" v="10030" actId="47"/>
        <pc:sldMkLst>
          <pc:docMk/>
          <pc:sldMk cId="3960390985" sldId="6582"/>
        </pc:sldMkLst>
      </pc:sldChg>
      <pc:sldChg chg="del">
        <pc:chgData name="Nelson, Stewart L. (LARC-D318)" userId="fd77ae05-c5ca-4198-8423-622287d18c37" providerId="ADAL" clId="{F004BD28-F226-42D6-AC5C-28AA70088121}" dt="2023-11-29T21:35:52.765" v="10031" actId="47"/>
        <pc:sldMkLst>
          <pc:docMk/>
          <pc:sldMk cId="3661318553" sldId="6589"/>
        </pc:sldMkLst>
      </pc:sldChg>
      <pc:sldChg chg="del">
        <pc:chgData name="Nelson, Stewart L. (LARC-D318)" userId="fd77ae05-c5ca-4198-8423-622287d18c37" providerId="ADAL" clId="{F004BD28-F226-42D6-AC5C-28AA70088121}" dt="2023-11-29T21:35:53.336" v="10032" actId="47"/>
        <pc:sldMkLst>
          <pc:docMk/>
          <pc:sldMk cId="766316804" sldId="18921"/>
        </pc:sldMkLst>
      </pc:sldChg>
      <pc:sldChg chg="add del modNotesTx">
        <pc:chgData name="Nelson, Stewart L. (LARC-D318)" userId="fd77ae05-c5ca-4198-8423-622287d18c37" providerId="ADAL" clId="{F004BD28-F226-42D6-AC5C-28AA70088121}" dt="2023-12-05T14:55:53.651" v="13449" actId="47"/>
        <pc:sldMkLst>
          <pc:docMk/>
          <pc:sldMk cId="3426693227" sldId="18922"/>
        </pc:sldMkLst>
      </pc:sldChg>
      <pc:sldChg chg="del modNotesTx">
        <pc:chgData name="Nelson, Stewart L. (LARC-D318)" userId="fd77ae05-c5ca-4198-8423-622287d18c37" providerId="ADAL" clId="{F004BD28-F226-42D6-AC5C-28AA70088121}" dt="2023-11-29T21:35:57.326" v="10039" actId="47"/>
        <pc:sldMkLst>
          <pc:docMk/>
          <pc:sldMk cId="99070231" sldId="18926"/>
        </pc:sldMkLst>
      </pc:sldChg>
      <pc:sldChg chg="addSp delSp modSp mod modNotesTx">
        <pc:chgData name="Nelson, Stewart L. (LARC-D318)" userId="fd77ae05-c5ca-4198-8423-622287d18c37" providerId="ADAL" clId="{F004BD28-F226-42D6-AC5C-28AA70088121}" dt="2023-12-08T16:39:56.685" v="38440" actId="948"/>
        <pc:sldMkLst>
          <pc:docMk/>
          <pc:sldMk cId="943215100" sldId="18933"/>
        </pc:sldMkLst>
        <pc:spChg chg="add mod topLvl">
          <ac:chgData name="Nelson, Stewart L. (LARC-D318)" userId="fd77ae05-c5ca-4198-8423-622287d18c37" providerId="ADAL" clId="{F004BD28-F226-42D6-AC5C-28AA70088121}" dt="2023-12-08T16:38:44.017" v="38428" actId="165"/>
          <ac:spMkLst>
            <pc:docMk/>
            <pc:sldMk cId="943215100" sldId="18933"/>
            <ac:spMk id="2" creationId="{2A31D0F9-B97B-4E45-4998-A611351A3FF7}"/>
          </ac:spMkLst>
        </pc:spChg>
        <pc:spChg chg="add del mod">
          <ac:chgData name="Nelson, Stewart L. (LARC-D318)" userId="fd77ae05-c5ca-4198-8423-622287d18c37" providerId="ADAL" clId="{F004BD28-F226-42D6-AC5C-28AA70088121}" dt="2023-12-05T20:01:38.242" v="14560" actId="478"/>
          <ac:spMkLst>
            <pc:docMk/>
            <pc:sldMk cId="943215100" sldId="18933"/>
            <ac:spMk id="2" creationId="{4BB6450B-81B6-9F05-4CBA-554C1377723D}"/>
          </ac:spMkLst>
        </pc:spChg>
        <pc:spChg chg="add mod topLvl">
          <ac:chgData name="Nelson, Stewart L. (LARC-D318)" userId="fd77ae05-c5ca-4198-8423-622287d18c37" providerId="ADAL" clId="{F004BD28-F226-42D6-AC5C-28AA70088121}" dt="2023-12-08T16:38:44.017" v="38428" actId="165"/>
          <ac:spMkLst>
            <pc:docMk/>
            <pc:sldMk cId="943215100" sldId="18933"/>
            <ac:spMk id="3" creationId="{585E8810-D05F-A7AB-AB88-BF2B8CE7E9BC}"/>
          </ac:spMkLst>
        </pc:spChg>
        <pc:spChg chg="del mod">
          <ac:chgData name="Nelson, Stewart L. (LARC-D318)" userId="fd77ae05-c5ca-4198-8423-622287d18c37" providerId="ADAL" clId="{F004BD28-F226-42D6-AC5C-28AA70088121}" dt="2023-12-05T20:16:22.147" v="14619" actId="478"/>
          <ac:spMkLst>
            <pc:docMk/>
            <pc:sldMk cId="943215100" sldId="18933"/>
            <ac:spMk id="3" creationId="{94FB6645-1CA3-1E89-87A5-F88F4C67E269}"/>
          </ac:spMkLst>
        </pc:spChg>
        <pc:spChg chg="add mod">
          <ac:chgData name="Nelson, Stewart L. (LARC-D318)" userId="fd77ae05-c5ca-4198-8423-622287d18c37" providerId="ADAL" clId="{F004BD28-F226-42D6-AC5C-28AA70088121}" dt="2023-12-05T20:16:25.126" v="14622" actId="20577"/>
          <ac:spMkLst>
            <pc:docMk/>
            <pc:sldMk cId="943215100" sldId="18933"/>
            <ac:spMk id="4" creationId="{1753512E-E35B-C002-B34B-2BE07CD6CB04}"/>
          </ac:spMkLst>
        </pc:spChg>
        <pc:spChg chg="add del mod">
          <ac:chgData name="Nelson, Stewart L. (LARC-D318)" userId="fd77ae05-c5ca-4198-8423-622287d18c37" providerId="ADAL" clId="{F004BD28-F226-42D6-AC5C-28AA70088121}" dt="2023-12-08T16:35:14.661" v="38406" actId="14100"/>
          <ac:spMkLst>
            <pc:docMk/>
            <pc:sldMk cId="943215100" sldId="18933"/>
            <ac:spMk id="5" creationId="{2D9A7D1A-E352-A787-9336-505F806223D9}"/>
          </ac:spMkLst>
        </pc:spChg>
        <pc:spChg chg="add mod topLvl">
          <ac:chgData name="Nelson, Stewart L. (LARC-D318)" userId="fd77ae05-c5ca-4198-8423-622287d18c37" providerId="ADAL" clId="{F004BD28-F226-42D6-AC5C-28AA70088121}" dt="2023-12-08T16:38:44.017" v="38428" actId="165"/>
          <ac:spMkLst>
            <pc:docMk/>
            <pc:sldMk cId="943215100" sldId="18933"/>
            <ac:spMk id="6" creationId="{4223057F-CB45-7153-571A-9ED6157D9852}"/>
          </ac:spMkLst>
        </pc:spChg>
        <pc:spChg chg="add mod topLvl">
          <ac:chgData name="Nelson, Stewart L. (LARC-D318)" userId="fd77ae05-c5ca-4198-8423-622287d18c37" providerId="ADAL" clId="{F004BD28-F226-42D6-AC5C-28AA70088121}" dt="2023-12-08T16:38:44.017" v="38428" actId="165"/>
          <ac:spMkLst>
            <pc:docMk/>
            <pc:sldMk cId="943215100" sldId="18933"/>
            <ac:spMk id="7" creationId="{1622E745-4783-54BC-F645-BFFB371DC504}"/>
          </ac:spMkLst>
        </pc:spChg>
        <pc:spChg chg="add mod topLvl">
          <ac:chgData name="Nelson, Stewart L. (LARC-D318)" userId="fd77ae05-c5ca-4198-8423-622287d18c37" providerId="ADAL" clId="{F004BD28-F226-42D6-AC5C-28AA70088121}" dt="2023-12-08T16:38:44.017" v="38428" actId="165"/>
          <ac:spMkLst>
            <pc:docMk/>
            <pc:sldMk cId="943215100" sldId="18933"/>
            <ac:spMk id="8" creationId="{AE104D67-7D9C-F4E8-3575-1B05FFA5B84B}"/>
          </ac:spMkLst>
        </pc:spChg>
        <pc:spChg chg="add del mod">
          <ac:chgData name="Nelson, Stewart L. (LARC-D318)" userId="fd77ae05-c5ca-4198-8423-622287d18c37" providerId="ADAL" clId="{F004BD28-F226-42D6-AC5C-28AA70088121}" dt="2023-12-08T16:39:56.685" v="38440" actId="948"/>
          <ac:spMkLst>
            <pc:docMk/>
            <pc:sldMk cId="943215100" sldId="18933"/>
            <ac:spMk id="19" creationId="{E97FFA32-BB62-4E7D-71C9-DE4C512352BA}"/>
          </ac:spMkLst>
        </pc:spChg>
        <pc:spChg chg="add del mod">
          <ac:chgData name="Nelson, Stewart L. (LARC-D318)" userId="fd77ae05-c5ca-4198-8423-622287d18c37" providerId="ADAL" clId="{F004BD28-F226-42D6-AC5C-28AA70088121}" dt="2023-12-07T14:34:41.279" v="24112" actId="478"/>
          <ac:spMkLst>
            <pc:docMk/>
            <pc:sldMk cId="943215100" sldId="18933"/>
            <ac:spMk id="21" creationId="{038D4199-A957-EFD9-8762-D4FECFDA286E}"/>
          </ac:spMkLst>
        </pc:spChg>
        <pc:spChg chg="add mod">
          <ac:chgData name="Nelson, Stewart L. (LARC-D318)" userId="fd77ae05-c5ca-4198-8423-622287d18c37" providerId="ADAL" clId="{F004BD28-F226-42D6-AC5C-28AA70088121}" dt="2023-12-08T16:36:49.977" v="38415" actId="1076"/>
          <ac:spMkLst>
            <pc:docMk/>
            <pc:sldMk cId="943215100" sldId="18933"/>
            <ac:spMk id="22" creationId="{62188274-B570-1E74-5BF6-5BE6549076EB}"/>
          </ac:spMkLst>
        </pc:spChg>
        <pc:spChg chg="add del mod">
          <ac:chgData name="Nelson, Stewart L. (LARC-D318)" userId="fd77ae05-c5ca-4198-8423-622287d18c37" providerId="ADAL" clId="{F004BD28-F226-42D6-AC5C-28AA70088121}" dt="2023-12-07T14:38:31.720" v="24138"/>
          <ac:spMkLst>
            <pc:docMk/>
            <pc:sldMk cId="943215100" sldId="18933"/>
            <ac:spMk id="23" creationId="{0E070A44-2609-6A48-168B-42D80EA6EE31}"/>
          </ac:spMkLst>
        </pc:spChg>
        <pc:spChg chg="add del mod">
          <ac:chgData name="Nelson, Stewart L. (LARC-D318)" userId="fd77ae05-c5ca-4198-8423-622287d18c37" providerId="ADAL" clId="{F004BD28-F226-42D6-AC5C-28AA70088121}" dt="2023-12-07T14:38:34.331" v="24140" actId="21"/>
          <ac:spMkLst>
            <pc:docMk/>
            <pc:sldMk cId="943215100" sldId="18933"/>
            <ac:spMk id="24" creationId="{26444A4D-B74D-804C-CA1F-6493C0364DF3}"/>
          </ac:spMkLst>
        </pc:spChg>
        <pc:spChg chg="add mod">
          <ac:chgData name="Nelson, Stewart L. (LARC-D318)" userId="fd77ae05-c5ca-4198-8423-622287d18c37" providerId="ADAL" clId="{F004BD28-F226-42D6-AC5C-28AA70088121}" dt="2023-12-08T16:39:21.529" v="38433" actId="1076"/>
          <ac:spMkLst>
            <pc:docMk/>
            <pc:sldMk cId="943215100" sldId="18933"/>
            <ac:spMk id="26" creationId="{9063A0CE-10EF-900D-D452-97D94BE633DA}"/>
          </ac:spMkLst>
        </pc:spChg>
        <pc:grpChg chg="add del mod topLvl">
          <ac:chgData name="Nelson, Stewart L. (LARC-D318)" userId="fd77ae05-c5ca-4198-8423-622287d18c37" providerId="ADAL" clId="{F004BD28-F226-42D6-AC5C-28AA70088121}" dt="2023-12-08T16:38:44.017" v="38428" actId="165"/>
          <ac:grpSpMkLst>
            <pc:docMk/>
            <pc:sldMk cId="943215100" sldId="18933"/>
            <ac:grpSpMk id="18" creationId="{724FD048-08D9-B6F9-3441-D3A35AD74908}"/>
          </ac:grpSpMkLst>
        </pc:grpChg>
        <pc:grpChg chg="add del mod">
          <ac:chgData name="Nelson, Stewart L. (LARC-D318)" userId="fd77ae05-c5ca-4198-8423-622287d18c37" providerId="ADAL" clId="{F004BD28-F226-42D6-AC5C-28AA70088121}" dt="2023-12-08T16:38:38.075" v="38427" actId="165"/>
          <ac:grpSpMkLst>
            <pc:docMk/>
            <pc:sldMk cId="943215100" sldId="18933"/>
            <ac:grpSpMk id="21" creationId="{203EEA1F-04E6-42C6-5FFC-BB15E1F44178}"/>
          </ac:grpSpMkLst>
        </pc:grpChg>
        <pc:picChg chg="add mod topLvl">
          <ac:chgData name="Nelson, Stewart L. (LARC-D318)" userId="fd77ae05-c5ca-4198-8423-622287d18c37" providerId="ADAL" clId="{F004BD28-F226-42D6-AC5C-28AA70088121}" dt="2023-12-08T16:39:23.024" v="38434" actId="1076"/>
          <ac:picMkLst>
            <pc:docMk/>
            <pc:sldMk cId="943215100" sldId="18933"/>
            <ac:picMk id="14" creationId="{D0FD4810-D8BE-AD06-84C5-9481007D548B}"/>
          </ac:picMkLst>
        </pc:picChg>
        <pc:picChg chg="add del">
          <ac:chgData name="Nelson, Stewart L. (LARC-D318)" userId="fd77ae05-c5ca-4198-8423-622287d18c37" providerId="ADAL" clId="{F004BD28-F226-42D6-AC5C-28AA70088121}" dt="2023-12-07T14:28:48.750" v="24076"/>
          <ac:picMkLst>
            <pc:docMk/>
            <pc:sldMk cId="943215100" sldId="18933"/>
            <ac:picMk id="1026" creationId="{59E2E1FD-40AA-AC46-6373-6CA2E6CCD687}"/>
          </ac:picMkLst>
        </pc:picChg>
        <pc:cxnChg chg="add mod topLvl">
          <ac:chgData name="Nelson, Stewart L. (LARC-D318)" userId="fd77ae05-c5ca-4198-8423-622287d18c37" providerId="ADAL" clId="{F004BD28-F226-42D6-AC5C-28AA70088121}" dt="2023-12-08T16:38:44.017" v="38428" actId="165"/>
          <ac:cxnSpMkLst>
            <pc:docMk/>
            <pc:sldMk cId="943215100" sldId="18933"/>
            <ac:cxnSpMk id="9" creationId="{CE8A8B91-1F35-04BA-55B1-87A0CD0145AE}"/>
          </ac:cxnSpMkLst>
        </pc:cxnChg>
        <pc:cxnChg chg="add mod topLvl">
          <ac:chgData name="Nelson, Stewart L. (LARC-D318)" userId="fd77ae05-c5ca-4198-8423-622287d18c37" providerId="ADAL" clId="{F004BD28-F226-42D6-AC5C-28AA70088121}" dt="2023-12-08T16:38:44.017" v="38428" actId="165"/>
          <ac:cxnSpMkLst>
            <pc:docMk/>
            <pc:sldMk cId="943215100" sldId="18933"/>
            <ac:cxnSpMk id="10" creationId="{6CDA6B08-0870-6A23-CB9E-DA81C2EA4084}"/>
          </ac:cxnSpMkLst>
        </pc:cxnChg>
        <pc:cxnChg chg="add mod topLvl">
          <ac:chgData name="Nelson, Stewart L. (LARC-D318)" userId="fd77ae05-c5ca-4198-8423-622287d18c37" providerId="ADAL" clId="{F004BD28-F226-42D6-AC5C-28AA70088121}" dt="2023-12-08T16:38:44.017" v="38428" actId="165"/>
          <ac:cxnSpMkLst>
            <pc:docMk/>
            <pc:sldMk cId="943215100" sldId="18933"/>
            <ac:cxnSpMk id="11" creationId="{3FF505C4-9166-6B3A-B204-D20E92C83AEF}"/>
          </ac:cxnSpMkLst>
        </pc:cxnChg>
        <pc:cxnChg chg="add mod topLvl">
          <ac:chgData name="Nelson, Stewart L. (LARC-D318)" userId="fd77ae05-c5ca-4198-8423-622287d18c37" providerId="ADAL" clId="{F004BD28-F226-42D6-AC5C-28AA70088121}" dt="2023-12-08T16:38:44.017" v="38428" actId="165"/>
          <ac:cxnSpMkLst>
            <pc:docMk/>
            <pc:sldMk cId="943215100" sldId="18933"/>
            <ac:cxnSpMk id="12" creationId="{EEEDFCF1-47D1-3883-F67C-7EDFE4BED023}"/>
          </ac:cxnSpMkLst>
        </pc:cxnChg>
        <pc:cxnChg chg="add mod topLvl">
          <ac:chgData name="Nelson, Stewart L. (LARC-D318)" userId="fd77ae05-c5ca-4198-8423-622287d18c37" providerId="ADAL" clId="{F004BD28-F226-42D6-AC5C-28AA70088121}" dt="2023-12-08T16:38:44.017" v="38428" actId="165"/>
          <ac:cxnSpMkLst>
            <pc:docMk/>
            <pc:sldMk cId="943215100" sldId="18933"/>
            <ac:cxnSpMk id="13" creationId="{B7F51C5F-5B08-8C6F-6558-BFF8A3803C99}"/>
          </ac:cxnSpMkLst>
        </pc:cxnChg>
        <pc:cxnChg chg="add mod topLvl">
          <ac:chgData name="Nelson, Stewart L. (LARC-D318)" userId="fd77ae05-c5ca-4198-8423-622287d18c37" providerId="ADAL" clId="{F004BD28-F226-42D6-AC5C-28AA70088121}" dt="2023-12-08T16:39:38.609" v="38439" actId="14100"/>
          <ac:cxnSpMkLst>
            <pc:docMk/>
            <pc:sldMk cId="943215100" sldId="18933"/>
            <ac:cxnSpMk id="15" creationId="{FAF3A893-A4DC-A264-2803-B82E36A745BD}"/>
          </ac:cxnSpMkLst>
        </pc:cxnChg>
        <pc:cxnChg chg="add mod topLvl">
          <ac:chgData name="Nelson, Stewart L. (LARC-D318)" userId="fd77ae05-c5ca-4198-8423-622287d18c37" providerId="ADAL" clId="{F004BD28-F226-42D6-AC5C-28AA70088121}" dt="2023-12-08T16:39:34.822" v="38438" actId="14100"/>
          <ac:cxnSpMkLst>
            <pc:docMk/>
            <pc:sldMk cId="943215100" sldId="18933"/>
            <ac:cxnSpMk id="16" creationId="{545FEB40-0DE1-5F92-E72A-53138EA7EDFC}"/>
          </ac:cxnSpMkLst>
        </pc:cxnChg>
        <pc:cxnChg chg="add mod topLvl">
          <ac:chgData name="Nelson, Stewart L. (LARC-D318)" userId="fd77ae05-c5ca-4198-8423-622287d18c37" providerId="ADAL" clId="{F004BD28-F226-42D6-AC5C-28AA70088121}" dt="2023-12-08T16:38:44.017" v="38428" actId="165"/>
          <ac:cxnSpMkLst>
            <pc:docMk/>
            <pc:sldMk cId="943215100" sldId="18933"/>
            <ac:cxnSpMk id="17" creationId="{61968601-55A3-B25B-C054-99184947F903}"/>
          </ac:cxnSpMkLst>
        </pc:cxnChg>
        <pc:cxnChg chg="add mod topLvl">
          <ac:chgData name="Nelson, Stewart L. (LARC-D318)" userId="fd77ae05-c5ca-4198-8423-622287d18c37" providerId="ADAL" clId="{F004BD28-F226-42D6-AC5C-28AA70088121}" dt="2023-12-08T16:38:38.075" v="38427" actId="165"/>
          <ac:cxnSpMkLst>
            <pc:docMk/>
            <pc:sldMk cId="943215100" sldId="18933"/>
            <ac:cxnSpMk id="20" creationId="{A5839FFB-B2E2-AA25-4465-D71841321587}"/>
          </ac:cxnSpMkLst>
        </pc:cxnChg>
      </pc:sldChg>
      <pc:sldChg chg="del">
        <pc:chgData name="Nelson, Stewart L. (LARC-D318)" userId="fd77ae05-c5ca-4198-8423-622287d18c37" providerId="ADAL" clId="{F004BD28-F226-42D6-AC5C-28AA70088121}" dt="2023-11-29T21:35:50.439" v="10027" actId="47"/>
        <pc:sldMkLst>
          <pc:docMk/>
          <pc:sldMk cId="3963747661" sldId="18937"/>
        </pc:sldMkLst>
      </pc:sldChg>
      <pc:sldChg chg="del">
        <pc:chgData name="Nelson, Stewart L. (LARC-D318)" userId="fd77ae05-c5ca-4198-8423-622287d18c37" providerId="ADAL" clId="{F004BD28-F226-42D6-AC5C-28AA70088121}" dt="2023-11-29T21:35:51.151" v="10028" actId="47"/>
        <pc:sldMkLst>
          <pc:docMk/>
          <pc:sldMk cId="349527883" sldId="18938"/>
        </pc:sldMkLst>
      </pc:sldChg>
      <pc:sldChg chg="del modNotesTx">
        <pc:chgData name="Nelson, Stewart L. (LARC-D318)" userId="fd77ae05-c5ca-4198-8423-622287d18c37" providerId="ADAL" clId="{F004BD28-F226-42D6-AC5C-28AA70088121}" dt="2023-11-29T21:35:56.671" v="10038" actId="47"/>
        <pc:sldMkLst>
          <pc:docMk/>
          <pc:sldMk cId="2242879292" sldId="18954"/>
        </pc:sldMkLst>
      </pc:sldChg>
      <pc:sldChg chg="del modNotesTx">
        <pc:chgData name="Nelson, Stewart L. (LARC-D318)" userId="fd77ae05-c5ca-4198-8423-622287d18c37" providerId="ADAL" clId="{F004BD28-F226-42D6-AC5C-28AA70088121}" dt="2023-11-29T21:35:56.135" v="10037" actId="47"/>
        <pc:sldMkLst>
          <pc:docMk/>
          <pc:sldMk cId="3298639830" sldId="18955"/>
        </pc:sldMkLst>
      </pc:sldChg>
      <pc:sldChg chg="del modNotesTx">
        <pc:chgData name="Nelson, Stewart L. (LARC-D318)" userId="fd77ae05-c5ca-4198-8423-622287d18c37" providerId="ADAL" clId="{F004BD28-F226-42D6-AC5C-28AA70088121}" dt="2023-11-29T21:35:55.567" v="10036" actId="47"/>
        <pc:sldMkLst>
          <pc:docMk/>
          <pc:sldMk cId="508084804" sldId="18958"/>
        </pc:sldMkLst>
      </pc:sldChg>
      <pc:sldChg chg="del modNotesTx">
        <pc:chgData name="Nelson, Stewart L. (LARC-D318)" userId="fd77ae05-c5ca-4198-8423-622287d18c37" providerId="ADAL" clId="{F004BD28-F226-42D6-AC5C-28AA70088121}" dt="2023-11-29T21:35:55.014" v="10035" actId="47"/>
        <pc:sldMkLst>
          <pc:docMk/>
          <pc:sldMk cId="4193678846" sldId="18959"/>
        </pc:sldMkLst>
      </pc:sldChg>
      <pc:sldChg chg="del modNotesTx">
        <pc:chgData name="Nelson, Stewart L. (LARC-D318)" userId="fd77ae05-c5ca-4198-8423-622287d18c37" providerId="ADAL" clId="{F004BD28-F226-42D6-AC5C-28AA70088121}" dt="2023-11-29T21:35:53.887" v="10033" actId="47"/>
        <pc:sldMkLst>
          <pc:docMk/>
          <pc:sldMk cId="2685678695" sldId="18960"/>
        </pc:sldMkLst>
      </pc:sldChg>
      <pc:sldChg chg="del modNotesTx">
        <pc:chgData name="Nelson, Stewart L. (LARC-D318)" userId="fd77ae05-c5ca-4198-8423-622287d18c37" providerId="ADAL" clId="{F004BD28-F226-42D6-AC5C-28AA70088121}" dt="2023-11-29T21:35:54.487" v="10034" actId="47"/>
        <pc:sldMkLst>
          <pc:docMk/>
          <pc:sldMk cId="1766548842" sldId="18961"/>
        </pc:sldMkLst>
      </pc:sldChg>
      <pc:sldChg chg="modSp new mod addCm delCm modCm modNotesTx">
        <pc:chgData name="Nelson, Stewart L. (LARC-D318)" userId="fd77ae05-c5ca-4198-8423-622287d18c37" providerId="ADAL" clId="{F004BD28-F226-42D6-AC5C-28AA70088121}" dt="2023-12-08T20:27:19.128" v="39494"/>
        <pc:sldMkLst>
          <pc:docMk/>
          <pc:sldMk cId="1144496283" sldId="18962"/>
        </pc:sldMkLst>
        <pc:spChg chg="mod">
          <ac:chgData name="Nelson, Stewart L. (LARC-D318)" userId="fd77ae05-c5ca-4198-8423-622287d18c37" providerId="ADAL" clId="{F004BD28-F226-42D6-AC5C-28AA70088121}" dt="2023-12-04T20:43:47.976" v="13010" actId="2711"/>
          <ac:spMkLst>
            <pc:docMk/>
            <pc:sldMk cId="1144496283" sldId="18962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8T13:50:11.341" v="37353" actId="948"/>
          <ac:spMkLst>
            <pc:docMk/>
            <pc:sldMk cId="1144496283" sldId="18962"/>
            <ac:spMk id="3" creationId="{9B393D27-3A7A-11AE-8208-F9DE40B56B6D}"/>
          </ac:spMkLst>
        </pc:spChg>
        <pc:spChg chg="mod">
          <ac:chgData name="Nelson, Stewart L. (LARC-D318)" userId="fd77ae05-c5ca-4198-8423-622287d18c37" providerId="ADAL" clId="{F004BD28-F226-42D6-AC5C-28AA70088121}" dt="2023-12-05T20:15:41.714" v="14609" actId="20577"/>
          <ac:spMkLst>
            <pc:docMk/>
            <pc:sldMk cId="1144496283" sldId="18962"/>
            <ac:spMk id="4" creationId="{42CB0911-2928-F63D-CA3F-21167CCF6CC7}"/>
          </ac:spMkLst>
        </pc:spChg>
      </pc:sldChg>
      <pc:sldChg chg="addSp delSp modSp add mod modNotesTx">
        <pc:chgData name="Nelson, Stewart L. (LARC-D318)" userId="fd77ae05-c5ca-4198-8423-622287d18c37" providerId="ADAL" clId="{F004BD28-F226-42D6-AC5C-28AA70088121}" dt="2023-12-08T16:54:36.596" v="38442" actId="948"/>
        <pc:sldMkLst>
          <pc:docMk/>
          <pc:sldMk cId="761536732" sldId="18963"/>
        </pc:sldMkLst>
        <pc:spChg chg="mod">
          <ac:chgData name="Nelson, Stewart L. (LARC-D318)" userId="fd77ae05-c5ca-4198-8423-622287d18c37" providerId="ADAL" clId="{F004BD28-F226-42D6-AC5C-28AA70088121}" dt="2023-12-04T20:43:47.364" v="13008" actId="2711"/>
          <ac:spMkLst>
            <pc:docMk/>
            <pc:sldMk cId="761536732" sldId="18963"/>
            <ac:spMk id="2" creationId="{6BD4FA7E-B286-8CFE-951C-F8A50252AAA4}"/>
          </ac:spMkLst>
        </pc:spChg>
        <pc:spChg chg="del">
          <ac:chgData name="Nelson, Stewart L. (LARC-D318)" userId="fd77ae05-c5ca-4198-8423-622287d18c37" providerId="ADAL" clId="{F004BD28-F226-42D6-AC5C-28AA70088121}" dt="2023-11-27T19:56:28.735" v="2417"/>
          <ac:spMkLst>
            <pc:docMk/>
            <pc:sldMk cId="761536732" sldId="18963"/>
            <ac:spMk id="3" creationId="{9B393D27-3A7A-11AE-8208-F9DE40B56B6D}"/>
          </ac:spMkLst>
        </pc:spChg>
        <pc:spChg chg="mod">
          <ac:chgData name="Nelson, Stewart L. (LARC-D318)" userId="fd77ae05-c5ca-4198-8423-622287d18c37" providerId="ADAL" clId="{F004BD28-F226-42D6-AC5C-28AA70088121}" dt="2023-12-05T20:16:32.188" v="14626" actId="20577"/>
          <ac:spMkLst>
            <pc:docMk/>
            <pc:sldMk cId="761536732" sldId="18963"/>
            <ac:spMk id="4" creationId="{42CB0911-2928-F63D-CA3F-21167CCF6CC7}"/>
          </ac:spMkLst>
        </pc:spChg>
        <pc:spChg chg="add mod">
          <ac:chgData name="Nelson, Stewart L. (LARC-D318)" userId="fd77ae05-c5ca-4198-8423-622287d18c37" providerId="ADAL" clId="{F004BD28-F226-42D6-AC5C-28AA70088121}" dt="2023-12-08T16:54:28.901" v="38441" actId="948"/>
          <ac:spMkLst>
            <pc:docMk/>
            <pc:sldMk cId="761536732" sldId="18963"/>
            <ac:spMk id="7" creationId="{1B277064-FC4A-37CA-9632-DEF9683871AD}"/>
          </ac:spMkLst>
        </pc:spChg>
        <pc:spChg chg="add mod">
          <ac:chgData name="Nelson, Stewart L. (LARC-D318)" userId="fd77ae05-c5ca-4198-8423-622287d18c37" providerId="ADAL" clId="{F004BD28-F226-42D6-AC5C-28AA70088121}" dt="2023-12-08T16:54:36.596" v="38442" actId="948"/>
          <ac:spMkLst>
            <pc:docMk/>
            <pc:sldMk cId="761536732" sldId="18963"/>
            <ac:spMk id="8" creationId="{60F95E7C-6C49-B3FB-E16A-CCF1AF7C55C3}"/>
          </ac:spMkLst>
        </pc:spChg>
        <pc:spChg chg="add mod">
          <ac:chgData name="Nelson, Stewart L. (LARC-D318)" userId="fd77ae05-c5ca-4198-8423-622287d18c37" providerId="ADAL" clId="{F004BD28-F226-42D6-AC5C-28AA70088121}" dt="2023-12-07T20:55:51.846" v="37111" actId="113"/>
          <ac:spMkLst>
            <pc:docMk/>
            <pc:sldMk cId="761536732" sldId="18963"/>
            <ac:spMk id="9" creationId="{D8C20C32-F6B4-3DC9-FF7A-BFF53ED27C9F}"/>
          </ac:spMkLst>
        </pc:spChg>
        <pc:spChg chg="add mod">
          <ac:chgData name="Nelson, Stewart L. (LARC-D318)" userId="fd77ae05-c5ca-4198-8423-622287d18c37" providerId="ADAL" clId="{F004BD28-F226-42D6-AC5C-28AA70088121}" dt="2023-12-07T20:55:55.244" v="37112" actId="113"/>
          <ac:spMkLst>
            <pc:docMk/>
            <pc:sldMk cId="761536732" sldId="18963"/>
            <ac:spMk id="10" creationId="{A38FA2B5-93A7-5A3A-F482-7B630127DEDE}"/>
          </ac:spMkLst>
        </pc:spChg>
        <pc:picChg chg="add mod">
          <ac:chgData name="Nelson, Stewart L. (LARC-D318)" userId="fd77ae05-c5ca-4198-8423-622287d18c37" providerId="ADAL" clId="{F004BD28-F226-42D6-AC5C-28AA70088121}" dt="2023-12-04T19:36:56.630" v="12849" actId="1076"/>
          <ac:picMkLst>
            <pc:docMk/>
            <pc:sldMk cId="761536732" sldId="18963"/>
            <ac:picMk id="5" creationId="{070B22C5-0617-8A30-EDCB-C4F8C6ECA08E}"/>
          </ac:picMkLst>
        </pc:picChg>
        <pc:picChg chg="add mod">
          <ac:chgData name="Nelson, Stewart L. (LARC-D318)" userId="fd77ae05-c5ca-4198-8423-622287d18c37" providerId="ADAL" clId="{F004BD28-F226-42D6-AC5C-28AA70088121}" dt="2023-12-04T19:36:40.804" v="12843" actId="1076"/>
          <ac:picMkLst>
            <pc:docMk/>
            <pc:sldMk cId="761536732" sldId="18963"/>
            <ac:picMk id="6" creationId="{06A300E6-98C9-48AC-96CF-0088BA64DA52}"/>
          </ac:picMkLst>
        </pc:picChg>
      </pc:sldChg>
      <pc:sldChg chg="addSp delSp modSp add mod ord modNotesTx">
        <pc:chgData name="Nelson, Stewart L. (LARC-D318)" userId="fd77ae05-c5ca-4198-8423-622287d18c37" providerId="ADAL" clId="{F004BD28-F226-42D6-AC5C-28AA70088121}" dt="2023-12-08T17:02:39" v="38446" actId="20577"/>
        <pc:sldMkLst>
          <pc:docMk/>
          <pc:sldMk cId="174680621" sldId="18964"/>
        </pc:sldMkLst>
        <pc:spChg chg="mod">
          <ac:chgData name="Nelson, Stewart L. (LARC-D318)" userId="fd77ae05-c5ca-4198-8423-622287d18c37" providerId="ADAL" clId="{F004BD28-F226-42D6-AC5C-28AA70088121}" dt="2023-12-04T20:45:30.668" v="13028" actId="20577"/>
          <ac:spMkLst>
            <pc:docMk/>
            <pc:sldMk cId="174680621" sldId="18964"/>
            <ac:spMk id="2" creationId="{6BD4FA7E-B286-8CFE-951C-F8A50252AAA4}"/>
          </ac:spMkLst>
        </pc:spChg>
        <pc:spChg chg="del">
          <ac:chgData name="Nelson, Stewart L. (LARC-D318)" userId="fd77ae05-c5ca-4198-8423-622287d18c37" providerId="ADAL" clId="{F004BD28-F226-42D6-AC5C-28AA70088121}" dt="2023-11-27T21:10:03.178" v="3603"/>
          <ac:spMkLst>
            <pc:docMk/>
            <pc:sldMk cId="174680621" sldId="18964"/>
            <ac:spMk id="3" creationId="{9B393D27-3A7A-11AE-8208-F9DE40B56B6D}"/>
          </ac:spMkLst>
        </pc:spChg>
        <pc:spChg chg="mod">
          <ac:chgData name="Nelson, Stewart L. (LARC-D318)" userId="fd77ae05-c5ca-4198-8423-622287d18c37" providerId="ADAL" clId="{F004BD28-F226-42D6-AC5C-28AA70088121}" dt="2023-12-05T20:16:35.886" v="14628" actId="20577"/>
          <ac:spMkLst>
            <pc:docMk/>
            <pc:sldMk cId="174680621" sldId="18964"/>
            <ac:spMk id="4" creationId="{42CB0911-2928-F63D-CA3F-21167CCF6CC7}"/>
          </ac:spMkLst>
        </pc:spChg>
        <pc:spChg chg="add del mod">
          <ac:chgData name="Nelson, Stewart L. (LARC-D318)" userId="fd77ae05-c5ca-4198-8423-622287d18c37" providerId="ADAL" clId="{F004BD28-F226-42D6-AC5C-28AA70088121}" dt="2023-11-28T15:37:55.141" v="3757" actId="478"/>
          <ac:spMkLst>
            <pc:docMk/>
            <pc:sldMk cId="174680621" sldId="18964"/>
            <ac:spMk id="7" creationId="{040D7ECA-D0E9-2CA2-315C-1A3C9E94E91F}"/>
          </ac:spMkLst>
        </pc:spChg>
        <pc:spChg chg="add mod">
          <ac:chgData name="Nelson, Stewart L. (LARC-D318)" userId="fd77ae05-c5ca-4198-8423-622287d18c37" providerId="ADAL" clId="{F004BD28-F226-42D6-AC5C-28AA70088121}" dt="2023-12-08T16:55:17.302" v="38444" actId="948"/>
          <ac:spMkLst>
            <pc:docMk/>
            <pc:sldMk cId="174680621" sldId="18964"/>
            <ac:spMk id="9" creationId="{E342248D-DCE1-25C7-F859-1D41A18552AB}"/>
          </ac:spMkLst>
        </pc:spChg>
        <pc:spChg chg="add del mod">
          <ac:chgData name="Nelson, Stewart L. (LARC-D318)" userId="fd77ae05-c5ca-4198-8423-622287d18c37" providerId="ADAL" clId="{F004BD28-F226-42D6-AC5C-28AA70088121}" dt="2023-11-28T15:54:16.826" v="4334" actId="478"/>
          <ac:spMkLst>
            <pc:docMk/>
            <pc:sldMk cId="174680621" sldId="18964"/>
            <ac:spMk id="10" creationId="{A39165C0-ED8E-5B08-3B6A-AE3A6FCD26D2}"/>
          </ac:spMkLst>
        </pc:spChg>
        <pc:spChg chg="add mod">
          <ac:chgData name="Nelson, Stewart L. (LARC-D318)" userId="fd77ae05-c5ca-4198-8423-622287d18c37" providerId="ADAL" clId="{F004BD28-F226-42D6-AC5C-28AA70088121}" dt="2023-12-07T20:58:58.288" v="37119" actId="113"/>
          <ac:spMkLst>
            <pc:docMk/>
            <pc:sldMk cId="174680621" sldId="18964"/>
            <ac:spMk id="11" creationId="{924692E3-C176-E9C6-32CC-F77457EADA8A}"/>
          </ac:spMkLst>
        </pc:spChg>
        <pc:picChg chg="add del mod">
          <ac:chgData name="Nelson, Stewart L. (LARC-D318)" userId="fd77ae05-c5ca-4198-8423-622287d18c37" providerId="ADAL" clId="{F004BD28-F226-42D6-AC5C-28AA70088121}" dt="2023-11-28T15:37:35.094" v="3756" actId="478"/>
          <ac:picMkLst>
            <pc:docMk/>
            <pc:sldMk cId="174680621" sldId="18964"/>
            <ac:picMk id="5" creationId="{54ABAB2F-8E77-8F14-0282-BD2AFB707A2E}"/>
          </ac:picMkLst>
        </pc:picChg>
        <pc:picChg chg="add mod ord">
          <ac:chgData name="Nelson, Stewart L. (LARC-D318)" userId="fd77ae05-c5ca-4198-8423-622287d18c37" providerId="ADAL" clId="{F004BD28-F226-42D6-AC5C-28AA70088121}" dt="2023-12-04T19:35:42.631" v="12839" actId="1076"/>
          <ac:picMkLst>
            <pc:docMk/>
            <pc:sldMk cId="174680621" sldId="18964"/>
            <ac:picMk id="6" creationId="{5153600C-43C0-0DF2-B971-439B6C9E2F6E}"/>
          </ac:picMkLst>
        </pc:picChg>
      </pc:sldChg>
      <pc:sldChg chg="addSp delSp modSp add mod modNotesTx">
        <pc:chgData name="Nelson, Stewart L. (LARC-D318)" userId="fd77ae05-c5ca-4198-8423-622287d18c37" providerId="ADAL" clId="{F004BD28-F226-42D6-AC5C-28AA70088121}" dt="2023-12-08T18:22:35.236" v="38483" actId="948"/>
        <pc:sldMkLst>
          <pc:docMk/>
          <pc:sldMk cId="2655522607" sldId="18965"/>
        </pc:sldMkLst>
        <pc:spChg chg="mod">
          <ac:chgData name="Nelson, Stewart L. (LARC-D318)" userId="fd77ae05-c5ca-4198-8423-622287d18c37" providerId="ADAL" clId="{F004BD28-F226-42D6-AC5C-28AA70088121}" dt="2023-12-04T20:46:32.514" v="13050" actId="2711"/>
          <ac:spMkLst>
            <pc:docMk/>
            <pc:sldMk cId="2655522607" sldId="18965"/>
            <ac:spMk id="2" creationId="{6BD4FA7E-B286-8CFE-951C-F8A50252AAA4}"/>
          </ac:spMkLst>
        </pc:spChg>
        <pc:spChg chg="del">
          <ac:chgData name="Nelson, Stewart L. (LARC-D318)" userId="fd77ae05-c5ca-4198-8423-622287d18c37" providerId="ADAL" clId="{F004BD28-F226-42D6-AC5C-28AA70088121}" dt="2023-11-28T16:54:48.756" v="6444"/>
          <ac:spMkLst>
            <pc:docMk/>
            <pc:sldMk cId="2655522607" sldId="18965"/>
            <ac:spMk id="3" creationId="{9B393D27-3A7A-11AE-8208-F9DE40B56B6D}"/>
          </ac:spMkLst>
        </pc:spChg>
        <pc:spChg chg="mod">
          <ac:chgData name="Nelson, Stewart L. (LARC-D318)" userId="fd77ae05-c5ca-4198-8423-622287d18c37" providerId="ADAL" clId="{F004BD28-F226-42D6-AC5C-28AA70088121}" dt="2023-12-05T20:17:00.530" v="14641" actId="20577"/>
          <ac:spMkLst>
            <pc:docMk/>
            <pc:sldMk cId="2655522607" sldId="18965"/>
            <ac:spMk id="4" creationId="{42CB0911-2928-F63D-CA3F-21167CCF6CC7}"/>
          </ac:spMkLst>
        </pc:spChg>
        <pc:spChg chg="add mod">
          <ac:chgData name="Nelson, Stewart L. (LARC-D318)" userId="fd77ae05-c5ca-4198-8423-622287d18c37" providerId="ADAL" clId="{F004BD28-F226-42D6-AC5C-28AA70088121}" dt="2023-12-08T18:22:35.236" v="38483" actId="948"/>
          <ac:spMkLst>
            <pc:docMk/>
            <pc:sldMk cId="2655522607" sldId="18965"/>
            <ac:spMk id="7" creationId="{93C0114A-CBF2-5DEC-A3AF-474483CF492B}"/>
          </ac:spMkLst>
        </pc:spChg>
        <pc:picChg chg="add del mod">
          <ac:chgData name="Nelson, Stewart L. (LARC-D318)" userId="fd77ae05-c5ca-4198-8423-622287d18c37" providerId="ADAL" clId="{F004BD28-F226-42D6-AC5C-28AA70088121}" dt="2023-11-28T16:56:31.664" v="6469" actId="478"/>
          <ac:picMkLst>
            <pc:docMk/>
            <pc:sldMk cId="2655522607" sldId="18965"/>
            <ac:picMk id="5" creationId="{7D236B8A-4042-7663-DA36-0498931782AD}"/>
          </ac:picMkLst>
        </pc:picChg>
        <pc:picChg chg="add mod">
          <ac:chgData name="Nelson, Stewart L. (LARC-D318)" userId="fd77ae05-c5ca-4198-8423-622287d18c37" providerId="ADAL" clId="{F004BD28-F226-42D6-AC5C-28AA70088121}" dt="2023-11-28T16:58:21.023" v="6529"/>
          <ac:picMkLst>
            <pc:docMk/>
            <pc:sldMk cId="2655522607" sldId="18965"/>
            <ac:picMk id="8" creationId="{7BCAC9CC-A8DD-80B9-142D-2D6A307F7C0C}"/>
          </ac:picMkLst>
        </pc:picChg>
        <pc:picChg chg="add del mod">
          <ac:chgData name="Nelson, Stewart L. (LARC-D318)" userId="fd77ae05-c5ca-4198-8423-622287d18c37" providerId="ADAL" clId="{F004BD28-F226-42D6-AC5C-28AA70088121}" dt="2023-11-29T16:20:53.445" v="7726" actId="478"/>
          <ac:picMkLst>
            <pc:docMk/>
            <pc:sldMk cId="2655522607" sldId="18965"/>
            <ac:picMk id="10" creationId="{EB45078E-7E48-E021-CA40-8ABF5B294AF0}"/>
          </ac:picMkLst>
        </pc:picChg>
        <pc:picChg chg="add mod">
          <ac:chgData name="Nelson, Stewart L. (LARC-D318)" userId="fd77ae05-c5ca-4198-8423-622287d18c37" providerId="ADAL" clId="{F004BD28-F226-42D6-AC5C-28AA70088121}" dt="2023-11-29T16:20:58.382" v="7728" actId="1076"/>
          <ac:picMkLst>
            <pc:docMk/>
            <pc:sldMk cId="2655522607" sldId="18965"/>
            <ac:picMk id="12" creationId="{E5C401AB-AB27-39EF-4DBC-715B9D4F5222}"/>
          </ac:picMkLst>
        </pc:picChg>
      </pc:sldChg>
      <pc:sldChg chg="addSp modSp add mod modNotesTx">
        <pc:chgData name="Nelson, Stewart L. (LARC-D318)" userId="fd77ae05-c5ca-4198-8423-622287d18c37" providerId="ADAL" clId="{F004BD28-F226-42D6-AC5C-28AA70088121}" dt="2023-12-08T20:40:12.341" v="40527" actId="255"/>
        <pc:sldMkLst>
          <pc:docMk/>
          <pc:sldMk cId="2354058854" sldId="18966"/>
        </pc:sldMkLst>
        <pc:spChg chg="mod">
          <ac:chgData name="Nelson, Stewart L. (LARC-D318)" userId="fd77ae05-c5ca-4198-8423-622287d18c37" providerId="ADAL" clId="{F004BD28-F226-42D6-AC5C-28AA70088121}" dt="2023-11-28T16:56:04.570" v="6463" actId="20577"/>
          <ac:spMkLst>
            <pc:docMk/>
            <pc:sldMk cId="2354058854" sldId="18966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8T18:25:05.190" v="38494" actId="948"/>
          <ac:spMkLst>
            <pc:docMk/>
            <pc:sldMk cId="2354058854" sldId="18966"/>
            <ac:spMk id="3" creationId="{9B393D27-3A7A-11AE-8208-F9DE40B56B6D}"/>
          </ac:spMkLst>
        </pc:spChg>
        <pc:spChg chg="mod">
          <ac:chgData name="Nelson, Stewart L. (LARC-D318)" userId="fd77ae05-c5ca-4198-8423-622287d18c37" providerId="ADAL" clId="{F004BD28-F226-42D6-AC5C-28AA70088121}" dt="2023-12-05T20:17:08.548" v="14645" actId="20577"/>
          <ac:spMkLst>
            <pc:docMk/>
            <pc:sldMk cId="2354058854" sldId="18966"/>
            <ac:spMk id="4" creationId="{42CB0911-2928-F63D-CA3F-21167CCF6CC7}"/>
          </ac:spMkLst>
        </pc:spChg>
        <pc:spChg chg="add mod">
          <ac:chgData name="Nelson, Stewart L. (LARC-D318)" userId="fd77ae05-c5ca-4198-8423-622287d18c37" providerId="ADAL" clId="{F004BD28-F226-42D6-AC5C-28AA70088121}" dt="2023-11-29T19:29:53.294" v="9385" actId="20577"/>
          <ac:spMkLst>
            <pc:docMk/>
            <pc:sldMk cId="2354058854" sldId="18966"/>
            <ac:spMk id="6" creationId="{4BD73E11-BDCE-FFD6-3D62-19742B1525B0}"/>
          </ac:spMkLst>
        </pc:spChg>
        <pc:spChg chg="add mod">
          <ac:chgData name="Nelson, Stewart L. (LARC-D318)" userId="fd77ae05-c5ca-4198-8423-622287d18c37" providerId="ADAL" clId="{F004BD28-F226-42D6-AC5C-28AA70088121}" dt="2023-11-29T21:21:51.622" v="9906" actId="20577"/>
          <ac:spMkLst>
            <pc:docMk/>
            <pc:sldMk cId="2354058854" sldId="18966"/>
            <ac:spMk id="7" creationId="{7F847006-540C-BF5C-F2DE-FB832D6B0806}"/>
          </ac:spMkLst>
        </pc:spChg>
        <pc:spChg chg="add mod">
          <ac:chgData name="Nelson, Stewart L. (LARC-D318)" userId="fd77ae05-c5ca-4198-8423-622287d18c37" providerId="ADAL" clId="{F004BD28-F226-42D6-AC5C-28AA70088121}" dt="2023-12-08T20:40:12.341" v="40527" actId="255"/>
          <ac:spMkLst>
            <pc:docMk/>
            <pc:sldMk cId="2354058854" sldId="18966"/>
            <ac:spMk id="9" creationId="{AC581C3D-244F-41DA-D8F8-3B304C904D05}"/>
          </ac:spMkLst>
        </pc:spChg>
        <pc:picChg chg="add mod">
          <ac:chgData name="Nelson, Stewart L. (LARC-D318)" userId="fd77ae05-c5ca-4198-8423-622287d18c37" providerId="ADAL" clId="{F004BD28-F226-42D6-AC5C-28AA70088121}" dt="2023-11-29T21:26:25.875" v="9996" actId="1076"/>
          <ac:picMkLst>
            <pc:docMk/>
            <pc:sldMk cId="2354058854" sldId="18966"/>
            <ac:picMk id="5" creationId="{327337D1-A102-F10C-B785-4D04E50EB846}"/>
          </ac:picMkLst>
        </pc:picChg>
      </pc:sldChg>
      <pc:sldChg chg="modSp add del mod">
        <pc:chgData name="Nelson, Stewart L. (LARC-D318)" userId="fd77ae05-c5ca-4198-8423-622287d18c37" providerId="ADAL" clId="{F004BD28-F226-42D6-AC5C-28AA70088121}" dt="2023-11-28T16:56:24.588" v="6468" actId="47"/>
        <pc:sldMkLst>
          <pc:docMk/>
          <pc:sldMk cId="151204420" sldId="18967"/>
        </pc:sldMkLst>
        <pc:spChg chg="mod">
          <ac:chgData name="Nelson, Stewart L. (LARC-D318)" userId="fd77ae05-c5ca-4198-8423-622287d18c37" providerId="ADAL" clId="{F004BD28-F226-42D6-AC5C-28AA70088121}" dt="2023-11-27T14:31:32.791" v="491" actId="20577"/>
          <ac:spMkLst>
            <pc:docMk/>
            <pc:sldMk cId="151204420" sldId="18967"/>
            <ac:spMk id="2" creationId="{6BD4FA7E-B286-8CFE-951C-F8A50252AAA4}"/>
          </ac:spMkLst>
        </pc:spChg>
      </pc:sldChg>
      <pc:sldChg chg="modSp add del mod modShow modNotesTx">
        <pc:chgData name="Nelson, Stewart L. (LARC-D318)" userId="fd77ae05-c5ca-4198-8423-622287d18c37" providerId="ADAL" clId="{F004BD28-F226-42D6-AC5C-28AA70088121}" dt="2023-12-08T20:39:52.135" v="40526" actId="47"/>
        <pc:sldMkLst>
          <pc:docMk/>
          <pc:sldMk cId="2563124534" sldId="18968"/>
        </pc:sldMkLst>
        <pc:spChg chg="mod">
          <ac:chgData name="Nelson, Stewart L. (LARC-D318)" userId="fd77ae05-c5ca-4198-8423-622287d18c37" providerId="ADAL" clId="{F004BD28-F226-42D6-AC5C-28AA70088121}" dt="2023-11-27T14:32:14.537" v="524" actId="20577"/>
          <ac:spMkLst>
            <pc:docMk/>
            <pc:sldMk cId="2563124534" sldId="18968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8T18:27:47.491" v="38506" actId="20577"/>
          <ac:spMkLst>
            <pc:docMk/>
            <pc:sldMk cId="2563124534" sldId="18968"/>
            <ac:spMk id="3" creationId="{9B393D27-3A7A-11AE-8208-F9DE40B56B6D}"/>
          </ac:spMkLst>
        </pc:spChg>
        <pc:spChg chg="mod">
          <ac:chgData name="Nelson, Stewart L. (LARC-D318)" userId="fd77ae05-c5ca-4198-8423-622287d18c37" providerId="ADAL" clId="{F004BD28-F226-42D6-AC5C-28AA70088121}" dt="2023-12-05T20:17:12.903" v="14647" actId="20577"/>
          <ac:spMkLst>
            <pc:docMk/>
            <pc:sldMk cId="2563124534" sldId="18968"/>
            <ac:spMk id="4" creationId="{42CB0911-2928-F63D-CA3F-21167CCF6CC7}"/>
          </ac:spMkLst>
        </pc:spChg>
      </pc:sldChg>
      <pc:sldChg chg="modSp add del mod">
        <pc:chgData name="Nelson, Stewart L. (LARC-D318)" userId="fd77ae05-c5ca-4198-8423-622287d18c37" providerId="ADAL" clId="{F004BD28-F226-42D6-AC5C-28AA70088121}" dt="2023-11-30T15:34:03.536" v="11188" actId="47"/>
        <pc:sldMkLst>
          <pc:docMk/>
          <pc:sldMk cId="2584186514" sldId="18969"/>
        </pc:sldMkLst>
        <pc:spChg chg="mod">
          <ac:chgData name="Nelson, Stewart L. (LARC-D318)" userId="fd77ae05-c5ca-4198-8423-622287d18c37" providerId="ADAL" clId="{F004BD28-F226-42D6-AC5C-28AA70088121}" dt="2023-11-27T14:32:25.096" v="540" actId="20577"/>
          <ac:spMkLst>
            <pc:docMk/>
            <pc:sldMk cId="2584186514" sldId="18969"/>
            <ac:spMk id="2" creationId="{6BD4FA7E-B286-8CFE-951C-F8A50252AAA4}"/>
          </ac:spMkLst>
        </pc:spChg>
      </pc:sldChg>
      <pc:sldChg chg="modSp add mod ord addCm delCm modNotesTx">
        <pc:chgData name="Nelson, Stewart L. (LARC-D318)" userId="fd77ae05-c5ca-4198-8423-622287d18c37" providerId="ADAL" clId="{F004BD28-F226-42D6-AC5C-28AA70088121}" dt="2023-12-08T20:27:12.808" v="39492"/>
        <pc:sldMkLst>
          <pc:docMk/>
          <pc:sldMk cId="2357010465" sldId="18970"/>
        </pc:sldMkLst>
        <pc:spChg chg="mod">
          <ac:chgData name="Nelson, Stewart L. (LARC-D318)" userId="fd77ae05-c5ca-4198-8423-622287d18c37" providerId="ADAL" clId="{F004BD28-F226-42D6-AC5C-28AA70088121}" dt="2023-12-04T20:43:47.685" v="13009" actId="2711"/>
          <ac:spMkLst>
            <pc:docMk/>
            <pc:sldMk cId="2357010465" sldId="18970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8T13:46:12.804" v="37343" actId="2710"/>
          <ac:spMkLst>
            <pc:docMk/>
            <pc:sldMk cId="2357010465" sldId="18970"/>
            <ac:spMk id="3" creationId="{9B393D27-3A7A-11AE-8208-F9DE40B56B6D}"/>
          </ac:spMkLst>
        </pc:spChg>
        <pc:spChg chg="mod">
          <ac:chgData name="Nelson, Stewart L. (LARC-D318)" userId="fd77ae05-c5ca-4198-8423-622287d18c37" providerId="ADAL" clId="{F004BD28-F226-42D6-AC5C-28AA70088121}" dt="2023-12-05T20:15:47.602" v="14611" actId="20577"/>
          <ac:spMkLst>
            <pc:docMk/>
            <pc:sldMk cId="2357010465" sldId="18970"/>
            <ac:spMk id="4" creationId="{42CB0911-2928-F63D-CA3F-21167CCF6CC7}"/>
          </ac:spMkLst>
        </pc:spChg>
      </pc:sldChg>
      <pc:sldChg chg="modSp add del mod">
        <pc:chgData name="Nelson, Stewart L. (LARC-D318)" userId="fd77ae05-c5ca-4198-8423-622287d18c37" providerId="ADAL" clId="{F004BD28-F226-42D6-AC5C-28AA70088121}" dt="2023-11-30T16:17:15.794" v="11236" actId="47"/>
        <pc:sldMkLst>
          <pc:docMk/>
          <pc:sldMk cId="3547734794" sldId="18971"/>
        </pc:sldMkLst>
        <pc:spChg chg="mod">
          <ac:chgData name="Nelson, Stewart L. (LARC-D318)" userId="fd77ae05-c5ca-4198-8423-622287d18c37" providerId="ADAL" clId="{F004BD28-F226-42D6-AC5C-28AA70088121}" dt="2023-11-27T19:40:31.819" v="2161" actId="20577"/>
          <ac:spMkLst>
            <pc:docMk/>
            <pc:sldMk cId="3547734794" sldId="18971"/>
            <ac:spMk id="3" creationId="{9B393D27-3A7A-11AE-8208-F9DE40B56B6D}"/>
          </ac:spMkLst>
        </pc:spChg>
      </pc:sldChg>
      <pc:sldChg chg="addSp delSp modSp mod modNotesTx">
        <pc:chgData name="Nelson, Stewart L. (LARC-D318)" userId="fd77ae05-c5ca-4198-8423-622287d18c37" providerId="ADAL" clId="{F004BD28-F226-42D6-AC5C-28AA70088121}" dt="2023-12-08T20:33:27.678" v="40045" actId="20577"/>
        <pc:sldMkLst>
          <pc:docMk/>
          <pc:sldMk cId="4079157215" sldId="18971"/>
        </pc:sldMkLst>
        <pc:spChg chg="mod">
          <ac:chgData name="Nelson, Stewart L. (LARC-D318)" userId="fd77ae05-c5ca-4198-8423-622287d18c37" providerId="ADAL" clId="{F004BD28-F226-42D6-AC5C-28AA70088121}" dt="2023-12-07T20:07:22.455" v="36704" actId="20577"/>
          <ac:spMkLst>
            <pc:docMk/>
            <pc:sldMk cId="4079157215" sldId="18971"/>
            <ac:spMk id="2" creationId="{00000000-0000-0000-0000-000000000000}"/>
          </ac:spMkLst>
        </pc:spChg>
        <pc:spChg chg="mod">
          <ac:chgData name="Nelson, Stewart L. (LARC-D318)" userId="fd77ae05-c5ca-4198-8423-622287d18c37" providerId="ADAL" clId="{F004BD28-F226-42D6-AC5C-28AA70088121}" dt="2023-12-08T19:52:11.863" v="39114" actId="20577"/>
          <ac:spMkLst>
            <pc:docMk/>
            <pc:sldMk cId="4079157215" sldId="18971"/>
            <ac:spMk id="3" creationId="{00000000-0000-0000-0000-000000000000}"/>
          </ac:spMkLst>
        </pc:spChg>
        <pc:spChg chg="add mod">
          <ac:chgData name="Nelson, Stewart L. (LARC-D318)" userId="fd77ae05-c5ca-4198-8423-622287d18c37" providerId="ADAL" clId="{F004BD28-F226-42D6-AC5C-28AA70088121}" dt="2023-12-05T20:16:09.225" v="14615" actId="20577"/>
          <ac:spMkLst>
            <pc:docMk/>
            <pc:sldMk cId="4079157215" sldId="18971"/>
            <ac:spMk id="4" creationId="{2154B301-90D0-F31E-8353-198C7C5FCA14}"/>
          </ac:spMkLst>
        </pc:spChg>
        <pc:spChg chg="add mod">
          <ac:chgData name="Nelson, Stewart L. (LARC-D318)" userId="fd77ae05-c5ca-4198-8423-622287d18c37" providerId="ADAL" clId="{F004BD28-F226-42D6-AC5C-28AA70088121}" dt="2023-12-08T20:03:25.604" v="39445" actId="20577"/>
          <ac:spMkLst>
            <pc:docMk/>
            <pc:sldMk cId="4079157215" sldId="18971"/>
            <ac:spMk id="5" creationId="{6461805A-FC6A-4526-D80F-1F973D712BEE}"/>
          </ac:spMkLst>
        </pc:spChg>
        <pc:spChg chg="mod ord">
          <ac:chgData name="Nelson, Stewart L. (LARC-D318)" userId="fd77ae05-c5ca-4198-8423-622287d18c37" providerId="ADAL" clId="{F004BD28-F226-42D6-AC5C-28AA70088121}" dt="2023-12-08T19:56:56.645" v="39313" actId="164"/>
          <ac:spMkLst>
            <pc:docMk/>
            <pc:sldMk cId="4079157215" sldId="18971"/>
            <ac:spMk id="7" creationId="{F2AC3CF6-BB57-415F-80C2-88CEBABC6D5A}"/>
          </ac:spMkLst>
        </pc:spChg>
        <pc:spChg chg="mod">
          <ac:chgData name="Nelson, Stewart L. (LARC-D318)" userId="fd77ae05-c5ca-4198-8423-622287d18c37" providerId="ADAL" clId="{F004BD28-F226-42D6-AC5C-28AA70088121}" dt="2023-12-08T19:56:56.645" v="39313" actId="164"/>
          <ac:spMkLst>
            <pc:docMk/>
            <pc:sldMk cId="4079157215" sldId="18971"/>
            <ac:spMk id="8" creationId="{F3DD67ED-3D2B-4DA1-9EBD-0AA647AAF9DB}"/>
          </ac:spMkLst>
        </pc:spChg>
        <pc:spChg chg="del">
          <ac:chgData name="Nelson, Stewart L. (LARC-D318)" userId="fd77ae05-c5ca-4198-8423-622287d18c37" providerId="ADAL" clId="{F004BD28-F226-42D6-AC5C-28AA70088121}" dt="2023-12-05T20:16:06.266" v="14612" actId="478"/>
          <ac:spMkLst>
            <pc:docMk/>
            <pc:sldMk cId="4079157215" sldId="18971"/>
            <ac:spMk id="10" creationId="{A14FDDB9-3FEA-4BD9-9CBF-B65159AEE0A5}"/>
          </ac:spMkLst>
        </pc:spChg>
        <pc:spChg chg="mod">
          <ac:chgData name="Nelson, Stewart L. (LARC-D318)" userId="fd77ae05-c5ca-4198-8423-622287d18c37" providerId="ADAL" clId="{F004BD28-F226-42D6-AC5C-28AA70088121}" dt="2023-12-08T19:49:04.907" v="39070" actId="20577"/>
          <ac:spMkLst>
            <pc:docMk/>
            <pc:sldMk cId="4079157215" sldId="18971"/>
            <ac:spMk id="14" creationId="{5AE5B6E5-1195-50E6-188D-0AE19DD5A964}"/>
          </ac:spMkLst>
        </pc:spChg>
        <pc:spChg chg="mod">
          <ac:chgData name="Nelson, Stewart L. (LARC-D318)" userId="fd77ae05-c5ca-4198-8423-622287d18c37" providerId="ADAL" clId="{F004BD28-F226-42D6-AC5C-28AA70088121}" dt="2023-12-08T19:56:56.645" v="39313" actId="164"/>
          <ac:spMkLst>
            <pc:docMk/>
            <pc:sldMk cId="4079157215" sldId="18971"/>
            <ac:spMk id="15" creationId="{DDA2F43D-2339-02DD-6AEE-119B6BDE02DD}"/>
          </ac:spMkLst>
        </pc:spChg>
        <pc:grpChg chg="add mod">
          <ac:chgData name="Nelson, Stewart L. (LARC-D318)" userId="fd77ae05-c5ca-4198-8423-622287d18c37" providerId="ADAL" clId="{F004BD28-F226-42D6-AC5C-28AA70088121}" dt="2023-12-08T19:57:04.370" v="39314" actId="1076"/>
          <ac:grpSpMkLst>
            <pc:docMk/>
            <pc:sldMk cId="4079157215" sldId="18971"/>
            <ac:grpSpMk id="9" creationId="{73223E0C-AA33-8697-8134-1D87B9FC65BB}"/>
          </ac:grpSpMkLst>
        </pc:grpChg>
        <pc:graphicFrameChg chg="mod">
          <ac:chgData name="Nelson, Stewart L. (LARC-D318)" userId="fd77ae05-c5ca-4198-8423-622287d18c37" providerId="ADAL" clId="{F004BD28-F226-42D6-AC5C-28AA70088121}" dt="2023-12-08T19:57:14.074" v="39315" actId="14100"/>
          <ac:graphicFrameMkLst>
            <pc:docMk/>
            <pc:sldMk cId="4079157215" sldId="18971"/>
            <ac:graphicFrameMk id="6" creationId="{814B122A-854B-4EBB-84BF-0148130B2DE3}"/>
          </ac:graphicFrameMkLst>
        </pc:graphicFrameChg>
      </pc:sldChg>
      <pc:sldChg chg="addSp delSp modSp add del mod modShow">
        <pc:chgData name="Nelson, Stewart L. (LARC-D318)" userId="fd77ae05-c5ca-4198-8423-622287d18c37" providerId="ADAL" clId="{F004BD28-F226-42D6-AC5C-28AA70088121}" dt="2023-12-05T18:49:40.320" v="14017" actId="47"/>
        <pc:sldMkLst>
          <pc:docMk/>
          <pc:sldMk cId="195000726" sldId="18972"/>
        </pc:sldMkLst>
        <pc:spChg chg="mod">
          <ac:chgData name="Nelson, Stewart L. (LARC-D318)" userId="fd77ae05-c5ca-4198-8423-622287d18c37" providerId="ADAL" clId="{F004BD28-F226-42D6-AC5C-28AA70088121}" dt="2023-11-28T16:05:43.670" v="5029" actId="20577"/>
          <ac:spMkLst>
            <pc:docMk/>
            <pc:sldMk cId="195000726" sldId="18972"/>
            <ac:spMk id="2" creationId="{6BD4FA7E-B286-8CFE-951C-F8A50252AAA4}"/>
          </ac:spMkLst>
        </pc:spChg>
        <pc:spChg chg="add mod ord">
          <ac:chgData name="Nelson, Stewart L. (LARC-D318)" userId="fd77ae05-c5ca-4198-8423-622287d18c37" providerId="ADAL" clId="{F004BD28-F226-42D6-AC5C-28AA70088121}" dt="2023-11-28T16:39:44.266" v="6427" actId="113"/>
          <ac:spMkLst>
            <pc:docMk/>
            <pc:sldMk cId="195000726" sldId="18972"/>
            <ac:spMk id="3" creationId="{0E97D882-8894-F8F2-5F3C-A1372F8056F2}"/>
          </ac:spMkLst>
        </pc:spChg>
        <pc:spChg chg="add del mod">
          <ac:chgData name="Nelson, Stewart L. (LARC-D318)" userId="fd77ae05-c5ca-4198-8423-622287d18c37" providerId="ADAL" clId="{F004BD28-F226-42D6-AC5C-28AA70088121}" dt="2023-11-28T16:07:11.094" v="5035" actId="478"/>
          <ac:spMkLst>
            <pc:docMk/>
            <pc:sldMk cId="195000726" sldId="18972"/>
            <ac:spMk id="7" creationId="{97C4DBEE-48F4-82C7-881B-C67980D3733A}"/>
          </ac:spMkLst>
        </pc:spChg>
        <pc:spChg chg="del">
          <ac:chgData name="Nelson, Stewart L. (LARC-D318)" userId="fd77ae05-c5ca-4198-8423-622287d18c37" providerId="ADAL" clId="{F004BD28-F226-42D6-AC5C-28AA70088121}" dt="2023-11-28T16:07:03.534" v="5034" actId="478"/>
          <ac:spMkLst>
            <pc:docMk/>
            <pc:sldMk cId="195000726" sldId="18972"/>
            <ac:spMk id="9" creationId="{E342248D-DCE1-25C7-F859-1D41A18552AB}"/>
          </ac:spMkLst>
        </pc:spChg>
        <pc:spChg chg="add mod">
          <ac:chgData name="Nelson, Stewart L. (LARC-D318)" userId="fd77ae05-c5ca-4198-8423-622287d18c37" providerId="ADAL" clId="{F004BD28-F226-42D6-AC5C-28AA70088121}" dt="2023-11-28T17:58:29.860" v="6556" actId="1076"/>
          <ac:spMkLst>
            <pc:docMk/>
            <pc:sldMk cId="195000726" sldId="18972"/>
            <ac:spMk id="12" creationId="{43D0ABA2-A460-19CB-64F1-D2B54AA251C9}"/>
          </ac:spMkLst>
        </pc:spChg>
        <pc:spChg chg="add mod">
          <ac:chgData name="Nelson, Stewart L. (LARC-D318)" userId="fd77ae05-c5ca-4198-8423-622287d18c37" providerId="ADAL" clId="{F004BD28-F226-42D6-AC5C-28AA70088121}" dt="2023-11-28T16:38:49.417" v="6412"/>
          <ac:spMkLst>
            <pc:docMk/>
            <pc:sldMk cId="195000726" sldId="18972"/>
            <ac:spMk id="14" creationId="{DD24BBF4-16A4-D8CB-0055-3D13F5C5C6CA}"/>
          </ac:spMkLst>
        </pc:spChg>
        <pc:spChg chg="add mod">
          <ac:chgData name="Nelson, Stewart L. (LARC-D318)" userId="fd77ae05-c5ca-4198-8423-622287d18c37" providerId="ADAL" clId="{F004BD28-F226-42D6-AC5C-28AA70088121}" dt="2023-11-28T16:39:18.540" v="6424" actId="20577"/>
          <ac:spMkLst>
            <pc:docMk/>
            <pc:sldMk cId="195000726" sldId="18972"/>
            <ac:spMk id="15" creationId="{5F37B615-6C83-5C25-26E8-FCD84D3C7FED}"/>
          </ac:spMkLst>
        </pc:spChg>
        <pc:picChg chg="del">
          <ac:chgData name="Nelson, Stewart L. (LARC-D318)" userId="fd77ae05-c5ca-4198-8423-622287d18c37" providerId="ADAL" clId="{F004BD28-F226-42D6-AC5C-28AA70088121}" dt="2023-11-28T16:08:02.592" v="5046" actId="478"/>
          <ac:picMkLst>
            <pc:docMk/>
            <pc:sldMk cId="195000726" sldId="18972"/>
            <ac:picMk id="6" creationId="{5153600C-43C0-0DF2-B971-439B6C9E2F6E}"/>
          </ac:picMkLst>
        </pc:picChg>
        <pc:picChg chg="add mod">
          <ac:chgData name="Nelson, Stewart L. (LARC-D318)" userId="fd77ae05-c5ca-4198-8423-622287d18c37" providerId="ADAL" clId="{F004BD28-F226-42D6-AC5C-28AA70088121}" dt="2023-11-28T16:09:54.211" v="5047" actId="1076"/>
          <ac:picMkLst>
            <pc:docMk/>
            <pc:sldMk cId="195000726" sldId="18972"/>
            <ac:picMk id="8" creationId="{255E48F0-8A53-418B-CD56-0CF4E6DE0CCF}"/>
          </ac:picMkLst>
        </pc:picChg>
        <pc:picChg chg="add del mod">
          <ac:chgData name="Nelson, Stewart L. (LARC-D318)" userId="fd77ae05-c5ca-4198-8423-622287d18c37" providerId="ADAL" clId="{F004BD28-F226-42D6-AC5C-28AA70088121}" dt="2023-11-30T16:08:52.514" v="11225" actId="1076"/>
          <ac:picMkLst>
            <pc:docMk/>
            <pc:sldMk cId="195000726" sldId="18972"/>
            <ac:picMk id="10" creationId="{D2D66720-70CF-2C19-B416-C27B1B477D7D}"/>
          </ac:picMkLst>
        </pc:picChg>
        <pc:picChg chg="add del mod">
          <ac:chgData name="Nelson, Stewart L. (LARC-D318)" userId="fd77ae05-c5ca-4198-8423-622287d18c37" providerId="ADAL" clId="{F004BD28-F226-42D6-AC5C-28AA70088121}" dt="2023-11-28T16:13:33.232" v="5314" actId="478"/>
          <ac:picMkLst>
            <pc:docMk/>
            <pc:sldMk cId="195000726" sldId="18972"/>
            <ac:picMk id="11" creationId="{846DC441-EA99-8896-0046-66AFBCC164C3}"/>
          </ac:picMkLst>
        </pc:picChg>
      </pc:sldChg>
      <pc:sldChg chg="addSp delSp modSp add mod modNotesTx">
        <pc:chgData name="Nelson, Stewart L. (LARC-D318)" userId="fd77ae05-c5ca-4198-8423-622287d18c37" providerId="ADAL" clId="{F004BD28-F226-42D6-AC5C-28AA70088121}" dt="2023-12-08T18:24:27.300" v="38490" actId="1076"/>
        <pc:sldMkLst>
          <pc:docMk/>
          <pc:sldMk cId="1313127053" sldId="18973"/>
        </pc:sldMkLst>
        <pc:spChg chg="mod">
          <ac:chgData name="Nelson, Stewart L. (LARC-D318)" userId="fd77ae05-c5ca-4198-8423-622287d18c37" providerId="ADAL" clId="{F004BD28-F226-42D6-AC5C-28AA70088121}" dt="2023-11-28T16:58:32.062" v="6548" actId="20577"/>
          <ac:spMkLst>
            <pc:docMk/>
            <pc:sldMk cId="1313127053" sldId="18973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5T20:17:05.223" v="14643" actId="20577"/>
          <ac:spMkLst>
            <pc:docMk/>
            <pc:sldMk cId="1313127053" sldId="18973"/>
            <ac:spMk id="4" creationId="{42CB0911-2928-F63D-CA3F-21167CCF6CC7}"/>
          </ac:spMkLst>
        </pc:spChg>
        <pc:spChg chg="add mod">
          <ac:chgData name="Nelson, Stewart L. (LARC-D318)" userId="fd77ae05-c5ca-4198-8423-622287d18c37" providerId="ADAL" clId="{F004BD28-F226-42D6-AC5C-28AA70088121}" dt="2023-12-08T18:24:00.022" v="38487" actId="1076"/>
          <ac:spMkLst>
            <pc:docMk/>
            <pc:sldMk cId="1313127053" sldId="18973"/>
            <ac:spMk id="5" creationId="{B85D710D-6709-7BA0-F718-49C8C7C0E07F}"/>
          </ac:spMkLst>
        </pc:spChg>
        <pc:spChg chg="add del mod">
          <ac:chgData name="Nelson, Stewart L. (LARC-D318)" userId="fd77ae05-c5ca-4198-8423-622287d18c37" providerId="ADAL" clId="{F004BD28-F226-42D6-AC5C-28AA70088121}" dt="2023-11-29T18:25:22.590" v="8669" actId="478"/>
          <ac:spMkLst>
            <pc:docMk/>
            <pc:sldMk cId="1313127053" sldId="18973"/>
            <ac:spMk id="6" creationId="{2AEEEF3E-EC4F-CBFA-4D45-A6FC719E845D}"/>
          </ac:spMkLst>
        </pc:spChg>
        <pc:spChg chg="mod">
          <ac:chgData name="Nelson, Stewart L. (LARC-D318)" userId="fd77ae05-c5ca-4198-8423-622287d18c37" providerId="ADAL" clId="{F004BD28-F226-42D6-AC5C-28AA70088121}" dt="2023-12-08T18:23:41.396" v="38486" actId="164"/>
          <ac:spMkLst>
            <pc:docMk/>
            <pc:sldMk cId="1313127053" sldId="18973"/>
            <ac:spMk id="6" creationId="{5C00D425-1EEC-DE20-5A19-ABA7740E8854}"/>
          </ac:spMkLst>
        </pc:spChg>
        <pc:spChg chg="mod">
          <ac:chgData name="Nelson, Stewart L. (LARC-D318)" userId="fd77ae05-c5ca-4198-8423-622287d18c37" providerId="ADAL" clId="{F004BD28-F226-42D6-AC5C-28AA70088121}" dt="2023-12-08T18:24:14.180" v="38488" actId="948"/>
          <ac:spMkLst>
            <pc:docMk/>
            <pc:sldMk cId="1313127053" sldId="18973"/>
            <ac:spMk id="7" creationId="{93C0114A-CBF2-5DEC-A3AF-474483CF492B}"/>
          </ac:spMkLst>
        </pc:spChg>
        <pc:spChg chg="add mod">
          <ac:chgData name="Nelson, Stewart L. (LARC-D318)" userId="fd77ae05-c5ca-4198-8423-622287d18c37" providerId="ADAL" clId="{F004BD28-F226-42D6-AC5C-28AA70088121}" dt="2023-11-29T21:25:24.904" v="9928" actId="1076"/>
          <ac:spMkLst>
            <pc:docMk/>
            <pc:sldMk cId="1313127053" sldId="18973"/>
            <ac:spMk id="8" creationId="{D1FCE8AE-C839-DF08-289C-5C869528475C}"/>
          </ac:spMkLst>
        </pc:spChg>
        <pc:spChg chg="add mod">
          <ac:chgData name="Nelson, Stewart L. (LARC-D318)" userId="fd77ae05-c5ca-4198-8423-622287d18c37" providerId="ADAL" clId="{F004BD28-F226-42D6-AC5C-28AA70088121}" dt="2023-11-29T21:26:09.516" v="9995" actId="20577"/>
          <ac:spMkLst>
            <pc:docMk/>
            <pc:sldMk cId="1313127053" sldId="18973"/>
            <ac:spMk id="10" creationId="{A0BB0FB6-97C9-B4CD-4809-C75BD44C78C3}"/>
          </ac:spMkLst>
        </pc:spChg>
        <pc:spChg chg="mod">
          <ac:chgData name="Nelson, Stewart L. (LARC-D318)" userId="fd77ae05-c5ca-4198-8423-622287d18c37" providerId="ADAL" clId="{F004BD28-F226-42D6-AC5C-28AA70088121}" dt="2023-12-08T18:23:41.396" v="38486" actId="164"/>
          <ac:spMkLst>
            <pc:docMk/>
            <pc:sldMk cId="1313127053" sldId="18973"/>
            <ac:spMk id="11" creationId="{C94A1B96-2989-C93F-F6ED-0D17CD345989}"/>
          </ac:spMkLst>
        </pc:spChg>
        <pc:spChg chg="mod">
          <ac:chgData name="Nelson, Stewart L. (LARC-D318)" userId="fd77ae05-c5ca-4198-8423-622287d18c37" providerId="ADAL" clId="{F004BD28-F226-42D6-AC5C-28AA70088121}" dt="2023-12-08T18:23:41.396" v="38486" actId="164"/>
          <ac:spMkLst>
            <pc:docMk/>
            <pc:sldMk cId="1313127053" sldId="18973"/>
            <ac:spMk id="12" creationId="{DFECF6B6-F23B-1A43-64FC-E026BD45CE1A}"/>
          </ac:spMkLst>
        </pc:spChg>
        <pc:spChg chg="mod">
          <ac:chgData name="Nelson, Stewart L. (LARC-D318)" userId="fd77ae05-c5ca-4198-8423-622287d18c37" providerId="ADAL" clId="{F004BD28-F226-42D6-AC5C-28AA70088121}" dt="2023-12-08T18:23:41.396" v="38486" actId="164"/>
          <ac:spMkLst>
            <pc:docMk/>
            <pc:sldMk cId="1313127053" sldId="18973"/>
            <ac:spMk id="13" creationId="{55CF69D0-976D-FD68-7F94-1FE9F81E07E7}"/>
          </ac:spMkLst>
        </pc:spChg>
        <pc:spChg chg="mod">
          <ac:chgData name="Nelson, Stewart L. (LARC-D318)" userId="fd77ae05-c5ca-4198-8423-622287d18c37" providerId="ADAL" clId="{F004BD28-F226-42D6-AC5C-28AA70088121}" dt="2023-12-08T18:23:41.396" v="38486" actId="164"/>
          <ac:spMkLst>
            <pc:docMk/>
            <pc:sldMk cId="1313127053" sldId="18973"/>
            <ac:spMk id="14" creationId="{085F6EE7-A015-3D78-3EC1-8E1CD28AC121}"/>
          </ac:spMkLst>
        </pc:spChg>
        <pc:spChg chg="mod">
          <ac:chgData name="Nelson, Stewart L. (LARC-D318)" userId="fd77ae05-c5ca-4198-8423-622287d18c37" providerId="ADAL" clId="{F004BD28-F226-42D6-AC5C-28AA70088121}" dt="2023-12-08T18:23:41.396" v="38486" actId="164"/>
          <ac:spMkLst>
            <pc:docMk/>
            <pc:sldMk cId="1313127053" sldId="18973"/>
            <ac:spMk id="15" creationId="{DAAE9A1D-ED3D-AA4C-7D73-875E4DA7E3B1}"/>
          </ac:spMkLst>
        </pc:spChg>
        <pc:spChg chg="mod">
          <ac:chgData name="Nelson, Stewart L. (LARC-D318)" userId="fd77ae05-c5ca-4198-8423-622287d18c37" providerId="ADAL" clId="{F004BD28-F226-42D6-AC5C-28AA70088121}" dt="2023-12-08T18:23:41.396" v="38486" actId="164"/>
          <ac:spMkLst>
            <pc:docMk/>
            <pc:sldMk cId="1313127053" sldId="18973"/>
            <ac:spMk id="16" creationId="{C64C5724-56AE-7211-E111-3AAB6D401A32}"/>
          </ac:spMkLst>
        </pc:spChg>
        <pc:spChg chg="mod">
          <ac:chgData name="Nelson, Stewart L. (LARC-D318)" userId="fd77ae05-c5ca-4198-8423-622287d18c37" providerId="ADAL" clId="{F004BD28-F226-42D6-AC5C-28AA70088121}" dt="2023-12-08T18:23:41.396" v="38486" actId="164"/>
          <ac:spMkLst>
            <pc:docMk/>
            <pc:sldMk cId="1313127053" sldId="18973"/>
            <ac:spMk id="17" creationId="{BCECF539-B6DE-F121-470A-847F48897432}"/>
          </ac:spMkLst>
        </pc:spChg>
        <pc:grpChg chg="add mod">
          <ac:chgData name="Nelson, Stewart L. (LARC-D318)" userId="fd77ae05-c5ca-4198-8423-622287d18c37" providerId="ADAL" clId="{F004BD28-F226-42D6-AC5C-28AA70088121}" dt="2023-12-08T18:24:00.022" v="38487" actId="1076"/>
          <ac:grpSpMkLst>
            <pc:docMk/>
            <pc:sldMk cId="1313127053" sldId="18973"/>
            <ac:grpSpMk id="8" creationId="{7CE69F49-D306-E48C-6290-34829BE5AFEB}"/>
          </ac:grpSpMkLst>
        </pc:grpChg>
        <pc:picChg chg="add mod">
          <ac:chgData name="Nelson, Stewart L. (LARC-D318)" userId="fd77ae05-c5ca-4198-8423-622287d18c37" providerId="ADAL" clId="{F004BD28-F226-42D6-AC5C-28AA70088121}" dt="2023-12-08T18:24:27.300" v="38490" actId="1076"/>
          <ac:picMkLst>
            <pc:docMk/>
            <pc:sldMk cId="1313127053" sldId="18973"/>
            <ac:picMk id="3" creationId="{90A43337-0B68-9D3B-8AEF-2AEB2572E46D}"/>
          </ac:picMkLst>
        </pc:picChg>
      </pc:sldChg>
      <pc:sldChg chg="add del">
        <pc:chgData name="Nelson, Stewart L. (LARC-D318)" userId="fd77ae05-c5ca-4198-8423-622287d18c37" providerId="ADAL" clId="{F004BD28-F226-42D6-AC5C-28AA70088121}" dt="2023-11-28T16:06:38.734" v="5031"/>
        <pc:sldMkLst>
          <pc:docMk/>
          <pc:sldMk cId="2038659246" sldId="18973"/>
        </pc:sldMkLst>
      </pc:sldChg>
      <pc:sldChg chg="modSp del mod">
        <pc:chgData name="Nelson, Stewart L. (LARC-D318)" userId="fd77ae05-c5ca-4198-8423-622287d18c37" providerId="ADAL" clId="{F004BD28-F226-42D6-AC5C-28AA70088121}" dt="2023-12-07T14:39:26.735" v="24148" actId="47"/>
        <pc:sldMkLst>
          <pc:docMk/>
          <pc:sldMk cId="2142459681" sldId="18976"/>
        </pc:sldMkLst>
        <pc:spChg chg="mod">
          <ac:chgData name="Nelson, Stewart L. (LARC-D318)" userId="fd77ae05-c5ca-4198-8423-622287d18c37" providerId="ADAL" clId="{F004BD28-F226-42D6-AC5C-28AA70088121}" dt="2023-12-07T14:29:27.674" v="24082" actId="1076"/>
          <ac:spMkLst>
            <pc:docMk/>
            <pc:sldMk cId="2142459681" sldId="18976"/>
            <ac:spMk id="2" creationId="{53C0FA3D-9987-B2CD-86D9-E72F34E25821}"/>
          </ac:spMkLst>
        </pc:spChg>
        <pc:spChg chg="mod">
          <ac:chgData name="Nelson, Stewart L. (LARC-D318)" userId="fd77ae05-c5ca-4198-8423-622287d18c37" providerId="ADAL" clId="{F004BD28-F226-42D6-AC5C-28AA70088121}" dt="2023-12-07T14:29:26.288" v="24080" actId="1076"/>
          <ac:spMkLst>
            <pc:docMk/>
            <pc:sldMk cId="2142459681" sldId="18976"/>
            <ac:spMk id="5" creationId="{2D9A7D1A-E352-A787-9336-505F806223D9}"/>
          </ac:spMkLst>
        </pc:spChg>
      </pc:sldChg>
      <pc:sldChg chg="addSp delSp modSp mod modNotesTx">
        <pc:chgData name="Nelson, Stewart L. (LARC-D318)" userId="fd77ae05-c5ca-4198-8423-622287d18c37" providerId="ADAL" clId="{F004BD28-F226-42D6-AC5C-28AA70088121}" dt="2023-12-08T17:03:28.671" v="38454" actId="5793"/>
        <pc:sldMkLst>
          <pc:docMk/>
          <pc:sldMk cId="150790062" sldId="18977"/>
        </pc:sldMkLst>
        <pc:spChg chg="mod">
          <ac:chgData name="Nelson, Stewart L. (LARC-D318)" userId="fd77ae05-c5ca-4198-8423-622287d18c37" providerId="ADAL" clId="{F004BD28-F226-42D6-AC5C-28AA70088121}" dt="2023-12-04T20:45:35.737" v="13029" actId="20577"/>
          <ac:spMkLst>
            <pc:docMk/>
            <pc:sldMk cId="150790062" sldId="18977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5T20:16:41.249" v="14630" actId="20577"/>
          <ac:spMkLst>
            <pc:docMk/>
            <pc:sldMk cId="150790062" sldId="18977"/>
            <ac:spMk id="4" creationId="{42CB0911-2928-F63D-CA3F-21167CCF6CC7}"/>
          </ac:spMkLst>
        </pc:spChg>
        <pc:spChg chg="add del mod">
          <ac:chgData name="Nelson, Stewart L. (LARC-D318)" userId="fd77ae05-c5ca-4198-8423-622287d18c37" providerId="ADAL" clId="{F004BD28-F226-42D6-AC5C-28AA70088121}" dt="2023-12-04T18:53:59.692" v="12562" actId="478"/>
          <ac:spMkLst>
            <pc:docMk/>
            <pc:sldMk cId="150790062" sldId="18977"/>
            <ac:spMk id="13" creationId="{06D37F9D-6F66-6B9E-92FF-9C5E8641F18F}"/>
          </ac:spMkLst>
        </pc:spChg>
        <pc:spChg chg="add del mod">
          <ac:chgData name="Nelson, Stewart L. (LARC-D318)" userId="fd77ae05-c5ca-4198-8423-622287d18c37" providerId="ADAL" clId="{F004BD28-F226-42D6-AC5C-28AA70088121}" dt="2023-12-04T18:54:03.920" v="12563" actId="478"/>
          <ac:spMkLst>
            <pc:docMk/>
            <pc:sldMk cId="150790062" sldId="18977"/>
            <ac:spMk id="15" creationId="{CD4552A3-43A4-C932-97F4-1F3EE1E50892}"/>
          </ac:spMkLst>
        </pc:spChg>
        <pc:spChg chg="add mod">
          <ac:chgData name="Nelson, Stewart L. (LARC-D318)" userId="fd77ae05-c5ca-4198-8423-622287d18c37" providerId="ADAL" clId="{F004BD28-F226-42D6-AC5C-28AA70088121}" dt="2023-12-08T17:03:28.671" v="38454" actId="5793"/>
          <ac:spMkLst>
            <pc:docMk/>
            <pc:sldMk cId="150790062" sldId="18977"/>
            <ac:spMk id="16" creationId="{3E91D525-DB68-40F9-6807-6D0EF78637D6}"/>
          </ac:spMkLst>
        </pc:spChg>
        <pc:picChg chg="add del mod modCrop">
          <ac:chgData name="Nelson, Stewart L. (LARC-D318)" userId="fd77ae05-c5ca-4198-8423-622287d18c37" providerId="ADAL" clId="{F004BD28-F226-42D6-AC5C-28AA70088121}" dt="2023-12-01T20:27:04.217" v="11583" actId="478"/>
          <ac:picMkLst>
            <pc:docMk/>
            <pc:sldMk cId="150790062" sldId="18977"/>
            <ac:picMk id="5" creationId="{BA7C58E0-DF7C-0848-E673-36A329E1F2EC}"/>
          </ac:picMkLst>
        </pc:picChg>
        <pc:picChg chg="add del mod modCrop">
          <ac:chgData name="Nelson, Stewart L. (LARC-D318)" userId="fd77ae05-c5ca-4198-8423-622287d18c37" providerId="ADAL" clId="{F004BD28-F226-42D6-AC5C-28AA70088121}" dt="2023-12-04T19:34:47.563" v="12830"/>
          <ac:picMkLst>
            <pc:docMk/>
            <pc:sldMk cId="150790062" sldId="18977"/>
            <ac:picMk id="7" creationId="{A8BE2759-DD48-A6BE-B095-871E9D564976}"/>
          </ac:picMkLst>
        </pc:picChg>
        <pc:picChg chg="add del">
          <ac:chgData name="Nelson, Stewart L. (LARC-D318)" userId="fd77ae05-c5ca-4198-8423-622287d18c37" providerId="ADAL" clId="{F004BD28-F226-42D6-AC5C-28AA70088121}" dt="2023-12-01T20:26:25.226" v="11580" actId="478"/>
          <ac:picMkLst>
            <pc:docMk/>
            <pc:sldMk cId="150790062" sldId="18977"/>
            <ac:picMk id="8" creationId="{255E48F0-8A53-418B-CD56-0CF4E6DE0CCF}"/>
          </ac:picMkLst>
        </pc:picChg>
        <pc:picChg chg="add del mod modCrop">
          <ac:chgData name="Nelson, Stewart L. (LARC-D318)" userId="fd77ae05-c5ca-4198-8423-622287d18c37" providerId="ADAL" clId="{F004BD28-F226-42D6-AC5C-28AA70088121}" dt="2023-12-01T20:31:26.792" v="11646" actId="478"/>
          <ac:picMkLst>
            <pc:docMk/>
            <pc:sldMk cId="150790062" sldId="18977"/>
            <ac:picMk id="9" creationId="{3BE7B860-3F26-2ED9-B6D9-03365BA0974D}"/>
          </ac:picMkLst>
        </pc:picChg>
        <pc:picChg chg="add del mod modCrop">
          <ac:chgData name="Nelson, Stewart L. (LARC-D318)" userId="fd77ae05-c5ca-4198-8423-622287d18c37" providerId="ADAL" clId="{F004BD28-F226-42D6-AC5C-28AA70088121}" dt="2023-12-01T20:31:25.448" v="11645" actId="478"/>
          <ac:picMkLst>
            <pc:docMk/>
            <pc:sldMk cId="150790062" sldId="18977"/>
            <ac:picMk id="10" creationId="{63D66BB1-5880-C821-AE71-374687DAEAB2}"/>
          </ac:picMkLst>
        </pc:picChg>
        <pc:picChg chg="add del mod">
          <ac:chgData name="Nelson, Stewart L. (LARC-D318)" userId="fd77ae05-c5ca-4198-8423-622287d18c37" providerId="ADAL" clId="{F004BD28-F226-42D6-AC5C-28AA70088121}" dt="2023-12-01T20:32:08.368" v="11655" actId="478"/>
          <ac:picMkLst>
            <pc:docMk/>
            <pc:sldMk cId="150790062" sldId="18977"/>
            <ac:picMk id="11" creationId="{BEA2FF9E-0425-0E8A-24FD-BEEEE00CEFDD}"/>
          </ac:picMkLst>
        </pc:picChg>
        <pc:picChg chg="add del mod">
          <ac:chgData name="Nelson, Stewart L. (LARC-D318)" userId="fd77ae05-c5ca-4198-8423-622287d18c37" providerId="ADAL" clId="{F004BD28-F226-42D6-AC5C-28AA70088121}" dt="2023-12-01T20:32:24.217" v="11661" actId="478"/>
          <ac:picMkLst>
            <pc:docMk/>
            <pc:sldMk cId="150790062" sldId="18977"/>
            <ac:picMk id="12" creationId="{FA6EDC8C-1BBB-BD4F-AC9F-F30198DEFE5A}"/>
          </ac:picMkLst>
        </pc:picChg>
      </pc:sldChg>
      <pc:sldChg chg="delSp del mod">
        <pc:chgData name="Nelson, Stewart L. (LARC-D318)" userId="fd77ae05-c5ca-4198-8423-622287d18c37" providerId="ADAL" clId="{F004BD28-F226-42D6-AC5C-28AA70088121}" dt="2023-12-01T20:27:44.129" v="11592" actId="47"/>
        <pc:sldMkLst>
          <pc:docMk/>
          <pc:sldMk cId="2227543498" sldId="18978"/>
        </pc:sldMkLst>
        <pc:picChg chg="del">
          <ac:chgData name="Nelson, Stewart L. (LARC-D318)" userId="fd77ae05-c5ca-4198-8423-622287d18c37" providerId="ADAL" clId="{F004BD28-F226-42D6-AC5C-28AA70088121}" dt="2023-12-01T20:27:39.907" v="11591" actId="478"/>
          <ac:picMkLst>
            <pc:docMk/>
            <pc:sldMk cId="2227543498" sldId="18978"/>
            <ac:picMk id="5" creationId="{DD3031E1-07A4-156B-7AC0-567250779625}"/>
          </ac:picMkLst>
        </pc:picChg>
      </pc:sldChg>
      <pc:sldChg chg="del">
        <pc:chgData name="Nelson, Stewart L. (LARC-D318)" userId="fd77ae05-c5ca-4198-8423-622287d18c37" providerId="ADAL" clId="{F004BD28-F226-42D6-AC5C-28AA70088121}" dt="2023-12-01T20:27:58.033" v="11596" actId="47"/>
        <pc:sldMkLst>
          <pc:docMk/>
          <pc:sldMk cId="932832905" sldId="18979"/>
        </pc:sldMkLst>
      </pc:sldChg>
      <pc:sldChg chg="addSp modSp add del mod modAnim">
        <pc:chgData name="Nelson, Stewart L. (LARC-D318)" userId="fd77ae05-c5ca-4198-8423-622287d18c37" providerId="ADAL" clId="{F004BD28-F226-42D6-AC5C-28AA70088121}" dt="2023-12-01T20:14:50.254" v="11537" actId="47"/>
        <pc:sldMkLst>
          <pc:docMk/>
          <pc:sldMk cId="53708687" sldId="18980"/>
        </pc:sldMkLst>
        <pc:picChg chg="add mod modCrop">
          <ac:chgData name="Nelson, Stewart L. (LARC-D318)" userId="fd77ae05-c5ca-4198-8423-622287d18c37" providerId="ADAL" clId="{F004BD28-F226-42D6-AC5C-28AA70088121}" dt="2023-12-01T20:13:48.365" v="11536" actId="1076"/>
          <ac:picMkLst>
            <pc:docMk/>
            <pc:sldMk cId="53708687" sldId="18980"/>
            <ac:picMk id="3" creationId="{06996BE4-6C23-7FC8-7CE1-37CA54943C1F}"/>
          </ac:picMkLst>
        </pc:picChg>
        <pc:picChg chg="mod">
          <ac:chgData name="Nelson, Stewart L. (LARC-D318)" userId="fd77ae05-c5ca-4198-8423-622287d18c37" providerId="ADAL" clId="{F004BD28-F226-42D6-AC5C-28AA70088121}" dt="2023-12-01T20:13:22.353" v="11518" actId="1076"/>
          <ac:picMkLst>
            <pc:docMk/>
            <pc:sldMk cId="53708687" sldId="18980"/>
            <ac:picMk id="5" creationId="{6DC586B5-B663-9BD9-85BE-7D17C04405A6}"/>
          </ac:picMkLst>
        </pc:picChg>
      </pc:sldChg>
      <pc:sldChg chg="addSp delSp modSp add del mod modTransition delAnim modAnim">
        <pc:chgData name="Nelson, Stewart L. (LARC-D318)" userId="fd77ae05-c5ca-4198-8423-622287d18c37" providerId="ADAL" clId="{F004BD28-F226-42D6-AC5C-28AA70088121}" dt="2023-12-01T20:11:11.469" v="11393" actId="47"/>
        <pc:sldMkLst>
          <pc:docMk/>
          <pc:sldMk cId="792130034" sldId="18980"/>
        </pc:sldMkLst>
        <pc:picChg chg="add del mod">
          <ac:chgData name="Nelson, Stewart L. (LARC-D318)" userId="fd77ae05-c5ca-4198-8423-622287d18c37" providerId="ADAL" clId="{F004BD28-F226-42D6-AC5C-28AA70088121}" dt="2023-12-01T19:50:26.028" v="11248" actId="478"/>
          <ac:picMkLst>
            <pc:docMk/>
            <pc:sldMk cId="792130034" sldId="18980"/>
            <ac:picMk id="3" creationId="{CA3DA6A4-7582-7D2F-8470-67A87AB20FE1}"/>
          </ac:picMkLst>
        </pc:picChg>
        <pc:picChg chg="add del mod">
          <ac:chgData name="Nelson, Stewart L. (LARC-D318)" userId="fd77ae05-c5ca-4198-8423-622287d18c37" providerId="ADAL" clId="{F004BD28-F226-42D6-AC5C-28AA70088121}" dt="2023-12-01T19:51:22.060" v="11250" actId="478"/>
          <ac:picMkLst>
            <pc:docMk/>
            <pc:sldMk cId="792130034" sldId="18980"/>
            <ac:picMk id="5" creationId="{9371DDF9-F4E8-8CCB-1A20-877A5805BD74}"/>
          </ac:picMkLst>
        </pc:picChg>
        <pc:picChg chg="add del mod">
          <ac:chgData name="Nelson, Stewart L. (LARC-D318)" userId="fd77ae05-c5ca-4198-8423-622287d18c37" providerId="ADAL" clId="{F004BD28-F226-42D6-AC5C-28AA70088121}" dt="2023-12-01T19:56:47.999" v="11252" actId="478"/>
          <ac:picMkLst>
            <pc:docMk/>
            <pc:sldMk cId="792130034" sldId="18980"/>
            <ac:picMk id="6" creationId="{20E8FB17-567F-D51E-F469-9BE97C10CB45}"/>
          </ac:picMkLst>
        </pc:picChg>
        <pc:picChg chg="add del mod">
          <ac:chgData name="Nelson, Stewart L. (LARC-D318)" userId="fd77ae05-c5ca-4198-8423-622287d18c37" providerId="ADAL" clId="{F004BD28-F226-42D6-AC5C-28AA70088121}" dt="2023-12-01T19:57:01.082" v="11254" actId="478"/>
          <ac:picMkLst>
            <pc:docMk/>
            <pc:sldMk cId="792130034" sldId="18980"/>
            <ac:picMk id="7" creationId="{7BDEE0A3-6807-08F6-F3F4-CFC0C108FAB0}"/>
          </ac:picMkLst>
        </pc:picChg>
        <pc:picChg chg="del">
          <ac:chgData name="Nelson, Stewart L. (LARC-D318)" userId="fd77ae05-c5ca-4198-8423-622287d18c37" providerId="ADAL" clId="{F004BD28-F226-42D6-AC5C-28AA70088121}" dt="2023-12-01T20:11:07.849" v="11391" actId="478"/>
          <ac:picMkLst>
            <pc:docMk/>
            <pc:sldMk cId="792130034" sldId="18980"/>
            <ac:picMk id="8" creationId="{255E48F0-8A53-418B-CD56-0CF4E6DE0CCF}"/>
          </ac:picMkLst>
        </pc:picChg>
        <pc:picChg chg="add del mod">
          <ac:chgData name="Nelson, Stewart L. (LARC-D318)" userId="fd77ae05-c5ca-4198-8423-622287d18c37" providerId="ADAL" clId="{F004BD28-F226-42D6-AC5C-28AA70088121}" dt="2023-12-01T20:00:49.472" v="11257" actId="478"/>
          <ac:picMkLst>
            <pc:docMk/>
            <pc:sldMk cId="792130034" sldId="18980"/>
            <ac:picMk id="9" creationId="{E987AAE5-5444-A9BE-E27E-7530BBF0A34E}"/>
          </ac:picMkLst>
        </pc:picChg>
        <pc:picChg chg="add del mod">
          <ac:chgData name="Nelson, Stewart L. (LARC-D318)" userId="fd77ae05-c5ca-4198-8423-622287d18c37" providerId="ADAL" clId="{F004BD28-F226-42D6-AC5C-28AA70088121}" dt="2023-12-01T20:04:47.019" v="11259" actId="478"/>
          <ac:picMkLst>
            <pc:docMk/>
            <pc:sldMk cId="792130034" sldId="18980"/>
            <ac:picMk id="10" creationId="{B479ED0F-CEC4-51C1-6FB4-E6CEC245C834}"/>
          </ac:picMkLst>
        </pc:picChg>
        <pc:picChg chg="add del mod">
          <ac:chgData name="Nelson, Stewart L. (LARC-D318)" userId="fd77ae05-c5ca-4198-8423-622287d18c37" providerId="ADAL" clId="{F004BD28-F226-42D6-AC5C-28AA70088121}" dt="2023-12-01T20:11:09.363" v="11392" actId="478"/>
          <ac:picMkLst>
            <pc:docMk/>
            <pc:sldMk cId="792130034" sldId="18980"/>
            <ac:picMk id="11" creationId="{A77D1ACC-99C6-58DA-5DAC-89A83B9FE06E}"/>
          </ac:picMkLst>
        </pc:picChg>
      </pc:sldChg>
      <pc:sldChg chg="addSp delSp modSp add del mod delAnim modAnim">
        <pc:chgData name="Nelson, Stewart L. (LARC-D318)" userId="fd77ae05-c5ca-4198-8423-622287d18c37" providerId="ADAL" clId="{F004BD28-F226-42D6-AC5C-28AA70088121}" dt="2023-12-01T20:32:30.015" v="11662" actId="47"/>
        <pc:sldMkLst>
          <pc:docMk/>
          <pc:sldMk cId="3430657245" sldId="18980"/>
        </pc:sldMkLst>
        <pc:picChg chg="add del mod modCrop">
          <ac:chgData name="Nelson, Stewart L. (LARC-D318)" userId="fd77ae05-c5ca-4198-8423-622287d18c37" providerId="ADAL" clId="{F004BD28-F226-42D6-AC5C-28AA70088121}" dt="2023-12-01T20:18:02.420" v="11548" actId="478"/>
          <ac:picMkLst>
            <pc:docMk/>
            <pc:sldMk cId="3430657245" sldId="18980"/>
            <ac:picMk id="3" creationId="{D820B77A-3DE8-FC17-3086-0E21D58CBA23}"/>
          </ac:picMkLst>
        </pc:picChg>
      </pc:sldChg>
      <pc:sldChg chg="addSp delSp modSp add mod modNotesTx">
        <pc:chgData name="Nelson, Stewart L. (LARC-D318)" userId="fd77ae05-c5ca-4198-8423-622287d18c37" providerId="ADAL" clId="{F004BD28-F226-42D6-AC5C-28AA70088121}" dt="2023-12-08T17:03:45.909" v="38458" actId="27636"/>
        <pc:sldMkLst>
          <pc:docMk/>
          <pc:sldMk cId="1470301413" sldId="18981"/>
        </pc:sldMkLst>
        <pc:spChg chg="mod">
          <ac:chgData name="Nelson, Stewart L. (LARC-D318)" userId="fd77ae05-c5ca-4198-8423-622287d18c37" providerId="ADAL" clId="{F004BD28-F226-42D6-AC5C-28AA70088121}" dt="2023-12-04T20:45:41.106" v="13030" actId="20577"/>
          <ac:spMkLst>
            <pc:docMk/>
            <pc:sldMk cId="1470301413" sldId="18981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5T20:16:44.786" v="14632" actId="20577"/>
          <ac:spMkLst>
            <pc:docMk/>
            <pc:sldMk cId="1470301413" sldId="18981"/>
            <ac:spMk id="4" creationId="{42CB0911-2928-F63D-CA3F-21167CCF6CC7}"/>
          </ac:spMkLst>
        </pc:spChg>
        <pc:spChg chg="add del">
          <ac:chgData name="Nelson, Stewart L. (LARC-D318)" userId="fd77ae05-c5ca-4198-8423-622287d18c37" providerId="ADAL" clId="{F004BD28-F226-42D6-AC5C-28AA70088121}" dt="2023-12-04T18:52:55.289" v="12520" actId="22"/>
          <ac:spMkLst>
            <pc:docMk/>
            <pc:sldMk cId="1470301413" sldId="18981"/>
            <ac:spMk id="8" creationId="{AE789920-9656-3BEA-8566-05B14FF1E3DA}"/>
          </ac:spMkLst>
        </pc:spChg>
        <pc:spChg chg="add mod">
          <ac:chgData name="Nelson, Stewart L. (LARC-D318)" userId="fd77ae05-c5ca-4198-8423-622287d18c37" providerId="ADAL" clId="{F004BD28-F226-42D6-AC5C-28AA70088121}" dt="2023-12-08T17:03:45.909" v="38458" actId="27636"/>
          <ac:spMkLst>
            <pc:docMk/>
            <pc:sldMk cId="1470301413" sldId="18981"/>
            <ac:spMk id="9" creationId="{E7021F60-AA8F-8D9D-0A7B-3EA82E0175BF}"/>
          </ac:spMkLst>
        </pc:spChg>
        <pc:picChg chg="add del mod">
          <ac:chgData name="Nelson, Stewart L. (LARC-D318)" userId="fd77ae05-c5ca-4198-8423-622287d18c37" providerId="ADAL" clId="{F004BD28-F226-42D6-AC5C-28AA70088121}" dt="2023-12-01T20:32:05.208" v="11653" actId="478"/>
          <ac:picMkLst>
            <pc:docMk/>
            <pc:sldMk cId="1470301413" sldId="18981"/>
            <ac:picMk id="3" creationId="{B813E330-F47F-7F1A-F641-5983B913B787}"/>
          </ac:picMkLst>
        </pc:picChg>
        <pc:picChg chg="add mod">
          <ac:chgData name="Nelson, Stewart L. (LARC-D318)" userId="fd77ae05-c5ca-4198-8423-622287d18c37" providerId="ADAL" clId="{F004BD28-F226-42D6-AC5C-28AA70088121}" dt="2023-12-01T20:32:05.533" v="11654"/>
          <ac:picMkLst>
            <pc:docMk/>
            <pc:sldMk cId="1470301413" sldId="18981"/>
            <ac:picMk id="5" creationId="{BEA4A1E6-6AAE-C7C6-CB1A-9E179184F784}"/>
          </ac:picMkLst>
        </pc:picChg>
        <pc:picChg chg="del mod">
          <ac:chgData name="Nelson, Stewart L. (LARC-D318)" userId="fd77ae05-c5ca-4198-8423-622287d18c37" providerId="ADAL" clId="{F004BD28-F226-42D6-AC5C-28AA70088121}" dt="2023-12-01T20:30:45.138" v="11631" actId="478"/>
          <ac:picMkLst>
            <pc:docMk/>
            <pc:sldMk cId="1470301413" sldId="18981"/>
            <ac:picMk id="7" creationId="{A8BE2759-DD48-A6BE-B095-871E9D564976}"/>
          </ac:picMkLst>
        </pc:picChg>
      </pc:sldChg>
      <pc:sldChg chg="addSp delSp modSp add mod modNotesTx">
        <pc:chgData name="Nelson, Stewart L. (LARC-D318)" userId="fd77ae05-c5ca-4198-8423-622287d18c37" providerId="ADAL" clId="{F004BD28-F226-42D6-AC5C-28AA70088121}" dt="2023-12-08T17:03:54.147" v="38463" actId="14100"/>
        <pc:sldMkLst>
          <pc:docMk/>
          <pc:sldMk cId="1350837128" sldId="18982"/>
        </pc:sldMkLst>
        <pc:spChg chg="mod">
          <ac:chgData name="Nelson, Stewart L. (LARC-D318)" userId="fd77ae05-c5ca-4198-8423-622287d18c37" providerId="ADAL" clId="{F004BD28-F226-42D6-AC5C-28AA70088121}" dt="2023-12-04T20:45:45.723" v="13031" actId="20577"/>
          <ac:spMkLst>
            <pc:docMk/>
            <pc:sldMk cId="1350837128" sldId="18982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5T20:16:48.546" v="14634" actId="20577"/>
          <ac:spMkLst>
            <pc:docMk/>
            <pc:sldMk cId="1350837128" sldId="18982"/>
            <ac:spMk id="4" creationId="{42CB0911-2928-F63D-CA3F-21167CCF6CC7}"/>
          </ac:spMkLst>
        </pc:spChg>
        <pc:spChg chg="add del mod">
          <ac:chgData name="Nelson, Stewart L. (LARC-D318)" userId="fd77ae05-c5ca-4198-8423-622287d18c37" providerId="ADAL" clId="{F004BD28-F226-42D6-AC5C-28AA70088121}" dt="2023-12-04T18:54:09.741" v="12565" actId="478"/>
          <ac:spMkLst>
            <pc:docMk/>
            <pc:sldMk cId="1350837128" sldId="18982"/>
            <ac:spMk id="8" creationId="{CE7D5CBC-7C80-B7C0-BBDD-16F00333EE0F}"/>
          </ac:spMkLst>
        </pc:spChg>
        <pc:spChg chg="add del mod">
          <ac:chgData name="Nelson, Stewart L. (LARC-D318)" userId="fd77ae05-c5ca-4198-8423-622287d18c37" providerId="ADAL" clId="{F004BD28-F226-42D6-AC5C-28AA70088121}" dt="2023-12-04T18:54:10.454" v="12566" actId="478"/>
          <ac:spMkLst>
            <pc:docMk/>
            <pc:sldMk cId="1350837128" sldId="18982"/>
            <ac:spMk id="10" creationId="{36C8B3AC-0FF6-8D1F-C67A-45A131C4BDE1}"/>
          </ac:spMkLst>
        </pc:spChg>
        <pc:spChg chg="add mod">
          <ac:chgData name="Nelson, Stewart L. (LARC-D318)" userId="fd77ae05-c5ca-4198-8423-622287d18c37" providerId="ADAL" clId="{F004BD28-F226-42D6-AC5C-28AA70088121}" dt="2023-12-08T17:03:54.147" v="38463" actId="14100"/>
          <ac:spMkLst>
            <pc:docMk/>
            <pc:sldMk cId="1350837128" sldId="18982"/>
            <ac:spMk id="11" creationId="{775A4CF6-1E91-F51E-8B3D-DF181DC9846D}"/>
          </ac:spMkLst>
        </pc:spChg>
        <pc:picChg chg="add del mod">
          <ac:chgData name="Nelson, Stewart L. (LARC-D318)" userId="fd77ae05-c5ca-4198-8423-622287d18c37" providerId="ADAL" clId="{F004BD28-F226-42D6-AC5C-28AA70088121}" dt="2023-12-01T20:32:21.115" v="11659" actId="478"/>
          <ac:picMkLst>
            <pc:docMk/>
            <pc:sldMk cId="1350837128" sldId="18982"/>
            <ac:picMk id="3" creationId="{BE187D63-5BB9-3363-CCEA-B7EFADBD08E1}"/>
          </ac:picMkLst>
        </pc:picChg>
        <pc:picChg chg="add mod modCrop">
          <ac:chgData name="Nelson, Stewart L. (LARC-D318)" userId="fd77ae05-c5ca-4198-8423-622287d18c37" providerId="ADAL" clId="{F004BD28-F226-42D6-AC5C-28AA70088121}" dt="2023-12-04T16:25:35.439" v="12141"/>
          <ac:picMkLst>
            <pc:docMk/>
            <pc:sldMk cId="1350837128" sldId="18982"/>
            <ac:picMk id="5" creationId="{9D3E83C9-3BEE-41CB-006D-72F90E68BD31}"/>
          </ac:picMkLst>
        </pc:picChg>
        <pc:picChg chg="add del mod">
          <ac:chgData name="Nelson, Stewart L. (LARC-D318)" userId="fd77ae05-c5ca-4198-8423-622287d18c37" providerId="ADAL" clId="{F004BD28-F226-42D6-AC5C-28AA70088121}" dt="2023-12-04T15:30:47.791" v="12054"/>
          <ac:picMkLst>
            <pc:docMk/>
            <pc:sldMk cId="1350837128" sldId="18982"/>
            <ac:picMk id="6" creationId="{01E20C90-86BD-006A-7AFB-333A8CB63B2E}"/>
          </ac:picMkLst>
        </pc:picChg>
        <pc:picChg chg="add del mod">
          <ac:chgData name="Nelson, Stewart L. (LARC-D318)" userId="fd77ae05-c5ca-4198-8423-622287d18c37" providerId="ADAL" clId="{F004BD28-F226-42D6-AC5C-28AA70088121}" dt="2023-12-01T20:31:19.641" v="11644" actId="478"/>
          <ac:picMkLst>
            <pc:docMk/>
            <pc:sldMk cId="1350837128" sldId="18982"/>
            <ac:picMk id="7" creationId="{A8BE2759-DD48-A6BE-B095-871E9D564976}"/>
          </ac:picMkLst>
        </pc:picChg>
      </pc:sldChg>
      <pc:sldChg chg="del">
        <pc:chgData name="Nelson, Stewart L. (LARC-D318)" userId="fd77ae05-c5ca-4198-8423-622287d18c37" providerId="ADAL" clId="{F004BD28-F226-42D6-AC5C-28AA70088121}" dt="2023-12-01T19:40:49.295" v="11245" actId="47"/>
        <pc:sldMkLst>
          <pc:docMk/>
          <pc:sldMk cId="1469712734" sldId="18982"/>
        </pc:sldMkLst>
      </pc:sldChg>
      <pc:sldChg chg="del">
        <pc:chgData name="Nelson, Stewart L. (LARC-D318)" userId="fd77ae05-c5ca-4198-8423-622287d18c37" providerId="ADAL" clId="{F004BD28-F226-42D6-AC5C-28AA70088121}" dt="2023-12-01T19:40:47.970" v="11244" actId="47"/>
        <pc:sldMkLst>
          <pc:docMk/>
          <pc:sldMk cId="257673845" sldId="18983"/>
        </pc:sldMkLst>
      </pc:sldChg>
      <pc:sldChg chg="addSp delSp modSp add del mod modTransition delAnim modAnim modShow">
        <pc:chgData name="Nelson, Stewart L. (LARC-D318)" userId="fd77ae05-c5ca-4198-8423-622287d18c37" providerId="ADAL" clId="{F004BD28-F226-42D6-AC5C-28AA70088121}" dt="2023-12-05T14:56:08.567" v="13451" actId="47"/>
        <pc:sldMkLst>
          <pc:docMk/>
          <pc:sldMk cId="3391435871" sldId="18983"/>
        </pc:sldMkLst>
        <pc:picChg chg="add del mod modCrop">
          <ac:chgData name="Nelson, Stewart L. (LARC-D318)" userId="fd77ae05-c5ca-4198-8423-622287d18c37" providerId="ADAL" clId="{F004BD28-F226-42D6-AC5C-28AA70088121}" dt="2023-12-04T14:27:56.578" v="11758" actId="478"/>
          <ac:picMkLst>
            <pc:docMk/>
            <pc:sldMk cId="3391435871" sldId="18983"/>
            <ac:picMk id="3" creationId="{D9AA852C-D0D4-6C21-5566-D13CDB329EF5}"/>
          </ac:picMkLst>
        </pc:picChg>
        <pc:picChg chg="add del mod">
          <ac:chgData name="Nelson, Stewart L. (LARC-D318)" userId="fd77ae05-c5ca-4198-8423-622287d18c37" providerId="ADAL" clId="{F004BD28-F226-42D6-AC5C-28AA70088121}" dt="2023-12-04T15:10:27.198" v="11899" actId="478"/>
          <ac:picMkLst>
            <pc:docMk/>
            <pc:sldMk cId="3391435871" sldId="18983"/>
            <ac:picMk id="5" creationId="{9D3E83C9-3BEE-41CB-006D-72F90E68BD31}"/>
          </ac:picMkLst>
        </pc:picChg>
        <pc:picChg chg="add del mod">
          <ac:chgData name="Nelson, Stewart L. (LARC-D318)" userId="fd77ae05-c5ca-4198-8423-622287d18c37" providerId="ADAL" clId="{F004BD28-F226-42D6-AC5C-28AA70088121}" dt="2023-12-04T14:28:05.472" v="11760" actId="478"/>
          <ac:picMkLst>
            <pc:docMk/>
            <pc:sldMk cId="3391435871" sldId="18983"/>
            <ac:picMk id="7" creationId="{E6A54144-4919-C6C6-BFD3-9340981C6312}"/>
          </ac:picMkLst>
        </pc:picChg>
        <pc:picChg chg="add del mod modCrop">
          <ac:chgData name="Nelson, Stewart L. (LARC-D318)" userId="fd77ae05-c5ca-4198-8423-622287d18c37" providerId="ADAL" clId="{F004BD28-F226-42D6-AC5C-28AA70088121}" dt="2023-12-04T15:21:47.642" v="11995" actId="478"/>
          <ac:picMkLst>
            <pc:docMk/>
            <pc:sldMk cId="3391435871" sldId="18983"/>
            <ac:picMk id="9" creationId="{15C4B1FA-5FC6-E030-DD62-0D1E599FFB6A}"/>
          </ac:picMkLst>
        </pc:picChg>
        <pc:picChg chg="add del mod ord">
          <ac:chgData name="Nelson, Stewart L. (LARC-D318)" userId="fd77ae05-c5ca-4198-8423-622287d18c37" providerId="ADAL" clId="{F004BD28-F226-42D6-AC5C-28AA70088121}" dt="2023-12-04T14:56:17.081" v="11842"/>
          <ac:picMkLst>
            <pc:docMk/>
            <pc:sldMk cId="3391435871" sldId="18983"/>
            <ac:picMk id="10" creationId="{B2503E84-B6FA-B579-99E7-AB39395940BC}"/>
          </ac:picMkLst>
        </pc:picChg>
        <pc:picChg chg="add del mod ord">
          <ac:chgData name="Nelson, Stewart L. (LARC-D318)" userId="fd77ae05-c5ca-4198-8423-622287d18c37" providerId="ADAL" clId="{F004BD28-F226-42D6-AC5C-28AA70088121}" dt="2023-12-04T15:13:50.293" v="11927" actId="478"/>
          <ac:picMkLst>
            <pc:docMk/>
            <pc:sldMk cId="3391435871" sldId="18983"/>
            <ac:picMk id="11" creationId="{186DF113-0ACC-67EC-B449-F34ACF993134}"/>
          </ac:picMkLst>
        </pc:picChg>
        <pc:picChg chg="add del mod ord">
          <ac:chgData name="Nelson, Stewart L. (LARC-D318)" userId="fd77ae05-c5ca-4198-8423-622287d18c37" providerId="ADAL" clId="{F004BD28-F226-42D6-AC5C-28AA70088121}" dt="2023-12-04T15:20:46.829" v="11985" actId="478"/>
          <ac:picMkLst>
            <pc:docMk/>
            <pc:sldMk cId="3391435871" sldId="18983"/>
            <ac:picMk id="12" creationId="{EB85D78E-9991-652C-3FC5-ECD05CF5C531}"/>
          </ac:picMkLst>
        </pc:picChg>
        <pc:picChg chg="add del mod ord">
          <ac:chgData name="Nelson, Stewart L. (LARC-D318)" userId="fd77ae05-c5ca-4198-8423-622287d18c37" providerId="ADAL" clId="{F004BD28-F226-42D6-AC5C-28AA70088121}" dt="2023-12-04T15:29:53.769" v="12049" actId="478"/>
          <ac:picMkLst>
            <pc:docMk/>
            <pc:sldMk cId="3391435871" sldId="18983"/>
            <ac:picMk id="13" creationId="{9B87DF41-10E1-390F-BC4B-2217B3B5EA55}"/>
          </ac:picMkLst>
        </pc:picChg>
        <pc:picChg chg="add mod ord modCrop">
          <ac:chgData name="Nelson, Stewart L. (LARC-D318)" userId="fd77ae05-c5ca-4198-8423-622287d18c37" providerId="ADAL" clId="{F004BD28-F226-42D6-AC5C-28AA70088121}" dt="2023-12-04T16:25:51.460" v="12142"/>
          <ac:picMkLst>
            <pc:docMk/>
            <pc:sldMk cId="3391435871" sldId="18983"/>
            <ac:picMk id="15" creationId="{CBDC39BB-67DB-1DAD-B299-ECCC7773D1A2}"/>
          </ac:picMkLst>
        </pc:picChg>
        <pc:picChg chg="add del mod ord">
          <ac:chgData name="Nelson, Stewart L. (LARC-D318)" userId="fd77ae05-c5ca-4198-8423-622287d18c37" providerId="ADAL" clId="{F004BD28-F226-42D6-AC5C-28AA70088121}" dt="2023-12-04T15:45:56.183" v="12079" actId="478"/>
          <ac:picMkLst>
            <pc:docMk/>
            <pc:sldMk cId="3391435871" sldId="18983"/>
            <ac:picMk id="16" creationId="{18E822D4-37F3-CFB9-F2A4-C334D840DEBB}"/>
          </ac:picMkLst>
        </pc:picChg>
        <pc:picChg chg="add del mod ord">
          <ac:chgData name="Nelson, Stewart L. (LARC-D318)" userId="fd77ae05-c5ca-4198-8423-622287d18c37" providerId="ADAL" clId="{F004BD28-F226-42D6-AC5C-28AA70088121}" dt="2023-12-04T15:48:05.806" v="12088" actId="478"/>
          <ac:picMkLst>
            <pc:docMk/>
            <pc:sldMk cId="3391435871" sldId="18983"/>
            <ac:picMk id="17" creationId="{8BBEA071-9B48-8C39-0B49-594B3C95F7AC}"/>
          </ac:picMkLst>
        </pc:picChg>
      </pc:sldChg>
      <pc:sldChg chg="modSp add del mod">
        <pc:chgData name="Nelson, Stewart L. (LARC-D318)" userId="fd77ae05-c5ca-4198-8423-622287d18c37" providerId="ADAL" clId="{F004BD28-F226-42D6-AC5C-28AA70088121}" dt="2023-12-04T16:41:26.722" v="12182" actId="47"/>
        <pc:sldMkLst>
          <pc:docMk/>
          <pc:sldMk cId="544344655" sldId="18984"/>
        </pc:sldMkLst>
        <pc:picChg chg="mod">
          <ac:chgData name="Nelson, Stewart L. (LARC-D318)" userId="fd77ae05-c5ca-4198-8423-622287d18c37" providerId="ADAL" clId="{F004BD28-F226-42D6-AC5C-28AA70088121}" dt="2023-12-04T16:25:58.308" v="12143"/>
          <ac:picMkLst>
            <pc:docMk/>
            <pc:sldMk cId="544344655" sldId="18984"/>
            <ac:picMk id="15" creationId="{CBDC39BB-67DB-1DAD-B299-ECCC7773D1A2}"/>
          </ac:picMkLst>
        </pc:picChg>
      </pc:sldChg>
      <pc:sldChg chg="addSp modSp add del mod modTransition setBg modShow">
        <pc:chgData name="Nelson, Stewart L. (LARC-D318)" userId="fd77ae05-c5ca-4198-8423-622287d18c37" providerId="ADAL" clId="{F004BD28-F226-42D6-AC5C-28AA70088121}" dt="2023-12-05T14:56:07.766" v="13450" actId="47"/>
        <pc:sldMkLst>
          <pc:docMk/>
          <pc:sldMk cId="1659026246" sldId="18985"/>
        </pc:sldMkLst>
        <pc:picChg chg="add mod modCrop">
          <ac:chgData name="Nelson, Stewart L. (LARC-D318)" userId="fd77ae05-c5ca-4198-8423-622287d18c37" providerId="ADAL" clId="{F004BD28-F226-42D6-AC5C-28AA70088121}" dt="2023-12-04T17:26:28.412" v="12189" actId="29295"/>
          <ac:picMkLst>
            <pc:docMk/>
            <pc:sldMk cId="1659026246" sldId="18985"/>
            <ac:picMk id="5" creationId="{3800D824-B937-2D00-6DFD-4FCB79FC72F8}"/>
          </ac:picMkLst>
        </pc:picChg>
      </pc:sldChg>
      <pc:sldChg chg="addSp delSp modSp add del mod ord modTransition setBg">
        <pc:chgData name="Nelson, Stewart L. (LARC-D318)" userId="fd77ae05-c5ca-4198-8423-622287d18c37" providerId="ADAL" clId="{F004BD28-F226-42D6-AC5C-28AA70088121}" dt="2023-12-04T18:15:20.373" v="12335" actId="47"/>
        <pc:sldMkLst>
          <pc:docMk/>
          <pc:sldMk cId="3731689085" sldId="18986"/>
        </pc:sldMkLst>
        <pc:picChg chg="add mod modCrop">
          <ac:chgData name="Nelson, Stewart L. (LARC-D318)" userId="fd77ae05-c5ca-4198-8423-622287d18c37" providerId="ADAL" clId="{F004BD28-F226-42D6-AC5C-28AA70088121}" dt="2023-12-04T17:43:29.483" v="12222" actId="18131"/>
          <ac:picMkLst>
            <pc:docMk/>
            <pc:sldMk cId="3731689085" sldId="18986"/>
            <ac:picMk id="6" creationId="{0C9A699F-5039-432E-766C-37CF8B7F4171}"/>
          </ac:picMkLst>
        </pc:picChg>
        <pc:picChg chg="add del mod modCrop">
          <ac:chgData name="Nelson, Stewart L. (LARC-D318)" userId="fd77ae05-c5ca-4198-8423-622287d18c37" providerId="ADAL" clId="{F004BD28-F226-42D6-AC5C-28AA70088121}" dt="2023-12-04T18:15:18.972" v="12334" actId="478"/>
          <ac:picMkLst>
            <pc:docMk/>
            <pc:sldMk cId="3731689085" sldId="18986"/>
            <ac:picMk id="8" creationId="{A916789D-7966-B831-F967-DDA3350D78E6}"/>
          </ac:picMkLst>
        </pc:picChg>
      </pc:sldChg>
      <pc:sldChg chg="addSp delSp modSp add mod ord modTransition modNotesTx">
        <pc:chgData name="Nelson, Stewart L. (LARC-D318)" userId="fd77ae05-c5ca-4198-8423-622287d18c37" providerId="ADAL" clId="{F004BD28-F226-42D6-AC5C-28AA70088121}" dt="2023-12-08T17:04:01.702" v="38467" actId="27636"/>
        <pc:sldMkLst>
          <pc:docMk/>
          <pc:sldMk cId="1802005006" sldId="18987"/>
        </pc:sldMkLst>
        <pc:spChg chg="del mod">
          <ac:chgData name="Nelson, Stewart L. (LARC-D318)" userId="fd77ae05-c5ca-4198-8423-622287d18c37" providerId="ADAL" clId="{F004BD28-F226-42D6-AC5C-28AA70088121}" dt="2023-12-04T18:01:45.098" v="12278" actId="478"/>
          <ac:spMkLst>
            <pc:docMk/>
            <pc:sldMk cId="1802005006" sldId="18987"/>
            <ac:spMk id="2" creationId="{6BD4FA7E-B286-8CFE-951C-F8A50252AAA4}"/>
          </ac:spMkLst>
        </pc:spChg>
        <pc:spChg chg="mod">
          <ac:chgData name="Nelson, Stewart L. (LARC-D318)" userId="fd77ae05-c5ca-4198-8423-622287d18c37" providerId="ADAL" clId="{F004BD28-F226-42D6-AC5C-28AA70088121}" dt="2023-12-05T20:16:52.351" v="14636" actId="20577"/>
          <ac:spMkLst>
            <pc:docMk/>
            <pc:sldMk cId="1802005006" sldId="18987"/>
            <ac:spMk id="4" creationId="{42CB0911-2928-F63D-CA3F-21167CCF6CC7}"/>
          </ac:spMkLst>
        </pc:spChg>
        <pc:spChg chg="add del mod">
          <ac:chgData name="Nelson, Stewart L. (LARC-D318)" userId="fd77ae05-c5ca-4198-8423-622287d18c37" providerId="ADAL" clId="{F004BD28-F226-42D6-AC5C-28AA70088121}" dt="2023-12-04T18:01:48.835" v="12279" actId="478"/>
          <ac:spMkLst>
            <pc:docMk/>
            <pc:sldMk cId="1802005006" sldId="18987"/>
            <ac:spMk id="7" creationId="{5D931E5C-9492-D255-BAB8-572D69F4D109}"/>
          </ac:spMkLst>
        </pc:spChg>
        <pc:spChg chg="add mod">
          <ac:chgData name="Nelson, Stewart L. (LARC-D318)" userId="fd77ae05-c5ca-4198-8423-622287d18c37" providerId="ADAL" clId="{F004BD28-F226-42D6-AC5C-28AA70088121}" dt="2023-12-04T20:45:50.731" v="13032" actId="20577"/>
          <ac:spMkLst>
            <pc:docMk/>
            <pc:sldMk cId="1802005006" sldId="18987"/>
            <ac:spMk id="8" creationId="{7C57668B-5BD8-D111-3156-088CCD707BD2}"/>
          </ac:spMkLst>
        </pc:spChg>
        <pc:spChg chg="add del mod">
          <ac:chgData name="Nelson, Stewart L. (LARC-D318)" userId="fd77ae05-c5ca-4198-8423-622287d18c37" providerId="ADAL" clId="{F004BD28-F226-42D6-AC5C-28AA70088121}" dt="2023-12-04T18:54:15.266" v="12568" actId="478"/>
          <ac:spMkLst>
            <pc:docMk/>
            <pc:sldMk cId="1802005006" sldId="18987"/>
            <ac:spMk id="9" creationId="{4FCC0AA3-D803-5A63-1F62-5FE5592DC213}"/>
          </ac:spMkLst>
        </pc:spChg>
        <pc:spChg chg="add del mod">
          <ac:chgData name="Nelson, Stewart L. (LARC-D318)" userId="fd77ae05-c5ca-4198-8423-622287d18c37" providerId="ADAL" clId="{F004BD28-F226-42D6-AC5C-28AA70088121}" dt="2023-12-04T18:54:16.466" v="12569" actId="478"/>
          <ac:spMkLst>
            <pc:docMk/>
            <pc:sldMk cId="1802005006" sldId="18987"/>
            <ac:spMk id="11" creationId="{8D7A6FE1-CA7D-86DC-8F8C-12A569079C14}"/>
          </ac:spMkLst>
        </pc:spChg>
        <pc:spChg chg="add mod">
          <ac:chgData name="Nelson, Stewart L. (LARC-D318)" userId="fd77ae05-c5ca-4198-8423-622287d18c37" providerId="ADAL" clId="{F004BD28-F226-42D6-AC5C-28AA70088121}" dt="2023-12-08T17:04:01.702" v="38467" actId="27636"/>
          <ac:spMkLst>
            <pc:docMk/>
            <pc:sldMk cId="1802005006" sldId="18987"/>
            <ac:spMk id="12" creationId="{1974AFD2-F2F3-D397-F0D3-897CFEC1353C}"/>
          </ac:spMkLst>
        </pc:spChg>
        <pc:picChg chg="add del mod ord modCrop">
          <ac:chgData name="Nelson, Stewart L. (LARC-D318)" userId="fd77ae05-c5ca-4198-8423-622287d18c37" providerId="ADAL" clId="{F004BD28-F226-42D6-AC5C-28AA70088121}" dt="2023-12-04T18:00:01.820" v="12271" actId="29295"/>
          <ac:picMkLst>
            <pc:docMk/>
            <pc:sldMk cId="1802005006" sldId="18987"/>
            <ac:picMk id="5" creationId="{0C3E0813-EF0F-AE9D-DADA-5A5F35491CA3}"/>
          </ac:picMkLst>
        </pc:picChg>
        <pc:picChg chg="del mod">
          <ac:chgData name="Nelson, Stewart L. (LARC-D318)" userId="fd77ae05-c5ca-4198-8423-622287d18c37" providerId="ADAL" clId="{F004BD28-F226-42D6-AC5C-28AA70088121}" dt="2023-12-04T17:58:44.912" v="12268" actId="478"/>
          <ac:picMkLst>
            <pc:docMk/>
            <pc:sldMk cId="1802005006" sldId="18987"/>
            <ac:picMk id="15" creationId="{CBDC39BB-67DB-1DAD-B299-ECCC7773D1A2}"/>
          </ac:picMkLst>
        </pc:picChg>
      </pc:sldChg>
      <pc:sldChg chg="addSp delSp modSp add mod modTransition modAnim modNotesTx">
        <pc:chgData name="Nelson, Stewart L. (LARC-D318)" userId="fd77ae05-c5ca-4198-8423-622287d18c37" providerId="ADAL" clId="{F004BD28-F226-42D6-AC5C-28AA70088121}" dt="2023-12-08T17:04:06.953" v="38471" actId="27636"/>
        <pc:sldMkLst>
          <pc:docMk/>
          <pc:sldMk cId="3692381681" sldId="18988"/>
        </pc:sldMkLst>
        <pc:spChg chg="mod">
          <ac:chgData name="Nelson, Stewart L. (LARC-D318)" userId="fd77ae05-c5ca-4198-8423-622287d18c37" providerId="ADAL" clId="{F004BD28-F226-42D6-AC5C-28AA70088121}" dt="2023-12-05T20:16:56.489" v="14638" actId="20577"/>
          <ac:spMkLst>
            <pc:docMk/>
            <pc:sldMk cId="3692381681" sldId="18988"/>
            <ac:spMk id="4" creationId="{42CB0911-2928-F63D-CA3F-21167CCF6CC7}"/>
          </ac:spMkLst>
        </pc:spChg>
        <pc:spChg chg="del mod">
          <ac:chgData name="Nelson, Stewart L. (LARC-D318)" userId="fd77ae05-c5ca-4198-8423-622287d18c37" providerId="ADAL" clId="{F004BD28-F226-42D6-AC5C-28AA70088121}" dt="2023-12-04T18:58:21.402" v="12604" actId="478"/>
          <ac:spMkLst>
            <pc:docMk/>
            <pc:sldMk cId="3692381681" sldId="18988"/>
            <ac:spMk id="8" creationId="{7C57668B-5BD8-D111-3156-088CCD707BD2}"/>
          </ac:spMkLst>
        </pc:spChg>
        <pc:spChg chg="add del mod">
          <ac:chgData name="Nelson, Stewart L. (LARC-D318)" userId="fd77ae05-c5ca-4198-8423-622287d18c37" providerId="ADAL" clId="{F004BD28-F226-42D6-AC5C-28AA70088121}" dt="2023-12-04T18:54:21.156" v="12571" actId="478"/>
          <ac:spMkLst>
            <pc:docMk/>
            <pc:sldMk cId="3692381681" sldId="18988"/>
            <ac:spMk id="11" creationId="{784ECE8E-E3AF-2878-69F3-746AF28980C7}"/>
          </ac:spMkLst>
        </pc:spChg>
        <pc:spChg chg="add del mod">
          <ac:chgData name="Nelson, Stewart L. (LARC-D318)" userId="fd77ae05-c5ca-4198-8423-622287d18c37" providerId="ADAL" clId="{F004BD28-F226-42D6-AC5C-28AA70088121}" dt="2023-12-04T18:54:21.831" v="12572" actId="478"/>
          <ac:spMkLst>
            <pc:docMk/>
            <pc:sldMk cId="3692381681" sldId="18988"/>
            <ac:spMk id="13" creationId="{81A8B2E2-946B-8C8D-5E6A-81C54DE020A6}"/>
          </ac:spMkLst>
        </pc:spChg>
        <pc:spChg chg="add mod">
          <ac:chgData name="Nelson, Stewart L. (LARC-D318)" userId="fd77ae05-c5ca-4198-8423-622287d18c37" providerId="ADAL" clId="{F004BD28-F226-42D6-AC5C-28AA70088121}" dt="2023-12-08T17:04:06.953" v="38471" actId="27636"/>
          <ac:spMkLst>
            <pc:docMk/>
            <pc:sldMk cId="3692381681" sldId="18988"/>
            <ac:spMk id="14" creationId="{2DF128EA-CDBD-26CB-A8FE-5847267E75CE}"/>
          </ac:spMkLst>
        </pc:spChg>
        <pc:spChg chg="add del mod">
          <ac:chgData name="Nelson, Stewart L. (LARC-D318)" userId="fd77ae05-c5ca-4198-8423-622287d18c37" providerId="ADAL" clId="{F004BD28-F226-42D6-AC5C-28AA70088121}" dt="2023-12-04T19:01:07.348" v="12639" actId="478"/>
          <ac:spMkLst>
            <pc:docMk/>
            <pc:sldMk cId="3692381681" sldId="18988"/>
            <ac:spMk id="16" creationId="{CF4209E1-E8DD-CF3E-8F5E-07BAC7501A0E}"/>
          </ac:spMkLst>
        </pc:spChg>
        <pc:spChg chg="add mod">
          <ac:chgData name="Nelson, Stewart L. (LARC-D318)" userId="fd77ae05-c5ca-4198-8423-622287d18c37" providerId="ADAL" clId="{F004BD28-F226-42D6-AC5C-28AA70088121}" dt="2023-12-04T20:45:56.129" v="13033" actId="20577"/>
          <ac:spMkLst>
            <pc:docMk/>
            <pc:sldMk cId="3692381681" sldId="18988"/>
            <ac:spMk id="19" creationId="{9608BF01-B2DA-85BC-CCFC-6ACBAF416E97}"/>
          </ac:spMkLst>
        </pc:spChg>
        <pc:spChg chg="add del mod ord">
          <ac:chgData name="Nelson, Stewart L. (LARC-D318)" userId="fd77ae05-c5ca-4198-8423-622287d18c37" providerId="ADAL" clId="{F004BD28-F226-42D6-AC5C-28AA70088121}" dt="2023-12-04T19:33:10.398" v="12823" actId="478"/>
          <ac:spMkLst>
            <pc:docMk/>
            <pc:sldMk cId="3692381681" sldId="18988"/>
            <ac:spMk id="22" creationId="{0A77DC35-91BD-492E-D6F1-92B2F0C139B5}"/>
          </ac:spMkLst>
        </pc:spChg>
        <pc:picChg chg="add del mod ord modCrop">
          <ac:chgData name="Nelson, Stewart L. (LARC-D318)" userId="fd77ae05-c5ca-4198-8423-622287d18c37" providerId="ADAL" clId="{F004BD28-F226-42D6-AC5C-28AA70088121}" dt="2023-12-04T18:56:07.432" v="12595" actId="478"/>
          <ac:picMkLst>
            <pc:docMk/>
            <pc:sldMk cId="3692381681" sldId="18988"/>
            <ac:picMk id="3" creationId="{40E3916A-91C0-0718-5CEE-A61AD1FC4F38}"/>
          </ac:picMkLst>
        </pc:picChg>
        <pc:picChg chg="del">
          <ac:chgData name="Nelson, Stewart L. (LARC-D318)" userId="fd77ae05-c5ca-4198-8423-622287d18c37" providerId="ADAL" clId="{F004BD28-F226-42D6-AC5C-28AA70088121}" dt="2023-12-04T18:32:43.194" v="12384" actId="478"/>
          <ac:picMkLst>
            <pc:docMk/>
            <pc:sldMk cId="3692381681" sldId="18988"/>
            <ac:picMk id="5" creationId="{0C3E0813-EF0F-AE9D-DADA-5A5F35491CA3}"/>
          </ac:picMkLst>
        </pc:picChg>
        <pc:picChg chg="add del mod modCrop">
          <ac:chgData name="Nelson, Stewart L. (LARC-D318)" userId="fd77ae05-c5ca-4198-8423-622287d18c37" providerId="ADAL" clId="{F004BD28-F226-42D6-AC5C-28AA70088121}" dt="2023-12-04T18:45:55.055" v="12421" actId="478"/>
          <ac:picMkLst>
            <pc:docMk/>
            <pc:sldMk cId="3692381681" sldId="18988"/>
            <ac:picMk id="7" creationId="{A0D92F94-7B34-444D-07AE-8A785CDC73DD}"/>
          </ac:picMkLst>
        </pc:picChg>
        <pc:picChg chg="add del mod ord modCrop">
          <ac:chgData name="Nelson, Stewart L. (LARC-D318)" userId="fd77ae05-c5ca-4198-8423-622287d18c37" providerId="ADAL" clId="{F004BD28-F226-42D6-AC5C-28AA70088121}" dt="2023-12-04T19:06:09.401" v="12673" actId="478"/>
          <ac:picMkLst>
            <pc:docMk/>
            <pc:sldMk cId="3692381681" sldId="18988"/>
            <ac:picMk id="10" creationId="{321FBAB9-EA54-4B61-419A-F31C6997BAEB}"/>
          </ac:picMkLst>
        </pc:picChg>
        <pc:picChg chg="add del mod ord modCrop">
          <ac:chgData name="Nelson, Stewart L. (LARC-D318)" userId="fd77ae05-c5ca-4198-8423-622287d18c37" providerId="ADAL" clId="{F004BD28-F226-42D6-AC5C-28AA70088121}" dt="2023-12-04T19:19:50.057" v="12722" actId="478"/>
          <ac:picMkLst>
            <pc:docMk/>
            <pc:sldMk cId="3692381681" sldId="18988"/>
            <ac:picMk id="18" creationId="{69F74D20-40E8-3957-3F7B-4A6945587C5F}"/>
          </ac:picMkLst>
        </pc:picChg>
        <pc:picChg chg="add mod ord modCrop">
          <ac:chgData name="Nelson, Stewart L. (LARC-D318)" userId="fd77ae05-c5ca-4198-8423-622287d18c37" providerId="ADAL" clId="{F004BD28-F226-42D6-AC5C-28AA70088121}" dt="2023-12-07T16:57:05.410" v="36489"/>
          <ac:picMkLst>
            <pc:docMk/>
            <pc:sldMk cId="3692381681" sldId="18988"/>
            <ac:picMk id="21" creationId="{E19E3253-8997-3EC0-F247-9A6E54491E9D}"/>
          </ac:picMkLst>
        </pc:picChg>
      </pc:sldChg>
      <pc:sldChg chg="addSp delSp modSp add mod setBg modNotesTx">
        <pc:chgData name="Nelson, Stewart L. (LARC-D318)" userId="fd77ae05-c5ca-4198-8423-622287d18c37" providerId="ADAL" clId="{F004BD28-F226-42D6-AC5C-28AA70088121}" dt="2023-12-08T13:30:41.902" v="37169" actId="20577"/>
        <pc:sldMkLst>
          <pc:docMk/>
          <pc:sldMk cId="1890892319" sldId="18989"/>
        </pc:sldMkLst>
        <pc:spChg chg="add mod">
          <ac:chgData name="Nelson, Stewart L. (LARC-D318)" userId="fd77ae05-c5ca-4198-8423-622287d18c37" providerId="ADAL" clId="{F004BD28-F226-42D6-AC5C-28AA70088121}" dt="2023-12-07T20:01:36.289" v="36660" actId="1076"/>
          <ac:spMkLst>
            <pc:docMk/>
            <pc:sldMk cId="1890892319" sldId="18989"/>
            <ac:spMk id="4" creationId="{7008E48F-A6D4-4454-E77D-20BC11B0D2EB}"/>
          </ac:spMkLst>
        </pc:spChg>
        <pc:spChg chg="mod">
          <ac:chgData name="Nelson, Stewart L. (LARC-D318)" userId="fd77ae05-c5ca-4198-8423-622287d18c37" providerId="ADAL" clId="{F004BD28-F226-42D6-AC5C-28AA70088121}" dt="2023-12-07T20:01:45.090" v="36661" actId="14100"/>
          <ac:spMkLst>
            <pc:docMk/>
            <pc:sldMk cId="1890892319" sldId="18989"/>
            <ac:spMk id="5" creationId="{300440F6-68CC-EC4B-9167-0E276F6F70CD}"/>
          </ac:spMkLst>
        </pc:spChg>
        <pc:spChg chg="mod">
          <ac:chgData name="Nelson, Stewart L. (LARC-D318)" userId="fd77ae05-c5ca-4198-8423-622287d18c37" providerId="ADAL" clId="{F004BD28-F226-42D6-AC5C-28AA70088121}" dt="2023-12-07T20:02:58.505" v="36666" actId="1076"/>
          <ac:spMkLst>
            <pc:docMk/>
            <pc:sldMk cId="1890892319" sldId="18989"/>
            <ac:spMk id="6" creationId="{C0B8FE33-90FE-8C44-A15D-2D8053EDB42E}"/>
          </ac:spMkLst>
        </pc:spChg>
        <pc:spChg chg="del">
          <ac:chgData name="Nelson, Stewart L. (LARC-D318)" userId="fd77ae05-c5ca-4198-8423-622287d18c37" providerId="ADAL" clId="{F004BD28-F226-42D6-AC5C-28AA70088121}" dt="2023-12-05T14:25:26.171" v="13062" actId="478"/>
          <ac:spMkLst>
            <pc:docMk/>
            <pc:sldMk cId="1890892319" sldId="18989"/>
            <ac:spMk id="7" creationId="{B516D699-F8C0-4579-98F1-02480E7407C8}"/>
          </ac:spMkLst>
        </pc:spChg>
        <pc:spChg chg="add mod">
          <ac:chgData name="Nelson, Stewart L. (LARC-D318)" userId="fd77ae05-c5ca-4198-8423-622287d18c37" providerId="ADAL" clId="{F004BD28-F226-42D6-AC5C-28AA70088121}" dt="2023-12-08T13:30:41.902" v="37169" actId="20577"/>
          <ac:spMkLst>
            <pc:docMk/>
            <pc:sldMk cId="1890892319" sldId="18989"/>
            <ac:spMk id="10" creationId="{35DB4F4B-CC97-B21A-8387-C291BEE17911}"/>
          </ac:spMkLst>
        </pc:spChg>
        <pc:picChg chg="mod modCrop">
          <ac:chgData name="Nelson, Stewart L. (LARC-D318)" userId="fd77ae05-c5ca-4198-8423-622287d18c37" providerId="ADAL" clId="{F004BD28-F226-42D6-AC5C-28AA70088121}" dt="2023-12-05T14:44:57.230" v="13441" actId="732"/>
          <ac:picMkLst>
            <pc:docMk/>
            <pc:sldMk cId="1890892319" sldId="18989"/>
            <ac:picMk id="9" creationId="{914F41E7-AF5F-472D-AD59-0656FBC1B7FF}"/>
          </ac:picMkLst>
        </pc:picChg>
        <pc:picChg chg="add del mod">
          <ac:chgData name="Nelson, Stewart L. (LARC-D318)" userId="fd77ae05-c5ca-4198-8423-622287d18c37" providerId="ADAL" clId="{F004BD28-F226-42D6-AC5C-28AA70088121}" dt="2023-12-05T14:38:06.412" v="13312" actId="478"/>
          <ac:picMkLst>
            <pc:docMk/>
            <pc:sldMk cId="1890892319" sldId="18989"/>
            <ac:picMk id="12" creationId="{266BA4E8-0917-EB23-FE8B-E83C2A14BCB8}"/>
          </ac:picMkLst>
        </pc:picChg>
        <pc:picChg chg="add del mod">
          <ac:chgData name="Nelson, Stewart L. (LARC-D318)" userId="fd77ae05-c5ca-4198-8423-622287d18c37" providerId="ADAL" clId="{F004BD28-F226-42D6-AC5C-28AA70088121}" dt="2023-12-05T14:36:44.225" v="13309" actId="478"/>
          <ac:picMkLst>
            <pc:docMk/>
            <pc:sldMk cId="1890892319" sldId="18989"/>
            <ac:picMk id="14" creationId="{5E9AC9DB-F238-318E-D333-1056A4D22307}"/>
          </ac:picMkLst>
        </pc:picChg>
        <pc:picChg chg="add del mod">
          <ac:chgData name="Nelson, Stewart L. (LARC-D318)" userId="fd77ae05-c5ca-4198-8423-622287d18c37" providerId="ADAL" clId="{F004BD28-F226-42D6-AC5C-28AA70088121}" dt="2023-12-05T14:37:53.678" v="13311"/>
          <ac:picMkLst>
            <pc:docMk/>
            <pc:sldMk cId="1890892319" sldId="18989"/>
            <ac:picMk id="15" creationId="{3002D72A-3877-A169-D7F5-B7754DE49251}"/>
          </ac:picMkLst>
        </pc:picChg>
      </pc:sldChg>
      <pc:sldChg chg="addSp delSp modSp add del mod">
        <pc:chgData name="Nelson, Stewart L. (LARC-D318)" userId="fd77ae05-c5ca-4198-8423-622287d18c37" providerId="ADAL" clId="{F004BD28-F226-42D6-AC5C-28AA70088121}" dt="2023-12-04T20:43:58.688" v="13019" actId="47"/>
        <pc:sldMkLst>
          <pc:docMk/>
          <pc:sldMk cId="3236428022" sldId="18989"/>
        </pc:sldMkLst>
        <pc:spChg chg="add del mod">
          <ac:chgData name="Nelson, Stewart L. (LARC-D318)" userId="fd77ae05-c5ca-4198-8423-622287d18c37" providerId="ADAL" clId="{F004BD28-F226-42D6-AC5C-28AA70088121}" dt="2023-12-04T20:11:05.573" v="12957"/>
          <ac:spMkLst>
            <pc:docMk/>
            <pc:sldMk cId="3236428022" sldId="18989"/>
            <ac:spMk id="2" creationId="{2327E88F-D62F-E34A-E874-1132F14E1135}"/>
          </ac:spMkLst>
        </pc:spChg>
        <pc:spChg chg="add del mod">
          <ac:chgData name="Nelson, Stewart L. (LARC-D318)" userId="fd77ae05-c5ca-4198-8423-622287d18c37" providerId="ADAL" clId="{F004BD28-F226-42D6-AC5C-28AA70088121}" dt="2023-12-04T20:11:13.002" v="12959"/>
          <ac:spMkLst>
            <pc:docMk/>
            <pc:sldMk cId="3236428022" sldId="18989"/>
            <ac:spMk id="4" creationId="{F0289CDD-5E88-FFF2-29FF-CB1E29E0EC40}"/>
          </ac:spMkLst>
        </pc:spChg>
        <pc:spChg chg="del">
          <ac:chgData name="Nelson, Stewart L. (LARC-D318)" userId="fd77ae05-c5ca-4198-8423-622287d18c37" providerId="ADAL" clId="{F004BD28-F226-42D6-AC5C-28AA70088121}" dt="2023-12-04T20:10:45.026" v="12951" actId="478"/>
          <ac:spMkLst>
            <pc:docMk/>
            <pc:sldMk cId="3236428022" sldId="18989"/>
            <ac:spMk id="5" creationId="{300440F6-68CC-EC4B-9167-0E276F6F70CD}"/>
          </ac:spMkLst>
        </pc:spChg>
        <pc:spChg chg="del">
          <ac:chgData name="Nelson, Stewart L. (LARC-D318)" userId="fd77ae05-c5ca-4198-8423-622287d18c37" providerId="ADAL" clId="{F004BD28-F226-42D6-AC5C-28AA70088121}" dt="2023-12-04T20:10:47.002" v="12952" actId="478"/>
          <ac:spMkLst>
            <pc:docMk/>
            <pc:sldMk cId="3236428022" sldId="18989"/>
            <ac:spMk id="6" creationId="{C0B8FE33-90FE-8C44-A15D-2D8053EDB42E}"/>
          </ac:spMkLst>
        </pc:spChg>
        <pc:spChg chg="del">
          <ac:chgData name="Nelson, Stewart L. (LARC-D318)" userId="fd77ae05-c5ca-4198-8423-622287d18c37" providerId="ADAL" clId="{F004BD28-F226-42D6-AC5C-28AA70088121}" dt="2023-12-04T20:10:52.485" v="12955" actId="478"/>
          <ac:spMkLst>
            <pc:docMk/>
            <pc:sldMk cId="3236428022" sldId="18989"/>
            <ac:spMk id="7" creationId="{B516D699-F8C0-4579-98F1-02480E7407C8}"/>
          </ac:spMkLst>
        </pc:spChg>
        <pc:spChg chg="add del mod">
          <ac:chgData name="Nelson, Stewart L. (LARC-D318)" userId="fd77ae05-c5ca-4198-8423-622287d18c37" providerId="ADAL" clId="{F004BD28-F226-42D6-AC5C-28AA70088121}" dt="2023-12-04T20:12:15.513" v="12961"/>
          <ac:spMkLst>
            <pc:docMk/>
            <pc:sldMk cId="3236428022" sldId="18989"/>
            <ac:spMk id="8" creationId="{96A68554-DBAF-7A22-B586-B403343B90BB}"/>
          </ac:spMkLst>
        </pc:spChg>
        <pc:picChg chg="add del">
          <ac:chgData name="Nelson, Stewart L. (LARC-D318)" userId="fd77ae05-c5ca-4198-8423-622287d18c37" providerId="ADAL" clId="{F004BD28-F226-42D6-AC5C-28AA70088121}" dt="2023-12-04T20:10:50.019" v="12954" actId="478"/>
          <ac:picMkLst>
            <pc:docMk/>
            <pc:sldMk cId="3236428022" sldId="18989"/>
            <ac:picMk id="9" creationId="{914F41E7-AF5F-472D-AD59-0656FBC1B7FF}"/>
          </ac:picMkLst>
        </pc:picChg>
      </pc:sldChg>
      <pc:sldChg chg="add del">
        <pc:chgData name="Nelson, Stewart L. (LARC-D318)" userId="fd77ae05-c5ca-4198-8423-622287d18c37" providerId="ADAL" clId="{F004BD28-F226-42D6-AC5C-28AA70088121}" dt="2023-12-04T20:55:20.809" v="13056" actId="47"/>
        <pc:sldMkLst>
          <pc:docMk/>
          <pc:sldMk cId="4144472860" sldId="18989"/>
        </pc:sldMkLst>
      </pc:sldChg>
      <pc:sldChg chg="add del">
        <pc:chgData name="Nelson, Stewart L. (LARC-D318)" userId="fd77ae05-c5ca-4198-8423-622287d18c37" providerId="ADAL" clId="{F004BD28-F226-42D6-AC5C-28AA70088121}" dt="2023-12-05T15:58:58.136" v="13456"/>
        <pc:sldMkLst>
          <pc:docMk/>
          <pc:sldMk cId="23709900" sldId="18990"/>
        </pc:sldMkLst>
      </pc:sldChg>
      <pc:sldChg chg="add del">
        <pc:chgData name="Nelson, Stewart L. (LARC-D318)" userId="fd77ae05-c5ca-4198-8423-622287d18c37" providerId="ADAL" clId="{F004BD28-F226-42D6-AC5C-28AA70088121}" dt="2023-12-05T15:58:50.990" v="13454"/>
        <pc:sldMkLst>
          <pc:docMk/>
          <pc:sldMk cId="313958459" sldId="18990"/>
        </pc:sldMkLst>
      </pc:sldChg>
      <pc:sldChg chg="modSp del mod delCm">
        <pc:chgData name="Nelson, Stewart L. (LARC-D318)" userId="fd77ae05-c5ca-4198-8423-622287d18c37" providerId="ADAL" clId="{F004BD28-F226-42D6-AC5C-28AA70088121}" dt="2023-12-05T16:08:51.966" v="13521" actId="47"/>
        <pc:sldMkLst>
          <pc:docMk/>
          <pc:sldMk cId="416114423" sldId="18990"/>
        </pc:sldMkLst>
        <pc:spChg chg="mod">
          <ac:chgData name="Nelson, Stewart L. (LARC-D318)" userId="fd77ae05-c5ca-4198-8423-622287d18c37" providerId="ADAL" clId="{F004BD28-F226-42D6-AC5C-28AA70088121}" dt="2023-12-05T16:00:05.998" v="13460" actId="20577"/>
          <ac:spMkLst>
            <pc:docMk/>
            <pc:sldMk cId="416114423" sldId="18990"/>
            <ac:spMk id="9" creationId="{E342248D-DCE1-25C7-F859-1D41A18552AB}"/>
          </ac:spMkLst>
        </pc:spChg>
        <pc:spChg chg="mod">
          <ac:chgData name="Nelson, Stewart L. (LARC-D318)" userId="fd77ae05-c5ca-4198-8423-622287d18c37" providerId="ADAL" clId="{F004BD28-F226-42D6-AC5C-28AA70088121}" dt="2023-12-05T16:08:06.670" v="13520" actId="20577"/>
          <ac:spMkLst>
            <pc:docMk/>
            <pc:sldMk cId="416114423" sldId="18990"/>
            <ac:spMk id="15" creationId="{D50446B3-C7FE-E019-2232-D0B10CE23134}"/>
          </ac:spMkLst>
        </pc:spChg>
        <pc:graphicFrameChg chg="mod modGraphic">
          <ac:chgData name="Nelson, Stewart L. (LARC-D318)" userId="fd77ae05-c5ca-4198-8423-622287d18c37" providerId="ADAL" clId="{F004BD28-F226-42D6-AC5C-28AA70088121}" dt="2023-12-05T16:08:05.807" v="13518" actId="20577"/>
          <ac:graphicFrameMkLst>
            <pc:docMk/>
            <pc:sldMk cId="416114423" sldId="18990"/>
            <ac:graphicFrameMk id="13" creationId="{DD73085C-C0F1-79D9-6EFC-DB33447702B6}"/>
          </ac:graphicFrameMkLst>
        </pc:graphicFrameChg>
      </pc:sldChg>
      <pc:sldChg chg="add del">
        <pc:chgData name="Nelson, Stewart L. (LARC-D318)" userId="fd77ae05-c5ca-4198-8423-622287d18c37" providerId="ADAL" clId="{F004BD28-F226-42D6-AC5C-28AA70088121}" dt="2023-12-05T14:25:43.788" v="13064"/>
        <pc:sldMkLst>
          <pc:docMk/>
          <pc:sldMk cId="3958495640" sldId="18990"/>
        </pc:sldMkLst>
      </pc:sldChg>
      <pc:sldChg chg="addSp delSp modSp add del mod modShow addCm delCm modCm modNotesTx">
        <pc:chgData name="Nelson, Stewart L. (LARC-D318)" userId="fd77ae05-c5ca-4198-8423-622287d18c37" providerId="ADAL" clId="{F004BD28-F226-42D6-AC5C-28AA70088121}" dt="2023-12-08T20:27:24.253" v="39495" actId="2696"/>
        <pc:sldMkLst>
          <pc:docMk/>
          <pc:sldMk cId="3973776376" sldId="18990"/>
        </pc:sldMkLst>
        <pc:spChg chg="add mod">
          <ac:chgData name="Nelson, Stewart L. (LARC-D318)" userId="fd77ae05-c5ca-4198-8423-622287d18c37" providerId="ADAL" clId="{F004BD28-F226-42D6-AC5C-28AA70088121}" dt="2023-12-07T20:16:28.083" v="36828" actId="20577"/>
          <ac:spMkLst>
            <pc:docMk/>
            <pc:sldMk cId="3973776376" sldId="18990"/>
            <ac:spMk id="2" creationId="{A15803EA-4CFB-206E-F295-B9A7CD9E4F28}"/>
          </ac:spMkLst>
        </pc:spChg>
        <pc:spChg chg="mod">
          <ac:chgData name="Nelson, Stewart L. (LARC-D318)" userId="fd77ae05-c5ca-4198-8423-622287d18c37" providerId="ADAL" clId="{F004BD28-F226-42D6-AC5C-28AA70088121}" dt="2023-12-05T20:16:15.648" v="14617" actId="20577"/>
          <ac:spMkLst>
            <pc:docMk/>
            <pc:sldMk cId="3973776376" sldId="18990"/>
            <ac:spMk id="4" creationId="{42CB0911-2928-F63D-CA3F-21167CCF6CC7}"/>
          </ac:spMkLst>
        </pc:spChg>
        <pc:spChg chg="mod">
          <ac:chgData name="Nelson, Stewart L. (LARC-D318)" userId="fd77ae05-c5ca-4198-8423-622287d18c37" providerId="ADAL" clId="{F004BD28-F226-42D6-AC5C-28AA70088121}" dt="2023-12-05T16:26:56.262" v="13643" actId="14100"/>
          <ac:spMkLst>
            <pc:docMk/>
            <pc:sldMk cId="3973776376" sldId="18990"/>
            <ac:spMk id="9" creationId="{E342248D-DCE1-25C7-F859-1D41A18552AB}"/>
          </ac:spMkLst>
        </pc:spChg>
        <pc:spChg chg="add del mod">
          <ac:chgData name="Nelson, Stewart L. (LARC-D318)" userId="fd77ae05-c5ca-4198-8423-622287d18c37" providerId="ADAL" clId="{F004BD28-F226-42D6-AC5C-28AA70088121}" dt="2023-12-07T20:18:48.240" v="36881" actId="20577"/>
          <ac:spMkLst>
            <pc:docMk/>
            <pc:sldMk cId="3973776376" sldId="18990"/>
            <ac:spMk id="15" creationId="{D50446B3-C7FE-E019-2232-D0B10CE23134}"/>
          </ac:spMkLst>
        </pc:spChg>
        <pc:graphicFrameChg chg="mod modGraphic">
          <ac:chgData name="Nelson, Stewart L. (LARC-D318)" userId="fd77ae05-c5ca-4198-8423-622287d18c37" providerId="ADAL" clId="{F004BD28-F226-42D6-AC5C-28AA70088121}" dt="2023-12-07T20:39:18.689" v="37099" actId="20577"/>
          <ac:graphicFrameMkLst>
            <pc:docMk/>
            <pc:sldMk cId="3973776376" sldId="18990"/>
            <ac:graphicFrameMk id="13" creationId="{DD73085C-C0F1-79D9-6EFC-DB33447702B6}"/>
          </ac:graphicFrameMkLst>
        </pc:graphicFrameChg>
      </pc:sldChg>
      <pc:sldChg chg="addSp delSp modSp new del mod">
        <pc:chgData name="Nelson, Stewart L. (LARC-D318)" userId="fd77ae05-c5ca-4198-8423-622287d18c37" providerId="ADAL" clId="{F004BD28-F226-42D6-AC5C-28AA70088121}" dt="2023-12-08T18:28:50.054" v="38511" actId="47"/>
        <pc:sldMkLst>
          <pc:docMk/>
          <pc:sldMk cId="4034397718" sldId="18991"/>
        </pc:sldMkLst>
        <pc:spChg chg="add del">
          <ac:chgData name="Nelson, Stewart L. (LARC-D318)" userId="fd77ae05-c5ca-4198-8423-622287d18c37" providerId="ADAL" clId="{F004BD28-F226-42D6-AC5C-28AA70088121}" dt="2023-12-05T19:21:29.522" v="14448" actId="22"/>
          <ac:spMkLst>
            <pc:docMk/>
            <pc:sldMk cId="4034397718" sldId="18991"/>
            <ac:spMk id="3" creationId="{BE79ADCB-80C9-0AFD-5D37-24B829094BD2}"/>
          </ac:spMkLst>
        </pc:spChg>
        <pc:spChg chg="add mod">
          <ac:chgData name="Nelson, Stewart L. (LARC-D318)" userId="fd77ae05-c5ca-4198-8423-622287d18c37" providerId="ADAL" clId="{F004BD28-F226-42D6-AC5C-28AA70088121}" dt="2023-12-05T19:24:21.341" v="14491" actId="113"/>
          <ac:spMkLst>
            <pc:docMk/>
            <pc:sldMk cId="4034397718" sldId="18991"/>
            <ac:spMk id="6" creationId="{50138094-2DF7-2DC0-E81A-9A0E25B02EA1}"/>
          </ac:spMkLst>
        </pc:spChg>
        <pc:spChg chg="add mod">
          <ac:chgData name="Nelson, Stewart L. (LARC-D318)" userId="fd77ae05-c5ca-4198-8423-622287d18c37" providerId="ADAL" clId="{F004BD28-F226-42D6-AC5C-28AA70088121}" dt="2023-12-05T19:25:03.507" v="14537" actId="1076"/>
          <ac:spMkLst>
            <pc:docMk/>
            <pc:sldMk cId="4034397718" sldId="18991"/>
            <ac:spMk id="7" creationId="{2C466183-F8E1-AF2E-75A2-EF06960A45F4}"/>
          </ac:spMkLst>
        </pc:spChg>
        <pc:picChg chg="add mod">
          <ac:chgData name="Nelson, Stewart L. (LARC-D318)" userId="fd77ae05-c5ca-4198-8423-622287d18c37" providerId="ADAL" clId="{F004BD28-F226-42D6-AC5C-28AA70088121}" dt="2023-12-05T19:23:35.979" v="14463" actId="1076"/>
          <ac:picMkLst>
            <pc:docMk/>
            <pc:sldMk cId="4034397718" sldId="18991"/>
            <ac:picMk id="4" creationId="{3FE5D29F-0CEF-6581-E386-5CA8B6EE3187}"/>
          </ac:picMkLst>
        </pc:picChg>
        <pc:picChg chg="add mod">
          <ac:chgData name="Nelson, Stewart L. (LARC-D318)" userId="fd77ae05-c5ca-4198-8423-622287d18c37" providerId="ADAL" clId="{F004BD28-F226-42D6-AC5C-28AA70088121}" dt="2023-12-05T19:23:33.406" v="14462" actId="1076"/>
          <ac:picMkLst>
            <pc:docMk/>
            <pc:sldMk cId="4034397718" sldId="18991"/>
            <ac:picMk id="5" creationId="{62A0456E-672E-2E90-BAEC-D402257ED0DD}"/>
          </ac:picMkLst>
        </pc:picChg>
      </pc:sldChg>
      <pc:sldChg chg="addSp delSp modSp add mod delCm modCm modNotesTx">
        <pc:chgData name="Nelson, Stewart L. (LARC-D318)" userId="fd77ae05-c5ca-4198-8423-622287d18c37" providerId="ADAL" clId="{F004BD28-F226-42D6-AC5C-28AA70088121}" dt="2023-12-08T16:21:12.064" v="38387" actId="20577"/>
        <pc:sldMkLst>
          <pc:docMk/>
          <pc:sldMk cId="604610183" sldId="18992"/>
        </pc:sldMkLst>
        <pc:spChg chg="mod">
          <ac:chgData name="Nelson, Stewart L. (LARC-D318)" userId="fd77ae05-c5ca-4198-8423-622287d18c37" providerId="ADAL" clId="{F004BD28-F226-42D6-AC5C-28AA70088121}" dt="2023-12-08T16:07:05.701" v="37764" actId="1076"/>
          <ac:spMkLst>
            <pc:docMk/>
            <pc:sldMk cId="604610183" sldId="18992"/>
            <ac:spMk id="2" creationId="{A15803EA-4CFB-206E-F295-B9A7CD9E4F28}"/>
          </ac:spMkLst>
        </pc:spChg>
        <pc:spChg chg="add mod">
          <ac:chgData name="Nelson, Stewart L. (LARC-D318)" userId="fd77ae05-c5ca-4198-8423-622287d18c37" providerId="ADAL" clId="{F004BD28-F226-42D6-AC5C-28AA70088121}" dt="2023-12-08T15:50:15.130" v="37761" actId="1076"/>
          <ac:spMkLst>
            <pc:docMk/>
            <pc:sldMk cId="604610183" sldId="18992"/>
            <ac:spMk id="3" creationId="{5CC9B2B4-F821-EB62-8EC1-45A8CED33C62}"/>
          </ac:spMkLst>
        </pc:spChg>
        <pc:spChg chg="mod">
          <ac:chgData name="Nelson, Stewart L. (LARC-D318)" userId="fd77ae05-c5ca-4198-8423-622287d18c37" providerId="ADAL" clId="{F004BD28-F226-42D6-AC5C-28AA70088121}" dt="2023-12-08T16:07:17.918" v="37770" actId="20577"/>
          <ac:spMkLst>
            <pc:docMk/>
            <pc:sldMk cId="604610183" sldId="18992"/>
            <ac:spMk id="9" creationId="{E342248D-DCE1-25C7-F859-1D41A18552AB}"/>
          </ac:spMkLst>
        </pc:spChg>
        <pc:spChg chg="del">
          <ac:chgData name="Nelson, Stewart L. (LARC-D318)" userId="fd77ae05-c5ca-4198-8423-622287d18c37" providerId="ADAL" clId="{F004BD28-F226-42D6-AC5C-28AA70088121}" dt="2023-12-08T14:38:09.740" v="37667" actId="478"/>
          <ac:spMkLst>
            <pc:docMk/>
            <pc:sldMk cId="604610183" sldId="18992"/>
            <ac:spMk id="15" creationId="{D50446B3-C7FE-E019-2232-D0B10CE23134}"/>
          </ac:spMkLst>
        </pc:spChg>
        <pc:graphicFrameChg chg="del mod modGraphic">
          <ac:chgData name="Nelson, Stewart L. (LARC-D318)" userId="fd77ae05-c5ca-4198-8423-622287d18c37" providerId="ADAL" clId="{F004BD28-F226-42D6-AC5C-28AA70088121}" dt="2023-12-08T15:32:12.021" v="37732" actId="478"/>
          <ac:graphicFrameMkLst>
            <pc:docMk/>
            <pc:sldMk cId="604610183" sldId="18992"/>
            <ac:graphicFrameMk id="13" creationId="{DD73085C-C0F1-79D9-6EFC-DB33447702B6}"/>
          </ac:graphicFrameMkLst>
        </pc:graphicFrameChg>
      </pc:sldChg>
      <pc:sldChg chg="addSp modSp add mod modNotesTx">
        <pc:chgData name="Nelson, Stewart L. (LARC-D318)" userId="fd77ae05-c5ca-4198-8423-622287d18c37" providerId="ADAL" clId="{F004BD28-F226-42D6-AC5C-28AA70088121}" dt="2023-12-08T20:38:27.689" v="40525" actId="20577"/>
        <pc:sldMkLst>
          <pc:docMk/>
          <pc:sldMk cId="1514040922" sldId="18993"/>
        </pc:sldMkLst>
        <pc:spChg chg="mod">
          <ac:chgData name="Nelson, Stewart L. (LARC-D318)" userId="fd77ae05-c5ca-4198-8423-622287d18c37" providerId="ADAL" clId="{F004BD28-F226-42D6-AC5C-28AA70088121}" dt="2023-12-08T20:16:20.771" v="39491" actId="948"/>
          <ac:spMkLst>
            <pc:docMk/>
            <pc:sldMk cId="1514040922" sldId="18993"/>
            <ac:spMk id="3" creationId="{9B393D27-3A7A-11AE-8208-F9DE40B56B6D}"/>
          </ac:spMkLst>
        </pc:spChg>
        <pc:spChg chg="add mod ord">
          <ac:chgData name="Nelson, Stewart L. (LARC-D318)" userId="fd77ae05-c5ca-4198-8423-622287d18c37" providerId="ADAL" clId="{F004BD28-F226-42D6-AC5C-28AA70088121}" dt="2023-12-08T20:15:30.975" v="39485" actId="1076"/>
          <ac:spMkLst>
            <pc:docMk/>
            <pc:sldMk cId="1514040922" sldId="18993"/>
            <ac:spMk id="5" creationId="{F80DDDF3-6554-0059-0449-4A918203B36E}"/>
          </ac:spMkLst>
        </pc:spChg>
      </pc:sldChg>
      <pc:sldMasterChg chg="addSldLayout delSldLayout">
        <pc:chgData name="Nelson, Stewart L. (LARC-D318)" userId="fd77ae05-c5ca-4198-8423-622287d18c37" providerId="ADAL" clId="{F004BD28-F226-42D6-AC5C-28AA70088121}" dt="2023-12-05T18:49:34.436" v="14015" actId="47"/>
        <pc:sldMasterMkLst>
          <pc:docMk/>
          <pc:sldMasterMk cId="266360391" sldId="2147483660"/>
        </pc:sldMasterMkLst>
        <pc:sldLayoutChg chg="add del">
          <pc:chgData name="Nelson, Stewart L. (LARC-D318)" userId="fd77ae05-c5ca-4198-8423-622287d18c37" providerId="ADAL" clId="{F004BD28-F226-42D6-AC5C-28AA70088121}" dt="2023-12-05T18:49:34.436" v="14015" actId="47"/>
          <pc:sldLayoutMkLst>
            <pc:docMk/>
            <pc:sldMasterMk cId="266360391" sldId="2147483660"/>
            <pc:sldLayoutMk cId="992242372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2C147-2554-43F6-A046-F40AA3A9A52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F89CF-F624-4CF5-ADC3-C4CDAA2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3" y="706438"/>
            <a:ext cx="6297612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238B1-1031-431A-9FC2-D0E9D6DA9C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3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6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say what the range of wind speeds was, but I don’t know where to find a consistent source of data for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36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3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3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define these terms (AOP, FPM, UAM) during the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Bryan’s slide with the sequence of images; his captions are </a:t>
            </a:r>
            <a:r>
              <a:rPr lang="en-US"/>
              <a:t>more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8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9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seconds is equivalent to about 450 ft at the typical speeds of the aircraft during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77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3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F89CF-F624-4CF5-ADC3-C4CDAA22E4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6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C2DC-B9C2-F6B4-5A67-5506C0E2E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BC16C-654D-EE50-373C-7C0258619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8CB41-CF50-EBF4-52AB-EDA048AF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6002C-3EF5-9E06-36A7-D6CE12AF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E64D-307F-550B-C868-7AE6742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267A-9802-2634-BCBF-42BF1717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F0D47-E8C2-3A10-C3B1-AD95FB1FF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7F5A6-34B9-E37D-C512-1E44A743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BC1D-1672-C356-7154-013E4C69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1F813-94DA-AF5B-4382-D7C98C78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94514-8501-5DA9-E5F1-312C3EA2E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6BCDB-A6C8-2160-011E-E5DB86B05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AF1A9-ED3F-310D-7631-6887E157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6DD6-CEEF-5475-5D52-9B276876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DED6-BB38-0D68-BFF9-BBC5008D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1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2" y="0"/>
            <a:ext cx="10352677" cy="663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3" y="815967"/>
            <a:ext cx="11523415" cy="5603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3645" y="6646196"/>
            <a:ext cx="978355" cy="21299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fld id="{4B5A7D23-5EA3-BB48-9A7E-29066237F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5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42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1" y="0"/>
            <a:ext cx="10632671" cy="663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68" y="913884"/>
            <a:ext cx="5725933" cy="52122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6468" y="913884"/>
            <a:ext cx="5725933" cy="52122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13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Pre-Decision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0" y="0"/>
            <a:ext cx="10638185" cy="663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52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0" y="0"/>
            <a:ext cx="10638185" cy="663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03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15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3" y="960352"/>
            <a:ext cx="11523415" cy="5165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12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CA18-F98E-491C-A0D5-B0878C8AB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FC672-20BA-491C-9450-8B1C075CA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A4CEA-98D0-4FDB-A7C7-E69835E2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F78D-ECE6-4983-A6C2-3504CB63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E00D6-5A54-4EF9-8072-5527CF8F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560B-D236-4099-9F07-10F70D6BF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9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7454-51D8-FF10-5E0B-51EB4FFC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E1E9-5F83-0EC8-9360-3B2899839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C25DC-91F2-3963-818E-38B2C21F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FF4C-1CF9-4455-B3B5-EE6BCE72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09066-23C9-B51A-2133-8C123A83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429C-DD92-AD09-7FAB-B669ADC8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06DCC-5817-F8DC-AEB7-F3DBA15AC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57AA2-4520-5B91-36AF-7B4FC071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29FC-68C7-438D-4A4F-2924C963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7E677-0F9A-3FEA-43B2-22D2298C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0E75-A2D4-2F24-C06E-A7F5B208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452B-42BB-2D14-A1E7-A555623E0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9404C-5D9F-E32A-005D-4386BAD8F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0C556-B6B0-CE41-3ABF-6B4CD61A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C0C80-26AB-1ECA-D45B-F12977AC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41519-74DF-D73A-0A03-97FEE2FC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5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4AC2-4559-5955-E19C-E4ADB0B7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FC055-8DEF-B503-F25C-341B47FD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E94F7-2B3C-561E-0A63-7F536958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071AA-FB1A-A897-AFC8-D700E1BDE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94EB1-28F1-040D-243A-539890B4B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BAA40-63AC-5EF0-4AE2-273F6BA6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1A00D-5AF5-80D8-ACBC-778E8DA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C95E2-20A0-EDC9-2278-759CB575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ED0C-C514-CB54-62F7-DEA7D712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D2754-6020-15D4-9CFB-395EB6B6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EF228-0B06-8D9F-D6FC-A2E922E1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0CC50-9A07-2684-BC6F-34F6C0C5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F1126-9809-A9A5-6F89-D2C5DF90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2AB12-64B8-7BEB-2B69-31854884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093F-F229-FEE9-C028-3E9DBDCA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DA76-377F-D144-7938-912B5721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28FD-A29C-3479-F341-8B86020E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07EF7-559B-30C7-05D0-D7AB68428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A0DE7-BF1B-9BC9-8CE4-CA7A7CF2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B8DBF-9CE7-1911-2B89-064E1A02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38B01-DED0-95E0-F4B0-67ADB91F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AA4F-25E0-E134-3B71-58E47142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74EB2-FCCC-7457-FF4C-80B5F5BA3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6352A-5149-5B2E-00D1-11359E438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3233-C567-97EA-CF80-7E10E854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00D7A-E15F-5B02-15E5-AB92F918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A8BCD-7A9F-4BDE-8241-C31FE7E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4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9C932-CBB5-56FF-19D8-D95D5499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AA271-A019-77F3-BD42-DB7343DE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70BF3-9831-D5ED-2AE4-0C41481D3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7B84-9E09-40F7-8701-F367A749F98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0D124-4F77-E493-9721-E59B5F3C1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2A7DF-E05D-37D7-CE80-8514F7B73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8AE6-28C1-4AA8-B43C-EB8F0C84C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933" y="0"/>
            <a:ext cx="10889904" cy="663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423" y="789968"/>
            <a:ext cx="11523415" cy="560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3645" y="6588539"/>
            <a:ext cx="978355" cy="264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457189"/>
            <a:fld id="{4B5A7D23-5EA3-BB48-9A7E-29066237FEC6}" type="slidenum">
              <a:rPr lang="en-US" smtClean="0">
                <a:ea typeface="ＭＳ Ｐゴシック" pitchFamily="34" charset="-128"/>
              </a:rPr>
              <a:pPr defTabSz="457189"/>
              <a:t>‹#›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63" y="6397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endParaRPr lang="en-US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963933" y="646042"/>
            <a:ext cx="110848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26000">
                  <a:srgbClr val="0F68B5"/>
                </a:gs>
                <a:gs pos="0">
                  <a:srgbClr val="0F68B5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1" y="44555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6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189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4F41E7-AF5F-472D-AD59-0656FBC1B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/>
        </p:blipFill>
        <p:spPr>
          <a:xfrm>
            <a:off x="-2" y="0"/>
            <a:ext cx="12196119" cy="5880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0440F6-68CC-EC4B-9167-0E276F6F70CD}"/>
              </a:ext>
            </a:extLst>
          </p:cNvPr>
          <p:cNvSpPr/>
          <p:nvPr/>
        </p:nvSpPr>
        <p:spPr>
          <a:xfrm>
            <a:off x="0" y="2386361"/>
            <a:ext cx="12208472" cy="349371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8FE33-90FE-8C44-A15D-2D8053EDB42E}"/>
              </a:ext>
            </a:extLst>
          </p:cNvPr>
          <p:cNvSpPr txBox="1"/>
          <p:nvPr/>
        </p:nvSpPr>
        <p:spPr>
          <a:xfrm>
            <a:off x="147876" y="2358497"/>
            <a:ext cx="1188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i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An Experimental System for Strategic Flight Path Management in Advanced Air Mobility</a:t>
            </a:r>
            <a:endParaRPr lang="en-US" sz="1200" i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8E48F-A6D4-4454-E77D-20BC11B0D2EB}"/>
              </a:ext>
            </a:extLst>
          </p:cNvPr>
          <p:cNvSpPr txBox="1"/>
          <p:nvPr/>
        </p:nvSpPr>
        <p:spPr>
          <a:xfrm>
            <a:off x="-12357" y="5353946"/>
            <a:ext cx="122043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529B"/>
              </a:buClr>
            </a:pPr>
            <a:r>
              <a:rPr lang="en-US" altLang="en-US" sz="1400" kern="0" dirty="0">
                <a:solidFill>
                  <a:schemeClr val="bg1"/>
                </a:solidFill>
                <a:latin typeface="+mj-lt"/>
              </a:rPr>
              <a:t>This material is a work of the U.S. Government and is not subject to copyright protection in the United States.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Published by the American Institute of Aeronautics and Astronautics, Inc., with permission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B4F4B-CC97-B21A-8387-C291BEE17911}"/>
              </a:ext>
            </a:extLst>
          </p:cNvPr>
          <p:cNvSpPr txBox="1"/>
          <p:nvPr/>
        </p:nvSpPr>
        <p:spPr>
          <a:xfrm>
            <a:off x="603504" y="4023360"/>
            <a:ext cx="109728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529B"/>
              </a:buClr>
              <a:buNone/>
              <a:tabLst>
                <a:tab pos="2651760" algn="ctr"/>
                <a:tab pos="8321040" algn="ctr"/>
              </a:tabLst>
            </a:pPr>
            <a:r>
              <a:rPr lang="en-US" altLang="en-US" sz="2000" kern="0" dirty="0">
                <a:solidFill>
                  <a:schemeClr val="bg1"/>
                </a:solidFill>
                <a:latin typeface="+mj-lt"/>
              </a:rPr>
              <a:t>	David A. Karr and James L. Sturdy	 Bryan A. Barrows and Mark G. Ballin</a:t>
            </a:r>
          </a:p>
          <a:p>
            <a:pPr marL="0" indent="0" eaLnBrk="1" hangingPunct="1">
              <a:buClr>
                <a:srgbClr val="00529B"/>
              </a:buClr>
              <a:buNone/>
              <a:tabLst>
                <a:tab pos="2651760" algn="ctr"/>
                <a:tab pos="8321040" algn="ctr"/>
              </a:tabLst>
            </a:pPr>
            <a:r>
              <a:rPr lang="en-US" altLang="en-US" sz="2000" kern="0" dirty="0">
                <a:solidFill>
                  <a:schemeClr val="bg1"/>
                </a:solidFill>
                <a:latin typeface="+mj-lt"/>
              </a:rPr>
              <a:t>	Analytical Mechanics Associates, Hampton, VA 	NASA Langley Research Center, Hampton, VA</a:t>
            </a:r>
          </a:p>
          <a:p>
            <a:pPr marL="0" indent="0" algn="ctr" eaLnBrk="1" hangingPunct="1">
              <a:spcBef>
                <a:spcPts val="600"/>
              </a:spcBef>
              <a:buClr>
                <a:srgbClr val="00529B"/>
              </a:buClr>
              <a:buNone/>
              <a:tabLst>
                <a:tab pos="4663440" algn="l"/>
                <a:tab pos="4754880" algn="l"/>
                <a:tab pos="8961120" algn="r"/>
              </a:tabLst>
            </a:pPr>
            <a:r>
              <a:rPr lang="en-US" altLang="en-US" sz="2000" kern="0" dirty="0">
                <a:solidFill>
                  <a:schemeClr val="bg1"/>
                </a:solidFill>
                <a:latin typeface="+mj-lt"/>
              </a:rPr>
              <a:t>AIAA SCITECH 2024, January 9, 2024</a:t>
            </a:r>
          </a:p>
        </p:txBody>
      </p:sp>
    </p:spTree>
    <p:extLst>
      <p:ext uri="{BB962C8B-B14F-4D97-AF65-F5344CB8AC3E}">
        <p14:creationId xmlns:p14="http://schemas.microsoft.com/office/powerpoint/2010/main" val="189089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1E2F43-E529-33CD-CA7B-ED94DEC5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321933-AA78-9ADA-0279-DD006FCF6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9" indent="-22860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Prediction all the way to the destination</a:t>
            </a:r>
          </a:p>
          <a:p>
            <a:pPr marL="285759" indent="-22860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Respect aircraft performance limits and operator preferences</a:t>
            </a:r>
          </a:p>
          <a:p>
            <a:pPr marL="285759" indent="-22860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Account for wind, air temperature, density, etc.</a:t>
            </a:r>
          </a:p>
          <a:p>
            <a:pPr marL="285759" indent="-22860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Track fuel/energy usage</a:t>
            </a:r>
          </a:p>
          <a:p>
            <a:pPr marL="285759" indent="-22860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Adjust airspeed to meet a required time of arrival (RTA)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5B4E2-4FAF-2258-349F-CE43B7AF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45DDE9-CCA4-B6CE-E0DB-594EF5220ABC}"/>
              </a:ext>
            </a:extLst>
          </p:cNvPr>
          <p:cNvGrpSpPr>
            <a:grpSpLocks noChangeAspect="1"/>
          </p:cNvGrpSpPr>
          <p:nvPr/>
        </p:nvGrpSpPr>
        <p:grpSpPr>
          <a:xfrm>
            <a:off x="872757" y="3466069"/>
            <a:ext cx="10340888" cy="2534347"/>
            <a:chOff x="2118360" y="2441430"/>
            <a:chExt cx="7561175" cy="1820020"/>
          </a:xfrm>
        </p:grpSpPr>
        <p:sp>
          <p:nvSpPr>
            <p:cNvPr id="4" name="4-Point Star 64">
              <a:extLst>
                <a:ext uri="{FF2B5EF4-FFF2-40B4-BE49-F238E27FC236}">
                  <a16:creationId xmlns:a16="http://schemas.microsoft.com/office/drawing/2014/main" id="{5BB9C1DE-FAEA-76EE-F469-68C350B2CB00}"/>
                </a:ext>
              </a:extLst>
            </p:cNvPr>
            <p:cNvSpPr/>
            <p:nvPr/>
          </p:nvSpPr>
          <p:spPr bwMode="auto">
            <a:xfrm>
              <a:off x="8517655" y="2951953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27DC61CA-A933-4684-3D6E-FAE0D8A12C95}"/>
                </a:ext>
              </a:extLst>
            </p:cNvPr>
            <p:cNvSpPr/>
            <p:nvPr/>
          </p:nvSpPr>
          <p:spPr bwMode="auto">
            <a:xfrm>
              <a:off x="8854440" y="3850005"/>
              <a:ext cx="815340" cy="18288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D11D8B8F-20F1-2245-3EBE-5F50865E3A1A}"/>
                </a:ext>
              </a:extLst>
            </p:cNvPr>
            <p:cNvSpPr/>
            <p:nvPr/>
          </p:nvSpPr>
          <p:spPr bwMode="auto">
            <a:xfrm>
              <a:off x="2118360" y="3850005"/>
              <a:ext cx="815340" cy="18288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4-Point Star 5">
              <a:extLst>
                <a:ext uri="{FF2B5EF4-FFF2-40B4-BE49-F238E27FC236}">
                  <a16:creationId xmlns:a16="http://schemas.microsoft.com/office/drawing/2014/main" id="{AED1E7ED-8DCC-B4AB-7765-A67AA4AFF7EF}"/>
                </a:ext>
              </a:extLst>
            </p:cNvPr>
            <p:cNvSpPr/>
            <p:nvPr/>
          </p:nvSpPr>
          <p:spPr bwMode="auto">
            <a:xfrm>
              <a:off x="2457450" y="385000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4-Point Star 6">
              <a:extLst>
                <a:ext uri="{FF2B5EF4-FFF2-40B4-BE49-F238E27FC236}">
                  <a16:creationId xmlns:a16="http://schemas.microsoft.com/office/drawing/2014/main" id="{B87A335C-B371-D599-6F31-AB2B93AA5C2D}"/>
                </a:ext>
              </a:extLst>
            </p:cNvPr>
            <p:cNvSpPr/>
            <p:nvPr/>
          </p:nvSpPr>
          <p:spPr bwMode="auto">
            <a:xfrm>
              <a:off x="2457450" y="360616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4-Point Star 7">
              <a:extLst>
                <a:ext uri="{FF2B5EF4-FFF2-40B4-BE49-F238E27FC236}">
                  <a16:creationId xmlns:a16="http://schemas.microsoft.com/office/drawing/2014/main" id="{3B0EB530-968C-5D5E-8F9E-B822913DEBAD}"/>
                </a:ext>
              </a:extLst>
            </p:cNvPr>
            <p:cNvSpPr/>
            <p:nvPr/>
          </p:nvSpPr>
          <p:spPr bwMode="auto">
            <a:xfrm>
              <a:off x="2933700" y="3285934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4-Point Star 8">
              <a:extLst>
                <a:ext uri="{FF2B5EF4-FFF2-40B4-BE49-F238E27FC236}">
                  <a16:creationId xmlns:a16="http://schemas.microsoft.com/office/drawing/2014/main" id="{9E7E387B-F1A3-3FAF-FA93-57C7CDBE5897}"/>
                </a:ext>
              </a:extLst>
            </p:cNvPr>
            <p:cNvSpPr/>
            <p:nvPr/>
          </p:nvSpPr>
          <p:spPr bwMode="auto">
            <a:xfrm>
              <a:off x="3223260" y="28093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4-Point Star 9">
              <a:extLst>
                <a:ext uri="{FF2B5EF4-FFF2-40B4-BE49-F238E27FC236}">
                  <a16:creationId xmlns:a16="http://schemas.microsoft.com/office/drawing/2014/main" id="{30E140F4-23F9-F926-4FD3-8D6C746895E3}"/>
                </a:ext>
              </a:extLst>
            </p:cNvPr>
            <p:cNvSpPr/>
            <p:nvPr/>
          </p:nvSpPr>
          <p:spPr bwMode="auto">
            <a:xfrm>
              <a:off x="4946332" y="28093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4-Point Star 10">
              <a:extLst>
                <a:ext uri="{FF2B5EF4-FFF2-40B4-BE49-F238E27FC236}">
                  <a16:creationId xmlns:a16="http://schemas.microsoft.com/office/drawing/2014/main" id="{0993B6F6-765A-08A8-8853-15F8721A11FD}"/>
                </a:ext>
              </a:extLst>
            </p:cNvPr>
            <p:cNvSpPr/>
            <p:nvPr/>
          </p:nvSpPr>
          <p:spPr bwMode="auto">
            <a:xfrm>
              <a:off x="6589393" y="25934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4-Point Star 11">
              <a:extLst>
                <a:ext uri="{FF2B5EF4-FFF2-40B4-BE49-F238E27FC236}">
                  <a16:creationId xmlns:a16="http://schemas.microsoft.com/office/drawing/2014/main" id="{EED6692F-CDD0-64F8-68EA-3CDCC4188E67}"/>
                </a:ext>
              </a:extLst>
            </p:cNvPr>
            <p:cNvSpPr/>
            <p:nvPr/>
          </p:nvSpPr>
          <p:spPr bwMode="auto">
            <a:xfrm>
              <a:off x="8092440" y="25934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4-Point Star 12">
              <a:extLst>
                <a:ext uri="{FF2B5EF4-FFF2-40B4-BE49-F238E27FC236}">
                  <a16:creationId xmlns:a16="http://schemas.microsoft.com/office/drawing/2014/main" id="{F7A1A6A4-997D-9D8A-4521-FE082B4B2B1F}"/>
                </a:ext>
              </a:extLst>
            </p:cNvPr>
            <p:cNvSpPr/>
            <p:nvPr/>
          </p:nvSpPr>
          <p:spPr bwMode="auto">
            <a:xfrm>
              <a:off x="8785860" y="3285934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4-Point Star 13">
              <a:extLst>
                <a:ext uri="{FF2B5EF4-FFF2-40B4-BE49-F238E27FC236}">
                  <a16:creationId xmlns:a16="http://schemas.microsoft.com/office/drawing/2014/main" id="{E1CA60CA-6232-E18D-1E81-E549482E61F1}"/>
                </a:ext>
              </a:extLst>
            </p:cNvPr>
            <p:cNvSpPr/>
            <p:nvPr/>
          </p:nvSpPr>
          <p:spPr bwMode="auto">
            <a:xfrm>
              <a:off x="9197340" y="360616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4-Point Star 14">
              <a:extLst>
                <a:ext uri="{FF2B5EF4-FFF2-40B4-BE49-F238E27FC236}">
                  <a16:creationId xmlns:a16="http://schemas.microsoft.com/office/drawing/2014/main" id="{C654171D-5643-A43E-10DE-DA030A8D6E10}"/>
                </a:ext>
              </a:extLst>
            </p:cNvPr>
            <p:cNvSpPr/>
            <p:nvPr/>
          </p:nvSpPr>
          <p:spPr bwMode="auto">
            <a:xfrm>
              <a:off x="9197340" y="385000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145EC6-5962-69C4-8B66-D4BE5997E82D}"/>
                </a:ext>
              </a:extLst>
            </p:cNvPr>
            <p:cNvCxnSpPr>
              <a:stCxn id="7" idx="0"/>
            </p:cNvCxnSpPr>
            <p:nvPr/>
          </p:nvCxnSpPr>
          <p:spPr bwMode="auto">
            <a:xfrm flipV="1">
              <a:off x="2526030" y="3676174"/>
              <a:ext cx="1905" cy="1738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7AE2A97-565A-9B3D-1BCF-C15A754CE97F}"/>
                </a:ext>
              </a:extLst>
            </p:cNvPr>
            <p:cNvCxnSpPr/>
            <p:nvPr/>
          </p:nvCxnSpPr>
          <p:spPr bwMode="auto">
            <a:xfrm flipV="1">
              <a:off x="2525554" y="3354706"/>
              <a:ext cx="476250" cy="3214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82ADC6D-5280-197C-B62E-9C1BE81234B2}"/>
                </a:ext>
              </a:extLst>
            </p:cNvPr>
            <p:cNvCxnSpPr/>
            <p:nvPr/>
          </p:nvCxnSpPr>
          <p:spPr bwMode="auto">
            <a:xfrm flipV="1">
              <a:off x="3001804" y="2866549"/>
              <a:ext cx="292894" cy="4857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6469D1-9EEA-1DC3-0AA0-B6D9D39D701F}"/>
                </a:ext>
              </a:extLst>
            </p:cNvPr>
            <p:cNvCxnSpPr/>
            <p:nvPr/>
          </p:nvCxnSpPr>
          <p:spPr bwMode="auto">
            <a:xfrm flipH="1" flipV="1">
              <a:off x="8169911" y="2668905"/>
              <a:ext cx="424814" cy="3568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77AF4B-9D4A-C4D6-54A3-EEC0894A9BD0}"/>
                </a:ext>
              </a:extLst>
            </p:cNvPr>
            <p:cNvCxnSpPr/>
            <p:nvPr/>
          </p:nvCxnSpPr>
          <p:spPr bwMode="auto">
            <a:xfrm flipH="1" flipV="1">
              <a:off x="8849678" y="3347981"/>
              <a:ext cx="412432" cy="3258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E0639C-29A5-4616-1033-109A166749AB}"/>
                </a:ext>
              </a:extLst>
            </p:cNvPr>
            <p:cNvCxnSpPr/>
            <p:nvPr/>
          </p:nvCxnSpPr>
          <p:spPr bwMode="auto">
            <a:xfrm flipV="1">
              <a:off x="9264491" y="3678555"/>
              <a:ext cx="0" cy="242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B63D9F-DC16-9C1D-6507-9ED00B2D379C}"/>
                </a:ext>
              </a:extLst>
            </p:cNvPr>
            <p:cNvCxnSpPr/>
            <p:nvPr/>
          </p:nvCxnSpPr>
          <p:spPr bwMode="auto">
            <a:xfrm flipV="1">
              <a:off x="3302635" y="2879761"/>
              <a:ext cx="1711325" cy="4471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6B71E-54C9-99CA-7B0E-1D673CB5002B}"/>
                </a:ext>
              </a:extLst>
            </p:cNvPr>
            <p:cNvSpPr/>
            <p:nvPr/>
          </p:nvSpPr>
          <p:spPr>
            <a:xfrm>
              <a:off x="2118643" y="3650770"/>
              <a:ext cx="43977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Climb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4D439C-1CEF-F8E8-FFDE-C7F6E22A4CEF}"/>
                </a:ext>
              </a:extLst>
            </p:cNvPr>
            <p:cNvSpPr/>
            <p:nvPr/>
          </p:nvSpPr>
          <p:spPr>
            <a:xfrm>
              <a:off x="2883313" y="3492056"/>
              <a:ext cx="81836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Climb / accel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5E8B79-D21D-6D8E-5BE8-15741C78E635}"/>
                </a:ext>
              </a:extLst>
            </p:cNvPr>
            <p:cNvSpPr/>
            <p:nvPr/>
          </p:nvSpPr>
          <p:spPr>
            <a:xfrm>
              <a:off x="3148358" y="3008712"/>
              <a:ext cx="670396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Perf climb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E7D7F8-A15D-A0E2-C6A1-777C3B4D927F}"/>
                </a:ext>
              </a:extLst>
            </p:cNvPr>
            <p:cNvSpPr/>
            <p:nvPr/>
          </p:nvSpPr>
          <p:spPr>
            <a:xfrm>
              <a:off x="4145712" y="2658125"/>
              <a:ext cx="788779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Const speed</a:t>
              </a:r>
            </a:p>
          </p:txBody>
        </p:sp>
        <p:sp>
          <p:nvSpPr>
            <p:cNvPr id="30" name="4-Point Star 47">
              <a:extLst>
                <a:ext uri="{FF2B5EF4-FFF2-40B4-BE49-F238E27FC236}">
                  <a16:creationId xmlns:a16="http://schemas.microsoft.com/office/drawing/2014/main" id="{9D310F76-A867-7AD2-2C09-3F37767DBA65}"/>
                </a:ext>
              </a:extLst>
            </p:cNvPr>
            <p:cNvSpPr/>
            <p:nvPr/>
          </p:nvSpPr>
          <p:spPr bwMode="auto">
            <a:xfrm>
              <a:off x="5119376" y="25934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2DC4812-6A7B-1A12-170C-2F87E3138FD9}"/>
                </a:ext>
              </a:extLst>
            </p:cNvPr>
            <p:cNvCxnSpPr/>
            <p:nvPr/>
          </p:nvCxnSpPr>
          <p:spPr bwMode="auto">
            <a:xfrm flipV="1">
              <a:off x="5191760" y="2655774"/>
              <a:ext cx="2971800" cy="7764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CE0553-5028-6780-00E5-EB9938FA27FC}"/>
                </a:ext>
              </a:extLst>
            </p:cNvPr>
            <p:cNvCxnSpPr/>
            <p:nvPr/>
          </p:nvCxnSpPr>
          <p:spPr bwMode="auto">
            <a:xfrm flipV="1">
              <a:off x="5008404" y="2662555"/>
              <a:ext cx="183356" cy="2325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EA758C-B81E-3556-1DB7-2FE8C8888FA3}"/>
                </a:ext>
              </a:extLst>
            </p:cNvPr>
            <p:cNvSpPr/>
            <p:nvPr/>
          </p:nvSpPr>
          <p:spPr>
            <a:xfrm>
              <a:off x="5080280" y="2759281"/>
              <a:ext cx="777339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Climb / turn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E0A69C-246B-54EE-68FE-9927A7C0A692}"/>
                </a:ext>
              </a:extLst>
            </p:cNvPr>
            <p:cNvSpPr/>
            <p:nvPr/>
          </p:nvSpPr>
          <p:spPr>
            <a:xfrm>
              <a:off x="6335611" y="2706649"/>
              <a:ext cx="66758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Level t</a:t>
              </a:r>
              <a:r>
                <a:rPr lang="en-US" sz="1400" b="0" dirty="0"/>
                <a:t>urn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EA44F4-7488-B9E8-49F6-B499FECD015E}"/>
                </a:ext>
              </a:extLst>
            </p:cNvPr>
            <p:cNvSpPr/>
            <p:nvPr/>
          </p:nvSpPr>
          <p:spPr>
            <a:xfrm>
              <a:off x="7607551" y="2771483"/>
              <a:ext cx="80045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b="0" dirty="0"/>
                <a:t>Perf descent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01FF65-B02F-66D7-3AFA-A3DD70D628D0}"/>
                </a:ext>
              </a:extLst>
            </p:cNvPr>
            <p:cNvSpPr/>
            <p:nvPr/>
          </p:nvSpPr>
          <p:spPr>
            <a:xfrm>
              <a:off x="9017343" y="3347981"/>
              <a:ext cx="662192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b="0" dirty="0"/>
                <a:t>Transition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B8671-6AF5-AB62-4DD8-FE9430867390}"/>
                </a:ext>
              </a:extLst>
            </p:cNvPr>
            <p:cNvSpPr/>
            <p:nvPr/>
          </p:nvSpPr>
          <p:spPr>
            <a:xfrm>
              <a:off x="8298353" y="3621800"/>
              <a:ext cx="91855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Descent / flare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F7B57D-7A2A-CFF4-EFDC-7CA6C4A2A0D1}"/>
                </a:ext>
              </a:extLst>
            </p:cNvPr>
            <p:cNvSpPr/>
            <p:nvPr/>
          </p:nvSpPr>
          <p:spPr>
            <a:xfrm>
              <a:off x="5469401" y="2441430"/>
              <a:ext cx="788779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Const speed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410D183-800A-40B9-173A-137A8C9D5FD7}"/>
                </a:ext>
              </a:extLst>
            </p:cNvPr>
            <p:cNvSpPr/>
            <p:nvPr/>
          </p:nvSpPr>
          <p:spPr>
            <a:xfrm>
              <a:off x="6988028" y="2441430"/>
              <a:ext cx="804719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Level / </a:t>
              </a:r>
              <a:r>
                <a:rPr lang="en-US" sz="1400" b="0" dirty="0" err="1"/>
                <a:t>decel</a:t>
              </a:r>
              <a:endParaRPr lang="en-US" sz="1400" b="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B5214DE-3E01-9173-6E8D-9C909D221C20}"/>
                </a:ext>
              </a:extLst>
            </p:cNvPr>
            <p:cNvCxnSpPr/>
            <p:nvPr/>
          </p:nvCxnSpPr>
          <p:spPr bwMode="auto">
            <a:xfrm flipH="1" flipV="1">
              <a:off x="8580204" y="3017869"/>
              <a:ext cx="278046" cy="3381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8824AA-D88A-65B2-1C24-FC17DD6781CD}"/>
                </a:ext>
              </a:extLst>
            </p:cNvPr>
            <p:cNvSpPr/>
            <p:nvPr/>
          </p:nvSpPr>
          <p:spPr>
            <a:xfrm>
              <a:off x="8694438" y="3059201"/>
              <a:ext cx="961312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Descent / </a:t>
              </a:r>
              <a:r>
                <a:rPr lang="en-US" sz="1400" b="0" dirty="0" err="1"/>
                <a:t>decel</a:t>
              </a:r>
              <a:endParaRPr lang="en-US" sz="1400" b="0" dirty="0"/>
            </a:p>
          </p:txBody>
        </p:sp>
        <p:sp>
          <p:nvSpPr>
            <p:cNvPr id="42" name="4-Point Star 49">
              <a:extLst>
                <a:ext uri="{FF2B5EF4-FFF2-40B4-BE49-F238E27FC236}">
                  <a16:creationId xmlns:a16="http://schemas.microsoft.com/office/drawing/2014/main" id="{126D405E-D03E-DF9B-5F5A-ADA86439990E}"/>
                </a:ext>
              </a:extLst>
            </p:cNvPr>
            <p:cNvSpPr/>
            <p:nvPr/>
          </p:nvSpPr>
          <p:spPr bwMode="auto">
            <a:xfrm>
              <a:off x="4112044" y="282438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489A4E5-F194-4826-42B0-0347F4BA1F51}"/>
                </a:ext>
              </a:extLst>
            </p:cNvPr>
            <p:cNvSpPr/>
            <p:nvPr/>
          </p:nvSpPr>
          <p:spPr>
            <a:xfrm>
              <a:off x="3283253" y="2658681"/>
              <a:ext cx="788310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Level / accel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19095CE-18C0-D9FA-013B-BE81DBFD2409}"/>
                </a:ext>
              </a:extLst>
            </p:cNvPr>
            <p:cNvSpPr/>
            <p:nvPr/>
          </p:nvSpPr>
          <p:spPr>
            <a:xfrm>
              <a:off x="2167571" y="4040423"/>
              <a:ext cx="683008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/>
                <a:t>Departure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4C06B7-37CE-F4B7-56EC-DA78318CF683}"/>
                </a:ext>
              </a:extLst>
            </p:cNvPr>
            <p:cNvSpPr/>
            <p:nvPr/>
          </p:nvSpPr>
          <p:spPr>
            <a:xfrm>
              <a:off x="9019744" y="4040423"/>
              <a:ext cx="484735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/>
                <a:t>Arrival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410E73A-34EB-49D4-E489-3891A2513440}"/>
                </a:ext>
              </a:extLst>
            </p:cNvPr>
            <p:cNvGrpSpPr/>
            <p:nvPr/>
          </p:nvGrpSpPr>
          <p:grpSpPr>
            <a:xfrm rot="619957">
              <a:off x="2608101" y="3400696"/>
              <a:ext cx="351799" cy="163310"/>
              <a:chOff x="2410348" y="2059731"/>
              <a:chExt cx="2662389" cy="1235919"/>
            </a:xfrm>
          </p:grpSpPr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1B29BF8B-6E90-B855-57ED-CC3949D0AAE1}"/>
                  </a:ext>
                </a:extLst>
              </p:cNvPr>
              <p:cNvSpPr/>
              <p:nvPr/>
            </p:nvSpPr>
            <p:spPr>
              <a:xfrm>
                <a:off x="3491649" y="2974167"/>
                <a:ext cx="205980" cy="229127"/>
              </a:xfrm>
              <a:prstGeom prst="parallelogram">
                <a:avLst>
                  <a:gd name="adj" fmla="val 64291"/>
                </a:avLst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16EA64A1-0B8F-0C27-B0E6-7263D03255D8}"/>
                  </a:ext>
                </a:extLst>
              </p:cNvPr>
              <p:cNvSpPr/>
              <p:nvPr/>
            </p:nvSpPr>
            <p:spPr>
              <a:xfrm flipH="1">
                <a:off x="4255440" y="2968592"/>
                <a:ext cx="205980" cy="229127"/>
              </a:xfrm>
              <a:prstGeom prst="parallelogram">
                <a:avLst>
                  <a:gd name="adj" fmla="val 64291"/>
                </a:avLst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AC9A115-5A7C-AC9A-7BB3-224E43D67B0F}"/>
                  </a:ext>
                </a:extLst>
              </p:cNvPr>
              <p:cNvSpPr/>
              <p:nvPr/>
            </p:nvSpPr>
            <p:spPr>
              <a:xfrm flipH="1">
                <a:off x="2577104" y="2276096"/>
                <a:ext cx="2309163" cy="693321"/>
              </a:xfrm>
              <a:custGeom>
                <a:avLst/>
                <a:gdLst>
                  <a:gd name="connsiteX0" fmla="*/ 45720 w 3685032"/>
                  <a:gd name="connsiteY0" fmla="*/ 960120 h 1106424"/>
                  <a:gd name="connsiteX1" fmla="*/ 493776 w 3685032"/>
                  <a:gd name="connsiteY1" fmla="*/ 1097280 h 1106424"/>
                  <a:gd name="connsiteX2" fmla="*/ 2157984 w 3685032"/>
                  <a:gd name="connsiteY2" fmla="*/ 1106424 h 1106424"/>
                  <a:gd name="connsiteX3" fmla="*/ 3383280 w 3685032"/>
                  <a:gd name="connsiteY3" fmla="*/ 740664 h 1106424"/>
                  <a:gd name="connsiteX4" fmla="*/ 3410712 w 3685032"/>
                  <a:gd name="connsiteY4" fmla="*/ 603504 h 1106424"/>
                  <a:gd name="connsiteX5" fmla="*/ 3685032 w 3685032"/>
                  <a:gd name="connsiteY5" fmla="*/ 0 h 1106424"/>
                  <a:gd name="connsiteX6" fmla="*/ 3182112 w 3685032"/>
                  <a:gd name="connsiteY6" fmla="*/ 0 h 1106424"/>
                  <a:gd name="connsiteX7" fmla="*/ 2770632 w 3685032"/>
                  <a:gd name="connsiteY7" fmla="*/ 521208 h 1106424"/>
                  <a:gd name="connsiteX8" fmla="*/ 923544 w 3685032"/>
                  <a:gd name="connsiteY8" fmla="*/ 521208 h 1106424"/>
                  <a:gd name="connsiteX9" fmla="*/ 658368 w 3685032"/>
                  <a:gd name="connsiteY9" fmla="*/ 704088 h 1106424"/>
                  <a:gd name="connsiteX10" fmla="*/ 73152 w 3685032"/>
                  <a:gd name="connsiteY10" fmla="*/ 813816 h 1106424"/>
                  <a:gd name="connsiteX11" fmla="*/ 0 w 3685032"/>
                  <a:gd name="connsiteY11" fmla="*/ 905256 h 1106424"/>
                  <a:gd name="connsiteX12" fmla="*/ 45720 w 3685032"/>
                  <a:gd name="connsiteY12" fmla="*/ 96012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5032" h="1106424">
                    <a:moveTo>
                      <a:pt x="45720" y="960120"/>
                    </a:moveTo>
                    <a:lnTo>
                      <a:pt x="493776" y="1097280"/>
                    </a:lnTo>
                    <a:lnTo>
                      <a:pt x="2157984" y="1106424"/>
                    </a:lnTo>
                    <a:lnTo>
                      <a:pt x="3383280" y="740664"/>
                    </a:lnTo>
                    <a:lnTo>
                      <a:pt x="3410712" y="603504"/>
                    </a:lnTo>
                    <a:lnTo>
                      <a:pt x="3685032" y="0"/>
                    </a:lnTo>
                    <a:lnTo>
                      <a:pt x="3182112" y="0"/>
                    </a:lnTo>
                    <a:lnTo>
                      <a:pt x="2770632" y="521208"/>
                    </a:lnTo>
                    <a:lnTo>
                      <a:pt x="923544" y="521208"/>
                    </a:lnTo>
                    <a:lnTo>
                      <a:pt x="658368" y="704088"/>
                    </a:lnTo>
                    <a:lnTo>
                      <a:pt x="73152" y="813816"/>
                    </a:lnTo>
                    <a:lnTo>
                      <a:pt x="0" y="905256"/>
                    </a:lnTo>
                    <a:lnTo>
                      <a:pt x="45720" y="960120"/>
                    </a:lnTo>
                    <a:close/>
                  </a:path>
                </a:pathLst>
              </a:cu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6F80C78-D114-2A5C-E999-8754064C125C}"/>
                  </a:ext>
                </a:extLst>
              </p:cNvPr>
              <p:cNvGrpSpPr/>
              <p:nvPr/>
            </p:nvGrpSpPr>
            <p:grpSpPr>
              <a:xfrm rot="16200000" flipH="1">
                <a:off x="2613865" y="1856214"/>
                <a:ext cx="222418" cy="629452"/>
                <a:chOff x="4100195" y="4923385"/>
                <a:chExt cx="354942" cy="1004498"/>
              </a:xfrm>
              <a:solidFill>
                <a:schemeClr val="tx1"/>
              </a:solidFill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C4C64A05-C632-68AA-1AED-3904C58CFEB9}"/>
                    </a:ext>
                  </a:extLst>
                </p:cNvPr>
                <p:cNvSpPr/>
                <p:nvPr/>
              </p:nvSpPr>
              <p:spPr>
                <a:xfrm>
                  <a:off x="4123944" y="4923385"/>
                  <a:ext cx="100584" cy="475488"/>
                </a:xfrm>
                <a:custGeom>
                  <a:avLst/>
                  <a:gdLst>
                    <a:gd name="connsiteX0" fmla="*/ 0 w 100584"/>
                    <a:gd name="connsiteY0" fmla="*/ 475488 h 475488"/>
                    <a:gd name="connsiteX1" fmla="*/ 91440 w 100584"/>
                    <a:gd name="connsiteY1" fmla="*/ 0 h 475488"/>
                    <a:gd name="connsiteX2" fmla="*/ 100584 w 100584"/>
                    <a:gd name="connsiteY2" fmla="*/ 466344 h 475488"/>
                    <a:gd name="connsiteX3" fmla="*/ 0 w 100584"/>
                    <a:gd name="connsiteY3" fmla="*/ 475488 h 47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4" h="475488">
                      <a:moveTo>
                        <a:pt x="0" y="475488"/>
                      </a:moveTo>
                      <a:lnTo>
                        <a:pt x="91440" y="0"/>
                      </a:lnTo>
                      <a:lnTo>
                        <a:pt x="100584" y="466344"/>
                      </a:lnTo>
                      <a:lnTo>
                        <a:pt x="0" y="4754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82CBA79D-55E7-BD66-21C4-F931122E3B8E}"/>
                    </a:ext>
                  </a:extLst>
                </p:cNvPr>
                <p:cNvSpPr/>
                <p:nvPr/>
              </p:nvSpPr>
              <p:spPr>
                <a:xfrm flipV="1">
                  <a:off x="4123944" y="5452395"/>
                  <a:ext cx="100584" cy="475488"/>
                </a:xfrm>
                <a:custGeom>
                  <a:avLst/>
                  <a:gdLst>
                    <a:gd name="connsiteX0" fmla="*/ 0 w 100584"/>
                    <a:gd name="connsiteY0" fmla="*/ 475488 h 475488"/>
                    <a:gd name="connsiteX1" fmla="*/ 91440 w 100584"/>
                    <a:gd name="connsiteY1" fmla="*/ 0 h 475488"/>
                    <a:gd name="connsiteX2" fmla="*/ 100584 w 100584"/>
                    <a:gd name="connsiteY2" fmla="*/ 466344 h 475488"/>
                    <a:gd name="connsiteX3" fmla="*/ 0 w 100584"/>
                    <a:gd name="connsiteY3" fmla="*/ 475488 h 47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4" h="475488">
                      <a:moveTo>
                        <a:pt x="0" y="475488"/>
                      </a:moveTo>
                      <a:lnTo>
                        <a:pt x="91440" y="0"/>
                      </a:lnTo>
                      <a:lnTo>
                        <a:pt x="100584" y="466344"/>
                      </a:lnTo>
                      <a:lnTo>
                        <a:pt x="0" y="4754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BBA38935-D4B3-A0DF-ACC6-BA91C6F1A713}"/>
                    </a:ext>
                  </a:extLst>
                </p:cNvPr>
                <p:cNvSpPr/>
                <p:nvPr/>
              </p:nvSpPr>
              <p:spPr>
                <a:xfrm>
                  <a:off x="4100195" y="5349400"/>
                  <a:ext cx="354942" cy="174656"/>
                </a:xfrm>
                <a:custGeom>
                  <a:avLst/>
                  <a:gdLst>
                    <a:gd name="connsiteX0" fmla="*/ 157163 w 552450"/>
                    <a:gd name="connsiteY0" fmla="*/ 76200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61938 w 552450"/>
                    <a:gd name="connsiteY7" fmla="*/ 76200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61938 w 552450"/>
                    <a:gd name="connsiteY7" fmla="*/ 76200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76225 w 552450"/>
                    <a:gd name="connsiteY7" fmla="*/ 85725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76225 w 552450"/>
                    <a:gd name="connsiteY7" fmla="*/ 85725 h 247650"/>
                    <a:gd name="connsiteX8" fmla="*/ 271463 w 552450"/>
                    <a:gd name="connsiteY8" fmla="*/ 85725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71463 w 552450"/>
                    <a:gd name="connsiteY6" fmla="*/ 4763 h 247650"/>
                    <a:gd name="connsiteX7" fmla="*/ 276225 w 552450"/>
                    <a:gd name="connsiteY7" fmla="*/ 85725 h 247650"/>
                    <a:gd name="connsiteX8" fmla="*/ 271463 w 552450"/>
                    <a:gd name="connsiteY8" fmla="*/ 85725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450" h="247650">
                      <a:moveTo>
                        <a:pt x="271463" y="85725"/>
                      </a:moveTo>
                      <a:lnTo>
                        <a:pt x="0" y="104775"/>
                      </a:lnTo>
                      <a:lnTo>
                        <a:pt x="276225" y="147638"/>
                      </a:lnTo>
                      <a:lnTo>
                        <a:pt x="271463" y="238125"/>
                      </a:lnTo>
                      <a:lnTo>
                        <a:pt x="552450" y="247650"/>
                      </a:lnTo>
                      <a:lnTo>
                        <a:pt x="552450" y="0"/>
                      </a:lnTo>
                      <a:lnTo>
                        <a:pt x="271463" y="4763"/>
                      </a:lnTo>
                      <a:lnTo>
                        <a:pt x="276225" y="85725"/>
                      </a:lnTo>
                      <a:lnTo>
                        <a:pt x="271463" y="8572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7EEF2F3-8453-CD66-84E0-77BBCE31FB23}"/>
                  </a:ext>
                </a:extLst>
              </p:cNvPr>
              <p:cNvSpPr/>
              <p:nvPr/>
            </p:nvSpPr>
            <p:spPr>
              <a:xfrm flipH="1">
                <a:off x="2541989" y="2236322"/>
                <a:ext cx="373427" cy="6120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B3F39724-EBD4-BB04-75CB-9C7716E5EFAE}"/>
                  </a:ext>
                </a:extLst>
              </p:cNvPr>
              <p:cNvSpPr/>
              <p:nvPr/>
            </p:nvSpPr>
            <p:spPr>
              <a:xfrm flipH="1">
                <a:off x="2630820" y="2602329"/>
                <a:ext cx="1562493" cy="693321"/>
              </a:xfrm>
              <a:prstGeom prst="arc">
                <a:avLst>
                  <a:gd name="adj1" fmla="val 16200000"/>
                  <a:gd name="adj2" fmla="val 20482799"/>
                </a:avLst>
              </a:prstGeom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6F54FCD-44D8-6DA7-0867-C2B9C2F78342}"/>
                  </a:ext>
                </a:extLst>
              </p:cNvPr>
              <p:cNvSpPr/>
              <p:nvPr/>
            </p:nvSpPr>
            <p:spPr>
              <a:xfrm flipH="1">
                <a:off x="4088318" y="2619412"/>
                <a:ext cx="334246" cy="107436"/>
              </a:xfrm>
              <a:custGeom>
                <a:avLst/>
                <a:gdLst>
                  <a:gd name="connsiteX0" fmla="*/ 0 w 533400"/>
                  <a:gd name="connsiteY0" fmla="*/ 158750 h 171450"/>
                  <a:gd name="connsiteX1" fmla="*/ 476250 w 533400"/>
                  <a:gd name="connsiteY1" fmla="*/ 171450 h 171450"/>
                  <a:gd name="connsiteX2" fmla="*/ 533400 w 533400"/>
                  <a:gd name="connsiteY2" fmla="*/ 0 h 171450"/>
                  <a:gd name="connsiteX3" fmla="*/ 203200 w 533400"/>
                  <a:gd name="connsiteY3" fmla="*/ 6350 h 171450"/>
                  <a:gd name="connsiteX4" fmla="*/ 0 w 533400"/>
                  <a:gd name="connsiteY4" fmla="*/ 1587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171450">
                    <a:moveTo>
                      <a:pt x="0" y="158750"/>
                    </a:moveTo>
                    <a:lnTo>
                      <a:pt x="476250" y="171450"/>
                    </a:lnTo>
                    <a:lnTo>
                      <a:pt x="533400" y="0"/>
                    </a:lnTo>
                    <a:lnTo>
                      <a:pt x="203200" y="6350"/>
                    </a:lnTo>
                    <a:lnTo>
                      <a:pt x="0" y="158750"/>
                    </a:lnTo>
                    <a:close/>
                  </a:path>
                </a:pathLst>
              </a:cu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57DFFC3-3249-B2AA-8132-8E491840E4EC}"/>
                  </a:ext>
                </a:extLst>
              </p:cNvPr>
              <p:cNvGrpSpPr/>
              <p:nvPr/>
            </p:nvGrpSpPr>
            <p:grpSpPr>
              <a:xfrm flipH="1">
                <a:off x="3753856" y="2410642"/>
                <a:ext cx="629452" cy="231298"/>
                <a:chOff x="2100996" y="3476838"/>
                <a:chExt cx="1004498" cy="369112"/>
              </a:xfrm>
              <a:solidFill>
                <a:schemeClr val="tx1"/>
              </a:solidFill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127EF4F4-39F2-C8F3-25C2-D67F6A50612F}"/>
                    </a:ext>
                  </a:extLst>
                </p:cNvPr>
                <p:cNvGrpSpPr/>
                <p:nvPr/>
              </p:nvGrpSpPr>
              <p:grpSpPr>
                <a:xfrm rot="5400000">
                  <a:off x="2437647" y="3140187"/>
                  <a:ext cx="331195" cy="1004498"/>
                  <a:chOff x="4123942" y="4923385"/>
                  <a:chExt cx="331195" cy="1004498"/>
                </a:xfrm>
                <a:grpFill/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C5E44F1F-0A2C-1F83-D2B0-A3355E18E8DC}"/>
                      </a:ext>
                    </a:extLst>
                  </p:cNvPr>
                  <p:cNvSpPr/>
                  <p:nvPr/>
                </p:nvSpPr>
                <p:spPr>
                  <a:xfrm>
                    <a:off x="4123944" y="4923385"/>
                    <a:ext cx="100584" cy="475488"/>
                  </a:xfrm>
                  <a:custGeom>
                    <a:avLst/>
                    <a:gdLst>
                      <a:gd name="connsiteX0" fmla="*/ 0 w 100584"/>
                      <a:gd name="connsiteY0" fmla="*/ 475488 h 475488"/>
                      <a:gd name="connsiteX1" fmla="*/ 91440 w 100584"/>
                      <a:gd name="connsiteY1" fmla="*/ 0 h 475488"/>
                      <a:gd name="connsiteX2" fmla="*/ 100584 w 100584"/>
                      <a:gd name="connsiteY2" fmla="*/ 466344 h 475488"/>
                      <a:gd name="connsiteX3" fmla="*/ 0 w 100584"/>
                      <a:gd name="connsiteY3" fmla="*/ 475488 h 475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584" h="475488">
                        <a:moveTo>
                          <a:pt x="0" y="475488"/>
                        </a:moveTo>
                        <a:lnTo>
                          <a:pt x="91440" y="0"/>
                        </a:lnTo>
                        <a:lnTo>
                          <a:pt x="100584" y="466344"/>
                        </a:lnTo>
                        <a:lnTo>
                          <a:pt x="0" y="47548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7A4B5C24-0066-AE35-FB6B-5AD137545CBB}"/>
                      </a:ext>
                    </a:extLst>
                  </p:cNvPr>
                  <p:cNvSpPr/>
                  <p:nvPr/>
                </p:nvSpPr>
                <p:spPr>
                  <a:xfrm flipV="1">
                    <a:off x="4123944" y="5452395"/>
                    <a:ext cx="100584" cy="475488"/>
                  </a:xfrm>
                  <a:custGeom>
                    <a:avLst/>
                    <a:gdLst>
                      <a:gd name="connsiteX0" fmla="*/ 0 w 100584"/>
                      <a:gd name="connsiteY0" fmla="*/ 475488 h 475488"/>
                      <a:gd name="connsiteX1" fmla="*/ 91440 w 100584"/>
                      <a:gd name="connsiteY1" fmla="*/ 0 h 475488"/>
                      <a:gd name="connsiteX2" fmla="*/ 100584 w 100584"/>
                      <a:gd name="connsiteY2" fmla="*/ 466344 h 475488"/>
                      <a:gd name="connsiteX3" fmla="*/ 0 w 100584"/>
                      <a:gd name="connsiteY3" fmla="*/ 475488 h 475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584" h="475488">
                        <a:moveTo>
                          <a:pt x="0" y="475488"/>
                        </a:moveTo>
                        <a:lnTo>
                          <a:pt x="91440" y="0"/>
                        </a:lnTo>
                        <a:lnTo>
                          <a:pt x="100584" y="466344"/>
                        </a:lnTo>
                        <a:lnTo>
                          <a:pt x="0" y="47548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E6E3330E-1045-2F70-6D2D-11327EEE6C45}"/>
                      </a:ext>
                    </a:extLst>
                  </p:cNvPr>
                  <p:cNvSpPr/>
                  <p:nvPr/>
                </p:nvSpPr>
                <p:spPr>
                  <a:xfrm>
                    <a:off x="4123942" y="5349400"/>
                    <a:ext cx="331195" cy="174656"/>
                  </a:xfrm>
                  <a:custGeom>
                    <a:avLst/>
                    <a:gdLst>
                      <a:gd name="connsiteX0" fmla="*/ 157163 w 552450"/>
                      <a:gd name="connsiteY0" fmla="*/ 76200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61938 w 552450"/>
                      <a:gd name="connsiteY6" fmla="*/ 0 h 247650"/>
                      <a:gd name="connsiteX7" fmla="*/ 261938 w 552450"/>
                      <a:gd name="connsiteY7" fmla="*/ 76200 h 247650"/>
                      <a:gd name="connsiteX0" fmla="*/ 271463 w 552450"/>
                      <a:gd name="connsiteY0" fmla="*/ 85725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61938 w 552450"/>
                      <a:gd name="connsiteY6" fmla="*/ 0 h 247650"/>
                      <a:gd name="connsiteX7" fmla="*/ 261938 w 552450"/>
                      <a:gd name="connsiteY7" fmla="*/ 76200 h 247650"/>
                      <a:gd name="connsiteX0" fmla="*/ 271463 w 552450"/>
                      <a:gd name="connsiteY0" fmla="*/ 85725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61938 w 552450"/>
                      <a:gd name="connsiteY6" fmla="*/ 0 h 247650"/>
                      <a:gd name="connsiteX7" fmla="*/ 276225 w 552450"/>
                      <a:gd name="connsiteY7" fmla="*/ 85725 h 247650"/>
                      <a:gd name="connsiteX0" fmla="*/ 271463 w 552450"/>
                      <a:gd name="connsiteY0" fmla="*/ 85725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61938 w 552450"/>
                      <a:gd name="connsiteY6" fmla="*/ 0 h 247650"/>
                      <a:gd name="connsiteX7" fmla="*/ 276225 w 552450"/>
                      <a:gd name="connsiteY7" fmla="*/ 85725 h 247650"/>
                      <a:gd name="connsiteX8" fmla="*/ 271463 w 552450"/>
                      <a:gd name="connsiteY8" fmla="*/ 85725 h 247650"/>
                      <a:gd name="connsiteX0" fmla="*/ 271463 w 552450"/>
                      <a:gd name="connsiteY0" fmla="*/ 85725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71463 w 552450"/>
                      <a:gd name="connsiteY6" fmla="*/ 4763 h 247650"/>
                      <a:gd name="connsiteX7" fmla="*/ 276225 w 552450"/>
                      <a:gd name="connsiteY7" fmla="*/ 85725 h 247650"/>
                      <a:gd name="connsiteX8" fmla="*/ 271463 w 552450"/>
                      <a:gd name="connsiteY8" fmla="*/ 85725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2450" h="247650">
                        <a:moveTo>
                          <a:pt x="271463" y="85725"/>
                        </a:moveTo>
                        <a:lnTo>
                          <a:pt x="0" y="104775"/>
                        </a:lnTo>
                        <a:lnTo>
                          <a:pt x="276225" y="147638"/>
                        </a:lnTo>
                        <a:lnTo>
                          <a:pt x="271463" y="238125"/>
                        </a:lnTo>
                        <a:lnTo>
                          <a:pt x="552450" y="247650"/>
                        </a:lnTo>
                        <a:lnTo>
                          <a:pt x="552450" y="0"/>
                        </a:lnTo>
                        <a:lnTo>
                          <a:pt x="271463" y="4763"/>
                        </a:lnTo>
                        <a:lnTo>
                          <a:pt x="276225" y="85725"/>
                        </a:lnTo>
                        <a:lnTo>
                          <a:pt x="271463" y="8572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E5DF885F-C191-790C-8569-7D35687A167D}"/>
                    </a:ext>
                  </a:extLst>
                </p:cNvPr>
                <p:cNvSpPr/>
                <p:nvPr/>
              </p:nvSpPr>
              <p:spPr>
                <a:xfrm>
                  <a:off x="2217854" y="3721519"/>
                  <a:ext cx="759200" cy="12443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6FCA2C4-E014-8B55-BD1F-1FEC87DD3E32}"/>
                  </a:ext>
                </a:extLst>
              </p:cNvPr>
              <p:cNvSpPr/>
              <p:nvPr/>
            </p:nvSpPr>
            <p:spPr>
              <a:xfrm flipH="1">
                <a:off x="3233629" y="3151565"/>
                <a:ext cx="1455566" cy="51729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6D2E1756-3A86-9719-F5F9-0829C1EDA6B3}"/>
                  </a:ext>
                </a:extLst>
              </p:cNvPr>
              <p:cNvGrpSpPr/>
              <p:nvPr/>
            </p:nvGrpSpPr>
            <p:grpSpPr>
              <a:xfrm flipH="1">
                <a:off x="4850319" y="2602329"/>
                <a:ext cx="222418" cy="469020"/>
                <a:chOff x="4100195" y="4923385"/>
                <a:chExt cx="354942" cy="1004498"/>
              </a:xfrm>
              <a:solidFill>
                <a:schemeClr val="tx1"/>
              </a:solidFill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2F675FA-51D7-2F47-C9AC-C3A93A024DDB}"/>
                    </a:ext>
                  </a:extLst>
                </p:cNvPr>
                <p:cNvSpPr/>
                <p:nvPr/>
              </p:nvSpPr>
              <p:spPr>
                <a:xfrm>
                  <a:off x="4123944" y="4923385"/>
                  <a:ext cx="100584" cy="475488"/>
                </a:xfrm>
                <a:custGeom>
                  <a:avLst/>
                  <a:gdLst>
                    <a:gd name="connsiteX0" fmla="*/ 0 w 100584"/>
                    <a:gd name="connsiteY0" fmla="*/ 475488 h 475488"/>
                    <a:gd name="connsiteX1" fmla="*/ 91440 w 100584"/>
                    <a:gd name="connsiteY1" fmla="*/ 0 h 475488"/>
                    <a:gd name="connsiteX2" fmla="*/ 100584 w 100584"/>
                    <a:gd name="connsiteY2" fmla="*/ 466344 h 475488"/>
                    <a:gd name="connsiteX3" fmla="*/ 0 w 100584"/>
                    <a:gd name="connsiteY3" fmla="*/ 475488 h 47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4" h="475488">
                      <a:moveTo>
                        <a:pt x="0" y="475488"/>
                      </a:moveTo>
                      <a:lnTo>
                        <a:pt x="91440" y="0"/>
                      </a:lnTo>
                      <a:lnTo>
                        <a:pt x="100584" y="466344"/>
                      </a:lnTo>
                      <a:lnTo>
                        <a:pt x="0" y="4754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FF338D9-A794-E846-3EDA-2E2BDFA54917}"/>
                    </a:ext>
                  </a:extLst>
                </p:cNvPr>
                <p:cNvSpPr/>
                <p:nvPr/>
              </p:nvSpPr>
              <p:spPr>
                <a:xfrm flipV="1">
                  <a:off x="4123944" y="5452395"/>
                  <a:ext cx="100584" cy="475488"/>
                </a:xfrm>
                <a:custGeom>
                  <a:avLst/>
                  <a:gdLst>
                    <a:gd name="connsiteX0" fmla="*/ 0 w 100584"/>
                    <a:gd name="connsiteY0" fmla="*/ 475488 h 475488"/>
                    <a:gd name="connsiteX1" fmla="*/ 91440 w 100584"/>
                    <a:gd name="connsiteY1" fmla="*/ 0 h 475488"/>
                    <a:gd name="connsiteX2" fmla="*/ 100584 w 100584"/>
                    <a:gd name="connsiteY2" fmla="*/ 466344 h 475488"/>
                    <a:gd name="connsiteX3" fmla="*/ 0 w 100584"/>
                    <a:gd name="connsiteY3" fmla="*/ 475488 h 47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4" h="475488">
                      <a:moveTo>
                        <a:pt x="0" y="475488"/>
                      </a:moveTo>
                      <a:lnTo>
                        <a:pt x="91440" y="0"/>
                      </a:lnTo>
                      <a:lnTo>
                        <a:pt x="100584" y="466344"/>
                      </a:lnTo>
                      <a:lnTo>
                        <a:pt x="0" y="4754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727D79A-042B-ABF9-3680-9E6FC8B6DB25}"/>
                    </a:ext>
                  </a:extLst>
                </p:cNvPr>
                <p:cNvSpPr/>
                <p:nvPr/>
              </p:nvSpPr>
              <p:spPr>
                <a:xfrm>
                  <a:off x="4100195" y="5349400"/>
                  <a:ext cx="354942" cy="174656"/>
                </a:xfrm>
                <a:custGeom>
                  <a:avLst/>
                  <a:gdLst>
                    <a:gd name="connsiteX0" fmla="*/ 157163 w 552450"/>
                    <a:gd name="connsiteY0" fmla="*/ 76200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61938 w 552450"/>
                    <a:gd name="connsiteY7" fmla="*/ 76200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61938 w 552450"/>
                    <a:gd name="connsiteY7" fmla="*/ 76200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76225 w 552450"/>
                    <a:gd name="connsiteY7" fmla="*/ 85725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76225 w 552450"/>
                    <a:gd name="connsiteY7" fmla="*/ 85725 h 247650"/>
                    <a:gd name="connsiteX8" fmla="*/ 271463 w 552450"/>
                    <a:gd name="connsiteY8" fmla="*/ 85725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71463 w 552450"/>
                    <a:gd name="connsiteY6" fmla="*/ 4763 h 247650"/>
                    <a:gd name="connsiteX7" fmla="*/ 276225 w 552450"/>
                    <a:gd name="connsiteY7" fmla="*/ 85725 h 247650"/>
                    <a:gd name="connsiteX8" fmla="*/ 271463 w 552450"/>
                    <a:gd name="connsiteY8" fmla="*/ 85725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450" h="247650">
                      <a:moveTo>
                        <a:pt x="271463" y="85725"/>
                      </a:moveTo>
                      <a:lnTo>
                        <a:pt x="0" y="104775"/>
                      </a:lnTo>
                      <a:lnTo>
                        <a:pt x="276225" y="147638"/>
                      </a:lnTo>
                      <a:lnTo>
                        <a:pt x="271463" y="238125"/>
                      </a:lnTo>
                      <a:lnTo>
                        <a:pt x="552450" y="247650"/>
                      </a:lnTo>
                      <a:lnTo>
                        <a:pt x="552450" y="0"/>
                      </a:lnTo>
                      <a:lnTo>
                        <a:pt x="271463" y="4763"/>
                      </a:lnTo>
                      <a:lnTo>
                        <a:pt x="276225" y="85725"/>
                      </a:lnTo>
                      <a:lnTo>
                        <a:pt x="271463" y="857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499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1E2F43-E529-33CD-CA7B-ED94DEC5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Behavior-Based Trajectory Generator (BBTG)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321933-AA78-9ADA-0279-DD006FCF6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Specialized modules (“behaviors”) for each part of each phase of flight</a:t>
                </a:r>
              </a:p>
              <a:p>
                <a:pPr marL="685800" lvl="1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Constraints on nominal flight path</a:t>
                </a:r>
              </a:p>
              <a:p>
                <a:pPr marL="685800" lvl="1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only what is needed</a:t>
                </a:r>
              </a:p>
              <a:p>
                <a:pPr marL="685800" lvl="1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VTOL behaviors, accelerations, battery usage data, turn rate limits, speed constraint types, rules for sequencing behaviors for UAM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Aircraft performance model in interpolation tables</a:t>
                </a:r>
              </a:p>
              <a:p>
                <a:pPr marL="685800" lvl="1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Models for UAM quadcopter and a UAM lift-cruise aircraft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2nd-order explicit Runge-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Kutta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methods (midpoint, trapezoid)</a:t>
                </a:r>
              </a:p>
              <a:p>
                <a:pPr marL="685800" lvl="1" indent="-228600">
                  <a:lnSpc>
                    <a:spcPct val="107000"/>
                  </a:lnSpc>
                  <a:spcBef>
                    <a:spcPts val="0"/>
                  </a:spcBef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whichever variable has a target value</a:t>
                </a:r>
              </a:p>
              <a:p>
                <a:pPr marL="1085839" lvl="2" indent="-228600">
                  <a:lnSpc>
                    <a:spcPct val="110000"/>
                  </a:lnSpc>
                  <a:spcBef>
                    <a:spcPts val="0"/>
                  </a:spcBef>
                  <a:tabLst>
                    <a:tab pos="914400" algn="l"/>
                  </a:tabLst>
                </a:pPr>
                <a:r>
                  <a:rPr lang="en-US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Distance</a:t>
                </a:r>
              </a:p>
              <a:p>
                <a:pPr marL="1085839" lvl="2" indent="-228600">
                  <a:lnSpc>
                    <a:spcPct val="110000"/>
                  </a:lnSpc>
                  <a:spcBef>
                    <a:spcPts val="0"/>
                  </a:spcBef>
                  <a:tabLst>
                    <a:tab pos="914400" algn="l"/>
                  </a:tabLst>
                </a:pPr>
                <a:r>
                  <a:rPr lang="en-US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Altitude</a:t>
                </a:r>
              </a:p>
              <a:p>
                <a:pPr marL="1085839" lvl="2" indent="-228600">
                  <a:lnSpc>
                    <a:spcPct val="11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sz="19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Groundspeed</a:t>
                </a:r>
              </a:p>
              <a:p>
                <a:pPr marL="685800" lvl="1" indent="-228600">
                  <a:lnSpc>
                    <a:spcPct val="11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Support interrupted timesteps</a:t>
                </a:r>
              </a:p>
              <a:p>
                <a:pPr marL="0" indent="0">
                  <a:buNone/>
                </a:pPr>
                <a:r>
                  <a:rPr lang="en-US" sz="16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Karr, Vivona, Woods and Wing, "Point-Mass Aircraft Trajectory Prediction Using a Hierarchical, Highly-Adaptable Software Design," AIAA Paper 2017-3336, in </a:t>
                </a:r>
                <a:r>
                  <a:rPr lang="en-US" sz="16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AIAA Modeling and Simulation Technologies Conference</a:t>
                </a:r>
                <a:r>
                  <a:rPr lang="en-US" sz="16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Denver, 2017.	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321933-AA78-9ADA-0279-DD006FCF6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7" t="-1088" b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5B4E2-4FAF-2258-349F-CE43B7AF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81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A5858-8C64-E55E-23D8-BE8C1716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Detection (CD)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B7A66-A474-1D73-7992-65DB4A3B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Required traffic separation 1500 ft horizontal, 450 ft vertical (“hockey puck”)</a:t>
            </a:r>
          </a:p>
          <a:p>
            <a:r>
              <a:rPr lang="en-US" dirty="0"/>
              <a:t>4D “envelope” around the nominal trajectory:</a:t>
            </a:r>
            <a:br>
              <a:rPr lang="en-US" dirty="0"/>
            </a:br>
            <a:r>
              <a:rPr lang="en-US" dirty="0"/>
              <a:t>Trajectory Prediction Uncertainty Bounds (TPUBs)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Estimation of “4D actual navigational precision” (along-path and altitude deviations, as well as lateral deviations) is essential to the CD algorithm</a:t>
            </a:r>
          </a:p>
          <a:p>
            <a:r>
              <a:rPr lang="en-US" dirty="0"/>
              <a:t>For flight test, ±150 ft cross-track, ±25 ft vertical, ±3 sec along-path</a:t>
            </a:r>
          </a:p>
          <a:p>
            <a:pPr lvl="1"/>
            <a:r>
              <a:rPr lang="en-US" dirty="0"/>
              <a:t>Based on observations during integration testing in flight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C863B-7C11-6A6C-46B7-07735051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9B94E-B117-D1F2-3DBB-D52AAC745036}"/>
              </a:ext>
            </a:extLst>
          </p:cNvPr>
          <p:cNvGrpSpPr>
            <a:grpSpLocks noChangeAspect="1"/>
          </p:cNvGrpSpPr>
          <p:nvPr/>
        </p:nvGrpSpPr>
        <p:grpSpPr>
          <a:xfrm>
            <a:off x="1585817" y="2027711"/>
            <a:ext cx="7341311" cy="2571464"/>
            <a:chOff x="1811090" y="1928732"/>
            <a:chExt cx="7310509" cy="25606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E41789-237B-C11B-CF00-FE7B8D8D713A}"/>
                </a:ext>
              </a:extLst>
            </p:cNvPr>
            <p:cNvGrpSpPr/>
            <p:nvPr/>
          </p:nvGrpSpPr>
          <p:grpSpPr>
            <a:xfrm>
              <a:off x="1811090" y="1928732"/>
              <a:ext cx="4170639" cy="2560675"/>
              <a:chOff x="4697510" y="2843132"/>
              <a:chExt cx="4170639" cy="25606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79A1F8A-6657-C9F7-03D4-9C13DB8D0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2718" y="2843132"/>
                <a:ext cx="3925431" cy="2560675"/>
              </a:xfrm>
              <a:prstGeom prst="rect">
                <a:avLst/>
              </a:prstGeom>
            </p:spPr>
          </p:pic>
          <p:sp>
            <p:nvSpPr>
              <p:cNvPr id="11" name="Text Box 29">
                <a:extLst>
                  <a:ext uri="{FF2B5EF4-FFF2-40B4-BE49-F238E27FC236}">
                    <a16:creationId xmlns:a16="http://schemas.microsoft.com/office/drawing/2014/main" id="{62C3AEE7-7229-21D1-29BF-0C395436DD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7510" y="4078931"/>
                <a:ext cx="84029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 b="0" dirty="0"/>
                  <a:t>Cross-track</a:t>
                </a:r>
              </a:p>
            </p:txBody>
          </p:sp>
          <p:sp>
            <p:nvSpPr>
              <p:cNvPr id="12" name="Text Box 29">
                <a:extLst>
                  <a:ext uri="{FF2B5EF4-FFF2-40B4-BE49-F238E27FC236}">
                    <a16:creationId xmlns:a16="http://schemas.microsoft.com/office/drawing/2014/main" id="{77F5BB09-08A6-1A59-A265-C0E4D2DDF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5604" y="3072513"/>
                <a:ext cx="60946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 b="0" dirty="0"/>
                  <a:t>Altitude</a:t>
                </a:r>
              </a:p>
            </p:txBody>
          </p:sp>
          <p:sp>
            <p:nvSpPr>
              <p:cNvPr id="13" name="Text Box 29">
                <a:extLst>
                  <a:ext uri="{FF2B5EF4-FFF2-40B4-BE49-F238E27FC236}">
                    <a16:creationId xmlns:a16="http://schemas.microsoft.com/office/drawing/2014/main" id="{A759A019-9475-C2EB-F0DD-D5D169761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5141" y="2949749"/>
                <a:ext cx="4700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 b="0" dirty="0"/>
                  <a:t>Time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A8527E-3A78-F539-31C0-0EF41613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6158" y="1957306"/>
              <a:ext cx="2445441" cy="217963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5B20B0-1487-0869-1088-C9BBA1CFF7B4}"/>
              </a:ext>
            </a:extLst>
          </p:cNvPr>
          <p:cNvSpPr txBox="1"/>
          <p:nvPr/>
        </p:nvSpPr>
        <p:spPr>
          <a:xfrm>
            <a:off x="9188382" y="2140474"/>
            <a:ext cx="2009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Separation requirements apply to every point in volume A vs. every point in volume B</a:t>
            </a:r>
          </a:p>
        </p:txBody>
      </p:sp>
    </p:spTree>
    <p:extLst>
      <p:ext uri="{BB962C8B-B14F-4D97-AF65-F5344CB8AC3E}">
        <p14:creationId xmlns:p14="http://schemas.microsoft.com/office/powerpoint/2010/main" val="414470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id="{C164C6AE-B13F-C754-2532-7D1CADC9E9B1}"/>
              </a:ext>
            </a:extLst>
          </p:cNvPr>
          <p:cNvSpPr>
            <a:spLocks noChangeAspect="1"/>
          </p:cNvSpPr>
          <p:nvPr/>
        </p:nvSpPr>
        <p:spPr>
          <a:xfrm>
            <a:off x="8667579" y="4662055"/>
            <a:ext cx="914400" cy="914400"/>
          </a:xfrm>
          <a:prstGeom prst="ellipse">
            <a:avLst/>
          </a:prstGeom>
          <a:solidFill>
            <a:srgbClr val="F7FDC3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3CA9B9B-E9FF-FCFC-549F-69507CEF7686}"/>
              </a:ext>
            </a:extLst>
          </p:cNvPr>
          <p:cNvSpPr/>
          <p:nvPr/>
        </p:nvSpPr>
        <p:spPr>
          <a:xfrm>
            <a:off x="8948541" y="862903"/>
            <a:ext cx="914400" cy="354862"/>
          </a:xfrm>
          <a:prstGeom prst="rect">
            <a:avLst/>
          </a:prstGeom>
          <a:solidFill>
            <a:srgbClr val="F7FDC3"/>
          </a:solidFill>
          <a:ln w="19050">
            <a:solidFill>
              <a:srgbClr val="385D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Replanning: Pattern-Based Genetic Algorithm (PBGA)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A4C07-05E6-266A-5A31-997C918C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4" y="815967"/>
            <a:ext cx="6055572" cy="5603671"/>
          </a:xfrm>
        </p:spPr>
        <p:txBody>
          <a:bodyPr>
            <a:normAutofit/>
          </a:bodyPr>
          <a:lstStyle/>
          <a:p>
            <a:r>
              <a:rPr lang="en-US" dirty="0"/>
              <a:t>Invoke to resolve a conflict or unmet RTA</a:t>
            </a:r>
          </a:p>
          <a:p>
            <a:r>
              <a:rPr lang="en-US" dirty="0"/>
              <a:t>Change trajectory by applying a </a:t>
            </a:r>
            <a:r>
              <a:rPr lang="en-US" i="1" dirty="0"/>
              <a:t>maneuver pattern</a:t>
            </a:r>
          </a:p>
          <a:p>
            <a:r>
              <a:rPr lang="en-US" dirty="0"/>
              <a:t>Four choices of degrees of freedom (DOF):</a:t>
            </a:r>
          </a:p>
          <a:p>
            <a:pPr lvl="1"/>
            <a:r>
              <a:rPr lang="en-US" dirty="0"/>
              <a:t>Lateral</a:t>
            </a:r>
          </a:p>
          <a:p>
            <a:pPr lvl="1"/>
            <a:r>
              <a:rPr lang="en-US" dirty="0"/>
              <a:t>Vertical</a:t>
            </a:r>
          </a:p>
          <a:p>
            <a:pPr lvl="1"/>
            <a:r>
              <a:rPr lang="en-US" dirty="0"/>
              <a:t>Hybrid lateral/vertical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Speed (new for UAM)</a:t>
            </a:r>
          </a:p>
          <a:p>
            <a:r>
              <a:rPr lang="en-US" dirty="0"/>
              <a:t>Mutation, mating, survival of fittest</a:t>
            </a:r>
            <a:br>
              <a:rPr lang="en-US" dirty="0"/>
            </a:br>
            <a:r>
              <a:rPr lang="en-US" dirty="0"/>
              <a:t>(approx. 200 to 400 trajectories per DOF)</a:t>
            </a:r>
          </a:p>
          <a:p>
            <a:r>
              <a:rPr lang="en-US" dirty="0"/>
              <a:t>Search for optimized trajectory</a:t>
            </a:r>
          </a:p>
          <a:p>
            <a:r>
              <a:rPr lang="en-US" dirty="0"/>
              <a:t>Result must have no conflicts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2B661CB-4DD6-EFAB-87FE-92F51DF28D70}"/>
              </a:ext>
            </a:extLst>
          </p:cNvPr>
          <p:cNvGrpSpPr/>
          <p:nvPr/>
        </p:nvGrpSpPr>
        <p:grpSpPr>
          <a:xfrm flipV="1">
            <a:off x="6590210" y="2211000"/>
            <a:ext cx="4623435" cy="1595956"/>
            <a:chOff x="6590210" y="2379806"/>
            <a:chExt cx="4623435" cy="159595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46EE1B-8F9D-3D01-B1CE-92D778BCEA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9385" y="2906003"/>
              <a:ext cx="914400" cy="914400"/>
            </a:xfrm>
            <a:prstGeom prst="ellipse">
              <a:avLst/>
            </a:prstGeom>
            <a:solidFill>
              <a:srgbClr val="F7FDC3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C90AE14-9DED-3661-D341-63CB5F08D3CF}"/>
                </a:ext>
              </a:extLst>
            </p:cNvPr>
            <p:cNvSpPr/>
            <p:nvPr/>
          </p:nvSpPr>
          <p:spPr>
            <a:xfrm rot="5400000">
              <a:off x="7164239" y="2626680"/>
              <a:ext cx="204985" cy="275941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5D1711-160F-EF55-6638-CE9C04DA096C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>
              <a:off x="7404703" y="2764651"/>
              <a:ext cx="370944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B9177A-AE9D-C704-FDFE-6FA7661672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2332" y="2379806"/>
              <a:ext cx="2496305" cy="10671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8174B99-6A75-D2DA-E87B-43EF2D6B9FD7}"/>
                </a:ext>
              </a:extLst>
            </p:cNvPr>
            <p:cNvSpPr/>
            <p:nvPr/>
          </p:nvSpPr>
          <p:spPr>
            <a:xfrm rot="17510119">
              <a:off x="9014421" y="2613232"/>
              <a:ext cx="204985" cy="275941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C82EEC-593B-1642-1C85-F630B67D6827}"/>
                </a:ext>
              </a:extLst>
            </p:cNvPr>
            <p:cNvSpPr txBox="1"/>
            <p:nvPr/>
          </p:nvSpPr>
          <p:spPr>
            <a:xfrm flipV="1">
              <a:off x="6590210" y="2825668"/>
              <a:ext cx="1077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Ownship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63A782-93F5-B4F7-F6FA-20595EFF0EAC}"/>
                </a:ext>
              </a:extLst>
            </p:cNvPr>
            <p:cNvSpPr txBox="1"/>
            <p:nvPr/>
          </p:nvSpPr>
          <p:spPr>
            <a:xfrm flipV="1">
              <a:off x="10178169" y="3606430"/>
              <a:ext cx="1035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Intruder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2C4ED9F-119F-2DE3-C225-A914A33BA7EE}"/>
                </a:ext>
              </a:extLst>
            </p:cNvPr>
            <p:cNvSpPr/>
            <p:nvPr/>
          </p:nvSpPr>
          <p:spPr>
            <a:xfrm rot="17510119">
              <a:off x="10737519" y="3346765"/>
              <a:ext cx="204985" cy="275941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E22203-DEFF-1995-B68A-6425625DD240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H="1" flipV="1">
              <a:off x="7908061" y="2764651"/>
              <a:ext cx="895992" cy="49256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4B6950-AA9D-7F29-C51C-6F0F00D5EFCF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9043262" y="2757199"/>
              <a:ext cx="1782473" cy="63757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F620B3B-DB1C-68FC-EF54-144196B1E0C1}"/>
                </a:ext>
              </a:extLst>
            </p:cNvPr>
            <p:cNvSpPr/>
            <p:nvPr/>
          </p:nvSpPr>
          <p:spPr>
            <a:xfrm rot="7194086">
              <a:off x="8821165" y="3188023"/>
              <a:ext cx="204985" cy="275941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8E972D9-4B81-A633-B043-652698B2AAC5}"/>
              </a:ext>
            </a:extLst>
          </p:cNvPr>
          <p:cNvSpPr/>
          <p:nvPr/>
        </p:nvSpPr>
        <p:spPr>
          <a:xfrm rot="5400000">
            <a:off x="7373895" y="4981576"/>
            <a:ext cx="204985" cy="275941"/>
          </a:xfrm>
          <a:prstGeom prst="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80FF13-50DB-6924-C71F-AD258554D153}"/>
              </a:ext>
            </a:extLst>
          </p:cNvPr>
          <p:cNvCxnSpPr>
            <a:cxnSpLocks/>
            <a:stCxn id="20" idx="0"/>
          </p:cNvCxnSpPr>
          <p:nvPr/>
        </p:nvCxnSpPr>
        <p:spPr>
          <a:xfrm>
            <a:off x="7614359" y="5119547"/>
            <a:ext cx="37094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34C03F-45ED-57FF-5F94-7F8D21C4F280}"/>
              </a:ext>
            </a:extLst>
          </p:cNvPr>
          <p:cNvSpPr txBox="1"/>
          <p:nvPr/>
        </p:nvSpPr>
        <p:spPr>
          <a:xfrm>
            <a:off x="6789641" y="4673634"/>
            <a:ext cx="106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Ownship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249ED5-B9DC-0EFD-DD78-65A6C2856452}"/>
              </a:ext>
            </a:extLst>
          </p:cNvPr>
          <p:cNvSpPr txBox="1"/>
          <p:nvPr/>
        </p:nvSpPr>
        <p:spPr>
          <a:xfrm>
            <a:off x="6902585" y="5576746"/>
            <a:ext cx="956662" cy="37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Intruder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7C8B80-7EE4-7DE2-5F19-0FC1800918DF}"/>
              </a:ext>
            </a:extLst>
          </p:cNvPr>
          <p:cNvCxnSpPr>
            <a:cxnSpLocks/>
          </p:cNvCxnSpPr>
          <p:nvPr/>
        </p:nvCxnSpPr>
        <p:spPr>
          <a:xfrm flipH="1">
            <a:off x="8003082" y="5119547"/>
            <a:ext cx="248679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A6C07F5-5949-6986-EACC-EB5F9CF72314}"/>
              </a:ext>
            </a:extLst>
          </p:cNvPr>
          <p:cNvSpPr/>
          <p:nvPr/>
        </p:nvSpPr>
        <p:spPr>
          <a:xfrm rot="5400000">
            <a:off x="7170373" y="1221346"/>
            <a:ext cx="138585" cy="275941"/>
          </a:xfrm>
          <a:custGeom>
            <a:avLst/>
            <a:gdLst>
              <a:gd name="connsiteX0" fmla="*/ 0 w 204985"/>
              <a:gd name="connsiteY0" fmla="*/ 275941 h 275941"/>
              <a:gd name="connsiteX1" fmla="*/ 102493 w 204985"/>
              <a:gd name="connsiteY1" fmla="*/ 0 h 275941"/>
              <a:gd name="connsiteX2" fmla="*/ 204985 w 204985"/>
              <a:gd name="connsiteY2" fmla="*/ 275941 h 275941"/>
              <a:gd name="connsiteX3" fmla="*/ 0 w 204985"/>
              <a:gd name="connsiteY3" fmla="*/ 275941 h 275941"/>
              <a:gd name="connsiteX0" fmla="*/ 0 w 104973"/>
              <a:gd name="connsiteY0" fmla="*/ 275941 h 275941"/>
              <a:gd name="connsiteX1" fmla="*/ 102493 w 104973"/>
              <a:gd name="connsiteY1" fmla="*/ 0 h 275941"/>
              <a:gd name="connsiteX2" fmla="*/ 104973 w 104973"/>
              <a:gd name="connsiteY2" fmla="*/ 275941 h 275941"/>
              <a:gd name="connsiteX3" fmla="*/ 0 w 104973"/>
              <a:gd name="connsiteY3" fmla="*/ 275941 h 275941"/>
              <a:gd name="connsiteX0" fmla="*/ 0 w 114498"/>
              <a:gd name="connsiteY0" fmla="*/ 275941 h 275941"/>
              <a:gd name="connsiteX1" fmla="*/ 102493 w 114498"/>
              <a:gd name="connsiteY1" fmla="*/ 0 h 275941"/>
              <a:gd name="connsiteX2" fmla="*/ 114498 w 114498"/>
              <a:gd name="connsiteY2" fmla="*/ 275941 h 275941"/>
              <a:gd name="connsiteX3" fmla="*/ 0 w 114498"/>
              <a:gd name="connsiteY3" fmla="*/ 275941 h 275941"/>
              <a:gd name="connsiteX0" fmla="*/ 0 w 104976"/>
              <a:gd name="connsiteY0" fmla="*/ 275941 h 275941"/>
              <a:gd name="connsiteX1" fmla="*/ 102493 w 104976"/>
              <a:gd name="connsiteY1" fmla="*/ 0 h 275941"/>
              <a:gd name="connsiteX2" fmla="*/ 104976 w 104976"/>
              <a:gd name="connsiteY2" fmla="*/ 275941 h 275941"/>
              <a:gd name="connsiteX3" fmla="*/ 0 w 104976"/>
              <a:gd name="connsiteY3" fmla="*/ 275941 h 27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76" h="275941">
                <a:moveTo>
                  <a:pt x="0" y="275941"/>
                </a:moveTo>
                <a:lnTo>
                  <a:pt x="102493" y="0"/>
                </a:lnTo>
                <a:cubicBezTo>
                  <a:pt x="103320" y="91980"/>
                  <a:pt x="104149" y="183961"/>
                  <a:pt x="104976" y="275941"/>
                </a:cubicBezTo>
                <a:lnTo>
                  <a:pt x="0" y="275941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CC451A-EAA1-1396-7239-BE685250584E}"/>
              </a:ext>
            </a:extLst>
          </p:cNvPr>
          <p:cNvCxnSpPr>
            <a:cxnSpLocks/>
            <a:stCxn id="35" idx="1"/>
          </p:cNvCxnSpPr>
          <p:nvPr/>
        </p:nvCxnSpPr>
        <p:spPr>
          <a:xfrm>
            <a:off x="7377636" y="1425331"/>
            <a:ext cx="2052114" cy="32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6F25C1-7F9C-6BE2-26F6-110578FE6C2F}"/>
              </a:ext>
            </a:extLst>
          </p:cNvPr>
          <p:cNvCxnSpPr>
            <a:cxnSpLocks/>
          </p:cNvCxnSpPr>
          <p:nvPr/>
        </p:nvCxnSpPr>
        <p:spPr>
          <a:xfrm flipH="1" flipV="1">
            <a:off x="9429750" y="1426927"/>
            <a:ext cx="1388109" cy="16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2F82B02-0730-8EBC-DD92-D08E0109E920}"/>
              </a:ext>
            </a:extLst>
          </p:cNvPr>
          <p:cNvSpPr txBox="1"/>
          <p:nvPr/>
        </p:nvSpPr>
        <p:spPr>
          <a:xfrm>
            <a:off x="6729688" y="1378415"/>
            <a:ext cx="106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Ownship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964A46-4920-02B7-6A3C-360AEA9332C0}"/>
              </a:ext>
            </a:extLst>
          </p:cNvPr>
          <p:cNvSpPr txBox="1"/>
          <p:nvPr/>
        </p:nvSpPr>
        <p:spPr>
          <a:xfrm>
            <a:off x="10633215" y="1432351"/>
            <a:ext cx="106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Intruder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05538C-4455-F77B-C975-818035B5FF49}"/>
              </a:ext>
            </a:extLst>
          </p:cNvPr>
          <p:cNvCxnSpPr>
            <a:cxnSpLocks/>
          </p:cNvCxnSpPr>
          <p:nvPr/>
        </p:nvCxnSpPr>
        <p:spPr>
          <a:xfrm flipH="1">
            <a:off x="8003082" y="1025136"/>
            <a:ext cx="699727" cy="4014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CF4146-3C84-3659-9263-4CCDAAAA18CD}"/>
              </a:ext>
            </a:extLst>
          </p:cNvPr>
          <p:cNvCxnSpPr>
            <a:cxnSpLocks/>
          </p:cNvCxnSpPr>
          <p:nvPr/>
        </p:nvCxnSpPr>
        <p:spPr>
          <a:xfrm flipV="1">
            <a:off x="8702809" y="1029526"/>
            <a:ext cx="2502360" cy="23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34">
            <a:extLst>
              <a:ext uri="{FF2B5EF4-FFF2-40B4-BE49-F238E27FC236}">
                <a16:creationId xmlns:a16="http://schemas.microsoft.com/office/drawing/2014/main" id="{B3078B3C-3137-3006-8D7B-277B1BE62B4E}"/>
              </a:ext>
            </a:extLst>
          </p:cNvPr>
          <p:cNvSpPr/>
          <p:nvPr/>
        </p:nvSpPr>
        <p:spPr>
          <a:xfrm rot="16200000" flipH="1">
            <a:off x="10894413" y="1213608"/>
            <a:ext cx="138585" cy="275941"/>
          </a:xfrm>
          <a:custGeom>
            <a:avLst/>
            <a:gdLst>
              <a:gd name="connsiteX0" fmla="*/ 0 w 204985"/>
              <a:gd name="connsiteY0" fmla="*/ 275941 h 275941"/>
              <a:gd name="connsiteX1" fmla="*/ 102493 w 204985"/>
              <a:gd name="connsiteY1" fmla="*/ 0 h 275941"/>
              <a:gd name="connsiteX2" fmla="*/ 204985 w 204985"/>
              <a:gd name="connsiteY2" fmla="*/ 275941 h 275941"/>
              <a:gd name="connsiteX3" fmla="*/ 0 w 204985"/>
              <a:gd name="connsiteY3" fmla="*/ 275941 h 275941"/>
              <a:gd name="connsiteX0" fmla="*/ 0 w 104973"/>
              <a:gd name="connsiteY0" fmla="*/ 275941 h 275941"/>
              <a:gd name="connsiteX1" fmla="*/ 102493 w 104973"/>
              <a:gd name="connsiteY1" fmla="*/ 0 h 275941"/>
              <a:gd name="connsiteX2" fmla="*/ 104973 w 104973"/>
              <a:gd name="connsiteY2" fmla="*/ 275941 h 275941"/>
              <a:gd name="connsiteX3" fmla="*/ 0 w 104973"/>
              <a:gd name="connsiteY3" fmla="*/ 275941 h 275941"/>
              <a:gd name="connsiteX0" fmla="*/ 0 w 114498"/>
              <a:gd name="connsiteY0" fmla="*/ 275941 h 275941"/>
              <a:gd name="connsiteX1" fmla="*/ 102493 w 114498"/>
              <a:gd name="connsiteY1" fmla="*/ 0 h 275941"/>
              <a:gd name="connsiteX2" fmla="*/ 114498 w 114498"/>
              <a:gd name="connsiteY2" fmla="*/ 275941 h 275941"/>
              <a:gd name="connsiteX3" fmla="*/ 0 w 114498"/>
              <a:gd name="connsiteY3" fmla="*/ 275941 h 275941"/>
              <a:gd name="connsiteX0" fmla="*/ 0 w 104976"/>
              <a:gd name="connsiteY0" fmla="*/ 275941 h 275941"/>
              <a:gd name="connsiteX1" fmla="*/ 102493 w 104976"/>
              <a:gd name="connsiteY1" fmla="*/ 0 h 275941"/>
              <a:gd name="connsiteX2" fmla="*/ 104976 w 104976"/>
              <a:gd name="connsiteY2" fmla="*/ 275941 h 275941"/>
              <a:gd name="connsiteX3" fmla="*/ 0 w 104976"/>
              <a:gd name="connsiteY3" fmla="*/ 275941 h 27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76" h="275941">
                <a:moveTo>
                  <a:pt x="0" y="275941"/>
                </a:moveTo>
                <a:lnTo>
                  <a:pt x="102493" y="0"/>
                </a:lnTo>
                <a:cubicBezTo>
                  <a:pt x="103320" y="91980"/>
                  <a:pt x="104149" y="183961"/>
                  <a:pt x="104976" y="275941"/>
                </a:cubicBezTo>
                <a:lnTo>
                  <a:pt x="0" y="27594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34">
            <a:extLst>
              <a:ext uri="{FF2B5EF4-FFF2-40B4-BE49-F238E27FC236}">
                <a16:creationId xmlns:a16="http://schemas.microsoft.com/office/drawing/2014/main" id="{81719ACB-ACC4-2CE6-89C7-ED98436F88DE}"/>
              </a:ext>
            </a:extLst>
          </p:cNvPr>
          <p:cNvSpPr/>
          <p:nvPr/>
        </p:nvSpPr>
        <p:spPr>
          <a:xfrm rot="16200000" flipH="1">
            <a:off x="9230363" y="1221345"/>
            <a:ext cx="138585" cy="275941"/>
          </a:xfrm>
          <a:custGeom>
            <a:avLst/>
            <a:gdLst>
              <a:gd name="connsiteX0" fmla="*/ 0 w 204985"/>
              <a:gd name="connsiteY0" fmla="*/ 275941 h 275941"/>
              <a:gd name="connsiteX1" fmla="*/ 102493 w 204985"/>
              <a:gd name="connsiteY1" fmla="*/ 0 h 275941"/>
              <a:gd name="connsiteX2" fmla="*/ 204985 w 204985"/>
              <a:gd name="connsiteY2" fmla="*/ 275941 h 275941"/>
              <a:gd name="connsiteX3" fmla="*/ 0 w 204985"/>
              <a:gd name="connsiteY3" fmla="*/ 275941 h 275941"/>
              <a:gd name="connsiteX0" fmla="*/ 0 w 104973"/>
              <a:gd name="connsiteY0" fmla="*/ 275941 h 275941"/>
              <a:gd name="connsiteX1" fmla="*/ 102493 w 104973"/>
              <a:gd name="connsiteY1" fmla="*/ 0 h 275941"/>
              <a:gd name="connsiteX2" fmla="*/ 104973 w 104973"/>
              <a:gd name="connsiteY2" fmla="*/ 275941 h 275941"/>
              <a:gd name="connsiteX3" fmla="*/ 0 w 104973"/>
              <a:gd name="connsiteY3" fmla="*/ 275941 h 275941"/>
              <a:gd name="connsiteX0" fmla="*/ 0 w 114498"/>
              <a:gd name="connsiteY0" fmla="*/ 275941 h 275941"/>
              <a:gd name="connsiteX1" fmla="*/ 102493 w 114498"/>
              <a:gd name="connsiteY1" fmla="*/ 0 h 275941"/>
              <a:gd name="connsiteX2" fmla="*/ 114498 w 114498"/>
              <a:gd name="connsiteY2" fmla="*/ 275941 h 275941"/>
              <a:gd name="connsiteX3" fmla="*/ 0 w 114498"/>
              <a:gd name="connsiteY3" fmla="*/ 275941 h 275941"/>
              <a:gd name="connsiteX0" fmla="*/ 0 w 104976"/>
              <a:gd name="connsiteY0" fmla="*/ 275941 h 275941"/>
              <a:gd name="connsiteX1" fmla="*/ 102493 w 104976"/>
              <a:gd name="connsiteY1" fmla="*/ 0 h 275941"/>
              <a:gd name="connsiteX2" fmla="*/ 104976 w 104976"/>
              <a:gd name="connsiteY2" fmla="*/ 275941 h 275941"/>
              <a:gd name="connsiteX3" fmla="*/ 0 w 104976"/>
              <a:gd name="connsiteY3" fmla="*/ 275941 h 27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76" h="275941">
                <a:moveTo>
                  <a:pt x="0" y="275941"/>
                </a:moveTo>
                <a:lnTo>
                  <a:pt x="102493" y="0"/>
                </a:lnTo>
                <a:cubicBezTo>
                  <a:pt x="103320" y="91980"/>
                  <a:pt x="104149" y="183961"/>
                  <a:pt x="104976" y="275941"/>
                </a:cubicBezTo>
                <a:lnTo>
                  <a:pt x="0" y="27594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34">
            <a:extLst>
              <a:ext uri="{FF2B5EF4-FFF2-40B4-BE49-F238E27FC236}">
                <a16:creationId xmlns:a16="http://schemas.microsoft.com/office/drawing/2014/main" id="{F966645C-0C7F-7FCC-0373-2D4D6EC7FF13}"/>
              </a:ext>
            </a:extLst>
          </p:cNvPr>
          <p:cNvSpPr/>
          <p:nvPr/>
        </p:nvSpPr>
        <p:spPr>
          <a:xfrm rot="5400000">
            <a:off x="9216667" y="831320"/>
            <a:ext cx="138585" cy="275941"/>
          </a:xfrm>
          <a:custGeom>
            <a:avLst/>
            <a:gdLst>
              <a:gd name="connsiteX0" fmla="*/ 0 w 204985"/>
              <a:gd name="connsiteY0" fmla="*/ 275941 h 275941"/>
              <a:gd name="connsiteX1" fmla="*/ 102493 w 204985"/>
              <a:gd name="connsiteY1" fmla="*/ 0 h 275941"/>
              <a:gd name="connsiteX2" fmla="*/ 204985 w 204985"/>
              <a:gd name="connsiteY2" fmla="*/ 275941 h 275941"/>
              <a:gd name="connsiteX3" fmla="*/ 0 w 204985"/>
              <a:gd name="connsiteY3" fmla="*/ 275941 h 275941"/>
              <a:gd name="connsiteX0" fmla="*/ 0 w 104973"/>
              <a:gd name="connsiteY0" fmla="*/ 275941 h 275941"/>
              <a:gd name="connsiteX1" fmla="*/ 102493 w 104973"/>
              <a:gd name="connsiteY1" fmla="*/ 0 h 275941"/>
              <a:gd name="connsiteX2" fmla="*/ 104973 w 104973"/>
              <a:gd name="connsiteY2" fmla="*/ 275941 h 275941"/>
              <a:gd name="connsiteX3" fmla="*/ 0 w 104973"/>
              <a:gd name="connsiteY3" fmla="*/ 275941 h 275941"/>
              <a:gd name="connsiteX0" fmla="*/ 0 w 114498"/>
              <a:gd name="connsiteY0" fmla="*/ 275941 h 275941"/>
              <a:gd name="connsiteX1" fmla="*/ 102493 w 114498"/>
              <a:gd name="connsiteY1" fmla="*/ 0 h 275941"/>
              <a:gd name="connsiteX2" fmla="*/ 114498 w 114498"/>
              <a:gd name="connsiteY2" fmla="*/ 275941 h 275941"/>
              <a:gd name="connsiteX3" fmla="*/ 0 w 114498"/>
              <a:gd name="connsiteY3" fmla="*/ 275941 h 275941"/>
              <a:gd name="connsiteX0" fmla="*/ 0 w 104976"/>
              <a:gd name="connsiteY0" fmla="*/ 275941 h 275941"/>
              <a:gd name="connsiteX1" fmla="*/ 102493 w 104976"/>
              <a:gd name="connsiteY1" fmla="*/ 0 h 275941"/>
              <a:gd name="connsiteX2" fmla="*/ 104976 w 104976"/>
              <a:gd name="connsiteY2" fmla="*/ 275941 h 275941"/>
              <a:gd name="connsiteX3" fmla="*/ 0 w 104976"/>
              <a:gd name="connsiteY3" fmla="*/ 275941 h 27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76" h="275941">
                <a:moveTo>
                  <a:pt x="0" y="275941"/>
                </a:moveTo>
                <a:lnTo>
                  <a:pt x="102493" y="0"/>
                </a:lnTo>
                <a:cubicBezTo>
                  <a:pt x="103320" y="91980"/>
                  <a:pt x="104149" y="183961"/>
                  <a:pt x="104976" y="275941"/>
                </a:cubicBezTo>
                <a:lnTo>
                  <a:pt x="0" y="27594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84485301-8644-870B-FD89-EDBFE550AC8A}"/>
              </a:ext>
            </a:extLst>
          </p:cNvPr>
          <p:cNvSpPr/>
          <p:nvPr/>
        </p:nvSpPr>
        <p:spPr>
          <a:xfrm rot="5400000">
            <a:off x="8947717" y="4981285"/>
            <a:ext cx="204985" cy="275941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BF269BC-D353-9E70-C2A4-B9F9DBDB8DDD}"/>
              </a:ext>
            </a:extLst>
          </p:cNvPr>
          <p:cNvGrpSpPr/>
          <p:nvPr/>
        </p:nvGrpSpPr>
        <p:grpSpPr>
          <a:xfrm flipH="1">
            <a:off x="7520043" y="4702042"/>
            <a:ext cx="3208126" cy="1380586"/>
            <a:chOff x="8179833" y="4643329"/>
            <a:chExt cx="3208126" cy="13805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B265B4-38DC-B7E0-72F6-4B31DB795A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9833" y="4643329"/>
              <a:ext cx="2942084" cy="12133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1A2224B-D3B6-F522-487A-D067BAE6615F}"/>
                </a:ext>
              </a:extLst>
            </p:cNvPr>
            <p:cNvSpPr/>
            <p:nvPr/>
          </p:nvSpPr>
          <p:spPr>
            <a:xfrm rot="17510119">
              <a:off x="8971922" y="4885734"/>
              <a:ext cx="204985" cy="275941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0702455-A4FE-3E24-E14E-B59FDD8754C4}"/>
                </a:ext>
              </a:extLst>
            </p:cNvPr>
            <p:cNvSpPr/>
            <p:nvPr/>
          </p:nvSpPr>
          <p:spPr>
            <a:xfrm rot="17510119">
              <a:off x="11147496" y="5783452"/>
              <a:ext cx="204985" cy="275941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936359C-D8A4-D2BC-6827-F0AB4D341F2B}"/>
              </a:ext>
            </a:extLst>
          </p:cNvPr>
          <p:cNvSpPr txBox="1"/>
          <p:nvPr/>
        </p:nvSpPr>
        <p:spPr>
          <a:xfrm>
            <a:off x="8252337" y="1634316"/>
            <a:ext cx="19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Vertical maneuver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9AF065-CB6E-B966-A7F1-99198E881823}"/>
              </a:ext>
            </a:extLst>
          </p:cNvPr>
          <p:cNvSpPr txBox="1"/>
          <p:nvPr/>
        </p:nvSpPr>
        <p:spPr>
          <a:xfrm>
            <a:off x="8370630" y="3828246"/>
            <a:ext cx="185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Lateral maneuver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5C7EA1-2394-3AE9-F29A-AFB7488B09F8}"/>
              </a:ext>
            </a:extLst>
          </p:cNvPr>
          <p:cNvSpPr txBox="1"/>
          <p:nvPr/>
        </p:nvSpPr>
        <p:spPr>
          <a:xfrm>
            <a:off x="8448482" y="5828474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Speed maneuver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572AD0-1B8D-7096-93C8-2700ABE8B20C}"/>
              </a:ext>
            </a:extLst>
          </p:cNvPr>
          <p:cNvSpPr txBox="1"/>
          <p:nvPr/>
        </p:nvSpPr>
        <p:spPr>
          <a:xfrm>
            <a:off x="7320213" y="4367619"/>
            <a:ext cx="1128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Slow down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82BA13-3550-E55E-226F-9148E84BBD51}"/>
              </a:ext>
            </a:extLst>
          </p:cNvPr>
          <p:cNvSpPr txBox="1"/>
          <p:nvPr/>
        </p:nvSpPr>
        <p:spPr>
          <a:xfrm>
            <a:off x="10459678" y="5498057"/>
            <a:ext cx="106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Speed up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E3573F-8DC1-1E05-353B-1304E9F7C192}"/>
              </a:ext>
            </a:extLst>
          </p:cNvPr>
          <p:cNvCxnSpPr>
            <a:endCxn id="75" idx="2"/>
          </p:cNvCxnSpPr>
          <p:nvPr/>
        </p:nvCxnSpPr>
        <p:spPr>
          <a:xfrm flipH="1" flipV="1">
            <a:off x="7884348" y="4706173"/>
            <a:ext cx="118734" cy="405447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CB0C77-53E5-96B7-7AAF-79C478427007}"/>
              </a:ext>
            </a:extLst>
          </p:cNvPr>
          <p:cNvCxnSpPr>
            <a:cxnSpLocks/>
          </p:cNvCxnSpPr>
          <p:nvPr/>
        </p:nvCxnSpPr>
        <p:spPr>
          <a:xfrm flipH="1" flipV="1">
            <a:off x="10485726" y="5137645"/>
            <a:ext cx="327858" cy="39527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8AF3AE8-8C3A-4A1B-E7FC-1DCE9ACC620D}"/>
              </a:ext>
            </a:extLst>
          </p:cNvPr>
          <p:cNvSpPr txBox="1"/>
          <p:nvPr/>
        </p:nvSpPr>
        <p:spPr>
          <a:xfrm>
            <a:off x="7101695" y="825158"/>
            <a:ext cx="1593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Change altitude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0F03DDF-475E-2AF9-4CCA-65324777AE1F}"/>
              </a:ext>
            </a:extLst>
          </p:cNvPr>
          <p:cNvSpPr txBox="1"/>
          <p:nvPr/>
        </p:nvSpPr>
        <p:spPr>
          <a:xfrm>
            <a:off x="7840597" y="2823559"/>
            <a:ext cx="77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141663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1E2F43-E529-33CD-CA7B-ED94DEC5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Requirements of Strategic Replanning</a:t>
            </a:r>
          </a:p>
        </p:txBody>
      </p:sp>
      <p:sp>
        <p:nvSpPr>
          <p:cNvPr id="90" name="Content Placeholder 89">
            <a:extLst>
              <a:ext uri="{FF2B5EF4-FFF2-40B4-BE49-F238E27FC236}">
                <a16:creationId xmlns:a16="http://schemas.microsoft.com/office/drawing/2014/main" id="{8CB5679B-582D-ECE8-13B3-033636D7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3" y="815968"/>
            <a:ext cx="11523415" cy="1985150"/>
          </a:xfrm>
        </p:spPr>
        <p:txBody>
          <a:bodyPr>
            <a:normAutofit/>
          </a:bodyPr>
          <a:lstStyle/>
          <a:p>
            <a:pPr marL="400041" lvl="1" indent="0">
              <a:buNone/>
            </a:pPr>
            <a:r>
              <a:rPr lang="en-US" sz="2800" dirty="0"/>
              <a:t>~300 × 4 iterations of BBTG, CD, fitness</a:t>
            </a:r>
          </a:p>
          <a:p>
            <a:pPr marL="400041" lvl="1" indent="0">
              <a:buNone/>
            </a:pPr>
            <a:r>
              <a:rPr lang="en-US" sz="2800" dirty="0"/>
              <a:t>250 – 330 traffic aircraft</a:t>
            </a:r>
          </a:p>
          <a:p>
            <a:pPr marL="400041" lvl="1" indent="0">
              <a:buNone/>
            </a:pPr>
            <a:r>
              <a:rPr lang="en-US" sz="2800" dirty="0"/>
              <a:t>15 second time limit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5B4E2-4FAF-2258-349F-CE43B7AF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AE60DA2-98FB-ED1D-4F31-16DE491BBE3C}"/>
              </a:ext>
            </a:extLst>
          </p:cNvPr>
          <p:cNvGrpSpPr>
            <a:grpSpLocks noChangeAspect="1"/>
          </p:cNvGrpSpPr>
          <p:nvPr/>
        </p:nvGrpSpPr>
        <p:grpSpPr>
          <a:xfrm>
            <a:off x="949731" y="2443904"/>
            <a:ext cx="3835145" cy="3734598"/>
            <a:chOff x="949731" y="1981284"/>
            <a:chExt cx="4069253" cy="3962569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D034214-B195-314E-9230-AD504DA59C16}"/>
                </a:ext>
              </a:extLst>
            </p:cNvPr>
            <p:cNvSpPr/>
            <p:nvPr/>
          </p:nvSpPr>
          <p:spPr>
            <a:xfrm>
              <a:off x="949732" y="2134453"/>
              <a:ext cx="4069252" cy="8218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AOP Conflict Detector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3681D67-4C75-3D36-5A36-6D73523C8003}"/>
                </a:ext>
              </a:extLst>
            </p:cNvPr>
            <p:cNvSpPr/>
            <p:nvPr/>
          </p:nvSpPr>
          <p:spPr>
            <a:xfrm>
              <a:off x="949731" y="3551851"/>
              <a:ext cx="4069249" cy="8214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AOP Strategic Resolver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00D7CF2-55BE-2E2F-F60F-571078DE7731}"/>
                </a:ext>
              </a:extLst>
            </p:cNvPr>
            <p:cNvSpPr/>
            <p:nvPr/>
          </p:nvSpPr>
          <p:spPr>
            <a:xfrm>
              <a:off x="958710" y="4945693"/>
              <a:ext cx="4060267" cy="8449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AOP/UAM Trajectory Generator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C0E76F0-9929-D46F-9AD5-50E0A97AA7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8006" y="2979445"/>
              <a:ext cx="0" cy="572405"/>
            </a:xfrm>
            <a:prstGeom prst="straightConnector1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E8B26A9-E09D-AEF1-17E7-615ECE563195}"/>
                </a:ext>
              </a:extLst>
            </p:cNvPr>
            <p:cNvCxnSpPr>
              <a:cxnSpLocks/>
            </p:cNvCxnSpPr>
            <p:nvPr/>
          </p:nvCxnSpPr>
          <p:spPr>
            <a:xfrm>
              <a:off x="3324185" y="2955889"/>
              <a:ext cx="0" cy="595961"/>
            </a:xfrm>
            <a:prstGeom prst="straightConnector1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7B61FE6-0028-D32D-2AAD-31F371375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7572" y="4373287"/>
              <a:ext cx="0" cy="572405"/>
            </a:xfrm>
            <a:prstGeom prst="straightConnector1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994AAFD-3D27-E08D-5D4F-A68A819C9ED7}"/>
                </a:ext>
              </a:extLst>
            </p:cNvPr>
            <p:cNvCxnSpPr>
              <a:cxnSpLocks/>
            </p:cNvCxnSpPr>
            <p:nvPr/>
          </p:nvCxnSpPr>
          <p:spPr>
            <a:xfrm>
              <a:off x="3307078" y="4373287"/>
              <a:ext cx="0" cy="595961"/>
            </a:xfrm>
            <a:prstGeom prst="straightConnector1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6D4A16C-A937-D57A-F0AB-7CE91F812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731" y="1981284"/>
              <a:ext cx="4060241" cy="3962569"/>
            </a:xfrm>
            <a:custGeom>
              <a:avLst/>
              <a:gdLst>
                <a:gd name="connsiteX0" fmla="*/ 4684692 w 4684692"/>
                <a:gd name="connsiteY0" fmla="*/ 1305878 h 4572000"/>
                <a:gd name="connsiteX1" fmla="*/ 4521422 w 4684692"/>
                <a:gd name="connsiteY1" fmla="*/ 1809205 h 4572000"/>
                <a:gd name="connsiteX2" fmla="*/ 4430255 w 4684692"/>
                <a:gd name="connsiteY2" fmla="*/ 2090251 h 4572000"/>
                <a:gd name="connsiteX3" fmla="*/ 4167332 w 4684692"/>
                <a:gd name="connsiteY3" fmla="*/ 1904780 h 4572000"/>
                <a:gd name="connsiteX4" fmla="*/ 4167332 w 4684692"/>
                <a:gd name="connsiteY4" fmla="*/ 1904779 h 4572000"/>
                <a:gd name="connsiteX5" fmla="*/ 3756430 w 4684692"/>
                <a:gd name="connsiteY5" fmla="*/ 1614921 h 4572000"/>
                <a:gd name="connsiteX6" fmla="*/ 4045441 w 4684692"/>
                <a:gd name="connsiteY6" fmla="*/ 1518701 h 4572000"/>
                <a:gd name="connsiteX7" fmla="*/ 4045441 w 4684692"/>
                <a:gd name="connsiteY7" fmla="*/ 1518702 h 4572000"/>
                <a:gd name="connsiteX8" fmla="*/ 4394646 w 4684692"/>
                <a:gd name="connsiteY8" fmla="*/ 1402442 h 4572000"/>
                <a:gd name="connsiteX9" fmla="*/ 2286000 w 4684692"/>
                <a:gd name="connsiteY9" fmla="*/ 0 h 4572000"/>
                <a:gd name="connsiteX10" fmla="*/ 4392355 w 4684692"/>
                <a:gd name="connsiteY10" fmla="*/ 1396186 h 4572000"/>
                <a:gd name="connsiteX11" fmla="*/ 4394645 w 4684692"/>
                <a:gd name="connsiteY11" fmla="*/ 1402441 h 4572000"/>
                <a:gd name="connsiteX12" fmla="*/ 4045440 w 4684692"/>
                <a:gd name="connsiteY12" fmla="*/ 1518701 h 4572000"/>
                <a:gd name="connsiteX13" fmla="*/ 3973493 w 4684692"/>
                <a:gd name="connsiteY13" fmla="*/ 1369350 h 4572000"/>
                <a:gd name="connsiteX14" fmla="*/ 2285016 w 4684692"/>
                <a:gd name="connsiteY14" fmla="*/ 364410 h 4572000"/>
                <a:gd name="connsiteX15" fmla="*/ 364776 w 4684692"/>
                <a:gd name="connsiteY15" fmla="*/ 2284650 h 4572000"/>
                <a:gd name="connsiteX16" fmla="*/ 2285016 w 4684692"/>
                <a:gd name="connsiteY16" fmla="*/ 4204890 h 4572000"/>
                <a:gd name="connsiteX17" fmla="*/ 4195342 w 4684692"/>
                <a:gd name="connsiteY17" fmla="*/ 2480983 h 4572000"/>
                <a:gd name="connsiteX18" fmla="*/ 4199751 w 4684692"/>
                <a:gd name="connsiteY18" fmla="*/ 2393661 h 4572000"/>
                <a:gd name="connsiteX19" fmla="*/ 4566564 w 4684692"/>
                <a:gd name="connsiteY19" fmla="*/ 2393661 h 4572000"/>
                <a:gd name="connsiteX20" fmla="*/ 4560198 w 4684692"/>
                <a:gd name="connsiteY20" fmla="*/ 2519730 h 4572000"/>
                <a:gd name="connsiteX21" fmla="*/ 2286000 w 4684692"/>
                <a:gd name="connsiteY21" fmla="*/ 4572000 h 4572000"/>
                <a:gd name="connsiteX22" fmla="*/ 0 w 4684692"/>
                <a:gd name="connsiteY22" fmla="*/ 2286000 h 4572000"/>
                <a:gd name="connsiteX23" fmla="*/ 2286000 w 4684692"/>
                <a:gd name="connsiteY23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84692" h="4572000">
                  <a:moveTo>
                    <a:pt x="4684692" y="1305878"/>
                  </a:moveTo>
                  <a:lnTo>
                    <a:pt x="4521422" y="1809205"/>
                  </a:lnTo>
                  <a:lnTo>
                    <a:pt x="4430255" y="2090251"/>
                  </a:lnTo>
                  <a:lnTo>
                    <a:pt x="4167332" y="1904780"/>
                  </a:lnTo>
                  <a:lnTo>
                    <a:pt x="4167332" y="1904779"/>
                  </a:lnTo>
                  <a:lnTo>
                    <a:pt x="3756430" y="1614921"/>
                  </a:lnTo>
                  <a:lnTo>
                    <a:pt x="4045441" y="1518701"/>
                  </a:lnTo>
                  <a:lnTo>
                    <a:pt x="4045441" y="1518702"/>
                  </a:lnTo>
                  <a:lnTo>
                    <a:pt x="4394646" y="1402442"/>
                  </a:lnTo>
                  <a:close/>
                  <a:moveTo>
                    <a:pt x="2286000" y="0"/>
                  </a:moveTo>
                  <a:cubicBezTo>
                    <a:pt x="3232892" y="0"/>
                    <a:pt x="4045321" y="575706"/>
                    <a:pt x="4392355" y="1396186"/>
                  </a:cubicBezTo>
                  <a:lnTo>
                    <a:pt x="4394645" y="1402441"/>
                  </a:lnTo>
                  <a:lnTo>
                    <a:pt x="4045440" y="1518701"/>
                  </a:lnTo>
                  <a:lnTo>
                    <a:pt x="3973493" y="1369350"/>
                  </a:lnTo>
                  <a:cubicBezTo>
                    <a:pt x="3648321" y="770762"/>
                    <a:pt x="3014123" y="364410"/>
                    <a:pt x="2285016" y="364410"/>
                  </a:cubicBezTo>
                  <a:cubicBezTo>
                    <a:pt x="1224497" y="364410"/>
                    <a:pt x="364776" y="1224131"/>
                    <a:pt x="364776" y="2284650"/>
                  </a:cubicBezTo>
                  <a:cubicBezTo>
                    <a:pt x="364776" y="3345169"/>
                    <a:pt x="1224497" y="4204890"/>
                    <a:pt x="2285016" y="4204890"/>
                  </a:cubicBezTo>
                  <a:cubicBezTo>
                    <a:pt x="3279253" y="4204890"/>
                    <a:pt x="4097007" y="3449276"/>
                    <a:pt x="4195342" y="2480983"/>
                  </a:cubicBezTo>
                  <a:lnTo>
                    <a:pt x="4199751" y="2393661"/>
                  </a:lnTo>
                  <a:lnTo>
                    <a:pt x="4566564" y="2393661"/>
                  </a:lnTo>
                  <a:lnTo>
                    <a:pt x="4560198" y="2519730"/>
                  </a:lnTo>
                  <a:cubicBezTo>
                    <a:pt x="4443132" y="3672460"/>
                    <a:pt x="3469615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gradFill>
              <a:gsLst>
                <a:gs pos="69000">
                  <a:schemeClr val="accent1">
                    <a:tint val="100000"/>
                    <a:shade val="100000"/>
                    <a:satMod val="130000"/>
                    <a:alpha val="2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20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1" name="Picture 90" descr="A picture containing monitor, electronics&#10;&#10;Description automatically generated">
            <a:extLst>
              <a:ext uri="{FF2B5EF4-FFF2-40B4-BE49-F238E27FC236}">
                <a16:creationId xmlns:a16="http://schemas.microsoft.com/office/drawing/2014/main" id="{A5CCDAB9-11ED-C217-0DB0-36EF9D0E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99" y="1322992"/>
            <a:ext cx="3565053" cy="1736625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60DB2A5-E675-3446-4932-EBB956A9AE50}"/>
              </a:ext>
            </a:extLst>
          </p:cNvPr>
          <p:cNvCxnSpPr/>
          <p:nvPr/>
        </p:nvCxnSpPr>
        <p:spPr>
          <a:xfrm>
            <a:off x="10656126" y="1553681"/>
            <a:ext cx="889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12BE07C-5ED6-14FB-854D-9FDA62DF97E8}"/>
              </a:ext>
            </a:extLst>
          </p:cNvPr>
          <p:cNvCxnSpPr/>
          <p:nvPr/>
        </p:nvCxnSpPr>
        <p:spPr>
          <a:xfrm>
            <a:off x="10656126" y="2737729"/>
            <a:ext cx="889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2178012-B0CF-95C3-DC42-928EE7004D70}"/>
              </a:ext>
            </a:extLst>
          </p:cNvPr>
          <p:cNvSpPr txBox="1"/>
          <p:nvPr/>
        </p:nvSpPr>
        <p:spPr>
          <a:xfrm>
            <a:off x="10678538" y="1835512"/>
            <a:ext cx="845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54 cm</a:t>
            </a:r>
          </a:p>
          <a:p>
            <a:pPr algn="ctr"/>
            <a:r>
              <a:rPr lang="en-US" dirty="0"/>
              <a:t>(2.1 in)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6D5F09E-3245-8068-F603-D05EF0F7687B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11101090" y="2481843"/>
            <a:ext cx="1290" cy="252683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7B96F04-B5E7-07C0-0249-7C0C3BA4E80C}"/>
              </a:ext>
            </a:extLst>
          </p:cNvPr>
          <p:cNvCxnSpPr>
            <a:cxnSpLocks/>
            <a:stCxn id="95" idx="0"/>
          </p:cNvCxnSpPr>
          <p:nvPr/>
        </p:nvCxnSpPr>
        <p:spPr>
          <a:xfrm flipV="1">
            <a:off x="11101090" y="1553681"/>
            <a:ext cx="0" cy="281831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E9DFF04-7848-2584-9332-170267D2D32F}"/>
              </a:ext>
            </a:extLst>
          </p:cNvPr>
          <p:cNvSpPr txBox="1"/>
          <p:nvPr/>
        </p:nvSpPr>
        <p:spPr>
          <a:xfrm>
            <a:off x="6848288" y="3155786"/>
            <a:ext cx="4393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Available computing hardware:</a:t>
            </a:r>
          </a:p>
          <a:p>
            <a:r>
              <a:rPr lang="en-US" dirty="0"/>
              <a:t>Intel NUC11TNHi7 Next Unit of Computing 64 GB memory, 4 cores, 8 hardware threads</a:t>
            </a:r>
          </a:p>
          <a:p>
            <a:r>
              <a:rPr lang="en-US" dirty="0"/>
              <a:t>Maximum clock rate 4.7 GHz</a:t>
            </a:r>
          </a:p>
          <a:p>
            <a:r>
              <a:rPr lang="en-US" dirty="0"/>
              <a:t>Windows operating system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E912F7-A37B-1500-21A1-52B621851BAA}"/>
              </a:ext>
            </a:extLst>
          </p:cNvPr>
          <p:cNvSpPr txBox="1"/>
          <p:nvPr/>
        </p:nvSpPr>
        <p:spPr>
          <a:xfrm>
            <a:off x="5628369" y="5119898"/>
            <a:ext cx="4928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⟹ </a:t>
            </a:r>
            <a:r>
              <a:rPr lang="en-US" sz="3200" dirty="0">
                <a:solidFill>
                  <a:srgbClr val="0070C0"/>
                </a:solidFill>
              </a:rPr>
              <a:t>Run on 4 parallel threads</a:t>
            </a:r>
          </a:p>
        </p:txBody>
      </p:sp>
    </p:spTree>
    <p:extLst>
      <p:ext uri="{BB962C8B-B14F-4D97-AF65-F5344CB8AC3E}">
        <p14:creationId xmlns:p14="http://schemas.microsoft.com/office/powerpoint/2010/main" val="1275152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to Equipage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A4C07-05E6-266A-5A31-997C918C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Simulated commercial transports:</a:t>
            </a:r>
          </a:p>
          <a:p>
            <a:pPr lvl="1"/>
            <a:r>
              <a:rPr lang="en-US" dirty="0"/>
              <a:t>Flight Management System (FMS) determines the trajectory flown</a:t>
            </a:r>
          </a:p>
          <a:p>
            <a:pPr lvl="1"/>
            <a:r>
              <a:rPr lang="en-US" dirty="0"/>
              <a:t>AOP mimics the prediction of the FMS</a:t>
            </a:r>
          </a:p>
          <a:p>
            <a:pPr lvl="2"/>
            <a:r>
              <a:rPr lang="en-US" dirty="0"/>
              <a:t>Same aircraft performance tables</a:t>
            </a:r>
          </a:p>
          <a:p>
            <a:pPr lvl="2"/>
            <a:r>
              <a:rPr lang="en-US" dirty="0"/>
              <a:t>Same assumptions about guidance</a:t>
            </a:r>
          </a:p>
          <a:p>
            <a:pPr lvl="2"/>
            <a:r>
              <a:rPr lang="en-US" dirty="0"/>
              <a:t>(Sometimes) same trajectory generator (TG) source code</a:t>
            </a:r>
          </a:p>
          <a:p>
            <a:r>
              <a:rPr lang="en-US" b="1" dirty="0"/>
              <a:t>No compatible FMS in simulated UAM or on test aircraft</a:t>
            </a:r>
          </a:p>
          <a:p>
            <a:pPr lvl="1"/>
            <a:r>
              <a:rPr lang="en-US" dirty="0"/>
              <a:t>No specification for </a:t>
            </a:r>
            <a:r>
              <a:rPr lang="en-US" dirty="0" err="1"/>
              <a:t>eVTOL</a:t>
            </a:r>
            <a:r>
              <a:rPr lang="en-US" dirty="0"/>
              <a:t> FMS</a:t>
            </a:r>
          </a:p>
          <a:p>
            <a:pPr lvl="1"/>
            <a:r>
              <a:rPr lang="en-US" dirty="0"/>
              <a:t>Forced to provide some FMS functions in research code (i.e., AOP)</a:t>
            </a:r>
          </a:p>
          <a:p>
            <a:pPr lvl="1"/>
            <a:r>
              <a:rPr lang="en-US" dirty="0"/>
              <a:t>All active trajectories were BBTG trajectories</a:t>
            </a:r>
          </a:p>
          <a:p>
            <a:pPr lvl="1"/>
            <a:r>
              <a:rPr lang="en-US" dirty="0"/>
              <a:t>Scenario generation used BBTG to obtain nominal RTAs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7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One Trajectory Generator for All Trajectories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385F07-9957-AED4-3709-2769AF3D8248}"/>
              </a:ext>
            </a:extLst>
          </p:cNvPr>
          <p:cNvSpPr txBox="1"/>
          <p:nvPr/>
        </p:nvSpPr>
        <p:spPr>
          <a:xfrm>
            <a:off x="3523129" y="5407062"/>
            <a:ext cx="286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TG predicts ownship trajectory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862FFE-0A89-BEF9-605D-B51CFAD57A2D}"/>
              </a:ext>
            </a:extLst>
          </p:cNvPr>
          <p:cNvGrpSpPr>
            <a:grpSpLocks noChangeAspect="1"/>
          </p:cNvGrpSpPr>
          <p:nvPr/>
        </p:nvGrpSpPr>
        <p:grpSpPr>
          <a:xfrm>
            <a:off x="1952057" y="1713827"/>
            <a:ext cx="8287886" cy="3200400"/>
            <a:chOff x="1589830" y="1108710"/>
            <a:chExt cx="7398609" cy="285700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72F0A6-40AC-C4A3-0C3A-062A39BAF83C}"/>
                </a:ext>
              </a:extLst>
            </p:cNvPr>
            <p:cNvSpPr/>
            <p:nvPr/>
          </p:nvSpPr>
          <p:spPr>
            <a:xfrm>
              <a:off x="3737609" y="1284954"/>
              <a:ext cx="1600200" cy="1600200"/>
            </a:xfrm>
            <a:prstGeom prst="ellipse">
              <a:avLst/>
            </a:prstGeom>
            <a:solidFill>
              <a:srgbClr val="F7FD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96BE06C-9548-4B95-8AD3-99DBEF2C6BF1}"/>
                </a:ext>
              </a:extLst>
            </p:cNvPr>
            <p:cNvSpPr/>
            <p:nvPr/>
          </p:nvSpPr>
          <p:spPr>
            <a:xfrm rot="5400000">
              <a:off x="2034540" y="1885950"/>
              <a:ext cx="297180" cy="40005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655AA55A-138D-C053-FB51-8D6690E6470A}"/>
                </a:ext>
              </a:extLst>
            </p:cNvPr>
            <p:cNvSpPr/>
            <p:nvPr/>
          </p:nvSpPr>
          <p:spPr>
            <a:xfrm rot="3096556">
              <a:off x="2484120" y="3451860"/>
              <a:ext cx="297180" cy="40005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36A5EF4-0513-6974-2A2C-355C0E164FB3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>
              <a:off x="2383155" y="2085975"/>
              <a:ext cx="53778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D3A5DD-334A-716B-F46B-AB8F27ED6D5B}"/>
                </a:ext>
              </a:extLst>
            </p:cNvPr>
            <p:cNvCxnSpPr/>
            <p:nvPr/>
          </p:nvCxnSpPr>
          <p:spPr>
            <a:xfrm>
              <a:off x="7760970" y="2085975"/>
              <a:ext cx="960120" cy="101155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EF5C71-26D7-D32A-F7A1-56D4F1BD9E16}"/>
                </a:ext>
              </a:extLst>
            </p:cNvPr>
            <p:cNvSpPr txBox="1"/>
            <p:nvPr/>
          </p:nvSpPr>
          <p:spPr>
            <a:xfrm>
              <a:off x="8453741" y="3143250"/>
              <a:ext cx="534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RTA</a:t>
              </a:r>
            </a:p>
          </p:txBody>
        </p:sp>
        <p:sp>
          <p:nvSpPr>
            <p:cNvPr id="57" name="Diamond 56">
              <a:extLst>
                <a:ext uri="{FF2B5EF4-FFF2-40B4-BE49-F238E27FC236}">
                  <a16:creationId xmlns:a16="http://schemas.microsoft.com/office/drawing/2014/main" id="{15E07982-AE80-1B66-221D-55E8D03CC93B}"/>
                </a:ext>
              </a:extLst>
            </p:cNvPr>
            <p:cNvSpPr/>
            <p:nvPr/>
          </p:nvSpPr>
          <p:spPr>
            <a:xfrm>
              <a:off x="8635365" y="3009902"/>
              <a:ext cx="171450" cy="169542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DB8DF3D-650A-99D0-E420-A58D12825B2D}"/>
                </a:ext>
              </a:extLst>
            </p:cNvPr>
            <p:cNvSpPr txBox="1"/>
            <p:nvPr/>
          </p:nvSpPr>
          <p:spPr>
            <a:xfrm>
              <a:off x="6573506" y="1676638"/>
              <a:ext cx="58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TOD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89CFD-35A9-E1E8-CE4F-070728E32516}"/>
                </a:ext>
              </a:extLst>
            </p:cNvPr>
            <p:cNvCxnSpPr>
              <a:stCxn id="49" idx="0"/>
            </p:cNvCxnSpPr>
            <p:nvPr/>
          </p:nvCxnSpPr>
          <p:spPr>
            <a:xfrm flipV="1">
              <a:off x="2789488" y="1108710"/>
              <a:ext cx="2754062" cy="24189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7332B549-E9BC-E573-A6C8-36650BE4BE55}"/>
                </a:ext>
              </a:extLst>
            </p:cNvPr>
            <p:cNvSpPr/>
            <p:nvPr/>
          </p:nvSpPr>
          <p:spPr>
            <a:xfrm rot="2909037">
              <a:off x="3699509" y="2400440"/>
              <a:ext cx="297180" cy="40005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35BF9EE-94F2-228F-B3B4-F13E8B87D579}"/>
                </a:ext>
              </a:extLst>
            </p:cNvPr>
            <p:cNvSpPr/>
            <p:nvPr/>
          </p:nvSpPr>
          <p:spPr>
            <a:xfrm rot="5400000">
              <a:off x="4217954" y="1883091"/>
              <a:ext cx="297180" cy="4000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AF3492-FC19-4102-6CAF-7DDA4B922058}"/>
                </a:ext>
              </a:extLst>
            </p:cNvPr>
            <p:cNvSpPr txBox="1"/>
            <p:nvPr/>
          </p:nvSpPr>
          <p:spPr>
            <a:xfrm>
              <a:off x="1744839" y="1560301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CD253AF-8F92-9BBC-2BFD-F1ECD2625E37}"/>
                </a:ext>
              </a:extLst>
            </p:cNvPr>
            <p:cNvSpPr txBox="1"/>
            <p:nvPr/>
          </p:nvSpPr>
          <p:spPr>
            <a:xfrm>
              <a:off x="2038517" y="312862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835D04-718E-0D42-447C-ED93B523DCF5}"/>
                </a:ext>
              </a:extLst>
            </p:cNvPr>
            <p:cNvSpPr txBox="1"/>
            <p:nvPr/>
          </p:nvSpPr>
          <p:spPr>
            <a:xfrm>
              <a:off x="3599043" y="2852479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D52473B-0EA5-5D0A-6E67-9BBD6DBD4E34}"/>
                </a:ext>
              </a:extLst>
            </p:cNvPr>
            <p:cNvSpPr txBox="1"/>
            <p:nvPr/>
          </p:nvSpPr>
          <p:spPr>
            <a:xfrm>
              <a:off x="3918201" y="1565194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1FE66F-C6C3-3A47-F017-714ECB6A94A5}"/>
                </a:ext>
              </a:extLst>
            </p:cNvPr>
            <p:cNvSpPr txBox="1"/>
            <p:nvPr/>
          </p:nvSpPr>
          <p:spPr>
            <a:xfrm>
              <a:off x="1589830" y="2278394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Ownship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CB65E92-AB61-CCC8-9A6B-500A550E5133}"/>
                </a:ext>
              </a:extLst>
            </p:cNvPr>
            <p:cNvSpPr txBox="1"/>
            <p:nvPr/>
          </p:nvSpPr>
          <p:spPr>
            <a:xfrm>
              <a:off x="2765501" y="3596380"/>
              <a:ext cx="9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Intruder</a:t>
              </a:r>
            </a:p>
          </p:txBody>
        </p:sp>
        <p:sp>
          <p:nvSpPr>
            <p:cNvPr id="68" name="Diamond 67">
              <a:extLst>
                <a:ext uri="{FF2B5EF4-FFF2-40B4-BE49-F238E27FC236}">
                  <a16:creationId xmlns:a16="http://schemas.microsoft.com/office/drawing/2014/main" id="{FE9181A2-4C45-E8B3-B966-9DF6B87D58CB}"/>
                </a:ext>
              </a:extLst>
            </p:cNvPr>
            <p:cNvSpPr/>
            <p:nvPr/>
          </p:nvSpPr>
          <p:spPr>
            <a:xfrm>
              <a:off x="6783989" y="2000700"/>
              <a:ext cx="171450" cy="169542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D6108D6-4DDB-D92A-6037-4EEF369E15E4}"/>
              </a:ext>
            </a:extLst>
          </p:cNvPr>
          <p:cNvCxnSpPr>
            <a:cxnSpLocks/>
          </p:cNvCxnSpPr>
          <p:nvPr/>
        </p:nvCxnSpPr>
        <p:spPr>
          <a:xfrm flipH="1" flipV="1">
            <a:off x="4759862" y="3336093"/>
            <a:ext cx="1332667" cy="640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96AF5C8-34B3-EDEF-1471-57749ACFD296}"/>
              </a:ext>
            </a:extLst>
          </p:cNvPr>
          <p:cNvSpPr txBox="1"/>
          <p:nvPr/>
        </p:nvSpPr>
        <p:spPr>
          <a:xfrm>
            <a:off x="6092529" y="3760106"/>
            <a:ext cx="3072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 loss of separation</a:t>
            </a:r>
          </a:p>
          <a:p>
            <a:r>
              <a:rPr lang="en-US" sz="2000" dirty="0"/>
              <a:t>(conflict)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02B67B9-60FD-DB27-8690-BCEE44DFBEDC}"/>
              </a:ext>
            </a:extLst>
          </p:cNvPr>
          <p:cNvSpPr/>
          <p:nvPr/>
        </p:nvSpPr>
        <p:spPr>
          <a:xfrm rot="2909037">
            <a:off x="4320068" y="3160682"/>
            <a:ext cx="332900" cy="448134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One Trajectory Generator for All Trajectories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0BD1CA-DE9E-D729-FA0A-B9A54CB06549}"/>
              </a:ext>
            </a:extLst>
          </p:cNvPr>
          <p:cNvSpPr txBox="1"/>
          <p:nvPr/>
        </p:nvSpPr>
        <p:spPr>
          <a:xfrm>
            <a:off x="6784700" y="5413114"/>
            <a:ext cx="300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BBTG predicts ownship trajectory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C59EB8-B70C-3D6E-7B44-B8886A2D631A}"/>
              </a:ext>
            </a:extLst>
          </p:cNvPr>
          <p:cNvGrpSpPr>
            <a:grpSpLocks noChangeAspect="1"/>
          </p:cNvGrpSpPr>
          <p:nvPr/>
        </p:nvGrpSpPr>
        <p:grpSpPr>
          <a:xfrm>
            <a:off x="1956816" y="1713692"/>
            <a:ext cx="8287886" cy="3200400"/>
            <a:chOff x="1589830" y="1108710"/>
            <a:chExt cx="7398609" cy="285700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12933D6-426B-0460-573D-AA296F47DEA5}"/>
                </a:ext>
              </a:extLst>
            </p:cNvPr>
            <p:cNvSpPr/>
            <p:nvPr/>
          </p:nvSpPr>
          <p:spPr>
            <a:xfrm>
              <a:off x="4154805" y="1280292"/>
              <a:ext cx="1600200" cy="1600200"/>
            </a:xfrm>
            <a:prstGeom prst="ellipse">
              <a:avLst/>
            </a:prstGeom>
            <a:solidFill>
              <a:srgbClr val="F7FD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12F6B59-4CDE-1142-650F-59E3C75CB164}"/>
                </a:ext>
              </a:extLst>
            </p:cNvPr>
            <p:cNvSpPr/>
            <p:nvPr/>
          </p:nvSpPr>
          <p:spPr>
            <a:xfrm rot="5400000">
              <a:off x="2034540" y="1885950"/>
              <a:ext cx="297180" cy="40005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53DA231-1FD6-2B51-864E-D6CDF886FF5F}"/>
                </a:ext>
              </a:extLst>
            </p:cNvPr>
            <p:cNvSpPr/>
            <p:nvPr/>
          </p:nvSpPr>
          <p:spPr>
            <a:xfrm rot="3096556">
              <a:off x="2484120" y="3451860"/>
              <a:ext cx="297180" cy="40005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932234-C2E2-1BA4-2788-75F6A6F6E734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>
              <a:off x="2383155" y="2085975"/>
              <a:ext cx="53778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BE512C-856E-54AE-0CF9-7CDD4B42C6A2}"/>
                </a:ext>
              </a:extLst>
            </p:cNvPr>
            <p:cNvCxnSpPr/>
            <p:nvPr/>
          </p:nvCxnSpPr>
          <p:spPr>
            <a:xfrm>
              <a:off x="7760970" y="2085975"/>
              <a:ext cx="960120" cy="101155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A7558-864E-5D59-6E15-555B5EDB18BA}"/>
                </a:ext>
              </a:extLst>
            </p:cNvPr>
            <p:cNvSpPr txBox="1"/>
            <p:nvPr/>
          </p:nvSpPr>
          <p:spPr>
            <a:xfrm>
              <a:off x="8453741" y="3143250"/>
              <a:ext cx="534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E78C5B-FB79-FE28-9BE2-47BBAC944B9D}"/>
                </a:ext>
              </a:extLst>
            </p:cNvPr>
            <p:cNvSpPr txBox="1"/>
            <p:nvPr/>
          </p:nvSpPr>
          <p:spPr>
            <a:xfrm>
              <a:off x="6573506" y="1676638"/>
              <a:ext cx="58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DAD41A-BB6E-3C6C-8D92-8394D99DA4A4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2789488" y="1108710"/>
              <a:ext cx="2754062" cy="24189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6E62FB8-8C54-7D37-B84B-A7BAE289631D}"/>
                </a:ext>
              </a:extLst>
            </p:cNvPr>
            <p:cNvSpPr/>
            <p:nvPr/>
          </p:nvSpPr>
          <p:spPr>
            <a:xfrm rot="5400000">
              <a:off x="4635150" y="1878429"/>
              <a:ext cx="297180" cy="4000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9E9230-F072-B21E-644A-48BFCDA5349D}"/>
                </a:ext>
              </a:extLst>
            </p:cNvPr>
            <p:cNvSpPr txBox="1"/>
            <p:nvPr/>
          </p:nvSpPr>
          <p:spPr>
            <a:xfrm>
              <a:off x="2038517" y="312862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85885E-A100-79B9-F087-3870FBF3CC23}"/>
                </a:ext>
              </a:extLst>
            </p:cNvPr>
            <p:cNvSpPr txBox="1"/>
            <p:nvPr/>
          </p:nvSpPr>
          <p:spPr>
            <a:xfrm>
              <a:off x="3599043" y="2852479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E15973-78E9-EA8D-84B3-A03C819BCC70}"/>
                </a:ext>
              </a:extLst>
            </p:cNvPr>
            <p:cNvSpPr txBox="1"/>
            <p:nvPr/>
          </p:nvSpPr>
          <p:spPr>
            <a:xfrm>
              <a:off x="4442039" y="2249256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05E9E88-28DE-BE66-96CA-E044B0DEC255}"/>
                </a:ext>
              </a:extLst>
            </p:cNvPr>
            <p:cNvSpPr/>
            <p:nvPr/>
          </p:nvSpPr>
          <p:spPr>
            <a:xfrm rot="2909037">
              <a:off x="3699509" y="2400440"/>
              <a:ext cx="297180" cy="4000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2B302B-77C5-56CC-BE94-47609F5074C1}"/>
                </a:ext>
              </a:extLst>
            </p:cNvPr>
            <p:cNvSpPr txBox="1"/>
            <p:nvPr/>
          </p:nvSpPr>
          <p:spPr>
            <a:xfrm>
              <a:off x="1589830" y="2278394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Ownship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22A161-2A6F-5C9B-9033-AD9773683B1D}"/>
                </a:ext>
              </a:extLst>
            </p:cNvPr>
            <p:cNvSpPr txBox="1"/>
            <p:nvPr/>
          </p:nvSpPr>
          <p:spPr>
            <a:xfrm>
              <a:off x="2765501" y="3596380"/>
              <a:ext cx="9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Intruder</a:t>
              </a: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D074EFE3-183A-98EB-2E72-50502FEA8703}"/>
                </a:ext>
              </a:extLst>
            </p:cNvPr>
            <p:cNvSpPr/>
            <p:nvPr/>
          </p:nvSpPr>
          <p:spPr>
            <a:xfrm>
              <a:off x="8635365" y="3009902"/>
              <a:ext cx="171450" cy="169542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EEBBE11C-F9E0-359E-993E-394B10695E03}"/>
                </a:ext>
              </a:extLst>
            </p:cNvPr>
            <p:cNvSpPr/>
            <p:nvPr/>
          </p:nvSpPr>
          <p:spPr>
            <a:xfrm>
              <a:off x="6783989" y="2000700"/>
              <a:ext cx="171450" cy="169542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36EBFD-C2FE-E13B-1F84-E8CF1CDAA895}"/>
                </a:ext>
              </a:extLst>
            </p:cNvPr>
            <p:cNvSpPr txBox="1"/>
            <p:nvPr/>
          </p:nvSpPr>
          <p:spPr>
            <a:xfrm>
              <a:off x="1744839" y="1560301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1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F81761-F8A5-B7E2-75A5-005A09F2673F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7245187" y="1977882"/>
            <a:ext cx="191462" cy="695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706696-B3C0-092B-A1E8-9E038E4C8481}"/>
              </a:ext>
            </a:extLst>
          </p:cNvPr>
          <p:cNvSpPr txBox="1"/>
          <p:nvPr/>
        </p:nvSpPr>
        <p:spPr>
          <a:xfrm>
            <a:off x="6840368" y="1269996"/>
            <a:ext cx="119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Higher airspeed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E905D1-5665-EE18-02CB-EA5186F381F7}"/>
              </a:ext>
            </a:extLst>
          </p:cNvPr>
          <p:cNvCxnSpPr>
            <a:cxnSpLocks/>
          </p:cNvCxnSpPr>
          <p:nvPr/>
        </p:nvCxnSpPr>
        <p:spPr>
          <a:xfrm flipH="1">
            <a:off x="9357177" y="2369270"/>
            <a:ext cx="588041" cy="58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43B4244-FBFB-D7AE-81D6-0757B9356CBC}"/>
              </a:ext>
            </a:extLst>
          </p:cNvPr>
          <p:cNvSpPr txBox="1"/>
          <p:nvPr/>
        </p:nvSpPr>
        <p:spPr>
          <a:xfrm>
            <a:off x="9787839" y="1661959"/>
            <a:ext cx="119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Lower airspeed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96D173-3427-BE59-C08F-ECBBD0DAFEFC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3691295" y="2072071"/>
            <a:ext cx="986614" cy="1030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148A49-C72A-6FFA-29F1-D8808EE5AB20}"/>
              </a:ext>
            </a:extLst>
          </p:cNvPr>
          <p:cNvSpPr txBox="1"/>
          <p:nvPr/>
        </p:nvSpPr>
        <p:spPr>
          <a:xfrm>
            <a:off x="2658608" y="1364185"/>
            <a:ext cx="206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Separation maintained</a:t>
            </a:r>
          </a:p>
        </p:txBody>
      </p:sp>
    </p:spTree>
    <p:extLst>
      <p:ext uri="{BB962C8B-B14F-4D97-AF65-F5344CB8AC3E}">
        <p14:creationId xmlns:p14="http://schemas.microsoft.com/office/powerpoint/2010/main" val="5110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4D Guidance on SARA in Flight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4C6F12-2195-0577-6305-0327409DF9D9}"/>
              </a:ext>
            </a:extLst>
          </p:cNvPr>
          <p:cNvSpPr/>
          <p:nvPr/>
        </p:nvSpPr>
        <p:spPr>
          <a:xfrm>
            <a:off x="3884362" y="1210664"/>
            <a:ext cx="1682044" cy="663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FADC2-E2BB-3660-0E43-6E9C6B4B6BEF}"/>
              </a:ext>
            </a:extLst>
          </p:cNvPr>
          <p:cNvSpPr txBox="1"/>
          <p:nvPr/>
        </p:nvSpPr>
        <p:spPr>
          <a:xfrm>
            <a:off x="583096" y="2457574"/>
            <a:ext cx="826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Efficient Universal Trajectory Language (EUTL) Flight Plan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B84957-EC21-3B9D-F53C-70652152E584}"/>
              </a:ext>
            </a:extLst>
          </p:cNvPr>
          <p:cNvSpPr/>
          <p:nvPr/>
        </p:nvSpPr>
        <p:spPr>
          <a:xfrm>
            <a:off x="3048984" y="3375309"/>
            <a:ext cx="3352800" cy="663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NASA Middleware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D76BF-707B-5B8F-F1C0-25B9F8CC575C}"/>
              </a:ext>
            </a:extLst>
          </p:cNvPr>
          <p:cNvSpPr/>
          <p:nvPr/>
        </p:nvSpPr>
        <p:spPr>
          <a:xfrm>
            <a:off x="3048984" y="5424243"/>
            <a:ext cx="3352800" cy="663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SARA or OPV Guidance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EFC0D-D368-B50D-582F-BC84D44EA5BB}"/>
              </a:ext>
            </a:extLst>
          </p:cNvPr>
          <p:cNvSpPr txBox="1"/>
          <p:nvPr/>
        </p:nvSpPr>
        <p:spPr>
          <a:xfrm>
            <a:off x="3370717" y="4495219"/>
            <a:ext cx="270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breadcrumbs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188551-290A-ED51-176A-D963F2AB616E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4725384" y="4039149"/>
            <a:ext cx="0" cy="456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AEAC6B-81E9-8691-0789-E121CB2C6E66}"/>
              </a:ext>
            </a:extLst>
          </p:cNvPr>
          <p:cNvCxnSpPr/>
          <p:nvPr/>
        </p:nvCxnSpPr>
        <p:spPr>
          <a:xfrm>
            <a:off x="4725384" y="4956884"/>
            <a:ext cx="0" cy="456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E90E38-D6B0-9155-2441-4650EA1C8871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 flipH="1">
            <a:off x="4717774" y="1874504"/>
            <a:ext cx="7610" cy="583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6EB3EC-2CB6-ACB8-C68A-1F8267052A0B}"/>
              </a:ext>
            </a:extLst>
          </p:cNvPr>
          <p:cNvCxnSpPr/>
          <p:nvPr/>
        </p:nvCxnSpPr>
        <p:spPr>
          <a:xfrm>
            <a:off x="4725384" y="2919239"/>
            <a:ext cx="0" cy="456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7D0633-9F54-512A-3459-1FEAF133BB71}"/>
              </a:ext>
            </a:extLst>
          </p:cNvPr>
          <p:cNvSpPr/>
          <p:nvPr/>
        </p:nvSpPr>
        <p:spPr>
          <a:xfrm>
            <a:off x="8852452" y="4399775"/>
            <a:ext cx="2505149" cy="663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Sensors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8BDCC-FBEB-3B5A-3C27-523600160E82}"/>
              </a:ext>
            </a:extLst>
          </p:cNvPr>
          <p:cNvSpPr txBox="1"/>
          <p:nvPr/>
        </p:nvSpPr>
        <p:spPr>
          <a:xfrm>
            <a:off x="7185379" y="5525330"/>
            <a:ext cx="232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actual flight path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06E92-496D-BAF7-1534-0221C27EAABE}"/>
              </a:ext>
            </a:extLst>
          </p:cNvPr>
          <p:cNvSpPr txBox="1"/>
          <p:nvPr/>
        </p:nvSpPr>
        <p:spPr>
          <a:xfrm>
            <a:off x="7344405" y="3476396"/>
            <a:ext cx="175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sensed state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E913CA-5F61-204A-FF2A-42D9EA1B533A}"/>
              </a:ext>
            </a:extLst>
          </p:cNvPr>
          <p:cNvCxnSpPr>
            <a:cxnSpLocks/>
            <a:stCxn id="9" idx="3"/>
            <a:endCxn id="20" idx="1"/>
          </p:cNvCxnSpPr>
          <p:nvPr/>
        </p:nvCxnSpPr>
        <p:spPr>
          <a:xfrm>
            <a:off x="6401784" y="5756163"/>
            <a:ext cx="7835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0B4D2D-48A0-D935-675E-4EE7FFF8CEDA}"/>
              </a:ext>
            </a:extLst>
          </p:cNvPr>
          <p:cNvCxnSpPr>
            <a:cxnSpLocks/>
            <a:stCxn id="21" idx="1"/>
            <a:endCxn id="8" idx="3"/>
          </p:cNvCxnSpPr>
          <p:nvPr/>
        </p:nvCxnSpPr>
        <p:spPr>
          <a:xfrm flipH="1">
            <a:off x="6401784" y="3707229"/>
            <a:ext cx="9426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7F5DE6E-2EC6-3FE9-1AEF-5B4A82745463}"/>
              </a:ext>
            </a:extLst>
          </p:cNvPr>
          <p:cNvCxnSpPr>
            <a:stCxn id="20" idx="3"/>
            <a:endCxn id="19" idx="2"/>
          </p:cNvCxnSpPr>
          <p:nvPr/>
        </p:nvCxnSpPr>
        <p:spPr>
          <a:xfrm flipV="1">
            <a:off x="9510696" y="5063615"/>
            <a:ext cx="594331" cy="69254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276B723-E69D-8CB0-1826-C97638438920}"/>
              </a:ext>
            </a:extLst>
          </p:cNvPr>
          <p:cNvCxnSpPr>
            <a:stCxn id="19" idx="0"/>
            <a:endCxn id="21" idx="3"/>
          </p:cNvCxnSpPr>
          <p:nvPr/>
        </p:nvCxnSpPr>
        <p:spPr>
          <a:xfrm rot="16200000" flipV="1">
            <a:off x="9258332" y="3553079"/>
            <a:ext cx="692546" cy="100084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95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A4C07-05E6-266A-5A31-997C918C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34 Flight Test Management test points executed</a:t>
            </a:r>
          </a:p>
          <a:p>
            <a:r>
              <a:rPr lang="en-US" b="1" dirty="0"/>
              <a:t>First AOP alert for conflict detected between live aircraft</a:t>
            </a:r>
          </a:p>
          <a:p>
            <a:r>
              <a:rPr lang="en-US" b="1" dirty="0"/>
              <a:t>First AOP resolution of conflict between live aircraft</a:t>
            </a:r>
          </a:p>
          <a:p>
            <a:pPr lvl="1"/>
            <a:r>
              <a:rPr lang="en-US" dirty="0"/>
              <a:t>Continued flight verified no loss of separation</a:t>
            </a:r>
          </a:p>
          <a:p>
            <a:r>
              <a:rPr lang="en-US" b="1" dirty="0"/>
              <a:t>First AOP response to RTA change aboard live aircraft</a:t>
            </a:r>
          </a:p>
          <a:p>
            <a:r>
              <a:rPr lang="en-US" dirty="0"/>
              <a:t>Conflict alert, conflict resolution, and/or RTA change replicated in real time over multiple test points</a:t>
            </a:r>
          </a:p>
          <a:p>
            <a:r>
              <a:rPr lang="en-US" dirty="0"/>
              <a:t>PBGA mean elapsed time 8.8 seconds, maximum time 12.1 seconds</a:t>
            </a:r>
          </a:p>
          <a:p>
            <a:r>
              <a:rPr lang="en-US" dirty="0"/>
              <a:t>“Stressor” scenarios with 330 aircraft did not stress AOP</a:t>
            </a:r>
          </a:p>
          <a:p>
            <a:r>
              <a:rPr lang="en-US" dirty="0"/>
              <a:t>No violations of UAM airspace restrictions, even in “corridor” scenarios</a:t>
            </a:r>
          </a:p>
          <a:p>
            <a:r>
              <a:rPr lang="en-US" dirty="0"/>
              <a:t>Actual flight visually replicated simulation results</a:t>
            </a:r>
          </a:p>
          <a:p>
            <a:pPr lvl="1"/>
            <a:r>
              <a:rPr lang="en-US" b="1" dirty="0"/>
              <a:t>Including “future AOP features” previously observed in simulation (2 test points affected)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7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4AEC7B-458B-6C76-0462-55067E86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F07D0-6CCB-74B6-5583-57C41206C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The Autonomous Operations Planner (AOP) is a reference Flight Path Management (FPM) automation system for research.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We adapted AOP from </a:t>
            </a:r>
            <a:r>
              <a:rPr lang="en-US" sz="3200" dirty="0" err="1"/>
              <a:t>en</a:t>
            </a:r>
            <a:r>
              <a:rPr lang="en-US" sz="3200" dirty="0"/>
              <a:t> route commercial transport operations to Urban Air Mobility (UAM) operations with dense traffic.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First application of certain key AOP functions in live flight test.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AOP met expectations.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Lessons learned.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36369-3EC8-BF9C-350A-E7BDC802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26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20F319-EB2C-9BB6-C739-D7D1049F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4D Conformance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D0B5B-BBB3-E5BA-C965-1971CA232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maximum 4D deviations during flight: </a:t>
            </a:r>
            <a:br>
              <a:rPr lang="en-US" dirty="0"/>
            </a:br>
            <a:r>
              <a:rPr lang="en-US" dirty="0"/>
              <a:t>		&lt; 25 ft vertical		&lt; 10 feet cross track		&lt; 1 second along path</a:t>
            </a:r>
          </a:p>
          <a:p>
            <a:r>
              <a:rPr lang="en-US" dirty="0"/>
              <a:t>10 runs with conformance violations</a:t>
            </a:r>
          </a:p>
          <a:p>
            <a:pPr lvl="1"/>
            <a:r>
              <a:rPr lang="en-US" dirty="0"/>
              <a:t>4 altitude violations</a:t>
            </a:r>
          </a:p>
          <a:p>
            <a:pPr lvl="1"/>
            <a:r>
              <a:rPr lang="en-US" dirty="0"/>
              <a:t>1 cross-track violation</a:t>
            </a:r>
          </a:p>
          <a:p>
            <a:pPr lvl="1"/>
            <a:r>
              <a:rPr lang="en-US" dirty="0"/>
              <a:t>2 along-path violations in completed runs</a:t>
            </a:r>
          </a:p>
          <a:p>
            <a:pPr lvl="1"/>
            <a:r>
              <a:rPr lang="en-US" dirty="0"/>
              <a:t>3 along-path violations in incomplete runs of one test point</a:t>
            </a:r>
          </a:p>
          <a:p>
            <a:pPr lvl="1"/>
            <a:r>
              <a:rPr lang="en-US" dirty="0"/>
              <a:t>Identified mitigations for violations and unusual deviations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20450-2DC9-0CB7-C989-5A44335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Content Placeholder 2" descr="Diagram&#10;&#10;Description automatically generated with low confidence">
            <a:extLst>
              <a:ext uri="{FF2B5EF4-FFF2-40B4-BE49-F238E27FC236}">
                <a16:creationId xmlns:a16="http://schemas.microsoft.com/office/drawing/2014/main" id="{368E0BEE-A009-AA0C-2A51-0B4EE636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24" y="4002185"/>
            <a:ext cx="5357906" cy="2039848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AC75DE4-2F6B-2F0D-9301-CDD1E82A0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2" y="4002185"/>
            <a:ext cx="5116983" cy="24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4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20F319-EB2C-9BB6-C739-D7D1049F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D0B5B-BBB3-E5BA-C965-1971CA232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preliminary results</a:t>
            </a:r>
          </a:p>
          <a:p>
            <a:r>
              <a:rPr lang="en-US" dirty="0"/>
              <a:t>More complete analysis planned for publication July 2024</a:t>
            </a:r>
          </a:p>
          <a:p>
            <a:r>
              <a:rPr lang="en-US" dirty="0"/>
              <a:t>Can use airspeed to plan a trajectory, ground speed to communicate the trajectory</a:t>
            </a:r>
          </a:p>
          <a:p>
            <a:r>
              <a:rPr lang="en-US" dirty="0"/>
              <a:t>Tight 4D conformance is achievable</a:t>
            </a:r>
          </a:p>
          <a:p>
            <a:r>
              <a:rPr lang="en-US" dirty="0"/>
              <a:t>AOP performance — good and bad — was well represented in simulation</a:t>
            </a:r>
          </a:p>
          <a:p>
            <a:r>
              <a:rPr lang="en-US" dirty="0"/>
              <a:t>There are clear paths to address observed defects</a:t>
            </a:r>
          </a:p>
          <a:p>
            <a:r>
              <a:rPr lang="en-US" b="1" dirty="0"/>
              <a:t>AOP is a flexible and general tool for research in advanced flight deck automation for future civil aviation operations</a:t>
            </a:r>
          </a:p>
          <a:p>
            <a:endParaRPr lang="en-US" dirty="0"/>
          </a:p>
          <a:p>
            <a:r>
              <a:rPr lang="en-US" b="1" dirty="0"/>
              <a:t>What degree of 4D conformance do we really want?</a:t>
            </a:r>
          </a:p>
          <a:p>
            <a:r>
              <a:rPr lang="en-US" b="1" dirty="0"/>
              <a:t>How will future flight decks and ground systems be configured?</a:t>
            </a:r>
          </a:p>
          <a:p>
            <a:r>
              <a:rPr lang="en-US" b="1" dirty="0"/>
              <a:t>What is the desired functional architecture of an FPM system?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20450-2DC9-0CB7-C989-5A44335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285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C381D5-B2D2-B1CC-8B16-C6681A6074D3}"/>
              </a:ext>
            </a:extLst>
          </p:cNvPr>
          <p:cNvSpPr/>
          <p:nvPr/>
        </p:nvSpPr>
        <p:spPr>
          <a:xfrm>
            <a:off x="2028538" y="5411054"/>
            <a:ext cx="8177646" cy="4883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50E80-DC63-B980-AC8A-5608CDA2E2CF}"/>
              </a:ext>
            </a:extLst>
          </p:cNvPr>
          <p:cNvSpPr/>
          <p:nvPr/>
        </p:nvSpPr>
        <p:spPr>
          <a:xfrm>
            <a:off x="2028538" y="3357519"/>
            <a:ext cx="8177646" cy="4883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965416-6D9E-3533-87D3-16F861B8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DFEEE-1008-58A9-BB16-192556CE9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000" b="0" i="0" dirty="0">
                <a:effectLst/>
                <a:latin typeface="Helvetica" panose="020B0604020202020204" pitchFamily="34" charset="0"/>
              </a:rPr>
              <a:t>Email: david.a.karr@nasa.gov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0" i="0" dirty="0">
                <a:effectLst/>
                <a:latin typeface="Helvetica" panose="020B0604020202020204" pitchFamily="34" charset="0"/>
              </a:rPr>
              <a:t>Designing a Flight Test of a Flight Path Management System for Advanced Air Mobility Research</a:t>
            </a:r>
          </a:p>
          <a:p>
            <a:pPr marL="0" indent="0" algn="ctr">
              <a:buNone/>
              <a:tabLst>
                <a:tab pos="11338560" algn="r"/>
              </a:tabLst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Stewart L. Nelson*, Mark G Ballin, Bryan A. Barrows, Matthew C. Underwood, David J. Wing</a:t>
            </a:r>
          </a:p>
          <a:p>
            <a:pPr marL="0" indent="0" algn="ctr">
              <a:spcBef>
                <a:spcPts val="240"/>
              </a:spcBef>
              <a:buNone/>
              <a:tabLst>
                <a:tab pos="11338560" algn="r"/>
              </a:tabLst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NASA Langley Research Center, Hampton, VA, USA</a:t>
            </a:r>
          </a:p>
          <a:p>
            <a:pPr marL="0" indent="0">
              <a:spcBef>
                <a:spcPts val="360"/>
              </a:spcBef>
              <a:buNone/>
              <a:tabLst>
                <a:tab pos="3291840" algn="ctr"/>
                <a:tab pos="8046720" algn="ctr"/>
              </a:tabLst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	James L. Sturdy 	Ethan R. Williams 	</a:t>
            </a:r>
          </a:p>
          <a:p>
            <a:pPr marL="0" indent="0">
              <a:spcBef>
                <a:spcPts val="160"/>
              </a:spcBef>
              <a:buNone/>
              <a:tabLst>
                <a:tab pos="3291840" algn="ctr"/>
                <a:tab pos="8046720" algn="ctr"/>
              </a:tabLst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	Analytical Mechanics Associates, Hampton, VA, USA	American Systems Corporation, Edwards, CA, USA</a:t>
            </a:r>
          </a:p>
          <a:p>
            <a:pPr marL="0" indent="0">
              <a:buNone/>
              <a:tabLst>
                <a:tab pos="1828800" algn="l"/>
                <a:tab pos="9509760" algn="r"/>
              </a:tabLst>
            </a:pPr>
            <a:r>
              <a:rPr lang="en-US" b="0" i="0" dirty="0">
                <a:effectLst/>
                <a:latin typeface="Helvetica" panose="020B0604020202020204" pitchFamily="34" charset="0"/>
              </a:rPr>
              <a:t>	</a:t>
            </a:r>
            <a:r>
              <a:rPr lang="en-US" sz="1800" b="1" i="0" dirty="0">
                <a:effectLst/>
                <a:latin typeface="Helvetica" panose="020B0604020202020204" pitchFamily="34" charset="0"/>
              </a:rPr>
              <a:t>Tue, Jan 9, 1:00pm‒1:20pm (Eastern) 	 TF-01, Blue Spring I</a:t>
            </a:r>
          </a:p>
          <a:p>
            <a:pPr marL="0" indent="0" algn="ctr">
              <a:spcBef>
                <a:spcPts val="1800"/>
              </a:spcBef>
              <a:buNone/>
              <a:tabLst>
                <a:tab pos="1828800" algn="l"/>
                <a:tab pos="9509760" algn="r"/>
              </a:tabLst>
            </a:pPr>
            <a:r>
              <a:rPr lang="en-US" sz="2800" b="0" i="0" dirty="0">
                <a:effectLst/>
                <a:latin typeface="Helvetica" panose="020B0604020202020204" pitchFamily="34" charset="0"/>
              </a:rPr>
              <a:t>Sim to Flight: Evaluating Flight Path Management Automation in High Density Urban Environments</a:t>
            </a:r>
          </a:p>
          <a:p>
            <a:pPr marL="0" indent="0" algn="ctr">
              <a:buNone/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Bryan A. Barrows*, Mark G Ballin, Terique L. Barney, Stewart L. Nelson, Matthew C. Underwood, David J. Wing</a:t>
            </a:r>
          </a:p>
          <a:p>
            <a:pPr marL="0" indent="0" algn="ctr">
              <a:spcBef>
                <a:spcPts val="240"/>
              </a:spcBef>
              <a:buNone/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NASA Langley Research Center, Hampton, VA, USA</a:t>
            </a:r>
          </a:p>
          <a:p>
            <a:pPr marL="0" indent="0">
              <a:buNone/>
              <a:tabLst>
                <a:tab pos="1828800" algn="l"/>
                <a:tab pos="9509760" algn="r"/>
              </a:tabLst>
            </a:pPr>
            <a:r>
              <a:rPr lang="en-US" b="1" i="0" dirty="0">
                <a:effectLst/>
                <a:latin typeface="Helvetica" panose="020B0604020202020204" pitchFamily="34" charset="0"/>
              </a:rPr>
              <a:t>	</a:t>
            </a:r>
            <a:r>
              <a:rPr lang="en-US" sz="1800" b="1" i="0" dirty="0">
                <a:effectLst/>
                <a:latin typeface="Helvetica" panose="020B0604020202020204" pitchFamily="34" charset="0"/>
              </a:rPr>
              <a:t>Tue, Jan 9, 1:20pm‒1:40pm (Eastern)</a:t>
            </a:r>
            <a:r>
              <a:rPr lang="en-US" sz="1800" b="1" dirty="0">
                <a:latin typeface="Helvetica" panose="020B0604020202020204" pitchFamily="34" charset="0"/>
              </a:rPr>
              <a:t>	</a:t>
            </a:r>
            <a:r>
              <a:rPr lang="en-US" sz="1800" b="1" i="0" dirty="0">
                <a:effectLst/>
                <a:latin typeface="Helvetica" panose="020B0604020202020204" pitchFamily="34" charset="0"/>
              </a:rPr>
              <a:t> TF-01, Blue Spring I</a:t>
            </a:r>
          </a:p>
          <a:p>
            <a:pPr marL="0" indent="0">
              <a:buNone/>
            </a:pPr>
            <a:endParaRPr lang="en-US" sz="1400" b="0" i="0" dirty="0"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Helvetica" panose="020B0604020202020204" pitchFamily="34" charset="0"/>
              </a:rPr>
              <a:t>*presenter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6C989-AFA7-5D17-2B85-BC2CFD2A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933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988A2-BC62-1327-861C-EDD9701306CD}"/>
              </a:ext>
            </a:extLst>
          </p:cNvPr>
          <p:cNvSpPr txBox="1"/>
          <p:nvPr/>
        </p:nvSpPr>
        <p:spPr>
          <a:xfrm>
            <a:off x="3327400" y="233489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93D6D"/>
                </a:solidFill>
              </a:rPr>
              <a:t>Email: david.a.karr@nasa.gov</a:t>
            </a:r>
          </a:p>
        </p:txBody>
      </p:sp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AE2B-2D61-E78F-E338-E8BA76F0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 Flight Path Differs from Commercial Transport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094E4-34DD-BEF2-63FB-D83D5E5A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6C8B4D-5AD4-BE20-D6A3-380197A23846}"/>
              </a:ext>
            </a:extLst>
          </p:cNvPr>
          <p:cNvGrpSpPr>
            <a:grpSpLocks noChangeAspect="1"/>
          </p:cNvGrpSpPr>
          <p:nvPr/>
        </p:nvGrpSpPr>
        <p:grpSpPr>
          <a:xfrm>
            <a:off x="925556" y="3056285"/>
            <a:ext cx="10340888" cy="2534347"/>
            <a:chOff x="2118360" y="2441430"/>
            <a:chExt cx="7561175" cy="1820020"/>
          </a:xfrm>
        </p:grpSpPr>
        <p:sp>
          <p:nvSpPr>
            <p:cNvPr id="10" name="4-Point Star 64">
              <a:extLst>
                <a:ext uri="{FF2B5EF4-FFF2-40B4-BE49-F238E27FC236}">
                  <a16:creationId xmlns:a16="http://schemas.microsoft.com/office/drawing/2014/main" id="{0F616F3D-42E0-7786-70A2-9539CF90C3E4}"/>
                </a:ext>
              </a:extLst>
            </p:cNvPr>
            <p:cNvSpPr/>
            <p:nvPr/>
          </p:nvSpPr>
          <p:spPr bwMode="auto">
            <a:xfrm>
              <a:off x="8517655" y="2951953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E4C90BD-B191-48BE-1101-A2A4466783C5}"/>
                </a:ext>
              </a:extLst>
            </p:cNvPr>
            <p:cNvSpPr/>
            <p:nvPr/>
          </p:nvSpPr>
          <p:spPr bwMode="auto">
            <a:xfrm>
              <a:off x="8854440" y="3850005"/>
              <a:ext cx="815340" cy="18288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CD4476D-0B6C-EDC4-29C2-39E43446111C}"/>
                </a:ext>
              </a:extLst>
            </p:cNvPr>
            <p:cNvSpPr/>
            <p:nvPr/>
          </p:nvSpPr>
          <p:spPr bwMode="auto">
            <a:xfrm>
              <a:off x="2118360" y="3850005"/>
              <a:ext cx="815340" cy="18288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4-Point Star 5">
              <a:extLst>
                <a:ext uri="{FF2B5EF4-FFF2-40B4-BE49-F238E27FC236}">
                  <a16:creationId xmlns:a16="http://schemas.microsoft.com/office/drawing/2014/main" id="{0CEC9DEF-DB6D-A3DF-50F2-A43316198FF6}"/>
                </a:ext>
              </a:extLst>
            </p:cNvPr>
            <p:cNvSpPr/>
            <p:nvPr/>
          </p:nvSpPr>
          <p:spPr bwMode="auto">
            <a:xfrm>
              <a:off x="2457450" y="385000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4-Point Star 6">
              <a:extLst>
                <a:ext uri="{FF2B5EF4-FFF2-40B4-BE49-F238E27FC236}">
                  <a16:creationId xmlns:a16="http://schemas.microsoft.com/office/drawing/2014/main" id="{11AF15EF-3566-5F41-539B-B1E6646CFD22}"/>
                </a:ext>
              </a:extLst>
            </p:cNvPr>
            <p:cNvSpPr/>
            <p:nvPr/>
          </p:nvSpPr>
          <p:spPr bwMode="auto">
            <a:xfrm>
              <a:off x="2457450" y="360616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4-Point Star 7">
              <a:extLst>
                <a:ext uri="{FF2B5EF4-FFF2-40B4-BE49-F238E27FC236}">
                  <a16:creationId xmlns:a16="http://schemas.microsoft.com/office/drawing/2014/main" id="{85B2B1D9-B332-523B-298F-6F551412E1CA}"/>
                </a:ext>
              </a:extLst>
            </p:cNvPr>
            <p:cNvSpPr/>
            <p:nvPr/>
          </p:nvSpPr>
          <p:spPr bwMode="auto">
            <a:xfrm>
              <a:off x="2933700" y="3285934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4-Point Star 8">
              <a:extLst>
                <a:ext uri="{FF2B5EF4-FFF2-40B4-BE49-F238E27FC236}">
                  <a16:creationId xmlns:a16="http://schemas.microsoft.com/office/drawing/2014/main" id="{673982DB-AAA4-1063-3DD7-4D96DD60982D}"/>
                </a:ext>
              </a:extLst>
            </p:cNvPr>
            <p:cNvSpPr/>
            <p:nvPr/>
          </p:nvSpPr>
          <p:spPr bwMode="auto">
            <a:xfrm>
              <a:off x="3223260" y="28093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4-Point Star 9">
              <a:extLst>
                <a:ext uri="{FF2B5EF4-FFF2-40B4-BE49-F238E27FC236}">
                  <a16:creationId xmlns:a16="http://schemas.microsoft.com/office/drawing/2014/main" id="{4B0C1116-9622-62FC-E317-A530D0CFCB12}"/>
                </a:ext>
              </a:extLst>
            </p:cNvPr>
            <p:cNvSpPr/>
            <p:nvPr/>
          </p:nvSpPr>
          <p:spPr bwMode="auto">
            <a:xfrm>
              <a:off x="4946332" y="28093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4-Point Star 10">
              <a:extLst>
                <a:ext uri="{FF2B5EF4-FFF2-40B4-BE49-F238E27FC236}">
                  <a16:creationId xmlns:a16="http://schemas.microsoft.com/office/drawing/2014/main" id="{1DB0D8CA-449A-AAB4-056B-4AA31CD88A7D}"/>
                </a:ext>
              </a:extLst>
            </p:cNvPr>
            <p:cNvSpPr/>
            <p:nvPr/>
          </p:nvSpPr>
          <p:spPr bwMode="auto">
            <a:xfrm>
              <a:off x="6589393" y="25934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4-Point Star 11">
              <a:extLst>
                <a:ext uri="{FF2B5EF4-FFF2-40B4-BE49-F238E27FC236}">
                  <a16:creationId xmlns:a16="http://schemas.microsoft.com/office/drawing/2014/main" id="{60748266-0F83-FA8E-1598-B5BBF5AEDEF1}"/>
                </a:ext>
              </a:extLst>
            </p:cNvPr>
            <p:cNvSpPr/>
            <p:nvPr/>
          </p:nvSpPr>
          <p:spPr bwMode="auto">
            <a:xfrm>
              <a:off x="8092440" y="25934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4-Point Star 12">
              <a:extLst>
                <a:ext uri="{FF2B5EF4-FFF2-40B4-BE49-F238E27FC236}">
                  <a16:creationId xmlns:a16="http://schemas.microsoft.com/office/drawing/2014/main" id="{A62EA350-35FA-7C6A-0EF0-6884242D1880}"/>
                </a:ext>
              </a:extLst>
            </p:cNvPr>
            <p:cNvSpPr/>
            <p:nvPr/>
          </p:nvSpPr>
          <p:spPr bwMode="auto">
            <a:xfrm>
              <a:off x="8785860" y="3285934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4-Point Star 13">
              <a:extLst>
                <a:ext uri="{FF2B5EF4-FFF2-40B4-BE49-F238E27FC236}">
                  <a16:creationId xmlns:a16="http://schemas.microsoft.com/office/drawing/2014/main" id="{F3BFE92F-01FB-B5F6-691F-C109EB0E6915}"/>
                </a:ext>
              </a:extLst>
            </p:cNvPr>
            <p:cNvSpPr/>
            <p:nvPr/>
          </p:nvSpPr>
          <p:spPr bwMode="auto">
            <a:xfrm>
              <a:off x="9197340" y="360616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4-Point Star 14">
              <a:extLst>
                <a:ext uri="{FF2B5EF4-FFF2-40B4-BE49-F238E27FC236}">
                  <a16:creationId xmlns:a16="http://schemas.microsoft.com/office/drawing/2014/main" id="{477AD555-5D10-ED5F-9BFA-FB407DBD8A75}"/>
                </a:ext>
              </a:extLst>
            </p:cNvPr>
            <p:cNvSpPr/>
            <p:nvPr/>
          </p:nvSpPr>
          <p:spPr bwMode="auto">
            <a:xfrm>
              <a:off x="9197340" y="385000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1A9D8A-7936-C720-3462-9B84C505C232}"/>
                </a:ext>
              </a:extLst>
            </p:cNvPr>
            <p:cNvCxnSpPr>
              <a:stCxn id="13" idx="0"/>
            </p:cNvCxnSpPr>
            <p:nvPr/>
          </p:nvCxnSpPr>
          <p:spPr bwMode="auto">
            <a:xfrm flipV="1">
              <a:off x="2526030" y="3676174"/>
              <a:ext cx="1905" cy="1738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7D2DDC-45D1-9F05-689D-FCDDE7F5EB31}"/>
                </a:ext>
              </a:extLst>
            </p:cNvPr>
            <p:cNvCxnSpPr/>
            <p:nvPr/>
          </p:nvCxnSpPr>
          <p:spPr bwMode="auto">
            <a:xfrm flipV="1">
              <a:off x="2525554" y="3354706"/>
              <a:ext cx="476250" cy="3214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67A33F-D5EE-86DE-91C7-AEBEFBB12726}"/>
                </a:ext>
              </a:extLst>
            </p:cNvPr>
            <p:cNvCxnSpPr/>
            <p:nvPr/>
          </p:nvCxnSpPr>
          <p:spPr bwMode="auto">
            <a:xfrm flipV="1">
              <a:off x="3001804" y="2866549"/>
              <a:ext cx="292894" cy="4857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5C5C40-7DD0-C2FA-3278-5CF8A42CA8CB}"/>
                </a:ext>
              </a:extLst>
            </p:cNvPr>
            <p:cNvCxnSpPr/>
            <p:nvPr/>
          </p:nvCxnSpPr>
          <p:spPr bwMode="auto">
            <a:xfrm flipH="1" flipV="1">
              <a:off x="8169911" y="2668905"/>
              <a:ext cx="424814" cy="3568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73E06A-9E10-1E70-9BA5-5DEA897221E2}"/>
                </a:ext>
              </a:extLst>
            </p:cNvPr>
            <p:cNvCxnSpPr/>
            <p:nvPr/>
          </p:nvCxnSpPr>
          <p:spPr bwMode="auto">
            <a:xfrm flipH="1" flipV="1">
              <a:off x="8849678" y="3347981"/>
              <a:ext cx="412432" cy="3258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49BC15-332F-B232-B6C5-562006328B55}"/>
                </a:ext>
              </a:extLst>
            </p:cNvPr>
            <p:cNvCxnSpPr/>
            <p:nvPr/>
          </p:nvCxnSpPr>
          <p:spPr bwMode="auto">
            <a:xfrm flipV="1">
              <a:off x="9264491" y="3678555"/>
              <a:ext cx="0" cy="242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8FB046-395A-2264-D230-58B0216C75FF}"/>
                </a:ext>
              </a:extLst>
            </p:cNvPr>
            <p:cNvCxnSpPr/>
            <p:nvPr/>
          </p:nvCxnSpPr>
          <p:spPr bwMode="auto">
            <a:xfrm flipV="1">
              <a:off x="3302635" y="2879761"/>
              <a:ext cx="1711325" cy="4471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AEF2B5-6821-1E5D-086D-849C4D099996}"/>
                </a:ext>
              </a:extLst>
            </p:cNvPr>
            <p:cNvSpPr/>
            <p:nvPr/>
          </p:nvSpPr>
          <p:spPr>
            <a:xfrm>
              <a:off x="2118643" y="3650770"/>
              <a:ext cx="43977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Climb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43A0D1-CA5E-D9D6-0CC5-3D32B2B2DCC6}"/>
                </a:ext>
              </a:extLst>
            </p:cNvPr>
            <p:cNvSpPr/>
            <p:nvPr/>
          </p:nvSpPr>
          <p:spPr>
            <a:xfrm>
              <a:off x="2883313" y="3492056"/>
              <a:ext cx="81836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Climb / accel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2B37C-8C82-50F9-2445-AE77C048CAF3}"/>
                </a:ext>
              </a:extLst>
            </p:cNvPr>
            <p:cNvSpPr/>
            <p:nvPr/>
          </p:nvSpPr>
          <p:spPr>
            <a:xfrm>
              <a:off x="3148358" y="3008712"/>
              <a:ext cx="670396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Perf climb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B2149EA-20E9-AA95-DD67-E10612F22AB8}"/>
                </a:ext>
              </a:extLst>
            </p:cNvPr>
            <p:cNvSpPr/>
            <p:nvPr/>
          </p:nvSpPr>
          <p:spPr>
            <a:xfrm>
              <a:off x="4145712" y="2658125"/>
              <a:ext cx="788779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Const speed</a:t>
              </a:r>
            </a:p>
          </p:txBody>
        </p:sp>
        <p:sp>
          <p:nvSpPr>
            <p:cNvPr id="34" name="4-Point Star 47">
              <a:extLst>
                <a:ext uri="{FF2B5EF4-FFF2-40B4-BE49-F238E27FC236}">
                  <a16:creationId xmlns:a16="http://schemas.microsoft.com/office/drawing/2014/main" id="{9B3CE87A-F901-1DF9-44BE-BDBE573A23DD}"/>
                </a:ext>
              </a:extLst>
            </p:cNvPr>
            <p:cNvSpPr/>
            <p:nvPr/>
          </p:nvSpPr>
          <p:spPr bwMode="auto">
            <a:xfrm>
              <a:off x="5119376" y="2593402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64D37CC-1EE8-B315-9F4B-70B7664EEACA}"/>
                </a:ext>
              </a:extLst>
            </p:cNvPr>
            <p:cNvCxnSpPr/>
            <p:nvPr/>
          </p:nvCxnSpPr>
          <p:spPr bwMode="auto">
            <a:xfrm flipV="1">
              <a:off x="5191760" y="2655774"/>
              <a:ext cx="2971800" cy="7764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634329F-658C-8458-3386-D6713C60FA90}"/>
                </a:ext>
              </a:extLst>
            </p:cNvPr>
            <p:cNvCxnSpPr/>
            <p:nvPr/>
          </p:nvCxnSpPr>
          <p:spPr bwMode="auto">
            <a:xfrm flipV="1">
              <a:off x="5008404" y="2662555"/>
              <a:ext cx="183356" cy="2325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482037-3A5C-A0D5-53D4-24D2027A49E8}"/>
                </a:ext>
              </a:extLst>
            </p:cNvPr>
            <p:cNvSpPr/>
            <p:nvPr/>
          </p:nvSpPr>
          <p:spPr>
            <a:xfrm>
              <a:off x="5080280" y="2759281"/>
              <a:ext cx="777339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Climb / turn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0E048B-9D03-4BAC-C7E7-E54DB68A7300}"/>
                </a:ext>
              </a:extLst>
            </p:cNvPr>
            <p:cNvSpPr/>
            <p:nvPr/>
          </p:nvSpPr>
          <p:spPr>
            <a:xfrm>
              <a:off x="6335611" y="2706649"/>
              <a:ext cx="66758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Level t</a:t>
              </a:r>
              <a:r>
                <a:rPr lang="en-US" sz="1400" b="0" dirty="0"/>
                <a:t>urn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65A0B8-B58F-18C0-EBC7-AB2ABDDA9D58}"/>
                </a:ext>
              </a:extLst>
            </p:cNvPr>
            <p:cNvSpPr/>
            <p:nvPr/>
          </p:nvSpPr>
          <p:spPr>
            <a:xfrm>
              <a:off x="7607551" y="2771483"/>
              <a:ext cx="80045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b="0" dirty="0"/>
                <a:t>Perf descent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8390D7-9733-6D85-8A50-F8ED2A7BF7B3}"/>
                </a:ext>
              </a:extLst>
            </p:cNvPr>
            <p:cNvSpPr/>
            <p:nvPr/>
          </p:nvSpPr>
          <p:spPr>
            <a:xfrm>
              <a:off x="9017343" y="3347981"/>
              <a:ext cx="662192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b="0" dirty="0"/>
                <a:t>Transition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5C9F2A-73C0-896F-FDD9-DE6F96EE706D}"/>
                </a:ext>
              </a:extLst>
            </p:cNvPr>
            <p:cNvSpPr/>
            <p:nvPr/>
          </p:nvSpPr>
          <p:spPr>
            <a:xfrm>
              <a:off x="8298353" y="3621800"/>
              <a:ext cx="918553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Descent / flare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84E6A9-FB93-F6EB-A43F-3E19BD3EB0E7}"/>
                </a:ext>
              </a:extLst>
            </p:cNvPr>
            <p:cNvSpPr/>
            <p:nvPr/>
          </p:nvSpPr>
          <p:spPr>
            <a:xfrm>
              <a:off x="5469401" y="2441430"/>
              <a:ext cx="788779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Const speed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D181EE-D4A1-2E35-0EB8-22876130436E}"/>
                </a:ext>
              </a:extLst>
            </p:cNvPr>
            <p:cNvSpPr/>
            <p:nvPr/>
          </p:nvSpPr>
          <p:spPr>
            <a:xfrm>
              <a:off x="6988028" y="2441430"/>
              <a:ext cx="804719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Level / </a:t>
              </a:r>
              <a:r>
                <a:rPr lang="en-US" sz="1400" b="0" dirty="0" err="1"/>
                <a:t>decel</a:t>
              </a:r>
              <a:endParaRPr lang="en-US" sz="1400" b="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BFAE8E-DFAA-0168-8ADB-E07698C59BE8}"/>
                </a:ext>
              </a:extLst>
            </p:cNvPr>
            <p:cNvCxnSpPr/>
            <p:nvPr/>
          </p:nvCxnSpPr>
          <p:spPr bwMode="auto">
            <a:xfrm flipH="1" flipV="1">
              <a:off x="8580204" y="3017869"/>
              <a:ext cx="278046" cy="3381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0779249-3839-1474-EC56-F689C9E6B594}"/>
                </a:ext>
              </a:extLst>
            </p:cNvPr>
            <p:cNvSpPr/>
            <p:nvPr/>
          </p:nvSpPr>
          <p:spPr>
            <a:xfrm>
              <a:off x="8694438" y="3059201"/>
              <a:ext cx="961312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Descent / </a:t>
              </a:r>
              <a:r>
                <a:rPr lang="en-US" sz="1400" b="0" dirty="0" err="1"/>
                <a:t>decel</a:t>
              </a:r>
              <a:endParaRPr lang="en-US" sz="1400" b="0" dirty="0"/>
            </a:p>
          </p:txBody>
        </p:sp>
        <p:sp>
          <p:nvSpPr>
            <p:cNvPr id="46" name="4-Point Star 49">
              <a:extLst>
                <a:ext uri="{FF2B5EF4-FFF2-40B4-BE49-F238E27FC236}">
                  <a16:creationId xmlns:a16="http://schemas.microsoft.com/office/drawing/2014/main" id="{DCBE2E31-1EB8-8557-F3BD-6C1EAAEE33F0}"/>
                </a:ext>
              </a:extLst>
            </p:cNvPr>
            <p:cNvSpPr/>
            <p:nvPr/>
          </p:nvSpPr>
          <p:spPr bwMode="auto">
            <a:xfrm>
              <a:off x="4112044" y="2824385"/>
              <a:ext cx="137160" cy="137160"/>
            </a:xfrm>
            <a:prstGeom prst="star4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749438-AFCA-53A6-E577-8F5E6A44531F}"/>
                </a:ext>
              </a:extLst>
            </p:cNvPr>
            <p:cNvSpPr/>
            <p:nvPr/>
          </p:nvSpPr>
          <p:spPr>
            <a:xfrm>
              <a:off x="3283253" y="2658681"/>
              <a:ext cx="788310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Level / accel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0A9D015-EC01-5281-24D4-62A5BE955372}"/>
                </a:ext>
              </a:extLst>
            </p:cNvPr>
            <p:cNvSpPr/>
            <p:nvPr/>
          </p:nvSpPr>
          <p:spPr>
            <a:xfrm>
              <a:off x="2167571" y="4040423"/>
              <a:ext cx="683008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/>
                <a:t>Departure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65590B6-C81B-0CD9-D5C0-9C28C96B3475}"/>
                </a:ext>
              </a:extLst>
            </p:cNvPr>
            <p:cNvSpPr/>
            <p:nvPr/>
          </p:nvSpPr>
          <p:spPr>
            <a:xfrm>
              <a:off x="9019744" y="4040423"/>
              <a:ext cx="484735" cy="22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/>
                <a:t>Arrival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1174B0-80C0-B724-9BC4-942EB5B1981E}"/>
                </a:ext>
              </a:extLst>
            </p:cNvPr>
            <p:cNvGrpSpPr/>
            <p:nvPr/>
          </p:nvGrpSpPr>
          <p:grpSpPr>
            <a:xfrm rot="619957">
              <a:off x="2608101" y="3400696"/>
              <a:ext cx="351799" cy="163310"/>
              <a:chOff x="2410348" y="2059731"/>
              <a:chExt cx="2662389" cy="1235919"/>
            </a:xfrm>
          </p:grpSpPr>
          <p:sp>
            <p:nvSpPr>
              <p:cNvPr id="51" name="Parallelogram 50">
                <a:extLst>
                  <a:ext uri="{FF2B5EF4-FFF2-40B4-BE49-F238E27FC236}">
                    <a16:creationId xmlns:a16="http://schemas.microsoft.com/office/drawing/2014/main" id="{DD0462F3-32F9-31F3-30CF-3FAD379860E4}"/>
                  </a:ext>
                </a:extLst>
              </p:cNvPr>
              <p:cNvSpPr/>
              <p:nvPr/>
            </p:nvSpPr>
            <p:spPr>
              <a:xfrm>
                <a:off x="3491649" y="2974167"/>
                <a:ext cx="205980" cy="229127"/>
              </a:xfrm>
              <a:prstGeom prst="parallelogram">
                <a:avLst>
                  <a:gd name="adj" fmla="val 64291"/>
                </a:avLst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51">
                <a:extLst>
                  <a:ext uri="{FF2B5EF4-FFF2-40B4-BE49-F238E27FC236}">
                    <a16:creationId xmlns:a16="http://schemas.microsoft.com/office/drawing/2014/main" id="{C40EBCA8-B170-EFBB-F062-AF4A0AD79467}"/>
                  </a:ext>
                </a:extLst>
              </p:cNvPr>
              <p:cNvSpPr/>
              <p:nvPr/>
            </p:nvSpPr>
            <p:spPr>
              <a:xfrm flipH="1">
                <a:off x="4255440" y="2968592"/>
                <a:ext cx="205980" cy="229127"/>
              </a:xfrm>
              <a:prstGeom prst="parallelogram">
                <a:avLst>
                  <a:gd name="adj" fmla="val 64291"/>
                </a:avLst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03F9D61-2245-A9DD-C9BE-43AB595AC95F}"/>
                  </a:ext>
                </a:extLst>
              </p:cNvPr>
              <p:cNvSpPr/>
              <p:nvPr/>
            </p:nvSpPr>
            <p:spPr>
              <a:xfrm flipH="1">
                <a:off x="2577104" y="2276096"/>
                <a:ext cx="2309163" cy="693321"/>
              </a:xfrm>
              <a:custGeom>
                <a:avLst/>
                <a:gdLst>
                  <a:gd name="connsiteX0" fmla="*/ 45720 w 3685032"/>
                  <a:gd name="connsiteY0" fmla="*/ 960120 h 1106424"/>
                  <a:gd name="connsiteX1" fmla="*/ 493776 w 3685032"/>
                  <a:gd name="connsiteY1" fmla="*/ 1097280 h 1106424"/>
                  <a:gd name="connsiteX2" fmla="*/ 2157984 w 3685032"/>
                  <a:gd name="connsiteY2" fmla="*/ 1106424 h 1106424"/>
                  <a:gd name="connsiteX3" fmla="*/ 3383280 w 3685032"/>
                  <a:gd name="connsiteY3" fmla="*/ 740664 h 1106424"/>
                  <a:gd name="connsiteX4" fmla="*/ 3410712 w 3685032"/>
                  <a:gd name="connsiteY4" fmla="*/ 603504 h 1106424"/>
                  <a:gd name="connsiteX5" fmla="*/ 3685032 w 3685032"/>
                  <a:gd name="connsiteY5" fmla="*/ 0 h 1106424"/>
                  <a:gd name="connsiteX6" fmla="*/ 3182112 w 3685032"/>
                  <a:gd name="connsiteY6" fmla="*/ 0 h 1106424"/>
                  <a:gd name="connsiteX7" fmla="*/ 2770632 w 3685032"/>
                  <a:gd name="connsiteY7" fmla="*/ 521208 h 1106424"/>
                  <a:gd name="connsiteX8" fmla="*/ 923544 w 3685032"/>
                  <a:gd name="connsiteY8" fmla="*/ 521208 h 1106424"/>
                  <a:gd name="connsiteX9" fmla="*/ 658368 w 3685032"/>
                  <a:gd name="connsiteY9" fmla="*/ 704088 h 1106424"/>
                  <a:gd name="connsiteX10" fmla="*/ 73152 w 3685032"/>
                  <a:gd name="connsiteY10" fmla="*/ 813816 h 1106424"/>
                  <a:gd name="connsiteX11" fmla="*/ 0 w 3685032"/>
                  <a:gd name="connsiteY11" fmla="*/ 905256 h 1106424"/>
                  <a:gd name="connsiteX12" fmla="*/ 45720 w 3685032"/>
                  <a:gd name="connsiteY12" fmla="*/ 96012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5032" h="1106424">
                    <a:moveTo>
                      <a:pt x="45720" y="960120"/>
                    </a:moveTo>
                    <a:lnTo>
                      <a:pt x="493776" y="1097280"/>
                    </a:lnTo>
                    <a:lnTo>
                      <a:pt x="2157984" y="1106424"/>
                    </a:lnTo>
                    <a:lnTo>
                      <a:pt x="3383280" y="740664"/>
                    </a:lnTo>
                    <a:lnTo>
                      <a:pt x="3410712" y="603504"/>
                    </a:lnTo>
                    <a:lnTo>
                      <a:pt x="3685032" y="0"/>
                    </a:lnTo>
                    <a:lnTo>
                      <a:pt x="3182112" y="0"/>
                    </a:lnTo>
                    <a:lnTo>
                      <a:pt x="2770632" y="521208"/>
                    </a:lnTo>
                    <a:lnTo>
                      <a:pt x="923544" y="521208"/>
                    </a:lnTo>
                    <a:lnTo>
                      <a:pt x="658368" y="704088"/>
                    </a:lnTo>
                    <a:lnTo>
                      <a:pt x="73152" y="813816"/>
                    </a:lnTo>
                    <a:lnTo>
                      <a:pt x="0" y="905256"/>
                    </a:lnTo>
                    <a:lnTo>
                      <a:pt x="45720" y="960120"/>
                    </a:lnTo>
                    <a:close/>
                  </a:path>
                </a:pathLst>
              </a:cu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A0EB71A-742C-4141-7B2A-AF112967EC54}"/>
                  </a:ext>
                </a:extLst>
              </p:cNvPr>
              <p:cNvGrpSpPr/>
              <p:nvPr/>
            </p:nvGrpSpPr>
            <p:grpSpPr>
              <a:xfrm rot="16200000" flipH="1">
                <a:off x="2613865" y="1856214"/>
                <a:ext cx="222418" cy="629452"/>
                <a:chOff x="4100195" y="4923385"/>
                <a:chExt cx="354942" cy="1004498"/>
              </a:xfrm>
              <a:solidFill>
                <a:schemeClr val="tx1"/>
              </a:solidFill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8D7AA520-AE4C-5AF6-4B2E-9DEF379793A2}"/>
                    </a:ext>
                  </a:extLst>
                </p:cNvPr>
                <p:cNvSpPr/>
                <p:nvPr/>
              </p:nvSpPr>
              <p:spPr>
                <a:xfrm>
                  <a:off x="4123944" y="4923385"/>
                  <a:ext cx="100584" cy="475488"/>
                </a:xfrm>
                <a:custGeom>
                  <a:avLst/>
                  <a:gdLst>
                    <a:gd name="connsiteX0" fmla="*/ 0 w 100584"/>
                    <a:gd name="connsiteY0" fmla="*/ 475488 h 475488"/>
                    <a:gd name="connsiteX1" fmla="*/ 91440 w 100584"/>
                    <a:gd name="connsiteY1" fmla="*/ 0 h 475488"/>
                    <a:gd name="connsiteX2" fmla="*/ 100584 w 100584"/>
                    <a:gd name="connsiteY2" fmla="*/ 466344 h 475488"/>
                    <a:gd name="connsiteX3" fmla="*/ 0 w 100584"/>
                    <a:gd name="connsiteY3" fmla="*/ 475488 h 47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4" h="475488">
                      <a:moveTo>
                        <a:pt x="0" y="475488"/>
                      </a:moveTo>
                      <a:lnTo>
                        <a:pt x="91440" y="0"/>
                      </a:lnTo>
                      <a:lnTo>
                        <a:pt x="100584" y="466344"/>
                      </a:lnTo>
                      <a:lnTo>
                        <a:pt x="0" y="4754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7290FA8E-7B25-84FC-250C-4176DFC5A3AB}"/>
                    </a:ext>
                  </a:extLst>
                </p:cNvPr>
                <p:cNvSpPr/>
                <p:nvPr/>
              </p:nvSpPr>
              <p:spPr>
                <a:xfrm flipV="1">
                  <a:off x="4123944" y="5452395"/>
                  <a:ext cx="100584" cy="475488"/>
                </a:xfrm>
                <a:custGeom>
                  <a:avLst/>
                  <a:gdLst>
                    <a:gd name="connsiteX0" fmla="*/ 0 w 100584"/>
                    <a:gd name="connsiteY0" fmla="*/ 475488 h 475488"/>
                    <a:gd name="connsiteX1" fmla="*/ 91440 w 100584"/>
                    <a:gd name="connsiteY1" fmla="*/ 0 h 475488"/>
                    <a:gd name="connsiteX2" fmla="*/ 100584 w 100584"/>
                    <a:gd name="connsiteY2" fmla="*/ 466344 h 475488"/>
                    <a:gd name="connsiteX3" fmla="*/ 0 w 100584"/>
                    <a:gd name="connsiteY3" fmla="*/ 475488 h 47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4" h="475488">
                      <a:moveTo>
                        <a:pt x="0" y="475488"/>
                      </a:moveTo>
                      <a:lnTo>
                        <a:pt x="91440" y="0"/>
                      </a:lnTo>
                      <a:lnTo>
                        <a:pt x="100584" y="466344"/>
                      </a:lnTo>
                      <a:lnTo>
                        <a:pt x="0" y="4754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BF371777-3560-0610-1C90-B1CD297E3CD1}"/>
                    </a:ext>
                  </a:extLst>
                </p:cNvPr>
                <p:cNvSpPr/>
                <p:nvPr/>
              </p:nvSpPr>
              <p:spPr>
                <a:xfrm>
                  <a:off x="4100195" y="5349400"/>
                  <a:ext cx="354942" cy="174656"/>
                </a:xfrm>
                <a:custGeom>
                  <a:avLst/>
                  <a:gdLst>
                    <a:gd name="connsiteX0" fmla="*/ 157163 w 552450"/>
                    <a:gd name="connsiteY0" fmla="*/ 76200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61938 w 552450"/>
                    <a:gd name="connsiteY7" fmla="*/ 76200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61938 w 552450"/>
                    <a:gd name="connsiteY7" fmla="*/ 76200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76225 w 552450"/>
                    <a:gd name="connsiteY7" fmla="*/ 85725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76225 w 552450"/>
                    <a:gd name="connsiteY7" fmla="*/ 85725 h 247650"/>
                    <a:gd name="connsiteX8" fmla="*/ 271463 w 552450"/>
                    <a:gd name="connsiteY8" fmla="*/ 85725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71463 w 552450"/>
                    <a:gd name="connsiteY6" fmla="*/ 4763 h 247650"/>
                    <a:gd name="connsiteX7" fmla="*/ 276225 w 552450"/>
                    <a:gd name="connsiteY7" fmla="*/ 85725 h 247650"/>
                    <a:gd name="connsiteX8" fmla="*/ 271463 w 552450"/>
                    <a:gd name="connsiteY8" fmla="*/ 85725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450" h="247650">
                      <a:moveTo>
                        <a:pt x="271463" y="85725"/>
                      </a:moveTo>
                      <a:lnTo>
                        <a:pt x="0" y="104775"/>
                      </a:lnTo>
                      <a:lnTo>
                        <a:pt x="276225" y="147638"/>
                      </a:lnTo>
                      <a:lnTo>
                        <a:pt x="271463" y="238125"/>
                      </a:lnTo>
                      <a:lnTo>
                        <a:pt x="552450" y="247650"/>
                      </a:lnTo>
                      <a:lnTo>
                        <a:pt x="552450" y="0"/>
                      </a:lnTo>
                      <a:lnTo>
                        <a:pt x="271463" y="4763"/>
                      </a:lnTo>
                      <a:lnTo>
                        <a:pt x="276225" y="85725"/>
                      </a:lnTo>
                      <a:lnTo>
                        <a:pt x="271463" y="8572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92B0D39-6BC6-BDA0-2D04-C1945893C598}"/>
                  </a:ext>
                </a:extLst>
              </p:cNvPr>
              <p:cNvSpPr/>
              <p:nvPr/>
            </p:nvSpPr>
            <p:spPr>
              <a:xfrm flipH="1">
                <a:off x="2541989" y="2236322"/>
                <a:ext cx="373427" cy="6120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50F7AC20-16AE-FA4C-D814-CD208699D680}"/>
                  </a:ext>
                </a:extLst>
              </p:cNvPr>
              <p:cNvSpPr/>
              <p:nvPr/>
            </p:nvSpPr>
            <p:spPr>
              <a:xfrm flipH="1">
                <a:off x="2630820" y="2602329"/>
                <a:ext cx="1562493" cy="693321"/>
              </a:xfrm>
              <a:prstGeom prst="arc">
                <a:avLst>
                  <a:gd name="adj1" fmla="val 16200000"/>
                  <a:gd name="adj2" fmla="val 20482799"/>
                </a:avLst>
              </a:prstGeom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750A6E8-75FE-37B2-6C68-5ADBF6C09789}"/>
                  </a:ext>
                </a:extLst>
              </p:cNvPr>
              <p:cNvSpPr/>
              <p:nvPr/>
            </p:nvSpPr>
            <p:spPr>
              <a:xfrm flipH="1">
                <a:off x="4088318" y="2619412"/>
                <a:ext cx="334246" cy="107436"/>
              </a:xfrm>
              <a:custGeom>
                <a:avLst/>
                <a:gdLst>
                  <a:gd name="connsiteX0" fmla="*/ 0 w 533400"/>
                  <a:gd name="connsiteY0" fmla="*/ 158750 h 171450"/>
                  <a:gd name="connsiteX1" fmla="*/ 476250 w 533400"/>
                  <a:gd name="connsiteY1" fmla="*/ 171450 h 171450"/>
                  <a:gd name="connsiteX2" fmla="*/ 533400 w 533400"/>
                  <a:gd name="connsiteY2" fmla="*/ 0 h 171450"/>
                  <a:gd name="connsiteX3" fmla="*/ 203200 w 533400"/>
                  <a:gd name="connsiteY3" fmla="*/ 6350 h 171450"/>
                  <a:gd name="connsiteX4" fmla="*/ 0 w 533400"/>
                  <a:gd name="connsiteY4" fmla="*/ 1587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171450">
                    <a:moveTo>
                      <a:pt x="0" y="158750"/>
                    </a:moveTo>
                    <a:lnTo>
                      <a:pt x="476250" y="171450"/>
                    </a:lnTo>
                    <a:lnTo>
                      <a:pt x="533400" y="0"/>
                    </a:lnTo>
                    <a:lnTo>
                      <a:pt x="203200" y="6350"/>
                    </a:lnTo>
                    <a:lnTo>
                      <a:pt x="0" y="158750"/>
                    </a:lnTo>
                    <a:close/>
                  </a:path>
                </a:pathLst>
              </a:cu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D53BCD-3038-4D67-44EA-9979514B6FC6}"/>
                  </a:ext>
                </a:extLst>
              </p:cNvPr>
              <p:cNvGrpSpPr/>
              <p:nvPr/>
            </p:nvGrpSpPr>
            <p:grpSpPr>
              <a:xfrm flipH="1">
                <a:off x="3753856" y="2410642"/>
                <a:ext cx="629452" cy="231298"/>
                <a:chOff x="2100996" y="3476838"/>
                <a:chExt cx="1004498" cy="369112"/>
              </a:xfrm>
              <a:solidFill>
                <a:schemeClr val="tx1"/>
              </a:solidFill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41906F8-9C1D-C8A8-02D5-153A8885FDB5}"/>
                    </a:ext>
                  </a:extLst>
                </p:cNvPr>
                <p:cNvGrpSpPr/>
                <p:nvPr/>
              </p:nvGrpSpPr>
              <p:grpSpPr>
                <a:xfrm rot="5400000">
                  <a:off x="2437647" y="3140187"/>
                  <a:ext cx="331195" cy="1004498"/>
                  <a:chOff x="4123942" y="4923385"/>
                  <a:chExt cx="331195" cy="1004498"/>
                </a:xfrm>
                <a:grpFill/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AEE25D23-4137-F847-0458-66BDA7CA9B25}"/>
                      </a:ext>
                    </a:extLst>
                  </p:cNvPr>
                  <p:cNvSpPr/>
                  <p:nvPr/>
                </p:nvSpPr>
                <p:spPr>
                  <a:xfrm>
                    <a:off x="4123944" y="4923385"/>
                    <a:ext cx="100584" cy="475488"/>
                  </a:xfrm>
                  <a:custGeom>
                    <a:avLst/>
                    <a:gdLst>
                      <a:gd name="connsiteX0" fmla="*/ 0 w 100584"/>
                      <a:gd name="connsiteY0" fmla="*/ 475488 h 475488"/>
                      <a:gd name="connsiteX1" fmla="*/ 91440 w 100584"/>
                      <a:gd name="connsiteY1" fmla="*/ 0 h 475488"/>
                      <a:gd name="connsiteX2" fmla="*/ 100584 w 100584"/>
                      <a:gd name="connsiteY2" fmla="*/ 466344 h 475488"/>
                      <a:gd name="connsiteX3" fmla="*/ 0 w 100584"/>
                      <a:gd name="connsiteY3" fmla="*/ 475488 h 475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584" h="475488">
                        <a:moveTo>
                          <a:pt x="0" y="475488"/>
                        </a:moveTo>
                        <a:lnTo>
                          <a:pt x="91440" y="0"/>
                        </a:lnTo>
                        <a:lnTo>
                          <a:pt x="100584" y="466344"/>
                        </a:lnTo>
                        <a:lnTo>
                          <a:pt x="0" y="47548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D6FCD90-5F70-3CC8-BA83-07474721CCAB}"/>
                      </a:ext>
                    </a:extLst>
                  </p:cNvPr>
                  <p:cNvSpPr/>
                  <p:nvPr/>
                </p:nvSpPr>
                <p:spPr>
                  <a:xfrm flipV="1">
                    <a:off x="4123944" y="5452395"/>
                    <a:ext cx="100584" cy="475488"/>
                  </a:xfrm>
                  <a:custGeom>
                    <a:avLst/>
                    <a:gdLst>
                      <a:gd name="connsiteX0" fmla="*/ 0 w 100584"/>
                      <a:gd name="connsiteY0" fmla="*/ 475488 h 475488"/>
                      <a:gd name="connsiteX1" fmla="*/ 91440 w 100584"/>
                      <a:gd name="connsiteY1" fmla="*/ 0 h 475488"/>
                      <a:gd name="connsiteX2" fmla="*/ 100584 w 100584"/>
                      <a:gd name="connsiteY2" fmla="*/ 466344 h 475488"/>
                      <a:gd name="connsiteX3" fmla="*/ 0 w 100584"/>
                      <a:gd name="connsiteY3" fmla="*/ 475488 h 475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584" h="475488">
                        <a:moveTo>
                          <a:pt x="0" y="475488"/>
                        </a:moveTo>
                        <a:lnTo>
                          <a:pt x="91440" y="0"/>
                        </a:lnTo>
                        <a:lnTo>
                          <a:pt x="100584" y="466344"/>
                        </a:lnTo>
                        <a:lnTo>
                          <a:pt x="0" y="47548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05344EDA-F1AB-59B5-A5D7-FF86EB1B54E9}"/>
                      </a:ext>
                    </a:extLst>
                  </p:cNvPr>
                  <p:cNvSpPr/>
                  <p:nvPr/>
                </p:nvSpPr>
                <p:spPr>
                  <a:xfrm>
                    <a:off x="4123942" y="5349400"/>
                    <a:ext cx="331195" cy="174656"/>
                  </a:xfrm>
                  <a:custGeom>
                    <a:avLst/>
                    <a:gdLst>
                      <a:gd name="connsiteX0" fmla="*/ 157163 w 552450"/>
                      <a:gd name="connsiteY0" fmla="*/ 76200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61938 w 552450"/>
                      <a:gd name="connsiteY6" fmla="*/ 0 h 247650"/>
                      <a:gd name="connsiteX7" fmla="*/ 261938 w 552450"/>
                      <a:gd name="connsiteY7" fmla="*/ 76200 h 247650"/>
                      <a:gd name="connsiteX0" fmla="*/ 271463 w 552450"/>
                      <a:gd name="connsiteY0" fmla="*/ 85725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61938 w 552450"/>
                      <a:gd name="connsiteY6" fmla="*/ 0 h 247650"/>
                      <a:gd name="connsiteX7" fmla="*/ 261938 w 552450"/>
                      <a:gd name="connsiteY7" fmla="*/ 76200 h 247650"/>
                      <a:gd name="connsiteX0" fmla="*/ 271463 w 552450"/>
                      <a:gd name="connsiteY0" fmla="*/ 85725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61938 w 552450"/>
                      <a:gd name="connsiteY6" fmla="*/ 0 h 247650"/>
                      <a:gd name="connsiteX7" fmla="*/ 276225 w 552450"/>
                      <a:gd name="connsiteY7" fmla="*/ 85725 h 247650"/>
                      <a:gd name="connsiteX0" fmla="*/ 271463 w 552450"/>
                      <a:gd name="connsiteY0" fmla="*/ 85725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61938 w 552450"/>
                      <a:gd name="connsiteY6" fmla="*/ 0 h 247650"/>
                      <a:gd name="connsiteX7" fmla="*/ 276225 w 552450"/>
                      <a:gd name="connsiteY7" fmla="*/ 85725 h 247650"/>
                      <a:gd name="connsiteX8" fmla="*/ 271463 w 552450"/>
                      <a:gd name="connsiteY8" fmla="*/ 85725 h 247650"/>
                      <a:gd name="connsiteX0" fmla="*/ 271463 w 552450"/>
                      <a:gd name="connsiteY0" fmla="*/ 85725 h 247650"/>
                      <a:gd name="connsiteX1" fmla="*/ 0 w 552450"/>
                      <a:gd name="connsiteY1" fmla="*/ 104775 h 247650"/>
                      <a:gd name="connsiteX2" fmla="*/ 276225 w 552450"/>
                      <a:gd name="connsiteY2" fmla="*/ 147638 h 247650"/>
                      <a:gd name="connsiteX3" fmla="*/ 271463 w 552450"/>
                      <a:gd name="connsiteY3" fmla="*/ 238125 h 247650"/>
                      <a:gd name="connsiteX4" fmla="*/ 552450 w 552450"/>
                      <a:gd name="connsiteY4" fmla="*/ 247650 h 247650"/>
                      <a:gd name="connsiteX5" fmla="*/ 552450 w 552450"/>
                      <a:gd name="connsiteY5" fmla="*/ 0 h 247650"/>
                      <a:gd name="connsiteX6" fmla="*/ 271463 w 552450"/>
                      <a:gd name="connsiteY6" fmla="*/ 4763 h 247650"/>
                      <a:gd name="connsiteX7" fmla="*/ 276225 w 552450"/>
                      <a:gd name="connsiteY7" fmla="*/ 85725 h 247650"/>
                      <a:gd name="connsiteX8" fmla="*/ 271463 w 552450"/>
                      <a:gd name="connsiteY8" fmla="*/ 85725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2450" h="247650">
                        <a:moveTo>
                          <a:pt x="271463" y="85725"/>
                        </a:moveTo>
                        <a:lnTo>
                          <a:pt x="0" y="104775"/>
                        </a:lnTo>
                        <a:lnTo>
                          <a:pt x="276225" y="147638"/>
                        </a:lnTo>
                        <a:lnTo>
                          <a:pt x="271463" y="238125"/>
                        </a:lnTo>
                        <a:lnTo>
                          <a:pt x="552450" y="247650"/>
                        </a:lnTo>
                        <a:lnTo>
                          <a:pt x="552450" y="0"/>
                        </a:lnTo>
                        <a:lnTo>
                          <a:pt x="271463" y="4763"/>
                        </a:lnTo>
                        <a:lnTo>
                          <a:pt x="276225" y="85725"/>
                        </a:lnTo>
                        <a:lnTo>
                          <a:pt x="271463" y="8572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9689451-EC88-7310-49C6-D1951BF7771A}"/>
                    </a:ext>
                  </a:extLst>
                </p:cNvPr>
                <p:cNvSpPr/>
                <p:nvPr/>
              </p:nvSpPr>
              <p:spPr>
                <a:xfrm>
                  <a:off x="2217854" y="3721519"/>
                  <a:ext cx="759200" cy="12443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1744C3B-5074-B217-0098-18564AA702FE}"/>
                  </a:ext>
                </a:extLst>
              </p:cNvPr>
              <p:cNvSpPr/>
              <p:nvPr/>
            </p:nvSpPr>
            <p:spPr>
              <a:xfrm flipH="1">
                <a:off x="3233629" y="3151565"/>
                <a:ext cx="1455566" cy="51729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9E21CE2-DA02-74F1-A263-844EEF6F9644}"/>
                  </a:ext>
                </a:extLst>
              </p:cNvPr>
              <p:cNvGrpSpPr/>
              <p:nvPr/>
            </p:nvGrpSpPr>
            <p:grpSpPr>
              <a:xfrm flipH="1">
                <a:off x="4850319" y="2602329"/>
                <a:ext cx="222418" cy="469020"/>
                <a:chOff x="4100195" y="4923385"/>
                <a:chExt cx="354942" cy="1004498"/>
              </a:xfrm>
              <a:solidFill>
                <a:schemeClr val="tx1"/>
              </a:solidFill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A2D6094C-2EF9-FB3B-1744-A0EFFFA389FC}"/>
                    </a:ext>
                  </a:extLst>
                </p:cNvPr>
                <p:cNvSpPr/>
                <p:nvPr/>
              </p:nvSpPr>
              <p:spPr>
                <a:xfrm>
                  <a:off x="4123944" y="4923385"/>
                  <a:ext cx="100584" cy="475488"/>
                </a:xfrm>
                <a:custGeom>
                  <a:avLst/>
                  <a:gdLst>
                    <a:gd name="connsiteX0" fmla="*/ 0 w 100584"/>
                    <a:gd name="connsiteY0" fmla="*/ 475488 h 475488"/>
                    <a:gd name="connsiteX1" fmla="*/ 91440 w 100584"/>
                    <a:gd name="connsiteY1" fmla="*/ 0 h 475488"/>
                    <a:gd name="connsiteX2" fmla="*/ 100584 w 100584"/>
                    <a:gd name="connsiteY2" fmla="*/ 466344 h 475488"/>
                    <a:gd name="connsiteX3" fmla="*/ 0 w 100584"/>
                    <a:gd name="connsiteY3" fmla="*/ 475488 h 47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4" h="475488">
                      <a:moveTo>
                        <a:pt x="0" y="475488"/>
                      </a:moveTo>
                      <a:lnTo>
                        <a:pt x="91440" y="0"/>
                      </a:lnTo>
                      <a:lnTo>
                        <a:pt x="100584" y="466344"/>
                      </a:lnTo>
                      <a:lnTo>
                        <a:pt x="0" y="4754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801421C1-7A49-8D87-BC5B-2CC4F5B69983}"/>
                    </a:ext>
                  </a:extLst>
                </p:cNvPr>
                <p:cNvSpPr/>
                <p:nvPr/>
              </p:nvSpPr>
              <p:spPr>
                <a:xfrm flipV="1">
                  <a:off x="4123944" y="5452395"/>
                  <a:ext cx="100584" cy="475488"/>
                </a:xfrm>
                <a:custGeom>
                  <a:avLst/>
                  <a:gdLst>
                    <a:gd name="connsiteX0" fmla="*/ 0 w 100584"/>
                    <a:gd name="connsiteY0" fmla="*/ 475488 h 475488"/>
                    <a:gd name="connsiteX1" fmla="*/ 91440 w 100584"/>
                    <a:gd name="connsiteY1" fmla="*/ 0 h 475488"/>
                    <a:gd name="connsiteX2" fmla="*/ 100584 w 100584"/>
                    <a:gd name="connsiteY2" fmla="*/ 466344 h 475488"/>
                    <a:gd name="connsiteX3" fmla="*/ 0 w 100584"/>
                    <a:gd name="connsiteY3" fmla="*/ 475488 h 47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584" h="475488">
                      <a:moveTo>
                        <a:pt x="0" y="475488"/>
                      </a:moveTo>
                      <a:lnTo>
                        <a:pt x="91440" y="0"/>
                      </a:lnTo>
                      <a:lnTo>
                        <a:pt x="100584" y="466344"/>
                      </a:lnTo>
                      <a:lnTo>
                        <a:pt x="0" y="4754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231A1C9-DF29-5F57-6AAF-19F9A4FA688F}"/>
                    </a:ext>
                  </a:extLst>
                </p:cNvPr>
                <p:cNvSpPr/>
                <p:nvPr/>
              </p:nvSpPr>
              <p:spPr>
                <a:xfrm>
                  <a:off x="4100195" y="5349400"/>
                  <a:ext cx="354942" cy="174656"/>
                </a:xfrm>
                <a:custGeom>
                  <a:avLst/>
                  <a:gdLst>
                    <a:gd name="connsiteX0" fmla="*/ 157163 w 552450"/>
                    <a:gd name="connsiteY0" fmla="*/ 76200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61938 w 552450"/>
                    <a:gd name="connsiteY7" fmla="*/ 76200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61938 w 552450"/>
                    <a:gd name="connsiteY7" fmla="*/ 76200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76225 w 552450"/>
                    <a:gd name="connsiteY7" fmla="*/ 85725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61938 w 552450"/>
                    <a:gd name="connsiteY6" fmla="*/ 0 h 247650"/>
                    <a:gd name="connsiteX7" fmla="*/ 276225 w 552450"/>
                    <a:gd name="connsiteY7" fmla="*/ 85725 h 247650"/>
                    <a:gd name="connsiteX8" fmla="*/ 271463 w 552450"/>
                    <a:gd name="connsiteY8" fmla="*/ 85725 h 247650"/>
                    <a:gd name="connsiteX0" fmla="*/ 271463 w 552450"/>
                    <a:gd name="connsiteY0" fmla="*/ 85725 h 247650"/>
                    <a:gd name="connsiteX1" fmla="*/ 0 w 552450"/>
                    <a:gd name="connsiteY1" fmla="*/ 104775 h 247650"/>
                    <a:gd name="connsiteX2" fmla="*/ 276225 w 552450"/>
                    <a:gd name="connsiteY2" fmla="*/ 147638 h 247650"/>
                    <a:gd name="connsiteX3" fmla="*/ 271463 w 552450"/>
                    <a:gd name="connsiteY3" fmla="*/ 238125 h 247650"/>
                    <a:gd name="connsiteX4" fmla="*/ 552450 w 552450"/>
                    <a:gd name="connsiteY4" fmla="*/ 247650 h 247650"/>
                    <a:gd name="connsiteX5" fmla="*/ 552450 w 552450"/>
                    <a:gd name="connsiteY5" fmla="*/ 0 h 247650"/>
                    <a:gd name="connsiteX6" fmla="*/ 271463 w 552450"/>
                    <a:gd name="connsiteY6" fmla="*/ 4763 h 247650"/>
                    <a:gd name="connsiteX7" fmla="*/ 276225 w 552450"/>
                    <a:gd name="connsiteY7" fmla="*/ 85725 h 247650"/>
                    <a:gd name="connsiteX8" fmla="*/ 271463 w 552450"/>
                    <a:gd name="connsiteY8" fmla="*/ 85725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450" h="247650">
                      <a:moveTo>
                        <a:pt x="271463" y="85725"/>
                      </a:moveTo>
                      <a:lnTo>
                        <a:pt x="0" y="104775"/>
                      </a:lnTo>
                      <a:lnTo>
                        <a:pt x="276225" y="147638"/>
                      </a:lnTo>
                      <a:lnTo>
                        <a:pt x="271463" y="238125"/>
                      </a:lnTo>
                      <a:lnTo>
                        <a:pt x="552450" y="247650"/>
                      </a:lnTo>
                      <a:lnTo>
                        <a:pt x="552450" y="0"/>
                      </a:lnTo>
                      <a:lnTo>
                        <a:pt x="271463" y="4763"/>
                      </a:lnTo>
                      <a:lnTo>
                        <a:pt x="276225" y="85725"/>
                      </a:lnTo>
                      <a:lnTo>
                        <a:pt x="271463" y="857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EA74C80-4DCF-950A-E1C7-6BE00A6AB096}"/>
              </a:ext>
            </a:extLst>
          </p:cNvPr>
          <p:cNvSpPr/>
          <p:nvPr/>
        </p:nvSpPr>
        <p:spPr>
          <a:xfrm>
            <a:off x="1226666" y="4070409"/>
            <a:ext cx="896259" cy="722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63431F6-7BA9-8E25-2650-E7CCD2ECC8DA}"/>
              </a:ext>
            </a:extLst>
          </p:cNvPr>
          <p:cNvSpPr/>
          <p:nvPr/>
        </p:nvSpPr>
        <p:spPr>
          <a:xfrm>
            <a:off x="655783" y="4732618"/>
            <a:ext cx="1416627" cy="9322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DEDCCAF-3BE3-5CF9-10FF-C8879B87D5FD}"/>
              </a:ext>
            </a:extLst>
          </p:cNvPr>
          <p:cNvSpPr/>
          <p:nvPr/>
        </p:nvSpPr>
        <p:spPr>
          <a:xfrm>
            <a:off x="2436650" y="3135987"/>
            <a:ext cx="1305411" cy="6876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9218F96-DC5C-440D-D4E9-14ECB89DEC37}"/>
              </a:ext>
            </a:extLst>
          </p:cNvPr>
          <p:cNvSpPr/>
          <p:nvPr/>
        </p:nvSpPr>
        <p:spPr>
          <a:xfrm>
            <a:off x="7151805" y="2791162"/>
            <a:ext cx="1952709" cy="8308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186CE09-7F3F-ABB7-660C-DE7F599961E8}"/>
              </a:ext>
            </a:extLst>
          </p:cNvPr>
          <p:cNvSpPr/>
          <p:nvPr/>
        </p:nvSpPr>
        <p:spPr>
          <a:xfrm>
            <a:off x="9677422" y="3659045"/>
            <a:ext cx="1821832" cy="1056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FD3C473-B3DA-4C60-5919-4EFFF0FB2EEE}"/>
              </a:ext>
            </a:extLst>
          </p:cNvPr>
          <p:cNvSpPr/>
          <p:nvPr/>
        </p:nvSpPr>
        <p:spPr>
          <a:xfrm>
            <a:off x="9022560" y="4653088"/>
            <a:ext cx="2318935" cy="1050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CD3B16-D1EE-1660-B401-0AE4411822C6}"/>
              </a:ext>
            </a:extLst>
          </p:cNvPr>
          <p:cNvSpPr txBox="1"/>
          <p:nvPr/>
        </p:nvSpPr>
        <p:spPr>
          <a:xfrm>
            <a:off x="888067" y="1045354"/>
            <a:ext cx="817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Accelerating or decelerating during a large fraction of flight time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31073A-6A2D-F0A5-408E-0453B17F817C}"/>
              </a:ext>
            </a:extLst>
          </p:cNvPr>
          <p:cNvSpPr txBox="1"/>
          <p:nvPr/>
        </p:nvSpPr>
        <p:spPr>
          <a:xfrm>
            <a:off x="3917000" y="5664859"/>
            <a:ext cx="359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Vertical takeoff and landing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984F64-D05C-EDE0-4152-3C75BB2FCB43}"/>
              </a:ext>
            </a:extLst>
          </p:cNvPr>
          <p:cNvSpPr txBox="1"/>
          <p:nvPr/>
        </p:nvSpPr>
        <p:spPr>
          <a:xfrm>
            <a:off x="4178904" y="4501785"/>
            <a:ext cx="31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Steep flight path angles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B897C2-12C2-6156-FB40-567F3A714260}"/>
              </a:ext>
            </a:extLst>
          </p:cNvPr>
          <p:cNvSpPr txBox="1"/>
          <p:nvPr/>
        </p:nvSpPr>
        <p:spPr>
          <a:xfrm>
            <a:off x="4076524" y="1833950"/>
            <a:ext cx="2448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Low cruise speeds</a:t>
            </a:r>
            <a:br>
              <a:rPr lang="en-US" sz="2400" dirty="0"/>
            </a:br>
            <a:r>
              <a:rPr lang="en-US" sz="2400" dirty="0"/>
              <a:t>(60 to 129 knots)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534522-917E-15C8-870D-8F0B0F41A6C7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7515101" y="5282856"/>
            <a:ext cx="1580785" cy="61283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BFA5855-D598-25A7-3508-3E39E690094B}"/>
              </a:ext>
            </a:extLst>
          </p:cNvPr>
          <p:cNvCxnSpPr>
            <a:cxnSpLocks/>
            <a:stCxn id="80" idx="3"/>
          </p:cNvCxnSpPr>
          <p:nvPr/>
        </p:nvCxnSpPr>
        <p:spPr>
          <a:xfrm flipV="1">
            <a:off x="7291166" y="3884742"/>
            <a:ext cx="2182178" cy="8478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E6818EF-5040-2B8A-048C-C179581BEA9F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2447510" y="4221278"/>
            <a:ext cx="1731394" cy="51134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85011B7-D6DB-59F9-332C-2C2A1A0B379C}"/>
              </a:ext>
            </a:extLst>
          </p:cNvPr>
          <p:cNvCxnSpPr>
            <a:cxnSpLocks/>
            <a:stCxn id="79" idx="1"/>
          </p:cNvCxnSpPr>
          <p:nvPr/>
        </p:nvCxnSpPr>
        <p:spPr>
          <a:xfrm flipH="1" flipV="1">
            <a:off x="2086510" y="5352124"/>
            <a:ext cx="1830490" cy="54356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E8BA314-867F-4E24-5110-EA732879C5B1}"/>
              </a:ext>
            </a:extLst>
          </p:cNvPr>
          <p:cNvCxnSpPr>
            <a:cxnSpLocks/>
          </p:cNvCxnSpPr>
          <p:nvPr/>
        </p:nvCxnSpPr>
        <p:spPr>
          <a:xfrm flipH="1">
            <a:off x="4371041" y="2624804"/>
            <a:ext cx="507025" cy="65184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FA67173-4D7A-23F8-6F94-9F5370BEF679}"/>
              </a:ext>
            </a:extLst>
          </p:cNvPr>
          <p:cNvCxnSpPr>
            <a:cxnSpLocks/>
          </p:cNvCxnSpPr>
          <p:nvPr/>
        </p:nvCxnSpPr>
        <p:spPr>
          <a:xfrm>
            <a:off x="5610089" y="2631302"/>
            <a:ext cx="680720" cy="44871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648E478-31E4-BF02-2F96-02D2F0E822B5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7089523" y="1647547"/>
            <a:ext cx="348250" cy="12652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5A81B98-9BCF-F41B-B5C3-BB8E4C65B65A}"/>
              </a:ext>
            </a:extLst>
          </p:cNvPr>
          <p:cNvCxnSpPr>
            <a:cxnSpLocks/>
          </p:cNvCxnSpPr>
          <p:nvPr/>
        </p:nvCxnSpPr>
        <p:spPr>
          <a:xfrm>
            <a:off x="7493855" y="1649857"/>
            <a:ext cx="2637652" cy="203518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E5612F-8C2F-D4E4-D1FF-6EB8445B56E4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674796" y="1664674"/>
            <a:ext cx="1485663" cy="24057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000A34D-D14E-76DE-2A90-A5C2F0EC5288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3089356" y="1670263"/>
            <a:ext cx="455574" cy="146572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A782073F-D7AA-0435-308F-7F857DA99D85}"/>
              </a:ext>
            </a:extLst>
          </p:cNvPr>
          <p:cNvSpPr txBox="1"/>
          <p:nvPr/>
        </p:nvSpPr>
        <p:spPr>
          <a:xfrm>
            <a:off x="9714209" y="1519218"/>
            <a:ext cx="188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fuel usage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360B1A4-CA58-AB24-6B36-37556DEAAB92}"/>
              </a:ext>
            </a:extLst>
          </p:cNvPr>
          <p:cNvSpPr txBox="1"/>
          <p:nvPr/>
        </p:nvSpPr>
        <p:spPr>
          <a:xfrm>
            <a:off x="9780028" y="2214017"/>
            <a:ext cx="202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Must track battery usage</a:t>
            </a:r>
          </a:p>
        </p:txBody>
      </p:sp>
    </p:spTree>
    <p:extLst>
      <p:ext uri="{BB962C8B-B14F-4D97-AF65-F5344CB8AC3E}">
        <p14:creationId xmlns:p14="http://schemas.microsoft.com/office/powerpoint/2010/main" val="29480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113" grpId="0"/>
      <p:bldP spid="1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Intended Trajectories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A4C07-05E6-266A-5A31-997C918C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Universal Trajectory Language (EUTL) developed by NASA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F663FB-A2DD-8630-A28A-B40EF103AD74}"/>
              </a:ext>
            </a:extLst>
          </p:cNvPr>
          <p:cNvSpPr/>
          <p:nvPr/>
        </p:nvSpPr>
        <p:spPr>
          <a:xfrm>
            <a:off x="7101881" y="1802893"/>
            <a:ext cx="1989914" cy="446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D69D4-8A18-DF49-56EE-006B6ED860AE}"/>
              </a:ext>
            </a:extLst>
          </p:cNvPr>
          <p:cNvSpPr txBox="1"/>
          <p:nvPr/>
        </p:nvSpPr>
        <p:spPr>
          <a:xfrm>
            <a:off x="6556028" y="1600921"/>
            <a:ext cx="296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groundspeed changes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 second 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1E430-E593-E91F-C9B0-29BDBBDE8CC5}"/>
              </a:ext>
            </a:extLst>
          </p:cNvPr>
          <p:cNvSpPr txBox="1"/>
          <p:nvPr/>
        </p:nvSpPr>
        <p:spPr>
          <a:xfrm>
            <a:off x="1529522" y="2053640"/>
            <a:ext cx="89983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ID,lat,lon,alt,time,type,tcp_trk,tcp_gs,tcp_vs,radius,accel_gs,accel_vs,center_lat,center_lon,center_alt,info,name</a:t>
            </a:r>
          </a:p>
          <a:p>
            <a:r>
              <a:rPr lang="en-US" sz="900" dirty="0"/>
              <a:t>unitless,deg,deg,ft,s,unitless,unitless,unitless,unitless,NM,m/s^2,m/s^2,deg,deg,ft,unitless,unitless</a:t>
            </a:r>
          </a:p>
          <a:p>
            <a:r>
              <a:rPr lang="en-US" sz="900" dirty="0"/>
              <a:t>AOP110L,41.08814885,-73.00212920,2000.00000000,1600169062.90000010,Orig,NONE,NONE,NONE,0.00000000,0.00000000,0.00000000,-,-,-,-,-</a:t>
            </a:r>
          </a:p>
          <a:p>
            <a:r>
              <a:rPr lang="en-US" sz="900" dirty="0"/>
              <a:t>AOP110L,41.07825540,-73.03501905,2000.00000000,1600169114.03785062,Orig,BOT,BGS,NONE,-0.63791351,-0.74495200,0.00000000,41.06839911,-73.02979903,609.60000000,-,-</a:t>
            </a:r>
          </a:p>
          <a:p>
            <a:r>
              <a:rPr lang="en-US" sz="900" dirty="0"/>
              <a:t>AOP110L,41.07599900,-73.03962510,2000.00000000,1600169122.51021338,Orig,MOT,EGSBGS,NONE,0.00000000,-0.88216260,0.00000000,-,-,-,-,-</a:t>
            </a:r>
          </a:p>
          <a:p>
            <a:r>
              <a:rPr lang="en-US" sz="900" dirty="0"/>
              <a:t>AOP110L,41.07258551,-73.04273473,2000.00000000,1600169132.37732053,Orig,EOT,EGS,NONE,0.00000000,0.00000000,0.00000000,-,-,-,-,-</a:t>
            </a:r>
          </a:p>
          <a:p>
            <a:r>
              <a:rPr lang="en-US" sz="900" dirty="0"/>
              <a:t>AOP110L,41.02257153,-73.07118438,2000.00000000,1600169273.08290076,Orig,BOT,BGS,NONE,0.63783975,0.88204201,0.00000000,41.02675282,-73.08411222,609.60000000,-,-</a:t>
            </a:r>
          </a:p>
          <a:p>
            <a:r>
              <a:rPr lang="en-US" sz="900" dirty="0"/>
              <a:t>AOP110L,41.01915759,-73.07428948,2000.00000000,1600169282.95052576,Orig,MOT,EGSBGS,NONE,0.00000000,0.74524741,0.00000000,-,-,-,-,-</a:t>
            </a:r>
          </a:p>
          <a:p>
            <a:r>
              <a:rPr lang="en-US" sz="900" dirty="0"/>
              <a:t>AOP110L,41.01689988,-73.07888952,2000.00000000,1600169291.42301226,Orig,EOT,EGS,NONE,0.00000000,0.00000000,0.00000000,-,-,-,-,-</a:t>
            </a:r>
          </a:p>
          <a:p>
            <a:r>
              <a:rPr lang="en-US" sz="900" dirty="0"/>
              <a:t>AOP110L,40.98033378,-73.19980732,2000.00000000,1600169479.82579756,Orig,BOT,BGS,NONE,0.72022116,0.25106029,0.00000000,40.99145309,-73.20572181,609.60000000,-,-</a:t>
            </a:r>
          </a:p>
          <a:p>
            <a:r>
              <a:rPr lang="en-US" sz="900" dirty="0"/>
              <a:t>AOP110L,40.97947162,-73.20589393,2000.00000000,1600169488.67776299,Orig,MOT,EGSBGS,NONE,0.00000000,-0.27908704,0.00000000,-,-,-,-,-</a:t>
            </a:r>
          </a:p>
          <a:p>
            <a:r>
              <a:rPr lang="en-US" sz="900" dirty="0"/>
              <a:t>AOP110L,40.98043321,-73.21195435,2000.00000000,1600169497.54954100,Orig,EOT,EGS,NONE,0.00000000,0.00000000,0.00000000,-,-,-,-,-</a:t>
            </a:r>
          </a:p>
          <a:p>
            <a:r>
              <a:rPr lang="en-US" sz="900" dirty="0"/>
              <a:t>AOP110L,40.99897618,-73.26955271,2000.00000000,1600169588.53214574,Orig,NONE,NONE,BVS,0.00000000,0.00000000,-0.98000000,-,-,-,-,-</a:t>
            </a:r>
          </a:p>
          <a:p>
            <a:r>
              <a:rPr lang="en-US" sz="900" dirty="0"/>
              <a:t>AOP110L,40.99950399,-73.27119400,1989.20068064,1600169591.12398243,Orig,NONE,BGS,NONE,0.00000000,0.12842323,0.00000000,-,-,-,-,-</a:t>
            </a:r>
          </a:p>
          <a:p>
            <a:r>
              <a:rPr lang="en-US" sz="900" dirty="0"/>
              <a:t>AOP110L,41.00003682,-73.27285096,1956.80271725,1600169593.71581936,Orig,NONE,NONE,EVS,0.00000000,0.00000000,0.00000000,-,-,-,-,-</a:t>
            </a:r>
          </a:p>
          <a:p>
            <a:r>
              <a:rPr lang="en-US" sz="900" dirty="0"/>
              <a:t>AOP110L,41.00198588,-73.27891297,1800.82463150,1600169603.07450438,Orig,BOT,EGSBGS,NONE,-0.47967828,0.12842323,0.00000000,40.99464389,-73.28305669,518.84597604,-,-</a:t>
            </a:r>
          </a:p>
          <a:p>
            <a:r>
              <a:rPr lang="en-US" sz="900" dirty="0"/>
              <a:t>AOP110L,41.00262381,-73.28295138,1702.25057756,1600169608.98894763,Orig,MOT,EGS,NONE,0.00000000,0.00000000,0.00000000,-,-,-,-,-</a:t>
            </a:r>
          </a:p>
          <a:p>
            <a:r>
              <a:rPr lang="en-US" sz="900" dirty="0"/>
              <a:t>AOP110L,41.00262113,-73.28334991,1692.96887645,1600169609.54584980,Orig,NONE,BGS,NONE,0.00000000,-1.01149620,0.00000000,-,-,-,-,-</a:t>
            </a:r>
          </a:p>
          <a:p>
            <a:r>
              <a:rPr lang="en-US" sz="900" dirty="0"/>
              <a:t>AOP110L,41.00204672,-73.28700582,1601.72863607,1600169615.08028579,Orig,EOT,EGSBGS,NONE,0.00000000,-0.98032533,0.00000000,-,-,-,-,-</a:t>
            </a:r>
          </a:p>
          <a:p>
            <a:r>
              <a:rPr lang="en-US" sz="900" dirty="0"/>
              <a:t>AOP110L,41.00030807,-73.29272688,1427.31321310,1600169625.55015039,Orig,NONE,NONE,BVS,0.00000000,0.00000000,0.98000000,-,-,-,-,-</a:t>
            </a:r>
          </a:p>
          <a:p>
            <a:r>
              <a:rPr lang="en-US" sz="900" dirty="0"/>
              <a:t>AOP110L,41.00023421,-73.29296988,1419.40034214,1600169626.04917860,Orig,NONE,EGSBGS,NONE,0.00000000,-0.97715360,0.00000000,-,-,-,-,-</a:t>
            </a:r>
          </a:p>
          <a:p>
            <a:r>
              <a:rPr lang="en-US" sz="900" dirty="0"/>
              <a:t>AOP110L,41.00016142,-73.29320936,1412.28815528,1600169626.54820681,Orig,NONE,NONE,EVS,0.00000000,0.00000000,0.00000000,-,-,-,-,-</a:t>
            </a:r>
          </a:p>
          <a:p>
            <a:r>
              <a:rPr lang="en-US" sz="900" dirty="0"/>
              <a:t>AOP110L,40.99695935,-73.30374240,823.72237610,1600169670.30829620,Orig,NONE,NONE,BVS,0.00000000,0.00000000,-0.98000000,-,-,-,-,-</a:t>
            </a:r>
          </a:p>
          <a:p>
            <a:r>
              <a:rPr lang="en-US" sz="900" dirty="0"/>
              <a:t>AOP110L,40.99695910,-73.30374322,818.80181597,1600169670.65940666,Orig,NONE,EGS,NONE,0.00000000,0.00000000,0.00000000,-,-,-,-,-</a:t>
            </a:r>
          </a:p>
          <a:p>
            <a:r>
              <a:rPr lang="en-US" sz="900" dirty="0"/>
              <a:t>AOP110L,40.99695910,-73.30374322,813.48488784,1600169671.01051712,Orig,NONE,NONE,EVS,0.00000000,0.00000000,0.00000000,-,-,-,-,-</a:t>
            </a:r>
          </a:p>
          <a:p>
            <a:r>
              <a:rPr lang="en-US" sz="900" dirty="0"/>
              <a:t>AOP110L,40.99695910,-73.30374322,807.36896317,1600169671.39987731,Orig,NONE,NONE,BVS,0.00000000,0.00000000,0.98000000,-,-,-,-,-</a:t>
            </a:r>
          </a:p>
          <a:p>
            <a:r>
              <a:rPr lang="en-US" sz="900" dirty="0"/>
              <a:t>AOP110L,40.99695910,-73.30374322,769.00000000,1600169676.28526998,Orig,NONE,NONE,EVS,0.00000000,0.00000000,0.00000000,-,-,-,-,-</a:t>
            </a:r>
            <a:endParaRPr lang="en-US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62B9E0-FE9C-1A1A-52ED-921DC3040F38}"/>
              </a:ext>
            </a:extLst>
          </p:cNvPr>
          <p:cNvSpPr/>
          <p:nvPr/>
        </p:nvSpPr>
        <p:spPr>
          <a:xfrm>
            <a:off x="5330462" y="2510117"/>
            <a:ext cx="351164" cy="433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AB924-10C2-B14C-4A5C-86459A37909F}"/>
              </a:ext>
            </a:extLst>
          </p:cNvPr>
          <p:cNvSpPr/>
          <p:nvPr/>
        </p:nvSpPr>
        <p:spPr>
          <a:xfrm>
            <a:off x="5587981" y="2915484"/>
            <a:ext cx="507234" cy="433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433BB-D15C-5CB8-848C-74852706F15D}"/>
              </a:ext>
            </a:extLst>
          </p:cNvPr>
          <p:cNvSpPr/>
          <p:nvPr/>
        </p:nvSpPr>
        <p:spPr>
          <a:xfrm>
            <a:off x="5923538" y="3736027"/>
            <a:ext cx="390185" cy="433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0FFCBF-2AD1-B83F-71BF-ED7BA1F3E1E5}"/>
              </a:ext>
            </a:extLst>
          </p:cNvPr>
          <p:cNvSpPr/>
          <p:nvPr/>
        </p:nvSpPr>
        <p:spPr>
          <a:xfrm>
            <a:off x="5634807" y="4408944"/>
            <a:ext cx="507233" cy="984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3D3E0-03EC-5588-551F-F2213B5D752D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506044" y="1910403"/>
            <a:ext cx="0" cy="59971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60699-23B6-64B3-C560-DB70FF773473}"/>
              </a:ext>
            </a:extLst>
          </p:cNvPr>
          <p:cNvSpPr/>
          <p:nvPr/>
        </p:nvSpPr>
        <p:spPr>
          <a:xfrm>
            <a:off x="1401418" y="1603674"/>
            <a:ext cx="2508788" cy="27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4D point coordinates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8A1D2-0A2E-EF4D-4E60-4C0D276D9CCD}"/>
              </a:ext>
            </a:extLst>
          </p:cNvPr>
          <p:cNvSpPr txBox="1"/>
          <p:nvPr/>
        </p:nvSpPr>
        <p:spPr>
          <a:xfrm>
            <a:off x="4417534" y="1541071"/>
            <a:ext cx="217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turn geometry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8F1B1E-CA52-97D1-11E4-CE74AEAADF4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6095215" y="2183779"/>
            <a:ext cx="1264182" cy="9486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84E763-FB26-5FC3-D6D0-D9DFA3782D2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313722" y="3861342"/>
            <a:ext cx="2443309" cy="915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D0492-D66C-2AAC-4F2D-566082329A0F}"/>
              </a:ext>
            </a:extLst>
          </p:cNvPr>
          <p:cNvSpPr/>
          <p:nvPr/>
        </p:nvSpPr>
        <p:spPr>
          <a:xfrm>
            <a:off x="8757031" y="3722666"/>
            <a:ext cx="1326208" cy="22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D39058-FAE4-DAC6-45B6-5FF995DC7DE2}"/>
              </a:ext>
            </a:extLst>
          </p:cNvPr>
          <p:cNvSpPr txBox="1"/>
          <p:nvPr/>
        </p:nvSpPr>
        <p:spPr>
          <a:xfrm>
            <a:off x="8331036" y="3643453"/>
            <a:ext cx="245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top of descent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5B24AE-6856-7A80-A940-68487E00E72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6142040" y="4740078"/>
            <a:ext cx="2824897" cy="16092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E70530-6EA0-58EB-97BA-1A7F13F2AFF5}"/>
              </a:ext>
            </a:extLst>
          </p:cNvPr>
          <p:cNvSpPr txBox="1"/>
          <p:nvPr/>
        </p:nvSpPr>
        <p:spPr>
          <a:xfrm>
            <a:off x="8757031" y="4441341"/>
            <a:ext cx="177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reduce speed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 hover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AC564-CE94-8546-C195-A557CCEC9927}"/>
              </a:ext>
            </a:extLst>
          </p:cNvPr>
          <p:cNvSpPr txBox="1"/>
          <p:nvPr/>
        </p:nvSpPr>
        <p:spPr>
          <a:xfrm>
            <a:off x="8413453" y="5272784"/>
            <a:ext cx="166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touchdown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E421C4-69F5-FBF2-AC97-A5F0F915E6C2}"/>
              </a:ext>
            </a:extLst>
          </p:cNvPr>
          <p:cNvSpPr/>
          <p:nvPr/>
        </p:nvSpPr>
        <p:spPr>
          <a:xfrm>
            <a:off x="5939147" y="5511260"/>
            <a:ext cx="312142" cy="301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E82517-E03E-7845-2BD9-7F296C333B48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251289" y="5499565"/>
            <a:ext cx="2395702" cy="16239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2FB2EAB-166D-4608-30F2-59C166827DE2}"/>
              </a:ext>
            </a:extLst>
          </p:cNvPr>
          <p:cNvSpPr/>
          <p:nvPr/>
        </p:nvSpPr>
        <p:spPr>
          <a:xfrm>
            <a:off x="1987826" y="3284890"/>
            <a:ext cx="3240810" cy="243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DD00DB-221A-737F-0905-99A189E4DCEC}"/>
              </a:ext>
            </a:extLst>
          </p:cNvPr>
          <p:cNvCxnSpPr>
            <a:cxnSpLocks/>
          </p:cNvCxnSpPr>
          <p:nvPr/>
        </p:nvCxnSpPr>
        <p:spPr>
          <a:xfrm flipH="1" flipV="1">
            <a:off x="2667470" y="1910403"/>
            <a:ext cx="404060" cy="13744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10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A5858-8C64-E55E-23D8-BE8C1716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Detection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B7A66-A474-1D73-7992-65DB4A3B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future losses of separation with traffic aircraft and other hazards</a:t>
            </a:r>
          </a:p>
          <a:p>
            <a:r>
              <a:rPr lang="en-US" dirty="0"/>
              <a:t>“Hockey puck” protected zone for aircraft-aircraft encounters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Protected zone for flight test: R = 1500 ft radius, H = 450 ft</a:t>
            </a:r>
          </a:p>
          <a:p>
            <a:r>
              <a:rPr lang="en-US" dirty="0"/>
              <a:t>Any penetration of one aircraft’s protected zone by another aircraft is a conflict</a:t>
            </a:r>
          </a:p>
          <a:p>
            <a:r>
              <a:rPr lang="en-US" dirty="0"/>
              <a:t>Any penetration of an “area hazard” is a conflict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C863B-7C11-6A6C-46B7-07735051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AEBFB33A-10AA-7695-D191-C8DB105BF709}"/>
              </a:ext>
            </a:extLst>
          </p:cNvPr>
          <p:cNvSpPr/>
          <p:nvPr/>
        </p:nvSpPr>
        <p:spPr>
          <a:xfrm>
            <a:off x="4155141" y="2228546"/>
            <a:ext cx="3025587" cy="13892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B0288FF2-AB6A-A248-3B1B-DCA8400A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260" y="2605078"/>
            <a:ext cx="1329524" cy="63619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DB51A2-B718-0CB1-4895-6114F0EAEDD5}"/>
              </a:ext>
            </a:extLst>
          </p:cNvPr>
          <p:cNvCxnSpPr/>
          <p:nvPr/>
        </p:nvCxnSpPr>
        <p:spPr>
          <a:xfrm>
            <a:off x="5647765" y="1950640"/>
            <a:ext cx="0" cy="403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1D3657-B966-7E23-B1DD-9D9CFB2AF118}"/>
              </a:ext>
            </a:extLst>
          </p:cNvPr>
          <p:cNvCxnSpPr/>
          <p:nvPr/>
        </p:nvCxnSpPr>
        <p:spPr>
          <a:xfrm flipH="1">
            <a:off x="4155141" y="2111188"/>
            <a:ext cx="1492624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1EB711-1CEC-5695-55D7-21912F896F95}"/>
              </a:ext>
            </a:extLst>
          </p:cNvPr>
          <p:cNvSpPr txBox="1"/>
          <p:nvPr/>
        </p:nvSpPr>
        <p:spPr>
          <a:xfrm>
            <a:off x="4748132" y="171413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0DCFCA-A33F-EDAB-785A-9733AD813995}"/>
              </a:ext>
            </a:extLst>
          </p:cNvPr>
          <p:cNvCxnSpPr>
            <a:cxnSpLocks/>
          </p:cNvCxnSpPr>
          <p:nvPr/>
        </p:nvCxnSpPr>
        <p:spPr>
          <a:xfrm flipV="1">
            <a:off x="7180728" y="2947557"/>
            <a:ext cx="79284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FC731C-BAA6-330A-AA44-8C6F9AA49DC6}"/>
              </a:ext>
            </a:extLst>
          </p:cNvPr>
          <p:cNvCxnSpPr/>
          <p:nvPr/>
        </p:nvCxnSpPr>
        <p:spPr>
          <a:xfrm flipV="1">
            <a:off x="7180728" y="3498797"/>
            <a:ext cx="79284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EEEE99-A4AD-3E3B-F14A-A3B8EC5BD627}"/>
              </a:ext>
            </a:extLst>
          </p:cNvPr>
          <p:cNvCxnSpPr/>
          <p:nvPr/>
        </p:nvCxnSpPr>
        <p:spPr>
          <a:xfrm flipV="1">
            <a:off x="7194175" y="2406274"/>
            <a:ext cx="79284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E09C943-78A8-E895-6D91-CC5B5F86DBCC}"/>
              </a:ext>
            </a:extLst>
          </p:cNvPr>
          <p:cNvSpPr txBox="1"/>
          <p:nvPr/>
        </p:nvSpPr>
        <p:spPr>
          <a:xfrm>
            <a:off x="7849335" y="2452935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4404D1-C86C-22DD-577F-67F68FBEFEF3}"/>
              </a:ext>
            </a:extLst>
          </p:cNvPr>
          <p:cNvCxnSpPr>
            <a:cxnSpLocks/>
          </p:cNvCxnSpPr>
          <p:nvPr/>
        </p:nvCxnSpPr>
        <p:spPr>
          <a:xfrm flipV="1">
            <a:off x="7824951" y="2403357"/>
            <a:ext cx="0" cy="5442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2D61AE-6037-AF72-DFAB-6C30D79D3DA3}"/>
              </a:ext>
            </a:extLst>
          </p:cNvPr>
          <p:cNvSpPr txBox="1"/>
          <p:nvPr/>
        </p:nvSpPr>
        <p:spPr>
          <a:xfrm>
            <a:off x="7849335" y="3009921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5AF076-B0F5-2A25-F2F3-751FFA3ABF66}"/>
              </a:ext>
            </a:extLst>
          </p:cNvPr>
          <p:cNvCxnSpPr>
            <a:cxnSpLocks/>
          </p:cNvCxnSpPr>
          <p:nvPr/>
        </p:nvCxnSpPr>
        <p:spPr>
          <a:xfrm flipV="1">
            <a:off x="7824951" y="2960343"/>
            <a:ext cx="0" cy="5442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1A1458-0501-5842-6B5E-81E22BB73E81}"/>
              </a:ext>
            </a:extLst>
          </p:cNvPr>
          <p:cNvCxnSpPr/>
          <p:nvPr/>
        </p:nvCxnSpPr>
        <p:spPr>
          <a:xfrm>
            <a:off x="4159624" y="1950640"/>
            <a:ext cx="0" cy="403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13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PBGA for UAM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A4C07-05E6-266A-5A31-997C918C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scales are shorter than in previous research</a:t>
            </a:r>
          </a:p>
          <a:p>
            <a:pPr lvl="1"/>
            <a:r>
              <a:rPr lang="en-US" dirty="0"/>
              <a:t>Conflict alert 3 minutes before loss of separation</a:t>
            </a:r>
          </a:p>
          <a:p>
            <a:pPr lvl="1"/>
            <a:r>
              <a:rPr lang="en-US" dirty="0"/>
              <a:t>Less than 20 seconds to produce resolution (less than 15 seconds in some scenarios)</a:t>
            </a:r>
          </a:p>
          <a:p>
            <a:r>
              <a:rPr lang="en-US" dirty="0"/>
              <a:t>Traffic density higher than in previous research</a:t>
            </a:r>
          </a:p>
          <a:p>
            <a:pPr lvl="1"/>
            <a:r>
              <a:rPr lang="en-US" dirty="0"/>
              <a:t>150 aircraft in first batch simulation, observed long elapsed times for PBGA</a:t>
            </a:r>
          </a:p>
          <a:p>
            <a:pPr lvl="1"/>
            <a:r>
              <a:rPr lang="en-US" dirty="0"/>
              <a:t>250 to 330 aircraft “seen” by AOP in flight test</a:t>
            </a:r>
          </a:p>
          <a:p>
            <a:pPr lvl="1"/>
            <a:r>
              <a:rPr lang="en-US" dirty="0"/>
              <a:t>Elapsed time of CD for N traffic aircraft has at least linear growth </a:t>
            </a:r>
          </a:p>
          <a:p>
            <a:r>
              <a:rPr lang="en-US" b="1" dirty="0">
                <a:solidFill>
                  <a:srgbClr val="FF0000"/>
                </a:solidFill>
              </a:rPr>
              <a:t>New development: run four parallel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692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B059-FC00-955F-7B5B-A19E1941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of AOP on SARA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8C3339-2FD7-375F-899B-5C93FECE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NUC11TNHi7 Next Unit of Computing (NUC) </a:t>
            </a:r>
          </a:p>
          <a:p>
            <a:r>
              <a:rPr lang="en-US" dirty="0"/>
              <a:t>64 GB of memory </a:t>
            </a:r>
          </a:p>
          <a:p>
            <a:r>
              <a:rPr lang="en-US" dirty="0"/>
              <a:t>4 cores</a:t>
            </a:r>
          </a:p>
          <a:p>
            <a:r>
              <a:rPr lang="en-US" dirty="0"/>
              <a:t>8 hardware threads</a:t>
            </a:r>
          </a:p>
          <a:p>
            <a:r>
              <a:rPr lang="en-US" dirty="0"/>
              <a:t>Maximum clock rate 4.7 GHz</a:t>
            </a:r>
          </a:p>
          <a:p>
            <a:r>
              <a:rPr lang="en-US" dirty="0"/>
              <a:t>Windows operating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15441-C08F-D0E7-2324-02495CE7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A picture containing monitor, electronics&#10;&#10;Description automatically generated">
            <a:extLst>
              <a:ext uri="{FF2B5EF4-FFF2-40B4-BE49-F238E27FC236}">
                <a16:creationId xmlns:a16="http://schemas.microsoft.com/office/drawing/2014/main" id="{BDC5A8EF-783A-EAB0-2F69-9247A68A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52" y="2958353"/>
            <a:ext cx="4438650" cy="21621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6B9E63-D39F-FC87-AB6D-DC4087744132}"/>
              </a:ext>
            </a:extLst>
          </p:cNvPr>
          <p:cNvCxnSpPr/>
          <p:nvPr/>
        </p:nvCxnSpPr>
        <p:spPr>
          <a:xfrm>
            <a:off x="10109663" y="3280881"/>
            <a:ext cx="889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003BB4-58BD-83B8-EFFF-4D4D0A4F2602}"/>
              </a:ext>
            </a:extLst>
          </p:cNvPr>
          <p:cNvCxnSpPr/>
          <p:nvPr/>
        </p:nvCxnSpPr>
        <p:spPr>
          <a:xfrm>
            <a:off x="10092886" y="4714574"/>
            <a:ext cx="889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F0E392-F71C-8A8F-F8DD-771399CEF897}"/>
              </a:ext>
            </a:extLst>
          </p:cNvPr>
          <p:cNvSpPr txBox="1"/>
          <p:nvPr/>
        </p:nvSpPr>
        <p:spPr>
          <a:xfrm>
            <a:off x="10145138" y="3681368"/>
            <a:ext cx="845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54 cm</a:t>
            </a:r>
          </a:p>
          <a:p>
            <a:pPr algn="ctr"/>
            <a:r>
              <a:rPr lang="en-US" dirty="0"/>
              <a:t>(2.1 in)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CFB968-9FD4-0DCF-8037-7715624BB8F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567690" y="4327699"/>
            <a:ext cx="0" cy="386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37D84F-632E-B6BC-8874-A4611559F9E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567690" y="3280881"/>
            <a:ext cx="0" cy="400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43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AOP Defect 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A4C07-05E6-266A-5A31-997C918C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Replanning for an RTA without checking for conflicts</a:t>
            </a:r>
          </a:p>
          <a:p>
            <a:r>
              <a:rPr lang="en-US" dirty="0"/>
              <a:t>Example: speed reduction to meet RTA allows trailing aircraft to overtake</a:t>
            </a:r>
          </a:p>
          <a:p>
            <a:r>
              <a:rPr lang="en-US" dirty="0"/>
              <a:t>Workaround for flight test:</a:t>
            </a:r>
          </a:p>
          <a:p>
            <a:pPr lvl="1"/>
            <a:r>
              <a:rPr lang="en-US" dirty="0"/>
              <a:t>BBTG produces new flight plan in response to new RTA</a:t>
            </a:r>
          </a:p>
          <a:p>
            <a:pPr lvl="1"/>
            <a:r>
              <a:rPr lang="en-US" dirty="0"/>
              <a:t>Pilot executes flight plan</a:t>
            </a:r>
          </a:p>
          <a:p>
            <a:pPr lvl="1"/>
            <a:r>
              <a:rPr lang="en-US" dirty="0"/>
              <a:t>PBGA resolves the resulting conflict</a:t>
            </a:r>
          </a:p>
          <a:p>
            <a:pPr lvl="1"/>
            <a:r>
              <a:rPr lang="en-US" dirty="0"/>
              <a:t>Pilot selects and executes resolution flight plan</a:t>
            </a:r>
          </a:p>
          <a:p>
            <a:r>
              <a:rPr lang="en-US" dirty="0"/>
              <a:t>Proposed design:</a:t>
            </a:r>
          </a:p>
          <a:p>
            <a:pPr lvl="1"/>
            <a:r>
              <a:rPr lang="en-US" dirty="0"/>
              <a:t>BBTG produces new flight plan in response to new RTA</a:t>
            </a:r>
          </a:p>
          <a:p>
            <a:pPr lvl="1"/>
            <a:r>
              <a:rPr lang="en-US" dirty="0"/>
              <a:t>AOP checks flight plan for conflicts</a:t>
            </a:r>
          </a:p>
          <a:p>
            <a:pPr lvl="1"/>
            <a:r>
              <a:rPr lang="en-US" dirty="0"/>
              <a:t>If conflict, PBGA generates new flight plan</a:t>
            </a:r>
          </a:p>
          <a:p>
            <a:pPr lvl="1"/>
            <a:r>
              <a:rPr lang="en-US" dirty="0"/>
              <a:t>Pilot executes flight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60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8F5737-3B6B-70CF-578E-444E56AB18E5}"/>
              </a:ext>
            </a:extLst>
          </p:cNvPr>
          <p:cNvSpPr/>
          <p:nvPr/>
        </p:nvSpPr>
        <p:spPr>
          <a:xfrm>
            <a:off x="2028538" y="5309453"/>
            <a:ext cx="8177646" cy="4883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85F53-B32D-C3BD-A60A-ACC9EBC54FCE}"/>
              </a:ext>
            </a:extLst>
          </p:cNvPr>
          <p:cNvSpPr/>
          <p:nvPr/>
        </p:nvSpPr>
        <p:spPr>
          <a:xfrm>
            <a:off x="2028538" y="3283527"/>
            <a:ext cx="8177646" cy="4883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965416-6D9E-3533-87D3-16F861B8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Companion Presentations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DFEEE-1008-58A9-BB16-192556CE9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3" y="927652"/>
            <a:ext cx="11523415" cy="549198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endParaRPr lang="en-US" sz="800" b="0" i="0" dirty="0">
              <a:effectLst/>
              <a:latin typeface="Helvetica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0" i="0" dirty="0">
                <a:effectLst/>
                <a:latin typeface="Helvetica" panose="020B0604020202020204" pitchFamily="34" charset="0"/>
              </a:rPr>
              <a:t>Designing a Flight Test of a Flight Path Management System for Advanced Air Mobility Research</a:t>
            </a:r>
          </a:p>
          <a:p>
            <a:pPr marL="0" indent="0" algn="ctr">
              <a:buNone/>
              <a:tabLst>
                <a:tab pos="11338560" algn="r"/>
              </a:tabLst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Stewart L. Nelson*, Mark G Ballin, Bryan A. Barrows, Matthew C. Underwood, David J. Wing</a:t>
            </a:r>
          </a:p>
          <a:p>
            <a:pPr marL="0" indent="0" algn="ctr">
              <a:spcBef>
                <a:spcPts val="240"/>
              </a:spcBef>
              <a:buNone/>
              <a:tabLst>
                <a:tab pos="11338560" algn="r"/>
              </a:tabLst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NASA Langley Research Center, Hampton, VA, USA</a:t>
            </a:r>
          </a:p>
          <a:p>
            <a:pPr marL="0" indent="0">
              <a:spcBef>
                <a:spcPts val="360"/>
              </a:spcBef>
              <a:buNone/>
              <a:tabLst>
                <a:tab pos="3291840" algn="ctr"/>
                <a:tab pos="8046720" algn="ctr"/>
              </a:tabLst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	James L. Sturdy 	Ethan R. Williams 	</a:t>
            </a:r>
          </a:p>
          <a:p>
            <a:pPr marL="0" indent="0">
              <a:spcBef>
                <a:spcPts val="160"/>
              </a:spcBef>
              <a:buNone/>
              <a:tabLst>
                <a:tab pos="3291840" algn="ctr"/>
                <a:tab pos="8046720" algn="ctr"/>
              </a:tabLst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	Analytical Mechanics Associates, Hampton, VA, USA	American Systems Corporation, Edwards, CA, USA</a:t>
            </a:r>
          </a:p>
          <a:p>
            <a:pPr marL="0" indent="0">
              <a:buNone/>
              <a:tabLst>
                <a:tab pos="1828800" algn="l"/>
                <a:tab pos="9509760" algn="r"/>
              </a:tabLst>
            </a:pPr>
            <a:r>
              <a:rPr lang="en-US" b="0" i="0" dirty="0">
                <a:effectLst/>
                <a:latin typeface="Helvetica" panose="020B0604020202020204" pitchFamily="34" charset="0"/>
              </a:rPr>
              <a:t>	</a:t>
            </a:r>
            <a:r>
              <a:rPr lang="en-US" sz="1800" b="1" i="0" dirty="0">
                <a:effectLst/>
                <a:latin typeface="Helvetica" panose="020B0604020202020204" pitchFamily="34" charset="0"/>
              </a:rPr>
              <a:t>Tue, Jan 9, 1:00pm‒1:20pm (Eastern) 	 TF-01, Blue Spring I</a:t>
            </a:r>
          </a:p>
          <a:p>
            <a:pPr marL="0" indent="0" algn="ctr">
              <a:spcBef>
                <a:spcPts val="1800"/>
              </a:spcBef>
              <a:buNone/>
              <a:tabLst>
                <a:tab pos="1828800" algn="l"/>
                <a:tab pos="9509760" algn="r"/>
              </a:tabLst>
            </a:pPr>
            <a:r>
              <a:rPr lang="en-US" sz="2800" b="0" i="0" dirty="0">
                <a:effectLst/>
                <a:latin typeface="Helvetica" panose="020B0604020202020204" pitchFamily="34" charset="0"/>
              </a:rPr>
              <a:t>Sim to Flight: Evaluating Flight Path Management Automation in High Density Urban Environments</a:t>
            </a:r>
          </a:p>
          <a:p>
            <a:pPr marL="0" indent="0" algn="ctr">
              <a:buNone/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Bryan A. Barrows*, Mark G Ballin, Terique L. Barney, Stewart L. Nelson, Matthew C. Underwood, David J. Wing</a:t>
            </a:r>
          </a:p>
          <a:p>
            <a:pPr marL="0" indent="0" algn="ctr">
              <a:spcBef>
                <a:spcPts val="240"/>
              </a:spcBef>
              <a:buNone/>
            </a:pPr>
            <a:r>
              <a:rPr lang="en-US" sz="1500" b="0" i="0" dirty="0">
                <a:effectLst/>
                <a:latin typeface="Helvetica" panose="020B0604020202020204" pitchFamily="34" charset="0"/>
              </a:rPr>
              <a:t>NASA Langley Research Center, Hampton, VA, USA</a:t>
            </a:r>
          </a:p>
          <a:p>
            <a:pPr marL="0" indent="0">
              <a:buNone/>
              <a:tabLst>
                <a:tab pos="1828800" algn="l"/>
                <a:tab pos="9509760" algn="r"/>
              </a:tabLst>
            </a:pPr>
            <a:r>
              <a:rPr lang="en-US" b="0" i="0" dirty="0">
                <a:effectLst/>
                <a:latin typeface="Helvetica" panose="020B0604020202020204" pitchFamily="34" charset="0"/>
              </a:rPr>
              <a:t>	</a:t>
            </a:r>
            <a:r>
              <a:rPr lang="en-US" sz="1800" b="1" i="0" dirty="0">
                <a:effectLst/>
                <a:latin typeface="Helvetica" panose="020B0604020202020204" pitchFamily="34" charset="0"/>
              </a:rPr>
              <a:t>Tue, Jan 9, 1:20pm‒1:40pm (Eastern)</a:t>
            </a:r>
            <a:r>
              <a:rPr lang="en-US" sz="1800" b="1" dirty="0">
                <a:latin typeface="Helvetica" panose="020B0604020202020204" pitchFamily="34" charset="0"/>
              </a:rPr>
              <a:t>	</a:t>
            </a:r>
            <a:r>
              <a:rPr lang="en-US" sz="1800" b="1" i="0" dirty="0">
                <a:effectLst/>
                <a:latin typeface="Helvetica" panose="020B0604020202020204" pitchFamily="34" charset="0"/>
              </a:rPr>
              <a:t> TF-01, Blue Spring I</a:t>
            </a:r>
          </a:p>
          <a:p>
            <a:pPr marL="0" indent="0">
              <a:buNone/>
            </a:pPr>
            <a:endParaRPr lang="en-US" sz="1400" b="0" i="0" dirty="0"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Helvetica" panose="020B0604020202020204" pitchFamily="34" charset="0"/>
              </a:rPr>
              <a:t>*presenter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6C989-AFA7-5D17-2B85-BC2CFD2A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76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20F319-EB2C-9BB6-C739-D7D1049F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AOP Defect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D0B5B-BBB3-E5BA-C965-1971CA232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Instability of conflict detection (CD) results</a:t>
            </a:r>
          </a:p>
          <a:p>
            <a:r>
              <a:rPr lang="en-US" dirty="0"/>
              <a:t>Cause: assumption that trajectories for CD must always be recomputed with latest data</a:t>
            </a:r>
          </a:p>
          <a:p>
            <a:pPr lvl="1"/>
            <a:r>
              <a:rPr lang="en-US" dirty="0"/>
              <a:t>Inherited from operating environment where definitive trajectories were not available</a:t>
            </a:r>
          </a:p>
          <a:p>
            <a:pPr lvl="1"/>
            <a:r>
              <a:rPr lang="en-US" dirty="0"/>
              <a:t>Some conflict geometries are highly sensitive to input data</a:t>
            </a:r>
          </a:p>
          <a:p>
            <a:pPr lvl="1"/>
            <a:r>
              <a:rPr lang="en-US" dirty="0" err="1"/>
              <a:t>Recomputation</a:t>
            </a:r>
            <a:r>
              <a:rPr lang="en-US" dirty="0"/>
              <a:t> with new data leads to new predicted trajectories</a:t>
            </a:r>
          </a:p>
          <a:p>
            <a:r>
              <a:rPr lang="en-US" dirty="0"/>
              <a:t>Proposed design:</a:t>
            </a:r>
          </a:p>
          <a:p>
            <a:pPr lvl="1"/>
            <a:r>
              <a:rPr lang="en-US" dirty="0"/>
              <a:t>Use only the broadcast 4D trajectories (4DTs) for ownship and traffic in CD</a:t>
            </a:r>
          </a:p>
          <a:p>
            <a:r>
              <a:rPr lang="en-US" dirty="0"/>
              <a:t>Implications for operating environment</a:t>
            </a:r>
          </a:p>
          <a:p>
            <a:pPr lvl="1"/>
            <a:r>
              <a:rPr lang="en-US" dirty="0"/>
              <a:t>Broadcast of 4DT is a conditional guarantee to follow it</a:t>
            </a:r>
          </a:p>
          <a:p>
            <a:pPr lvl="1"/>
            <a:r>
              <a:rPr lang="en-US" dirty="0"/>
              <a:t>When should the guarantee expire?</a:t>
            </a:r>
          </a:p>
          <a:p>
            <a:pPr lvl="1"/>
            <a:r>
              <a:rPr lang="en-US" dirty="0"/>
              <a:t>Contingencies: what conditions for early cancellation of 4DT?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20450-2DC9-0CB7-C989-5A44335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365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E63CB-75C5-3056-30C0-5F9950E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One Trajectory Generator for All Trajectories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7D79-DDBE-7DA4-1027-D5A7CF42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EAD43D-A193-530F-0693-898ED788EF98}"/>
              </a:ext>
            </a:extLst>
          </p:cNvPr>
          <p:cNvGrpSpPr>
            <a:grpSpLocks noChangeAspect="1"/>
          </p:cNvGrpSpPr>
          <p:nvPr/>
        </p:nvGrpSpPr>
        <p:grpSpPr>
          <a:xfrm>
            <a:off x="985667" y="932883"/>
            <a:ext cx="6276699" cy="2423772"/>
            <a:chOff x="1589830" y="1108710"/>
            <a:chExt cx="7398609" cy="285700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9CAB33E-0965-8528-85A5-FADB5BF94C7F}"/>
                </a:ext>
              </a:extLst>
            </p:cNvPr>
            <p:cNvSpPr/>
            <p:nvPr/>
          </p:nvSpPr>
          <p:spPr>
            <a:xfrm>
              <a:off x="3737609" y="1284954"/>
              <a:ext cx="1600200" cy="1600200"/>
            </a:xfrm>
            <a:prstGeom prst="ellipse">
              <a:avLst/>
            </a:prstGeom>
            <a:solidFill>
              <a:srgbClr val="F7FD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4912B31-A4C6-BF57-1058-81F829D853A9}"/>
                </a:ext>
              </a:extLst>
            </p:cNvPr>
            <p:cNvSpPr/>
            <p:nvPr/>
          </p:nvSpPr>
          <p:spPr>
            <a:xfrm rot="5400000">
              <a:off x="2034540" y="1885950"/>
              <a:ext cx="297180" cy="40005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717C48E-06E7-2D7F-10FC-BA21EA4A9988}"/>
                </a:ext>
              </a:extLst>
            </p:cNvPr>
            <p:cNvSpPr/>
            <p:nvPr/>
          </p:nvSpPr>
          <p:spPr>
            <a:xfrm rot="3096556">
              <a:off x="2484120" y="3451860"/>
              <a:ext cx="297180" cy="40005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21F4D4-2701-77FC-734E-69D340C677D4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>
              <a:off x="2383155" y="2085975"/>
              <a:ext cx="53778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BD1000-04B5-FB87-3D29-9320F0D413CE}"/>
                </a:ext>
              </a:extLst>
            </p:cNvPr>
            <p:cNvCxnSpPr/>
            <p:nvPr/>
          </p:nvCxnSpPr>
          <p:spPr>
            <a:xfrm>
              <a:off x="7760970" y="2085975"/>
              <a:ext cx="960120" cy="101155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23064F-0C76-F10B-4DFE-5D60B28389B7}"/>
                </a:ext>
              </a:extLst>
            </p:cNvPr>
            <p:cNvSpPr txBox="1"/>
            <p:nvPr/>
          </p:nvSpPr>
          <p:spPr>
            <a:xfrm>
              <a:off x="8453741" y="3143250"/>
              <a:ext cx="534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RTA</a:t>
              </a:r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A12F81DD-BBF4-7117-54D8-A806BA97EC97}"/>
                </a:ext>
              </a:extLst>
            </p:cNvPr>
            <p:cNvSpPr/>
            <p:nvPr/>
          </p:nvSpPr>
          <p:spPr>
            <a:xfrm>
              <a:off x="8635365" y="3009902"/>
              <a:ext cx="171450" cy="169542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F5E70B-236D-9B42-CDCF-9DD70C234B3D}"/>
                </a:ext>
              </a:extLst>
            </p:cNvPr>
            <p:cNvSpPr txBox="1"/>
            <p:nvPr/>
          </p:nvSpPr>
          <p:spPr>
            <a:xfrm>
              <a:off x="6573507" y="1597386"/>
              <a:ext cx="58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TOD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CF1DAE-3BB4-0B0D-1D2B-8B13DFDECF00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2789488" y="1108710"/>
              <a:ext cx="2754062" cy="24189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CAF9679-C647-7EF8-0996-3B83F76D7D1E}"/>
                </a:ext>
              </a:extLst>
            </p:cNvPr>
            <p:cNvSpPr/>
            <p:nvPr/>
          </p:nvSpPr>
          <p:spPr>
            <a:xfrm rot="2909037">
              <a:off x="3699509" y="2400440"/>
              <a:ext cx="297180" cy="40005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B2AAF4A-5E7E-F05C-8AFF-3D207F3CB9CC}"/>
                </a:ext>
              </a:extLst>
            </p:cNvPr>
            <p:cNvSpPr/>
            <p:nvPr/>
          </p:nvSpPr>
          <p:spPr>
            <a:xfrm rot="5400000">
              <a:off x="4217954" y="1883091"/>
              <a:ext cx="297180" cy="40005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8DE68D-E53D-E0F5-65A4-DC04145F2452}"/>
                </a:ext>
              </a:extLst>
            </p:cNvPr>
            <p:cNvSpPr txBox="1"/>
            <p:nvPr/>
          </p:nvSpPr>
          <p:spPr>
            <a:xfrm>
              <a:off x="1744839" y="1560301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A5358A-F362-A286-A0B5-311BD9CBB89A}"/>
                </a:ext>
              </a:extLst>
            </p:cNvPr>
            <p:cNvSpPr txBox="1"/>
            <p:nvPr/>
          </p:nvSpPr>
          <p:spPr>
            <a:xfrm>
              <a:off x="2038517" y="312862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013139-630E-D49A-C5A7-04E679F84F4B}"/>
                </a:ext>
              </a:extLst>
            </p:cNvPr>
            <p:cNvSpPr txBox="1"/>
            <p:nvPr/>
          </p:nvSpPr>
          <p:spPr>
            <a:xfrm>
              <a:off x="3599043" y="2852479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8EF3F3-6B75-5B2E-7A7B-FD1CE5F0128D}"/>
                </a:ext>
              </a:extLst>
            </p:cNvPr>
            <p:cNvSpPr txBox="1"/>
            <p:nvPr/>
          </p:nvSpPr>
          <p:spPr>
            <a:xfrm>
              <a:off x="3918201" y="1565194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6ADC91-6CE4-9505-47E1-86843F87E5F8}"/>
                </a:ext>
              </a:extLst>
            </p:cNvPr>
            <p:cNvSpPr txBox="1"/>
            <p:nvPr/>
          </p:nvSpPr>
          <p:spPr>
            <a:xfrm>
              <a:off x="1589830" y="2199141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Ownship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20D936-2371-6A32-9C83-6BF15C1EE6B7}"/>
                </a:ext>
              </a:extLst>
            </p:cNvPr>
            <p:cNvSpPr txBox="1"/>
            <p:nvPr/>
          </p:nvSpPr>
          <p:spPr>
            <a:xfrm>
              <a:off x="2765501" y="3596380"/>
              <a:ext cx="9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Intruder</a:t>
              </a:r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F453217E-2C75-C8EE-8BF9-22A233855279}"/>
                </a:ext>
              </a:extLst>
            </p:cNvPr>
            <p:cNvSpPr/>
            <p:nvPr/>
          </p:nvSpPr>
          <p:spPr>
            <a:xfrm>
              <a:off x="6783989" y="2000700"/>
              <a:ext cx="171450" cy="169542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0E55A4-A77E-D0EB-3034-684076105B70}"/>
              </a:ext>
            </a:extLst>
          </p:cNvPr>
          <p:cNvGrpSpPr>
            <a:grpSpLocks noChangeAspect="1"/>
          </p:cNvGrpSpPr>
          <p:nvPr/>
        </p:nvGrpSpPr>
        <p:grpSpPr>
          <a:xfrm>
            <a:off x="985667" y="3528725"/>
            <a:ext cx="6276699" cy="2423772"/>
            <a:chOff x="1589830" y="1108710"/>
            <a:chExt cx="7398609" cy="28570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1214ABC-E394-2EB1-5AB6-7B1836567471}"/>
                </a:ext>
              </a:extLst>
            </p:cNvPr>
            <p:cNvSpPr/>
            <p:nvPr/>
          </p:nvSpPr>
          <p:spPr>
            <a:xfrm>
              <a:off x="4154805" y="1280292"/>
              <a:ext cx="1600200" cy="1600200"/>
            </a:xfrm>
            <a:prstGeom prst="ellipse">
              <a:avLst/>
            </a:prstGeom>
            <a:solidFill>
              <a:srgbClr val="F7FD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1C556CF-202A-36F4-A2ED-A565184FF858}"/>
                </a:ext>
              </a:extLst>
            </p:cNvPr>
            <p:cNvSpPr/>
            <p:nvPr/>
          </p:nvSpPr>
          <p:spPr>
            <a:xfrm rot="5400000">
              <a:off x="2034540" y="1885950"/>
              <a:ext cx="297180" cy="40005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8CCFEF0-792B-FE22-5A9D-FD6921B3F3E1}"/>
                </a:ext>
              </a:extLst>
            </p:cNvPr>
            <p:cNvSpPr/>
            <p:nvPr/>
          </p:nvSpPr>
          <p:spPr>
            <a:xfrm rot="3096556">
              <a:off x="2484120" y="3451860"/>
              <a:ext cx="297180" cy="40005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D4A42A-7D45-93C6-31E6-B26ED2EF88B7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>
              <a:off x="2383155" y="2085975"/>
              <a:ext cx="53778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045D99-A244-C619-C801-301AC620049F}"/>
                </a:ext>
              </a:extLst>
            </p:cNvPr>
            <p:cNvCxnSpPr/>
            <p:nvPr/>
          </p:nvCxnSpPr>
          <p:spPr>
            <a:xfrm>
              <a:off x="7760970" y="2085975"/>
              <a:ext cx="960120" cy="101155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EBC54C-380C-B1A6-B13A-2E7BB69FE1D7}"/>
                </a:ext>
              </a:extLst>
            </p:cNvPr>
            <p:cNvSpPr txBox="1"/>
            <p:nvPr/>
          </p:nvSpPr>
          <p:spPr>
            <a:xfrm>
              <a:off x="8453741" y="3143250"/>
              <a:ext cx="534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E19C5C-6AD9-20F2-9AAB-7B4E9A8FE4E6}"/>
                </a:ext>
              </a:extLst>
            </p:cNvPr>
            <p:cNvSpPr txBox="1"/>
            <p:nvPr/>
          </p:nvSpPr>
          <p:spPr>
            <a:xfrm>
              <a:off x="6573506" y="1676638"/>
              <a:ext cx="58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TOD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1B2D45-B6A6-C998-9DAE-5A0B22DA0638}"/>
                </a:ext>
              </a:extLst>
            </p:cNvPr>
            <p:cNvCxnSpPr>
              <a:stCxn id="27" idx="0"/>
            </p:cNvCxnSpPr>
            <p:nvPr/>
          </p:nvCxnSpPr>
          <p:spPr>
            <a:xfrm flipV="1">
              <a:off x="2789488" y="1108710"/>
              <a:ext cx="2754062" cy="24189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7A92B14-EA00-4A3C-36FD-949A4BA14D39}"/>
                </a:ext>
              </a:extLst>
            </p:cNvPr>
            <p:cNvSpPr/>
            <p:nvPr/>
          </p:nvSpPr>
          <p:spPr>
            <a:xfrm rot="5400000">
              <a:off x="4635150" y="1878429"/>
              <a:ext cx="297180" cy="40005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325644-5D1C-B0E5-DE58-DD30D7CA4175}"/>
                </a:ext>
              </a:extLst>
            </p:cNvPr>
            <p:cNvSpPr txBox="1"/>
            <p:nvPr/>
          </p:nvSpPr>
          <p:spPr>
            <a:xfrm>
              <a:off x="2038517" y="312862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0D03F1-3C1D-6E81-CDA6-14AC7743A846}"/>
                </a:ext>
              </a:extLst>
            </p:cNvPr>
            <p:cNvSpPr txBox="1"/>
            <p:nvPr/>
          </p:nvSpPr>
          <p:spPr>
            <a:xfrm>
              <a:off x="3599043" y="2852479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CD9AB0-20EE-4F69-A64F-58E143F74096}"/>
                </a:ext>
              </a:extLst>
            </p:cNvPr>
            <p:cNvSpPr txBox="1"/>
            <p:nvPr/>
          </p:nvSpPr>
          <p:spPr>
            <a:xfrm>
              <a:off x="4442039" y="2249256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E2A31F0-2C15-6DCB-CE71-AE66785697AA}"/>
                </a:ext>
              </a:extLst>
            </p:cNvPr>
            <p:cNvSpPr/>
            <p:nvPr/>
          </p:nvSpPr>
          <p:spPr>
            <a:xfrm rot="2909037">
              <a:off x="3699509" y="2400440"/>
              <a:ext cx="297180" cy="400050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63138E-62CC-05A8-65E4-39A83BF69C08}"/>
                </a:ext>
              </a:extLst>
            </p:cNvPr>
            <p:cNvSpPr txBox="1"/>
            <p:nvPr/>
          </p:nvSpPr>
          <p:spPr>
            <a:xfrm>
              <a:off x="1589830" y="2278394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Ownship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D9907C-52E5-9D7A-ACCF-9B2E2742855C}"/>
                </a:ext>
              </a:extLst>
            </p:cNvPr>
            <p:cNvSpPr txBox="1"/>
            <p:nvPr/>
          </p:nvSpPr>
          <p:spPr>
            <a:xfrm>
              <a:off x="2765501" y="3596380"/>
              <a:ext cx="9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Intruder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69C19B71-8877-A668-A728-284C8BA77323}"/>
                </a:ext>
              </a:extLst>
            </p:cNvPr>
            <p:cNvSpPr/>
            <p:nvPr/>
          </p:nvSpPr>
          <p:spPr>
            <a:xfrm>
              <a:off x="8635365" y="3009902"/>
              <a:ext cx="171450" cy="169542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0C913370-A92D-8A30-8BFB-3C4383781C99}"/>
                </a:ext>
              </a:extLst>
            </p:cNvPr>
            <p:cNvSpPr/>
            <p:nvPr/>
          </p:nvSpPr>
          <p:spPr>
            <a:xfrm>
              <a:off x="6783989" y="2000700"/>
              <a:ext cx="171450" cy="169542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09C572-FA1D-AB0B-EEAC-49E7736E21DB}"/>
                </a:ext>
              </a:extLst>
            </p:cNvPr>
            <p:cNvSpPr txBox="1"/>
            <p:nvPr/>
          </p:nvSpPr>
          <p:spPr>
            <a:xfrm>
              <a:off x="1744839" y="1560301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 </a:t>
              </a:r>
              <a:r>
                <a:rPr lang="en-US" dirty="0"/>
                <a:t>=</a:t>
              </a:r>
              <a:r>
                <a:rPr lang="en-US" i="1" dirty="0"/>
                <a:t> t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5385F07-9957-AED4-3709-2769AF3D8248}"/>
              </a:ext>
            </a:extLst>
          </p:cNvPr>
          <p:cNvSpPr txBox="1"/>
          <p:nvPr/>
        </p:nvSpPr>
        <p:spPr>
          <a:xfrm>
            <a:off x="7558862" y="1298248"/>
            <a:ext cx="365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TG predicts ownship trajectory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0BD1CA-DE9E-D729-FA0A-B9A54CB06549}"/>
              </a:ext>
            </a:extLst>
          </p:cNvPr>
          <p:cNvSpPr txBox="1"/>
          <p:nvPr/>
        </p:nvSpPr>
        <p:spPr>
          <a:xfrm>
            <a:off x="7672759" y="3864610"/>
            <a:ext cx="365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BBTG predicts ownship trajectory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2995B22-39C3-925C-C17A-BF6D75186455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3171632" y="2171290"/>
            <a:ext cx="1087297" cy="431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94FCA2B-5737-B39E-6F72-4F3AD4EBE2B5}"/>
              </a:ext>
            </a:extLst>
          </p:cNvPr>
          <p:cNvSpPr txBox="1"/>
          <p:nvPr/>
        </p:nvSpPr>
        <p:spPr>
          <a:xfrm>
            <a:off x="4258929" y="2402684"/>
            <a:ext cx="2065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Loss of separation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09B02D-FD69-C656-B6E9-9C18F1DC38B1}"/>
              </a:ext>
            </a:extLst>
          </p:cNvPr>
          <p:cNvCxnSpPr>
            <a:cxnSpLocks/>
          </p:cNvCxnSpPr>
          <p:nvPr/>
        </p:nvCxnSpPr>
        <p:spPr>
          <a:xfrm flipV="1">
            <a:off x="4435425" y="4426920"/>
            <a:ext cx="356615" cy="1055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EF1BD93-FC12-85CC-8BD2-324CB6DE8F3F}"/>
              </a:ext>
            </a:extLst>
          </p:cNvPr>
          <p:cNvSpPr txBox="1"/>
          <p:nvPr/>
        </p:nvSpPr>
        <p:spPr>
          <a:xfrm>
            <a:off x="3836639" y="5471754"/>
            <a:ext cx="119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Higher airspeed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C2783D-031B-2CB5-C7DF-6C3158277EDB}"/>
              </a:ext>
            </a:extLst>
          </p:cNvPr>
          <p:cNvCxnSpPr>
            <a:cxnSpLocks/>
          </p:cNvCxnSpPr>
          <p:nvPr/>
        </p:nvCxnSpPr>
        <p:spPr>
          <a:xfrm flipV="1">
            <a:off x="6056105" y="4707783"/>
            <a:ext cx="451832" cy="763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90948CF-2C51-B361-43E1-65B64A9243AA}"/>
              </a:ext>
            </a:extLst>
          </p:cNvPr>
          <p:cNvSpPr txBox="1"/>
          <p:nvPr/>
        </p:nvSpPr>
        <p:spPr>
          <a:xfrm>
            <a:off x="5457319" y="5460909"/>
            <a:ext cx="119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Lower airspeed</a:t>
            </a:r>
          </a:p>
        </p:txBody>
      </p:sp>
    </p:spTree>
    <p:extLst>
      <p:ext uri="{BB962C8B-B14F-4D97-AF65-F5344CB8AC3E}">
        <p14:creationId xmlns:p14="http://schemas.microsoft.com/office/powerpoint/2010/main" val="200632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2D8F05E-DEE2-957F-173C-D3893C66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Flight Path Management (FPM) Automation Concept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A4A6EA-7C73-2A92-9542-29EE98A7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882AD4-0397-127F-CD93-9E77F677CD99}"/>
              </a:ext>
            </a:extLst>
          </p:cNvPr>
          <p:cNvSpPr txBox="1">
            <a:spLocks/>
          </p:cNvSpPr>
          <p:nvPr/>
        </p:nvSpPr>
        <p:spPr>
          <a:xfrm>
            <a:off x="3340672" y="2202210"/>
            <a:ext cx="8399043" cy="180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/>
              <a:t>Goal:</a:t>
            </a:r>
          </a:p>
          <a:p>
            <a:pPr marL="472446" lvl="1" indent="-342900">
              <a:buFont typeface="Arial" panose="020B0604020202020204" pitchFamily="34" charset="0"/>
              <a:buChar char="•"/>
            </a:pPr>
            <a:r>
              <a:rPr lang="en-US" sz="2400"/>
              <a:t>A safe and operationally acceptable flight path is available to airspace users and aircraft systems throughout the flight</a:t>
            </a:r>
          </a:p>
          <a:p>
            <a:pPr marL="129546" lvl="1" indent="0">
              <a:buFont typeface="Arial"/>
              <a:buNone/>
            </a:pPr>
            <a:endParaRPr lang="en-US" sz="24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D4FEDC-5567-9760-E0BB-DB06BB6F8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32467"/>
              </p:ext>
            </p:extLst>
          </p:nvPr>
        </p:nvGraphicFramePr>
        <p:xfrm>
          <a:off x="651331" y="1145127"/>
          <a:ext cx="2607579" cy="201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59" imgH="5829107" progId="Acrobat.Document.2017">
                  <p:embed/>
                </p:oleObj>
              </mc:Choice>
              <mc:Fallback>
                <p:oleObj name="Acrobat Document" r:id="rId2" imgW="7543559" imgH="5829107" progId="Acrobat.Document.2017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14B122A-854B-4EBB-84BF-0148130B2D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1331" y="1145127"/>
                        <a:ext cx="2607579" cy="2014946"/>
                      </a:xfrm>
                      <a:prstGeom prst="rect">
                        <a:avLst/>
                      </a:prstGeom>
                      <a:ln w="28575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A896EF-34D6-46D9-0C45-52799B73E5A6}"/>
              </a:ext>
            </a:extLst>
          </p:cNvPr>
          <p:cNvSpPr txBox="1"/>
          <p:nvPr/>
        </p:nvSpPr>
        <p:spPr>
          <a:xfrm>
            <a:off x="3340672" y="1053132"/>
            <a:ext cx="8526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FPM: In-flight autonomy in shared airspace</a:t>
            </a:r>
          </a:p>
          <a:p>
            <a:pPr marL="472446" marR="0" lvl="1" indent="-34290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replanning to safely achieve mission objectives in the presence of traffic, flow restrictions, and weather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8C44CA-52A2-EB08-7FAD-B47B8A3BF4BC}"/>
              </a:ext>
            </a:extLst>
          </p:cNvPr>
          <p:cNvGrpSpPr/>
          <p:nvPr/>
        </p:nvGrpSpPr>
        <p:grpSpPr>
          <a:xfrm>
            <a:off x="615982" y="3594146"/>
            <a:ext cx="10960036" cy="2406906"/>
            <a:chOff x="710689" y="3594146"/>
            <a:chExt cx="10960036" cy="2406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AFA727-DB72-5E09-E00A-4BD88D8B5D00}"/>
                </a:ext>
              </a:extLst>
            </p:cNvPr>
            <p:cNvSpPr/>
            <p:nvPr/>
          </p:nvSpPr>
          <p:spPr>
            <a:xfrm>
              <a:off x="710689" y="3778812"/>
              <a:ext cx="10960036" cy="22222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rIns="0" anchor="b">
              <a:noAutofit/>
            </a:bodyPr>
            <a:lstStyle/>
            <a:p>
              <a:pPr marL="512763" marR="0" lvl="0" indent="-136525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Feasible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Conforms to aircraft performance and range; Complies with airspace structure, rules, and constraints</a:t>
              </a:r>
            </a:p>
            <a:p>
              <a:pPr marL="512763" marR="0" lvl="0" indent="-136525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Deconflicted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– Avoids unsafe proximity to known traffic, terrain, obstacles, weather, and airspace hazards</a:t>
              </a:r>
            </a:p>
            <a:p>
              <a:pPr marL="512763" marR="0" lvl="0" indent="-136525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Harmonized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– Follows cooperative rules and procedures to be compatible with other airspace users &amp; systems</a:t>
              </a:r>
            </a:p>
            <a:p>
              <a:pPr marL="512763" marR="0" lvl="0" indent="-136525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Flexible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– Provides adequate degrees of freedom to enable future flight path changes</a:t>
              </a:r>
            </a:p>
            <a:p>
              <a:pPr marL="512763" marR="0" lvl="0" indent="-136525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Optimal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– Achieves business objectives and preferences of the pilot and fleet operator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4A3A34-CF1D-5E0A-5683-30F326BE7833}"/>
                </a:ext>
              </a:extLst>
            </p:cNvPr>
            <p:cNvSpPr/>
            <p:nvPr/>
          </p:nvSpPr>
          <p:spPr>
            <a:xfrm>
              <a:off x="1365207" y="3594146"/>
              <a:ext cx="9650999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r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FPM Objectives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Create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|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Monitor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|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Evaluate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|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Revise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|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Coordinate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the flight path to 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have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2B4DDD-287F-FFEB-A782-C65BBC71BAD0}"/>
                </a:ext>
              </a:extLst>
            </p:cNvPr>
            <p:cNvSpPr txBox="1"/>
            <p:nvPr/>
          </p:nvSpPr>
          <p:spPr>
            <a:xfrm>
              <a:off x="746038" y="3963478"/>
              <a:ext cx="16907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Five Qualities: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4D03A1-F867-B079-95F6-82E67025DF1C}"/>
              </a:ext>
            </a:extLst>
          </p:cNvPr>
          <p:cNvSpPr txBox="1"/>
          <p:nvPr/>
        </p:nvSpPr>
        <p:spPr>
          <a:xfrm>
            <a:off x="392342" y="6090379"/>
            <a:ext cx="1140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Assumed for this research: An FPM system is located onboard each aircraft</a:t>
            </a:r>
          </a:p>
        </p:txBody>
      </p:sp>
    </p:spTree>
    <p:extLst>
      <p:ext uri="{BB962C8B-B14F-4D97-AF65-F5344CB8AC3E}">
        <p14:creationId xmlns:p14="http://schemas.microsoft.com/office/powerpoint/2010/main" val="5896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9DBB53-1764-4FAB-7198-FE885059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Air Mobility at Scale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AF7B7-867E-4FD1-637E-38609C89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Urban Air Mobility (UAM) – a vision for a future transportation system that provides economical high-access air travel within urban environments.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E0AF-6FB3-39BD-8AAA-46081CAD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B054E-C20D-D7D6-57BF-5D87A7B75DA5}"/>
              </a:ext>
            </a:extLst>
          </p:cNvPr>
          <p:cNvSpPr txBox="1"/>
          <p:nvPr/>
        </p:nvSpPr>
        <p:spPr>
          <a:xfrm>
            <a:off x="382571" y="1769828"/>
            <a:ext cx="5806670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UAM Maturity Level 4 (UML-4)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Comparable to FAA’s UAM Mature Operational Stage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Hundreds of aircraft serving a metropolitan area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Dozens of vertiports, restricted airspace volumes, and corridors</a:t>
            </a:r>
          </a:p>
          <a:p>
            <a:pPr marL="457188" marR="0" lvl="1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need for FPM automation: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Human-centric flight path management may not be feasible at UML-4 traffic complexity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Increasingly dense and complex operations with closer separation 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 and assured operations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E2605-DD8A-763C-57A3-E204E57DC94C}"/>
              </a:ext>
            </a:extLst>
          </p:cNvPr>
          <p:cNvSpPr txBox="1"/>
          <p:nvPr/>
        </p:nvSpPr>
        <p:spPr>
          <a:xfrm>
            <a:off x="6303680" y="1769828"/>
            <a:ext cx="5806670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Assumptions for UML-4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eVTOL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vehicles with low margin for contingencies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flight durations (0.5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less); continuous 4D trajectory conformance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1500 ft (~0.25 NM) lateral and 450 ft vertical assumed separation</a:t>
            </a: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time constraints and strategic look-ahead (3 minutes)</a:t>
            </a:r>
          </a:p>
          <a:p>
            <a:pPr marL="800100" marR="0" lvl="1" indent="-3429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3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3145-5FD2-BD69-2234-10DBDC24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Autonomous Operations Planner (AOP)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E0AF-6FB3-39BD-8AAA-46081CAD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302F62-ABFA-026F-8075-983C090AD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468" y="913884"/>
            <a:ext cx="5416715" cy="5212280"/>
          </a:xfr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implementation role:</a:t>
            </a:r>
          </a:p>
          <a:p>
            <a:pPr marL="230188" marR="0" lvl="0" indent="-230188" algn="l" defTabSz="457189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 for assessing FPM system requirements</a:t>
            </a:r>
          </a:p>
          <a:p>
            <a:pPr marL="230188" marR="0" lvl="0" indent="-230188" algn="l" defTabSz="457189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algorithms for complex FPM operations</a:t>
            </a:r>
          </a:p>
          <a:p>
            <a:pPr marL="230188" marR="0" lvl="0" indent="-230188" algn="l" defTabSz="457189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Supporting NASA autonomy R&amp;D for 20+ years</a:t>
            </a:r>
          </a:p>
          <a:p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7E39637-0AA6-DC61-C4AF-DC20046F12CF}"/>
              </a:ext>
            </a:extLst>
          </p:cNvPr>
          <p:cNvSpPr txBox="1">
            <a:spLocks/>
          </p:cNvSpPr>
          <p:nvPr/>
        </p:nvSpPr>
        <p:spPr>
          <a:xfrm>
            <a:off x="5976730" y="913884"/>
            <a:ext cx="5605671" cy="521228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b="1">
                <a:solidFill>
                  <a:prstClr val="black"/>
                </a:solidFill>
                <a:latin typeface="Calibri"/>
              </a:rPr>
              <a:t>AOP core functionality:</a:t>
            </a:r>
          </a:p>
          <a:p>
            <a:pPr marL="230188" indent="-2301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Generates the flight path</a:t>
            </a:r>
          </a:p>
          <a:p>
            <a:pPr marL="230188" indent="-2301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Monitors the flight path and the factors which may impact it</a:t>
            </a:r>
          </a:p>
          <a:p>
            <a:pPr marL="230188" indent="-2301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Evaluates ongoing acceptability of the flight path and proposed changes</a:t>
            </a:r>
          </a:p>
          <a:p>
            <a:pPr marL="230188" indent="-2301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Revises the flight path, as needed, to sustain the desired qualities</a:t>
            </a:r>
          </a:p>
          <a:p>
            <a:pPr marL="230188" indent="-2301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Coordinates the flight path with other airspace users and service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0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50DACE-E806-FE24-2C9E-2B9FCCBC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Autonomous Operations Planner (AOP)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370D6-D349-530F-A3F0-5D505A26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DE622-8C29-0577-71BF-73346EE1FE62}"/>
              </a:ext>
            </a:extLst>
          </p:cNvPr>
          <p:cNvSpPr txBox="1"/>
          <p:nvPr/>
        </p:nvSpPr>
        <p:spPr>
          <a:xfrm>
            <a:off x="9253258" y="5162315"/>
            <a:ext cx="2063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Pilot’s FPM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Engineering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Interface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1D3E0C-4F3C-7089-4BCB-2822AFA37DAD}"/>
              </a:ext>
            </a:extLst>
          </p:cNvPr>
          <p:cNvSpPr/>
          <p:nvPr/>
        </p:nvSpPr>
        <p:spPr>
          <a:xfrm>
            <a:off x="949731" y="976235"/>
            <a:ext cx="1628182" cy="48381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Sources: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Traffic state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Traffic intent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Wind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Temperature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Weather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Airspace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Terrain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Schedule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9A9BD2-817D-11F7-93B0-7C7AD61B6598}"/>
              </a:ext>
            </a:extLst>
          </p:cNvPr>
          <p:cNvSpPr/>
          <p:nvPr/>
        </p:nvSpPr>
        <p:spPr>
          <a:xfrm>
            <a:off x="3703148" y="976236"/>
            <a:ext cx="3313516" cy="11583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AOP Conflict Detector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Trajectory Prediction Uncertainty Bounds (TPUBs)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0D0FC9-9B49-F479-08E4-2CA1B195E962}"/>
              </a:ext>
            </a:extLst>
          </p:cNvPr>
          <p:cNvSpPr/>
          <p:nvPr/>
        </p:nvSpPr>
        <p:spPr>
          <a:xfrm>
            <a:off x="3703148" y="2730214"/>
            <a:ext cx="3313516" cy="11377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AOP Strategic Resolver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Pattern-Based Genetic Algorithm (PBGA)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CD99B4-15E8-209D-798D-66C65B2B21C8}"/>
              </a:ext>
            </a:extLst>
          </p:cNvPr>
          <p:cNvSpPr/>
          <p:nvPr/>
        </p:nvSpPr>
        <p:spPr>
          <a:xfrm>
            <a:off x="6617107" y="4907809"/>
            <a:ext cx="2063067" cy="1105365"/>
          </a:xfrm>
          <a:prstGeom prst="roundRect">
            <a:avLst/>
          </a:prstGeom>
          <a:solidFill>
            <a:srgbClr val="E5FFE5"/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1097280" algn="ctr"/>
                <a:tab pos="13716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eVTOL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</a:t>
            </a:r>
          </a:p>
          <a:p>
            <a:pPr lvl="1" algn="ctr">
              <a:tabLst>
                <a:tab pos="1097280" algn="ctr"/>
                <a:tab pos="1371600" algn="ctr"/>
              </a:tabLst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Interpolation</a:t>
            </a:r>
          </a:p>
          <a:p>
            <a:pPr lvl="1" algn="ctr">
              <a:tabLst>
                <a:tab pos="1097280" algn="ctr"/>
                <a:tab pos="13716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BB3C19-331B-C6FA-6286-58659112CBE7}"/>
              </a:ext>
            </a:extLst>
          </p:cNvPr>
          <p:cNvSpPr/>
          <p:nvPr/>
        </p:nvSpPr>
        <p:spPr>
          <a:xfrm>
            <a:off x="3712127" y="4475515"/>
            <a:ext cx="3313516" cy="1338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AOP/UAM Trajectory Generator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Behavior-Based Trajectory Generator (BBTG)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CAC1A8-5A03-E826-D967-A0BCDFEBB35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594376" y="5144951"/>
            <a:ext cx="1117751" cy="0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A3BD97-01C3-0F5B-B395-D17FB2D57069}"/>
              </a:ext>
            </a:extLst>
          </p:cNvPr>
          <p:cNvCxnSpPr>
            <a:cxnSpLocks/>
          </p:cNvCxnSpPr>
          <p:nvPr/>
        </p:nvCxnSpPr>
        <p:spPr>
          <a:xfrm flipV="1">
            <a:off x="5033410" y="2157809"/>
            <a:ext cx="0" cy="572405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C97F57-F22E-3132-DE66-3001E27D9CE8}"/>
              </a:ext>
            </a:extLst>
          </p:cNvPr>
          <p:cNvCxnSpPr>
            <a:cxnSpLocks/>
          </p:cNvCxnSpPr>
          <p:nvPr/>
        </p:nvCxnSpPr>
        <p:spPr>
          <a:xfrm>
            <a:off x="5659589" y="2134253"/>
            <a:ext cx="0" cy="595961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60E13D9-7DBF-26A5-D572-5D985C77F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578" y="976235"/>
            <a:ext cx="2308450" cy="419652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7A2CE6-5EED-2575-0712-949E6959380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016664" y="1555433"/>
            <a:ext cx="1899935" cy="532460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CA0C33-B8BE-2147-0CC2-64304234784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016664" y="3010373"/>
            <a:ext cx="1899935" cy="288695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7DDEE5-FED4-FE99-3642-625DEDFEE67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585397" y="1555433"/>
            <a:ext cx="1117751" cy="0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59BEAE-31E7-0075-8127-65CFC6E8AEF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585397" y="3288724"/>
            <a:ext cx="1117751" cy="10344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C550EAF-31B8-79B6-98B1-ABCE626F4E50}"/>
              </a:ext>
            </a:extLst>
          </p:cNvPr>
          <p:cNvCxnSpPr>
            <a:cxnSpLocks/>
          </p:cNvCxnSpPr>
          <p:nvPr/>
        </p:nvCxnSpPr>
        <p:spPr>
          <a:xfrm flipV="1">
            <a:off x="5035728" y="3891102"/>
            <a:ext cx="0" cy="572405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EE74766-0944-181C-069D-2368E397740C}"/>
              </a:ext>
            </a:extLst>
          </p:cNvPr>
          <p:cNvCxnSpPr>
            <a:cxnSpLocks/>
          </p:cNvCxnSpPr>
          <p:nvPr/>
        </p:nvCxnSpPr>
        <p:spPr>
          <a:xfrm>
            <a:off x="5665234" y="3891102"/>
            <a:ext cx="0" cy="595961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99176AC-36B7-8474-C926-32245D293EFF}"/>
              </a:ext>
            </a:extLst>
          </p:cNvPr>
          <p:cNvCxnSpPr>
            <a:cxnSpLocks/>
          </p:cNvCxnSpPr>
          <p:nvPr/>
        </p:nvCxnSpPr>
        <p:spPr>
          <a:xfrm flipV="1">
            <a:off x="7011298" y="4130721"/>
            <a:ext cx="1905301" cy="595961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7FFF3E4-47E3-EA87-D253-68779ECF59F9}"/>
              </a:ext>
            </a:extLst>
          </p:cNvPr>
          <p:cNvSpPr txBox="1"/>
          <p:nvPr/>
        </p:nvSpPr>
        <p:spPr>
          <a:xfrm>
            <a:off x="7591915" y="1076475"/>
            <a:ext cx="98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monitor,</a:t>
            </a:r>
          </a:p>
          <a:p>
            <a:pPr algn="ctr"/>
            <a:r>
              <a:rPr lang="en-US" dirty="0"/>
              <a:t>evaluate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8759D8-FB4B-012B-91F5-773E2AC196BD}"/>
              </a:ext>
            </a:extLst>
          </p:cNvPr>
          <p:cNvSpPr txBox="1"/>
          <p:nvPr/>
        </p:nvSpPr>
        <p:spPr>
          <a:xfrm>
            <a:off x="7425556" y="2402781"/>
            <a:ext cx="1281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coordinate,</a:t>
            </a:r>
          </a:p>
          <a:p>
            <a:pPr algn="ctr"/>
            <a:r>
              <a:rPr lang="en-US" dirty="0"/>
              <a:t>revise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005282-0D3D-80FE-3047-BCAA25CAD6B6}"/>
              </a:ext>
            </a:extLst>
          </p:cNvPr>
          <p:cNvSpPr txBox="1"/>
          <p:nvPr/>
        </p:nvSpPr>
        <p:spPr>
          <a:xfrm>
            <a:off x="7557162" y="3867922"/>
            <a:ext cx="101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98907-500C-DCE3-7E85-B1B1B7614744}"/>
              </a:ext>
            </a:extLst>
          </p:cNvPr>
          <p:cNvSpPr txBox="1"/>
          <p:nvPr/>
        </p:nvSpPr>
        <p:spPr>
          <a:xfrm>
            <a:off x="4860400" y="6130801"/>
            <a:ext cx="308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for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UAM R&amp;D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6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6352A-748A-19A5-9EEB-1D2619A7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BB2DE-060B-B55A-C866-56612707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3" y="815967"/>
            <a:ext cx="11523415" cy="3368317"/>
          </a:xfrm>
        </p:spPr>
        <p:txBody>
          <a:bodyPr/>
          <a:lstStyle/>
          <a:p>
            <a:r>
              <a:rPr lang="en-US" dirty="0"/>
              <a:t>Initial prototype of UAM systems</a:t>
            </a:r>
          </a:p>
          <a:p>
            <a:r>
              <a:rPr lang="en-US" dirty="0"/>
              <a:t>Two large-scale simulation studies using Dallas-Fort Worth (DFW) demand model</a:t>
            </a:r>
          </a:p>
          <a:p>
            <a:r>
              <a:rPr lang="en-US" dirty="0"/>
              <a:t>Integration with actual aircraft (ground tests and flight trials)</a:t>
            </a:r>
          </a:p>
          <a:p>
            <a:r>
              <a:rPr lang="en-US" dirty="0"/>
              <a:t>Flight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5ED9-4738-8C1D-296D-DF9C976D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BDB1B6E5-ADC1-CB11-402B-538BE619D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4" y="2989064"/>
            <a:ext cx="2644877" cy="23172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79FCF6-6271-AC80-50A8-52D944CE1D61}"/>
              </a:ext>
            </a:extLst>
          </p:cNvPr>
          <p:cNvGrpSpPr/>
          <p:nvPr/>
        </p:nvGrpSpPr>
        <p:grpSpPr>
          <a:xfrm>
            <a:off x="4671614" y="2989064"/>
            <a:ext cx="3049511" cy="2462531"/>
            <a:chOff x="4011145" y="1298734"/>
            <a:chExt cx="3049511" cy="2462531"/>
          </a:xfrm>
        </p:grpSpPr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183C2559-8778-4EB7-636C-FA7D9D5A5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45" y="1298734"/>
              <a:ext cx="2644877" cy="23172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AD1CCA-5DBC-4C1F-2BD8-98E2DE98F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07" y="1428734"/>
              <a:ext cx="1338549" cy="2332531"/>
            </a:xfrm>
            <a:prstGeom prst="rect">
              <a:avLst/>
            </a:prstGeom>
          </p:spPr>
        </p:pic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1ACD2011-C51A-F3FB-7371-D27E6967C14F}"/>
              </a:ext>
            </a:extLst>
          </p:cNvPr>
          <p:cNvSpPr/>
          <p:nvPr/>
        </p:nvSpPr>
        <p:spPr>
          <a:xfrm>
            <a:off x="3854376" y="4019541"/>
            <a:ext cx="709812" cy="256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B0900B-1D81-EB1C-0F7A-DB93DC7E68BD}"/>
              </a:ext>
            </a:extLst>
          </p:cNvPr>
          <p:cNvSpPr/>
          <p:nvPr/>
        </p:nvSpPr>
        <p:spPr>
          <a:xfrm>
            <a:off x="7828552" y="4019184"/>
            <a:ext cx="698091" cy="256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map&#10;&#10;Description automatically generated">
            <a:extLst>
              <a:ext uri="{FF2B5EF4-FFF2-40B4-BE49-F238E27FC236}">
                <a16:creationId xmlns:a16="http://schemas.microsoft.com/office/drawing/2014/main" id="{3CE5F063-D4C1-606D-DE69-653B3254A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454" y="2988704"/>
            <a:ext cx="2314055" cy="2317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586213-6D6E-5BEA-149C-F43845855859}"/>
              </a:ext>
            </a:extLst>
          </p:cNvPr>
          <p:cNvSpPr txBox="1"/>
          <p:nvPr/>
        </p:nvSpPr>
        <p:spPr>
          <a:xfrm>
            <a:off x="1232230" y="5433677"/>
            <a:ext cx="2403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FPM-1 simulation study (2021)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3BFEE-EE53-98B6-86B9-5E426FCF7136}"/>
              </a:ext>
            </a:extLst>
          </p:cNvPr>
          <p:cNvSpPr txBox="1"/>
          <p:nvPr/>
        </p:nvSpPr>
        <p:spPr>
          <a:xfrm>
            <a:off x="4699080" y="5433343"/>
            <a:ext cx="27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FPM-2 simulation study (2022)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0F1893-66FB-0F6E-F5EA-3B955F9CF38C}"/>
              </a:ext>
            </a:extLst>
          </p:cNvPr>
          <p:cNvSpPr txBox="1"/>
          <p:nvPr/>
        </p:nvSpPr>
        <p:spPr>
          <a:xfrm>
            <a:off x="8712321" y="5433677"/>
            <a:ext cx="2150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Flight test (2023)</a:t>
            </a:r>
          </a:p>
        </p:txBody>
      </p:sp>
    </p:spTree>
    <p:extLst>
      <p:ext uri="{BB962C8B-B14F-4D97-AF65-F5344CB8AC3E}">
        <p14:creationId xmlns:p14="http://schemas.microsoft.com/office/powerpoint/2010/main" val="161811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licopters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AE21BCD3-3100-9805-DBFA-930F1276B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961"/>
            <a:ext cx="12192000" cy="61772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3A4CE85-822D-5918-1619-125C9578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5FE1A-6CC3-C2D8-5823-E2E7D455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89E9A-6EC3-D4CA-5E26-1F030D0C7A62}"/>
              </a:ext>
            </a:extLst>
          </p:cNvPr>
          <p:cNvSpPr txBox="1"/>
          <p:nvPr/>
        </p:nvSpPr>
        <p:spPr>
          <a:xfrm>
            <a:off x="700935" y="2865063"/>
            <a:ext cx="2973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i="0" u="none" strike="noStrike" baseline="0" dirty="0">
                <a:latin typeface="TeXGyreTermesX-Regular"/>
              </a:rPr>
              <a:t>Sikorsky Autonomy </a:t>
            </a:r>
            <a:br>
              <a:rPr lang="en-US" sz="2200" b="0" i="0" u="none" strike="noStrike" baseline="0" dirty="0">
                <a:latin typeface="TeXGyreTermesX-Regular"/>
              </a:rPr>
            </a:br>
            <a:r>
              <a:rPr lang="en-US" sz="2200" b="0" i="0" u="none" strike="noStrike" baseline="0" dirty="0">
                <a:latin typeface="TeXGyreTermesX-Regular"/>
              </a:rPr>
              <a:t>Research Aircraft (SARA)</a:t>
            </a:r>
            <a:br>
              <a:rPr lang="en-US" sz="2200" b="0" i="0" u="none" strike="noStrike" baseline="0" dirty="0">
                <a:latin typeface="TeXGyreTermesX-Regular"/>
              </a:rPr>
            </a:br>
            <a:r>
              <a:rPr lang="en-US" sz="2200" b="1" i="0" u="none" strike="noStrike" baseline="0" dirty="0">
                <a:latin typeface="TeXGyreTermesX-Regular"/>
              </a:rPr>
              <a:t>ownship</a:t>
            </a:r>
            <a:endParaRPr lang="en-US" sz="2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6AF17A-7A8C-3510-97D7-8612D2775999}"/>
              </a:ext>
            </a:extLst>
          </p:cNvPr>
          <p:cNvSpPr txBox="1"/>
          <p:nvPr/>
        </p:nvSpPr>
        <p:spPr>
          <a:xfrm>
            <a:off x="6841085" y="692829"/>
            <a:ext cx="3922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i="0" u="none" strike="noStrike" baseline="0" dirty="0">
                <a:latin typeface="TeXGyreTermesX-Regular"/>
              </a:rPr>
              <a:t>Sikorsky S-70</a:t>
            </a:r>
            <a:r>
              <a:rPr lang="en-US" sz="2200" b="0" i="0" u="none" strike="noStrike" baseline="30000" dirty="0">
                <a:latin typeface="TeXGyreTermesX-Regular"/>
              </a:rPr>
              <a:t>TM</a:t>
            </a:r>
            <a:endParaRPr lang="en-US" sz="2200" b="0" i="0" u="none" strike="noStrike" baseline="30000" dirty="0">
              <a:latin typeface="TeXGyreTermes-Regular"/>
            </a:endParaRPr>
          </a:p>
          <a:p>
            <a:pPr algn="ctr"/>
            <a:r>
              <a:rPr lang="en-US" sz="2200" b="0" i="0" u="none" strike="noStrike" baseline="0" dirty="0">
                <a:latin typeface="TeXGyreTermesX-Regular"/>
              </a:rPr>
              <a:t>Optionally Piloted Vehicle (OPV)</a:t>
            </a:r>
            <a:br>
              <a:rPr lang="en-US" sz="2200" b="0" i="0" u="none" strike="noStrike" baseline="0" dirty="0">
                <a:latin typeface="TeXGyreTermesX-Regular"/>
              </a:rPr>
            </a:br>
            <a:r>
              <a:rPr lang="en-US" sz="2200" b="1" i="0" u="none" strike="noStrike" baseline="0" dirty="0">
                <a:latin typeface="TeXGyreTermesX-Regular"/>
              </a:rPr>
              <a:t>live intruder</a:t>
            </a:r>
            <a:endParaRPr lang="en-US" sz="2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C80B5-D831-7E91-F0B3-3F6088452C24}"/>
              </a:ext>
            </a:extLst>
          </p:cNvPr>
          <p:cNvSpPr txBox="1"/>
          <p:nvPr/>
        </p:nvSpPr>
        <p:spPr>
          <a:xfrm>
            <a:off x="111888" y="5611173"/>
            <a:ext cx="3378489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eXGyreTermesX-Regular"/>
              </a:rPr>
              <a:t>Sikorsky Memorial Airport</a:t>
            </a:r>
            <a:br>
              <a:rPr lang="en-US" sz="2200" b="0" i="0" u="none" strike="noStrike" baseline="0" dirty="0">
                <a:latin typeface="TeXGyreTermesX-Regular"/>
              </a:rPr>
            </a:br>
            <a:r>
              <a:rPr lang="en-US" sz="2200" b="0" i="0" u="none" strike="noStrike" baseline="0" dirty="0">
                <a:latin typeface="TeXGyreTermesX-Regular"/>
              </a:rPr>
              <a:t>Stratford, Connecticut, USA </a:t>
            </a:r>
          </a:p>
          <a:p>
            <a:pPr algn="l"/>
            <a:r>
              <a:rPr lang="en-US" sz="2200" b="0" i="0" u="none" strike="noStrike" baseline="0" dirty="0">
                <a:latin typeface="TeXGyreTermesX-Regular"/>
              </a:rPr>
              <a:t>October 2023</a:t>
            </a:r>
            <a:endParaRPr lang="en-US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885693-90CB-249A-0470-A222BB1E6BB9}"/>
              </a:ext>
            </a:extLst>
          </p:cNvPr>
          <p:cNvSpPr txBox="1"/>
          <p:nvPr/>
        </p:nvSpPr>
        <p:spPr>
          <a:xfrm>
            <a:off x="4751465" y="3826069"/>
            <a:ext cx="73286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Airspace restrictions from UAM concept for DFW metro region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250 to 330 virtual “background” traffic aircraft </a:t>
            </a:r>
            <a:br>
              <a:rPr lang="en-US" sz="2200" dirty="0"/>
            </a:br>
            <a:r>
              <a:rPr lang="en-US" sz="2200" dirty="0"/>
              <a:t>from UAM / DFW simulation</a:t>
            </a:r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1C77F-F5E8-55D6-4893-DD80B878539F}"/>
              </a:ext>
            </a:extLst>
          </p:cNvPr>
          <p:cNvSpPr txBox="1"/>
          <p:nvPr/>
        </p:nvSpPr>
        <p:spPr>
          <a:xfrm>
            <a:off x="111888" y="4451163"/>
            <a:ext cx="26522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by NASA</a:t>
            </a:r>
          </a:p>
          <a:p>
            <a:r>
              <a:rPr lang="en-US" sz="1400" dirty="0"/>
              <a:t>Used with permission of Sikorsky, </a:t>
            </a:r>
          </a:p>
          <a:p>
            <a:r>
              <a:rPr lang="en-US" sz="1400" dirty="0"/>
              <a:t>a Lockheed Martin company.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40A1D-0B30-0966-F98A-19EC9B3B5D33}"/>
              </a:ext>
            </a:extLst>
          </p:cNvPr>
          <p:cNvSpPr txBox="1"/>
          <p:nvPr/>
        </p:nvSpPr>
        <p:spPr>
          <a:xfrm>
            <a:off x="4568585" y="2301127"/>
            <a:ext cx="1936364" cy="1127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dirty="0"/>
              <a:t>AOP </a:t>
            </a:r>
          </a:p>
          <a:p>
            <a:pPr algn="ctr">
              <a:lnSpc>
                <a:spcPts val="1600"/>
              </a:lnSpc>
            </a:pPr>
            <a:r>
              <a:rPr lang="en-US" dirty="0"/>
              <a:t>+</a:t>
            </a:r>
          </a:p>
          <a:p>
            <a:pPr algn="ctr">
              <a:lnSpc>
                <a:spcPts val="1600"/>
              </a:lnSpc>
            </a:pPr>
            <a:r>
              <a:rPr lang="en-US" dirty="0"/>
              <a:t> NASA Middleware</a:t>
            </a:r>
          </a:p>
          <a:p>
            <a:pPr algn="ctr">
              <a:lnSpc>
                <a:spcPts val="1600"/>
              </a:lnSpc>
            </a:pPr>
            <a:r>
              <a:rPr lang="en-US" dirty="0"/>
              <a:t> + </a:t>
            </a:r>
          </a:p>
          <a:p>
            <a:pPr algn="ctr">
              <a:lnSpc>
                <a:spcPts val="1600"/>
              </a:lnSpc>
            </a:pPr>
            <a:r>
              <a:rPr lang="en-US" dirty="0"/>
              <a:t>SARA guidance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895C0-E5FD-289F-AAEE-3888DB849EE2}"/>
              </a:ext>
            </a:extLst>
          </p:cNvPr>
          <p:cNvSpPr txBox="1"/>
          <p:nvPr/>
        </p:nvSpPr>
        <p:spPr>
          <a:xfrm>
            <a:off x="8292850" y="3236432"/>
            <a:ext cx="3409972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dirty="0"/>
              <a:t>NASA Middleware + OPV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77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44FF5E3-63CF-49D4-A0AC-7F0655252FF1}" vid="{3783D7D7-0C66-4BF0-A920-2BD1B7D6F9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23924</TotalTime>
  <Words>3263</Words>
  <Application>Microsoft Office PowerPoint</Application>
  <PresentationFormat>Widescreen</PresentationFormat>
  <Paragraphs>494</Paragraphs>
  <Slides>31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Gill Sans MT</vt:lpstr>
      <vt:lpstr>Helvetica</vt:lpstr>
      <vt:lpstr>TeXGyreTermes-Regular</vt:lpstr>
      <vt:lpstr>TeXGyreTermesX-Regular</vt:lpstr>
      <vt:lpstr>Times New Roman</vt:lpstr>
      <vt:lpstr>Office Theme</vt:lpstr>
      <vt:lpstr>21_Office Theme</vt:lpstr>
      <vt:lpstr>Acrobat Document</vt:lpstr>
      <vt:lpstr>PowerPoint Presentation</vt:lpstr>
      <vt:lpstr>Overview</vt:lpstr>
      <vt:lpstr>Companion Presentations</vt:lpstr>
      <vt:lpstr>Flight Path Management (FPM) Automation Concept</vt:lpstr>
      <vt:lpstr>Urban Air Mobility at Scale</vt:lpstr>
      <vt:lpstr>Autonomous Operations Planner (AOP)</vt:lpstr>
      <vt:lpstr>Autonomous Operations Planner (AOP)</vt:lpstr>
      <vt:lpstr>Research Activities</vt:lpstr>
      <vt:lpstr>Flight Test</vt:lpstr>
      <vt:lpstr>Strategic Planning</vt:lpstr>
      <vt:lpstr>Behavior-Based Trajectory Generator (BBTG)</vt:lpstr>
      <vt:lpstr>Conflict Detection (CD)</vt:lpstr>
      <vt:lpstr>Strategic Replanning: Pattern-Based Genetic Algorithm (PBGA) </vt:lpstr>
      <vt:lpstr>Computational Requirements of Strategic Replanning</vt:lpstr>
      <vt:lpstr>Adapting to Equipage</vt:lpstr>
      <vt:lpstr>Why Use One Trajectory Generator for All Trajectories </vt:lpstr>
      <vt:lpstr>Why Use One Trajectory Generator for All Trajectories </vt:lpstr>
      <vt:lpstr>4D Guidance on SARA in Flight Test</vt:lpstr>
      <vt:lpstr>Preliminary results</vt:lpstr>
      <vt:lpstr>4D Conformance</vt:lpstr>
      <vt:lpstr>Conclusions and Questions</vt:lpstr>
      <vt:lpstr>Further Information</vt:lpstr>
      <vt:lpstr>PowerPoint Presentation</vt:lpstr>
      <vt:lpstr>UAM Flight Path Differs from Commercial Transport</vt:lpstr>
      <vt:lpstr>Sharing Intended Trajectories</vt:lpstr>
      <vt:lpstr>Conflict Detection</vt:lpstr>
      <vt:lpstr>Using PBGA for UAM</vt:lpstr>
      <vt:lpstr>Installation of AOP on SARA</vt:lpstr>
      <vt:lpstr>AOP Defect #1</vt:lpstr>
      <vt:lpstr>AOP Defect #2</vt:lpstr>
      <vt:lpstr>Why Use One Trajectory Generator for All Trajectories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Stewart L. (LARC-D318)</dc:creator>
  <cp:lastModifiedBy>Karr, David Abraham {he, him} (LARC-D318)[RSES]</cp:lastModifiedBy>
  <cp:revision>28</cp:revision>
  <dcterms:created xsi:type="dcterms:W3CDTF">2023-08-21T18:38:39Z</dcterms:created>
  <dcterms:modified xsi:type="dcterms:W3CDTF">2023-12-19T19:21:58Z</dcterms:modified>
</cp:coreProperties>
</file>