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8" r:id="rId5"/>
    <p:sldId id="263" r:id="rId6"/>
    <p:sldId id="271" r:id="rId7"/>
    <p:sldId id="272" r:id="rId8"/>
    <p:sldId id="264" r:id="rId9"/>
    <p:sldId id="275" r:id="rId10"/>
    <p:sldId id="2142533434" r:id="rId11"/>
    <p:sldId id="307" r:id="rId12"/>
    <p:sldId id="308" r:id="rId13"/>
    <p:sldId id="1240" r:id="rId14"/>
    <p:sldId id="280" r:id="rId15"/>
    <p:sldId id="283" r:id="rId16"/>
    <p:sldId id="284" r:id="rId17"/>
    <p:sldId id="2142533430" r:id="rId18"/>
    <p:sldId id="2142533437" r:id="rId19"/>
    <p:sldId id="2142533438" r:id="rId20"/>
    <p:sldId id="2142533436" r:id="rId21"/>
    <p:sldId id="2142533431" r:id="rId22"/>
    <p:sldId id="2142533432" r:id="rId23"/>
    <p:sldId id="2142533433" r:id="rId24"/>
    <p:sldId id="2142533435" r:id="rId25"/>
    <p:sldId id="286" r:id="rId26"/>
    <p:sldId id="287" r:id="rId27"/>
    <p:sldId id="288" r:id="rId28"/>
    <p:sldId id="289" r:id="rId29"/>
    <p:sldId id="290" r:id="rId30"/>
    <p:sldId id="30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66B3"/>
    <a:srgbClr val="000099"/>
    <a:srgbClr val="82355C"/>
    <a:srgbClr val="FAC300"/>
    <a:srgbClr val="260D0C"/>
    <a:srgbClr val="3E265E"/>
    <a:srgbClr val="405B77"/>
    <a:srgbClr val="EF1B24"/>
    <a:srgbClr val="2E2C32"/>
    <a:srgbClr val="B7C9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B942B0-23B6-4EAC-BFB0-B59CC5622B38}" v="106" dt="2023-12-29T20:27:35.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20" autoAdjust="0"/>
    <p:restoredTop sz="96242" autoAdjust="0"/>
  </p:normalViewPr>
  <p:slideViewPr>
    <p:cSldViewPr snapToGrid="0" snapToObjects="1">
      <p:cViewPr varScale="1">
        <p:scale>
          <a:sx n="106" d="100"/>
          <a:sy n="106" d="100"/>
        </p:scale>
        <p:origin x="540" y="114"/>
      </p:cViewPr>
      <p:guideLst/>
    </p:cSldViewPr>
  </p:slideViewPr>
  <p:notesTextViewPr>
    <p:cViewPr>
      <p:scale>
        <a:sx n="1" d="1"/>
        <a:sy n="1" d="1"/>
      </p:scale>
      <p:origin x="0" y="0"/>
    </p:cViewPr>
  </p:notesTextViewPr>
  <p:sorterViewPr>
    <p:cViewPr>
      <p:scale>
        <a:sx n="100" d="100"/>
        <a:sy n="100" d="100"/>
      </p:scale>
      <p:origin x="0" y="-154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ointe, Michael R. (MSFC-ST20)" userId="47dcaf4a-ab2f-4605-b86e-00457376e1c7" providerId="ADAL" clId="{A1B942B0-23B6-4EAC-BFB0-B59CC5622B38}"/>
    <pc:docChg chg="undo redo custSel addSld delSld modSld sldOrd modMainMaster">
      <pc:chgData name="Lapointe, Michael R. (MSFC-ST20)" userId="47dcaf4a-ab2f-4605-b86e-00457376e1c7" providerId="ADAL" clId="{A1B942B0-23B6-4EAC-BFB0-B59CC5622B38}" dt="2023-12-29T20:27:35.926" v="3621"/>
      <pc:docMkLst>
        <pc:docMk/>
      </pc:docMkLst>
      <pc:sldChg chg="addSp delSp modSp mod">
        <pc:chgData name="Lapointe, Michael R. (MSFC-ST20)" userId="47dcaf4a-ab2f-4605-b86e-00457376e1c7" providerId="ADAL" clId="{A1B942B0-23B6-4EAC-BFB0-B59CC5622B38}" dt="2023-12-29T16:50:56.175" v="891" actId="478"/>
        <pc:sldMkLst>
          <pc:docMk/>
          <pc:sldMk cId="188102195" sldId="258"/>
        </pc:sldMkLst>
        <pc:spChg chg="del">
          <ac:chgData name="Lapointe, Michael R. (MSFC-ST20)" userId="47dcaf4a-ab2f-4605-b86e-00457376e1c7" providerId="ADAL" clId="{A1B942B0-23B6-4EAC-BFB0-B59CC5622B38}" dt="2023-12-29T16:15:37.670" v="362" actId="478"/>
          <ac:spMkLst>
            <pc:docMk/>
            <pc:sldMk cId="188102195" sldId="258"/>
            <ac:spMk id="2" creationId="{118E98F9-08AE-894F-84B1-E60EF9C33960}"/>
          </ac:spMkLst>
        </pc:spChg>
        <pc:spChg chg="add del mod">
          <ac:chgData name="Lapointe, Michael R. (MSFC-ST20)" userId="47dcaf4a-ab2f-4605-b86e-00457376e1c7" providerId="ADAL" clId="{A1B942B0-23B6-4EAC-BFB0-B59CC5622B38}" dt="2023-12-29T16:17:02.877" v="418" actId="478"/>
          <ac:spMkLst>
            <pc:docMk/>
            <pc:sldMk cId="188102195" sldId="258"/>
            <ac:spMk id="3" creationId="{4306B196-D756-B924-3C60-84A04AF691B4}"/>
          </ac:spMkLst>
        </pc:spChg>
        <pc:spChg chg="mod ord">
          <ac:chgData name="Lapointe, Michael R. (MSFC-ST20)" userId="47dcaf4a-ab2f-4605-b86e-00457376e1c7" providerId="ADAL" clId="{A1B942B0-23B6-4EAC-BFB0-B59CC5622B38}" dt="2023-12-29T16:23:05.466" v="486" actId="1076"/>
          <ac:spMkLst>
            <pc:docMk/>
            <pc:sldMk cId="188102195" sldId="258"/>
            <ac:spMk id="6" creationId="{EBF8C64B-A9E6-1749-926F-1FD4A036BD32}"/>
          </ac:spMkLst>
        </pc:spChg>
        <pc:spChg chg="mod topLvl">
          <ac:chgData name="Lapointe, Michael R. (MSFC-ST20)" userId="47dcaf4a-ab2f-4605-b86e-00457376e1c7" providerId="ADAL" clId="{A1B942B0-23B6-4EAC-BFB0-B59CC5622B38}" dt="2023-12-29T16:18:24.509" v="438" actId="21"/>
          <ac:spMkLst>
            <pc:docMk/>
            <pc:sldMk cId="188102195" sldId="258"/>
            <ac:spMk id="10" creationId="{826EA469-23E1-7593-9CD6-717558434B1B}"/>
          </ac:spMkLst>
        </pc:spChg>
        <pc:spChg chg="del mod">
          <ac:chgData name="Lapointe, Michael R. (MSFC-ST20)" userId="47dcaf4a-ab2f-4605-b86e-00457376e1c7" providerId="ADAL" clId="{A1B942B0-23B6-4EAC-BFB0-B59CC5622B38}" dt="2023-12-29T16:16:09.680" v="367" actId="478"/>
          <ac:spMkLst>
            <pc:docMk/>
            <pc:sldMk cId="188102195" sldId="258"/>
            <ac:spMk id="11" creationId="{95FB2F08-D7D1-798D-E386-7CC9DC4FD10F}"/>
          </ac:spMkLst>
        </pc:spChg>
        <pc:spChg chg="del mod">
          <ac:chgData name="Lapointe, Michael R. (MSFC-ST20)" userId="47dcaf4a-ab2f-4605-b86e-00457376e1c7" providerId="ADAL" clId="{A1B942B0-23B6-4EAC-BFB0-B59CC5622B38}" dt="2023-12-29T16:16:48.707" v="414" actId="21"/>
          <ac:spMkLst>
            <pc:docMk/>
            <pc:sldMk cId="188102195" sldId="258"/>
            <ac:spMk id="12" creationId="{7DD6B49B-14B8-F54C-A116-6861347D8E7E}"/>
          </ac:spMkLst>
        </pc:spChg>
        <pc:spChg chg="del mod">
          <ac:chgData name="Lapointe, Michael R. (MSFC-ST20)" userId="47dcaf4a-ab2f-4605-b86e-00457376e1c7" providerId="ADAL" clId="{A1B942B0-23B6-4EAC-BFB0-B59CC5622B38}" dt="2023-12-29T16:16:08.030" v="366" actId="478"/>
          <ac:spMkLst>
            <pc:docMk/>
            <pc:sldMk cId="188102195" sldId="258"/>
            <ac:spMk id="13" creationId="{7340BCFD-6198-57CD-B13E-6AB07BD8FA5E}"/>
          </ac:spMkLst>
        </pc:spChg>
        <pc:spChg chg="add del mod ord">
          <ac:chgData name="Lapointe, Michael R. (MSFC-ST20)" userId="47dcaf4a-ab2f-4605-b86e-00457376e1c7" providerId="ADAL" clId="{A1B942B0-23B6-4EAC-BFB0-B59CC5622B38}" dt="2023-12-29T16:18:55.328" v="445" actId="478"/>
          <ac:spMkLst>
            <pc:docMk/>
            <pc:sldMk cId="188102195" sldId="258"/>
            <ac:spMk id="15" creationId="{7968FBBD-0FBC-D1C8-AB2B-3C7C3D7E2BCE}"/>
          </ac:spMkLst>
        </pc:spChg>
        <pc:spChg chg="add mod">
          <ac:chgData name="Lapointe, Michael R. (MSFC-ST20)" userId="47dcaf4a-ab2f-4605-b86e-00457376e1c7" providerId="ADAL" clId="{A1B942B0-23B6-4EAC-BFB0-B59CC5622B38}" dt="2023-12-29T16:30:12.347" v="541" actId="208"/>
          <ac:spMkLst>
            <pc:docMk/>
            <pc:sldMk cId="188102195" sldId="258"/>
            <ac:spMk id="18" creationId="{43D05A04-262D-2F82-D445-1866458D0EA0}"/>
          </ac:spMkLst>
        </pc:spChg>
        <pc:spChg chg="add mod">
          <ac:chgData name="Lapointe, Michael R. (MSFC-ST20)" userId="47dcaf4a-ab2f-4605-b86e-00457376e1c7" providerId="ADAL" clId="{A1B942B0-23B6-4EAC-BFB0-B59CC5622B38}" dt="2023-12-29T16:25:34.900" v="507" actId="1076"/>
          <ac:spMkLst>
            <pc:docMk/>
            <pc:sldMk cId="188102195" sldId="258"/>
            <ac:spMk id="19" creationId="{4F4C4EA3-96FB-856A-DBE8-B39FDD7AF77F}"/>
          </ac:spMkLst>
        </pc:spChg>
        <pc:grpChg chg="add del mod">
          <ac:chgData name="Lapointe, Michael R. (MSFC-ST20)" userId="47dcaf4a-ab2f-4605-b86e-00457376e1c7" providerId="ADAL" clId="{A1B942B0-23B6-4EAC-BFB0-B59CC5622B38}" dt="2023-12-29T16:18:53.039" v="444" actId="21"/>
          <ac:grpSpMkLst>
            <pc:docMk/>
            <pc:sldMk cId="188102195" sldId="258"/>
            <ac:grpSpMk id="4" creationId="{916ACBE6-4258-04C7-5DEF-A14F2CEDB65D}"/>
          </ac:grpSpMkLst>
        </pc:grpChg>
        <pc:grpChg chg="del mod">
          <ac:chgData name="Lapointe, Michael R. (MSFC-ST20)" userId="47dcaf4a-ab2f-4605-b86e-00457376e1c7" providerId="ADAL" clId="{A1B942B0-23B6-4EAC-BFB0-B59CC5622B38}" dt="2023-12-29T16:16:09.680" v="367" actId="478"/>
          <ac:grpSpMkLst>
            <pc:docMk/>
            <pc:sldMk cId="188102195" sldId="258"/>
            <ac:grpSpMk id="8" creationId="{A357985E-FE84-9237-DA2F-09EF97579BC9}"/>
          </ac:grpSpMkLst>
        </pc:grpChg>
        <pc:picChg chg="add del mod ord topLvl">
          <ac:chgData name="Lapointe, Michael R. (MSFC-ST20)" userId="47dcaf4a-ab2f-4605-b86e-00457376e1c7" providerId="ADAL" clId="{A1B942B0-23B6-4EAC-BFB0-B59CC5622B38}" dt="2023-12-29T16:18:30.664" v="440" actId="14100"/>
          <ac:picMkLst>
            <pc:docMk/>
            <pc:sldMk cId="188102195" sldId="258"/>
            <ac:picMk id="5" creationId="{06640E6F-5F99-87A0-6192-66F15D9EA010}"/>
          </ac:picMkLst>
        </pc:picChg>
        <pc:picChg chg="del mod ord">
          <ac:chgData name="Lapointe, Michael R. (MSFC-ST20)" userId="47dcaf4a-ab2f-4605-b86e-00457376e1c7" providerId="ADAL" clId="{A1B942B0-23B6-4EAC-BFB0-B59CC5622B38}" dt="2023-12-29T16:18:56.910" v="446" actId="478"/>
          <ac:picMkLst>
            <pc:docMk/>
            <pc:sldMk cId="188102195" sldId="258"/>
            <ac:picMk id="7" creationId="{107FC2F8-3DAF-0042-8D29-4D18F63C3DD4}"/>
          </ac:picMkLst>
        </pc:picChg>
        <pc:picChg chg="del mod">
          <ac:chgData name="Lapointe, Michael R. (MSFC-ST20)" userId="47dcaf4a-ab2f-4605-b86e-00457376e1c7" providerId="ADAL" clId="{A1B942B0-23B6-4EAC-BFB0-B59CC5622B38}" dt="2023-12-29T16:15:37.670" v="362" actId="478"/>
          <ac:picMkLst>
            <pc:docMk/>
            <pc:sldMk cId="188102195" sldId="258"/>
            <ac:picMk id="9" creationId="{7E386B52-7835-7F4F-89C7-22DC60EA03C7}"/>
          </ac:picMkLst>
        </pc:picChg>
        <pc:picChg chg="del">
          <ac:chgData name="Lapointe, Michael R. (MSFC-ST20)" userId="47dcaf4a-ab2f-4605-b86e-00457376e1c7" providerId="ADAL" clId="{A1B942B0-23B6-4EAC-BFB0-B59CC5622B38}" dt="2023-12-29T16:06:35.272" v="242" actId="478"/>
          <ac:picMkLst>
            <pc:docMk/>
            <pc:sldMk cId="188102195" sldId="258"/>
            <ac:picMk id="14" creationId="{4F635B53-9327-4043-BC42-FC33A96C9222}"/>
          </ac:picMkLst>
        </pc:picChg>
        <pc:picChg chg="add mod">
          <ac:chgData name="Lapointe, Michael R. (MSFC-ST20)" userId="47dcaf4a-ab2f-4605-b86e-00457376e1c7" providerId="ADAL" clId="{A1B942B0-23B6-4EAC-BFB0-B59CC5622B38}" dt="2023-12-29T16:25:38.510" v="509" actId="1076"/>
          <ac:picMkLst>
            <pc:docMk/>
            <pc:sldMk cId="188102195" sldId="258"/>
            <ac:picMk id="16" creationId="{C6917D56-C8AA-AF0F-13A9-2518711A778A}"/>
          </ac:picMkLst>
        </pc:picChg>
        <pc:picChg chg="add mod modCrop">
          <ac:chgData name="Lapointe, Michael R. (MSFC-ST20)" userId="47dcaf4a-ab2f-4605-b86e-00457376e1c7" providerId="ADAL" clId="{A1B942B0-23B6-4EAC-BFB0-B59CC5622B38}" dt="2023-12-29T16:25:30.907" v="506" actId="1076"/>
          <ac:picMkLst>
            <pc:docMk/>
            <pc:sldMk cId="188102195" sldId="258"/>
            <ac:picMk id="17" creationId="{4C73AFC5-07E8-5F45-8CB3-7F0474333F5D}"/>
          </ac:picMkLst>
        </pc:picChg>
        <pc:picChg chg="add del mod">
          <ac:chgData name="Lapointe, Michael R. (MSFC-ST20)" userId="47dcaf4a-ab2f-4605-b86e-00457376e1c7" providerId="ADAL" clId="{A1B942B0-23B6-4EAC-BFB0-B59CC5622B38}" dt="2023-12-29T16:50:56.175" v="891" actId="478"/>
          <ac:picMkLst>
            <pc:docMk/>
            <pc:sldMk cId="188102195" sldId="258"/>
            <ac:picMk id="20" creationId="{5B29C186-EA22-EDCD-1E1D-8178B008C6F7}"/>
          </ac:picMkLst>
        </pc:picChg>
      </pc:sldChg>
      <pc:sldChg chg="del">
        <pc:chgData name="Lapointe, Michael R. (MSFC-ST20)" userId="47dcaf4a-ab2f-4605-b86e-00457376e1c7" providerId="ADAL" clId="{A1B942B0-23B6-4EAC-BFB0-B59CC5622B38}" dt="2023-12-29T15:53:42.374" v="4" actId="47"/>
        <pc:sldMkLst>
          <pc:docMk/>
          <pc:sldMk cId="3957999031" sldId="259"/>
        </pc:sldMkLst>
      </pc:sldChg>
      <pc:sldChg chg="del">
        <pc:chgData name="Lapointe, Michael R. (MSFC-ST20)" userId="47dcaf4a-ab2f-4605-b86e-00457376e1c7" providerId="ADAL" clId="{A1B942B0-23B6-4EAC-BFB0-B59CC5622B38}" dt="2023-12-29T15:53:43.377" v="5" actId="47"/>
        <pc:sldMkLst>
          <pc:docMk/>
          <pc:sldMk cId="3579850065" sldId="262"/>
        </pc:sldMkLst>
      </pc:sldChg>
      <pc:sldChg chg="addSp delSp modSp mod">
        <pc:chgData name="Lapointe, Michael R. (MSFC-ST20)" userId="47dcaf4a-ab2f-4605-b86e-00457376e1c7" providerId="ADAL" clId="{A1B942B0-23B6-4EAC-BFB0-B59CC5622B38}" dt="2023-12-29T20:06:44.669" v="3382" actId="1076"/>
        <pc:sldMkLst>
          <pc:docMk/>
          <pc:sldMk cId="3384751375" sldId="263"/>
        </pc:sldMkLst>
        <pc:spChg chg="mod">
          <ac:chgData name="Lapointe, Michael R. (MSFC-ST20)" userId="47dcaf4a-ab2f-4605-b86e-00457376e1c7" providerId="ADAL" clId="{A1B942B0-23B6-4EAC-BFB0-B59CC5622B38}" dt="2023-12-29T17:12:09.077" v="1081" actId="1076"/>
          <ac:spMkLst>
            <pc:docMk/>
            <pc:sldMk cId="3384751375" sldId="263"/>
            <ac:spMk id="2" creationId="{6EACFD51-223C-024C-A06E-E1203ED4C8B0}"/>
          </ac:spMkLst>
        </pc:spChg>
        <pc:spChg chg="add mod">
          <ac:chgData name="Lapointe, Michael R. (MSFC-ST20)" userId="47dcaf4a-ab2f-4605-b86e-00457376e1c7" providerId="ADAL" clId="{A1B942B0-23B6-4EAC-BFB0-B59CC5622B38}" dt="2023-12-29T20:06:44.669" v="3382" actId="1076"/>
          <ac:spMkLst>
            <pc:docMk/>
            <pc:sldMk cId="3384751375" sldId="263"/>
            <ac:spMk id="4" creationId="{9EBCAAB8-A2A7-9324-462F-ECD663F63A72}"/>
          </ac:spMkLst>
        </pc:spChg>
        <pc:spChg chg="add del mod">
          <ac:chgData name="Lapointe, Michael R. (MSFC-ST20)" userId="47dcaf4a-ab2f-4605-b86e-00457376e1c7" providerId="ADAL" clId="{A1B942B0-23B6-4EAC-BFB0-B59CC5622B38}" dt="2023-12-29T17:08:53.536" v="1023" actId="478"/>
          <ac:spMkLst>
            <pc:docMk/>
            <pc:sldMk cId="3384751375" sldId="263"/>
            <ac:spMk id="6" creationId="{FBC9D863-7568-DAA3-CC74-CB976429A668}"/>
          </ac:spMkLst>
        </pc:spChg>
        <pc:spChg chg="add mod">
          <ac:chgData name="Lapointe, Michael R. (MSFC-ST20)" userId="47dcaf4a-ab2f-4605-b86e-00457376e1c7" providerId="ADAL" clId="{A1B942B0-23B6-4EAC-BFB0-B59CC5622B38}" dt="2023-12-29T17:09:01.880" v="1037" actId="20577"/>
          <ac:spMkLst>
            <pc:docMk/>
            <pc:sldMk cId="3384751375" sldId="263"/>
            <ac:spMk id="7" creationId="{1C4947D3-1451-E2C1-C3A7-234B4343F830}"/>
          </ac:spMkLst>
        </pc:spChg>
        <pc:spChg chg="del mod">
          <ac:chgData name="Lapointe, Michael R. (MSFC-ST20)" userId="47dcaf4a-ab2f-4605-b86e-00457376e1c7" providerId="ADAL" clId="{A1B942B0-23B6-4EAC-BFB0-B59CC5622B38}" dt="2023-12-29T17:08:50.850" v="1022" actId="478"/>
          <ac:spMkLst>
            <pc:docMk/>
            <pc:sldMk cId="3384751375" sldId="263"/>
            <ac:spMk id="13" creationId="{CC248A95-E44C-C847-BD15-AC1E74990077}"/>
          </ac:spMkLst>
        </pc:spChg>
        <pc:spChg chg="mod">
          <ac:chgData name="Lapointe, Michael R. (MSFC-ST20)" userId="47dcaf4a-ab2f-4605-b86e-00457376e1c7" providerId="ADAL" clId="{A1B942B0-23B6-4EAC-BFB0-B59CC5622B38}" dt="2023-12-29T19:28:09.864" v="2791" actId="20577"/>
          <ac:spMkLst>
            <pc:docMk/>
            <pc:sldMk cId="3384751375" sldId="263"/>
            <ac:spMk id="16" creationId="{5869F692-7872-BF4C-9ABC-0897CD976BC0}"/>
          </ac:spMkLst>
        </pc:spChg>
        <pc:spChg chg="mod">
          <ac:chgData name="Lapointe, Michael R. (MSFC-ST20)" userId="47dcaf4a-ab2f-4605-b86e-00457376e1c7" providerId="ADAL" clId="{A1B942B0-23B6-4EAC-BFB0-B59CC5622B38}" dt="2023-12-29T17:00:28.645" v="950" actId="1076"/>
          <ac:spMkLst>
            <pc:docMk/>
            <pc:sldMk cId="3384751375" sldId="263"/>
            <ac:spMk id="19" creationId="{6EB45C94-CCFA-4947-A76F-07493CBFFF76}"/>
          </ac:spMkLst>
        </pc:spChg>
        <pc:spChg chg="mod">
          <ac:chgData name="Lapointe, Michael R. (MSFC-ST20)" userId="47dcaf4a-ab2f-4605-b86e-00457376e1c7" providerId="ADAL" clId="{A1B942B0-23B6-4EAC-BFB0-B59CC5622B38}" dt="2023-12-29T17:13:29.020" v="1084" actId="1076"/>
          <ac:spMkLst>
            <pc:docMk/>
            <pc:sldMk cId="3384751375" sldId="263"/>
            <ac:spMk id="21" creationId="{76B04FA3-6199-D74C-9537-2C7DAB0F8C39}"/>
          </ac:spMkLst>
        </pc:spChg>
        <pc:spChg chg="del mod">
          <ac:chgData name="Lapointe, Michael R. (MSFC-ST20)" userId="47dcaf4a-ab2f-4605-b86e-00457376e1c7" providerId="ADAL" clId="{A1B942B0-23B6-4EAC-BFB0-B59CC5622B38}" dt="2023-12-29T16:51:16.248" v="892" actId="478"/>
          <ac:spMkLst>
            <pc:docMk/>
            <pc:sldMk cId="3384751375" sldId="263"/>
            <ac:spMk id="23" creationId="{5AABB817-38DC-0C46-9079-DEE0C474CC78}"/>
          </ac:spMkLst>
        </pc:spChg>
        <pc:spChg chg="del">
          <ac:chgData name="Lapointe, Michael R. (MSFC-ST20)" userId="47dcaf4a-ab2f-4605-b86e-00457376e1c7" providerId="ADAL" clId="{A1B942B0-23B6-4EAC-BFB0-B59CC5622B38}" dt="2023-12-29T16:27:44.069" v="523" actId="478"/>
          <ac:spMkLst>
            <pc:docMk/>
            <pc:sldMk cId="3384751375" sldId="263"/>
            <ac:spMk id="25" creationId="{CBFEFB83-FCBD-2848-B401-B74C6ACA41B3}"/>
          </ac:spMkLst>
        </pc:spChg>
        <pc:spChg chg="del">
          <ac:chgData name="Lapointe, Michael R. (MSFC-ST20)" userId="47dcaf4a-ab2f-4605-b86e-00457376e1c7" providerId="ADAL" clId="{A1B942B0-23B6-4EAC-BFB0-B59CC5622B38}" dt="2023-12-29T16:52:06.662" v="897" actId="478"/>
          <ac:spMkLst>
            <pc:docMk/>
            <pc:sldMk cId="3384751375" sldId="263"/>
            <ac:spMk id="28" creationId="{3145A09E-61E5-0E4C-9B61-FD1369117A70}"/>
          </ac:spMkLst>
        </pc:spChg>
      </pc:sldChg>
      <pc:sldChg chg="addSp delSp modSp mod">
        <pc:chgData name="Lapointe, Michael R. (MSFC-ST20)" userId="47dcaf4a-ab2f-4605-b86e-00457376e1c7" providerId="ADAL" clId="{A1B942B0-23B6-4EAC-BFB0-B59CC5622B38}" dt="2023-12-29T20:06:16.670" v="3373" actId="207"/>
        <pc:sldMkLst>
          <pc:docMk/>
          <pc:sldMk cId="1623098310" sldId="264"/>
        </pc:sldMkLst>
        <pc:spChg chg="del mod">
          <ac:chgData name="Lapointe, Michael R. (MSFC-ST20)" userId="47dcaf4a-ab2f-4605-b86e-00457376e1c7" providerId="ADAL" clId="{A1B942B0-23B6-4EAC-BFB0-B59CC5622B38}" dt="2023-12-29T17:14:43.410" v="1091" actId="478"/>
          <ac:spMkLst>
            <pc:docMk/>
            <pc:sldMk cId="1623098310" sldId="264"/>
            <ac:spMk id="2" creationId="{F5AC98E6-0903-8E40-B0B5-FE851DACF497}"/>
          </ac:spMkLst>
        </pc:spChg>
        <pc:spChg chg="del mod">
          <ac:chgData name="Lapointe, Michael R. (MSFC-ST20)" userId="47dcaf4a-ab2f-4605-b86e-00457376e1c7" providerId="ADAL" clId="{A1B942B0-23B6-4EAC-BFB0-B59CC5622B38}" dt="2023-12-29T17:19:57.181" v="1165" actId="478"/>
          <ac:spMkLst>
            <pc:docMk/>
            <pc:sldMk cId="1623098310" sldId="264"/>
            <ac:spMk id="3" creationId="{00000000-0000-0000-0000-000000000000}"/>
          </ac:spMkLst>
        </pc:spChg>
        <pc:spChg chg="mod">
          <ac:chgData name="Lapointe, Michael R. (MSFC-ST20)" userId="47dcaf4a-ab2f-4605-b86e-00457376e1c7" providerId="ADAL" clId="{A1B942B0-23B6-4EAC-BFB0-B59CC5622B38}" dt="2023-12-29T17:16:24.229" v="1116" actId="207"/>
          <ac:spMkLst>
            <pc:docMk/>
            <pc:sldMk cId="1623098310" sldId="264"/>
            <ac:spMk id="4" creationId="{00000000-0000-0000-0000-000000000000}"/>
          </ac:spMkLst>
        </pc:spChg>
        <pc:spChg chg="del">
          <ac:chgData name="Lapointe, Michael R. (MSFC-ST20)" userId="47dcaf4a-ab2f-4605-b86e-00457376e1c7" providerId="ADAL" clId="{A1B942B0-23B6-4EAC-BFB0-B59CC5622B38}" dt="2023-12-29T17:19:55.131" v="1164" actId="478"/>
          <ac:spMkLst>
            <pc:docMk/>
            <pc:sldMk cId="1623098310" sldId="264"/>
            <ac:spMk id="5" creationId="{C9683891-D8ED-BA07-AB5D-EE8DC2161179}"/>
          </ac:spMkLst>
        </pc:spChg>
        <pc:spChg chg="add mod">
          <ac:chgData name="Lapointe, Michael R. (MSFC-ST20)" userId="47dcaf4a-ab2f-4605-b86e-00457376e1c7" providerId="ADAL" clId="{A1B942B0-23B6-4EAC-BFB0-B59CC5622B38}" dt="2023-12-29T17:15:11.600" v="1107" actId="20577"/>
          <ac:spMkLst>
            <pc:docMk/>
            <pc:sldMk cId="1623098310" sldId="264"/>
            <ac:spMk id="6" creationId="{4093442F-FCB9-C9F2-B52C-B6A188866C1E}"/>
          </ac:spMkLst>
        </pc:spChg>
        <pc:spChg chg="add del mod">
          <ac:chgData name="Lapointe, Michael R. (MSFC-ST20)" userId="47dcaf4a-ab2f-4605-b86e-00457376e1c7" providerId="ADAL" clId="{A1B942B0-23B6-4EAC-BFB0-B59CC5622B38}" dt="2023-12-29T17:16:18.826" v="1115" actId="478"/>
          <ac:spMkLst>
            <pc:docMk/>
            <pc:sldMk cId="1623098310" sldId="264"/>
            <ac:spMk id="9" creationId="{2ACEABC0-9EE2-40B4-00E7-A8F3F3274629}"/>
          </ac:spMkLst>
        </pc:spChg>
        <pc:spChg chg="del mod">
          <ac:chgData name="Lapointe, Michael R. (MSFC-ST20)" userId="47dcaf4a-ab2f-4605-b86e-00457376e1c7" providerId="ADAL" clId="{A1B942B0-23B6-4EAC-BFB0-B59CC5622B38}" dt="2023-12-29T17:14:16.618" v="1086" actId="478"/>
          <ac:spMkLst>
            <pc:docMk/>
            <pc:sldMk cId="1623098310" sldId="264"/>
            <ac:spMk id="12" creationId="{DFAC9326-8793-5B4C-B755-7DFE3FAAD6DF}"/>
          </ac:spMkLst>
        </pc:spChg>
        <pc:spChg chg="del mod">
          <ac:chgData name="Lapointe, Michael R. (MSFC-ST20)" userId="47dcaf4a-ab2f-4605-b86e-00457376e1c7" providerId="ADAL" clId="{A1B942B0-23B6-4EAC-BFB0-B59CC5622B38}" dt="2023-12-29T17:14:56.374" v="1095" actId="478"/>
          <ac:spMkLst>
            <pc:docMk/>
            <pc:sldMk cId="1623098310" sldId="264"/>
            <ac:spMk id="13" creationId="{8952DA70-5254-AA45-AD2B-6E8447568A59}"/>
          </ac:spMkLst>
        </pc:spChg>
        <pc:spChg chg="del mod">
          <ac:chgData name="Lapointe, Michael R. (MSFC-ST20)" userId="47dcaf4a-ab2f-4605-b86e-00457376e1c7" providerId="ADAL" clId="{A1B942B0-23B6-4EAC-BFB0-B59CC5622B38}" dt="2023-12-29T17:16:38.379" v="1118" actId="478"/>
          <ac:spMkLst>
            <pc:docMk/>
            <pc:sldMk cId="1623098310" sldId="264"/>
            <ac:spMk id="14" creationId="{67018C4C-0A91-D744-AE4B-6D2A69CA5056}"/>
          </ac:spMkLst>
        </pc:spChg>
        <pc:spChg chg="add mod">
          <ac:chgData name="Lapointe, Michael R. (MSFC-ST20)" userId="47dcaf4a-ab2f-4605-b86e-00457376e1c7" providerId="ADAL" clId="{A1B942B0-23B6-4EAC-BFB0-B59CC5622B38}" dt="2023-12-29T20:06:16.670" v="3373" actId="207"/>
          <ac:spMkLst>
            <pc:docMk/>
            <pc:sldMk cId="1623098310" sldId="264"/>
            <ac:spMk id="15" creationId="{F6DD1229-B797-68B7-2F6E-CEF8222BF907}"/>
          </ac:spMkLst>
        </pc:spChg>
        <pc:spChg chg="del">
          <ac:chgData name="Lapointe, Michael R. (MSFC-ST20)" userId="47dcaf4a-ab2f-4605-b86e-00457376e1c7" providerId="ADAL" clId="{A1B942B0-23B6-4EAC-BFB0-B59CC5622B38}" dt="2023-12-29T17:16:08.402" v="1113" actId="478"/>
          <ac:spMkLst>
            <pc:docMk/>
            <pc:sldMk cId="1623098310" sldId="264"/>
            <ac:spMk id="19" creationId="{E5F797A8-DA8B-6147-98B3-E8BF10136300}"/>
          </ac:spMkLst>
        </pc:spChg>
        <pc:spChg chg="mod">
          <ac:chgData name="Lapointe, Michael R. (MSFC-ST20)" userId="47dcaf4a-ab2f-4605-b86e-00457376e1c7" providerId="ADAL" clId="{A1B942B0-23B6-4EAC-BFB0-B59CC5622B38}" dt="2023-12-29T18:19:43.075" v="2473" actId="20578"/>
          <ac:spMkLst>
            <pc:docMk/>
            <pc:sldMk cId="1623098310" sldId="264"/>
            <ac:spMk id="20" creationId="{726A8C28-3777-8F4A-BB65-C4E89BAABB9C}"/>
          </ac:spMkLst>
        </pc:spChg>
        <pc:spChg chg="mod">
          <ac:chgData name="Lapointe, Michael R. (MSFC-ST20)" userId="47dcaf4a-ab2f-4605-b86e-00457376e1c7" providerId="ADAL" clId="{A1B942B0-23B6-4EAC-BFB0-B59CC5622B38}" dt="2023-12-29T18:08:33.059" v="2165" actId="1076"/>
          <ac:spMkLst>
            <pc:docMk/>
            <pc:sldMk cId="1623098310" sldId="264"/>
            <ac:spMk id="21" creationId="{D1F2BB15-B1A6-7142-9BB5-3E8243CEA2F4}"/>
          </ac:spMkLst>
        </pc:spChg>
        <pc:spChg chg="del mod">
          <ac:chgData name="Lapointe, Michael R. (MSFC-ST20)" userId="47dcaf4a-ab2f-4605-b86e-00457376e1c7" providerId="ADAL" clId="{A1B942B0-23B6-4EAC-BFB0-B59CC5622B38}" dt="2023-12-29T17:17:20.204" v="1123" actId="478"/>
          <ac:spMkLst>
            <pc:docMk/>
            <pc:sldMk cId="1623098310" sldId="264"/>
            <ac:spMk id="25" creationId="{1977E982-16A2-4540-97C3-F4AE8E4BF851}"/>
          </ac:spMkLst>
        </pc:spChg>
        <pc:spChg chg="del mod">
          <ac:chgData name="Lapointe, Michael R. (MSFC-ST20)" userId="47dcaf4a-ab2f-4605-b86e-00457376e1c7" providerId="ADAL" clId="{A1B942B0-23B6-4EAC-BFB0-B59CC5622B38}" dt="2023-12-29T17:17:20.204" v="1123" actId="478"/>
          <ac:spMkLst>
            <pc:docMk/>
            <pc:sldMk cId="1623098310" sldId="264"/>
            <ac:spMk id="26" creationId="{39B2A993-71B0-0D42-8B97-7AFBEB9139B3}"/>
          </ac:spMkLst>
        </pc:spChg>
        <pc:spChg chg="del mod">
          <ac:chgData name="Lapointe, Michael R. (MSFC-ST20)" userId="47dcaf4a-ab2f-4605-b86e-00457376e1c7" providerId="ADAL" clId="{A1B942B0-23B6-4EAC-BFB0-B59CC5622B38}" dt="2023-12-29T17:17:20.204" v="1123" actId="478"/>
          <ac:spMkLst>
            <pc:docMk/>
            <pc:sldMk cId="1623098310" sldId="264"/>
            <ac:spMk id="27" creationId="{67D61229-2172-5546-9729-269EAE61EF86}"/>
          </ac:spMkLst>
        </pc:spChg>
        <pc:spChg chg="del mod">
          <ac:chgData name="Lapointe, Michael R. (MSFC-ST20)" userId="47dcaf4a-ab2f-4605-b86e-00457376e1c7" providerId="ADAL" clId="{A1B942B0-23B6-4EAC-BFB0-B59CC5622B38}" dt="2023-12-29T17:17:20.204" v="1123" actId="478"/>
          <ac:spMkLst>
            <pc:docMk/>
            <pc:sldMk cId="1623098310" sldId="264"/>
            <ac:spMk id="28" creationId="{64C7F45A-1B2A-E047-AA2C-2FCC7E11D9B1}"/>
          </ac:spMkLst>
        </pc:spChg>
        <pc:spChg chg="del mod">
          <ac:chgData name="Lapointe, Michael R. (MSFC-ST20)" userId="47dcaf4a-ab2f-4605-b86e-00457376e1c7" providerId="ADAL" clId="{A1B942B0-23B6-4EAC-BFB0-B59CC5622B38}" dt="2023-12-29T17:17:20.204" v="1123" actId="478"/>
          <ac:spMkLst>
            <pc:docMk/>
            <pc:sldMk cId="1623098310" sldId="264"/>
            <ac:spMk id="29" creationId="{48FFB086-FC36-D24C-A9AA-14AB9D3ED2F8}"/>
          </ac:spMkLst>
        </pc:spChg>
        <pc:spChg chg="del mod">
          <ac:chgData name="Lapointe, Michael R. (MSFC-ST20)" userId="47dcaf4a-ab2f-4605-b86e-00457376e1c7" providerId="ADAL" clId="{A1B942B0-23B6-4EAC-BFB0-B59CC5622B38}" dt="2023-12-29T17:17:20.204" v="1123" actId="478"/>
          <ac:spMkLst>
            <pc:docMk/>
            <pc:sldMk cId="1623098310" sldId="264"/>
            <ac:spMk id="30" creationId="{21E54BCC-8132-B140-A3DE-10DC0D4A82E0}"/>
          </ac:spMkLst>
        </pc:spChg>
        <pc:spChg chg="del mod">
          <ac:chgData name="Lapointe, Michael R. (MSFC-ST20)" userId="47dcaf4a-ab2f-4605-b86e-00457376e1c7" providerId="ADAL" clId="{A1B942B0-23B6-4EAC-BFB0-B59CC5622B38}" dt="2023-12-29T17:17:20.204" v="1123" actId="478"/>
          <ac:spMkLst>
            <pc:docMk/>
            <pc:sldMk cId="1623098310" sldId="264"/>
            <ac:spMk id="31" creationId="{71ADCE0C-BFE9-D749-9263-A19E7A1A5345}"/>
          </ac:spMkLst>
        </pc:spChg>
        <pc:spChg chg="del mod">
          <ac:chgData name="Lapointe, Michael R. (MSFC-ST20)" userId="47dcaf4a-ab2f-4605-b86e-00457376e1c7" providerId="ADAL" clId="{A1B942B0-23B6-4EAC-BFB0-B59CC5622B38}" dt="2023-12-29T17:17:20.204" v="1123" actId="478"/>
          <ac:spMkLst>
            <pc:docMk/>
            <pc:sldMk cId="1623098310" sldId="264"/>
            <ac:spMk id="33" creationId="{28EBD975-A131-7A46-A9F1-06A13129169E}"/>
          </ac:spMkLst>
        </pc:spChg>
        <pc:spChg chg="del mod">
          <ac:chgData name="Lapointe, Michael R. (MSFC-ST20)" userId="47dcaf4a-ab2f-4605-b86e-00457376e1c7" providerId="ADAL" clId="{A1B942B0-23B6-4EAC-BFB0-B59CC5622B38}" dt="2023-12-29T17:17:20.204" v="1123" actId="478"/>
          <ac:spMkLst>
            <pc:docMk/>
            <pc:sldMk cId="1623098310" sldId="264"/>
            <ac:spMk id="34" creationId="{501A3C15-D265-4748-8A7C-8F21DBF06B5A}"/>
          </ac:spMkLst>
        </pc:spChg>
        <pc:spChg chg="del">
          <ac:chgData name="Lapointe, Michael R. (MSFC-ST20)" userId="47dcaf4a-ab2f-4605-b86e-00457376e1c7" providerId="ADAL" clId="{A1B942B0-23B6-4EAC-BFB0-B59CC5622B38}" dt="2023-12-29T16:34:46.405" v="569" actId="478"/>
          <ac:spMkLst>
            <pc:docMk/>
            <pc:sldMk cId="1623098310" sldId="264"/>
            <ac:spMk id="36" creationId="{51CFAF73-A4E6-F94D-84DD-45C760994B41}"/>
          </ac:spMkLst>
        </pc:spChg>
        <pc:grpChg chg="add mod">
          <ac:chgData name="Lapointe, Michael R. (MSFC-ST20)" userId="47dcaf4a-ab2f-4605-b86e-00457376e1c7" providerId="ADAL" clId="{A1B942B0-23B6-4EAC-BFB0-B59CC5622B38}" dt="2023-12-29T18:08:28.914" v="2164" actId="1036"/>
          <ac:grpSpMkLst>
            <pc:docMk/>
            <pc:sldMk cId="1623098310" sldId="264"/>
            <ac:grpSpMk id="36" creationId="{F19E8669-13DF-A4E8-9EF0-59D08134BAB4}"/>
          </ac:grpSpMkLst>
        </pc:grpChg>
        <pc:picChg chg="add del mod">
          <ac:chgData name="Lapointe, Michael R. (MSFC-ST20)" userId="47dcaf4a-ab2f-4605-b86e-00457376e1c7" providerId="ADAL" clId="{A1B942B0-23B6-4EAC-BFB0-B59CC5622B38}" dt="2023-12-29T16:34:37.081" v="567" actId="478"/>
          <ac:picMkLst>
            <pc:docMk/>
            <pc:sldMk cId="1623098310" sldId="264"/>
            <ac:picMk id="6" creationId="{CB162837-E3A9-46A8-AA83-2C669EDCCD72}"/>
          </ac:picMkLst>
        </pc:picChg>
        <pc:picChg chg="add del mod">
          <ac:chgData name="Lapointe, Michael R. (MSFC-ST20)" userId="47dcaf4a-ab2f-4605-b86e-00457376e1c7" providerId="ADAL" clId="{A1B942B0-23B6-4EAC-BFB0-B59CC5622B38}" dt="2023-12-29T17:14:59.127" v="1096" actId="478"/>
          <ac:picMkLst>
            <pc:docMk/>
            <pc:sldMk cId="1623098310" sldId="264"/>
            <ac:picMk id="7" creationId="{D10A9022-4C3F-B863-2C22-215512E35FFF}"/>
          </ac:picMkLst>
        </pc:picChg>
        <pc:picChg chg="del mod modCrop">
          <ac:chgData name="Lapointe, Michael R. (MSFC-ST20)" userId="47dcaf4a-ab2f-4605-b86e-00457376e1c7" providerId="ADAL" clId="{A1B942B0-23B6-4EAC-BFB0-B59CC5622B38}" dt="2023-12-29T17:16:14.614" v="1114" actId="478"/>
          <ac:picMkLst>
            <pc:docMk/>
            <pc:sldMk cId="1623098310" sldId="264"/>
            <ac:picMk id="11" creationId="{C4F42711-B19C-2641-9410-5A33BEC1B711}"/>
          </ac:picMkLst>
        </pc:picChg>
        <pc:picChg chg="add del mod">
          <ac:chgData name="Lapointe, Michael R. (MSFC-ST20)" userId="47dcaf4a-ab2f-4605-b86e-00457376e1c7" providerId="ADAL" clId="{A1B942B0-23B6-4EAC-BFB0-B59CC5622B38}" dt="2023-12-29T18:00:56.542" v="2027" actId="478"/>
          <ac:picMkLst>
            <pc:docMk/>
            <pc:sldMk cId="1623098310" sldId="264"/>
            <ac:picMk id="16" creationId="{7BE537EA-9D48-CBD2-D64A-A59CF887A435}"/>
          </ac:picMkLst>
        </pc:picChg>
        <pc:picChg chg="del">
          <ac:chgData name="Lapointe, Michael R. (MSFC-ST20)" userId="47dcaf4a-ab2f-4605-b86e-00457376e1c7" providerId="ADAL" clId="{A1B942B0-23B6-4EAC-BFB0-B59CC5622B38}" dt="2023-12-29T16:27:19.589" v="519" actId="478"/>
          <ac:picMkLst>
            <pc:docMk/>
            <pc:sldMk cId="1623098310" sldId="264"/>
            <ac:picMk id="16" creationId="{8EA33581-0AD4-4D4C-ABBB-C0769F035C56}"/>
          </ac:picMkLst>
        </pc:picChg>
        <pc:picChg chg="add del mod ord modCrop">
          <ac:chgData name="Lapointe, Michael R. (MSFC-ST20)" userId="47dcaf4a-ab2f-4605-b86e-00457376e1c7" providerId="ADAL" clId="{A1B942B0-23B6-4EAC-BFB0-B59CC5622B38}" dt="2023-12-29T18:08:26.323" v="2161" actId="164"/>
          <ac:picMkLst>
            <pc:docMk/>
            <pc:sldMk cId="1623098310" sldId="264"/>
            <ac:picMk id="17" creationId="{D089C105-71FD-8DE7-E4E2-DA6F65EC1CF0}"/>
          </ac:picMkLst>
        </pc:picChg>
        <pc:picChg chg="add del mod">
          <ac:chgData name="Lapointe, Michael R. (MSFC-ST20)" userId="47dcaf4a-ab2f-4605-b86e-00457376e1c7" providerId="ADAL" clId="{A1B942B0-23B6-4EAC-BFB0-B59CC5622B38}" dt="2023-12-29T18:00:05.195" v="2018" actId="478"/>
          <ac:picMkLst>
            <pc:docMk/>
            <pc:sldMk cId="1623098310" sldId="264"/>
            <ac:picMk id="18" creationId="{91281F42-F53A-7D31-F6CE-3EB685491F88}"/>
          </ac:picMkLst>
        </pc:picChg>
        <pc:picChg chg="add mod modCrop">
          <ac:chgData name="Lapointe, Michael R. (MSFC-ST20)" userId="47dcaf4a-ab2f-4605-b86e-00457376e1c7" providerId="ADAL" clId="{A1B942B0-23B6-4EAC-BFB0-B59CC5622B38}" dt="2023-12-29T18:08:26.323" v="2161" actId="164"/>
          <ac:picMkLst>
            <pc:docMk/>
            <pc:sldMk cId="1623098310" sldId="264"/>
            <ac:picMk id="22" creationId="{A118F351-EE50-735E-C609-01E16998FA1F}"/>
          </ac:picMkLst>
        </pc:picChg>
        <pc:picChg chg="add mod">
          <ac:chgData name="Lapointe, Michael R. (MSFC-ST20)" userId="47dcaf4a-ab2f-4605-b86e-00457376e1c7" providerId="ADAL" clId="{A1B942B0-23B6-4EAC-BFB0-B59CC5622B38}" dt="2023-12-29T18:08:26.323" v="2161" actId="164"/>
          <ac:picMkLst>
            <pc:docMk/>
            <pc:sldMk cId="1623098310" sldId="264"/>
            <ac:picMk id="24" creationId="{47F4AB00-F925-F152-6A75-C52A2A7EFDB4}"/>
          </ac:picMkLst>
        </pc:picChg>
        <pc:picChg chg="add mod modCrop">
          <ac:chgData name="Lapointe, Michael R. (MSFC-ST20)" userId="47dcaf4a-ab2f-4605-b86e-00457376e1c7" providerId="ADAL" clId="{A1B942B0-23B6-4EAC-BFB0-B59CC5622B38}" dt="2023-12-29T18:08:26.323" v="2161" actId="164"/>
          <ac:picMkLst>
            <pc:docMk/>
            <pc:sldMk cId="1623098310" sldId="264"/>
            <ac:picMk id="32" creationId="{DBC917F8-D6C8-7976-AC7D-4DB2E4224830}"/>
          </ac:picMkLst>
        </pc:picChg>
        <pc:picChg chg="add mod ord modCrop">
          <ac:chgData name="Lapointe, Michael R. (MSFC-ST20)" userId="47dcaf4a-ab2f-4605-b86e-00457376e1c7" providerId="ADAL" clId="{A1B942B0-23B6-4EAC-BFB0-B59CC5622B38}" dt="2023-12-29T18:08:26.323" v="2161" actId="164"/>
          <ac:picMkLst>
            <pc:docMk/>
            <pc:sldMk cId="1623098310" sldId="264"/>
            <ac:picMk id="35" creationId="{522DED95-A36A-02CB-8CEF-3572FAAFF806}"/>
          </ac:picMkLst>
        </pc:picChg>
        <pc:cxnChg chg="del mod">
          <ac:chgData name="Lapointe, Michael R. (MSFC-ST20)" userId="47dcaf4a-ab2f-4605-b86e-00457376e1c7" providerId="ADAL" clId="{A1B942B0-23B6-4EAC-BFB0-B59CC5622B38}" dt="2023-12-29T17:17:20.204" v="1123" actId="478"/>
          <ac:cxnSpMkLst>
            <pc:docMk/>
            <pc:sldMk cId="1623098310" sldId="264"/>
            <ac:cxnSpMk id="23" creationId="{7918EC14-1CBB-3B4C-9FB1-8244DE143B12}"/>
          </ac:cxnSpMkLst>
        </pc:cxnChg>
      </pc:sldChg>
      <pc:sldChg chg="addSp delSp modSp mod ord">
        <pc:chgData name="Lapointe, Michael R. (MSFC-ST20)" userId="47dcaf4a-ab2f-4605-b86e-00457376e1c7" providerId="ADAL" clId="{A1B942B0-23B6-4EAC-BFB0-B59CC5622B38}" dt="2023-12-29T17:08:30.743" v="1021" actId="20577"/>
        <pc:sldMkLst>
          <pc:docMk/>
          <pc:sldMk cId="310857242" sldId="271"/>
        </pc:sldMkLst>
        <pc:spChg chg="del">
          <ac:chgData name="Lapointe, Michael R. (MSFC-ST20)" userId="47dcaf4a-ab2f-4605-b86e-00457376e1c7" providerId="ADAL" clId="{A1B942B0-23B6-4EAC-BFB0-B59CC5622B38}" dt="2023-12-29T16:32:47.537" v="553" actId="478"/>
          <ac:spMkLst>
            <pc:docMk/>
            <pc:sldMk cId="310857242" sldId="271"/>
            <ac:spMk id="2" creationId="{00000000-0000-0000-0000-000000000000}"/>
          </ac:spMkLst>
        </pc:spChg>
        <pc:spChg chg="del">
          <ac:chgData name="Lapointe, Michael R. (MSFC-ST20)" userId="47dcaf4a-ab2f-4605-b86e-00457376e1c7" providerId="ADAL" clId="{A1B942B0-23B6-4EAC-BFB0-B59CC5622B38}" dt="2023-12-29T16:26:14.412" v="512" actId="478"/>
          <ac:spMkLst>
            <pc:docMk/>
            <pc:sldMk cId="310857242" sldId="271"/>
            <ac:spMk id="4" creationId="{FE86A379-8AD9-4DE8-A93B-FC1B0C89F9E3}"/>
          </ac:spMkLst>
        </pc:spChg>
        <pc:spChg chg="add del mod ord">
          <ac:chgData name="Lapointe, Michael R. (MSFC-ST20)" userId="47dcaf4a-ab2f-4605-b86e-00457376e1c7" providerId="ADAL" clId="{A1B942B0-23B6-4EAC-BFB0-B59CC5622B38}" dt="2023-12-29T16:46:59.087" v="811" actId="478"/>
          <ac:spMkLst>
            <pc:docMk/>
            <pc:sldMk cId="310857242" sldId="271"/>
            <ac:spMk id="6" creationId="{F803E578-FD66-D018-F5FA-32BED23916C8}"/>
          </ac:spMkLst>
        </pc:spChg>
        <pc:spChg chg="add mod">
          <ac:chgData name="Lapointe, Michael R. (MSFC-ST20)" userId="47dcaf4a-ab2f-4605-b86e-00457376e1c7" providerId="ADAL" clId="{A1B942B0-23B6-4EAC-BFB0-B59CC5622B38}" dt="2023-12-29T17:08:30.743" v="1021" actId="20577"/>
          <ac:spMkLst>
            <pc:docMk/>
            <pc:sldMk cId="310857242" sldId="271"/>
            <ac:spMk id="7" creationId="{81840219-E7B7-CF31-9AAE-EF290E62099D}"/>
          </ac:spMkLst>
        </pc:spChg>
        <pc:spChg chg="add del mod ord">
          <ac:chgData name="Lapointe, Michael R. (MSFC-ST20)" userId="47dcaf4a-ab2f-4605-b86e-00457376e1c7" providerId="ADAL" clId="{A1B942B0-23B6-4EAC-BFB0-B59CC5622B38}" dt="2023-12-29T16:49:59.480" v="885" actId="478"/>
          <ac:spMkLst>
            <pc:docMk/>
            <pc:sldMk cId="310857242" sldId="271"/>
            <ac:spMk id="8" creationId="{9CDCDBFD-ECA7-90CD-B681-67917FA1C9B5}"/>
          </ac:spMkLst>
        </pc:spChg>
        <pc:spChg chg="add del mod">
          <ac:chgData name="Lapointe, Michael R. (MSFC-ST20)" userId="47dcaf4a-ab2f-4605-b86e-00457376e1c7" providerId="ADAL" clId="{A1B942B0-23B6-4EAC-BFB0-B59CC5622B38}" dt="2023-12-29T16:32:43.265" v="551" actId="478"/>
          <ac:spMkLst>
            <pc:docMk/>
            <pc:sldMk cId="310857242" sldId="271"/>
            <ac:spMk id="15" creationId="{E0010EBE-D1BF-EB4E-A661-1DF852058B85}"/>
          </ac:spMkLst>
        </pc:spChg>
        <pc:spChg chg="del">
          <ac:chgData name="Lapointe, Michael R. (MSFC-ST20)" userId="47dcaf4a-ab2f-4605-b86e-00457376e1c7" providerId="ADAL" clId="{A1B942B0-23B6-4EAC-BFB0-B59CC5622B38}" dt="2023-12-29T16:26:33.837" v="513" actId="478"/>
          <ac:spMkLst>
            <pc:docMk/>
            <pc:sldMk cId="310857242" sldId="271"/>
            <ac:spMk id="18" creationId="{BCB84C56-2757-7846-998A-75C9B1A68D60}"/>
          </ac:spMkLst>
        </pc:spChg>
        <pc:spChg chg="del">
          <ac:chgData name="Lapointe, Michael R. (MSFC-ST20)" userId="47dcaf4a-ab2f-4605-b86e-00457376e1c7" providerId="ADAL" clId="{A1B942B0-23B6-4EAC-BFB0-B59CC5622B38}" dt="2023-12-29T16:32:49.065" v="554" actId="478"/>
          <ac:spMkLst>
            <pc:docMk/>
            <pc:sldMk cId="310857242" sldId="271"/>
            <ac:spMk id="28" creationId="{3145A09E-61E5-0E4C-9B61-FD1369117A70}"/>
          </ac:spMkLst>
        </pc:spChg>
        <pc:picChg chg="mod modCrop">
          <ac:chgData name="Lapointe, Michael R. (MSFC-ST20)" userId="47dcaf4a-ab2f-4605-b86e-00457376e1c7" providerId="ADAL" clId="{A1B942B0-23B6-4EAC-BFB0-B59CC5622B38}" dt="2023-12-29T17:04:14.861" v="1005" actId="14100"/>
          <ac:picMkLst>
            <pc:docMk/>
            <pc:sldMk cId="310857242" sldId="271"/>
            <ac:picMk id="5" creationId="{51EFAA49-2F8C-FCCB-21A7-2004A92D6707}"/>
          </ac:picMkLst>
        </pc:picChg>
      </pc:sldChg>
      <pc:sldChg chg="addSp delSp modSp mod ord modTransition modAnim">
        <pc:chgData name="Lapointe, Michael R. (MSFC-ST20)" userId="47dcaf4a-ab2f-4605-b86e-00457376e1c7" providerId="ADAL" clId="{A1B942B0-23B6-4EAC-BFB0-B59CC5622B38}" dt="2023-12-29T17:15:53.288" v="1112" actId="1582"/>
        <pc:sldMkLst>
          <pc:docMk/>
          <pc:sldMk cId="4222778229" sldId="272"/>
        </pc:sldMkLst>
        <pc:picChg chg="add del mod">
          <ac:chgData name="Lapointe, Michael R. (MSFC-ST20)" userId="47dcaf4a-ab2f-4605-b86e-00457376e1c7" providerId="ADAL" clId="{A1B942B0-23B6-4EAC-BFB0-B59CC5622B38}" dt="2023-12-29T16:34:48.712" v="570" actId="478"/>
          <ac:picMkLst>
            <pc:docMk/>
            <pc:sldMk cId="4222778229" sldId="272"/>
            <ac:picMk id="4" creationId="{9B37401B-DB05-04AC-A0B5-5924B6611B68}"/>
          </ac:picMkLst>
        </pc:picChg>
        <pc:picChg chg="add mod">
          <ac:chgData name="Lapointe, Michael R. (MSFC-ST20)" userId="47dcaf4a-ab2f-4605-b86e-00457376e1c7" providerId="ADAL" clId="{A1B942B0-23B6-4EAC-BFB0-B59CC5622B38}" dt="2023-12-29T16:34:50.242" v="571"/>
          <ac:picMkLst>
            <pc:docMk/>
            <pc:sldMk cId="4222778229" sldId="272"/>
            <ac:picMk id="6" creationId="{68BF67CF-12A0-93D6-0285-EC685D21A009}"/>
          </ac:picMkLst>
        </pc:picChg>
        <pc:picChg chg="del mod">
          <ac:chgData name="Lapointe, Michael R. (MSFC-ST20)" userId="47dcaf4a-ab2f-4605-b86e-00457376e1c7" providerId="ADAL" clId="{A1B942B0-23B6-4EAC-BFB0-B59CC5622B38}" dt="2023-12-29T16:27:33.348" v="522" actId="478"/>
          <ac:picMkLst>
            <pc:docMk/>
            <pc:sldMk cId="4222778229" sldId="272"/>
            <ac:picMk id="7" creationId="{B5B4B6AF-1A1F-D845-BE48-D2B68F279B97}"/>
          </ac:picMkLst>
        </pc:picChg>
        <pc:cxnChg chg="add mod">
          <ac:chgData name="Lapointe, Michael R. (MSFC-ST20)" userId="47dcaf4a-ab2f-4605-b86e-00457376e1c7" providerId="ADAL" clId="{A1B942B0-23B6-4EAC-BFB0-B59CC5622B38}" dt="2023-12-29T17:15:53.288" v="1112" actId="1582"/>
          <ac:cxnSpMkLst>
            <pc:docMk/>
            <pc:sldMk cId="4222778229" sldId="272"/>
            <ac:cxnSpMk id="7" creationId="{1B0776D7-3B90-A114-610F-92B786CD31F1}"/>
          </ac:cxnSpMkLst>
        </pc:cxnChg>
      </pc:sldChg>
      <pc:sldChg chg="del">
        <pc:chgData name="Lapointe, Michael R. (MSFC-ST20)" userId="47dcaf4a-ab2f-4605-b86e-00457376e1c7" providerId="ADAL" clId="{A1B942B0-23B6-4EAC-BFB0-B59CC5622B38}" dt="2023-12-29T15:53:51.713" v="6" actId="47"/>
        <pc:sldMkLst>
          <pc:docMk/>
          <pc:sldMk cId="143256407" sldId="273"/>
        </pc:sldMkLst>
      </pc:sldChg>
      <pc:sldChg chg="del">
        <pc:chgData name="Lapointe, Michael R. (MSFC-ST20)" userId="47dcaf4a-ab2f-4605-b86e-00457376e1c7" providerId="ADAL" clId="{A1B942B0-23B6-4EAC-BFB0-B59CC5622B38}" dt="2023-12-29T15:53:55.875" v="7" actId="47"/>
        <pc:sldMkLst>
          <pc:docMk/>
          <pc:sldMk cId="483736757" sldId="274"/>
        </pc:sldMkLst>
      </pc:sldChg>
      <pc:sldChg chg="addSp delSp modSp mod">
        <pc:chgData name="Lapointe, Michael R. (MSFC-ST20)" userId="47dcaf4a-ab2f-4605-b86e-00457376e1c7" providerId="ADAL" clId="{A1B942B0-23B6-4EAC-BFB0-B59CC5622B38}" dt="2023-12-29T20:24:48.336" v="3615" actId="478"/>
        <pc:sldMkLst>
          <pc:docMk/>
          <pc:sldMk cId="898181698" sldId="275"/>
        </pc:sldMkLst>
        <pc:spChg chg="add mod">
          <ac:chgData name="Lapointe, Michael R. (MSFC-ST20)" userId="47dcaf4a-ab2f-4605-b86e-00457376e1c7" providerId="ADAL" clId="{A1B942B0-23B6-4EAC-BFB0-B59CC5622B38}" dt="2023-12-29T17:20:55.385" v="1189" actId="20577"/>
          <ac:spMkLst>
            <pc:docMk/>
            <pc:sldMk cId="898181698" sldId="275"/>
            <ac:spMk id="2" creationId="{1FF1290B-3F14-0E80-9A53-2C7572B2FB43}"/>
          </ac:spMkLst>
        </pc:spChg>
        <pc:spChg chg="del">
          <ac:chgData name="Lapointe, Michael R. (MSFC-ST20)" userId="47dcaf4a-ab2f-4605-b86e-00457376e1c7" providerId="ADAL" clId="{A1B942B0-23B6-4EAC-BFB0-B59CC5622B38}" dt="2023-12-29T17:21:06.386" v="1190" actId="478"/>
          <ac:spMkLst>
            <pc:docMk/>
            <pc:sldMk cId="898181698" sldId="275"/>
            <ac:spMk id="4" creationId="{58BA1A35-8AAA-4D20-7C60-356DE98D87AF}"/>
          </ac:spMkLst>
        </pc:spChg>
        <pc:spChg chg="del">
          <ac:chgData name="Lapointe, Michael R. (MSFC-ST20)" userId="47dcaf4a-ab2f-4605-b86e-00457376e1c7" providerId="ADAL" clId="{A1B942B0-23B6-4EAC-BFB0-B59CC5622B38}" dt="2023-12-29T17:22:49.589" v="1207" actId="478"/>
          <ac:spMkLst>
            <pc:docMk/>
            <pc:sldMk cId="898181698" sldId="275"/>
            <ac:spMk id="28" creationId="{3145A09E-61E5-0E4C-9B61-FD1369117A70}"/>
          </ac:spMkLst>
        </pc:spChg>
        <pc:spChg chg="mod">
          <ac:chgData name="Lapointe, Michael R. (MSFC-ST20)" userId="47dcaf4a-ab2f-4605-b86e-00457376e1c7" providerId="ADAL" clId="{A1B942B0-23B6-4EAC-BFB0-B59CC5622B38}" dt="2023-12-29T18:09:21.271" v="2170" actId="207"/>
          <ac:spMkLst>
            <pc:docMk/>
            <pc:sldMk cId="898181698" sldId="275"/>
            <ac:spMk id="33" creationId="{E4BAC54B-5260-E345-B83B-9710A1D528C5}"/>
          </ac:spMkLst>
        </pc:spChg>
        <pc:spChg chg="del">
          <ac:chgData name="Lapointe, Michael R. (MSFC-ST20)" userId="47dcaf4a-ab2f-4605-b86e-00457376e1c7" providerId="ADAL" clId="{A1B942B0-23B6-4EAC-BFB0-B59CC5622B38}" dt="2023-12-29T16:34:56.161" v="572" actId="478"/>
          <ac:spMkLst>
            <pc:docMk/>
            <pc:sldMk cId="898181698" sldId="275"/>
            <ac:spMk id="38" creationId="{2D6CC476-2B84-8B48-9E75-8359A4704F15}"/>
          </ac:spMkLst>
        </pc:spChg>
        <pc:graphicFrameChg chg="mod modGraphic">
          <ac:chgData name="Lapointe, Michael R. (MSFC-ST20)" userId="47dcaf4a-ab2f-4605-b86e-00457376e1c7" providerId="ADAL" clId="{A1B942B0-23B6-4EAC-BFB0-B59CC5622B38}" dt="2023-12-29T18:20:17.079" v="2475" actId="1035"/>
          <ac:graphicFrameMkLst>
            <pc:docMk/>
            <pc:sldMk cId="898181698" sldId="275"/>
            <ac:graphicFrameMk id="34" creationId="{F82ADDA7-46C2-134D-8F16-FC9985A30F96}"/>
          </ac:graphicFrameMkLst>
        </pc:graphicFrameChg>
        <pc:graphicFrameChg chg="mod modGraphic">
          <ac:chgData name="Lapointe, Michael R. (MSFC-ST20)" userId="47dcaf4a-ab2f-4605-b86e-00457376e1c7" providerId="ADAL" clId="{A1B942B0-23B6-4EAC-BFB0-B59CC5622B38}" dt="2023-12-29T18:10:05.499" v="2191" actId="20577"/>
          <ac:graphicFrameMkLst>
            <pc:docMk/>
            <pc:sldMk cId="898181698" sldId="275"/>
            <ac:graphicFrameMk id="35" creationId="{DC4A8129-38E3-504F-B48B-A75D44510BE7}"/>
          </ac:graphicFrameMkLst>
        </pc:graphicFrameChg>
        <pc:graphicFrameChg chg="mod modGraphic">
          <ac:chgData name="Lapointe, Michael R. (MSFC-ST20)" userId="47dcaf4a-ab2f-4605-b86e-00457376e1c7" providerId="ADAL" clId="{A1B942B0-23B6-4EAC-BFB0-B59CC5622B38}" dt="2023-12-29T20:24:24.970" v="3612" actId="14734"/>
          <ac:graphicFrameMkLst>
            <pc:docMk/>
            <pc:sldMk cId="898181698" sldId="275"/>
            <ac:graphicFrameMk id="36" creationId="{C3D6E659-E6B6-164C-919C-9C0B57763247}"/>
          </ac:graphicFrameMkLst>
        </pc:graphicFrameChg>
        <pc:cxnChg chg="add del mod">
          <ac:chgData name="Lapointe, Michael R. (MSFC-ST20)" userId="47dcaf4a-ab2f-4605-b86e-00457376e1c7" providerId="ADAL" clId="{A1B942B0-23B6-4EAC-BFB0-B59CC5622B38}" dt="2023-12-29T20:24:48.336" v="3615" actId="478"/>
          <ac:cxnSpMkLst>
            <pc:docMk/>
            <pc:sldMk cId="898181698" sldId="275"/>
            <ac:cxnSpMk id="5" creationId="{AE26E0B4-8F0A-A50D-F553-C9680F8F7660}"/>
          </ac:cxnSpMkLst>
        </pc:cxnChg>
      </pc:sldChg>
      <pc:sldChg chg="addSp delSp modSp del mod">
        <pc:chgData name="Lapointe, Michael R. (MSFC-ST20)" userId="47dcaf4a-ab2f-4605-b86e-00457376e1c7" providerId="ADAL" clId="{A1B942B0-23B6-4EAC-BFB0-B59CC5622B38}" dt="2023-12-29T17:38:31.836" v="1415" actId="47"/>
        <pc:sldMkLst>
          <pc:docMk/>
          <pc:sldMk cId="3165585104" sldId="276"/>
        </pc:sldMkLst>
        <pc:spChg chg="mod">
          <ac:chgData name="Lapointe, Michael R. (MSFC-ST20)" userId="47dcaf4a-ab2f-4605-b86e-00457376e1c7" providerId="ADAL" clId="{A1B942B0-23B6-4EAC-BFB0-B59CC5622B38}" dt="2023-12-29T17:33:19.605" v="1327" actId="14100"/>
          <ac:spMkLst>
            <pc:docMk/>
            <pc:sldMk cId="3165585104" sldId="276"/>
            <ac:spMk id="24" creationId="{509C4611-FD82-D047-91BC-6117DE40627E}"/>
          </ac:spMkLst>
        </pc:spChg>
        <pc:spChg chg="mod">
          <ac:chgData name="Lapointe, Michael R. (MSFC-ST20)" userId="47dcaf4a-ab2f-4605-b86e-00457376e1c7" providerId="ADAL" clId="{A1B942B0-23B6-4EAC-BFB0-B59CC5622B38}" dt="2023-12-29T17:33:19.605" v="1327" actId="14100"/>
          <ac:spMkLst>
            <pc:docMk/>
            <pc:sldMk cId="3165585104" sldId="276"/>
            <ac:spMk id="25" creationId="{0E71463D-8E62-0F4E-BFFB-F1F019F01A32}"/>
          </ac:spMkLst>
        </pc:spChg>
        <pc:spChg chg="mod">
          <ac:chgData name="Lapointe, Michael R. (MSFC-ST20)" userId="47dcaf4a-ab2f-4605-b86e-00457376e1c7" providerId="ADAL" clId="{A1B942B0-23B6-4EAC-BFB0-B59CC5622B38}" dt="2023-12-29T17:33:19.605" v="1327" actId="14100"/>
          <ac:spMkLst>
            <pc:docMk/>
            <pc:sldMk cId="3165585104" sldId="276"/>
            <ac:spMk id="26" creationId="{6329167B-AC69-6B4D-B5E2-6A079EA9FCB3}"/>
          </ac:spMkLst>
        </pc:spChg>
        <pc:spChg chg="mod">
          <ac:chgData name="Lapointe, Michael R. (MSFC-ST20)" userId="47dcaf4a-ab2f-4605-b86e-00457376e1c7" providerId="ADAL" clId="{A1B942B0-23B6-4EAC-BFB0-B59CC5622B38}" dt="2023-12-29T17:33:19.605" v="1327" actId="14100"/>
          <ac:spMkLst>
            <pc:docMk/>
            <pc:sldMk cId="3165585104" sldId="276"/>
            <ac:spMk id="27" creationId="{E6A204EB-3BF3-374A-8C66-07F10E923508}"/>
          </ac:spMkLst>
        </pc:spChg>
        <pc:spChg chg="mod">
          <ac:chgData name="Lapointe, Michael R. (MSFC-ST20)" userId="47dcaf4a-ab2f-4605-b86e-00457376e1c7" providerId="ADAL" clId="{A1B942B0-23B6-4EAC-BFB0-B59CC5622B38}" dt="2023-12-29T17:33:19.605" v="1327" actId="14100"/>
          <ac:spMkLst>
            <pc:docMk/>
            <pc:sldMk cId="3165585104" sldId="276"/>
            <ac:spMk id="30" creationId="{B0CF4E72-FD5F-AC47-9F02-73A3F6D78C37}"/>
          </ac:spMkLst>
        </pc:spChg>
        <pc:spChg chg="mod">
          <ac:chgData name="Lapointe, Michael R. (MSFC-ST20)" userId="47dcaf4a-ab2f-4605-b86e-00457376e1c7" providerId="ADAL" clId="{A1B942B0-23B6-4EAC-BFB0-B59CC5622B38}" dt="2023-12-29T17:33:19.605" v="1327" actId="14100"/>
          <ac:spMkLst>
            <pc:docMk/>
            <pc:sldMk cId="3165585104" sldId="276"/>
            <ac:spMk id="31" creationId="{B8CAD48D-836E-644D-973A-B23319EBAE91}"/>
          </ac:spMkLst>
        </pc:spChg>
        <pc:spChg chg="mod">
          <ac:chgData name="Lapointe, Michael R. (MSFC-ST20)" userId="47dcaf4a-ab2f-4605-b86e-00457376e1c7" providerId="ADAL" clId="{A1B942B0-23B6-4EAC-BFB0-B59CC5622B38}" dt="2023-12-29T17:33:19.605" v="1327" actId="14100"/>
          <ac:spMkLst>
            <pc:docMk/>
            <pc:sldMk cId="3165585104" sldId="276"/>
            <ac:spMk id="32" creationId="{C3381693-A9DC-9A45-8A39-8559300F938F}"/>
          </ac:spMkLst>
        </pc:spChg>
        <pc:spChg chg="mod">
          <ac:chgData name="Lapointe, Michael R. (MSFC-ST20)" userId="47dcaf4a-ab2f-4605-b86e-00457376e1c7" providerId="ADAL" clId="{A1B942B0-23B6-4EAC-BFB0-B59CC5622B38}" dt="2023-12-29T17:33:19.605" v="1327" actId="14100"/>
          <ac:spMkLst>
            <pc:docMk/>
            <pc:sldMk cId="3165585104" sldId="276"/>
            <ac:spMk id="33" creationId="{C19F6791-F406-FB45-97ED-F86A5AD192B8}"/>
          </ac:spMkLst>
        </pc:spChg>
        <pc:spChg chg="mod">
          <ac:chgData name="Lapointe, Michael R. (MSFC-ST20)" userId="47dcaf4a-ab2f-4605-b86e-00457376e1c7" providerId="ADAL" clId="{A1B942B0-23B6-4EAC-BFB0-B59CC5622B38}" dt="2023-12-29T17:33:19.605" v="1327" actId="14100"/>
          <ac:spMkLst>
            <pc:docMk/>
            <pc:sldMk cId="3165585104" sldId="276"/>
            <ac:spMk id="34" creationId="{A2D87C0F-162E-F341-A357-E9A2E55E2C24}"/>
          </ac:spMkLst>
        </pc:spChg>
        <pc:spChg chg="mod">
          <ac:chgData name="Lapointe, Michael R. (MSFC-ST20)" userId="47dcaf4a-ab2f-4605-b86e-00457376e1c7" providerId="ADAL" clId="{A1B942B0-23B6-4EAC-BFB0-B59CC5622B38}" dt="2023-12-29T17:33:19.605" v="1327" actId="14100"/>
          <ac:spMkLst>
            <pc:docMk/>
            <pc:sldMk cId="3165585104" sldId="276"/>
            <ac:spMk id="35" creationId="{7C00A3A2-D549-B04B-A89A-AAFD2D991EE8}"/>
          </ac:spMkLst>
        </pc:spChg>
        <pc:spChg chg="mod">
          <ac:chgData name="Lapointe, Michael R. (MSFC-ST20)" userId="47dcaf4a-ab2f-4605-b86e-00457376e1c7" providerId="ADAL" clId="{A1B942B0-23B6-4EAC-BFB0-B59CC5622B38}" dt="2023-12-29T17:33:19.605" v="1327" actId="14100"/>
          <ac:spMkLst>
            <pc:docMk/>
            <pc:sldMk cId="3165585104" sldId="276"/>
            <ac:spMk id="36" creationId="{AB238391-B080-E64F-8D74-4EF9F0EBC001}"/>
          </ac:spMkLst>
        </pc:spChg>
        <pc:spChg chg="mod">
          <ac:chgData name="Lapointe, Michael R. (MSFC-ST20)" userId="47dcaf4a-ab2f-4605-b86e-00457376e1c7" providerId="ADAL" clId="{A1B942B0-23B6-4EAC-BFB0-B59CC5622B38}" dt="2023-12-29T17:33:19.605" v="1327" actId="14100"/>
          <ac:spMkLst>
            <pc:docMk/>
            <pc:sldMk cId="3165585104" sldId="276"/>
            <ac:spMk id="37" creationId="{CB4EE13F-6798-724A-B1E9-50E96965B8C7}"/>
          </ac:spMkLst>
        </pc:spChg>
        <pc:grpChg chg="mod">
          <ac:chgData name="Lapointe, Michael R. (MSFC-ST20)" userId="47dcaf4a-ab2f-4605-b86e-00457376e1c7" providerId="ADAL" clId="{A1B942B0-23B6-4EAC-BFB0-B59CC5622B38}" dt="2023-12-29T17:33:19.605" v="1327" actId="14100"/>
          <ac:grpSpMkLst>
            <pc:docMk/>
            <pc:sldMk cId="3165585104" sldId="276"/>
            <ac:grpSpMk id="2" creationId="{5E04B9BF-8806-4666-B24C-B5D93F6886F9}"/>
          </ac:grpSpMkLst>
        </pc:grpChg>
        <pc:grpChg chg="mod">
          <ac:chgData name="Lapointe, Michael R. (MSFC-ST20)" userId="47dcaf4a-ab2f-4605-b86e-00457376e1c7" providerId="ADAL" clId="{A1B942B0-23B6-4EAC-BFB0-B59CC5622B38}" dt="2023-12-29T17:33:19.605" v="1327" actId="14100"/>
          <ac:grpSpMkLst>
            <pc:docMk/>
            <pc:sldMk cId="3165585104" sldId="276"/>
            <ac:grpSpMk id="14" creationId="{A9DD4BAB-816C-064F-9A42-1DB7B9AD7083}"/>
          </ac:grpSpMkLst>
        </pc:grpChg>
        <pc:picChg chg="add del mod">
          <ac:chgData name="Lapointe, Michael R. (MSFC-ST20)" userId="47dcaf4a-ab2f-4605-b86e-00457376e1c7" providerId="ADAL" clId="{A1B942B0-23B6-4EAC-BFB0-B59CC5622B38}" dt="2023-12-29T16:34:58.105" v="573" actId="478"/>
          <ac:picMkLst>
            <pc:docMk/>
            <pc:sldMk cId="3165585104" sldId="276"/>
            <ac:picMk id="6" creationId="{2CB00FA9-63B0-BA1D-A068-A6816D3C3A3C}"/>
          </ac:picMkLst>
        </pc:picChg>
        <pc:picChg chg="add mod">
          <ac:chgData name="Lapointe, Michael R. (MSFC-ST20)" userId="47dcaf4a-ab2f-4605-b86e-00457376e1c7" providerId="ADAL" clId="{A1B942B0-23B6-4EAC-BFB0-B59CC5622B38}" dt="2023-12-29T16:35:00.078" v="574"/>
          <ac:picMkLst>
            <pc:docMk/>
            <pc:sldMk cId="3165585104" sldId="276"/>
            <ac:picMk id="7" creationId="{8FD374BF-D837-55A3-1F42-A450EDE66C19}"/>
          </ac:picMkLst>
        </pc:picChg>
        <pc:picChg chg="del">
          <ac:chgData name="Lapointe, Michael R. (MSFC-ST20)" userId="47dcaf4a-ab2f-4605-b86e-00457376e1c7" providerId="ADAL" clId="{A1B942B0-23B6-4EAC-BFB0-B59CC5622B38}" dt="2023-12-29T16:28:27.093" v="527" actId="478"/>
          <ac:picMkLst>
            <pc:docMk/>
            <pc:sldMk cId="3165585104" sldId="276"/>
            <ac:picMk id="11" creationId="{F3009D02-41E8-4948-BA09-7E5FEFA91474}"/>
          </ac:picMkLst>
        </pc:picChg>
        <pc:picChg chg="mod">
          <ac:chgData name="Lapointe, Michael R. (MSFC-ST20)" userId="47dcaf4a-ab2f-4605-b86e-00457376e1c7" providerId="ADAL" clId="{A1B942B0-23B6-4EAC-BFB0-B59CC5622B38}" dt="2023-12-29T17:33:19.605" v="1327" actId="14100"/>
          <ac:picMkLst>
            <pc:docMk/>
            <pc:sldMk cId="3165585104" sldId="276"/>
            <ac:picMk id="17" creationId="{1BFF6B78-C5FE-8E4B-AFB8-629C329A777D}"/>
          </ac:picMkLst>
        </pc:picChg>
        <pc:picChg chg="mod">
          <ac:chgData name="Lapointe, Michael R. (MSFC-ST20)" userId="47dcaf4a-ab2f-4605-b86e-00457376e1c7" providerId="ADAL" clId="{A1B942B0-23B6-4EAC-BFB0-B59CC5622B38}" dt="2023-12-29T17:33:19.605" v="1327" actId="14100"/>
          <ac:picMkLst>
            <pc:docMk/>
            <pc:sldMk cId="3165585104" sldId="276"/>
            <ac:picMk id="18" creationId="{E3A01F0A-D599-4544-949A-55846C42A92A}"/>
          </ac:picMkLst>
        </pc:picChg>
        <pc:picChg chg="mod">
          <ac:chgData name="Lapointe, Michael R. (MSFC-ST20)" userId="47dcaf4a-ab2f-4605-b86e-00457376e1c7" providerId="ADAL" clId="{A1B942B0-23B6-4EAC-BFB0-B59CC5622B38}" dt="2023-12-29T17:33:19.605" v="1327" actId="14100"/>
          <ac:picMkLst>
            <pc:docMk/>
            <pc:sldMk cId="3165585104" sldId="276"/>
            <ac:picMk id="19" creationId="{C1AEF2C7-D3A2-1E41-996A-D2701212C220}"/>
          </ac:picMkLst>
        </pc:picChg>
        <pc:picChg chg="mod">
          <ac:chgData name="Lapointe, Michael R. (MSFC-ST20)" userId="47dcaf4a-ab2f-4605-b86e-00457376e1c7" providerId="ADAL" clId="{A1B942B0-23B6-4EAC-BFB0-B59CC5622B38}" dt="2023-12-29T17:33:19.605" v="1327" actId="14100"/>
          <ac:picMkLst>
            <pc:docMk/>
            <pc:sldMk cId="3165585104" sldId="276"/>
            <ac:picMk id="20" creationId="{1F279613-72A1-344A-8EC4-DEAF63EA91E9}"/>
          </ac:picMkLst>
        </pc:picChg>
        <pc:picChg chg="mod">
          <ac:chgData name="Lapointe, Michael R. (MSFC-ST20)" userId="47dcaf4a-ab2f-4605-b86e-00457376e1c7" providerId="ADAL" clId="{A1B942B0-23B6-4EAC-BFB0-B59CC5622B38}" dt="2023-12-29T17:33:19.605" v="1327" actId="14100"/>
          <ac:picMkLst>
            <pc:docMk/>
            <pc:sldMk cId="3165585104" sldId="276"/>
            <ac:picMk id="21" creationId="{B2CB0F8A-F109-3A4B-8A7D-C95C3BAA08A9}"/>
          </ac:picMkLst>
        </pc:picChg>
        <pc:picChg chg="mod">
          <ac:chgData name="Lapointe, Michael R. (MSFC-ST20)" userId="47dcaf4a-ab2f-4605-b86e-00457376e1c7" providerId="ADAL" clId="{A1B942B0-23B6-4EAC-BFB0-B59CC5622B38}" dt="2023-12-29T17:33:19.605" v="1327" actId="14100"/>
          <ac:picMkLst>
            <pc:docMk/>
            <pc:sldMk cId="3165585104" sldId="276"/>
            <ac:picMk id="22" creationId="{577A9F78-0624-1A49-8BA9-397ACD188C39}"/>
          </ac:picMkLst>
        </pc:picChg>
        <pc:picChg chg="mod">
          <ac:chgData name="Lapointe, Michael R. (MSFC-ST20)" userId="47dcaf4a-ab2f-4605-b86e-00457376e1c7" providerId="ADAL" clId="{A1B942B0-23B6-4EAC-BFB0-B59CC5622B38}" dt="2023-12-29T17:33:19.605" v="1327" actId="14100"/>
          <ac:picMkLst>
            <pc:docMk/>
            <pc:sldMk cId="3165585104" sldId="276"/>
            <ac:picMk id="23" creationId="{B876DD8F-9D5A-2547-B24C-DC04BFCFB2B2}"/>
          </ac:picMkLst>
        </pc:picChg>
        <pc:cxnChg chg="mod">
          <ac:chgData name="Lapointe, Michael R. (MSFC-ST20)" userId="47dcaf4a-ab2f-4605-b86e-00457376e1c7" providerId="ADAL" clId="{A1B942B0-23B6-4EAC-BFB0-B59CC5622B38}" dt="2023-12-29T17:33:19.605" v="1327" actId="14100"/>
          <ac:cxnSpMkLst>
            <pc:docMk/>
            <pc:sldMk cId="3165585104" sldId="276"/>
            <ac:cxnSpMk id="3" creationId="{4B3B05AA-839D-0742-B274-7335734EBAE5}"/>
          </ac:cxnSpMkLst>
        </pc:cxnChg>
        <pc:cxnChg chg="mod">
          <ac:chgData name="Lapointe, Michael R. (MSFC-ST20)" userId="47dcaf4a-ab2f-4605-b86e-00457376e1c7" providerId="ADAL" clId="{A1B942B0-23B6-4EAC-BFB0-B59CC5622B38}" dt="2023-12-29T17:33:19.605" v="1327" actId="14100"/>
          <ac:cxnSpMkLst>
            <pc:docMk/>
            <pc:sldMk cId="3165585104" sldId="276"/>
            <ac:cxnSpMk id="38" creationId="{E2D17C5C-C846-C740-9EB5-348D13084AA9}"/>
          </ac:cxnSpMkLst>
        </pc:cxnChg>
        <pc:cxnChg chg="mod">
          <ac:chgData name="Lapointe, Michael R. (MSFC-ST20)" userId="47dcaf4a-ab2f-4605-b86e-00457376e1c7" providerId="ADAL" clId="{A1B942B0-23B6-4EAC-BFB0-B59CC5622B38}" dt="2023-12-29T17:33:19.605" v="1327" actId="14100"/>
          <ac:cxnSpMkLst>
            <pc:docMk/>
            <pc:sldMk cId="3165585104" sldId="276"/>
            <ac:cxnSpMk id="39" creationId="{38DAEF43-30DC-E84D-81BC-24747227F82A}"/>
          </ac:cxnSpMkLst>
        </pc:cxnChg>
        <pc:cxnChg chg="mod">
          <ac:chgData name="Lapointe, Michael R. (MSFC-ST20)" userId="47dcaf4a-ab2f-4605-b86e-00457376e1c7" providerId="ADAL" clId="{A1B942B0-23B6-4EAC-BFB0-B59CC5622B38}" dt="2023-12-29T17:33:19.605" v="1327" actId="14100"/>
          <ac:cxnSpMkLst>
            <pc:docMk/>
            <pc:sldMk cId="3165585104" sldId="276"/>
            <ac:cxnSpMk id="40" creationId="{BD040D5F-9ECF-224F-9F8F-826F455B86D5}"/>
          </ac:cxnSpMkLst>
        </pc:cxnChg>
        <pc:cxnChg chg="mod">
          <ac:chgData name="Lapointe, Michael R. (MSFC-ST20)" userId="47dcaf4a-ab2f-4605-b86e-00457376e1c7" providerId="ADAL" clId="{A1B942B0-23B6-4EAC-BFB0-B59CC5622B38}" dt="2023-12-29T17:33:19.605" v="1327" actId="14100"/>
          <ac:cxnSpMkLst>
            <pc:docMk/>
            <pc:sldMk cId="3165585104" sldId="276"/>
            <ac:cxnSpMk id="44" creationId="{A968AE2D-6B5A-E54C-94B2-846CA4F4D16D}"/>
          </ac:cxnSpMkLst>
        </pc:cxnChg>
      </pc:sldChg>
      <pc:sldChg chg="addSp delSp modSp mod">
        <pc:chgData name="Lapointe, Michael R. (MSFC-ST20)" userId="47dcaf4a-ab2f-4605-b86e-00457376e1c7" providerId="ADAL" clId="{A1B942B0-23B6-4EAC-BFB0-B59CC5622B38}" dt="2023-12-29T20:04:29.126" v="3359" actId="478"/>
        <pc:sldMkLst>
          <pc:docMk/>
          <pc:sldMk cId="4092316218" sldId="280"/>
        </pc:sldMkLst>
        <pc:spChg chg="add mod">
          <ac:chgData name="Lapointe, Michael R. (MSFC-ST20)" userId="47dcaf4a-ab2f-4605-b86e-00457376e1c7" providerId="ADAL" clId="{A1B942B0-23B6-4EAC-BFB0-B59CC5622B38}" dt="2023-12-29T17:51:58.963" v="1858" actId="20577"/>
          <ac:spMkLst>
            <pc:docMk/>
            <pc:sldMk cId="4092316218" sldId="280"/>
            <ac:spMk id="2" creationId="{8B869E1D-95F7-90D2-2DA3-ACF095701906}"/>
          </ac:spMkLst>
        </pc:spChg>
        <pc:spChg chg="mod">
          <ac:chgData name="Lapointe, Michael R. (MSFC-ST20)" userId="47dcaf4a-ab2f-4605-b86e-00457376e1c7" providerId="ADAL" clId="{A1B942B0-23B6-4EAC-BFB0-B59CC5622B38}" dt="2023-12-29T19:30:23.182" v="2807" actId="20577"/>
          <ac:spMkLst>
            <pc:docMk/>
            <pc:sldMk cId="4092316218" sldId="280"/>
            <ac:spMk id="21" creationId="{F445D1E2-6CE2-CB43-8656-B4F82644EE2E}"/>
          </ac:spMkLst>
        </pc:spChg>
        <pc:spChg chg="del">
          <ac:chgData name="Lapointe, Michael R. (MSFC-ST20)" userId="47dcaf4a-ab2f-4605-b86e-00457376e1c7" providerId="ADAL" clId="{A1B942B0-23B6-4EAC-BFB0-B59CC5622B38}" dt="2023-12-29T16:28:47.078" v="532" actId="478"/>
          <ac:spMkLst>
            <pc:docMk/>
            <pc:sldMk cId="4092316218" sldId="280"/>
            <ac:spMk id="24" creationId="{11F0D202-6A22-E945-89E7-222988FB3A27}"/>
          </ac:spMkLst>
        </pc:spChg>
        <pc:spChg chg="del">
          <ac:chgData name="Lapointe, Michael R. (MSFC-ST20)" userId="47dcaf4a-ab2f-4605-b86e-00457376e1c7" providerId="ADAL" clId="{A1B942B0-23B6-4EAC-BFB0-B59CC5622B38}" dt="2023-12-29T20:04:29.126" v="3359" actId="478"/>
          <ac:spMkLst>
            <pc:docMk/>
            <pc:sldMk cId="4092316218" sldId="280"/>
            <ac:spMk id="28" creationId="{3145A09E-61E5-0E4C-9B61-FD1369117A70}"/>
          </ac:spMkLst>
        </pc:spChg>
      </pc:sldChg>
      <pc:sldChg chg="addSp delSp modSp del mod">
        <pc:chgData name="Lapointe, Michael R. (MSFC-ST20)" userId="47dcaf4a-ab2f-4605-b86e-00457376e1c7" providerId="ADAL" clId="{A1B942B0-23B6-4EAC-BFB0-B59CC5622B38}" dt="2023-12-29T18:23:32.201" v="2547" actId="47"/>
        <pc:sldMkLst>
          <pc:docMk/>
          <pc:sldMk cId="3845835660" sldId="281"/>
        </pc:sldMkLst>
        <pc:spChg chg="add mod">
          <ac:chgData name="Lapointe, Michael R. (MSFC-ST20)" userId="47dcaf4a-ab2f-4605-b86e-00457376e1c7" providerId="ADAL" clId="{A1B942B0-23B6-4EAC-BFB0-B59CC5622B38}" dt="2023-12-29T17:52:15.190" v="1885" actId="20577"/>
          <ac:spMkLst>
            <pc:docMk/>
            <pc:sldMk cId="3845835660" sldId="281"/>
            <ac:spMk id="2" creationId="{1F1FA91A-F03A-EA14-8031-1015322AF019}"/>
          </ac:spMkLst>
        </pc:spChg>
        <pc:spChg chg="mod">
          <ac:chgData name="Lapointe, Michael R. (MSFC-ST20)" userId="47dcaf4a-ab2f-4605-b86e-00457376e1c7" providerId="ADAL" clId="{A1B942B0-23B6-4EAC-BFB0-B59CC5622B38}" dt="2023-12-29T18:23:27.023" v="2546" actId="207"/>
          <ac:spMkLst>
            <pc:docMk/>
            <pc:sldMk cId="3845835660" sldId="281"/>
            <ac:spMk id="17" creationId="{7FDE735B-6475-2F43-92BB-20FCE5B439AB}"/>
          </ac:spMkLst>
        </pc:spChg>
        <pc:spChg chg="del">
          <ac:chgData name="Lapointe, Michael R. (MSFC-ST20)" userId="47dcaf4a-ab2f-4605-b86e-00457376e1c7" providerId="ADAL" clId="{A1B942B0-23B6-4EAC-BFB0-B59CC5622B38}" dt="2023-12-29T16:28:50.652" v="533" actId="478"/>
          <ac:spMkLst>
            <pc:docMk/>
            <pc:sldMk cId="3845835660" sldId="281"/>
            <ac:spMk id="24" creationId="{11FB8D3D-032E-1C46-88C2-F3D541A22D8D}"/>
          </ac:spMkLst>
        </pc:spChg>
      </pc:sldChg>
      <pc:sldChg chg="del">
        <pc:chgData name="Lapointe, Michael R. (MSFC-ST20)" userId="47dcaf4a-ab2f-4605-b86e-00457376e1c7" providerId="ADAL" clId="{A1B942B0-23B6-4EAC-BFB0-B59CC5622B38}" dt="2023-12-29T17:52:23.266" v="1886" actId="47"/>
        <pc:sldMkLst>
          <pc:docMk/>
          <pc:sldMk cId="4182334629" sldId="282"/>
        </pc:sldMkLst>
      </pc:sldChg>
      <pc:sldChg chg="addSp delSp modSp mod">
        <pc:chgData name="Lapointe, Michael R. (MSFC-ST20)" userId="47dcaf4a-ab2f-4605-b86e-00457376e1c7" providerId="ADAL" clId="{A1B942B0-23B6-4EAC-BFB0-B59CC5622B38}" dt="2023-12-29T19:30:36.199" v="2808" actId="1076"/>
        <pc:sldMkLst>
          <pc:docMk/>
          <pc:sldMk cId="4149094820" sldId="283"/>
        </pc:sldMkLst>
        <pc:spChg chg="add mod">
          <ac:chgData name="Lapointe, Michael R. (MSFC-ST20)" userId="47dcaf4a-ab2f-4605-b86e-00457376e1c7" providerId="ADAL" clId="{A1B942B0-23B6-4EAC-BFB0-B59CC5622B38}" dt="2023-12-29T17:52:30.563" v="1899" actId="20577"/>
          <ac:spMkLst>
            <pc:docMk/>
            <pc:sldMk cId="4149094820" sldId="283"/>
            <ac:spMk id="2" creationId="{43E0F481-CEB8-AEFE-CD75-D01DE91CD42F}"/>
          </ac:spMkLst>
        </pc:spChg>
        <pc:spChg chg="del">
          <ac:chgData name="Lapointe, Michael R. (MSFC-ST20)" userId="47dcaf4a-ab2f-4605-b86e-00457376e1c7" providerId="ADAL" clId="{A1B942B0-23B6-4EAC-BFB0-B59CC5622B38}" dt="2023-12-29T18:24:19.249" v="2558" actId="478"/>
          <ac:spMkLst>
            <pc:docMk/>
            <pc:sldMk cId="4149094820" sldId="283"/>
            <ac:spMk id="28" creationId="{3145A09E-61E5-0E4C-9B61-FD1369117A70}"/>
          </ac:spMkLst>
        </pc:spChg>
        <pc:spChg chg="mod">
          <ac:chgData name="Lapointe, Michael R. (MSFC-ST20)" userId="47dcaf4a-ab2f-4605-b86e-00457376e1c7" providerId="ADAL" clId="{A1B942B0-23B6-4EAC-BFB0-B59CC5622B38}" dt="2023-12-29T19:30:36.199" v="2808" actId="1076"/>
          <ac:spMkLst>
            <pc:docMk/>
            <pc:sldMk cId="4149094820" sldId="283"/>
            <ac:spMk id="59" creationId="{11078731-A080-A344-95A9-041A58BBDEFC}"/>
          </ac:spMkLst>
        </pc:spChg>
        <pc:spChg chg="mod">
          <ac:chgData name="Lapointe, Michael R. (MSFC-ST20)" userId="47dcaf4a-ab2f-4605-b86e-00457376e1c7" providerId="ADAL" clId="{A1B942B0-23B6-4EAC-BFB0-B59CC5622B38}" dt="2023-12-29T18:27:39.309" v="2623" actId="20577"/>
          <ac:spMkLst>
            <pc:docMk/>
            <pc:sldMk cId="4149094820" sldId="283"/>
            <ac:spMk id="60" creationId="{3AA92A8C-A278-2542-9694-68C7176C95D6}"/>
          </ac:spMkLst>
        </pc:spChg>
        <pc:spChg chg="del">
          <ac:chgData name="Lapointe, Michael R. (MSFC-ST20)" userId="47dcaf4a-ab2f-4605-b86e-00457376e1c7" providerId="ADAL" clId="{A1B942B0-23B6-4EAC-BFB0-B59CC5622B38}" dt="2023-12-29T16:28:55.853" v="534" actId="478"/>
          <ac:spMkLst>
            <pc:docMk/>
            <pc:sldMk cId="4149094820" sldId="283"/>
            <ac:spMk id="65" creationId="{FEB89F13-7D4C-7645-B6D0-6AF009B09E03}"/>
          </ac:spMkLst>
        </pc:spChg>
      </pc:sldChg>
      <pc:sldChg chg="addSp delSp modSp mod ord modTransition">
        <pc:chgData name="Lapointe, Michael R. (MSFC-ST20)" userId="47dcaf4a-ab2f-4605-b86e-00457376e1c7" providerId="ADAL" clId="{A1B942B0-23B6-4EAC-BFB0-B59CC5622B38}" dt="2023-12-29T20:26:33.668" v="3616"/>
        <pc:sldMkLst>
          <pc:docMk/>
          <pc:sldMk cId="3493046549" sldId="284"/>
        </pc:sldMkLst>
        <pc:spChg chg="mod">
          <ac:chgData name="Lapointe, Michael R. (MSFC-ST20)" userId="47dcaf4a-ab2f-4605-b86e-00457376e1c7" providerId="ADAL" clId="{A1B942B0-23B6-4EAC-BFB0-B59CC5622B38}" dt="2023-12-29T17:55:07.168" v="1980" actId="1076"/>
          <ac:spMkLst>
            <pc:docMk/>
            <pc:sldMk cId="3493046549" sldId="284"/>
            <ac:spMk id="6" creationId="{EBF8C64B-A9E6-1749-926F-1FD4A036BD32}"/>
          </ac:spMkLst>
        </pc:spChg>
        <pc:spChg chg="add mod">
          <ac:chgData name="Lapointe, Michael R. (MSFC-ST20)" userId="47dcaf4a-ab2f-4605-b86e-00457376e1c7" providerId="ADAL" clId="{A1B942B0-23B6-4EAC-BFB0-B59CC5622B38}" dt="2023-12-29T20:03:51.139" v="3356" actId="207"/>
          <ac:spMkLst>
            <pc:docMk/>
            <pc:sldMk cId="3493046549" sldId="284"/>
            <ac:spMk id="7" creationId="{67E9667A-A914-27B1-C045-131368C514C7}"/>
          </ac:spMkLst>
        </pc:spChg>
        <pc:spChg chg="del">
          <ac:chgData name="Lapointe, Michael R. (MSFC-ST20)" userId="47dcaf4a-ab2f-4605-b86e-00457376e1c7" providerId="ADAL" clId="{A1B942B0-23B6-4EAC-BFB0-B59CC5622B38}" dt="2023-12-29T17:53:21.922" v="1920" actId="478"/>
          <ac:spMkLst>
            <pc:docMk/>
            <pc:sldMk cId="3493046549" sldId="284"/>
            <ac:spMk id="8" creationId="{917A0484-3ECD-DB40-A45D-FCB50455D632}"/>
          </ac:spMkLst>
        </pc:spChg>
        <pc:spChg chg="del">
          <ac:chgData name="Lapointe, Michael R. (MSFC-ST20)" userId="47dcaf4a-ab2f-4605-b86e-00457376e1c7" providerId="ADAL" clId="{A1B942B0-23B6-4EAC-BFB0-B59CC5622B38}" dt="2023-12-29T16:35:15.855" v="577" actId="478"/>
          <ac:spMkLst>
            <pc:docMk/>
            <pc:sldMk cId="3493046549" sldId="284"/>
            <ac:spMk id="12" creationId="{059D4464-0DB5-FA4E-8E10-1FEE16B8D483}"/>
          </ac:spMkLst>
        </pc:spChg>
        <pc:picChg chg="add mod">
          <ac:chgData name="Lapointe, Michael R. (MSFC-ST20)" userId="47dcaf4a-ab2f-4605-b86e-00457376e1c7" providerId="ADAL" clId="{A1B942B0-23B6-4EAC-BFB0-B59CC5622B38}" dt="2023-12-29T16:35:10.427" v="576"/>
          <ac:picMkLst>
            <pc:docMk/>
            <pc:sldMk cId="3493046549" sldId="284"/>
            <ac:picMk id="4" creationId="{FEDFCFB7-BE24-1AE4-3C13-715DF84EB2E9}"/>
          </ac:picMkLst>
        </pc:picChg>
        <pc:picChg chg="mod">
          <ac:chgData name="Lapointe, Michael R. (MSFC-ST20)" userId="47dcaf4a-ab2f-4605-b86e-00457376e1c7" providerId="ADAL" clId="{A1B942B0-23B6-4EAC-BFB0-B59CC5622B38}" dt="2023-12-29T19:33:15.789" v="2833" actId="1076"/>
          <ac:picMkLst>
            <pc:docMk/>
            <pc:sldMk cId="3493046549" sldId="284"/>
            <ac:picMk id="11" creationId="{74209EAB-F933-7043-B3AB-77B5C8E79DF7}"/>
          </ac:picMkLst>
        </pc:picChg>
        <pc:picChg chg="del">
          <ac:chgData name="Lapointe, Michael R. (MSFC-ST20)" userId="47dcaf4a-ab2f-4605-b86e-00457376e1c7" providerId="ADAL" clId="{A1B942B0-23B6-4EAC-BFB0-B59CC5622B38}" dt="2023-12-29T16:35:09.019" v="575" actId="478"/>
          <ac:picMkLst>
            <pc:docMk/>
            <pc:sldMk cId="3493046549" sldId="284"/>
            <ac:picMk id="14" creationId="{4F635B53-9327-4043-BC42-FC33A96C9222}"/>
          </ac:picMkLst>
        </pc:picChg>
      </pc:sldChg>
      <pc:sldChg chg="addSp delSp modSp mod modTransition">
        <pc:chgData name="Lapointe, Michael R. (MSFC-ST20)" userId="47dcaf4a-ab2f-4605-b86e-00457376e1c7" providerId="ADAL" clId="{A1B942B0-23B6-4EAC-BFB0-B59CC5622B38}" dt="2023-12-29T20:26:33.668" v="3616"/>
        <pc:sldMkLst>
          <pc:docMk/>
          <pc:sldMk cId="2893225936" sldId="286"/>
        </pc:sldMkLst>
        <pc:spChg chg="mod">
          <ac:chgData name="Lapointe, Michael R. (MSFC-ST20)" userId="47dcaf4a-ab2f-4605-b86e-00457376e1c7" providerId="ADAL" clId="{A1B942B0-23B6-4EAC-BFB0-B59CC5622B38}" dt="2023-12-29T18:22:47.797" v="2537" actId="1076"/>
          <ac:spMkLst>
            <pc:docMk/>
            <pc:sldMk cId="2893225936" sldId="286"/>
            <ac:spMk id="4" creationId="{D7BB436D-FD6C-5ABB-0C97-4948B02C6FC5}"/>
          </ac:spMkLst>
        </pc:spChg>
        <pc:spChg chg="add del mod">
          <ac:chgData name="Lapointe, Michael R. (MSFC-ST20)" userId="47dcaf4a-ab2f-4605-b86e-00457376e1c7" providerId="ADAL" clId="{A1B942B0-23B6-4EAC-BFB0-B59CC5622B38}" dt="2023-12-29T18:21:43.189" v="2480" actId="478"/>
          <ac:spMkLst>
            <pc:docMk/>
            <pc:sldMk cId="2893225936" sldId="286"/>
            <ac:spMk id="6" creationId="{2CC1EAB9-591A-1E93-D71F-0B851C86FDFD}"/>
          </ac:spMkLst>
        </pc:spChg>
        <pc:spChg chg="add del mod">
          <ac:chgData name="Lapointe, Michael R. (MSFC-ST20)" userId="47dcaf4a-ab2f-4605-b86e-00457376e1c7" providerId="ADAL" clId="{A1B942B0-23B6-4EAC-BFB0-B59CC5622B38}" dt="2023-12-29T18:21:46.160" v="2481" actId="478"/>
          <ac:spMkLst>
            <pc:docMk/>
            <pc:sldMk cId="2893225936" sldId="286"/>
            <ac:spMk id="7" creationId="{2B901647-61D8-F835-B7E5-61BED78592E6}"/>
          </ac:spMkLst>
        </pc:spChg>
        <pc:spChg chg="add mod">
          <ac:chgData name="Lapointe, Michael R. (MSFC-ST20)" userId="47dcaf4a-ab2f-4605-b86e-00457376e1c7" providerId="ADAL" clId="{A1B942B0-23B6-4EAC-BFB0-B59CC5622B38}" dt="2023-12-29T18:23:00.800" v="2545" actId="20577"/>
          <ac:spMkLst>
            <pc:docMk/>
            <pc:sldMk cId="2893225936" sldId="286"/>
            <ac:spMk id="8" creationId="{737AAF4C-6479-1D14-B25B-2D7A52BB02C6}"/>
          </ac:spMkLst>
        </pc:spChg>
        <pc:spChg chg="mod">
          <ac:chgData name="Lapointe, Michael R. (MSFC-ST20)" userId="47dcaf4a-ab2f-4605-b86e-00457376e1c7" providerId="ADAL" clId="{A1B942B0-23B6-4EAC-BFB0-B59CC5622B38}" dt="2023-12-29T18:21:56.497" v="2500" actId="20577"/>
          <ac:spMkLst>
            <pc:docMk/>
            <pc:sldMk cId="2893225936" sldId="286"/>
            <ac:spMk id="13" creationId="{CC248A95-E44C-C847-BD15-AC1E74990077}"/>
          </ac:spMkLst>
        </pc:spChg>
        <pc:spChg chg="del">
          <ac:chgData name="Lapointe, Michael R. (MSFC-ST20)" userId="47dcaf4a-ab2f-4605-b86e-00457376e1c7" providerId="ADAL" clId="{A1B942B0-23B6-4EAC-BFB0-B59CC5622B38}" dt="2023-12-29T18:21:28.872" v="2477" actId="478"/>
          <ac:spMkLst>
            <pc:docMk/>
            <pc:sldMk cId="2893225936" sldId="286"/>
            <ac:spMk id="24" creationId="{652727E9-55DF-5F40-ABB3-38A997DE3CC9}"/>
          </ac:spMkLst>
        </pc:spChg>
        <pc:spChg chg="del">
          <ac:chgData name="Lapointe, Michael R. (MSFC-ST20)" userId="47dcaf4a-ab2f-4605-b86e-00457376e1c7" providerId="ADAL" clId="{A1B942B0-23B6-4EAC-BFB0-B59CC5622B38}" dt="2023-12-29T16:29:02.293" v="535" actId="478"/>
          <ac:spMkLst>
            <pc:docMk/>
            <pc:sldMk cId="2893225936" sldId="286"/>
            <ac:spMk id="37" creationId="{036448D4-E412-0B45-B022-B239E7DBD6D7}"/>
          </ac:spMkLst>
        </pc:spChg>
        <pc:grpChg chg="add mod">
          <ac:chgData name="Lapointe, Michael R. (MSFC-ST20)" userId="47dcaf4a-ab2f-4605-b86e-00457376e1c7" providerId="ADAL" clId="{A1B942B0-23B6-4EAC-BFB0-B59CC5622B38}" dt="2023-12-29T18:22:51.164" v="2538" actId="1076"/>
          <ac:grpSpMkLst>
            <pc:docMk/>
            <pc:sldMk cId="2893225936" sldId="286"/>
            <ac:grpSpMk id="2" creationId="{1435ADEE-6666-9F58-3DC8-075646C6AF05}"/>
          </ac:grpSpMkLst>
        </pc:grpChg>
        <pc:grpChg chg="del">
          <ac:chgData name="Lapointe, Michael R. (MSFC-ST20)" userId="47dcaf4a-ab2f-4605-b86e-00457376e1c7" providerId="ADAL" clId="{A1B942B0-23B6-4EAC-BFB0-B59CC5622B38}" dt="2023-12-29T18:21:28.872" v="2477" actId="478"/>
          <ac:grpSpMkLst>
            <pc:docMk/>
            <pc:sldMk cId="2893225936" sldId="286"/>
            <ac:grpSpMk id="18" creationId="{20A7033A-DC9D-B248-9F48-C68C29A6594A}"/>
          </ac:grpSpMkLst>
        </pc:grpChg>
        <pc:picChg chg="mod">
          <ac:chgData name="Lapointe, Michael R. (MSFC-ST20)" userId="47dcaf4a-ab2f-4605-b86e-00457376e1c7" providerId="ADAL" clId="{A1B942B0-23B6-4EAC-BFB0-B59CC5622B38}" dt="2023-12-29T18:21:32.242" v="2478"/>
          <ac:picMkLst>
            <pc:docMk/>
            <pc:sldMk cId="2893225936" sldId="286"/>
            <ac:picMk id="5" creationId="{E5DC3636-1C9A-C2A8-B72B-B70AF711C5C2}"/>
          </ac:picMkLst>
        </pc:picChg>
      </pc:sldChg>
      <pc:sldChg chg="delSp modSp mod modTransition modAnim">
        <pc:chgData name="Lapointe, Michael R. (MSFC-ST20)" userId="47dcaf4a-ab2f-4605-b86e-00457376e1c7" providerId="ADAL" clId="{A1B942B0-23B6-4EAC-BFB0-B59CC5622B38}" dt="2023-12-29T20:27:35.926" v="3621"/>
        <pc:sldMkLst>
          <pc:docMk/>
          <pc:sldMk cId="2206548991" sldId="287"/>
        </pc:sldMkLst>
        <pc:spChg chg="mod">
          <ac:chgData name="Lapointe, Michael R. (MSFC-ST20)" userId="47dcaf4a-ab2f-4605-b86e-00457376e1c7" providerId="ADAL" clId="{A1B942B0-23B6-4EAC-BFB0-B59CC5622B38}" dt="2023-12-29T19:34:13.339" v="2856" actId="1076"/>
          <ac:spMkLst>
            <pc:docMk/>
            <pc:sldMk cId="2206548991" sldId="287"/>
            <ac:spMk id="6" creationId="{6ADC349D-D0C5-427A-8A85-76E153E03425}"/>
          </ac:spMkLst>
        </pc:spChg>
        <pc:spChg chg="mod">
          <ac:chgData name="Lapointe, Michael R. (MSFC-ST20)" userId="47dcaf4a-ab2f-4605-b86e-00457376e1c7" providerId="ADAL" clId="{A1B942B0-23B6-4EAC-BFB0-B59CC5622B38}" dt="2023-12-29T17:53:43.543" v="1926" actId="1076"/>
          <ac:spMkLst>
            <pc:docMk/>
            <pc:sldMk cId="2206548991" sldId="287"/>
            <ac:spMk id="13" creationId="{CC248A95-E44C-C847-BD15-AC1E74990077}"/>
          </ac:spMkLst>
        </pc:spChg>
        <pc:spChg chg="mod">
          <ac:chgData name="Lapointe, Michael R. (MSFC-ST20)" userId="47dcaf4a-ab2f-4605-b86e-00457376e1c7" providerId="ADAL" clId="{A1B942B0-23B6-4EAC-BFB0-B59CC5622B38}" dt="2023-12-29T19:34:13.339" v="2856" actId="1076"/>
          <ac:spMkLst>
            <pc:docMk/>
            <pc:sldMk cId="2206548991" sldId="287"/>
            <ac:spMk id="25" creationId="{CE3C517F-9A34-C24F-A2C0-6F377A5EF59B}"/>
          </ac:spMkLst>
        </pc:spChg>
        <pc:spChg chg="mod">
          <ac:chgData name="Lapointe, Michael R. (MSFC-ST20)" userId="47dcaf4a-ab2f-4605-b86e-00457376e1c7" providerId="ADAL" clId="{A1B942B0-23B6-4EAC-BFB0-B59CC5622B38}" dt="2023-12-29T19:34:13.339" v="2856" actId="1076"/>
          <ac:spMkLst>
            <pc:docMk/>
            <pc:sldMk cId="2206548991" sldId="287"/>
            <ac:spMk id="40" creationId="{9BAD0DE4-6EC8-374A-832B-6950EB8056D1}"/>
          </ac:spMkLst>
        </pc:spChg>
        <pc:spChg chg="del">
          <ac:chgData name="Lapointe, Michael R. (MSFC-ST20)" userId="47dcaf4a-ab2f-4605-b86e-00457376e1c7" providerId="ADAL" clId="{A1B942B0-23B6-4EAC-BFB0-B59CC5622B38}" dt="2023-12-29T16:29:07.583" v="536" actId="478"/>
          <ac:spMkLst>
            <pc:docMk/>
            <pc:sldMk cId="2206548991" sldId="287"/>
            <ac:spMk id="44" creationId="{D29E20CA-7B2B-744D-A9E5-89188DD48ABA}"/>
          </ac:spMkLst>
        </pc:spChg>
        <pc:grpChg chg="mod">
          <ac:chgData name="Lapointe, Michael R. (MSFC-ST20)" userId="47dcaf4a-ab2f-4605-b86e-00457376e1c7" providerId="ADAL" clId="{A1B942B0-23B6-4EAC-BFB0-B59CC5622B38}" dt="2023-12-29T19:34:13.339" v="2856" actId="1076"/>
          <ac:grpSpMkLst>
            <pc:docMk/>
            <pc:sldMk cId="2206548991" sldId="287"/>
            <ac:grpSpMk id="4" creationId="{AA3646D8-E3CA-464A-8C62-96DDD0329681}"/>
          </ac:grpSpMkLst>
        </pc:grpChg>
        <pc:grpChg chg="mod">
          <ac:chgData name="Lapointe, Michael R. (MSFC-ST20)" userId="47dcaf4a-ab2f-4605-b86e-00457376e1c7" providerId="ADAL" clId="{A1B942B0-23B6-4EAC-BFB0-B59CC5622B38}" dt="2023-12-29T19:34:13.339" v="2856" actId="1076"/>
          <ac:grpSpMkLst>
            <pc:docMk/>
            <pc:sldMk cId="2206548991" sldId="287"/>
            <ac:grpSpMk id="26" creationId="{B135B211-7FE8-9249-9212-E1C37112DBC2}"/>
          </ac:grpSpMkLst>
        </pc:grpChg>
      </pc:sldChg>
      <pc:sldChg chg="addSp delSp modSp mod modTransition">
        <pc:chgData name="Lapointe, Michael R. (MSFC-ST20)" userId="47dcaf4a-ab2f-4605-b86e-00457376e1c7" providerId="ADAL" clId="{A1B942B0-23B6-4EAC-BFB0-B59CC5622B38}" dt="2023-12-29T20:26:33.668" v="3616"/>
        <pc:sldMkLst>
          <pc:docMk/>
          <pc:sldMk cId="1183927201" sldId="288"/>
        </pc:sldMkLst>
        <pc:spChg chg="add mod">
          <ac:chgData name="Lapointe, Michael R. (MSFC-ST20)" userId="47dcaf4a-ab2f-4605-b86e-00457376e1c7" providerId="ADAL" clId="{A1B942B0-23B6-4EAC-BFB0-B59CC5622B38}" dt="2023-12-29T19:37:03.900" v="2940" actId="164"/>
          <ac:spMkLst>
            <pc:docMk/>
            <pc:sldMk cId="1183927201" sldId="288"/>
            <ac:spMk id="2" creationId="{ACAD6BC5-4591-84DF-04D1-86CFFAAB5580}"/>
          </ac:spMkLst>
        </pc:spChg>
        <pc:spChg chg="mod">
          <ac:chgData name="Lapointe, Michael R. (MSFC-ST20)" userId="47dcaf4a-ab2f-4605-b86e-00457376e1c7" providerId="ADAL" clId="{A1B942B0-23B6-4EAC-BFB0-B59CC5622B38}" dt="2023-12-29T19:37:10.458" v="2942" actId="14100"/>
          <ac:spMkLst>
            <pc:docMk/>
            <pc:sldMk cId="1183927201" sldId="288"/>
            <ac:spMk id="3" creationId="{00000000-0000-0000-0000-000000000000}"/>
          </ac:spMkLst>
        </pc:spChg>
        <pc:spChg chg="add mod">
          <ac:chgData name="Lapointe, Michael R. (MSFC-ST20)" userId="47dcaf4a-ab2f-4605-b86e-00457376e1c7" providerId="ADAL" clId="{A1B942B0-23B6-4EAC-BFB0-B59CC5622B38}" dt="2023-12-29T19:37:03.900" v="2940" actId="164"/>
          <ac:spMkLst>
            <pc:docMk/>
            <pc:sldMk cId="1183927201" sldId="288"/>
            <ac:spMk id="4" creationId="{D163189F-FAB7-B80A-464D-D7B93367DA5C}"/>
          </ac:spMkLst>
        </pc:spChg>
        <pc:spChg chg="mod">
          <ac:chgData name="Lapointe, Michael R. (MSFC-ST20)" userId="47dcaf4a-ab2f-4605-b86e-00457376e1c7" providerId="ADAL" clId="{A1B942B0-23B6-4EAC-BFB0-B59CC5622B38}" dt="2023-12-29T20:15:20.337" v="3506" actId="20577"/>
          <ac:spMkLst>
            <pc:docMk/>
            <pc:sldMk cId="1183927201" sldId="288"/>
            <ac:spMk id="13" creationId="{CC248A95-E44C-C847-BD15-AC1E74990077}"/>
          </ac:spMkLst>
        </pc:spChg>
        <pc:spChg chg="mod">
          <ac:chgData name="Lapointe, Michael R. (MSFC-ST20)" userId="47dcaf4a-ab2f-4605-b86e-00457376e1c7" providerId="ADAL" clId="{A1B942B0-23B6-4EAC-BFB0-B59CC5622B38}" dt="2023-12-29T19:41:39.658" v="3000" actId="113"/>
          <ac:spMkLst>
            <pc:docMk/>
            <pc:sldMk cId="1183927201" sldId="288"/>
            <ac:spMk id="25" creationId="{8025F458-5E4F-6740-9719-5E43F5B53113}"/>
          </ac:spMkLst>
        </pc:spChg>
        <pc:spChg chg="del">
          <ac:chgData name="Lapointe, Michael R. (MSFC-ST20)" userId="47dcaf4a-ab2f-4605-b86e-00457376e1c7" providerId="ADAL" clId="{A1B942B0-23B6-4EAC-BFB0-B59CC5622B38}" dt="2023-12-29T16:29:10.031" v="537" actId="478"/>
          <ac:spMkLst>
            <pc:docMk/>
            <pc:sldMk cId="1183927201" sldId="288"/>
            <ac:spMk id="33" creationId="{E4BB8325-60F2-8844-AB5E-14FCF0FEEF3A}"/>
          </ac:spMkLst>
        </pc:spChg>
        <pc:grpChg chg="add mod">
          <ac:chgData name="Lapointe, Michael R. (MSFC-ST20)" userId="47dcaf4a-ab2f-4605-b86e-00457376e1c7" providerId="ADAL" clId="{A1B942B0-23B6-4EAC-BFB0-B59CC5622B38}" dt="2023-12-29T19:37:19.906" v="2943" actId="1076"/>
          <ac:grpSpMkLst>
            <pc:docMk/>
            <pc:sldMk cId="1183927201" sldId="288"/>
            <ac:grpSpMk id="5" creationId="{DA33B068-30C8-B7EC-D6EE-A71E1E81FC8E}"/>
          </ac:grpSpMkLst>
        </pc:grpChg>
      </pc:sldChg>
      <pc:sldChg chg="delSp modSp mod modTransition">
        <pc:chgData name="Lapointe, Michael R. (MSFC-ST20)" userId="47dcaf4a-ab2f-4605-b86e-00457376e1c7" providerId="ADAL" clId="{A1B942B0-23B6-4EAC-BFB0-B59CC5622B38}" dt="2023-12-29T20:26:33.668" v="3616"/>
        <pc:sldMkLst>
          <pc:docMk/>
          <pc:sldMk cId="2465581829" sldId="289"/>
        </pc:sldMkLst>
        <pc:spChg chg="mod">
          <ac:chgData name="Lapointe, Michael R. (MSFC-ST20)" userId="47dcaf4a-ab2f-4605-b86e-00457376e1c7" providerId="ADAL" clId="{A1B942B0-23B6-4EAC-BFB0-B59CC5622B38}" dt="2023-12-29T17:53:57.695" v="1930" actId="1076"/>
          <ac:spMkLst>
            <pc:docMk/>
            <pc:sldMk cId="2465581829" sldId="289"/>
            <ac:spMk id="13" creationId="{CC248A95-E44C-C847-BD15-AC1E74990077}"/>
          </ac:spMkLst>
        </pc:spChg>
        <pc:spChg chg="mod">
          <ac:chgData name="Lapointe, Michael R. (MSFC-ST20)" userId="47dcaf4a-ab2f-4605-b86e-00457376e1c7" providerId="ADAL" clId="{A1B942B0-23B6-4EAC-BFB0-B59CC5622B38}" dt="2023-12-29T20:17:54.323" v="3518" actId="207"/>
          <ac:spMkLst>
            <pc:docMk/>
            <pc:sldMk cId="2465581829" sldId="289"/>
            <ac:spMk id="17" creationId="{FBE51074-DC24-BF4A-9A38-73942682CE2C}"/>
          </ac:spMkLst>
        </pc:spChg>
        <pc:spChg chg="del">
          <ac:chgData name="Lapointe, Michael R. (MSFC-ST20)" userId="47dcaf4a-ab2f-4605-b86e-00457376e1c7" providerId="ADAL" clId="{A1B942B0-23B6-4EAC-BFB0-B59CC5622B38}" dt="2023-12-29T16:29:12.446" v="538" actId="478"/>
          <ac:spMkLst>
            <pc:docMk/>
            <pc:sldMk cId="2465581829" sldId="289"/>
            <ac:spMk id="23" creationId="{2A3E28E5-366F-3546-A421-A74F138703AC}"/>
          </ac:spMkLst>
        </pc:spChg>
      </pc:sldChg>
      <pc:sldChg chg="delSp modSp mod modTransition">
        <pc:chgData name="Lapointe, Michael R. (MSFC-ST20)" userId="47dcaf4a-ab2f-4605-b86e-00457376e1c7" providerId="ADAL" clId="{A1B942B0-23B6-4EAC-BFB0-B59CC5622B38}" dt="2023-12-29T20:26:33.668" v="3616"/>
        <pc:sldMkLst>
          <pc:docMk/>
          <pc:sldMk cId="1818496294" sldId="290"/>
        </pc:sldMkLst>
        <pc:spChg chg="mod">
          <ac:chgData name="Lapointe, Michael R. (MSFC-ST20)" userId="47dcaf4a-ab2f-4605-b86e-00457376e1c7" providerId="ADAL" clId="{A1B942B0-23B6-4EAC-BFB0-B59CC5622B38}" dt="2023-12-29T17:54:04.425" v="1932" actId="1076"/>
          <ac:spMkLst>
            <pc:docMk/>
            <pc:sldMk cId="1818496294" sldId="290"/>
            <ac:spMk id="13" creationId="{CC248A95-E44C-C847-BD15-AC1E74990077}"/>
          </ac:spMkLst>
        </pc:spChg>
        <pc:spChg chg="mod">
          <ac:chgData name="Lapointe, Michael R. (MSFC-ST20)" userId="47dcaf4a-ab2f-4605-b86e-00457376e1c7" providerId="ADAL" clId="{A1B942B0-23B6-4EAC-BFB0-B59CC5622B38}" dt="2023-12-29T19:40:03.829" v="2986" actId="14100"/>
          <ac:spMkLst>
            <pc:docMk/>
            <pc:sldMk cId="1818496294" sldId="290"/>
            <ac:spMk id="18" creationId="{2D31DE1D-FE73-4B41-B9F7-4DA7AEFB8DE7}"/>
          </ac:spMkLst>
        </pc:spChg>
        <pc:spChg chg="del">
          <ac:chgData name="Lapointe, Michael R. (MSFC-ST20)" userId="47dcaf4a-ab2f-4605-b86e-00457376e1c7" providerId="ADAL" clId="{A1B942B0-23B6-4EAC-BFB0-B59CC5622B38}" dt="2023-12-29T16:29:14.303" v="539" actId="478"/>
          <ac:spMkLst>
            <pc:docMk/>
            <pc:sldMk cId="1818496294" sldId="290"/>
            <ac:spMk id="23" creationId="{F429F706-3E3F-9640-BD5B-BF6FA53BC926}"/>
          </ac:spMkLst>
        </pc:spChg>
      </pc:sldChg>
      <pc:sldChg chg="del">
        <pc:chgData name="Lapointe, Michael R. (MSFC-ST20)" userId="47dcaf4a-ab2f-4605-b86e-00457376e1c7" providerId="ADAL" clId="{A1B942B0-23B6-4EAC-BFB0-B59CC5622B38}" dt="2023-12-29T15:54:27.860" v="8" actId="47"/>
        <pc:sldMkLst>
          <pc:docMk/>
          <pc:sldMk cId="3597479962" sldId="291"/>
        </pc:sldMkLst>
      </pc:sldChg>
      <pc:sldChg chg="del">
        <pc:chgData name="Lapointe, Michael R. (MSFC-ST20)" userId="47dcaf4a-ab2f-4605-b86e-00457376e1c7" providerId="ADAL" clId="{A1B942B0-23B6-4EAC-BFB0-B59CC5622B38}" dt="2023-12-29T15:54:29.130" v="9" actId="47"/>
        <pc:sldMkLst>
          <pc:docMk/>
          <pc:sldMk cId="3715712260" sldId="292"/>
        </pc:sldMkLst>
      </pc:sldChg>
      <pc:sldChg chg="del">
        <pc:chgData name="Lapointe, Michael R. (MSFC-ST20)" userId="47dcaf4a-ab2f-4605-b86e-00457376e1c7" providerId="ADAL" clId="{A1B942B0-23B6-4EAC-BFB0-B59CC5622B38}" dt="2023-12-29T15:54:30.996" v="10" actId="47"/>
        <pc:sldMkLst>
          <pc:docMk/>
          <pc:sldMk cId="273594415" sldId="294"/>
        </pc:sldMkLst>
      </pc:sldChg>
      <pc:sldChg chg="del">
        <pc:chgData name="Lapointe, Michael R. (MSFC-ST20)" userId="47dcaf4a-ab2f-4605-b86e-00457376e1c7" providerId="ADAL" clId="{A1B942B0-23B6-4EAC-BFB0-B59CC5622B38}" dt="2023-12-29T15:54:31.764" v="11" actId="47"/>
        <pc:sldMkLst>
          <pc:docMk/>
          <pc:sldMk cId="4230441093" sldId="295"/>
        </pc:sldMkLst>
      </pc:sldChg>
      <pc:sldChg chg="del">
        <pc:chgData name="Lapointe, Michael R. (MSFC-ST20)" userId="47dcaf4a-ab2f-4605-b86e-00457376e1c7" providerId="ADAL" clId="{A1B942B0-23B6-4EAC-BFB0-B59CC5622B38}" dt="2023-12-29T15:54:33.062" v="12" actId="47"/>
        <pc:sldMkLst>
          <pc:docMk/>
          <pc:sldMk cId="2073966450" sldId="296"/>
        </pc:sldMkLst>
      </pc:sldChg>
      <pc:sldChg chg="del">
        <pc:chgData name="Lapointe, Michael R. (MSFC-ST20)" userId="47dcaf4a-ab2f-4605-b86e-00457376e1c7" providerId="ADAL" clId="{A1B942B0-23B6-4EAC-BFB0-B59CC5622B38}" dt="2023-12-29T15:54:33.640" v="13" actId="47"/>
        <pc:sldMkLst>
          <pc:docMk/>
          <pc:sldMk cId="4008492204" sldId="297"/>
        </pc:sldMkLst>
      </pc:sldChg>
      <pc:sldChg chg="del">
        <pc:chgData name="Lapointe, Michael R. (MSFC-ST20)" userId="47dcaf4a-ab2f-4605-b86e-00457376e1c7" providerId="ADAL" clId="{A1B942B0-23B6-4EAC-BFB0-B59CC5622B38}" dt="2023-12-29T15:54:35.142" v="14" actId="47"/>
        <pc:sldMkLst>
          <pc:docMk/>
          <pc:sldMk cId="3950233978" sldId="299"/>
        </pc:sldMkLst>
      </pc:sldChg>
      <pc:sldChg chg="delSp modSp mod modTransition">
        <pc:chgData name="Lapointe, Michael R. (MSFC-ST20)" userId="47dcaf4a-ab2f-4605-b86e-00457376e1c7" providerId="ADAL" clId="{A1B942B0-23B6-4EAC-BFB0-B59CC5622B38}" dt="2023-12-29T20:26:33.668" v="3616"/>
        <pc:sldMkLst>
          <pc:docMk/>
          <pc:sldMk cId="2973016523" sldId="300"/>
        </pc:sldMkLst>
        <pc:spChg chg="mod">
          <ac:chgData name="Lapointe, Michael R. (MSFC-ST20)" userId="47dcaf4a-ab2f-4605-b86e-00457376e1c7" providerId="ADAL" clId="{A1B942B0-23B6-4EAC-BFB0-B59CC5622B38}" dt="2023-12-29T20:15:12.149" v="3501" actId="20577"/>
          <ac:spMkLst>
            <pc:docMk/>
            <pc:sldMk cId="2973016523" sldId="300"/>
            <ac:spMk id="13" creationId="{CC248A95-E44C-C847-BD15-AC1E74990077}"/>
          </ac:spMkLst>
        </pc:spChg>
        <pc:spChg chg="mod">
          <ac:chgData name="Lapointe, Michael R. (MSFC-ST20)" userId="47dcaf4a-ab2f-4605-b86e-00457376e1c7" providerId="ADAL" clId="{A1B942B0-23B6-4EAC-BFB0-B59CC5622B38}" dt="2023-12-29T20:18:08.125" v="3522" actId="207"/>
          <ac:spMkLst>
            <pc:docMk/>
            <pc:sldMk cId="2973016523" sldId="300"/>
            <ac:spMk id="17" creationId="{71567487-8EF8-164D-BD57-9CDB4A8EF9FE}"/>
          </ac:spMkLst>
        </pc:spChg>
        <pc:spChg chg="del">
          <ac:chgData name="Lapointe, Michael R. (MSFC-ST20)" userId="47dcaf4a-ab2f-4605-b86e-00457376e1c7" providerId="ADAL" clId="{A1B942B0-23B6-4EAC-BFB0-B59CC5622B38}" dt="2023-12-29T16:29:16.029" v="540" actId="478"/>
          <ac:spMkLst>
            <pc:docMk/>
            <pc:sldMk cId="2973016523" sldId="300"/>
            <ac:spMk id="23" creationId="{81A1467E-AFD0-AB42-A87E-55A25B215823}"/>
          </ac:spMkLst>
        </pc:spChg>
      </pc:sldChg>
      <pc:sldChg chg="del">
        <pc:chgData name="Lapointe, Michael R. (MSFC-ST20)" userId="47dcaf4a-ab2f-4605-b86e-00457376e1c7" providerId="ADAL" clId="{A1B942B0-23B6-4EAC-BFB0-B59CC5622B38}" dt="2023-12-29T15:43:27.829" v="1" actId="47"/>
        <pc:sldMkLst>
          <pc:docMk/>
          <pc:sldMk cId="2285566661" sldId="302"/>
        </pc:sldMkLst>
      </pc:sldChg>
      <pc:sldChg chg="del">
        <pc:chgData name="Lapointe, Michael R. (MSFC-ST20)" userId="47dcaf4a-ab2f-4605-b86e-00457376e1c7" providerId="ADAL" clId="{A1B942B0-23B6-4EAC-BFB0-B59CC5622B38}" dt="2023-12-29T15:43:33.796" v="2" actId="47"/>
        <pc:sldMkLst>
          <pc:docMk/>
          <pc:sldMk cId="2022976898" sldId="304"/>
        </pc:sldMkLst>
      </pc:sldChg>
      <pc:sldChg chg="del">
        <pc:chgData name="Lapointe, Michael R. (MSFC-ST20)" userId="47dcaf4a-ab2f-4605-b86e-00457376e1c7" providerId="ADAL" clId="{A1B942B0-23B6-4EAC-BFB0-B59CC5622B38}" dt="2023-12-29T15:54:45.358" v="15" actId="47"/>
        <pc:sldMkLst>
          <pc:docMk/>
          <pc:sldMk cId="2633644871" sldId="305"/>
        </pc:sldMkLst>
      </pc:sldChg>
      <pc:sldChg chg="del">
        <pc:chgData name="Lapointe, Michael R. (MSFC-ST20)" userId="47dcaf4a-ab2f-4605-b86e-00457376e1c7" providerId="ADAL" clId="{A1B942B0-23B6-4EAC-BFB0-B59CC5622B38}" dt="2023-12-29T15:43:44.063" v="3" actId="47"/>
        <pc:sldMkLst>
          <pc:docMk/>
          <pc:sldMk cId="685766357" sldId="306"/>
        </pc:sldMkLst>
      </pc:sldChg>
      <pc:sldChg chg="addSp delSp modSp mod">
        <pc:chgData name="Lapointe, Michael R. (MSFC-ST20)" userId="47dcaf4a-ab2f-4605-b86e-00457376e1c7" providerId="ADAL" clId="{A1B942B0-23B6-4EAC-BFB0-B59CC5622B38}" dt="2023-12-29T19:28:56.835" v="2793" actId="1076"/>
        <pc:sldMkLst>
          <pc:docMk/>
          <pc:sldMk cId="159492200" sldId="307"/>
        </pc:sldMkLst>
        <pc:spChg chg="add mod">
          <ac:chgData name="Lapointe, Michael R. (MSFC-ST20)" userId="47dcaf4a-ab2f-4605-b86e-00457376e1c7" providerId="ADAL" clId="{A1B942B0-23B6-4EAC-BFB0-B59CC5622B38}" dt="2023-12-29T17:39:23.752" v="1545" actId="20577"/>
          <ac:spMkLst>
            <pc:docMk/>
            <pc:sldMk cId="159492200" sldId="307"/>
            <ac:spMk id="2" creationId="{8C7AF02F-CD7D-327D-234B-41981023F8D5}"/>
          </ac:spMkLst>
        </pc:spChg>
        <pc:spChg chg="add mod">
          <ac:chgData name="Lapointe, Michael R. (MSFC-ST20)" userId="47dcaf4a-ab2f-4605-b86e-00457376e1c7" providerId="ADAL" clId="{A1B942B0-23B6-4EAC-BFB0-B59CC5622B38}" dt="2023-12-29T17:45:14.412" v="1692" actId="20577"/>
          <ac:spMkLst>
            <pc:docMk/>
            <pc:sldMk cId="159492200" sldId="307"/>
            <ac:spMk id="4" creationId="{EB9BEBA8-EA5C-825E-90E6-BAC16A462DFA}"/>
          </ac:spMkLst>
        </pc:spChg>
        <pc:spChg chg="mod">
          <ac:chgData name="Lapointe, Michael R. (MSFC-ST20)" userId="47dcaf4a-ab2f-4605-b86e-00457376e1c7" providerId="ADAL" clId="{A1B942B0-23B6-4EAC-BFB0-B59CC5622B38}" dt="2023-12-29T19:28:50.373" v="2792" actId="164"/>
          <ac:spMkLst>
            <pc:docMk/>
            <pc:sldMk cId="159492200" sldId="307"/>
            <ac:spMk id="9" creationId="{AAB3A4F8-D5F2-7F31-F2A4-74527DEF62BC}"/>
          </ac:spMkLst>
        </pc:spChg>
        <pc:spChg chg="mod">
          <ac:chgData name="Lapointe, Michael R. (MSFC-ST20)" userId="47dcaf4a-ab2f-4605-b86e-00457376e1c7" providerId="ADAL" clId="{A1B942B0-23B6-4EAC-BFB0-B59CC5622B38}" dt="2023-12-29T19:28:50.373" v="2792" actId="164"/>
          <ac:spMkLst>
            <pc:docMk/>
            <pc:sldMk cId="159492200" sldId="307"/>
            <ac:spMk id="15" creationId="{9D2E689A-B9E8-6168-A872-E643407F1680}"/>
          </ac:spMkLst>
        </pc:spChg>
        <pc:spChg chg="mod">
          <ac:chgData name="Lapointe, Michael R. (MSFC-ST20)" userId="47dcaf4a-ab2f-4605-b86e-00457376e1c7" providerId="ADAL" clId="{A1B942B0-23B6-4EAC-BFB0-B59CC5622B38}" dt="2023-12-29T19:28:50.373" v="2792" actId="164"/>
          <ac:spMkLst>
            <pc:docMk/>
            <pc:sldMk cId="159492200" sldId="307"/>
            <ac:spMk id="17" creationId="{44C69D43-903D-BF00-2AD1-90D58076CAFA}"/>
          </ac:spMkLst>
        </pc:spChg>
        <pc:spChg chg="mod">
          <ac:chgData name="Lapointe, Michael R. (MSFC-ST20)" userId="47dcaf4a-ab2f-4605-b86e-00457376e1c7" providerId="ADAL" clId="{A1B942B0-23B6-4EAC-BFB0-B59CC5622B38}" dt="2023-12-29T19:28:50.373" v="2792" actId="164"/>
          <ac:spMkLst>
            <pc:docMk/>
            <pc:sldMk cId="159492200" sldId="307"/>
            <ac:spMk id="19" creationId="{488B51F7-8D1E-5D74-429C-DBC1BF4617B4}"/>
          </ac:spMkLst>
        </pc:spChg>
        <pc:spChg chg="mod">
          <ac:chgData name="Lapointe, Michael R. (MSFC-ST20)" userId="47dcaf4a-ab2f-4605-b86e-00457376e1c7" providerId="ADAL" clId="{A1B942B0-23B6-4EAC-BFB0-B59CC5622B38}" dt="2023-12-29T19:28:50.373" v="2792" actId="164"/>
          <ac:spMkLst>
            <pc:docMk/>
            <pc:sldMk cId="159492200" sldId="307"/>
            <ac:spMk id="21" creationId="{07857C7B-F202-9E14-295F-212E1B103E60}"/>
          </ac:spMkLst>
        </pc:spChg>
        <pc:spChg chg="mod">
          <ac:chgData name="Lapointe, Michael R. (MSFC-ST20)" userId="47dcaf4a-ab2f-4605-b86e-00457376e1c7" providerId="ADAL" clId="{A1B942B0-23B6-4EAC-BFB0-B59CC5622B38}" dt="2023-12-29T19:28:50.373" v="2792" actId="164"/>
          <ac:spMkLst>
            <pc:docMk/>
            <pc:sldMk cId="159492200" sldId="307"/>
            <ac:spMk id="24" creationId="{59412115-4713-C7B5-0F56-14608AFCF3EF}"/>
          </ac:spMkLst>
        </pc:spChg>
        <pc:spChg chg="mod">
          <ac:chgData name="Lapointe, Michael R. (MSFC-ST20)" userId="47dcaf4a-ab2f-4605-b86e-00457376e1c7" providerId="ADAL" clId="{A1B942B0-23B6-4EAC-BFB0-B59CC5622B38}" dt="2023-12-29T19:28:50.373" v="2792" actId="164"/>
          <ac:spMkLst>
            <pc:docMk/>
            <pc:sldMk cId="159492200" sldId="307"/>
            <ac:spMk id="28" creationId="{3145A09E-61E5-0E4C-9B61-FD1369117A70}"/>
          </ac:spMkLst>
        </pc:spChg>
        <pc:spChg chg="del">
          <ac:chgData name="Lapointe, Michael R. (MSFC-ST20)" userId="47dcaf4a-ab2f-4605-b86e-00457376e1c7" providerId="ADAL" clId="{A1B942B0-23B6-4EAC-BFB0-B59CC5622B38}" dt="2023-12-29T16:28:35.421" v="529" actId="478"/>
          <ac:spMkLst>
            <pc:docMk/>
            <pc:sldMk cId="159492200" sldId="307"/>
            <ac:spMk id="34" creationId="{14A7D381-D1D3-ED4C-B574-01D453B4773C}"/>
          </ac:spMkLst>
        </pc:spChg>
        <pc:spChg chg="mod">
          <ac:chgData name="Lapointe, Michael R. (MSFC-ST20)" userId="47dcaf4a-ab2f-4605-b86e-00457376e1c7" providerId="ADAL" clId="{A1B942B0-23B6-4EAC-BFB0-B59CC5622B38}" dt="2023-12-29T19:28:50.373" v="2792" actId="164"/>
          <ac:spMkLst>
            <pc:docMk/>
            <pc:sldMk cId="159492200" sldId="307"/>
            <ac:spMk id="38" creationId="{252F45B0-3EC3-307A-4148-A1A7DD96B0A8}"/>
          </ac:spMkLst>
        </pc:spChg>
        <pc:spChg chg="mod">
          <ac:chgData name="Lapointe, Michael R. (MSFC-ST20)" userId="47dcaf4a-ab2f-4605-b86e-00457376e1c7" providerId="ADAL" clId="{A1B942B0-23B6-4EAC-BFB0-B59CC5622B38}" dt="2023-12-29T19:28:50.373" v="2792" actId="164"/>
          <ac:spMkLst>
            <pc:docMk/>
            <pc:sldMk cId="159492200" sldId="307"/>
            <ac:spMk id="39" creationId="{1C784A33-5D57-5173-D559-6134B6FD723D}"/>
          </ac:spMkLst>
        </pc:spChg>
        <pc:spChg chg="mod">
          <ac:chgData name="Lapointe, Michael R. (MSFC-ST20)" userId="47dcaf4a-ab2f-4605-b86e-00457376e1c7" providerId="ADAL" clId="{A1B942B0-23B6-4EAC-BFB0-B59CC5622B38}" dt="2023-12-29T19:28:50.373" v="2792" actId="164"/>
          <ac:spMkLst>
            <pc:docMk/>
            <pc:sldMk cId="159492200" sldId="307"/>
            <ac:spMk id="55" creationId="{8011B7E9-455C-C2F8-4834-BD3C6318FC43}"/>
          </ac:spMkLst>
        </pc:spChg>
        <pc:spChg chg="mod">
          <ac:chgData name="Lapointe, Michael R. (MSFC-ST20)" userId="47dcaf4a-ab2f-4605-b86e-00457376e1c7" providerId="ADAL" clId="{A1B942B0-23B6-4EAC-BFB0-B59CC5622B38}" dt="2023-12-29T19:28:50.373" v="2792" actId="164"/>
          <ac:spMkLst>
            <pc:docMk/>
            <pc:sldMk cId="159492200" sldId="307"/>
            <ac:spMk id="56" creationId="{D39A0C12-F124-99D8-5C43-CC55106866BE}"/>
          </ac:spMkLst>
        </pc:spChg>
        <pc:spChg chg="mod">
          <ac:chgData name="Lapointe, Michael R. (MSFC-ST20)" userId="47dcaf4a-ab2f-4605-b86e-00457376e1c7" providerId="ADAL" clId="{A1B942B0-23B6-4EAC-BFB0-B59CC5622B38}" dt="2023-12-29T19:28:50.373" v="2792" actId="164"/>
          <ac:spMkLst>
            <pc:docMk/>
            <pc:sldMk cId="159492200" sldId="307"/>
            <ac:spMk id="66" creationId="{512D01AF-3D45-92F2-EDC6-ADD2A0F23854}"/>
          </ac:spMkLst>
        </pc:spChg>
        <pc:spChg chg="mod">
          <ac:chgData name="Lapointe, Michael R. (MSFC-ST20)" userId="47dcaf4a-ab2f-4605-b86e-00457376e1c7" providerId="ADAL" clId="{A1B942B0-23B6-4EAC-BFB0-B59CC5622B38}" dt="2023-12-29T19:28:50.373" v="2792" actId="164"/>
          <ac:spMkLst>
            <pc:docMk/>
            <pc:sldMk cId="159492200" sldId="307"/>
            <ac:spMk id="69" creationId="{93427ACA-2A01-9FB8-6006-42C348B0F53A}"/>
          </ac:spMkLst>
        </pc:spChg>
        <pc:spChg chg="mod">
          <ac:chgData name="Lapointe, Michael R. (MSFC-ST20)" userId="47dcaf4a-ab2f-4605-b86e-00457376e1c7" providerId="ADAL" clId="{A1B942B0-23B6-4EAC-BFB0-B59CC5622B38}" dt="2023-12-29T19:28:50.373" v="2792" actId="164"/>
          <ac:spMkLst>
            <pc:docMk/>
            <pc:sldMk cId="159492200" sldId="307"/>
            <ac:spMk id="70" creationId="{3C60CD39-6FA3-43B6-9F07-95468B609A89}"/>
          </ac:spMkLst>
        </pc:spChg>
        <pc:spChg chg="mod">
          <ac:chgData name="Lapointe, Michael R. (MSFC-ST20)" userId="47dcaf4a-ab2f-4605-b86e-00457376e1c7" providerId="ADAL" clId="{A1B942B0-23B6-4EAC-BFB0-B59CC5622B38}" dt="2023-12-29T19:28:50.373" v="2792" actId="164"/>
          <ac:spMkLst>
            <pc:docMk/>
            <pc:sldMk cId="159492200" sldId="307"/>
            <ac:spMk id="71" creationId="{120C4B85-D9C7-0770-7AA7-347D18366303}"/>
          </ac:spMkLst>
        </pc:spChg>
        <pc:spChg chg="mod">
          <ac:chgData name="Lapointe, Michael R. (MSFC-ST20)" userId="47dcaf4a-ab2f-4605-b86e-00457376e1c7" providerId="ADAL" clId="{A1B942B0-23B6-4EAC-BFB0-B59CC5622B38}" dt="2023-12-29T19:28:50.373" v="2792" actId="164"/>
          <ac:spMkLst>
            <pc:docMk/>
            <pc:sldMk cId="159492200" sldId="307"/>
            <ac:spMk id="72" creationId="{B4F265A2-BB17-A847-D00C-BC6BCC2FB2B0}"/>
          </ac:spMkLst>
        </pc:spChg>
        <pc:spChg chg="mod">
          <ac:chgData name="Lapointe, Michael R. (MSFC-ST20)" userId="47dcaf4a-ab2f-4605-b86e-00457376e1c7" providerId="ADAL" clId="{A1B942B0-23B6-4EAC-BFB0-B59CC5622B38}" dt="2023-12-29T19:28:50.373" v="2792" actId="164"/>
          <ac:spMkLst>
            <pc:docMk/>
            <pc:sldMk cId="159492200" sldId="307"/>
            <ac:spMk id="73" creationId="{75B7672A-7E44-8C25-37F8-AEC4F94DAB7C}"/>
          </ac:spMkLst>
        </pc:spChg>
        <pc:spChg chg="mod">
          <ac:chgData name="Lapointe, Michael R. (MSFC-ST20)" userId="47dcaf4a-ab2f-4605-b86e-00457376e1c7" providerId="ADAL" clId="{A1B942B0-23B6-4EAC-BFB0-B59CC5622B38}" dt="2023-12-29T19:28:50.373" v="2792" actId="164"/>
          <ac:spMkLst>
            <pc:docMk/>
            <pc:sldMk cId="159492200" sldId="307"/>
            <ac:spMk id="74" creationId="{A0B1E08B-CF58-4D34-0A87-72A12F68C8AF}"/>
          </ac:spMkLst>
        </pc:spChg>
        <pc:spChg chg="mod">
          <ac:chgData name="Lapointe, Michael R. (MSFC-ST20)" userId="47dcaf4a-ab2f-4605-b86e-00457376e1c7" providerId="ADAL" clId="{A1B942B0-23B6-4EAC-BFB0-B59CC5622B38}" dt="2023-12-29T19:28:50.373" v="2792" actId="164"/>
          <ac:spMkLst>
            <pc:docMk/>
            <pc:sldMk cId="159492200" sldId="307"/>
            <ac:spMk id="75" creationId="{C22057CE-84F7-673D-6EAF-7E8ABB6E8F2A}"/>
          </ac:spMkLst>
        </pc:spChg>
        <pc:spChg chg="mod">
          <ac:chgData name="Lapointe, Michael R. (MSFC-ST20)" userId="47dcaf4a-ab2f-4605-b86e-00457376e1c7" providerId="ADAL" clId="{A1B942B0-23B6-4EAC-BFB0-B59CC5622B38}" dt="2023-12-29T19:28:50.373" v="2792" actId="164"/>
          <ac:spMkLst>
            <pc:docMk/>
            <pc:sldMk cId="159492200" sldId="307"/>
            <ac:spMk id="111" creationId="{BFAB19E5-BA32-14E1-8185-F60DDD4687CE}"/>
          </ac:spMkLst>
        </pc:spChg>
        <pc:spChg chg="mod">
          <ac:chgData name="Lapointe, Michael R. (MSFC-ST20)" userId="47dcaf4a-ab2f-4605-b86e-00457376e1c7" providerId="ADAL" clId="{A1B942B0-23B6-4EAC-BFB0-B59CC5622B38}" dt="2023-12-29T19:28:50.373" v="2792" actId="164"/>
          <ac:spMkLst>
            <pc:docMk/>
            <pc:sldMk cId="159492200" sldId="307"/>
            <ac:spMk id="117" creationId="{2AAE0823-CD40-7732-21A2-6E65C6B1D7D9}"/>
          </ac:spMkLst>
        </pc:spChg>
        <pc:spChg chg="mod">
          <ac:chgData name="Lapointe, Michael R. (MSFC-ST20)" userId="47dcaf4a-ab2f-4605-b86e-00457376e1c7" providerId="ADAL" clId="{A1B942B0-23B6-4EAC-BFB0-B59CC5622B38}" dt="2023-12-29T19:28:50.373" v="2792" actId="164"/>
          <ac:spMkLst>
            <pc:docMk/>
            <pc:sldMk cId="159492200" sldId="307"/>
            <ac:spMk id="120" creationId="{E3AE7166-DD75-5CD9-510C-27AE9474F70A}"/>
          </ac:spMkLst>
        </pc:spChg>
        <pc:spChg chg="mod">
          <ac:chgData name="Lapointe, Michael R. (MSFC-ST20)" userId="47dcaf4a-ab2f-4605-b86e-00457376e1c7" providerId="ADAL" clId="{A1B942B0-23B6-4EAC-BFB0-B59CC5622B38}" dt="2023-12-29T19:28:50.373" v="2792" actId="164"/>
          <ac:spMkLst>
            <pc:docMk/>
            <pc:sldMk cId="159492200" sldId="307"/>
            <ac:spMk id="121" creationId="{01F117A2-31E8-16BF-1A76-8B005C76216D}"/>
          </ac:spMkLst>
        </pc:spChg>
        <pc:spChg chg="mod">
          <ac:chgData name="Lapointe, Michael R. (MSFC-ST20)" userId="47dcaf4a-ab2f-4605-b86e-00457376e1c7" providerId="ADAL" clId="{A1B942B0-23B6-4EAC-BFB0-B59CC5622B38}" dt="2023-12-29T19:28:50.373" v="2792" actId="164"/>
          <ac:spMkLst>
            <pc:docMk/>
            <pc:sldMk cId="159492200" sldId="307"/>
            <ac:spMk id="130" creationId="{544018D4-21B7-D0C9-A7B3-0BB5F5BA9CFA}"/>
          </ac:spMkLst>
        </pc:spChg>
        <pc:spChg chg="mod">
          <ac:chgData name="Lapointe, Michael R. (MSFC-ST20)" userId="47dcaf4a-ab2f-4605-b86e-00457376e1c7" providerId="ADAL" clId="{A1B942B0-23B6-4EAC-BFB0-B59CC5622B38}" dt="2023-12-29T19:28:50.373" v="2792" actId="164"/>
          <ac:spMkLst>
            <pc:docMk/>
            <pc:sldMk cId="159492200" sldId="307"/>
            <ac:spMk id="136" creationId="{2649D350-CC10-A170-3125-A698F01157E7}"/>
          </ac:spMkLst>
        </pc:spChg>
        <pc:spChg chg="mod">
          <ac:chgData name="Lapointe, Michael R. (MSFC-ST20)" userId="47dcaf4a-ab2f-4605-b86e-00457376e1c7" providerId="ADAL" clId="{A1B942B0-23B6-4EAC-BFB0-B59CC5622B38}" dt="2023-12-29T19:28:50.373" v="2792" actId="164"/>
          <ac:spMkLst>
            <pc:docMk/>
            <pc:sldMk cId="159492200" sldId="307"/>
            <ac:spMk id="137" creationId="{917DAA7C-6FF9-2117-0C1A-BD3A6D58E9DD}"/>
          </ac:spMkLst>
        </pc:spChg>
        <pc:spChg chg="mod">
          <ac:chgData name="Lapointe, Michael R. (MSFC-ST20)" userId="47dcaf4a-ab2f-4605-b86e-00457376e1c7" providerId="ADAL" clId="{A1B942B0-23B6-4EAC-BFB0-B59CC5622B38}" dt="2023-12-29T19:28:50.373" v="2792" actId="164"/>
          <ac:spMkLst>
            <pc:docMk/>
            <pc:sldMk cId="159492200" sldId="307"/>
            <ac:spMk id="141" creationId="{15AD56CE-F922-6C07-0358-D0C7831CC9DD}"/>
          </ac:spMkLst>
        </pc:spChg>
        <pc:spChg chg="mod">
          <ac:chgData name="Lapointe, Michael R. (MSFC-ST20)" userId="47dcaf4a-ab2f-4605-b86e-00457376e1c7" providerId="ADAL" clId="{A1B942B0-23B6-4EAC-BFB0-B59CC5622B38}" dt="2023-12-29T19:28:50.373" v="2792" actId="164"/>
          <ac:spMkLst>
            <pc:docMk/>
            <pc:sldMk cId="159492200" sldId="307"/>
            <ac:spMk id="158" creationId="{F9A60C72-61FA-47E0-5F88-19998D6B91E5}"/>
          </ac:spMkLst>
        </pc:spChg>
        <pc:spChg chg="mod">
          <ac:chgData name="Lapointe, Michael R. (MSFC-ST20)" userId="47dcaf4a-ab2f-4605-b86e-00457376e1c7" providerId="ADAL" clId="{A1B942B0-23B6-4EAC-BFB0-B59CC5622B38}" dt="2023-12-29T19:28:50.373" v="2792" actId="164"/>
          <ac:spMkLst>
            <pc:docMk/>
            <pc:sldMk cId="159492200" sldId="307"/>
            <ac:spMk id="162" creationId="{45D99EDF-18D8-EBF3-5FCE-93B0274C768B}"/>
          </ac:spMkLst>
        </pc:spChg>
        <pc:spChg chg="mod">
          <ac:chgData name="Lapointe, Michael R. (MSFC-ST20)" userId="47dcaf4a-ab2f-4605-b86e-00457376e1c7" providerId="ADAL" clId="{A1B942B0-23B6-4EAC-BFB0-B59CC5622B38}" dt="2023-12-29T19:28:50.373" v="2792" actId="164"/>
          <ac:spMkLst>
            <pc:docMk/>
            <pc:sldMk cId="159492200" sldId="307"/>
            <ac:spMk id="167" creationId="{A5015CCE-6768-9734-05ED-DB54A2EC4F91}"/>
          </ac:spMkLst>
        </pc:spChg>
        <pc:spChg chg="mod">
          <ac:chgData name="Lapointe, Michael R. (MSFC-ST20)" userId="47dcaf4a-ab2f-4605-b86e-00457376e1c7" providerId="ADAL" clId="{A1B942B0-23B6-4EAC-BFB0-B59CC5622B38}" dt="2023-12-29T19:28:50.373" v="2792" actId="164"/>
          <ac:spMkLst>
            <pc:docMk/>
            <pc:sldMk cId="159492200" sldId="307"/>
            <ac:spMk id="173" creationId="{5A8CF1D8-D1F6-418D-3170-3058315BEF93}"/>
          </ac:spMkLst>
        </pc:spChg>
        <pc:spChg chg="mod">
          <ac:chgData name="Lapointe, Michael R. (MSFC-ST20)" userId="47dcaf4a-ab2f-4605-b86e-00457376e1c7" providerId="ADAL" clId="{A1B942B0-23B6-4EAC-BFB0-B59CC5622B38}" dt="2023-12-29T19:28:50.373" v="2792" actId="164"/>
          <ac:spMkLst>
            <pc:docMk/>
            <pc:sldMk cId="159492200" sldId="307"/>
            <ac:spMk id="176" creationId="{EBD49941-57B8-19F8-AE4C-C3C5326B5034}"/>
          </ac:spMkLst>
        </pc:spChg>
        <pc:spChg chg="mod">
          <ac:chgData name="Lapointe, Michael R. (MSFC-ST20)" userId="47dcaf4a-ab2f-4605-b86e-00457376e1c7" providerId="ADAL" clId="{A1B942B0-23B6-4EAC-BFB0-B59CC5622B38}" dt="2023-12-29T19:28:50.373" v="2792" actId="164"/>
          <ac:spMkLst>
            <pc:docMk/>
            <pc:sldMk cId="159492200" sldId="307"/>
            <ac:spMk id="181" creationId="{86B731CE-E258-3972-45CA-4CC2151A1119}"/>
          </ac:spMkLst>
        </pc:spChg>
        <pc:spChg chg="mod">
          <ac:chgData name="Lapointe, Michael R. (MSFC-ST20)" userId="47dcaf4a-ab2f-4605-b86e-00457376e1c7" providerId="ADAL" clId="{A1B942B0-23B6-4EAC-BFB0-B59CC5622B38}" dt="2023-12-29T19:28:50.373" v="2792" actId="164"/>
          <ac:spMkLst>
            <pc:docMk/>
            <pc:sldMk cId="159492200" sldId="307"/>
            <ac:spMk id="183" creationId="{409826E1-0136-A731-7FDA-932D91450A41}"/>
          </ac:spMkLst>
        </pc:spChg>
        <pc:spChg chg="mod">
          <ac:chgData name="Lapointe, Michael R. (MSFC-ST20)" userId="47dcaf4a-ab2f-4605-b86e-00457376e1c7" providerId="ADAL" clId="{A1B942B0-23B6-4EAC-BFB0-B59CC5622B38}" dt="2023-12-29T19:28:50.373" v="2792" actId="164"/>
          <ac:spMkLst>
            <pc:docMk/>
            <pc:sldMk cId="159492200" sldId="307"/>
            <ac:spMk id="195" creationId="{4BCB4E5E-389F-A57F-3662-1472B4D59BDB}"/>
          </ac:spMkLst>
        </pc:spChg>
        <pc:spChg chg="mod">
          <ac:chgData name="Lapointe, Michael R. (MSFC-ST20)" userId="47dcaf4a-ab2f-4605-b86e-00457376e1c7" providerId="ADAL" clId="{A1B942B0-23B6-4EAC-BFB0-B59CC5622B38}" dt="2023-12-29T19:28:50.373" v="2792" actId="164"/>
          <ac:spMkLst>
            <pc:docMk/>
            <pc:sldMk cId="159492200" sldId="307"/>
            <ac:spMk id="205" creationId="{A08C8F51-70D1-6146-F58D-4382A82A1DC4}"/>
          </ac:spMkLst>
        </pc:spChg>
        <pc:spChg chg="mod">
          <ac:chgData name="Lapointe, Michael R. (MSFC-ST20)" userId="47dcaf4a-ab2f-4605-b86e-00457376e1c7" providerId="ADAL" clId="{A1B942B0-23B6-4EAC-BFB0-B59CC5622B38}" dt="2023-12-29T19:28:50.373" v="2792" actId="164"/>
          <ac:spMkLst>
            <pc:docMk/>
            <pc:sldMk cId="159492200" sldId="307"/>
            <ac:spMk id="210" creationId="{F8C8968E-F8FB-0BE1-9FAB-4A682D49A5DB}"/>
          </ac:spMkLst>
        </pc:spChg>
        <pc:spChg chg="mod">
          <ac:chgData name="Lapointe, Michael R. (MSFC-ST20)" userId="47dcaf4a-ab2f-4605-b86e-00457376e1c7" providerId="ADAL" clId="{A1B942B0-23B6-4EAC-BFB0-B59CC5622B38}" dt="2023-12-29T19:28:50.373" v="2792" actId="164"/>
          <ac:spMkLst>
            <pc:docMk/>
            <pc:sldMk cId="159492200" sldId="307"/>
            <ac:spMk id="217" creationId="{ED27D822-200E-32D2-D327-50762D2BF879}"/>
          </ac:spMkLst>
        </pc:spChg>
        <pc:spChg chg="mod">
          <ac:chgData name="Lapointe, Michael R. (MSFC-ST20)" userId="47dcaf4a-ab2f-4605-b86e-00457376e1c7" providerId="ADAL" clId="{A1B942B0-23B6-4EAC-BFB0-B59CC5622B38}" dt="2023-12-29T19:28:50.373" v="2792" actId="164"/>
          <ac:spMkLst>
            <pc:docMk/>
            <pc:sldMk cId="159492200" sldId="307"/>
            <ac:spMk id="221" creationId="{9950F145-CDE1-ABEE-9209-2058507A815D}"/>
          </ac:spMkLst>
        </pc:spChg>
        <pc:spChg chg="mod">
          <ac:chgData name="Lapointe, Michael R. (MSFC-ST20)" userId="47dcaf4a-ab2f-4605-b86e-00457376e1c7" providerId="ADAL" clId="{A1B942B0-23B6-4EAC-BFB0-B59CC5622B38}" dt="2023-12-29T19:28:50.373" v="2792" actId="164"/>
          <ac:spMkLst>
            <pc:docMk/>
            <pc:sldMk cId="159492200" sldId="307"/>
            <ac:spMk id="228" creationId="{FD71BE1E-A26B-B0FF-73C0-E93CC2A6BE57}"/>
          </ac:spMkLst>
        </pc:spChg>
        <pc:spChg chg="mod">
          <ac:chgData name="Lapointe, Michael R. (MSFC-ST20)" userId="47dcaf4a-ab2f-4605-b86e-00457376e1c7" providerId="ADAL" clId="{A1B942B0-23B6-4EAC-BFB0-B59CC5622B38}" dt="2023-12-29T19:28:50.373" v="2792" actId="164"/>
          <ac:spMkLst>
            <pc:docMk/>
            <pc:sldMk cId="159492200" sldId="307"/>
            <ac:spMk id="232" creationId="{37AD4A55-9688-A3AB-90AB-C61840788CA6}"/>
          </ac:spMkLst>
        </pc:spChg>
        <pc:spChg chg="mod">
          <ac:chgData name="Lapointe, Michael R. (MSFC-ST20)" userId="47dcaf4a-ab2f-4605-b86e-00457376e1c7" providerId="ADAL" clId="{A1B942B0-23B6-4EAC-BFB0-B59CC5622B38}" dt="2023-12-29T19:28:50.373" v="2792" actId="164"/>
          <ac:spMkLst>
            <pc:docMk/>
            <pc:sldMk cId="159492200" sldId="307"/>
            <ac:spMk id="235" creationId="{89E620C8-1684-D6C7-89FF-17132D3F21D3}"/>
          </ac:spMkLst>
        </pc:spChg>
        <pc:spChg chg="mod">
          <ac:chgData name="Lapointe, Michael R. (MSFC-ST20)" userId="47dcaf4a-ab2f-4605-b86e-00457376e1c7" providerId="ADAL" clId="{A1B942B0-23B6-4EAC-BFB0-B59CC5622B38}" dt="2023-12-29T19:28:50.373" v="2792" actId="164"/>
          <ac:spMkLst>
            <pc:docMk/>
            <pc:sldMk cId="159492200" sldId="307"/>
            <ac:spMk id="263" creationId="{826E29AB-A5D1-F648-A053-4B7685ECC3E9}"/>
          </ac:spMkLst>
        </pc:spChg>
        <pc:grpChg chg="add mod">
          <ac:chgData name="Lapointe, Michael R. (MSFC-ST20)" userId="47dcaf4a-ab2f-4605-b86e-00457376e1c7" providerId="ADAL" clId="{A1B942B0-23B6-4EAC-BFB0-B59CC5622B38}" dt="2023-12-29T19:28:56.835" v="2793" actId="1076"/>
          <ac:grpSpMkLst>
            <pc:docMk/>
            <pc:sldMk cId="159492200" sldId="307"/>
            <ac:grpSpMk id="5" creationId="{9686044A-177E-7E11-816C-C3E1F8BFEC49}"/>
          </ac:grpSpMkLst>
        </pc:grpChg>
        <pc:picChg chg="mod">
          <ac:chgData name="Lapointe, Michael R. (MSFC-ST20)" userId="47dcaf4a-ab2f-4605-b86e-00457376e1c7" providerId="ADAL" clId="{A1B942B0-23B6-4EAC-BFB0-B59CC5622B38}" dt="2023-12-29T19:28:50.373" v="2792" actId="164"/>
          <ac:picMkLst>
            <pc:docMk/>
            <pc:sldMk cId="159492200" sldId="307"/>
            <ac:picMk id="116" creationId="{7ABD0EFA-79CF-93B1-F8DE-0AF4AE309C9F}"/>
          </ac:picMkLst>
        </pc:picChg>
        <pc:cxnChg chg="mod">
          <ac:chgData name="Lapointe, Michael R. (MSFC-ST20)" userId="47dcaf4a-ab2f-4605-b86e-00457376e1c7" providerId="ADAL" clId="{A1B942B0-23B6-4EAC-BFB0-B59CC5622B38}" dt="2023-12-29T19:28:50.373" v="2792" actId="164"/>
          <ac:cxnSpMkLst>
            <pc:docMk/>
            <pc:sldMk cId="159492200" sldId="307"/>
            <ac:cxnSpMk id="7" creationId="{79594B78-79CC-82C6-6F8C-31ED71D68A1C}"/>
          </ac:cxnSpMkLst>
        </pc:cxnChg>
        <pc:cxnChg chg="mod">
          <ac:chgData name="Lapointe, Michael R. (MSFC-ST20)" userId="47dcaf4a-ab2f-4605-b86e-00457376e1c7" providerId="ADAL" clId="{A1B942B0-23B6-4EAC-BFB0-B59CC5622B38}" dt="2023-12-29T19:28:50.373" v="2792" actId="164"/>
          <ac:cxnSpMkLst>
            <pc:docMk/>
            <pc:sldMk cId="159492200" sldId="307"/>
            <ac:cxnSpMk id="11" creationId="{F6CB86EE-F21C-C09F-1E91-5F64F4B93B33}"/>
          </ac:cxnSpMkLst>
        </pc:cxnChg>
        <pc:cxnChg chg="mod">
          <ac:chgData name="Lapointe, Michael R. (MSFC-ST20)" userId="47dcaf4a-ab2f-4605-b86e-00457376e1c7" providerId="ADAL" clId="{A1B942B0-23B6-4EAC-BFB0-B59CC5622B38}" dt="2023-12-29T19:28:50.373" v="2792" actId="164"/>
          <ac:cxnSpMkLst>
            <pc:docMk/>
            <pc:sldMk cId="159492200" sldId="307"/>
            <ac:cxnSpMk id="16" creationId="{14C7AC63-1A40-0342-C128-C3933482C713}"/>
          </ac:cxnSpMkLst>
        </pc:cxnChg>
        <pc:cxnChg chg="mod">
          <ac:chgData name="Lapointe, Michael R. (MSFC-ST20)" userId="47dcaf4a-ab2f-4605-b86e-00457376e1c7" providerId="ADAL" clId="{A1B942B0-23B6-4EAC-BFB0-B59CC5622B38}" dt="2023-12-29T19:28:50.373" v="2792" actId="164"/>
          <ac:cxnSpMkLst>
            <pc:docMk/>
            <pc:sldMk cId="159492200" sldId="307"/>
            <ac:cxnSpMk id="22" creationId="{414C4F16-B9F8-6D49-6203-662EC1BD05C0}"/>
          </ac:cxnSpMkLst>
        </pc:cxnChg>
        <pc:cxnChg chg="mod">
          <ac:chgData name="Lapointe, Michael R. (MSFC-ST20)" userId="47dcaf4a-ab2f-4605-b86e-00457376e1c7" providerId="ADAL" clId="{A1B942B0-23B6-4EAC-BFB0-B59CC5622B38}" dt="2023-12-29T19:28:50.373" v="2792" actId="164"/>
          <ac:cxnSpMkLst>
            <pc:docMk/>
            <pc:sldMk cId="159492200" sldId="307"/>
            <ac:cxnSpMk id="25" creationId="{9CC6E228-88D6-DD34-0194-75D0BD69111F}"/>
          </ac:cxnSpMkLst>
        </pc:cxnChg>
        <pc:cxnChg chg="mod">
          <ac:chgData name="Lapointe, Michael R. (MSFC-ST20)" userId="47dcaf4a-ab2f-4605-b86e-00457376e1c7" providerId="ADAL" clId="{A1B942B0-23B6-4EAC-BFB0-B59CC5622B38}" dt="2023-12-29T19:28:50.373" v="2792" actId="164"/>
          <ac:cxnSpMkLst>
            <pc:docMk/>
            <pc:sldMk cId="159492200" sldId="307"/>
            <ac:cxnSpMk id="27" creationId="{0C199A22-F6D4-A908-4EDE-45ED78AC741B}"/>
          </ac:cxnSpMkLst>
        </pc:cxnChg>
        <pc:cxnChg chg="mod">
          <ac:chgData name="Lapointe, Michael R. (MSFC-ST20)" userId="47dcaf4a-ab2f-4605-b86e-00457376e1c7" providerId="ADAL" clId="{A1B942B0-23B6-4EAC-BFB0-B59CC5622B38}" dt="2023-12-29T19:28:50.373" v="2792" actId="164"/>
          <ac:cxnSpMkLst>
            <pc:docMk/>
            <pc:sldMk cId="159492200" sldId="307"/>
            <ac:cxnSpMk id="40" creationId="{BC7B4D90-4E41-A543-7196-AC3A480C111D}"/>
          </ac:cxnSpMkLst>
        </pc:cxnChg>
        <pc:cxnChg chg="mod">
          <ac:chgData name="Lapointe, Michael R. (MSFC-ST20)" userId="47dcaf4a-ab2f-4605-b86e-00457376e1c7" providerId="ADAL" clId="{A1B942B0-23B6-4EAC-BFB0-B59CC5622B38}" dt="2023-12-29T19:28:50.373" v="2792" actId="164"/>
          <ac:cxnSpMkLst>
            <pc:docMk/>
            <pc:sldMk cId="159492200" sldId="307"/>
            <ac:cxnSpMk id="42" creationId="{97C49474-BD57-A8B6-7CE4-7F588AAD2EFD}"/>
          </ac:cxnSpMkLst>
        </pc:cxnChg>
        <pc:cxnChg chg="mod">
          <ac:chgData name="Lapointe, Michael R. (MSFC-ST20)" userId="47dcaf4a-ab2f-4605-b86e-00457376e1c7" providerId="ADAL" clId="{A1B942B0-23B6-4EAC-BFB0-B59CC5622B38}" dt="2023-12-29T19:28:50.373" v="2792" actId="164"/>
          <ac:cxnSpMkLst>
            <pc:docMk/>
            <pc:sldMk cId="159492200" sldId="307"/>
            <ac:cxnSpMk id="48" creationId="{E8E22DD0-9658-B4EE-645C-CC3DF9D8CAD0}"/>
          </ac:cxnSpMkLst>
        </pc:cxnChg>
        <pc:cxnChg chg="mod">
          <ac:chgData name="Lapointe, Michael R. (MSFC-ST20)" userId="47dcaf4a-ab2f-4605-b86e-00457376e1c7" providerId="ADAL" clId="{A1B942B0-23B6-4EAC-BFB0-B59CC5622B38}" dt="2023-12-29T19:28:50.373" v="2792" actId="164"/>
          <ac:cxnSpMkLst>
            <pc:docMk/>
            <pc:sldMk cId="159492200" sldId="307"/>
            <ac:cxnSpMk id="50" creationId="{1FA37544-D0CB-6F0A-71A0-AFCC8B6F52E3}"/>
          </ac:cxnSpMkLst>
        </pc:cxnChg>
        <pc:cxnChg chg="mod">
          <ac:chgData name="Lapointe, Michael R. (MSFC-ST20)" userId="47dcaf4a-ab2f-4605-b86e-00457376e1c7" providerId="ADAL" clId="{A1B942B0-23B6-4EAC-BFB0-B59CC5622B38}" dt="2023-12-29T19:28:50.373" v="2792" actId="164"/>
          <ac:cxnSpMkLst>
            <pc:docMk/>
            <pc:sldMk cId="159492200" sldId="307"/>
            <ac:cxnSpMk id="57" creationId="{EAF94B22-5A98-262F-DFEF-B531F2F6B3A6}"/>
          </ac:cxnSpMkLst>
        </pc:cxnChg>
        <pc:cxnChg chg="mod">
          <ac:chgData name="Lapointe, Michael R. (MSFC-ST20)" userId="47dcaf4a-ab2f-4605-b86e-00457376e1c7" providerId="ADAL" clId="{A1B942B0-23B6-4EAC-BFB0-B59CC5622B38}" dt="2023-12-29T19:28:50.373" v="2792" actId="164"/>
          <ac:cxnSpMkLst>
            <pc:docMk/>
            <pc:sldMk cId="159492200" sldId="307"/>
            <ac:cxnSpMk id="59" creationId="{F59F2E78-2803-67CA-4B59-A6F85298487E}"/>
          </ac:cxnSpMkLst>
        </pc:cxnChg>
        <pc:cxnChg chg="mod">
          <ac:chgData name="Lapointe, Michael R. (MSFC-ST20)" userId="47dcaf4a-ab2f-4605-b86e-00457376e1c7" providerId="ADAL" clId="{A1B942B0-23B6-4EAC-BFB0-B59CC5622B38}" dt="2023-12-29T19:28:50.373" v="2792" actId="164"/>
          <ac:cxnSpMkLst>
            <pc:docMk/>
            <pc:sldMk cId="159492200" sldId="307"/>
            <ac:cxnSpMk id="60" creationId="{7B0B1A53-D89A-73A0-9042-66295BF77D4A}"/>
          </ac:cxnSpMkLst>
        </pc:cxnChg>
        <pc:cxnChg chg="mod">
          <ac:chgData name="Lapointe, Michael R. (MSFC-ST20)" userId="47dcaf4a-ab2f-4605-b86e-00457376e1c7" providerId="ADAL" clId="{A1B942B0-23B6-4EAC-BFB0-B59CC5622B38}" dt="2023-12-29T19:28:50.373" v="2792" actId="164"/>
          <ac:cxnSpMkLst>
            <pc:docMk/>
            <pc:sldMk cId="159492200" sldId="307"/>
            <ac:cxnSpMk id="61" creationId="{4422E3AE-9914-761F-7E75-A234676676CF}"/>
          </ac:cxnSpMkLst>
        </pc:cxnChg>
        <pc:cxnChg chg="mod">
          <ac:chgData name="Lapointe, Michael R. (MSFC-ST20)" userId="47dcaf4a-ab2f-4605-b86e-00457376e1c7" providerId="ADAL" clId="{A1B942B0-23B6-4EAC-BFB0-B59CC5622B38}" dt="2023-12-29T19:28:50.373" v="2792" actId="164"/>
          <ac:cxnSpMkLst>
            <pc:docMk/>
            <pc:sldMk cId="159492200" sldId="307"/>
            <ac:cxnSpMk id="62" creationId="{7BF5CB57-5184-7658-180D-EF4CEDADBD34}"/>
          </ac:cxnSpMkLst>
        </pc:cxnChg>
        <pc:cxnChg chg="mod">
          <ac:chgData name="Lapointe, Michael R. (MSFC-ST20)" userId="47dcaf4a-ab2f-4605-b86e-00457376e1c7" providerId="ADAL" clId="{A1B942B0-23B6-4EAC-BFB0-B59CC5622B38}" dt="2023-12-29T19:28:50.373" v="2792" actId="164"/>
          <ac:cxnSpMkLst>
            <pc:docMk/>
            <pc:sldMk cId="159492200" sldId="307"/>
            <ac:cxnSpMk id="63" creationId="{485B9808-7EDD-B022-9589-6DC0E460C25F}"/>
          </ac:cxnSpMkLst>
        </pc:cxnChg>
        <pc:cxnChg chg="mod">
          <ac:chgData name="Lapointe, Michael R. (MSFC-ST20)" userId="47dcaf4a-ab2f-4605-b86e-00457376e1c7" providerId="ADAL" clId="{A1B942B0-23B6-4EAC-BFB0-B59CC5622B38}" dt="2023-12-29T19:28:50.373" v="2792" actId="164"/>
          <ac:cxnSpMkLst>
            <pc:docMk/>
            <pc:sldMk cId="159492200" sldId="307"/>
            <ac:cxnSpMk id="64" creationId="{8AFDEDA8-85B8-E2EC-7B22-D8FF69BF2DBB}"/>
          </ac:cxnSpMkLst>
        </pc:cxnChg>
        <pc:cxnChg chg="mod">
          <ac:chgData name="Lapointe, Michael R. (MSFC-ST20)" userId="47dcaf4a-ab2f-4605-b86e-00457376e1c7" providerId="ADAL" clId="{A1B942B0-23B6-4EAC-BFB0-B59CC5622B38}" dt="2023-12-29T19:28:50.373" v="2792" actId="164"/>
          <ac:cxnSpMkLst>
            <pc:docMk/>
            <pc:sldMk cId="159492200" sldId="307"/>
            <ac:cxnSpMk id="65" creationId="{7B70AFA5-5432-70DA-A69E-7C9CE46CAF94}"/>
          </ac:cxnSpMkLst>
        </pc:cxnChg>
        <pc:cxnChg chg="mod">
          <ac:chgData name="Lapointe, Michael R. (MSFC-ST20)" userId="47dcaf4a-ab2f-4605-b86e-00457376e1c7" providerId="ADAL" clId="{A1B942B0-23B6-4EAC-BFB0-B59CC5622B38}" dt="2023-12-29T19:28:50.373" v="2792" actId="164"/>
          <ac:cxnSpMkLst>
            <pc:docMk/>
            <pc:sldMk cId="159492200" sldId="307"/>
            <ac:cxnSpMk id="113" creationId="{B4224F21-89DF-0E07-6450-7048EA3F30C2}"/>
          </ac:cxnSpMkLst>
        </pc:cxnChg>
        <pc:cxnChg chg="mod">
          <ac:chgData name="Lapointe, Michael R. (MSFC-ST20)" userId="47dcaf4a-ab2f-4605-b86e-00457376e1c7" providerId="ADAL" clId="{A1B942B0-23B6-4EAC-BFB0-B59CC5622B38}" dt="2023-12-29T19:28:50.373" v="2792" actId="164"/>
          <ac:cxnSpMkLst>
            <pc:docMk/>
            <pc:sldMk cId="159492200" sldId="307"/>
            <ac:cxnSpMk id="118" creationId="{15CD4AF4-7595-0F7E-D5AB-EF002C961861}"/>
          </ac:cxnSpMkLst>
        </pc:cxnChg>
        <pc:cxnChg chg="mod">
          <ac:chgData name="Lapointe, Michael R. (MSFC-ST20)" userId="47dcaf4a-ab2f-4605-b86e-00457376e1c7" providerId="ADAL" clId="{A1B942B0-23B6-4EAC-BFB0-B59CC5622B38}" dt="2023-12-29T19:28:50.373" v="2792" actId="164"/>
          <ac:cxnSpMkLst>
            <pc:docMk/>
            <pc:sldMk cId="159492200" sldId="307"/>
            <ac:cxnSpMk id="124" creationId="{C8DEAB8A-9BFA-54B6-27E1-B4A147D29C17}"/>
          </ac:cxnSpMkLst>
        </pc:cxnChg>
        <pc:cxnChg chg="mod">
          <ac:chgData name="Lapointe, Michael R. (MSFC-ST20)" userId="47dcaf4a-ab2f-4605-b86e-00457376e1c7" providerId="ADAL" clId="{A1B942B0-23B6-4EAC-BFB0-B59CC5622B38}" dt="2023-12-29T19:28:50.373" v="2792" actId="164"/>
          <ac:cxnSpMkLst>
            <pc:docMk/>
            <pc:sldMk cId="159492200" sldId="307"/>
            <ac:cxnSpMk id="126" creationId="{3541D621-58CA-2DAF-728C-A21626110DA2}"/>
          </ac:cxnSpMkLst>
        </pc:cxnChg>
        <pc:cxnChg chg="mod">
          <ac:chgData name="Lapointe, Michael R. (MSFC-ST20)" userId="47dcaf4a-ab2f-4605-b86e-00457376e1c7" providerId="ADAL" clId="{A1B942B0-23B6-4EAC-BFB0-B59CC5622B38}" dt="2023-12-29T19:28:50.373" v="2792" actId="164"/>
          <ac:cxnSpMkLst>
            <pc:docMk/>
            <pc:sldMk cId="159492200" sldId="307"/>
            <ac:cxnSpMk id="132" creationId="{54D1D145-A97F-E6ED-202A-3D8C16576278}"/>
          </ac:cxnSpMkLst>
        </pc:cxnChg>
        <pc:cxnChg chg="mod">
          <ac:chgData name="Lapointe, Michael R. (MSFC-ST20)" userId="47dcaf4a-ab2f-4605-b86e-00457376e1c7" providerId="ADAL" clId="{A1B942B0-23B6-4EAC-BFB0-B59CC5622B38}" dt="2023-12-29T19:28:50.373" v="2792" actId="164"/>
          <ac:cxnSpMkLst>
            <pc:docMk/>
            <pc:sldMk cId="159492200" sldId="307"/>
            <ac:cxnSpMk id="134" creationId="{01937E11-112C-D990-D644-8B2C405572F6}"/>
          </ac:cxnSpMkLst>
        </pc:cxnChg>
        <pc:cxnChg chg="mod">
          <ac:chgData name="Lapointe, Michael R. (MSFC-ST20)" userId="47dcaf4a-ab2f-4605-b86e-00457376e1c7" providerId="ADAL" clId="{A1B942B0-23B6-4EAC-BFB0-B59CC5622B38}" dt="2023-12-29T19:28:50.373" v="2792" actId="164"/>
          <ac:cxnSpMkLst>
            <pc:docMk/>
            <pc:sldMk cId="159492200" sldId="307"/>
            <ac:cxnSpMk id="138" creationId="{6C340F0A-1B40-BD90-79F8-90A1C5100D9C}"/>
          </ac:cxnSpMkLst>
        </pc:cxnChg>
        <pc:cxnChg chg="mod">
          <ac:chgData name="Lapointe, Michael R. (MSFC-ST20)" userId="47dcaf4a-ab2f-4605-b86e-00457376e1c7" providerId="ADAL" clId="{A1B942B0-23B6-4EAC-BFB0-B59CC5622B38}" dt="2023-12-29T19:28:50.373" v="2792" actId="164"/>
          <ac:cxnSpMkLst>
            <pc:docMk/>
            <pc:sldMk cId="159492200" sldId="307"/>
            <ac:cxnSpMk id="142" creationId="{F13DAE5B-DE37-EE52-9FB0-76288400E577}"/>
          </ac:cxnSpMkLst>
        </pc:cxnChg>
        <pc:cxnChg chg="mod">
          <ac:chgData name="Lapointe, Michael R. (MSFC-ST20)" userId="47dcaf4a-ab2f-4605-b86e-00457376e1c7" providerId="ADAL" clId="{A1B942B0-23B6-4EAC-BFB0-B59CC5622B38}" dt="2023-12-29T19:28:50.373" v="2792" actId="164"/>
          <ac:cxnSpMkLst>
            <pc:docMk/>
            <pc:sldMk cId="159492200" sldId="307"/>
            <ac:cxnSpMk id="159" creationId="{3CC1CA43-55A2-ED72-60AA-D0819152FD1F}"/>
          </ac:cxnSpMkLst>
        </pc:cxnChg>
        <pc:cxnChg chg="mod">
          <ac:chgData name="Lapointe, Michael R. (MSFC-ST20)" userId="47dcaf4a-ab2f-4605-b86e-00457376e1c7" providerId="ADAL" clId="{A1B942B0-23B6-4EAC-BFB0-B59CC5622B38}" dt="2023-12-29T19:28:50.373" v="2792" actId="164"/>
          <ac:cxnSpMkLst>
            <pc:docMk/>
            <pc:sldMk cId="159492200" sldId="307"/>
            <ac:cxnSpMk id="163" creationId="{C82898C1-774C-A141-E7BC-9E8ADF012CFA}"/>
          </ac:cxnSpMkLst>
        </pc:cxnChg>
        <pc:cxnChg chg="mod">
          <ac:chgData name="Lapointe, Michael R. (MSFC-ST20)" userId="47dcaf4a-ab2f-4605-b86e-00457376e1c7" providerId="ADAL" clId="{A1B942B0-23B6-4EAC-BFB0-B59CC5622B38}" dt="2023-12-29T19:28:50.373" v="2792" actId="164"/>
          <ac:cxnSpMkLst>
            <pc:docMk/>
            <pc:sldMk cId="159492200" sldId="307"/>
            <ac:cxnSpMk id="168" creationId="{F47FBCE7-CBE6-2EA0-77D9-3C3DE32CE194}"/>
          </ac:cxnSpMkLst>
        </pc:cxnChg>
        <pc:cxnChg chg="mod">
          <ac:chgData name="Lapointe, Michael R. (MSFC-ST20)" userId="47dcaf4a-ab2f-4605-b86e-00457376e1c7" providerId="ADAL" clId="{A1B942B0-23B6-4EAC-BFB0-B59CC5622B38}" dt="2023-12-29T19:28:50.373" v="2792" actId="164"/>
          <ac:cxnSpMkLst>
            <pc:docMk/>
            <pc:sldMk cId="159492200" sldId="307"/>
            <ac:cxnSpMk id="174" creationId="{0FFF84DE-F5E2-C3EE-F072-AE015CE2C9F4}"/>
          </ac:cxnSpMkLst>
        </pc:cxnChg>
        <pc:cxnChg chg="mod">
          <ac:chgData name="Lapointe, Michael R. (MSFC-ST20)" userId="47dcaf4a-ab2f-4605-b86e-00457376e1c7" providerId="ADAL" clId="{A1B942B0-23B6-4EAC-BFB0-B59CC5622B38}" dt="2023-12-29T19:28:50.373" v="2792" actId="164"/>
          <ac:cxnSpMkLst>
            <pc:docMk/>
            <pc:sldMk cId="159492200" sldId="307"/>
            <ac:cxnSpMk id="177" creationId="{EFC7033B-B21E-77ED-CA11-4F7D652CB7BB}"/>
          </ac:cxnSpMkLst>
        </pc:cxnChg>
        <pc:cxnChg chg="mod">
          <ac:chgData name="Lapointe, Michael R. (MSFC-ST20)" userId="47dcaf4a-ab2f-4605-b86e-00457376e1c7" providerId="ADAL" clId="{A1B942B0-23B6-4EAC-BFB0-B59CC5622B38}" dt="2023-12-29T19:28:50.373" v="2792" actId="164"/>
          <ac:cxnSpMkLst>
            <pc:docMk/>
            <pc:sldMk cId="159492200" sldId="307"/>
            <ac:cxnSpMk id="182" creationId="{5ED70051-6E59-D737-47C2-4CDE9395B5A7}"/>
          </ac:cxnSpMkLst>
        </pc:cxnChg>
        <pc:cxnChg chg="mod">
          <ac:chgData name="Lapointe, Michael R. (MSFC-ST20)" userId="47dcaf4a-ab2f-4605-b86e-00457376e1c7" providerId="ADAL" clId="{A1B942B0-23B6-4EAC-BFB0-B59CC5622B38}" dt="2023-12-29T19:28:50.373" v="2792" actId="164"/>
          <ac:cxnSpMkLst>
            <pc:docMk/>
            <pc:sldMk cId="159492200" sldId="307"/>
            <ac:cxnSpMk id="186" creationId="{55A082EA-3032-19CE-D4CF-F08F255AA378}"/>
          </ac:cxnSpMkLst>
        </pc:cxnChg>
        <pc:cxnChg chg="mod">
          <ac:chgData name="Lapointe, Michael R. (MSFC-ST20)" userId="47dcaf4a-ab2f-4605-b86e-00457376e1c7" providerId="ADAL" clId="{A1B942B0-23B6-4EAC-BFB0-B59CC5622B38}" dt="2023-12-29T19:28:50.373" v="2792" actId="164"/>
          <ac:cxnSpMkLst>
            <pc:docMk/>
            <pc:sldMk cId="159492200" sldId="307"/>
            <ac:cxnSpMk id="197" creationId="{17A0BD16-E3B4-DD74-3E84-EDBEA8917619}"/>
          </ac:cxnSpMkLst>
        </pc:cxnChg>
        <pc:cxnChg chg="mod">
          <ac:chgData name="Lapointe, Michael R. (MSFC-ST20)" userId="47dcaf4a-ab2f-4605-b86e-00457376e1c7" providerId="ADAL" clId="{A1B942B0-23B6-4EAC-BFB0-B59CC5622B38}" dt="2023-12-29T19:28:50.373" v="2792" actId="164"/>
          <ac:cxnSpMkLst>
            <pc:docMk/>
            <pc:sldMk cId="159492200" sldId="307"/>
            <ac:cxnSpMk id="206" creationId="{BE0C1728-4840-3C79-BB38-AE58BDC5304A}"/>
          </ac:cxnSpMkLst>
        </pc:cxnChg>
        <pc:cxnChg chg="mod">
          <ac:chgData name="Lapointe, Michael R. (MSFC-ST20)" userId="47dcaf4a-ab2f-4605-b86e-00457376e1c7" providerId="ADAL" clId="{A1B942B0-23B6-4EAC-BFB0-B59CC5622B38}" dt="2023-12-29T19:28:50.373" v="2792" actId="164"/>
          <ac:cxnSpMkLst>
            <pc:docMk/>
            <pc:sldMk cId="159492200" sldId="307"/>
            <ac:cxnSpMk id="209" creationId="{1BACE8DD-8660-F780-EE9B-8F9150011E26}"/>
          </ac:cxnSpMkLst>
        </pc:cxnChg>
        <pc:cxnChg chg="mod">
          <ac:chgData name="Lapointe, Michael R. (MSFC-ST20)" userId="47dcaf4a-ab2f-4605-b86e-00457376e1c7" providerId="ADAL" clId="{A1B942B0-23B6-4EAC-BFB0-B59CC5622B38}" dt="2023-12-29T19:28:50.373" v="2792" actId="164"/>
          <ac:cxnSpMkLst>
            <pc:docMk/>
            <pc:sldMk cId="159492200" sldId="307"/>
            <ac:cxnSpMk id="218" creationId="{FF51DC19-C42C-C4FD-2B29-62F27DF593AD}"/>
          </ac:cxnSpMkLst>
        </pc:cxnChg>
        <pc:cxnChg chg="mod">
          <ac:chgData name="Lapointe, Michael R. (MSFC-ST20)" userId="47dcaf4a-ab2f-4605-b86e-00457376e1c7" providerId="ADAL" clId="{A1B942B0-23B6-4EAC-BFB0-B59CC5622B38}" dt="2023-12-29T19:28:50.373" v="2792" actId="164"/>
          <ac:cxnSpMkLst>
            <pc:docMk/>
            <pc:sldMk cId="159492200" sldId="307"/>
            <ac:cxnSpMk id="222" creationId="{F919007B-F73F-4EE8-028C-AF14BC6A27E5}"/>
          </ac:cxnSpMkLst>
        </pc:cxnChg>
        <pc:cxnChg chg="mod">
          <ac:chgData name="Lapointe, Michael R. (MSFC-ST20)" userId="47dcaf4a-ab2f-4605-b86e-00457376e1c7" providerId="ADAL" clId="{A1B942B0-23B6-4EAC-BFB0-B59CC5622B38}" dt="2023-12-29T19:28:50.373" v="2792" actId="164"/>
          <ac:cxnSpMkLst>
            <pc:docMk/>
            <pc:sldMk cId="159492200" sldId="307"/>
            <ac:cxnSpMk id="229" creationId="{2348BB3B-E122-FFB7-B06B-3087DCA36109}"/>
          </ac:cxnSpMkLst>
        </pc:cxnChg>
        <pc:cxnChg chg="mod">
          <ac:chgData name="Lapointe, Michael R. (MSFC-ST20)" userId="47dcaf4a-ab2f-4605-b86e-00457376e1c7" providerId="ADAL" clId="{A1B942B0-23B6-4EAC-BFB0-B59CC5622B38}" dt="2023-12-29T19:28:50.373" v="2792" actId="164"/>
          <ac:cxnSpMkLst>
            <pc:docMk/>
            <pc:sldMk cId="159492200" sldId="307"/>
            <ac:cxnSpMk id="233" creationId="{3346FC64-1619-4558-5A25-D64738804FEA}"/>
          </ac:cxnSpMkLst>
        </pc:cxnChg>
        <pc:cxnChg chg="mod">
          <ac:chgData name="Lapointe, Michael R. (MSFC-ST20)" userId="47dcaf4a-ab2f-4605-b86e-00457376e1c7" providerId="ADAL" clId="{A1B942B0-23B6-4EAC-BFB0-B59CC5622B38}" dt="2023-12-29T19:28:50.373" v="2792" actId="164"/>
          <ac:cxnSpMkLst>
            <pc:docMk/>
            <pc:sldMk cId="159492200" sldId="307"/>
            <ac:cxnSpMk id="238" creationId="{E30B6086-AED1-34D0-272F-F800E738F651}"/>
          </ac:cxnSpMkLst>
        </pc:cxnChg>
        <pc:cxnChg chg="mod">
          <ac:chgData name="Lapointe, Michael R. (MSFC-ST20)" userId="47dcaf4a-ab2f-4605-b86e-00457376e1c7" providerId="ADAL" clId="{A1B942B0-23B6-4EAC-BFB0-B59CC5622B38}" dt="2023-12-29T19:28:50.373" v="2792" actId="164"/>
          <ac:cxnSpMkLst>
            <pc:docMk/>
            <pc:sldMk cId="159492200" sldId="307"/>
            <ac:cxnSpMk id="264" creationId="{807DBE87-C35A-0D6F-C4DE-A6978210C574}"/>
          </ac:cxnSpMkLst>
        </pc:cxnChg>
      </pc:sldChg>
      <pc:sldChg chg="addSp delSp modSp mod">
        <pc:chgData name="Lapointe, Michael R. (MSFC-ST20)" userId="47dcaf4a-ab2f-4605-b86e-00457376e1c7" providerId="ADAL" clId="{A1B942B0-23B6-4EAC-BFB0-B59CC5622B38}" dt="2023-12-29T17:44:39.628" v="1690" actId="20577"/>
        <pc:sldMkLst>
          <pc:docMk/>
          <pc:sldMk cId="773161380" sldId="308"/>
        </pc:sldMkLst>
        <pc:spChg chg="add mod">
          <ac:chgData name="Lapointe, Michael R. (MSFC-ST20)" userId="47dcaf4a-ab2f-4605-b86e-00457376e1c7" providerId="ADAL" clId="{A1B942B0-23B6-4EAC-BFB0-B59CC5622B38}" dt="2023-12-29T17:44:39.628" v="1690" actId="20577"/>
          <ac:spMkLst>
            <pc:docMk/>
            <pc:sldMk cId="773161380" sldId="308"/>
            <ac:spMk id="4" creationId="{FB26E9F2-6FF7-DE65-B0ED-BC6C1ADE2CE8}"/>
          </ac:spMkLst>
        </pc:spChg>
        <pc:spChg chg="mod">
          <ac:chgData name="Lapointe, Michael R. (MSFC-ST20)" userId="47dcaf4a-ab2f-4605-b86e-00457376e1c7" providerId="ADAL" clId="{A1B942B0-23B6-4EAC-BFB0-B59CC5622B38}" dt="2023-12-29T17:40:33.215" v="1580" actId="21"/>
          <ac:spMkLst>
            <pc:docMk/>
            <pc:sldMk cId="773161380" sldId="308"/>
            <ac:spMk id="5" creationId="{58827EA7-FEFF-A455-3E70-75D1FA05CF04}"/>
          </ac:spMkLst>
        </pc:spChg>
        <pc:spChg chg="mod">
          <ac:chgData name="Lapointe, Michael R. (MSFC-ST20)" userId="47dcaf4a-ab2f-4605-b86e-00457376e1c7" providerId="ADAL" clId="{A1B942B0-23B6-4EAC-BFB0-B59CC5622B38}" dt="2023-12-29T17:43:31.447" v="1625" actId="1076"/>
          <ac:spMkLst>
            <pc:docMk/>
            <pc:sldMk cId="773161380" sldId="308"/>
            <ac:spMk id="9" creationId="{43D1FF85-5DC5-D971-10F1-C0E68E40060E}"/>
          </ac:spMkLst>
        </pc:spChg>
        <pc:spChg chg="mod">
          <ac:chgData name="Lapointe, Michael R. (MSFC-ST20)" userId="47dcaf4a-ab2f-4605-b86e-00457376e1c7" providerId="ADAL" clId="{A1B942B0-23B6-4EAC-BFB0-B59CC5622B38}" dt="2023-12-29T17:43:15.246" v="1623" actId="20577"/>
          <ac:spMkLst>
            <pc:docMk/>
            <pc:sldMk cId="773161380" sldId="308"/>
            <ac:spMk id="10" creationId="{EA38F552-1C0B-EA37-D2B5-9A6568D9AE43}"/>
          </ac:spMkLst>
        </pc:spChg>
        <pc:spChg chg="mod">
          <ac:chgData name="Lapointe, Michael R. (MSFC-ST20)" userId="47dcaf4a-ab2f-4605-b86e-00457376e1c7" providerId="ADAL" clId="{A1B942B0-23B6-4EAC-BFB0-B59CC5622B38}" dt="2023-12-29T17:42:50.821" v="1618" actId="1076"/>
          <ac:spMkLst>
            <pc:docMk/>
            <pc:sldMk cId="773161380" sldId="308"/>
            <ac:spMk id="11" creationId="{928D1A6B-CD9D-141F-EF65-A58C82AD45C8}"/>
          </ac:spMkLst>
        </pc:spChg>
        <pc:spChg chg="mod">
          <ac:chgData name="Lapointe, Michael R. (MSFC-ST20)" userId="47dcaf4a-ab2f-4605-b86e-00457376e1c7" providerId="ADAL" clId="{A1B942B0-23B6-4EAC-BFB0-B59CC5622B38}" dt="2023-12-29T17:43:45.336" v="1627" actId="1076"/>
          <ac:spMkLst>
            <pc:docMk/>
            <pc:sldMk cId="773161380" sldId="308"/>
            <ac:spMk id="12" creationId="{F8576BE6-AB30-A90C-8695-18D051C5EF29}"/>
          </ac:spMkLst>
        </pc:spChg>
        <pc:spChg chg="del mod">
          <ac:chgData name="Lapointe, Michael R. (MSFC-ST20)" userId="47dcaf4a-ab2f-4605-b86e-00457376e1c7" providerId="ADAL" clId="{A1B942B0-23B6-4EAC-BFB0-B59CC5622B38}" dt="2023-12-29T16:28:40.325" v="531" actId="478"/>
          <ac:spMkLst>
            <pc:docMk/>
            <pc:sldMk cId="773161380" sldId="308"/>
            <ac:spMk id="23" creationId="{B9335D14-1375-994F-B3B2-34FB37C214EF}"/>
          </ac:spMkLst>
        </pc:spChg>
        <pc:picChg chg="mod">
          <ac:chgData name="Lapointe, Michael R. (MSFC-ST20)" userId="47dcaf4a-ab2f-4605-b86e-00457376e1c7" providerId="ADAL" clId="{A1B942B0-23B6-4EAC-BFB0-B59CC5622B38}" dt="2023-12-29T17:43:39.512" v="1626" actId="1076"/>
          <ac:picMkLst>
            <pc:docMk/>
            <pc:sldMk cId="773161380" sldId="308"/>
            <ac:picMk id="2" creationId="{E4CE4874-942D-9AC0-C8E9-496EA7C044D8}"/>
          </ac:picMkLst>
        </pc:picChg>
      </pc:sldChg>
      <pc:sldChg chg="addSp delSp modSp mod">
        <pc:chgData name="Lapointe, Michael R. (MSFC-ST20)" userId="47dcaf4a-ab2f-4605-b86e-00457376e1c7" providerId="ADAL" clId="{A1B942B0-23B6-4EAC-BFB0-B59CC5622B38}" dt="2023-12-29T19:29:35.896" v="2797" actId="11529"/>
        <pc:sldMkLst>
          <pc:docMk/>
          <pc:sldMk cId="562603075" sldId="1240"/>
        </pc:sldMkLst>
        <pc:spChg chg="add del ord">
          <ac:chgData name="Lapointe, Michael R. (MSFC-ST20)" userId="47dcaf4a-ab2f-4605-b86e-00457376e1c7" providerId="ADAL" clId="{A1B942B0-23B6-4EAC-BFB0-B59CC5622B38}" dt="2023-12-29T19:29:35.896" v="2797" actId="11529"/>
          <ac:spMkLst>
            <pc:docMk/>
            <pc:sldMk cId="562603075" sldId="1240"/>
            <ac:spMk id="2" creationId="{5414683A-F586-7EFF-3224-8B95B78E91A6}"/>
          </ac:spMkLst>
        </pc:spChg>
        <pc:spChg chg="del mod">
          <ac:chgData name="Lapointe, Michael R. (MSFC-ST20)" userId="47dcaf4a-ab2f-4605-b86e-00457376e1c7" providerId="ADAL" clId="{A1B942B0-23B6-4EAC-BFB0-B59CC5622B38}" dt="2023-12-29T17:46:05.110" v="1695" actId="478"/>
          <ac:spMkLst>
            <pc:docMk/>
            <pc:sldMk cId="562603075" sldId="1240"/>
            <ac:spMk id="2" creationId="{6C211A54-1227-447A-8684-48BA0D764380}"/>
          </ac:spMkLst>
        </pc:spChg>
        <pc:spChg chg="add mod">
          <ac:chgData name="Lapointe, Michael R. (MSFC-ST20)" userId="47dcaf4a-ab2f-4605-b86e-00457376e1c7" providerId="ADAL" clId="{A1B942B0-23B6-4EAC-BFB0-B59CC5622B38}" dt="2023-12-29T17:46:39.729" v="1728" actId="20577"/>
          <ac:spMkLst>
            <pc:docMk/>
            <pc:sldMk cId="562603075" sldId="1240"/>
            <ac:spMk id="3" creationId="{1037C938-3A47-28C2-BC46-E6C6E9C4D43E}"/>
          </ac:spMkLst>
        </pc:spChg>
        <pc:spChg chg="mod">
          <ac:chgData name="Lapointe, Michael R. (MSFC-ST20)" userId="47dcaf4a-ab2f-4605-b86e-00457376e1c7" providerId="ADAL" clId="{A1B942B0-23B6-4EAC-BFB0-B59CC5622B38}" dt="2023-12-29T17:47:34.421" v="1735" actId="164"/>
          <ac:spMkLst>
            <pc:docMk/>
            <pc:sldMk cId="562603075" sldId="1240"/>
            <ac:spMk id="5" creationId="{49CC7559-D36A-0402-BA4B-0A7CE85DA2A4}"/>
          </ac:spMkLst>
        </pc:spChg>
        <pc:spChg chg="mod">
          <ac:chgData name="Lapointe, Michael R. (MSFC-ST20)" userId="47dcaf4a-ab2f-4605-b86e-00457376e1c7" providerId="ADAL" clId="{A1B942B0-23B6-4EAC-BFB0-B59CC5622B38}" dt="2023-12-29T17:47:34.421" v="1735" actId="164"/>
          <ac:spMkLst>
            <pc:docMk/>
            <pc:sldMk cId="562603075" sldId="1240"/>
            <ac:spMk id="6" creationId="{29EB1123-193D-97B1-F141-F3AB30F082C7}"/>
          </ac:spMkLst>
        </pc:spChg>
        <pc:spChg chg="del mod">
          <ac:chgData name="Lapointe, Michael R. (MSFC-ST20)" userId="47dcaf4a-ab2f-4605-b86e-00457376e1c7" providerId="ADAL" clId="{A1B942B0-23B6-4EAC-BFB0-B59CC5622B38}" dt="2023-12-29T17:48:07.103" v="1755" actId="478"/>
          <ac:spMkLst>
            <pc:docMk/>
            <pc:sldMk cId="562603075" sldId="1240"/>
            <ac:spMk id="7" creationId="{91928537-CC39-4530-88EA-E94910514ECE}"/>
          </ac:spMkLst>
        </pc:spChg>
        <pc:spChg chg="mod">
          <ac:chgData name="Lapointe, Michael R. (MSFC-ST20)" userId="47dcaf4a-ab2f-4605-b86e-00457376e1c7" providerId="ADAL" clId="{A1B942B0-23B6-4EAC-BFB0-B59CC5622B38}" dt="2023-12-29T17:47:34.421" v="1735" actId="164"/>
          <ac:spMkLst>
            <pc:docMk/>
            <pc:sldMk cId="562603075" sldId="1240"/>
            <ac:spMk id="8" creationId="{325C28C5-32D7-516F-C197-910EA8487B78}"/>
          </ac:spMkLst>
        </pc:spChg>
        <pc:spChg chg="mod">
          <ac:chgData name="Lapointe, Michael R. (MSFC-ST20)" userId="47dcaf4a-ab2f-4605-b86e-00457376e1c7" providerId="ADAL" clId="{A1B942B0-23B6-4EAC-BFB0-B59CC5622B38}" dt="2023-12-29T17:51:03.555" v="1837" actId="20577"/>
          <ac:spMkLst>
            <pc:docMk/>
            <pc:sldMk cId="562603075" sldId="1240"/>
            <ac:spMk id="9" creationId="{00000000-0000-0000-0000-000000000000}"/>
          </ac:spMkLst>
        </pc:spChg>
        <pc:spChg chg="mod">
          <ac:chgData name="Lapointe, Michael R. (MSFC-ST20)" userId="47dcaf4a-ab2f-4605-b86e-00457376e1c7" providerId="ADAL" clId="{A1B942B0-23B6-4EAC-BFB0-B59CC5622B38}" dt="2023-12-29T17:47:34.421" v="1735" actId="164"/>
          <ac:spMkLst>
            <pc:docMk/>
            <pc:sldMk cId="562603075" sldId="1240"/>
            <ac:spMk id="11" creationId="{D2A6CEE8-7FA0-A2FF-C07D-1E7D3A4B4ABB}"/>
          </ac:spMkLst>
        </pc:spChg>
        <pc:spChg chg="mod">
          <ac:chgData name="Lapointe, Michael R. (MSFC-ST20)" userId="47dcaf4a-ab2f-4605-b86e-00457376e1c7" providerId="ADAL" clId="{A1B942B0-23B6-4EAC-BFB0-B59CC5622B38}" dt="2023-12-29T17:48:19.875" v="1758" actId="1076"/>
          <ac:spMkLst>
            <pc:docMk/>
            <pc:sldMk cId="562603075" sldId="1240"/>
            <ac:spMk id="12" creationId="{07E8B4BE-ABB6-C84C-C604-AEC1F8FC0893}"/>
          </ac:spMkLst>
        </pc:spChg>
        <pc:spChg chg="mod">
          <ac:chgData name="Lapointe, Michael R. (MSFC-ST20)" userId="47dcaf4a-ab2f-4605-b86e-00457376e1c7" providerId="ADAL" clId="{A1B942B0-23B6-4EAC-BFB0-B59CC5622B38}" dt="2023-12-29T17:47:34.421" v="1735" actId="164"/>
          <ac:spMkLst>
            <pc:docMk/>
            <pc:sldMk cId="562603075" sldId="1240"/>
            <ac:spMk id="13" creationId="{CE5E581D-468A-BCDA-E8F9-0AA672F2B711}"/>
          </ac:spMkLst>
        </pc:spChg>
        <pc:spChg chg="mod">
          <ac:chgData name="Lapointe, Michael R. (MSFC-ST20)" userId="47dcaf4a-ab2f-4605-b86e-00457376e1c7" providerId="ADAL" clId="{A1B942B0-23B6-4EAC-BFB0-B59CC5622B38}" dt="2023-12-29T17:47:34.421" v="1735" actId="164"/>
          <ac:spMkLst>
            <pc:docMk/>
            <pc:sldMk cId="562603075" sldId="1240"/>
            <ac:spMk id="14" creationId="{03369F57-05C5-95EF-641F-E4118D24B353}"/>
          </ac:spMkLst>
        </pc:spChg>
        <pc:spChg chg="mod">
          <ac:chgData name="Lapointe, Michael R. (MSFC-ST20)" userId="47dcaf4a-ab2f-4605-b86e-00457376e1c7" providerId="ADAL" clId="{A1B942B0-23B6-4EAC-BFB0-B59CC5622B38}" dt="2023-12-29T17:47:34.421" v="1735" actId="164"/>
          <ac:spMkLst>
            <pc:docMk/>
            <pc:sldMk cId="562603075" sldId="1240"/>
            <ac:spMk id="15" creationId="{BD20C625-3DEA-9322-0A20-4523B5AB411D}"/>
          </ac:spMkLst>
        </pc:spChg>
        <pc:spChg chg="mod">
          <ac:chgData name="Lapointe, Michael R. (MSFC-ST20)" userId="47dcaf4a-ab2f-4605-b86e-00457376e1c7" providerId="ADAL" clId="{A1B942B0-23B6-4EAC-BFB0-B59CC5622B38}" dt="2023-12-29T17:47:34.421" v="1735" actId="164"/>
          <ac:spMkLst>
            <pc:docMk/>
            <pc:sldMk cId="562603075" sldId="1240"/>
            <ac:spMk id="16" creationId="{CF8ACA08-AF88-D014-36A7-8EAADAF507A6}"/>
          </ac:spMkLst>
        </pc:spChg>
        <pc:spChg chg="add mod">
          <ac:chgData name="Lapointe, Michael R. (MSFC-ST20)" userId="47dcaf4a-ab2f-4605-b86e-00457376e1c7" providerId="ADAL" clId="{A1B942B0-23B6-4EAC-BFB0-B59CC5622B38}" dt="2023-12-29T17:51:29.183" v="1840" actId="1076"/>
          <ac:spMkLst>
            <pc:docMk/>
            <pc:sldMk cId="562603075" sldId="1240"/>
            <ac:spMk id="18" creationId="{06AFCF71-93D4-3C16-9BA4-FDE863151DA8}"/>
          </ac:spMkLst>
        </pc:spChg>
        <pc:grpChg chg="add mod">
          <ac:chgData name="Lapointe, Michael R. (MSFC-ST20)" userId="47dcaf4a-ab2f-4605-b86e-00457376e1c7" providerId="ADAL" clId="{A1B942B0-23B6-4EAC-BFB0-B59CC5622B38}" dt="2023-12-29T17:51:39.607" v="1841" actId="1076"/>
          <ac:grpSpMkLst>
            <pc:docMk/>
            <pc:sldMk cId="562603075" sldId="1240"/>
            <ac:grpSpMk id="4" creationId="{FCF660EE-9991-743F-04BD-3071129DDB5D}"/>
          </ac:grpSpMkLst>
        </pc:grpChg>
        <pc:picChg chg="mod">
          <ac:chgData name="Lapointe, Michael R. (MSFC-ST20)" userId="47dcaf4a-ab2f-4605-b86e-00457376e1c7" providerId="ADAL" clId="{A1B942B0-23B6-4EAC-BFB0-B59CC5622B38}" dt="2023-12-29T17:47:34.421" v="1735" actId="164"/>
          <ac:picMkLst>
            <pc:docMk/>
            <pc:sldMk cId="562603075" sldId="1240"/>
            <ac:picMk id="10" creationId="{B3B14981-9D95-7579-6262-EFB8557BD92E}"/>
          </ac:picMkLst>
        </pc:picChg>
      </pc:sldChg>
      <pc:sldChg chg="del">
        <pc:chgData name="Lapointe, Michael R. (MSFC-ST20)" userId="47dcaf4a-ab2f-4605-b86e-00457376e1c7" providerId="ADAL" clId="{A1B942B0-23B6-4EAC-BFB0-B59CC5622B38}" dt="2023-12-29T15:54:47.018" v="16" actId="47"/>
        <pc:sldMkLst>
          <pc:docMk/>
          <pc:sldMk cId="1140866481" sldId="1242"/>
        </pc:sldMkLst>
      </pc:sldChg>
      <pc:sldChg chg="add del ord">
        <pc:chgData name="Lapointe, Michael R. (MSFC-ST20)" userId="47dcaf4a-ab2f-4605-b86e-00457376e1c7" providerId="ADAL" clId="{A1B942B0-23B6-4EAC-BFB0-B59CC5622B38}" dt="2023-12-29T18:37:01.545" v="2718" actId="47"/>
        <pc:sldMkLst>
          <pc:docMk/>
          <pc:sldMk cId="2255386630" sldId="38491"/>
        </pc:sldMkLst>
      </pc:sldChg>
      <pc:sldChg chg="addSp delSp modSp add mod ord modTransition">
        <pc:chgData name="Lapointe, Michael R. (MSFC-ST20)" userId="47dcaf4a-ab2f-4605-b86e-00457376e1c7" providerId="ADAL" clId="{A1B942B0-23B6-4EAC-BFB0-B59CC5622B38}" dt="2023-12-29T20:26:33.668" v="3616"/>
        <pc:sldMkLst>
          <pc:docMk/>
          <pc:sldMk cId="1722124159" sldId="2142533430"/>
        </pc:sldMkLst>
        <pc:spChg chg="del">
          <ac:chgData name="Lapointe, Michael R. (MSFC-ST20)" userId="47dcaf4a-ab2f-4605-b86e-00457376e1c7" providerId="ADAL" clId="{A1B942B0-23B6-4EAC-BFB0-B59CC5622B38}" dt="2023-12-29T18:29:09.825" v="2625" actId="478"/>
          <ac:spMkLst>
            <pc:docMk/>
            <pc:sldMk cId="1722124159" sldId="2142533430"/>
            <ac:spMk id="2" creationId="{F10392AF-60CD-C8E6-ABE2-689021774D4F}"/>
          </ac:spMkLst>
        </pc:spChg>
        <pc:spChg chg="mod">
          <ac:chgData name="Lapointe, Michael R. (MSFC-ST20)" userId="47dcaf4a-ab2f-4605-b86e-00457376e1c7" providerId="ADAL" clId="{A1B942B0-23B6-4EAC-BFB0-B59CC5622B38}" dt="2023-12-29T18:29:33.700" v="2630" actId="1076"/>
          <ac:spMkLst>
            <pc:docMk/>
            <pc:sldMk cId="1722124159" sldId="2142533430"/>
            <ac:spMk id="3" creationId="{C5E9E960-2FC4-1599-17AC-624933BA7002}"/>
          </ac:spMkLst>
        </pc:spChg>
        <pc:spChg chg="add mod">
          <ac:chgData name="Lapointe, Michael R. (MSFC-ST20)" userId="47dcaf4a-ab2f-4605-b86e-00457376e1c7" providerId="ADAL" clId="{A1B942B0-23B6-4EAC-BFB0-B59CC5622B38}" dt="2023-12-29T20:17:21.686" v="3511" actId="207"/>
          <ac:spMkLst>
            <pc:docMk/>
            <pc:sldMk cId="1722124159" sldId="2142533430"/>
            <ac:spMk id="4" creationId="{FA1B0C6D-3DC6-A823-1250-F5578C6540EF}"/>
          </ac:spMkLst>
        </pc:spChg>
        <pc:spChg chg="add mod">
          <ac:chgData name="Lapointe, Michael R. (MSFC-ST20)" userId="47dcaf4a-ab2f-4605-b86e-00457376e1c7" providerId="ADAL" clId="{A1B942B0-23B6-4EAC-BFB0-B59CC5622B38}" dt="2023-12-29T20:06:00.153" v="3371" actId="207"/>
          <ac:spMkLst>
            <pc:docMk/>
            <pc:sldMk cId="1722124159" sldId="2142533430"/>
            <ac:spMk id="6" creationId="{CC329EED-A7ED-E08D-9E29-7AD087DD1BC1}"/>
          </ac:spMkLst>
        </pc:spChg>
        <pc:spChg chg="mod">
          <ac:chgData name="Lapointe, Michael R. (MSFC-ST20)" userId="47dcaf4a-ab2f-4605-b86e-00457376e1c7" providerId="ADAL" clId="{A1B942B0-23B6-4EAC-BFB0-B59CC5622B38}" dt="2023-12-29T19:52:26.838" v="3086" actId="20577"/>
          <ac:spMkLst>
            <pc:docMk/>
            <pc:sldMk cId="1722124159" sldId="2142533430"/>
            <ac:spMk id="132" creationId="{11834D24-BF7E-1F59-E502-49BD0754D772}"/>
          </ac:spMkLst>
        </pc:spChg>
        <pc:spChg chg="del">
          <ac:chgData name="Lapointe, Michael R. (MSFC-ST20)" userId="47dcaf4a-ab2f-4605-b86e-00457376e1c7" providerId="ADAL" clId="{A1B942B0-23B6-4EAC-BFB0-B59CC5622B38}" dt="2023-12-29T18:28:12.817" v="2624" actId="478"/>
          <ac:spMkLst>
            <pc:docMk/>
            <pc:sldMk cId="1722124159" sldId="2142533430"/>
            <ac:spMk id="191" creationId="{087B5951-597A-1D28-64F5-95A862AFE0F9}"/>
          </ac:spMkLst>
        </pc:spChg>
        <pc:graphicFrameChg chg="del mod modGraphic">
          <ac:chgData name="Lapointe, Michael R. (MSFC-ST20)" userId="47dcaf4a-ab2f-4605-b86e-00457376e1c7" providerId="ADAL" clId="{A1B942B0-23B6-4EAC-BFB0-B59CC5622B38}" dt="2023-12-29T19:49:38.367" v="3002" actId="478"/>
          <ac:graphicFrameMkLst>
            <pc:docMk/>
            <pc:sldMk cId="1722124159" sldId="2142533430"/>
            <ac:graphicFrameMk id="7" creationId="{7BB6C5E6-A0F1-3E40-D926-968B2DFAD343}"/>
          </ac:graphicFrameMkLst>
        </pc:graphicFrameChg>
        <pc:picChg chg="mod">
          <ac:chgData name="Lapointe, Michael R. (MSFC-ST20)" userId="47dcaf4a-ab2f-4605-b86e-00457376e1c7" providerId="ADAL" clId="{A1B942B0-23B6-4EAC-BFB0-B59CC5622B38}" dt="2023-12-29T19:33:42.207" v="2854" actId="1036"/>
          <ac:picMkLst>
            <pc:docMk/>
            <pc:sldMk cId="1722124159" sldId="2142533430"/>
            <ac:picMk id="171" creationId="{DBCC8742-C1B9-3516-9893-B123ECD7375E}"/>
          </ac:picMkLst>
        </pc:picChg>
        <pc:picChg chg="mod">
          <ac:chgData name="Lapointe, Michael R. (MSFC-ST20)" userId="47dcaf4a-ab2f-4605-b86e-00457376e1c7" providerId="ADAL" clId="{A1B942B0-23B6-4EAC-BFB0-B59CC5622B38}" dt="2023-12-29T19:33:33.984" v="2837" actId="1036"/>
          <ac:picMkLst>
            <pc:docMk/>
            <pc:sldMk cId="1722124159" sldId="2142533430"/>
            <ac:picMk id="174" creationId="{4FD0CE1F-DA89-89BD-CB18-CFAA8C2D6437}"/>
          </ac:picMkLst>
        </pc:picChg>
        <pc:picChg chg="mod">
          <ac:chgData name="Lapointe, Michael R. (MSFC-ST20)" userId="47dcaf4a-ab2f-4605-b86e-00457376e1c7" providerId="ADAL" clId="{A1B942B0-23B6-4EAC-BFB0-B59CC5622B38}" dt="2023-12-29T19:33:35.865" v="2840" actId="1036"/>
          <ac:picMkLst>
            <pc:docMk/>
            <pc:sldMk cId="1722124159" sldId="2142533430"/>
            <ac:picMk id="177" creationId="{4854F61F-F5C7-4880-2281-48CBF8B487A9}"/>
          </ac:picMkLst>
        </pc:picChg>
        <pc:picChg chg="mod">
          <ac:chgData name="Lapointe, Michael R. (MSFC-ST20)" userId="47dcaf4a-ab2f-4605-b86e-00457376e1c7" providerId="ADAL" clId="{A1B942B0-23B6-4EAC-BFB0-B59CC5622B38}" dt="2023-12-29T19:33:36.994" v="2844" actId="1036"/>
          <ac:picMkLst>
            <pc:docMk/>
            <pc:sldMk cId="1722124159" sldId="2142533430"/>
            <ac:picMk id="180" creationId="{D9E8CE70-F6B1-F0D1-0F0A-0A58241DFCEA}"/>
          </ac:picMkLst>
        </pc:picChg>
        <pc:picChg chg="mod">
          <ac:chgData name="Lapointe, Michael R. (MSFC-ST20)" userId="47dcaf4a-ab2f-4605-b86e-00457376e1c7" providerId="ADAL" clId="{A1B942B0-23B6-4EAC-BFB0-B59CC5622B38}" dt="2023-12-29T19:33:38.263" v="2847" actId="1036"/>
          <ac:picMkLst>
            <pc:docMk/>
            <pc:sldMk cId="1722124159" sldId="2142533430"/>
            <ac:picMk id="183" creationId="{5CE41079-F93B-5903-C415-364801AAEC7D}"/>
          </ac:picMkLst>
        </pc:picChg>
        <pc:picChg chg="mod">
          <ac:chgData name="Lapointe, Michael R. (MSFC-ST20)" userId="47dcaf4a-ab2f-4605-b86e-00457376e1c7" providerId="ADAL" clId="{A1B942B0-23B6-4EAC-BFB0-B59CC5622B38}" dt="2023-12-29T19:33:39.724" v="2851" actId="1036"/>
          <ac:picMkLst>
            <pc:docMk/>
            <pc:sldMk cId="1722124159" sldId="2142533430"/>
            <ac:picMk id="184" creationId="{88EBA417-A678-45CD-B5E9-A310319C35F4}"/>
          </ac:picMkLst>
        </pc:picChg>
      </pc:sldChg>
      <pc:sldChg chg="delSp modSp add mod ord modTransition">
        <pc:chgData name="Lapointe, Michael R. (MSFC-ST20)" userId="47dcaf4a-ab2f-4605-b86e-00457376e1c7" providerId="ADAL" clId="{A1B942B0-23B6-4EAC-BFB0-B59CC5622B38}" dt="2023-12-29T20:26:33.668" v="3616"/>
        <pc:sldMkLst>
          <pc:docMk/>
          <pc:sldMk cId="4275638276" sldId="2142533431"/>
        </pc:sldMkLst>
        <pc:spChg chg="del mod">
          <ac:chgData name="Lapointe, Michael R. (MSFC-ST20)" userId="47dcaf4a-ab2f-4605-b86e-00457376e1c7" providerId="ADAL" clId="{A1B942B0-23B6-4EAC-BFB0-B59CC5622B38}" dt="2023-12-29T18:39:57.760" v="2738" actId="478"/>
          <ac:spMkLst>
            <pc:docMk/>
            <pc:sldMk cId="4275638276" sldId="2142533431"/>
            <ac:spMk id="6" creationId="{FFF208A3-64D7-7C0D-9354-CB3CFEC06740}"/>
          </ac:spMkLst>
        </pc:spChg>
        <pc:spChg chg="mod">
          <ac:chgData name="Lapointe, Michael R. (MSFC-ST20)" userId="47dcaf4a-ab2f-4605-b86e-00457376e1c7" providerId="ADAL" clId="{A1B942B0-23B6-4EAC-BFB0-B59CC5622B38}" dt="2023-12-29T18:37:38.090" v="2724" actId="1076"/>
          <ac:spMkLst>
            <pc:docMk/>
            <pc:sldMk cId="4275638276" sldId="2142533431"/>
            <ac:spMk id="8" creationId="{0FF87E98-7C79-5BC3-610D-5CC79E01DEC5}"/>
          </ac:spMkLst>
        </pc:spChg>
        <pc:spChg chg="mod">
          <ac:chgData name="Lapointe, Michael R. (MSFC-ST20)" userId="47dcaf4a-ab2f-4605-b86e-00457376e1c7" providerId="ADAL" clId="{A1B942B0-23B6-4EAC-BFB0-B59CC5622B38}" dt="2023-12-29T18:40:04.187" v="2739" actId="1076"/>
          <ac:spMkLst>
            <pc:docMk/>
            <pc:sldMk cId="4275638276" sldId="2142533431"/>
            <ac:spMk id="9" creationId="{94094EA8-B067-BDF3-9610-C15C5D7C5532}"/>
          </ac:spMkLst>
        </pc:spChg>
        <pc:spChg chg="mod">
          <ac:chgData name="Lapointe, Michael R. (MSFC-ST20)" userId="47dcaf4a-ab2f-4605-b86e-00457376e1c7" providerId="ADAL" clId="{A1B942B0-23B6-4EAC-BFB0-B59CC5622B38}" dt="2023-12-29T18:40:04.187" v="2739" actId="1076"/>
          <ac:spMkLst>
            <pc:docMk/>
            <pc:sldMk cId="4275638276" sldId="2142533431"/>
            <ac:spMk id="22" creationId="{BB44EBD7-3CEB-2CA2-2942-51CC10301AF4}"/>
          </ac:spMkLst>
        </pc:spChg>
        <pc:graphicFrameChg chg="mod modGraphic">
          <ac:chgData name="Lapointe, Michael R. (MSFC-ST20)" userId="47dcaf4a-ab2f-4605-b86e-00457376e1c7" providerId="ADAL" clId="{A1B942B0-23B6-4EAC-BFB0-B59CC5622B38}" dt="2023-12-29T19:32:25.743" v="2819" actId="1035"/>
          <ac:graphicFrameMkLst>
            <pc:docMk/>
            <pc:sldMk cId="4275638276" sldId="2142533431"/>
            <ac:graphicFrameMk id="2" creationId="{757B8C08-C98E-8AB9-12F7-D0EA1CA55322}"/>
          </ac:graphicFrameMkLst>
        </pc:graphicFrameChg>
      </pc:sldChg>
      <pc:sldChg chg="addSp delSp modSp add mod ord modTransition">
        <pc:chgData name="Lapointe, Michael R. (MSFC-ST20)" userId="47dcaf4a-ab2f-4605-b86e-00457376e1c7" providerId="ADAL" clId="{A1B942B0-23B6-4EAC-BFB0-B59CC5622B38}" dt="2023-12-29T20:26:33.668" v="3616"/>
        <pc:sldMkLst>
          <pc:docMk/>
          <pc:sldMk cId="1158590593" sldId="2142533432"/>
        </pc:sldMkLst>
        <pc:spChg chg="add mod">
          <ac:chgData name="Lapointe, Michael R. (MSFC-ST20)" userId="47dcaf4a-ab2f-4605-b86e-00457376e1c7" providerId="ADAL" clId="{A1B942B0-23B6-4EAC-BFB0-B59CC5622B38}" dt="2023-12-29T18:41:45.104" v="2758"/>
          <ac:spMkLst>
            <pc:docMk/>
            <pc:sldMk cId="1158590593" sldId="2142533432"/>
            <ac:spMk id="4" creationId="{F554117B-076D-AD37-E89B-CE12989A2939}"/>
          </ac:spMkLst>
        </pc:spChg>
        <pc:spChg chg="mod">
          <ac:chgData name="Lapointe, Michael R. (MSFC-ST20)" userId="47dcaf4a-ab2f-4605-b86e-00457376e1c7" providerId="ADAL" clId="{A1B942B0-23B6-4EAC-BFB0-B59CC5622B38}" dt="2023-12-29T18:43:07.270" v="2763" actId="1076"/>
          <ac:spMkLst>
            <pc:docMk/>
            <pc:sldMk cId="1158590593" sldId="2142533432"/>
            <ac:spMk id="6" creationId="{30CED3F0-C1DD-EEBA-EF1C-AB20DCE339A2}"/>
          </ac:spMkLst>
        </pc:spChg>
        <pc:spChg chg="del">
          <ac:chgData name="Lapointe, Michael R. (MSFC-ST20)" userId="47dcaf4a-ab2f-4605-b86e-00457376e1c7" providerId="ADAL" clId="{A1B942B0-23B6-4EAC-BFB0-B59CC5622B38}" dt="2023-12-29T18:40:21.597" v="2741" actId="478"/>
          <ac:spMkLst>
            <pc:docMk/>
            <pc:sldMk cId="1158590593" sldId="2142533432"/>
            <ac:spMk id="7" creationId="{4BE8C12D-FAB3-4BD3-661D-CE88888A475D}"/>
          </ac:spMkLst>
        </pc:spChg>
        <pc:spChg chg="del">
          <ac:chgData name="Lapointe, Michael R. (MSFC-ST20)" userId="47dcaf4a-ab2f-4605-b86e-00457376e1c7" providerId="ADAL" clId="{A1B942B0-23B6-4EAC-BFB0-B59CC5622B38}" dt="2023-12-29T18:41:43.084" v="2757" actId="478"/>
          <ac:spMkLst>
            <pc:docMk/>
            <pc:sldMk cId="1158590593" sldId="2142533432"/>
            <ac:spMk id="8" creationId="{0FF87E98-7C79-5BC3-610D-5CC79E01DEC5}"/>
          </ac:spMkLst>
        </pc:spChg>
        <pc:spChg chg="mod">
          <ac:chgData name="Lapointe, Michael R. (MSFC-ST20)" userId="47dcaf4a-ab2f-4605-b86e-00457376e1c7" providerId="ADAL" clId="{A1B942B0-23B6-4EAC-BFB0-B59CC5622B38}" dt="2023-12-29T18:43:07.270" v="2763" actId="1076"/>
          <ac:spMkLst>
            <pc:docMk/>
            <pc:sldMk cId="1158590593" sldId="2142533432"/>
            <ac:spMk id="9" creationId="{2DB94CE9-F47A-E81E-A096-57D5F46B1AF8}"/>
          </ac:spMkLst>
        </pc:spChg>
        <pc:graphicFrameChg chg="mod modGraphic">
          <ac:chgData name="Lapointe, Michael R. (MSFC-ST20)" userId="47dcaf4a-ab2f-4605-b86e-00457376e1c7" providerId="ADAL" clId="{A1B942B0-23B6-4EAC-BFB0-B59CC5622B38}" dt="2023-12-29T19:32:32.640" v="2823" actId="1035"/>
          <ac:graphicFrameMkLst>
            <pc:docMk/>
            <pc:sldMk cId="1158590593" sldId="2142533432"/>
            <ac:graphicFrameMk id="2" creationId="{757B8C08-C98E-8AB9-12F7-D0EA1CA55322}"/>
          </ac:graphicFrameMkLst>
        </pc:graphicFrameChg>
      </pc:sldChg>
      <pc:sldChg chg="addSp delSp modSp add mod ord modTransition">
        <pc:chgData name="Lapointe, Michael R. (MSFC-ST20)" userId="47dcaf4a-ab2f-4605-b86e-00457376e1c7" providerId="ADAL" clId="{A1B942B0-23B6-4EAC-BFB0-B59CC5622B38}" dt="2023-12-29T20:26:33.668" v="3616"/>
        <pc:sldMkLst>
          <pc:docMk/>
          <pc:sldMk cId="1328025359" sldId="2142533433"/>
        </pc:sldMkLst>
        <pc:spChg chg="mod">
          <ac:chgData name="Lapointe, Michael R. (MSFC-ST20)" userId="47dcaf4a-ab2f-4605-b86e-00457376e1c7" providerId="ADAL" clId="{A1B942B0-23B6-4EAC-BFB0-B59CC5622B38}" dt="2023-12-29T18:40:48.733" v="2748" actId="1076"/>
          <ac:spMkLst>
            <pc:docMk/>
            <pc:sldMk cId="1328025359" sldId="2142533433"/>
            <ac:spMk id="3" creationId="{904E5090-D623-65E2-6F02-19501DCAA1E5}"/>
          </ac:spMkLst>
        </pc:spChg>
        <pc:spChg chg="add mod">
          <ac:chgData name="Lapointe, Michael R. (MSFC-ST20)" userId="47dcaf4a-ab2f-4605-b86e-00457376e1c7" providerId="ADAL" clId="{A1B942B0-23B6-4EAC-BFB0-B59CC5622B38}" dt="2023-12-29T18:41:49.079" v="2760"/>
          <ac:spMkLst>
            <pc:docMk/>
            <pc:sldMk cId="1328025359" sldId="2142533433"/>
            <ac:spMk id="4" creationId="{9330928D-C0A4-D0E6-DBF2-1DFD04D4A973}"/>
          </ac:spMkLst>
        </pc:spChg>
        <pc:spChg chg="del">
          <ac:chgData name="Lapointe, Michael R. (MSFC-ST20)" userId="47dcaf4a-ab2f-4605-b86e-00457376e1c7" providerId="ADAL" clId="{A1B942B0-23B6-4EAC-BFB0-B59CC5622B38}" dt="2023-12-29T18:41:47.765" v="2759" actId="478"/>
          <ac:spMkLst>
            <pc:docMk/>
            <pc:sldMk cId="1328025359" sldId="2142533433"/>
            <ac:spMk id="8" creationId="{0FF87E98-7C79-5BC3-610D-5CC79E01DEC5}"/>
          </ac:spMkLst>
        </pc:spChg>
        <pc:spChg chg="del">
          <ac:chgData name="Lapointe, Michael R. (MSFC-ST20)" userId="47dcaf4a-ab2f-4605-b86e-00457376e1c7" providerId="ADAL" clId="{A1B942B0-23B6-4EAC-BFB0-B59CC5622B38}" dt="2023-12-29T18:40:44.864" v="2746" actId="478"/>
          <ac:spMkLst>
            <pc:docMk/>
            <pc:sldMk cId="1328025359" sldId="2142533433"/>
            <ac:spMk id="9" creationId="{8617D775-1F7E-5281-8EFF-F20FF47E5750}"/>
          </ac:spMkLst>
        </pc:spChg>
        <pc:spChg chg="mod">
          <ac:chgData name="Lapointe, Michael R. (MSFC-ST20)" userId="47dcaf4a-ab2f-4605-b86e-00457376e1c7" providerId="ADAL" clId="{A1B942B0-23B6-4EAC-BFB0-B59CC5622B38}" dt="2023-12-29T18:42:58.629" v="2762" actId="1076"/>
          <ac:spMkLst>
            <pc:docMk/>
            <pc:sldMk cId="1328025359" sldId="2142533433"/>
            <ac:spMk id="10" creationId="{0FBBCF84-E863-0B52-C2AD-07AADFF028EE}"/>
          </ac:spMkLst>
        </pc:spChg>
        <pc:spChg chg="mod">
          <ac:chgData name="Lapointe, Michael R. (MSFC-ST20)" userId="47dcaf4a-ab2f-4605-b86e-00457376e1c7" providerId="ADAL" clId="{A1B942B0-23B6-4EAC-BFB0-B59CC5622B38}" dt="2023-12-29T18:42:58.629" v="2762" actId="1076"/>
          <ac:spMkLst>
            <pc:docMk/>
            <pc:sldMk cId="1328025359" sldId="2142533433"/>
            <ac:spMk id="11" creationId="{0845BA80-BF59-FB9A-DE83-81B12D5CDDC4}"/>
          </ac:spMkLst>
        </pc:spChg>
        <pc:graphicFrameChg chg="mod modGraphic">
          <ac:chgData name="Lapointe, Michael R. (MSFC-ST20)" userId="47dcaf4a-ab2f-4605-b86e-00457376e1c7" providerId="ADAL" clId="{A1B942B0-23B6-4EAC-BFB0-B59CC5622B38}" dt="2023-12-29T19:32:48.195" v="2828" actId="1036"/>
          <ac:graphicFrameMkLst>
            <pc:docMk/>
            <pc:sldMk cId="1328025359" sldId="2142533433"/>
            <ac:graphicFrameMk id="2" creationId="{757B8C08-C98E-8AB9-12F7-D0EA1CA55322}"/>
          </ac:graphicFrameMkLst>
        </pc:graphicFrameChg>
      </pc:sldChg>
      <pc:sldChg chg="add del">
        <pc:chgData name="Lapointe, Michael R. (MSFC-ST20)" userId="47dcaf4a-ab2f-4605-b86e-00457376e1c7" providerId="ADAL" clId="{A1B942B0-23B6-4EAC-BFB0-B59CC5622B38}" dt="2023-12-29T16:25:21.547" v="504" actId="47"/>
        <pc:sldMkLst>
          <pc:docMk/>
          <pc:sldMk cId="807282731" sldId="2142533434"/>
        </pc:sldMkLst>
      </pc:sldChg>
      <pc:sldChg chg="addSp delSp modSp add mod delAnim">
        <pc:chgData name="Lapointe, Michael R. (MSFC-ST20)" userId="47dcaf4a-ab2f-4605-b86e-00457376e1c7" providerId="ADAL" clId="{A1B942B0-23B6-4EAC-BFB0-B59CC5622B38}" dt="2023-12-29T17:38:15.062" v="1414" actId="255"/>
        <pc:sldMkLst>
          <pc:docMk/>
          <pc:sldMk cId="4120684954" sldId="2142533434"/>
        </pc:sldMkLst>
        <pc:spChg chg="mod">
          <ac:chgData name="Lapointe, Michael R. (MSFC-ST20)" userId="47dcaf4a-ab2f-4605-b86e-00457376e1c7" providerId="ADAL" clId="{A1B942B0-23B6-4EAC-BFB0-B59CC5622B38}" dt="2023-12-29T17:34:28.223" v="1375" actId="20577"/>
          <ac:spMkLst>
            <pc:docMk/>
            <pc:sldMk cId="4120684954" sldId="2142533434"/>
            <ac:spMk id="2" creationId="{1FF1290B-3F14-0E80-9A53-2C7572B2FB43}"/>
          </ac:spMkLst>
        </pc:spChg>
        <pc:spChg chg="mod">
          <ac:chgData name="Lapointe, Michael R. (MSFC-ST20)" userId="47dcaf4a-ab2f-4605-b86e-00457376e1c7" providerId="ADAL" clId="{A1B942B0-23B6-4EAC-BFB0-B59CC5622B38}" dt="2023-12-29T17:37:29.677" v="1407" actId="1038"/>
          <ac:spMkLst>
            <pc:docMk/>
            <pc:sldMk cId="4120684954" sldId="2142533434"/>
            <ac:spMk id="19" creationId="{1BC2C4B0-3C81-FDBD-8EBE-DAA34BDFE674}"/>
          </ac:spMkLst>
        </pc:spChg>
        <pc:spChg chg="mod">
          <ac:chgData name="Lapointe, Michael R. (MSFC-ST20)" userId="47dcaf4a-ab2f-4605-b86e-00457376e1c7" providerId="ADAL" clId="{A1B942B0-23B6-4EAC-BFB0-B59CC5622B38}" dt="2023-12-29T17:37:29.677" v="1407" actId="1038"/>
          <ac:spMkLst>
            <pc:docMk/>
            <pc:sldMk cId="4120684954" sldId="2142533434"/>
            <ac:spMk id="20" creationId="{010140E3-9FF5-03B9-1107-9AC9540EEDE0}"/>
          </ac:spMkLst>
        </pc:spChg>
        <pc:spChg chg="mod">
          <ac:chgData name="Lapointe, Michael R. (MSFC-ST20)" userId="47dcaf4a-ab2f-4605-b86e-00457376e1c7" providerId="ADAL" clId="{A1B942B0-23B6-4EAC-BFB0-B59CC5622B38}" dt="2023-12-29T17:37:29.677" v="1407" actId="1038"/>
          <ac:spMkLst>
            <pc:docMk/>
            <pc:sldMk cId="4120684954" sldId="2142533434"/>
            <ac:spMk id="21" creationId="{093A0F49-A7C7-ED98-33A0-5642A2780957}"/>
          </ac:spMkLst>
        </pc:spChg>
        <pc:spChg chg="mod">
          <ac:chgData name="Lapointe, Michael R. (MSFC-ST20)" userId="47dcaf4a-ab2f-4605-b86e-00457376e1c7" providerId="ADAL" clId="{A1B942B0-23B6-4EAC-BFB0-B59CC5622B38}" dt="2023-12-29T17:37:29.677" v="1407" actId="1038"/>
          <ac:spMkLst>
            <pc:docMk/>
            <pc:sldMk cId="4120684954" sldId="2142533434"/>
            <ac:spMk id="22" creationId="{6EA713EC-22AA-4E3E-A100-EB2BEBAF8E2A}"/>
          </ac:spMkLst>
        </pc:spChg>
        <pc:spChg chg="mod">
          <ac:chgData name="Lapointe, Michael R. (MSFC-ST20)" userId="47dcaf4a-ab2f-4605-b86e-00457376e1c7" providerId="ADAL" clId="{A1B942B0-23B6-4EAC-BFB0-B59CC5622B38}" dt="2023-12-29T17:37:29.677" v="1407" actId="1038"/>
          <ac:spMkLst>
            <pc:docMk/>
            <pc:sldMk cId="4120684954" sldId="2142533434"/>
            <ac:spMk id="23" creationId="{1779EE32-08E7-CB2A-F5E7-994F52E61E3F}"/>
          </ac:spMkLst>
        </pc:spChg>
        <pc:spChg chg="mod">
          <ac:chgData name="Lapointe, Michael R. (MSFC-ST20)" userId="47dcaf4a-ab2f-4605-b86e-00457376e1c7" providerId="ADAL" clId="{A1B942B0-23B6-4EAC-BFB0-B59CC5622B38}" dt="2023-12-29T17:37:29.677" v="1407" actId="1038"/>
          <ac:spMkLst>
            <pc:docMk/>
            <pc:sldMk cId="4120684954" sldId="2142533434"/>
            <ac:spMk id="24" creationId="{AFF9DB43-A4D2-41A9-E605-89C9F1F35B8C}"/>
          </ac:spMkLst>
        </pc:spChg>
        <pc:spChg chg="mod">
          <ac:chgData name="Lapointe, Michael R. (MSFC-ST20)" userId="47dcaf4a-ab2f-4605-b86e-00457376e1c7" providerId="ADAL" clId="{A1B942B0-23B6-4EAC-BFB0-B59CC5622B38}" dt="2023-12-29T17:38:15.062" v="1414" actId="255"/>
          <ac:spMkLst>
            <pc:docMk/>
            <pc:sldMk cId="4120684954" sldId="2142533434"/>
            <ac:spMk id="25" creationId="{BA7864CD-25CE-2884-E5DA-42315F0DF3AB}"/>
          </ac:spMkLst>
        </pc:spChg>
        <pc:spChg chg="mod">
          <ac:chgData name="Lapointe, Michael R. (MSFC-ST20)" userId="47dcaf4a-ab2f-4605-b86e-00457376e1c7" providerId="ADAL" clId="{A1B942B0-23B6-4EAC-BFB0-B59CC5622B38}" dt="2023-12-29T17:38:08.825" v="1413" actId="255"/>
          <ac:spMkLst>
            <pc:docMk/>
            <pc:sldMk cId="4120684954" sldId="2142533434"/>
            <ac:spMk id="26" creationId="{203F9971-6494-6369-E75E-78E06792E1FF}"/>
          </ac:spMkLst>
        </pc:spChg>
        <pc:spChg chg="mod">
          <ac:chgData name="Lapointe, Michael R. (MSFC-ST20)" userId="47dcaf4a-ab2f-4605-b86e-00457376e1c7" providerId="ADAL" clId="{A1B942B0-23B6-4EAC-BFB0-B59CC5622B38}" dt="2023-12-29T17:38:04.216" v="1412" actId="255"/>
          <ac:spMkLst>
            <pc:docMk/>
            <pc:sldMk cId="4120684954" sldId="2142533434"/>
            <ac:spMk id="27" creationId="{9CA26348-CA66-2E85-DD0C-F7D146C738FB}"/>
          </ac:spMkLst>
        </pc:spChg>
        <pc:spChg chg="mod">
          <ac:chgData name="Lapointe, Michael R. (MSFC-ST20)" userId="47dcaf4a-ab2f-4605-b86e-00457376e1c7" providerId="ADAL" clId="{A1B942B0-23B6-4EAC-BFB0-B59CC5622B38}" dt="2023-12-29T17:37:59.574" v="1411" actId="255"/>
          <ac:spMkLst>
            <pc:docMk/>
            <pc:sldMk cId="4120684954" sldId="2142533434"/>
            <ac:spMk id="28" creationId="{971EECBA-A600-C6E9-66F7-3BBC79C6F89B}"/>
          </ac:spMkLst>
        </pc:spChg>
        <pc:spChg chg="mod">
          <ac:chgData name="Lapointe, Michael R. (MSFC-ST20)" userId="47dcaf4a-ab2f-4605-b86e-00457376e1c7" providerId="ADAL" clId="{A1B942B0-23B6-4EAC-BFB0-B59CC5622B38}" dt="2023-12-29T17:37:55.246" v="1410" actId="255"/>
          <ac:spMkLst>
            <pc:docMk/>
            <pc:sldMk cId="4120684954" sldId="2142533434"/>
            <ac:spMk id="29" creationId="{78EB365E-776B-DC2D-134E-03B796983251}"/>
          </ac:spMkLst>
        </pc:spChg>
        <pc:spChg chg="mod">
          <ac:chgData name="Lapointe, Michael R. (MSFC-ST20)" userId="47dcaf4a-ab2f-4605-b86e-00457376e1c7" providerId="ADAL" clId="{A1B942B0-23B6-4EAC-BFB0-B59CC5622B38}" dt="2023-12-29T17:37:50.599" v="1409" actId="255"/>
          <ac:spMkLst>
            <pc:docMk/>
            <pc:sldMk cId="4120684954" sldId="2142533434"/>
            <ac:spMk id="30" creationId="{1B30602E-C6A6-88AB-DC9C-0EFD8B7B44D0}"/>
          </ac:spMkLst>
        </pc:spChg>
        <pc:spChg chg="del">
          <ac:chgData name="Lapointe, Michael R. (MSFC-ST20)" userId="47dcaf4a-ab2f-4605-b86e-00457376e1c7" providerId="ADAL" clId="{A1B942B0-23B6-4EAC-BFB0-B59CC5622B38}" dt="2023-12-29T17:33:38.222" v="1329" actId="478"/>
          <ac:spMkLst>
            <pc:docMk/>
            <pc:sldMk cId="4120684954" sldId="2142533434"/>
            <ac:spMk id="33" creationId="{E4BAC54B-5260-E345-B83B-9710A1D528C5}"/>
          </ac:spMkLst>
        </pc:spChg>
        <pc:grpChg chg="add mod">
          <ac:chgData name="Lapointe, Michael R. (MSFC-ST20)" userId="47dcaf4a-ab2f-4605-b86e-00457376e1c7" providerId="ADAL" clId="{A1B942B0-23B6-4EAC-BFB0-B59CC5622B38}" dt="2023-12-29T17:37:29.677" v="1407" actId="1038"/>
          <ac:grpSpMkLst>
            <pc:docMk/>
            <pc:sldMk cId="4120684954" sldId="2142533434"/>
            <ac:grpSpMk id="4" creationId="{2CD24984-99DA-4A3A-AB2E-86F8F8395B44}"/>
          </ac:grpSpMkLst>
        </pc:grpChg>
        <pc:grpChg chg="mod">
          <ac:chgData name="Lapointe, Michael R. (MSFC-ST20)" userId="47dcaf4a-ab2f-4605-b86e-00457376e1c7" providerId="ADAL" clId="{A1B942B0-23B6-4EAC-BFB0-B59CC5622B38}" dt="2023-12-29T17:37:29.677" v="1407" actId="1038"/>
          <ac:grpSpMkLst>
            <pc:docMk/>
            <pc:sldMk cId="4120684954" sldId="2142533434"/>
            <ac:grpSpMk id="5" creationId="{39EE2F5B-B261-B9E7-1D36-E5C328A66F97}"/>
          </ac:grpSpMkLst>
        </pc:grpChg>
        <pc:graphicFrameChg chg="del">
          <ac:chgData name="Lapointe, Michael R. (MSFC-ST20)" userId="47dcaf4a-ab2f-4605-b86e-00457376e1c7" providerId="ADAL" clId="{A1B942B0-23B6-4EAC-BFB0-B59CC5622B38}" dt="2023-12-29T17:33:38.222" v="1329" actId="478"/>
          <ac:graphicFrameMkLst>
            <pc:docMk/>
            <pc:sldMk cId="4120684954" sldId="2142533434"/>
            <ac:graphicFrameMk id="34" creationId="{F82ADDA7-46C2-134D-8F16-FC9985A30F96}"/>
          </ac:graphicFrameMkLst>
        </pc:graphicFrameChg>
        <pc:graphicFrameChg chg="del">
          <ac:chgData name="Lapointe, Michael R. (MSFC-ST20)" userId="47dcaf4a-ab2f-4605-b86e-00457376e1c7" providerId="ADAL" clId="{A1B942B0-23B6-4EAC-BFB0-B59CC5622B38}" dt="2023-12-29T17:33:38.222" v="1329" actId="478"/>
          <ac:graphicFrameMkLst>
            <pc:docMk/>
            <pc:sldMk cId="4120684954" sldId="2142533434"/>
            <ac:graphicFrameMk id="35" creationId="{DC4A8129-38E3-504F-B48B-A75D44510BE7}"/>
          </ac:graphicFrameMkLst>
        </pc:graphicFrameChg>
        <pc:graphicFrameChg chg="del">
          <ac:chgData name="Lapointe, Michael R. (MSFC-ST20)" userId="47dcaf4a-ab2f-4605-b86e-00457376e1c7" providerId="ADAL" clId="{A1B942B0-23B6-4EAC-BFB0-B59CC5622B38}" dt="2023-12-29T17:33:38.222" v="1329" actId="478"/>
          <ac:graphicFrameMkLst>
            <pc:docMk/>
            <pc:sldMk cId="4120684954" sldId="2142533434"/>
            <ac:graphicFrameMk id="36" creationId="{C3D6E659-E6B6-164C-919C-9C0B57763247}"/>
          </ac:graphicFrameMkLst>
        </pc:graphicFrameChg>
        <pc:picChg chg="mod">
          <ac:chgData name="Lapointe, Michael R. (MSFC-ST20)" userId="47dcaf4a-ab2f-4605-b86e-00457376e1c7" providerId="ADAL" clId="{A1B942B0-23B6-4EAC-BFB0-B59CC5622B38}" dt="2023-12-29T17:37:29.677" v="1407" actId="1038"/>
          <ac:picMkLst>
            <pc:docMk/>
            <pc:sldMk cId="4120684954" sldId="2142533434"/>
            <ac:picMk id="11" creationId="{51398A54-1064-9C40-1C8C-44AF809B9717}"/>
          </ac:picMkLst>
        </pc:picChg>
        <pc:picChg chg="mod">
          <ac:chgData name="Lapointe, Michael R. (MSFC-ST20)" userId="47dcaf4a-ab2f-4605-b86e-00457376e1c7" providerId="ADAL" clId="{A1B942B0-23B6-4EAC-BFB0-B59CC5622B38}" dt="2023-12-29T17:37:29.677" v="1407" actId="1038"/>
          <ac:picMkLst>
            <pc:docMk/>
            <pc:sldMk cId="4120684954" sldId="2142533434"/>
            <ac:picMk id="12" creationId="{AB13E21D-4C68-0740-5F99-4FBA24F9DF23}"/>
          </ac:picMkLst>
        </pc:picChg>
        <pc:picChg chg="mod">
          <ac:chgData name="Lapointe, Michael R. (MSFC-ST20)" userId="47dcaf4a-ab2f-4605-b86e-00457376e1c7" providerId="ADAL" clId="{A1B942B0-23B6-4EAC-BFB0-B59CC5622B38}" dt="2023-12-29T17:37:29.677" v="1407" actId="1038"/>
          <ac:picMkLst>
            <pc:docMk/>
            <pc:sldMk cId="4120684954" sldId="2142533434"/>
            <ac:picMk id="14" creationId="{D84F1656-AB88-39B5-EFA6-D57C2B5884CB}"/>
          </ac:picMkLst>
        </pc:picChg>
        <pc:picChg chg="mod">
          <ac:chgData name="Lapointe, Michael R. (MSFC-ST20)" userId="47dcaf4a-ab2f-4605-b86e-00457376e1c7" providerId="ADAL" clId="{A1B942B0-23B6-4EAC-BFB0-B59CC5622B38}" dt="2023-12-29T17:37:29.677" v="1407" actId="1038"/>
          <ac:picMkLst>
            <pc:docMk/>
            <pc:sldMk cId="4120684954" sldId="2142533434"/>
            <ac:picMk id="15" creationId="{C2851FE7-A2ED-A1B6-C16C-F3B72C6F4893}"/>
          </ac:picMkLst>
        </pc:picChg>
        <pc:picChg chg="mod">
          <ac:chgData name="Lapointe, Michael R. (MSFC-ST20)" userId="47dcaf4a-ab2f-4605-b86e-00457376e1c7" providerId="ADAL" clId="{A1B942B0-23B6-4EAC-BFB0-B59CC5622B38}" dt="2023-12-29T17:37:29.677" v="1407" actId="1038"/>
          <ac:picMkLst>
            <pc:docMk/>
            <pc:sldMk cId="4120684954" sldId="2142533434"/>
            <ac:picMk id="16" creationId="{2E9D9025-A6D8-C7C1-3BDF-018A43BCAA8B}"/>
          </ac:picMkLst>
        </pc:picChg>
        <pc:picChg chg="mod">
          <ac:chgData name="Lapointe, Michael R. (MSFC-ST20)" userId="47dcaf4a-ab2f-4605-b86e-00457376e1c7" providerId="ADAL" clId="{A1B942B0-23B6-4EAC-BFB0-B59CC5622B38}" dt="2023-12-29T17:37:29.677" v="1407" actId="1038"/>
          <ac:picMkLst>
            <pc:docMk/>
            <pc:sldMk cId="4120684954" sldId="2142533434"/>
            <ac:picMk id="17" creationId="{EF7B038F-6865-03FD-AA36-B4261BF63B3C}"/>
          </ac:picMkLst>
        </pc:picChg>
        <pc:picChg chg="mod">
          <ac:chgData name="Lapointe, Michael R. (MSFC-ST20)" userId="47dcaf4a-ab2f-4605-b86e-00457376e1c7" providerId="ADAL" clId="{A1B942B0-23B6-4EAC-BFB0-B59CC5622B38}" dt="2023-12-29T17:37:29.677" v="1407" actId="1038"/>
          <ac:picMkLst>
            <pc:docMk/>
            <pc:sldMk cId="4120684954" sldId="2142533434"/>
            <ac:picMk id="18" creationId="{5DE8DACC-C286-0F0F-38BE-ABB9DF1D5128}"/>
          </ac:picMkLst>
        </pc:picChg>
        <pc:cxnChg chg="mod">
          <ac:chgData name="Lapointe, Michael R. (MSFC-ST20)" userId="47dcaf4a-ab2f-4605-b86e-00457376e1c7" providerId="ADAL" clId="{A1B942B0-23B6-4EAC-BFB0-B59CC5622B38}" dt="2023-12-29T17:37:29.677" v="1407" actId="1038"/>
          <ac:cxnSpMkLst>
            <pc:docMk/>
            <pc:sldMk cId="4120684954" sldId="2142533434"/>
            <ac:cxnSpMk id="6" creationId="{DD7EA747-6663-8F24-1E44-DEC0935D0A01}"/>
          </ac:cxnSpMkLst>
        </pc:cxnChg>
        <pc:cxnChg chg="del mod">
          <ac:chgData name="Lapointe, Michael R. (MSFC-ST20)" userId="47dcaf4a-ab2f-4605-b86e-00457376e1c7" providerId="ADAL" clId="{A1B942B0-23B6-4EAC-BFB0-B59CC5622B38}" dt="2023-12-29T17:35:33.320" v="1380" actId="478"/>
          <ac:cxnSpMkLst>
            <pc:docMk/>
            <pc:sldMk cId="4120684954" sldId="2142533434"/>
            <ac:cxnSpMk id="7" creationId="{57481F64-E2C7-59B0-2475-76D2BD32FC74}"/>
          </ac:cxnSpMkLst>
        </pc:cxnChg>
        <pc:cxnChg chg="mod">
          <ac:chgData name="Lapointe, Michael R. (MSFC-ST20)" userId="47dcaf4a-ab2f-4605-b86e-00457376e1c7" providerId="ADAL" clId="{A1B942B0-23B6-4EAC-BFB0-B59CC5622B38}" dt="2023-12-29T17:37:29.677" v="1407" actId="1038"/>
          <ac:cxnSpMkLst>
            <pc:docMk/>
            <pc:sldMk cId="4120684954" sldId="2142533434"/>
            <ac:cxnSpMk id="8" creationId="{06FD0DF3-5C4B-28EC-6AB9-F6B56A4E41E4}"/>
          </ac:cxnSpMkLst>
        </pc:cxnChg>
        <pc:cxnChg chg="mod">
          <ac:chgData name="Lapointe, Michael R. (MSFC-ST20)" userId="47dcaf4a-ab2f-4605-b86e-00457376e1c7" providerId="ADAL" clId="{A1B942B0-23B6-4EAC-BFB0-B59CC5622B38}" dt="2023-12-29T17:37:29.677" v="1407" actId="1038"/>
          <ac:cxnSpMkLst>
            <pc:docMk/>
            <pc:sldMk cId="4120684954" sldId="2142533434"/>
            <ac:cxnSpMk id="9" creationId="{4641C962-1E43-D431-A30D-E61390862D43}"/>
          </ac:cxnSpMkLst>
        </pc:cxnChg>
        <pc:cxnChg chg="mod">
          <ac:chgData name="Lapointe, Michael R. (MSFC-ST20)" userId="47dcaf4a-ab2f-4605-b86e-00457376e1c7" providerId="ADAL" clId="{A1B942B0-23B6-4EAC-BFB0-B59CC5622B38}" dt="2023-12-29T17:37:29.677" v="1407" actId="1038"/>
          <ac:cxnSpMkLst>
            <pc:docMk/>
            <pc:sldMk cId="4120684954" sldId="2142533434"/>
            <ac:cxnSpMk id="10" creationId="{92486CA2-7405-5930-A466-E58D617B9AF4}"/>
          </ac:cxnSpMkLst>
        </pc:cxnChg>
      </pc:sldChg>
      <pc:sldChg chg="add modTransition">
        <pc:chgData name="Lapointe, Michael R. (MSFC-ST20)" userId="47dcaf4a-ab2f-4605-b86e-00457376e1c7" providerId="ADAL" clId="{A1B942B0-23B6-4EAC-BFB0-B59CC5622B38}" dt="2023-12-29T20:26:33.668" v="3616"/>
        <pc:sldMkLst>
          <pc:docMk/>
          <pc:sldMk cId="1487350093" sldId="2142533435"/>
        </pc:sldMkLst>
      </pc:sldChg>
      <pc:sldChg chg="add del">
        <pc:chgData name="Lapointe, Michael R. (MSFC-ST20)" userId="47dcaf4a-ab2f-4605-b86e-00457376e1c7" providerId="ADAL" clId="{A1B942B0-23B6-4EAC-BFB0-B59CC5622B38}" dt="2023-12-29T19:34:04.917" v="2855" actId="47"/>
        <pc:sldMkLst>
          <pc:docMk/>
          <pc:sldMk cId="1711204793" sldId="2142533436"/>
        </pc:sldMkLst>
      </pc:sldChg>
      <pc:sldChg chg="add modTransition">
        <pc:chgData name="Lapointe, Michael R. (MSFC-ST20)" userId="47dcaf4a-ab2f-4605-b86e-00457376e1c7" providerId="ADAL" clId="{A1B942B0-23B6-4EAC-BFB0-B59CC5622B38}" dt="2023-12-29T20:26:33.668" v="3616"/>
        <pc:sldMkLst>
          <pc:docMk/>
          <pc:sldMk cId="4183851927" sldId="2142533436"/>
        </pc:sldMkLst>
      </pc:sldChg>
      <pc:sldChg chg="modSp add mod modTransition">
        <pc:chgData name="Lapointe, Michael R. (MSFC-ST20)" userId="47dcaf4a-ab2f-4605-b86e-00457376e1c7" providerId="ADAL" clId="{A1B942B0-23B6-4EAC-BFB0-B59CC5622B38}" dt="2023-12-29T20:26:33.668" v="3616"/>
        <pc:sldMkLst>
          <pc:docMk/>
          <pc:sldMk cId="3124934794" sldId="2142533437"/>
        </pc:sldMkLst>
        <pc:spChg chg="mod">
          <ac:chgData name="Lapointe, Michael R. (MSFC-ST20)" userId="47dcaf4a-ab2f-4605-b86e-00457376e1c7" providerId="ADAL" clId="{A1B942B0-23B6-4EAC-BFB0-B59CC5622B38}" dt="2023-12-29T20:18:40.512" v="3523" actId="207"/>
          <ac:spMkLst>
            <pc:docMk/>
            <pc:sldMk cId="3124934794" sldId="2142533437"/>
            <ac:spMk id="4" creationId="{FA1B0C6D-3DC6-A823-1250-F5578C6540EF}"/>
          </ac:spMkLst>
        </pc:spChg>
        <pc:spChg chg="mod">
          <ac:chgData name="Lapointe, Michael R. (MSFC-ST20)" userId="47dcaf4a-ab2f-4605-b86e-00457376e1c7" providerId="ADAL" clId="{A1B942B0-23B6-4EAC-BFB0-B59CC5622B38}" dt="2023-12-29T20:05:34.274" v="3366" actId="207"/>
          <ac:spMkLst>
            <pc:docMk/>
            <pc:sldMk cId="3124934794" sldId="2142533437"/>
            <ac:spMk id="6" creationId="{CC329EED-A7ED-E08D-9E29-7AD087DD1BC1}"/>
          </ac:spMkLst>
        </pc:spChg>
        <pc:spChg chg="mod">
          <ac:chgData name="Lapointe, Michael R. (MSFC-ST20)" userId="47dcaf4a-ab2f-4605-b86e-00457376e1c7" providerId="ADAL" clId="{A1B942B0-23B6-4EAC-BFB0-B59CC5622B38}" dt="2023-12-29T19:57:46.162" v="3136" actId="20577"/>
          <ac:spMkLst>
            <pc:docMk/>
            <pc:sldMk cId="3124934794" sldId="2142533437"/>
            <ac:spMk id="132" creationId="{11834D24-BF7E-1F59-E502-49BD0754D772}"/>
          </ac:spMkLst>
        </pc:spChg>
      </pc:sldChg>
      <pc:sldChg chg="modSp add mod modTransition">
        <pc:chgData name="Lapointe, Michael R. (MSFC-ST20)" userId="47dcaf4a-ab2f-4605-b86e-00457376e1c7" providerId="ADAL" clId="{A1B942B0-23B6-4EAC-BFB0-B59CC5622B38}" dt="2023-12-29T20:26:33.668" v="3616"/>
        <pc:sldMkLst>
          <pc:docMk/>
          <pc:sldMk cId="3164672537" sldId="2142533438"/>
        </pc:sldMkLst>
        <pc:spChg chg="mod">
          <ac:chgData name="Lapointe, Michael R. (MSFC-ST20)" userId="47dcaf4a-ab2f-4605-b86e-00457376e1c7" providerId="ADAL" clId="{A1B942B0-23B6-4EAC-BFB0-B59CC5622B38}" dt="2023-12-29T20:17:39.463" v="3515" actId="207"/>
          <ac:spMkLst>
            <pc:docMk/>
            <pc:sldMk cId="3164672537" sldId="2142533438"/>
            <ac:spMk id="4" creationId="{FA1B0C6D-3DC6-A823-1250-F5578C6540EF}"/>
          </ac:spMkLst>
        </pc:spChg>
        <pc:spChg chg="mod">
          <ac:chgData name="Lapointe, Michael R. (MSFC-ST20)" userId="47dcaf4a-ab2f-4605-b86e-00457376e1c7" providerId="ADAL" clId="{A1B942B0-23B6-4EAC-BFB0-B59CC5622B38}" dt="2023-12-29T20:05:29.597" v="3365" actId="207"/>
          <ac:spMkLst>
            <pc:docMk/>
            <pc:sldMk cId="3164672537" sldId="2142533438"/>
            <ac:spMk id="6" creationId="{CC329EED-A7ED-E08D-9E29-7AD087DD1BC1}"/>
          </ac:spMkLst>
        </pc:spChg>
        <pc:spChg chg="mod">
          <ac:chgData name="Lapointe, Michael R. (MSFC-ST20)" userId="47dcaf4a-ab2f-4605-b86e-00457376e1c7" providerId="ADAL" clId="{A1B942B0-23B6-4EAC-BFB0-B59CC5622B38}" dt="2023-12-29T20:03:13.274" v="3329" actId="6549"/>
          <ac:spMkLst>
            <pc:docMk/>
            <pc:sldMk cId="3164672537" sldId="2142533438"/>
            <ac:spMk id="132" creationId="{11834D24-BF7E-1F59-E502-49BD0754D772}"/>
          </ac:spMkLst>
        </pc:spChg>
      </pc:sldChg>
      <pc:sldMasterChg chg="addSp delSp modSp mod modSldLayout">
        <pc:chgData name="Lapointe, Michael R. (MSFC-ST20)" userId="47dcaf4a-ab2f-4605-b86e-00457376e1c7" providerId="ADAL" clId="{A1B942B0-23B6-4EAC-BFB0-B59CC5622B38}" dt="2023-12-29T17:01:55.502" v="962" actId="1076"/>
        <pc:sldMasterMkLst>
          <pc:docMk/>
          <pc:sldMasterMk cId="4097359565" sldId="2147483648"/>
        </pc:sldMasterMkLst>
        <pc:spChg chg="mod">
          <ac:chgData name="Lapointe, Michael R. (MSFC-ST20)" userId="47dcaf4a-ab2f-4605-b86e-00457376e1c7" providerId="ADAL" clId="{A1B942B0-23B6-4EAC-BFB0-B59CC5622B38}" dt="2023-12-29T16:59:08.692" v="944" actId="1076"/>
          <ac:spMkLst>
            <pc:docMk/>
            <pc:sldMasterMk cId="4097359565" sldId="2147483648"/>
            <ac:spMk id="2" creationId="{F4F05B71-5548-AB45-B0DD-037C0AD6161D}"/>
          </ac:spMkLst>
        </pc:spChg>
        <pc:spChg chg="mod">
          <ac:chgData name="Lapointe, Michael R. (MSFC-ST20)" userId="47dcaf4a-ab2f-4605-b86e-00457376e1c7" providerId="ADAL" clId="{A1B942B0-23B6-4EAC-BFB0-B59CC5622B38}" dt="2023-12-29T16:53:41.376" v="906" actId="1076"/>
          <ac:spMkLst>
            <pc:docMk/>
            <pc:sldMasterMk cId="4097359565" sldId="2147483648"/>
            <ac:spMk id="3" creationId="{421DA350-1272-C949-BE43-D9060FF9C2C8}"/>
          </ac:spMkLst>
        </pc:spChg>
        <pc:spChg chg="del mod">
          <ac:chgData name="Lapointe, Michael R. (MSFC-ST20)" userId="47dcaf4a-ab2f-4605-b86e-00457376e1c7" providerId="ADAL" clId="{A1B942B0-23B6-4EAC-BFB0-B59CC5622B38}" dt="2023-12-29T16:56:11.419" v="923" actId="478"/>
          <ac:spMkLst>
            <pc:docMk/>
            <pc:sldMasterMk cId="4097359565" sldId="2147483648"/>
            <ac:spMk id="8" creationId="{2D2350B7-6C56-D745-B2AE-567D19669819}"/>
          </ac:spMkLst>
        </pc:spChg>
        <pc:picChg chg="add mod ord">
          <ac:chgData name="Lapointe, Michael R. (MSFC-ST20)" userId="47dcaf4a-ab2f-4605-b86e-00457376e1c7" providerId="ADAL" clId="{A1B942B0-23B6-4EAC-BFB0-B59CC5622B38}" dt="2023-12-29T16:59:12.939" v="945" actId="1076"/>
          <ac:picMkLst>
            <pc:docMk/>
            <pc:sldMasterMk cId="4097359565" sldId="2147483648"/>
            <ac:picMk id="4" creationId="{7A695E43-344C-80AD-99E6-BA7F8587ACCC}"/>
          </ac:picMkLst>
        </pc:picChg>
        <pc:picChg chg="add mod ord">
          <ac:chgData name="Lapointe, Michael R. (MSFC-ST20)" userId="47dcaf4a-ab2f-4605-b86e-00457376e1c7" providerId="ADAL" clId="{A1B942B0-23B6-4EAC-BFB0-B59CC5622B38}" dt="2023-12-29T16:59:04.269" v="943" actId="167"/>
          <ac:picMkLst>
            <pc:docMk/>
            <pc:sldMasterMk cId="4097359565" sldId="2147483648"/>
            <ac:picMk id="7" creationId="{8A8575D5-FCD8-7E8B-FA9E-B69912620AF0}"/>
          </ac:picMkLst>
        </pc:picChg>
        <pc:picChg chg="del mod">
          <ac:chgData name="Lapointe, Michael R. (MSFC-ST20)" userId="47dcaf4a-ab2f-4605-b86e-00457376e1c7" providerId="ADAL" clId="{A1B942B0-23B6-4EAC-BFB0-B59CC5622B38}" dt="2023-12-29T16:56:12.474" v="924" actId="478"/>
          <ac:picMkLst>
            <pc:docMk/>
            <pc:sldMasterMk cId="4097359565" sldId="2147483648"/>
            <ac:picMk id="7" creationId="{A0B520B6-4545-7940-99D7-3E81BE6A31DB}"/>
          </ac:picMkLst>
        </pc:picChg>
        <pc:picChg chg="del">
          <ac:chgData name="Lapointe, Michael R. (MSFC-ST20)" userId="47dcaf4a-ab2f-4605-b86e-00457376e1c7" providerId="ADAL" clId="{A1B942B0-23B6-4EAC-BFB0-B59CC5622B38}" dt="2023-12-29T16:13:27.984" v="345" actId="478"/>
          <ac:picMkLst>
            <pc:docMk/>
            <pc:sldMasterMk cId="4097359565" sldId="2147483648"/>
            <ac:picMk id="9" creationId="{F3009D02-41E8-4948-BA09-7E5FEFA91474}"/>
          </ac:picMkLst>
        </pc:picChg>
        <pc:sldLayoutChg chg="addSp delSp modSp mod">
          <pc:chgData name="Lapointe, Michael R. (MSFC-ST20)" userId="47dcaf4a-ab2f-4605-b86e-00457376e1c7" providerId="ADAL" clId="{A1B942B0-23B6-4EAC-BFB0-B59CC5622B38}" dt="2023-12-29T17:01:55.502" v="962" actId="1076"/>
          <pc:sldLayoutMkLst>
            <pc:docMk/>
            <pc:sldMasterMk cId="4097359565" sldId="2147483648"/>
            <pc:sldLayoutMk cId="3429608741" sldId="2147483650"/>
          </pc:sldLayoutMkLst>
          <pc:spChg chg="mod">
            <ac:chgData name="Lapointe, Michael R. (MSFC-ST20)" userId="47dcaf4a-ab2f-4605-b86e-00457376e1c7" providerId="ADAL" clId="{A1B942B0-23B6-4EAC-BFB0-B59CC5622B38}" dt="2023-12-29T17:01:55.502" v="962" actId="1076"/>
            <ac:spMkLst>
              <pc:docMk/>
              <pc:sldMasterMk cId="4097359565" sldId="2147483648"/>
              <pc:sldLayoutMk cId="3429608741" sldId="2147483650"/>
              <ac:spMk id="2" creationId="{367FF058-AFE2-E241-8262-9DB829CEF0BF}"/>
            </ac:spMkLst>
          </pc:spChg>
          <pc:cxnChg chg="add del mod">
            <ac:chgData name="Lapointe, Michael R. (MSFC-ST20)" userId="47dcaf4a-ab2f-4605-b86e-00457376e1c7" providerId="ADAL" clId="{A1B942B0-23B6-4EAC-BFB0-B59CC5622B38}" dt="2023-12-29T17:01:52.714" v="961" actId="478"/>
            <ac:cxnSpMkLst>
              <pc:docMk/>
              <pc:sldMasterMk cId="4097359565" sldId="2147483648"/>
              <pc:sldLayoutMk cId="3429608741" sldId="2147483650"/>
              <ac:cxnSpMk id="4" creationId="{09F749AE-FFDE-DC72-38B1-A4BC51EC261F}"/>
            </ac:cxnSpMkLst>
          </pc:cxnChg>
          <pc:cxnChg chg="del">
            <ac:chgData name="Lapointe, Michael R. (MSFC-ST20)" userId="47dcaf4a-ab2f-4605-b86e-00457376e1c7" providerId="ADAL" clId="{A1B942B0-23B6-4EAC-BFB0-B59CC5622B38}" dt="2023-12-29T16:46:34.676" v="805" actId="478"/>
            <ac:cxnSpMkLst>
              <pc:docMk/>
              <pc:sldMasterMk cId="4097359565" sldId="2147483648"/>
              <pc:sldLayoutMk cId="3429608741" sldId="2147483650"/>
              <ac:cxnSpMk id="7" creationId="{FE3F1D25-4C98-ED4E-9E87-2A48E0DECD68}"/>
            </ac:cxnSpMkLst>
          </pc:cxnChg>
          <pc:cxnChg chg="del">
            <ac:chgData name="Lapointe, Michael R. (MSFC-ST20)" userId="47dcaf4a-ab2f-4605-b86e-00457376e1c7" providerId="ADAL" clId="{A1B942B0-23B6-4EAC-BFB0-B59CC5622B38}" dt="2023-12-29T16:46:33.711" v="804" actId="478"/>
            <ac:cxnSpMkLst>
              <pc:docMk/>
              <pc:sldMasterMk cId="4097359565" sldId="2147483648"/>
              <pc:sldLayoutMk cId="3429608741" sldId="2147483650"/>
              <ac:cxnSpMk id="8" creationId="{4CAF2562-2C33-B749-9723-43D2A9438813}"/>
            </ac:cxnSpMkLst>
          </pc:cxnChg>
        </pc:sldLayoutChg>
        <pc:sldLayoutChg chg="addSp delSp modSp mod">
          <pc:chgData name="Lapointe, Michael R. (MSFC-ST20)" userId="47dcaf4a-ab2f-4605-b86e-00457376e1c7" providerId="ADAL" clId="{A1B942B0-23B6-4EAC-BFB0-B59CC5622B38}" dt="2023-12-29T16:59:45.689" v="946"/>
          <pc:sldLayoutMkLst>
            <pc:docMk/>
            <pc:sldMasterMk cId="4097359565" sldId="2147483648"/>
            <pc:sldLayoutMk cId="3587687982" sldId="2147483654"/>
          </pc:sldLayoutMkLst>
          <pc:spChg chg="mod">
            <ac:chgData name="Lapointe, Michael R. (MSFC-ST20)" userId="47dcaf4a-ab2f-4605-b86e-00457376e1c7" providerId="ADAL" clId="{A1B942B0-23B6-4EAC-BFB0-B59CC5622B38}" dt="2023-12-29T16:58:24.843" v="939" actId="1076"/>
            <ac:spMkLst>
              <pc:docMk/>
              <pc:sldMasterMk cId="4097359565" sldId="2147483648"/>
              <pc:sldLayoutMk cId="3587687982" sldId="2147483654"/>
              <ac:spMk id="2" creationId="{9276455E-5F35-0645-884D-435CA67AF2FA}"/>
            </ac:spMkLst>
          </pc:spChg>
          <pc:picChg chg="add mod ord">
            <ac:chgData name="Lapointe, Michael R. (MSFC-ST20)" userId="47dcaf4a-ab2f-4605-b86e-00457376e1c7" providerId="ADAL" clId="{A1B942B0-23B6-4EAC-BFB0-B59CC5622B38}" dt="2023-12-29T16:58:20.493" v="938" actId="1076"/>
            <ac:picMkLst>
              <pc:docMk/>
              <pc:sldMasterMk cId="4097359565" sldId="2147483648"/>
              <pc:sldLayoutMk cId="3587687982" sldId="2147483654"/>
              <ac:picMk id="3" creationId="{97B401EA-9E30-752B-9109-B084A00B51E7}"/>
            </ac:picMkLst>
          </pc:picChg>
          <pc:picChg chg="add mod">
            <ac:chgData name="Lapointe, Michael R. (MSFC-ST20)" userId="47dcaf4a-ab2f-4605-b86e-00457376e1c7" providerId="ADAL" clId="{A1B942B0-23B6-4EAC-BFB0-B59CC5622B38}" dt="2023-12-29T16:59:45.689" v="946"/>
            <ac:picMkLst>
              <pc:docMk/>
              <pc:sldMasterMk cId="4097359565" sldId="2147483648"/>
              <pc:sldLayoutMk cId="3587687982" sldId="2147483654"/>
              <ac:picMk id="6" creationId="{27F542D1-F203-97B0-80F6-B24BBAF97F66}"/>
            </ac:picMkLst>
          </pc:picChg>
          <pc:cxnChg chg="del">
            <ac:chgData name="Lapointe, Michael R. (MSFC-ST20)" userId="47dcaf4a-ab2f-4605-b86e-00457376e1c7" providerId="ADAL" clId="{A1B942B0-23B6-4EAC-BFB0-B59CC5622B38}" dt="2023-12-29T16:36:56.035" v="579" actId="478"/>
            <ac:cxnSpMkLst>
              <pc:docMk/>
              <pc:sldMasterMk cId="4097359565" sldId="2147483648"/>
              <pc:sldLayoutMk cId="3587687982" sldId="2147483654"/>
              <ac:cxnSpMk id="6" creationId="{FE3F1D25-4C98-ED4E-9E87-2A48E0DECD68}"/>
            </ac:cxnSpMkLst>
          </pc:cxnChg>
          <pc:cxnChg chg="del">
            <ac:chgData name="Lapointe, Michael R. (MSFC-ST20)" userId="47dcaf4a-ab2f-4605-b86e-00457376e1c7" providerId="ADAL" clId="{A1B942B0-23B6-4EAC-BFB0-B59CC5622B38}" dt="2023-12-29T16:36:56.035" v="579" actId="478"/>
            <ac:cxnSpMkLst>
              <pc:docMk/>
              <pc:sldMasterMk cId="4097359565" sldId="2147483648"/>
              <pc:sldLayoutMk cId="3587687982" sldId="2147483654"/>
              <ac:cxnSpMk id="7" creationId="{4CAF2562-2C33-B749-9723-43D2A9438813}"/>
            </ac:cxnSpMkLst>
          </pc:cxnChg>
          <pc:cxnChg chg="add del mod">
            <ac:chgData name="Lapointe, Michael R. (MSFC-ST20)" userId="47dcaf4a-ab2f-4605-b86e-00457376e1c7" providerId="ADAL" clId="{A1B942B0-23B6-4EAC-BFB0-B59CC5622B38}" dt="2023-12-29T16:58:16.928" v="937" actId="478"/>
            <ac:cxnSpMkLst>
              <pc:docMk/>
              <pc:sldMasterMk cId="4097359565" sldId="2147483648"/>
              <pc:sldLayoutMk cId="3587687982" sldId="2147483654"/>
              <ac:cxnSpMk id="8" creationId="{639C39DC-AEF6-053C-DDB4-7F5BE60224BB}"/>
            </ac:cxnSpMkLst>
          </pc:cxn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E53006-3259-4082-9930-5BA0768B1DFE}" type="datetimeFigureOut">
              <a:rPr lang="en-US" smtClean="0"/>
              <a:t>12/29/2023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05AF66-365D-4892-9D38-1AFF53E9DF8C}" type="slidenum">
              <a:rPr lang="en-US" smtClean="0"/>
              <a:t>‹#›</a:t>
            </a:fld>
            <a:endParaRPr lang="en-US"/>
          </a:p>
        </p:txBody>
      </p:sp>
    </p:spTree>
    <p:extLst>
      <p:ext uri="{BB962C8B-B14F-4D97-AF65-F5344CB8AC3E}">
        <p14:creationId xmlns:p14="http://schemas.microsoft.com/office/powerpoint/2010/main" val="398664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FD631-0FB2-466D-8005-A0F7F824E1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991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FD631-0FB2-466D-8005-A0F7F824E1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003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FD631-0FB2-466D-8005-A0F7F824E1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1936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7FD631-0FB2-466D-8005-A0F7F824E10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9229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97018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5409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652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EC9B9-8A09-8048-9315-F644ABCF05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B4EC2A-D663-8D4C-8B07-FB9D32E231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FBFF651F-C2B7-8D43-8308-48179B4585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B51C7D-E456-764B-A4B0-E0D8A1C946B3}"/>
              </a:ext>
            </a:extLst>
          </p:cNvPr>
          <p:cNvSpPr>
            <a:spLocks noGrp="1"/>
          </p:cNvSpPr>
          <p:nvPr>
            <p:ph type="sldNum" sz="quarter" idx="12"/>
          </p:nvPr>
        </p:nvSpPr>
        <p:spPr/>
        <p:txBody>
          <a:bodyPr/>
          <a:lstStyle/>
          <a:p>
            <a:fld id="{2579AB7F-E16A-F54A-BCED-C2363B07CE7D}" type="slidenum">
              <a:rPr lang="en-US" smtClean="0"/>
              <a:t>‹#›</a:t>
            </a:fld>
            <a:endParaRPr lang="en-US"/>
          </a:p>
        </p:txBody>
      </p:sp>
    </p:spTree>
    <p:extLst>
      <p:ext uri="{BB962C8B-B14F-4D97-AF65-F5344CB8AC3E}">
        <p14:creationId xmlns:p14="http://schemas.microsoft.com/office/powerpoint/2010/main" val="20511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FF058-AFE2-E241-8262-9DB829CEF0BF}"/>
              </a:ext>
            </a:extLst>
          </p:cNvPr>
          <p:cNvSpPr>
            <a:spLocks noGrp="1"/>
          </p:cNvSpPr>
          <p:nvPr>
            <p:ph type="title"/>
          </p:nvPr>
        </p:nvSpPr>
        <p:spPr>
          <a:xfrm>
            <a:off x="180000" y="50195"/>
            <a:ext cx="9720000" cy="900000"/>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539A7C4-C484-7744-8685-41A54181B0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181C86F-FED5-AC45-90C3-AAAEA686A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B2468E-41E6-8B4F-89C9-C84105B978B4}"/>
              </a:ext>
            </a:extLst>
          </p:cNvPr>
          <p:cNvSpPr>
            <a:spLocks noGrp="1"/>
          </p:cNvSpPr>
          <p:nvPr>
            <p:ph type="sldNum" sz="quarter" idx="12"/>
          </p:nvPr>
        </p:nvSpPr>
        <p:spPr/>
        <p:txBody>
          <a:bodyPr/>
          <a:lstStyle/>
          <a:p>
            <a:fld id="{2579AB7F-E16A-F54A-BCED-C2363B07CE7D}" type="slidenum">
              <a:rPr lang="en-US" smtClean="0"/>
              <a:t>‹#›</a:t>
            </a:fld>
            <a:endParaRPr lang="en-US"/>
          </a:p>
        </p:txBody>
      </p:sp>
    </p:spTree>
    <p:extLst>
      <p:ext uri="{BB962C8B-B14F-4D97-AF65-F5344CB8AC3E}">
        <p14:creationId xmlns:p14="http://schemas.microsoft.com/office/powerpoint/2010/main" val="342960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03CE1-311D-AF4E-A131-C4743F097C3F}"/>
              </a:ext>
            </a:extLst>
          </p:cNvPr>
          <p:cNvSpPr>
            <a:spLocks noGrp="1"/>
          </p:cNvSpPr>
          <p:nvPr>
            <p:ph type="title"/>
          </p:nvPr>
        </p:nvSpPr>
        <p:spPr>
          <a:xfrm>
            <a:off x="831850" y="1709738"/>
            <a:ext cx="975995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4FFCCE-3283-E946-9E1B-2E2328028536}"/>
              </a:ext>
            </a:extLst>
          </p:cNvPr>
          <p:cNvSpPr>
            <a:spLocks noGrp="1"/>
          </p:cNvSpPr>
          <p:nvPr>
            <p:ph type="body" idx="1"/>
          </p:nvPr>
        </p:nvSpPr>
        <p:spPr>
          <a:xfrm>
            <a:off x="831850" y="4589463"/>
            <a:ext cx="975995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9E85CA8-8D85-594D-A1D1-897FA92EAA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A99F75-E0EC-5F43-BAB9-8370080B62C4}"/>
              </a:ext>
            </a:extLst>
          </p:cNvPr>
          <p:cNvSpPr>
            <a:spLocks noGrp="1"/>
          </p:cNvSpPr>
          <p:nvPr>
            <p:ph type="sldNum" sz="quarter" idx="12"/>
          </p:nvPr>
        </p:nvSpPr>
        <p:spPr/>
        <p:txBody>
          <a:bodyPr/>
          <a:lstStyle/>
          <a:p>
            <a:fld id="{2579AB7F-E16A-F54A-BCED-C2363B07CE7D}" type="slidenum">
              <a:rPr lang="en-US" smtClean="0"/>
              <a:t>‹#›</a:t>
            </a:fld>
            <a:endParaRPr lang="en-US"/>
          </a:p>
        </p:txBody>
      </p:sp>
    </p:spTree>
    <p:extLst>
      <p:ext uri="{BB962C8B-B14F-4D97-AF65-F5344CB8AC3E}">
        <p14:creationId xmlns:p14="http://schemas.microsoft.com/office/powerpoint/2010/main" val="969432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365DC-AE8B-E94E-994C-A738661328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E44417-D16A-CA49-AC22-B98D848B1D80}"/>
              </a:ext>
            </a:extLst>
          </p:cNvPr>
          <p:cNvSpPr>
            <a:spLocks noGrp="1"/>
          </p:cNvSpPr>
          <p:nvPr>
            <p:ph sz="half" idx="1"/>
          </p:nvPr>
        </p:nvSpPr>
        <p:spPr>
          <a:xfrm>
            <a:off x="838200" y="1825625"/>
            <a:ext cx="46800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FD82B35-C4C3-3444-9711-488D8C7385C6}"/>
              </a:ext>
            </a:extLst>
          </p:cNvPr>
          <p:cNvSpPr>
            <a:spLocks noGrp="1"/>
          </p:cNvSpPr>
          <p:nvPr>
            <p:ph sz="half" idx="2"/>
          </p:nvPr>
        </p:nvSpPr>
        <p:spPr>
          <a:xfrm>
            <a:off x="5844971" y="1825625"/>
            <a:ext cx="46800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F2DC85E8-6701-1740-B051-097FC63B9F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9FCD9B-1E43-B446-8060-D04045FBC28E}"/>
              </a:ext>
            </a:extLst>
          </p:cNvPr>
          <p:cNvSpPr>
            <a:spLocks noGrp="1"/>
          </p:cNvSpPr>
          <p:nvPr>
            <p:ph type="sldNum" sz="quarter" idx="12"/>
          </p:nvPr>
        </p:nvSpPr>
        <p:spPr/>
        <p:txBody>
          <a:bodyPr/>
          <a:lstStyle/>
          <a:p>
            <a:fld id="{2579AB7F-E16A-F54A-BCED-C2363B07CE7D}" type="slidenum">
              <a:rPr lang="en-US" smtClean="0"/>
              <a:t>‹#›</a:t>
            </a:fld>
            <a:endParaRPr lang="en-US"/>
          </a:p>
        </p:txBody>
      </p:sp>
    </p:spTree>
    <p:extLst>
      <p:ext uri="{BB962C8B-B14F-4D97-AF65-F5344CB8AC3E}">
        <p14:creationId xmlns:p14="http://schemas.microsoft.com/office/powerpoint/2010/main" val="2590972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72289-836F-BC45-B114-9A58B304A06F}"/>
              </a:ext>
            </a:extLst>
          </p:cNvPr>
          <p:cNvSpPr>
            <a:spLocks noGrp="1"/>
          </p:cNvSpPr>
          <p:nvPr>
            <p:ph type="title"/>
          </p:nvPr>
        </p:nvSpPr>
        <p:spPr>
          <a:xfrm>
            <a:off x="839788" y="365125"/>
            <a:ext cx="977961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DADAE25-8E33-A545-806F-04B87AEA087A}"/>
              </a:ext>
            </a:extLst>
          </p:cNvPr>
          <p:cNvSpPr>
            <a:spLocks noGrp="1"/>
          </p:cNvSpPr>
          <p:nvPr>
            <p:ph type="body" idx="1"/>
          </p:nvPr>
        </p:nvSpPr>
        <p:spPr>
          <a:xfrm>
            <a:off x="839788" y="1681163"/>
            <a:ext cx="4752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5AA58893-8320-9647-B5B9-32CB4694C046}"/>
              </a:ext>
            </a:extLst>
          </p:cNvPr>
          <p:cNvSpPr>
            <a:spLocks noGrp="1"/>
          </p:cNvSpPr>
          <p:nvPr>
            <p:ph sz="half" idx="2"/>
          </p:nvPr>
        </p:nvSpPr>
        <p:spPr>
          <a:xfrm>
            <a:off x="839788" y="2505075"/>
            <a:ext cx="47520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D35159-2DFE-F94E-982A-5AF8B7C884CA}"/>
              </a:ext>
            </a:extLst>
          </p:cNvPr>
          <p:cNvSpPr>
            <a:spLocks noGrp="1"/>
          </p:cNvSpPr>
          <p:nvPr>
            <p:ph type="body" sz="quarter" idx="3"/>
          </p:nvPr>
        </p:nvSpPr>
        <p:spPr>
          <a:xfrm>
            <a:off x="5867400" y="1681163"/>
            <a:ext cx="4752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16F522-DE66-494F-814D-6392FC54BA01}"/>
              </a:ext>
            </a:extLst>
          </p:cNvPr>
          <p:cNvSpPr>
            <a:spLocks noGrp="1"/>
          </p:cNvSpPr>
          <p:nvPr>
            <p:ph sz="quarter" idx="4"/>
          </p:nvPr>
        </p:nvSpPr>
        <p:spPr>
          <a:xfrm>
            <a:off x="5867400" y="2505075"/>
            <a:ext cx="475200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084D3997-2FD2-8C49-9197-7300B05BC3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19059E-78E1-B64F-9A76-319F658DE06F}"/>
              </a:ext>
            </a:extLst>
          </p:cNvPr>
          <p:cNvSpPr>
            <a:spLocks noGrp="1"/>
          </p:cNvSpPr>
          <p:nvPr>
            <p:ph type="sldNum" sz="quarter" idx="12"/>
          </p:nvPr>
        </p:nvSpPr>
        <p:spPr/>
        <p:txBody>
          <a:bodyPr/>
          <a:lstStyle/>
          <a:p>
            <a:fld id="{2579AB7F-E16A-F54A-BCED-C2363B07CE7D}" type="slidenum">
              <a:rPr lang="en-US" smtClean="0"/>
              <a:t>‹#›</a:t>
            </a:fld>
            <a:endParaRPr lang="en-US"/>
          </a:p>
        </p:txBody>
      </p:sp>
    </p:spTree>
    <p:extLst>
      <p:ext uri="{BB962C8B-B14F-4D97-AF65-F5344CB8AC3E}">
        <p14:creationId xmlns:p14="http://schemas.microsoft.com/office/powerpoint/2010/main" val="3632492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B401EA-9E30-752B-9109-B084A00B51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887505"/>
          </a:xfrm>
          <a:prstGeom prst="rect">
            <a:avLst/>
          </a:prstGeom>
        </p:spPr>
      </p:pic>
      <p:sp>
        <p:nvSpPr>
          <p:cNvPr id="2" name="Title 1">
            <a:extLst>
              <a:ext uri="{FF2B5EF4-FFF2-40B4-BE49-F238E27FC236}">
                <a16:creationId xmlns:a16="http://schemas.microsoft.com/office/drawing/2014/main" id="{9276455E-5F35-0645-884D-435CA67AF2FA}"/>
              </a:ext>
            </a:extLst>
          </p:cNvPr>
          <p:cNvSpPr>
            <a:spLocks noGrp="1"/>
          </p:cNvSpPr>
          <p:nvPr>
            <p:ph type="title"/>
          </p:nvPr>
        </p:nvSpPr>
        <p:spPr>
          <a:xfrm>
            <a:off x="415340" y="136525"/>
            <a:ext cx="9720000" cy="701713"/>
          </a:xfrm>
        </p:spPr>
        <p:txBody>
          <a:bodyPr/>
          <a:lstStyle>
            <a:lvl1pP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56189609-0752-A640-871C-3105783030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AB08B4-24BE-A944-B8A9-C86E84757251}"/>
              </a:ext>
            </a:extLst>
          </p:cNvPr>
          <p:cNvSpPr>
            <a:spLocks noGrp="1"/>
          </p:cNvSpPr>
          <p:nvPr>
            <p:ph type="sldNum" sz="quarter" idx="12"/>
          </p:nvPr>
        </p:nvSpPr>
        <p:spPr/>
        <p:txBody>
          <a:bodyPr/>
          <a:lstStyle/>
          <a:p>
            <a:fld id="{2579AB7F-E16A-F54A-BCED-C2363B07CE7D}" type="slidenum">
              <a:rPr lang="en-US" smtClean="0"/>
              <a:t>‹#›</a:t>
            </a:fld>
            <a:endParaRPr lang="en-US"/>
          </a:p>
        </p:txBody>
      </p:sp>
      <p:pic>
        <p:nvPicPr>
          <p:cNvPr id="6" name="Picture 5">
            <a:extLst>
              <a:ext uri="{FF2B5EF4-FFF2-40B4-BE49-F238E27FC236}">
                <a16:creationId xmlns:a16="http://schemas.microsoft.com/office/drawing/2014/main" id="{27F542D1-F203-97B0-80F6-B24BBAF97F66}"/>
              </a:ext>
            </a:extLst>
          </p:cNvPr>
          <p:cNvPicPr>
            <a:picLocks noChangeAspect="1"/>
          </p:cNvPicPr>
          <p:nvPr userDrawn="1"/>
        </p:nvPicPr>
        <p:blipFill>
          <a:blip r:embed="rId3"/>
          <a:stretch>
            <a:fillRect/>
          </a:stretch>
        </p:blipFill>
        <p:spPr>
          <a:xfrm>
            <a:off x="11235288" y="87838"/>
            <a:ext cx="914400" cy="731520"/>
          </a:xfrm>
          <a:prstGeom prst="rect">
            <a:avLst/>
          </a:prstGeom>
        </p:spPr>
      </p:pic>
    </p:spTree>
    <p:extLst>
      <p:ext uri="{BB962C8B-B14F-4D97-AF65-F5344CB8AC3E}">
        <p14:creationId xmlns:p14="http://schemas.microsoft.com/office/powerpoint/2010/main" val="358768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360119B-71E5-4D42-B6E3-E5D41896842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7F4D4B-CF8E-8040-A474-47144FBD552B}"/>
              </a:ext>
            </a:extLst>
          </p:cNvPr>
          <p:cNvSpPr>
            <a:spLocks noGrp="1"/>
          </p:cNvSpPr>
          <p:nvPr>
            <p:ph type="sldNum" sz="quarter" idx="12"/>
          </p:nvPr>
        </p:nvSpPr>
        <p:spPr/>
        <p:txBody>
          <a:bodyPr/>
          <a:lstStyle/>
          <a:p>
            <a:fld id="{2579AB7F-E16A-F54A-BCED-C2363B07CE7D}" type="slidenum">
              <a:rPr lang="en-US" smtClean="0"/>
              <a:t>‹#›</a:t>
            </a:fld>
            <a:endParaRPr lang="en-US"/>
          </a:p>
        </p:txBody>
      </p:sp>
    </p:spTree>
    <p:extLst>
      <p:ext uri="{BB962C8B-B14F-4D97-AF65-F5344CB8AC3E}">
        <p14:creationId xmlns:p14="http://schemas.microsoft.com/office/powerpoint/2010/main" val="254300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8575D5-FCD8-7E8B-FA9E-B69912620AF0}"/>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92000" cy="887505"/>
          </a:xfrm>
          <a:prstGeom prst="rect">
            <a:avLst/>
          </a:prstGeom>
        </p:spPr>
      </p:pic>
      <p:sp>
        <p:nvSpPr>
          <p:cNvPr id="2" name="Title Placeholder 1">
            <a:extLst>
              <a:ext uri="{FF2B5EF4-FFF2-40B4-BE49-F238E27FC236}">
                <a16:creationId xmlns:a16="http://schemas.microsoft.com/office/drawing/2014/main" id="{F4F05B71-5548-AB45-B0DD-037C0AD6161D}"/>
              </a:ext>
            </a:extLst>
          </p:cNvPr>
          <p:cNvSpPr>
            <a:spLocks noGrp="1"/>
          </p:cNvSpPr>
          <p:nvPr>
            <p:ph type="title"/>
          </p:nvPr>
        </p:nvSpPr>
        <p:spPr>
          <a:xfrm>
            <a:off x="228600" y="55124"/>
            <a:ext cx="9686771" cy="7772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21DA350-1272-C949-BE43-D9060FF9C2C8}"/>
              </a:ext>
            </a:extLst>
          </p:cNvPr>
          <p:cNvSpPr>
            <a:spLocks noGrp="1"/>
          </p:cNvSpPr>
          <p:nvPr>
            <p:ph type="body" idx="1"/>
          </p:nvPr>
        </p:nvSpPr>
        <p:spPr>
          <a:xfrm>
            <a:off x="1143001" y="1610562"/>
            <a:ext cx="9686771"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C3D498C8-39CD-B847-8AE2-A879FD1822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544E22-39F4-354D-8F83-AE9A51C54197}"/>
              </a:ext>
            </a:extLst>
          </p:cNvPr>
          <p:cNvSpPr>
            <a:spLocks noGrp="1"/>
          </p:cNvSpPr>
          <p:nvPr>
            <p:ph type="sldNum" sz="quarter" idx="4"/>
          </p:nvPr>
        </p:nvSpPr>
        <p:spPr>
          <a:xfrm>
            <a:off x="933477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79AB7F-E16A-F54A-BCED-C2363B07CE7D}" type="slidenum">
              <a:rPr lang="en-US" smtClean="0"/>
              <a:t>‹#›</a:t>
            </a:fld>
            <a:endParaRPr lang="en-US"/>
          </a:p>
        </p:txBody>
      </p:sp>
      <p:pic>
        <p:nvPicPr>
          <p:cNvPr id="4" name="Picture 3">
            <a:extLst>
              <a:ext uri="{FF2B5EF4-FFF2-40B4-BE49-F238E27FC236}">
                <a16:creationId xmlns:a16="http://schemas.microsoft.com/office/drawing/2014/main" id="{7A695E43-344C-80AD-99E6-BA7F8587ACCC}"/>
              </a:ext>
            </a:extLst>
          </p:cNvPr>
          <p:cNvPicPr>
            <a:picLocks noChangeAspect="1"/>
          </p:cNvPicPr>
          <p:nvPr userDrawn="1"/>
        </p:nvPicPr>
        <p:blipFill>
          <a:blip r:embed="rId10"/>
          <a:stretch>
            <a:fillRect/>
          </a:stretch>
        </p:blipFill>
        <p:spPr>
          <a:xfrm>
            <a:off x="11235288" y="87838"/>
            <a:ext cx="914400" cy="731520"/>
          </a:xfrm>
          <a:prstGeom prst="rect">
            <a:avLst/>
          </a:prstGeom>
        </p:spPr>
      </p:pic>
    </p:spTree>
    <p:extLst>
      <p:ext uri="{BB962C8B-B14F-4D97-AF65-F5344CB8AC3E}">
        <p14:creationId xmlns:p14="http://schemas.microsoft.com/office/powerpoint/2010/main" val="4097359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p:txStyles>
    <p:title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nasa.gov/about-niac/"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universetoday.com/24620/new-technique-to-accurately-measure-asteroids/"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hyperlink" Target="https://www.nasa.gov/niac-funded-studies/" TargetMode="Externa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blog.trustico.com/other-news/astronomers-discover-earth-planet-possibility-water.php" TargetMode="External"/><Relationship Id="rId2" Type="http://schemas.openxmlformats.org/officeDocument/2006/relationships/image" Target="../media/image22.jpg"/><Relationship Id="rId1" Type="http://schemas.openxmlformats.org/officeDocument/2006/relationships/slideLayout" Target="../slideLayouts/slideLayout1.xml"/><Relationship Id="rId5" Type="http://schemas.openxmlformats.org/officeDocument/2006/relationships/hyperlink" Target="https://www.nasa.gov/stmd-solicitations-and-opportunities/"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hyperlink" Target="https://www.nasa.gov/about-strg/"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www.nasa.gov/prizes-challenges-and-crowdsourcing/" TargetMode="External"/><Relationship Id="rId4" Type="http://schemas.openxmlformats.org/officeDocument/2006/relationships/image" Target="../media/image24.png"/><Relationship Id="rId9" Type="http://schemas.openxmlformats.org/officeDocument/2006/relationships/hyperlink" Target="https://lp.constantcontactpages.com/su/2odejsb"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hyperlink" Target="https://sbir.nasa.gov/"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blog.trustico.com/other-news/astronomers-discover-earth-planet-possibility-water.php" TargetMode="External"/><Relationship Id="rId2" Type="http://schemas.openxmlformats.org/officeDocument/2006/relationships/image" Target="../media/image22.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hyperlink" Target="http://nspires.nasaprs.com/"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6917D56-C8AA-AF0F-13A9-2518711A778A}"/>
              </a:ext>
            </a:extLst>
          </p:cNvPr>
          <p:cNvPicPr>
            <a:picLocks noChangeAspect="1"/>
          </p:cNvPicPr>
          <p:nvPr/>
        </p:nvPicPr>
        <p:blipFill>
          <a:blip r:embed="rId2"/>
          <a:stretch>
            <a:fillRect/>
          </a:stretch>
        </p:blipFill>
        <p:spPr>
          <a:xfrm>
            <a:off x="0" y="0"/>
            <a:ext cx="12192000" cy="6857999"/>
          </a:xfrm>
          <a:prstGeom prst="rect">
            <a:avLst/>
          </a:prstGeom>
        </p:spPr>
      </p:pic>
      <p:pic>
        <p:nvPicPr>
          <p:cNvPr id="17" name="Picture 16" descr="NIAC-logo-hi-res.gif">
            <a:extLst>
              <a:ext uri="{FF2B5EF4-FFF2-40B4-BE49-F238E27FC236}">
                <a16:creationId xmlns:a16="http://schemas.microsoft.com/office/drawing/2014/main" id="{4C73AFC5-07E8-5F45-8CB3-7F0474333F5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2694" t="10071" r="7417" b="4602"/>
          <a:stretch/>
        </p:blipFill>
        <p:spPr>
          <a:xfrm>
            <a:off x="4700046" y="2521176"/>
            <a:ext cx="2791906" cy="1445672"/>
          </a:xfrm>
          <a:prstGeom prst="rect">
            <a:avLst/>
          </a:prstGeom>
        </p:spPr>
      </p:pic>
      <p:sp>
        <p:nvSpPr>
          <p:cNvPr id="6" name="TextBox 5">
            <a:extLst>
              <a:ext uri="{FF2B5EF4-FFF2-40B4-BE49-F238E27FC236}">
                <a16:creationId xmlns:a16="http://schemas.microsoft.com/office/drawing/2014/main" id="{EBF8C64B-A9E6-1749-926F-1FD4A036BD32}"/>
              </a:ext>
            </a:extLst>
          </p:cNvPr>
          <p:cNvSpPr txBox="1"/>
          <p:nvPr/>
        </p:nvSpPr>
        <p:spPr>
          <a:xfrm>
            <a:off x="529472" y="5978419"/>
            <a:ext cx="11133055" cy="523220"/>
          </a:xfrm>
          <a:prstGeom prst="rect">
            <a:avLst/>
          </a:prstGeom>
          <a:noFill/>
        </p:spPr>
        <p:txBody>
          <a:bodyPr wrap="square" rtlCol="0">
            <a:spAutoFit/>
          </a:bodyPr>
          <a:lstStyle/>
          <a:p>
            <a:pPr algn="ctr"/>
            <a:r>
              <a:rPr lang="en-US" sz="1400" b="1" dirty="0">
                <a:solidFill>
                  <a:schemeClr val="bg1"/>
                </a:solidFill>
                <a:latin typeface="Helvetica" pitchFamily="2" charset="0"/>
              </a:rPr>
              <a:t>SciTech 2024/NFF-06: Laying the Foundations for a Paradigm Shift from Conventional to Advanced Propulsion Technologies Funding Mechanisms and Streams</a:t>
            </a:r>
          </a:p>
        </p:txBody>
      </p:sp>
      <p:sp>
        <p:nvSpPr>
          <p:cNvPr id="18" name="TextBox 17">
            <a:extLst>
              <a:ext uri="{FF2B5EF4-FFF2-40B4-BE49-F238E27FC236}">
                <a16:creationId xmlns:a16="http://schemas.microsoft.com/office/drawing/2014/main" id="{43D05A04-262D-2F82-D445-1866458D0EA0}"/>
              </a:ext>
            </a:extLst>
          </p:cNvPr>
          <p:cNvSpPr txBox="1"/>
          <p:nvPr/>
        </p:nvSpPr>
        <p:spPr>
          <a:xfrm>
            <a:off x="1454085" y="648152"/>
            <a:ext cx="9283828" cy="1754326"/>
          </a:xfrm>
          <a:prstGeom prst="rect">
            <a:avLst/>
          </a:prstGeom>
          <a:noFill/>
        </p:spPr>
        <p:txBody>
          <a:bodyPr wrap="square" rtlCol="0">
            <a:spAutoFit/>
          </a:bodyPr>
          <a:lstStyle/>
          <a:p>
            <a:pPr algn="ctr"/>
            <a:r>
              <a:rPr lang="en-US" sz="5400" b="1" dirty="0">
                <a:ln>
                  <a:solidFill>
                    <a:schemeClr val="tx1"/>
                  </a:solidFill>
                </a:ln>
                <a:solidFill>
                  <a:schemeClr val="bg1"/>
                </a:solidFill>
                <a:latin typeface="Helvetica" pitchFamily="2" charset="0"/>
              </a:rPr>
              <a:t>NASA Innovative Advanced Concepts Program</a:t>
            </a:r>
          </a:p>
        </p:txBody>
      </p:sp>
      <p:sp>
        <p:nvSpPr>
          <p:cNvPr id="19" name="TextBox 18">
            <a:extLst>
              <a:ext uri="{FF2B5EF4-FFF2-40B4-BE49-F238E27FC236}">
                <a16:creationId xmlns:a16="http://schemas.microsoft.com/office/drawing/2014/main" id="{4F4C4EA3-96FB-856A-DBE8-B39FDD7AF77F}"/>
              </a:ext>
            </a:extLst>
          </p:cNvPr>
          <p:cNvSpPr txBox="1"/>
          <p:nvPr/>
        </p:nvSpPr>
        <p:spPr>
          <a:xfrm>
            <a:off x="3313628" y="4242555"/>
            <a:ext cx="5564744" cy="1015663"/>
          </a:xfrm>
          <a:prstGeom prst="rect">
            <a:avLst/>
          </a:prstGeom>
          <a:solidFill>
            <a:srgbClr val="000015">
              <a:alpha val="20047"/>
            </a:srgbClr>
          </a:solidFill>
          <a:ln w="3175" cap="rnd">
            <a:noFill/>
          </a:ln>
        </p:spPr>
        <p:txBody>
          <a:bodyPr wrap="square" lIns="91440" tIns="45720" rIns="91440" bIns="45720" rtlCol="0" anchor="t">
            <a:spAutoFit/>
          </a:bodyPr>
          <a:lstStyle/>
          <a:p>
            <a:pPr algn="ctr"/>
            <a:r>
              <a:rPr lang="en-US" sz="2000" dirty="0">
                <a:ln w="6350">
                  <a:noFill/>
                </a:ln>
                <a:solidFill>
                  <a:schemeClr val="bg1"/>
                </a:solidFill>
                <a:latin typeface="Helvetica" pitchFamily="2" charset="0"/>
              </a:rPr>
              <a:t>Michael LaPointe, NIAC Program Executive</a:t>
            </a:r>
          </a:p>
          <a:p>
            <a:pPr algn="ctr"/>
            <a:r>
              <a:rPr lang="en-US" sz="2000" dirty="0">
                <a:ln w="6350">
                  <a:noFill/>
                </a:ln>
                <a:solidFill>
                  <a:schemeClr val="bg1"/>
                </a:solidFill>
                <a:latin typeface="Helvetica" pitchFamily="2" charset="0"/>
              </a:rPr>
              <a:t>John Nelson, NIAC Deputy Program Executive</a:t>
            </a:r>
          </a:p>
          <a:p>
            <a:pPr algn="ctr"/>
            <a:r>
              <a:rPr lang="en-US" sz="2000" dirty="0">
                <a:ln w="6350">
                  <a:noFill/>
                </a:ln>
                <a:solidFill>
                  <a:schemeClr val="bg1"/>
                </a:solidFill>
                <a:latin typeface="Helvetica" pitchFamily="2" charset="0"/>
              </a:rPr>
              <a:t>SciTech - January 11, 2024</a:t>
            </a:r>
          </a:p>
        </p:txBody>
      </p:sp>
    </p:spTree>
    <p:extLst>
      <p:ext uri="{BB962C8B-B14F-4D97-AF65-F5344CB8AC3E}">
        <p14:creationId xmlns:p14="http://schemas.microsoft.com/office/powerpoint/2010/main" val="188102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869F692-7872-BF4C-9ABC-0897CD976BC0}"/>
              </a:ext>
            </a:extLst>
          </p:cNvPr>
          <p:cNvSpPr/>
          <p:nvPr/>
        </p:nvSpPr>
        <p:spPr>
          <a:xfrm>
            <a:off x="480509" y="1107916"/>
            <a:ext cx="10884177" cy="646331"/>
          </a:xfrm>
          <a:prstGeom prst="rect">
            <a:avLst/>
          </a:prstGeom>
        </p:spPr>
        <p:txBody>
          <a:bodyPr wrap="square">
            <a:spAutoFit/>
          </a:bodyPr>
          <a:lstStyle/>
          <a:p>
            <a:pPr marL="139700" indent="-228600"/>
            <a:r>
              <a:rPr lang="en-US" sz="3600" b="1" dirty="0">
                <a:latin typeface="Helvetica" pitchFamily="2" charset="0"/>
                <a:ea typeface="Arial" panose="020B0604020202020204" pitchFamily="34" charset="0"/>
                <a:cs typeface="Times New Roman" panose="02020603050405020304" pitchFamily="18" charset="0"/>
              </a:rPr>
              <a:t>NASA</a:t>
            </a:r>
            <a:r>
              <a:rPr lang="en-US" sz="3600" b="1" spc="-120" dirty="0">
                <a:latin typeface="Helvetica" pitchFamily="2" charset="0"/>
                <a:ea typeface="Arial" panose="020B0604020202020204" pitchFamily="34" charset="0"/>
                <a:cs typeface="Times New Roman" panose="02020603050405020304" pitchFamily="18" charset="0"/>
              </a:rPr>
              <a:t> </a:t>
            </a:r>
            <a:r>
              <a:rPr lang="en-US" sz="3600" b="1" dirty="0">
                <a:latin typeface="Helvetica" pitchFamily="2" charset="0"/>
                <a:ea typeface="Arial" panose="020B0604020202020204" pitchFamily="34" charset="0"/>
                <a:cs typeface="Times New Roman" panose="02020603050405020304" pitchFamily="18" charset="0"/>
              </a:rPr>
              <a:t>Innovative</a:t>
            </a:r>
            <a:r>
              <a:rPr lang="en-US" sz="3600" b="1" spc="-60" dirty="0">
                <a:latin typeface="Helvetica" pitchFamily="2" charset="0"/>
                <a:ea typeface="Arial" panose="020B0604020202020204" pitchFamily="34" charset="0"/>
                <a:cs typeface="Times New Roman" panose="02020603050405020304" pitchFamily="18" charset="0"/>
              </a:rPr>
              <a:t> </a:t>
            </a:r>
            <a:r>
              <a:rPr lang="en-US" sz="3600" b="1" dirty="0">
                <a:latin typeface="Helvetica" pitchFamily="2" charset="0"/>
                <a:ea typeface="Arial" panose="020B0604020202020204" pitchFamily="34" charset="0"/>
                <a:cs typeface="Times New Roman" panose="02020603050405020304" pitchFamily="18" charset="0"/>
              </a:rPr>
              <a:t>Advanced</a:t>
            </a:r>
            <a:r>
              <a:rPr lang="en-US" sz="3600" b="1" spc="-90" dirty="0">
                <a:latin typeface="Helvetica" pitchFamily="2" charset="0"/>
                <a:ea typeface="Arial" panose="020B0604020202020204" pitchFamily="34" charset="0"/>
                <a:cs typeface="Times New Roman" panose="02020603050405020304" pitchFamily="18" charset="0"/>
              </a:rPr>
              <a:t> </a:t>
            </a:r>
            <a:r>
              <a:rPr lang="en-US" sz="3600" b="1" dirty="0">
                <a:latin typeface="Helvetica" pitchFamily="2" charset="0"/>
                <a:ea typeface="Arial" panose="020B0604020202020204" pitchFamily="34" charset="0"/>
                <a:cs typeface="Times New Roman" panose="02020603050405020304" pitchFamily="18" charset="0"/>
              </a:rPr>
              <a:t>Concepts:</a:t>
            </a:r>
            <a:endParaRPr lang="en-US" sz="3600" b="1" spc="-95" dirty="0">
              <a:latin typeface="Helvetica" pitchFamily="2" charset="0"/>
              <a:ea typeface="Calibri" panose="020F050202020403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EACFD51-223C-024C-A06E-E1203ED4C8B0}"/>
              </a:ext>
            </a:extLst>
          </p:cNvPr>
          <p:cNvSpPr txBox="1"/>
          <p:nvPr/>
        </p:nvSpPr>
        <p:spPr>
          <a:xfrm>
            <a:off x="1089392" y="1818817"/>
            <a:ext cx="9666410" cy="1569660"/>
          </a:xfrm>
          <a:prstGeom prst="rect">
            <a:avLst/>
          </a:prstGeom>
          <a:noFill/>
        </p:spPr>
        <p:txBody>
          <a:bodyPr wrap="square" rtlCol="0">
            <a:spAutoFit/>
          </a:bodyPr>
          <a:lstStyle/>
          <a:p>
            <a:r>
              <a:rPr lang="en-US" sz="3200" dirty="0">
                <a:solidFill>
                  <a:srgbClr val="2E2C32"/>
                </a:solidFill>
                <a:latin typeface="Helvetica" pitchFamily="2" charset="0"/>
              </a:rPr>
              <a:t>NIAC supports early studies of visionary yet credible concepts that could one day “</a:t>
            </a:r>
            <a:r>
              <a:rPr lang="en-US" sz="3200" b="1" dirty="0">
                <a:solidFill>
                  <a:srgbClr val="0366B3"/>
                </a:solidFill>
                <a:latin typeface="Helvetica" pitchFamily="2" charset="0"/>
              </a:rPr>
              <a:t>change the possible</a:t>
            </a:r>
            <a:r>
              <a:rPr lang="en-US" sz="3200" dirty="0">
                <a:solidFill>
                  <a:srgbClr val="2E2C32"/>
                </a:solidFill>
                <a:latin typeface="Helvetica" pitchFamily="2" charset="0"/>
              </a:rPr>
              <a:t>” in aerospace</a:t>
            </a:r>
          </a:p>
        </p:txBody>
      </p:sp>
      <p:sp>
        <p:nvSpPr>
          <p:cNvPr id="19" name="Rectangle 18">
            <a:extLst>
              <a:ext uri="{FF2B5EF4-FFF2-40B4-BE49-F238E27FC236}">
                <a16:creationId xmlns:a16="http://schemas.microsoft.com/office/drawing/2014/main" id="{6EB45C94-CCFA-4947-A76F-07493CBFFF76}"/>
              </a:ext>
            </a:extLst>
          </p:cNvPr>
          <p:cNvSpPr/>
          <p:nvPr/>
        </p:nvSpPr>
        <p:spPr>
          <a:xfrm>
            <a:off x="480509" y="3974267"/>
            <a:ext cx="2760250" cy="584775"/>
          </a:xfrm>
          <a:prstGeom prst="rect">
            <a:avLst/>
          </a:prstGeom>
        </p:spPr>
        <p:txBody>
          <a:bodyPr wrap="square">
            <a:spAutoFit/>
          </a:bodyPr>
          <a:lstStyle/>
          <a:p>
            <a:pPr marL="139700" indent="-228600"/>
            <a:r>
              <a:rPr lang="en-US" sz="3200" b="1" dirty="0">
                <a:latin typeface="Helvetica" pitchFamily="2" charset="0"/>
                <a:ea typeface="Arial" panose="020B0604020202020204" pitchFamily="34" charset="0"/>
                <a:cs typeface="Times New Roman" panose="02020603050405020304" pitchFamily="18" charset="0"/>
              </a:rPr>
              <a:t>Quick Facts:</a:t>
            </a:r>
            <a:endParaRPr lang="en-US" sz="3200" b="1" spc="-95" dirty="0">
              <a:latin typeface="Helvetica" pitchFamily="2" charset="0"/>
              <a:ea typeface="Calibri" panose="020F0502020204030204" pitchFamily="34" charset="0"/>
              <a:cs typeface="Times New Roman" panose="02020603050405020304" pitchFamily="18" charset="0"/>
            </a:endParaRPr>
          </a:p>
        </p:txBody>
      </p:sp>
      <p:sp>
        <p:nvSpPr>
          <p:cNvPr id="21" name="TextBox 20">
            <a:extLst>
              <a:ext uri="{FF2B5EF4-FFF2-40B4-BE49-F238E27FC236}">
                <a16:creationId xmlns:a16="http://schemas.microsoft.com/office/drawing/2014/main" id="{76B04FA3-6199-D74C-9537-2C7DAB0F8C39}"/>
              </a:ext>
            </a:extLst>
          </p:cNvPr>
          <p:cNvSpPr txBox="1"/>
          <p:nvPr/>
        </p:nvSpPr>
        <p:spPr>
          <a:xfrm>
            <a:off x="1089392" y="4594092"/>
            <a:ext cx="10572085" cy="1328569"/>
          </a:xfrm>
          <a:prstGeom prst="rect">
            <a:avLst/>
          </a:prstGeom>
          <a:noFill/>
        </p:spPr>
        <p:txBody>
          <a:bodyPr wrap="square" rtlCol="0">
            <a:spAutoFit/>
          </a:bodyPr>
          <a:lstStyle/>
          <a:p>
            <a:pPr marL="342900" indent="-342900">
              <a:spcBef>
                <a:spcPts val="500"/>
              </a:spcBef>
              <a:buFont typeface="Arial" panose="020B0604020202020204" pitchFamily="34" charset="0"/>
              <a:buChar char="•"/>
            </a:pPr>
            <a:r>
              <a:rPr lang="en-US" sz="2400" dirty="0">
                <a:solidFill>
                  <a:srgbClr val="2E2C32"/>
                </a:solidFill>
                <a:latin typeface="Helvetica" pitchFamily="2" charset="0"/>
              </a:rPr>
              <a:t>Initially funded as an external institute through USRA (1998-2007)</a:t>
            </a:r>
          </a:p>
          <a:p>
            <a:pPr marL="342900" indent="-342900">
              <a:spcBef>
                <a:spcPts val="500"/>
              </a:spcBef>
              <a:buFont typeface="Arial" panose="020B0604020202020204" pitchFamily="34" charset="0"/>
              <a:buChar char="•"/>
            </a:pPr>
            <a:r>
              <a:rPr lang="en-US" sz="2400" dirty="0">
                <a:solidFill>
                  <a:srgbClr val="2E2C32"/>
                </a:solidFill>
                <a:latin typeface="Helvetica" pitchFamily="2" charset="0"/>
              </a:rPr>
              <a:t>Program restarted within NASA in 2011, managed by NASA Headquarters</a:t>
            </a:r>
          </a:p>
          <a:p>
            <a:pPr marL="342900" indent="-342900">
              <a:spcBef>
                <a:spcPts val="500"/>
              </a:spcBef>
              <a:buFont typeface="Arial" panose="020B0604020202020204" pitchFamily="34" charset="0"/>
              <a:buChar char="•"/>
            </a:pPr>
            <a:r>
              <a:rPr lang="en-US" sz="2400" dirty="0">
                <a:solidFill>
                  <a:srgbClr val="2E2C32"/>
                </a:solidFill>
                <a:latin typeface="Helvetica" pitchFamily="2" charset="0"/>
              </a:rPr>
              <a:t>Funded through the NASA Space Technology Mission Directorate (STMD)</a:t>
            </a:r>
          </a:p>
        </p:txBody>
      </p:sp>
      <p:sp>
        <p:nvSpPr>
          <p:cNvPr id="5" name="Slide Number Placeholder 4"/>
          <p:cNvSpPr>
            <a:spLocks noGrp="1"/>
          </p:cNvSpPr>
          <p:nvPr>
            <p:ph type="sldNum" sz="quarter" idx="12"/>
          </p:nvPr>
        </p:nvSpPr>
        <p:spPr/>
        <p:txBody>
          <a:bodyPr/>
          <a:lstStyle/>
          <a:p>
            <a:fld id="{2579AB7F-E16A-F54A-BCED-C2363B07CE7D}" type="slidenum">
              <a:rPr lang="en-US" smtClean="0"/>
              <a:t>2</a:t>
            </a:fld>
            <a:endParaRPr lang="en-US"/>
          </a:p>
        </p:txBody>
      </p:sp>
      <p:sp>
        <p:nvSpPr>
          <p:cNvPr id="4" name="TextBox 3">
            <a:extLst>
              <a:ext uri="{FF2B5EF4-FFF2-40B4-BE49-F238E27FC236}">
                <a16:creationId xmlns:a16="http://schemas.microsoft.com/office/drawing/2014/main" id="{9EBCAAB8-A2A7-9324-462F-ECD663F63A72}"/>
              </a:ext>
            </a:extLst>
          </p:cNvPr>
          <p:cNvSpPr txBox="1"/>
          <p:nvPr/>
        </p:nvSpPr>
        <p:spPr>
          <a:xfrm>
            <a:off x="0" y="6228322"/>
            <a:ext cx="12192000" cy="461665"/>
          </a:xfrm>
          <a:prstGeom prst="rect">
            <a:avLst/>
          </a:prstGeom>
          <a:noFill/>
        </p:spPr>
        <p:txBody>
          <a:bodyPr wrap="square">
            <a:spAutoFit/>
          </a:bodyPr>
          <a:lstStyle/>
          <a:p>
            <a:pPr algn="ctr"/>
            <a:r>
              <a:rPr lang="en-US" sz="2400" b="1" dirty="0">
                <a:solidFill>
                  <a:srgbClr val="000099"/>
                </a:solidFill>
                <a:latin typeface="+mj-lt"/>
                <a:hlinkClick r:id="rId2">
                  <a:extLst>
                    <a:ext uri="{A12FA001-AC4F-418D-AE19-62706E023703}">
                      <ahyp:hlinkClr xmlns:ahyp="http://schemas.microsoft.com/office/drawing/2018/hyperlinkcolor" val="tx"/>
                    </a:ext>
                  </a:extLst>
                </a:hlinkClick>
              </a:rPr>
              <a:t>https://www.nasa.gov/about-niac/</a:t>
            </a:r>
            <a:r>
              <a:rPr lang="en-US" sz="2400" b="1" dirty="0">
                <a:solidFill>
                  <a:srgbClr val="000099"/>
                </a:solidFill>
                <a:latin typeface="+mj-lt"/>
              </a:rPr>
              <a:t> </a:t>
            </a:r>
          </a:p>
        </p:txBody>
      </p:sp>
      <p:sp>
        <p:nvSpPr>
          <p:cNvPr id="7" name="Title 1">
            <a:extLst>
              <a:ext uri="{FF2B5EF4-FFF2-40B4-BE49-F238E27FC236}">
                <a16:creationId xmlns:a16="http://schemas.microsoft.com/office/drawing/2014/main" id="{1C4947D3-1451-E2C1-C3A7-234B4343F830}"/>
              </a:ext>
            </a:extLst>
          </p:cNvPr>
          <p:cNvSpPr>
            <a:spLocks noGrp="1"/>
          </p:cNvSpPr>
          <p:nvPr>
            <p:ph type="title"/>
          </p:nvPr>
        </p:nvSpPr>
        <p:spPr>
          <a:xfrm>
            <a:off x="125679" y="32602"/>
            <a:ext cx="10715798" cy="900000"/>
          </a:xfrm>
        </p:spPr>
        <p:txBody>
          <a:bodyPr>
            <a:noAutofit/>
          </a:bodyPr>
          <a:lstStyle/>
          <a:p>
            <a:r>
              <a:rPr lang="en-US" dirty="0"/>
              <a:t>What is NIAC?</a:t>
            </a:r>
          </a:p>
        </p:txBody>
      </p:sp>
    </p:spTree>
    <p:extLst>
      <p:ext uri="{BB962C8B-B14F-4D97-AF65-F5344CB8AC3E}">
        <p14:creationId xmlns:p14="http://schemas.microsoft.com/office/powerpoint/2010/main" val="338475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1EFAA49-2F8C-FCCB-21A7-2004A92D6707}"/>
              </a:ext>
            </a:extLst>
          </p:cNvPr>
          <p:cNvPicPr>
            <a:picLocks noChangeAspect="1"/>
          </p:cNvPicPr>
          <p:nvPr/>
        </p:nvPicPr>
        <p:blipFill rotWithShape="1">
          <a:blip r:embed="rId2"/>
          <a:srcRect t="17668" b="9265"/>
          <a:stretch/>
        </p:blipFill>
        <p:spPr>
          <a:xfrm>
            <a:off x="225262" y="1039891"/>
            <a:ext cx="11750040" cy="5681583"/>
          </a:xfrm>
          <a:prstGeom prst="rect">
            <a:avLst/>
          </a:prstGeom>
          <a:ln w="228600" cap="sq" cmpd="thickThin">
            <a:solidFill>
              <a:srgbClr val="000000"/>
            </a:solidFill>
            <a:prstDash val="solid"/>
            <a:miter lim="800000"/>
          </a:ln>
          <a:effectLst>
            <a:innerShdw blurRad="76200">
              <a:srgbClr val="000000"/>
            </a:innerShdw>
          </a:effectLst>
        </p:spPr>
      </p:pic>
      <p:sp>
        <p:nvSpPr>
          <p:cNvPr id="3" name="Slide Number Placeholder 2"/>
          <p:cNvSpPr>
            <a:spLocks noGrp="1"/>
          </p:cNvSpPr>
          <p:nvPr>
            <p:ph type="sldNum" sz="quarter" idx="12"/>
          </p:nvPr>
        </p:nvSpPr>
        <p:spPr/>
        <p:txBody>
          <a:bodyPr/>
          <a:lstStyle/>
          <a:p>
            <a:fld id="{2579AB7F-E16A-F54A-BCED-C2363B07CE7D}" type="slidenum">
              <a:rPr lang="en-US" smtClean="0"/>
              <a:t>3</a:t>
            </a:fld>
            <a:endParaRPr lang="en-US"/>
          </a:p>
        </p:txBody>
      </p:sp>
      <p:sp>
        <p:nvSpPr>
          <p:cNvPr id="7" name="Title 1">
            <a:extLst>
              <a:ext uri="{FF2B5EF4-FFF2-40B4-BE49-F238E27FC236}">
                <a16:creationId xmlns:a16="http://schemas.microsoft.com/office/drawing/2014/main" id="{81840219-E7B7-CF31-9AAE-EF290E62099D}"/>
              </a:ext>
            </a:extLst>
          </p:cNvPr>
          <p:cNvSpPr>
            <a:spLocks noGrp="1"/>
          </p:cNvSpPr>
          <p:nvPr>
            <p:ph type="title"/>
          </p:nvPr>
        </p:nvSpPr>
        <p:spPr>
          <a:xfrm>
            <a:off x="125679" y="32602"/>
            <a:ext cx="10715798" cy="900000"/>
          </a:xfrm>
        </p:spPr>
        <p:txBody>
          <a:bodyPr>
            <a:noAutofit/>
          </a:bodyPr>
          <a:lstStyle/>
          <a:p>
            <a:r>
              <a:rPr lang="en-US" dirty="0"/>
              <a:t>STMD Portfolio</a:t>
            </a:r>
          </a:p>
        </p:txBody>
      </p:sp>
    </p:spTree>
    <p:extLst>
      <p:ext uri="{BB962C8B-B14F-4D97-AF65-F5344CB8AC3E}">
        <p14:creationId xmlns:p14="http://schemas.microsoft.com/office/powerpoint/2010/main" val="310857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object, night, star, dark&#10;&#10;Description automatically generated">
            <a:extLst>
              <a:ext uri="{FF2B5EF4-FFF2-40B4-BE49-F238E27FC236}">
                <a16:creationId xmlns:a16="http://schemas.microsoft.com/office/drawing/2014/main" id="{4594494A-389E-344B-985B-D56076842B87}"/>
              </a:ext>
            </a:extLst>
          </p:cNvPr>
          <p:cNvPicPr>
            <a:picLocks/>
          </p:cNvPicPr>
          <p:nvPr/>
        </p:nvPicPr>
        <p:blipFill>
          <a:blip r:embed="rId2">
            <a:extLst>
              <a:ext uri="{837473B0-CC2E-450A-ABE3-18F120FF3D39}">
                <a1611:picAttrSrcUrl xmlns:a1611="http://schemas.microsoft.com/office/drawing/2016/11/main" r:id="rId3"/>
              </a:ext>
            </a:extLst>
          </a:blip>
          <a:stretch>
            <a:fillRect/>
          </a:stretch>
        </p:blipFill>
        <p:spPr>
          <a:xfrm>
            <a:off x="3048" y="0"/>
            <a:ext cx="12188952" cy="6858000"/>
          </a:xfrm>
          <a:prstGeom prst="rect">
            <a:avLst/>
          </a:prstGeom>
        </p:spPr>
      </p:pic>
      <p:sp>
        <p:nvSpPr>
          <p:cNvPr id="9" name="Rectangle 8">
            <a:extLst>
              <a:ext uri="{FF2B5EF4-FFF2-40B4-BE49-F238E27FC236}">
                <a16:creationId xmlns:a16="http://schemas.microsoft.com/office/drawing/2014/main" id="{A581730D-C7CC-4B46-B07F-39B4FD497B47}"/>
              </a:ext>
            </a:extLst>
          </p:cNvPr>
          <p:cNvSpPr/>
          <p:nvPr/>
        </p:nvSpPr>
        <p:spPr>
          <a:xfrm>
            <a:off x="-3048" y="68001"/>
            <a:ext cx="12192000" cy="6567326"/>
          </a:xfrm>
          <a:prstGeom prst="rect">
            <a:avLst/>
          </a:prstGeom>
          <a:solidFill>
            <a:srgbClr val="000015">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CF400AD2-F41B-F940-A417-E33CAF24B505}"/>
              </a:ext>
            </a:extLst>
          </p:cNvPr>
          <p:cNvSpPr txBox="1"/>
          <p:nvPr/>
        </p:nvSpPr>
        <p:spPr>
          <a:xfrm>
            <a:off x="2590799" y="696739"/>
            <a:ext cx="7010401" cy="1323439"/>
          </a:xfrm>
          <a:prstGeom prst="rect">
            <a:avLst/>
          </a:prstGeom>
          <a:noFill/>
        </p:spPr>
        <p:txBody>
          <a:bodyPr wrap="square" rtlCol="0">
            <a:spAutoFit/>
          </a:bodyPr>
          <a:lstStyle/>
          <a:p>
            <a:pPr algn="ctr"/>
            <a:r>
              <a:rPr lang="en-US" sz="4000" b="1" dirty="0">
                <a:solidFill>
                  <a:schemeClr val="bg1"/>
                </a:solidFill>
                <a:latin typeface="Helvetica" pitchFamily="2" charset="0"/>
              </a:rPr>
              <a:t>Three Stages of Reaction to Revolutionary Ideas</a:t>
            </a:r>
          </a:p>
        </p:txBody>
      </p:sp>
      <p:sp>
        <p:nvSpPr>
          <p:cNvPr id="11" name="TextBox 10">
            <a:extLst>
              <a:ext uri="{FF2B5EF4-FFF2-40B4-BE49-F238E27FC236}">
                <a16:creationId xmlns:a16="http://schemas.microsoft.com/office/drawing/2014/main" id="{9986EB2B-A648-DC4C-8F00-3F5A7E6448F1}"/>
              </a:ext>
            </a:extLst>
          </p:cNvPr>
          <p:cNvSpPr txBox="1"/>
          <p:nvPr/>
        </p:nvSpPr>
        <p:spPr>
          <a:xfrm>
            <a:off x="3457574" y="2831118"/>
            <a:ext cx="5276850" cy="523220"/>
          </a:xfrm>
          <a:prstGeom prst="rect">
            <a:avLst/>
          </a:prstGeom>
          <a:noFill/>
        </p:spPr>
        <p:txBody>
          <a:bodyPr wrap="square" rtlCol="0">
            <a:spAutoFit/>
          </a:bodyPr>
          <a:lstStyle/>
          <a:p>
            <a:r>
              <a:rPr lang="en-US" sz="2800" b="1" dirty="0">
                <a:solidFill>
                  <a:schemeClr val="bg1"/>
                </a:solidFill>
                <a:latin typeface="Helvetica" pitchFamily="2" charset="0"/>
              </a:rPr>
              <a:t>1 - It’s completely impossible</a:t>
            </a:r>
          </a:p>
        </p:txBody>
      </p:sp>
      <p:sp>
        <p:nvSpPr>
          <p:cNvPr id="12" name="TextBox 11">
            <a:extLst>
              <a:ext uri="{FF2B5EF4-FFF2-40B4-BE49-F238E27FC236}">
                <a16:creationId xmlns:a16="http://schemas.microsoft.com/office/drawing/2014/main" id="{EA63064A-BA77-DF41-A217-51B09EBCD206}"/>
              </a:ext>
            </a:extLst>
          </p:cNvPr>
          <p:cNvSpPr txBox="1"/>
          <p:nvPr/>
        </p:nvSpPr>
        <p:spPr>
          <a:xfrm>
            <a:off x="2590799" y="3864041"/>
            <a:ext cx="7010401" cy="523220"/>
          </a:xfrm>
          <a:prstGeom prst="rect">
            <a:avLst/>
          </a:prstGeom>
          <a:noFill/>
        </p:spPr>
        <p:txBody>
          <a:bodyPr wrap="square" rtlCol="0">
            <a:spAutoFit/>
          </a:bodyPr>
          <a:lstStyle/>
          <a:p>
            <a:r>
              <a:rPr lang="en-US" sz="2800" b="1" dirty="0">
                <a:solidFill>
                  <a:schemeClr val="bg1"/>
                </a:solidFill>
                <a:latin typeface="Helvetica" pitchFamily="2" charset="0"/>
              </a:rPr>
              <a:t>2 - It’s possible, but it’s not worth doing</a:t>
            </a:r>
          </a:p>
        </p:txBody>
      </p:sp>
      <p:sp>
        <p:nvSpPr>
          <p:cNvPr id="13" name="TextBox 12">
            <a:extLst>
              <a:ext uri="{FF2B5EF4-FFF2-40B4-BE49-F238E27FC236}">
                <a16:creationId xmlns:a16="http://schemas.microsoft.com/office/drawing/2014/main" id="{3E420621-3A1E-5A41-B612-4487CB1E04CD}"/>
              </a:ext>
            </a:extLst>
          </p:cNvPr>
          <p:cNvSpPr txBox="1"/>
          <p:nvPr/>
        </p:nvSpPr>
        <p:spPr>
          <a:xfrm>
            <a:off x="2800348" y="4896964"/>
            <a:ext cx="6591301" cy="523220"/>
          </a:xfrm>
          <a:prstGeom prst="rect">
            <a:avLst/>
          </a:prstGeom>
          <a:noFill/>
        </p:spPr>
        <p:txBody>
          <a:bodyPr wrap="square" rtlCol="0">
            <a:spAutoFit/>
          </a:bodyPr>
          <a:lstStyle/>
          <a:p>
            <a:r>
              <a:rPr lang="en-US" sz="2800" b="1" dirty="0">
                <a:solidFill>
                  <a:schemeClr val="bg1"/>
                </a:solidFill>
                <a:latin typeface="Helvetica" pitchFamily="2" charset="0"/>
              </a:rPr>
              <a:t>3 – I said it was a good idea all along!</a:t>
            </a:r>
          </a:p>
        </p:txBody>
      </p:sp>
      <p:sp>
        <p:nvSpPr>
          <p:cNvPr id="14" name="TextBox 13">
            <a:extLst>
              <a:ext uri="{FF2B5EF4-FFF2-40B4-BE49-F238E27FC236}">
                <a16:creationId xmlns:a16="http://schemas.microsoft.com/office/drawing/2014/main" id="{B15A9956-D197-E546-905A-DFE744F7393F}"/>
              </a:ext>
            </a:extLst>
          </p:cNvPr>
          <p:cNvSpPr txBox="1"/>
          <p:nvPr/>
        </p:nvSpPr>
        <p:spPr>
          <a:xfrm>
            <a:off x="8984937" y="6112107"/>
            <a:ext cx="4229100" cy="523220"/>
          </a:xfrm>
          <a:prstGeom prst="rect">
            <a:avLst/>
          </a:prstGeom>
          <a:noFill/>
        </p:spPr>
        <p:txBody>
          <a:bodyPr wrap="square" rtlCol="0">
            <a:spAutoFit/>
          </a:bodyPr>
          <a:lstStyle/>
          <a:p>
            <a:r>
              <a:rPr lang="en-US" sz="2800" i="1" dirty="0">
                <a:solidFill>
                  <a:srgbClr val="ECEDFF"/>
                </a:solidFill>
                <a:latin typeface="Helvetica" pitchFamily="2" charset="0"/>
              </a:rPr>
              <a:t>-Arthur C. Clarke</a:t>
            </a:r>
          </a:p>
        </p:txBody>
      </p:sp>
      <p:sp>
        <p:nvSpPr>
          <p:cNvPr id="2" name="Date Placeholder 1"/>
          <p:cNvSpPr>
            <a:spLocks noGrp="1"/>
          </p:cNvSpPr>
          <p:nvPr>
            <p:ph type="dt" sz="half" idx="4294967295"/>
          </p:nvPr>
        </p:nvSpPr>
        <p:spPr>
          <a:xfrm>
            <a:off x="838200" y="6356350"/>
            <a:ext cx="2743200" cy="365125"/>
          </a:xfrm>
          <a:prstGeom prst="rect">
            <a:avLst/>
          </a:prstGeom>
        </p:spPr>
        <p:txBody>
          <a:bodyPr/>
          <a:lstStyle/>
          <a:p>
            <a:r>
              <a:rPr lang="en-US"/>
              <a:t>06/16/2021</a:t>
            </a:r>
          </a:p>
        </p:txBody>
      </p:sp>
      <p:sp>
        <p:nvSpPr>
          <p:cNvPr id="3" name="Slide Number Placeholder 2"/>
          <p:cNvSpPr>
            <a:spLocks noGrp="1"/>
          </p:cNvSpPr>
          <p:nvPr>
            <p:ph type="sldNum" sz="quarter" idx="12"/>
          </p:nvPr>
        </p:nvSpPr>
        <p:spPr/>
        <p:txBody>
          <a:bodyPr/>
          <a:lstStyle/>
          <a:p>
            <a:fld id="{2579AB7F-E16A-F54A-BCED-C2363B07CE7D}" type="slidenum">
              <a:rPr lang="en-US" smtClean="0"/>
              <a:t>4</a:t>
            </a:fld>
            <a:endParaRPr lang="en-US" dirty="0"/>
          </a:p>
        </p:txBody>
      </p:sp>
      <p:pic>
        <p:nvPicPr>
          <p:cNvPr id="6" name="Picture 5">
            <a:extLst>
              <a:ext uri="{FF2B5EF4-FFF2-40B4-BE49-F238E27FC236}">
                <a16:creationId xmlns:a16="http://schemas.microsoft.com/office/drawing/2014/main" id="{68BF67CF-12A0-93D6-0285-EC685D21A009}"/>
              </a:ext>
            </a:extLst>
          </p:cNvPr>
          <p:cNvPicPr>
            <a:picLocks noChangeAspect="1"/>
          </p:cNvPicPr>
          <p:nvPr/>
        </p:nvPicPr>
        <p:blipFill>
          <a:blip r:embed="rId4"/>
          <a:stretch>
            <a:fillRect/>
          </a:stretch>
        </p:blipFill>
        <p:spPr>
          <a:xfrm>
            <a:off x="11257659" y="258099"/>
            <a:ext cx="822960" cy="658368"/>
          </a:xfrm>
          <a:prstGeom prst="rect">
            <a:avLst/>
          </a:prstGeom>
        </p:spPr>
      </p:pic>
      <p:cxnSp>
        <p:nvCxnSpPr>
          <p:cNvPr id="7" name="Straight Connector 6">
            <a:extLst>
              <a:ext uri="{FF2B5EF4-FFF2-40B4-BE49-F238E27FC236}">
                <a16:creationId xmlns:a16="http://schemas.microsoft.com/office/drawing/2014/main" id="{1B0776D7-3B90-A114-610F-92B786CD31F1}"/>
              </a:ext>
            </a:extLst>
          </p:cNvPr>
          <p:cNvCxnSpPr/>
          <p:nvPr/>
        </p:nvCxnSpPr>
        <p:spPr>
          <a:xfrm>
            <a:off x="3048" y="2218099"/>
            <a:ext cx="12185904"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277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0" end="0"/>
                                            </p:txEl>
                                          </p:spTgt>
                                        </p:tgtEl>
                                        <p:attrNameLst>
                                          <p:attrName>style.visibility</p:attrName>
                                        </p:attrNameLst>
                                      </p:cBhvr>
                                      <p:to>
                                        <p:strVal val="visible"/>
                                      </p:to>
                                    </p:set>
                                    <p:animEffect transition="in" filter="fade">
                                      <p:cBhvr>
                                        <p:cTn id="17"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726A8C28-3777-8F4A-BB65-C4E89BAABB9C}"/>
              </a:ext>
            </a:extLst>
          </p:cNvPr>
          <p:cNvSpPr txBox="1"/>
          <p:nvPr/>
        </p:nvSpPr>
        <p:spPr>
          <a:xfrm>
            <a:off x="417131" y="1144132"/>
            <a:ext cx="10715798" cy="1815882"/>
          </a:xfrm>
          <a:prstGeom prst="rect">
            <a:avLst/>
          </a:prstGeom>
          <a:noFill/>
          <a:ln>
            <a:noFill/>
          </a:ln>
        </p:spPr>
        <p:txBody>
          <a:bodyPr wrap="square" rtlCol="0">
            <a:spAutoFit/>
          </a:bodyPr>
          <a:lstStyle/>
          <a:p>
            <a:r>
              <a:rPr lang="en-US" sz="2800" b="1" dirty="0">
                <a:latin typeface="Helvetica" pitchFamily="2" charset="0"/>
              </a:rPr>
              <a:t>Early-stage concepts for NASA missions 10-20+ years out</a:t>
            </a:r>
          </a:p>
          <a:p>
            <a:pPr marL="461963" indent="-228600">
              <a:buFont typeface="Arial" panose="020B0604020202020204" pitchFamily="34" charset="0"/>
              <a:buChar char="•"/>
            </a:pPr>
            <a:r>
              <a:rPr lang="en-US" sz="2800" dirty="0">
                <a:latin typeface="Helvetica" pitchFamily="2" charset="0"/>
              </a:rPr>
              <a:t>High risk, high reward (TRL &lt; 2 at time of award)</a:t>
            </a:r>
          </a:p>
          <a:p>
            <a:pPr marL="461963" indent="-228600">
              <a:buFont typeface="Arial" panose="020B0604020202020204" pitchFamily="34" charset="0"/>
              <a:buChar char="•"/>
            </a:pPr>
            <a:r>
              <a:rPr lang="en-US" sz="2800" dirty="0">
                <a:latin typeface="Helvetica" pitchFamily="2" charset="0"/>
              </a:rPr>
              <a:t>Open to ideas from all disciplines</a:t>
            </a:r>
          </a:p>
          <a:p>
            <a:pPr marL="461963" indent="-228600">
              <a:buFont typeface="Arial" panose="020B0604020202020204" pitchFamily="34" charset="0"/>
              <a:buChar char="•"/>
            </a:pPr>
            <a:r>
              <a:rPr lang="en-US" sz="2800" dirty="0">
                <a:latin typeface="Helvetica" pitchFamily="2" charset="0"/>
              </a:rPr>
              <a:t>Projects are technically credible</a:t>
            </a:r>
          </a:p>
        </p:txBody>
      </p:sp>
      <p:sp>
        <p:nvSpPr>
          <p:cNvPr id="21" name="Rectangle 20">
            <a:extLst>
              <a:ext uri="{FF2B5EF4-FFF2-40B4-BE49-F238E27FC236}">
                <a16:creationId xmlns:a16="http://schemas.microsoft.com/office/drawing/2014/main" id="{D1F2BB15-B1A6-7142-9BB5-3E8243CEA2F4}"/>
              </a:ext>
            </a:extLst>
          </p:cNvPr>
          <p:cNvSpPr/>
          <p:nvPr/>
        </p:nvSpPr>
        <p:spPr>
          <a:xfrm>
            <a:off x="840799" y="4800770"/>
            <a:ext cx="10510402" cy="954107"/>
          </a:xfrm>
          <a:prstGeom prst="rect">
            <a:avLst/>
          </a:prstGeom>
        </p:spPr>
        <p:txBody>
          <a:bodyPr wrap="square">
            <a:spAutoFit/>
          </a:bodyPr>
          <a:lstStyle/>
          <a:p>
            <a:pPr algn="ctr"/>
            <a:r>
              <a:rPr lang="en-US" sz="2800" dirty="0">
                <a:latin typeface="Helvetica" pitchFamily="2" charset="0"/>
              </a:rPr>
              <a:t>Proposed NIAC concepts </a:t>
            </a:r>
            <a:r>
              <a:rPr lang="en-US" sz="2800" b="1" i="1" dirty="0">
                <a:latin typeface="Helvetica" pitchFamily="2" charset="0"/>
              </a:rPr>
              <a:t>must demonstrate innovation </a:t>
            </a:r>
            <a:r>
              <a:rPr lang="en-US" sz="2800" i="1" dirty="0">
                <a:latin typeface="Helvetica" pitchFamily="2" charset="0"/>
              </a:rPr>
              <a:t>and </a:t>
            </a:r>
            <a:r>
              <a:rPr lang="en-US" sz="2800" b="1" i="1" dirty="0">
                <a:latin typeface="Helvetica" pitchFamily="2" charset="0"/>
              </a:rPr>
              <a:t>have a clear potential impact</a:t>
            </a:r>
            <a:r>
              <a:rPr lang="en-US" sz="2800" b="1" dirty="0">
                <a:latin typeface="Helvetica" pitchFamily="2" charset="0"/>
              </a:rPr>
              <a:t> </a:t>
            </a:r>
            <a:r>
              <a:rPr lang="en-US" sz="2800" dirty="0">
                <a:latin typeface="Helvetica" pitchFamily="2" charset="0"/>
              </a:rPr>
              <a:t>in transforming future missions</a:t>
            </a:r>
          </a:p>
        </p:txBody>
      </p:sp>
      <p:sp>
        <p:nvSpPr>
          <p:cNvPr id="4" name="Slide Number Placeholder 3"/>
          <p:cNvSpPr>
            <a:spLocks noGrp="1"/>
          </p:cNvSpPr>
          <p:nvPr>
            <p:ph type="sldNum" sz="quarter" idx="12"/>
          </p:nvPr>
        </p:nvSpPr>
        <p:spPr/>
        <p:txBody>
          <a:bodyPr/>
          <a:lstStyle/>
          <a:p>
            <a:fld id="{2579AB7F-E16A-F54A-BCED-C2363B07CE7D}" type="slidenum">
              <a:rPr lang="en-US" smtClean="0">
                <a:solidFill>
                  <a:schemeClr val="tx1"/>
                </a:solidFill>
              </a:rPr>
              <a:t>5</a:t>
            </a:fld>
            <a:endParaRPr lang="en-US">
              <a:solidFill>
                <a:schemeClr val="tx1"/>
              </a:solidFill>
            </a:endParaRPr>
          </a:p>
        </p:txBody>
      </p:sp>
      <p:sp>
        <p:nvSpPr>
          <p:cNvPr id="6" name="Title 1">
            <a:extLst>
              <a:ext uri="{FF2B5EF4-FFF2-40B4-BE49-F238E27FC236}">
                <a16:creationId xmlns:a16="http://schemas.microsoft.com/office/drawing/2014/main" id="{4093442F-FCB9-C9F2-B52C-B6A188866C1E}"/>
              </a:ext>
            </a:extLst>
          </p:cNvPr>
          <p:cNvSpPr>
            <a:spLocks noGrp="1"/>
          </p:cNvSpPr>
          <p:nvPr>
            <p:ph type="title"/>
          </p:nvPr>
        </p:nvSpPr>
        <p:spPr>
          <a:xfrm>
            <a:off x="125679" y="32602"/>
            <a:ext cx="10715798" cy="900000"/>
          </a:xfrm>
        </p:spPr>
        <p:txBody>
          <a:bodyPr>
            <a:noAutofit/>
          </a:bodyPr>
          <a:lstStyle/>
          <a:p>
            <a:r>
              <a:rPr lang="en-US" dirty="0"/>
              <a:t>NIAC Scope</a:t>
            </a:r>
          </a:p>
        </p:txBody>
      </p:sp>
      <p:sp>
        <p:nvSpPr>
          <p:cNvPr id="15" name="TextBox 14">
            <a:extLst>
              <a:ext uri="{FF2B5EF4-FFF2-40B4-BE49-F238E27FC236}">
                <a16:creationId xmlns:a16="http://schemas.microsoft.com/office/drawing/2014/main" id="{F6DD1229-B797-68B7-2F6E-CEF8222BF907}"/>
              </a:ext>
            </a:extLst>
          </p:cNvPr>
          <p:cNvSpPr txBox="1"/>
          <p:nvPr/>
        </p:nvSpPr>
        <p:spPr>
          <a:xfrm>
            <a:off x="2313915" y="5938137"/>
            <a:ext cx="7564170" cy="523220"/>
          </a:xfrm>
          <a:prstGeom prst="rect">
            <a:avLst/>
          </a:prstGeom>
          <a:noFill/>
        </p:spPr>
        <p:txBody>
          <a:bodyPr wrap="square">
            <a:spAutoFit/>
          </a:bodyPr>
          <a:lstStyle/>
          <a:p>
            <a:r>
              <a:rPr lang="en-US" sz="2800" b="1" dirty="0">
                <a:solidFill>
                  <a:srgbClr val="000099"/>
                </a:solidFill>
                <a:latin typeface="+mj-lt"/>
                <a:hlinkClick r:id="rId2">
                  <a:extLst>
                    <a:ext uri="{A12FA001-AC4F-418D-AE19-62706E023703}">
                      <ahyp:hlinkClr xmlns:ahyp="http://schemas.microsoft.com/office/drawing/2018/hyperlinkcolor" val="tx"/>
                    </a:ext>
                  </a:extLst>
                </a:hlinkClick>
              </a:rPr>
              <a:t>https://www.nasa.gov/niac-funded-studies/</a:t>
            </a:r>
            <a:r>
              <a:rPr lang="en-US" sz="2800" b="1" dirty="0">
                <a:solidFill>
                  <a:srgbClr val="000099"/>
                </a:solidFill>
                <a:latin typeface="+mj-lt"/>
              </a:rPr>
              <a:t> </a:t>
            </a:r>
          </a:p>
        </p:txBody>
      </p:sp>
      <p:grpSp>
        <p:nvGrpSpPr>
          <p:cNvPr id="36" name="Group 35">
            <a:extLst>
              <a:ext uri="{FF2B5EF4-FFF2-40B4-BE49-F238E27FC236}">
                <a16:creationId xmlns:a16="http://schemas.microsoft.com/office/drawing/2014/main" id="{F19E8669-13DF-A4E8-9EF0-59D08134BAB4}"/>
              </a:ext>
            </a:extLst>
          </p:cNvPr>
          <p:cNvGrpSpPr/>
          <p:nvPr/>
        </p:nvGrpSpPr>
        <p:grpSpPr>
          <a:xfrm>
            <a:off x="-18539" y="3148872"/>
            <a:ext cx="12210539" cy="1468638"/>
            <a:chOff x="-18539" y="3121713"/>
            <a:chExt cx="12210539" cy="1468638"/>
          </a:xfrm>
        </p:grpSpPr>
        <p:pic>
          <p:nvPicPr>
            <p:cNvPr id="22" name="Picture 21">
              <a:extLst>
                <a:ext uri="{FF2B5EF4-FFF2-40B4-BE49-F238E27FC236}">
                  <a16:creationId xmlns:a16="http://schemas.microsoft.com/office/drawing/2014/main" id="{A118F351-EE50-735E-C609-01E16998FA1F}"/>
                </a:ext>
              </a:extLst>
            </p:cNvPr>
            <p:cNvPicPr>
              <a:picLocks noChangeAspect="1"/>
            </p:cNvPicPr>
            <p:nvPr/>
          </p:nvPicPr>
          <p:blipFill rotWithShape="1">
            <a:blip r:embed="rId3"/>
            <a:srcRect l="1628" t="4436" r="2805" b="3943"/>
            <a:stretch/>
          </p:blipFill>
          <p:spPr>
            <a:xfrm>
              <a:off x="7120834" y="3126279"/>
              <a:ext cx="2614163" cy="1463040"/>
            </a:xfrm>
            <a:prstGeom prst="rect">
              <a:avLst/>
            </a:prstGeom>
            <a:ln>
              <a:noFill/>
            </a:ln>
          </p:spPr>
        </p:pic>
        <p:pic>
          <p:nvPicPr>
            <p:cNvPr id="24" name="Picture 23">
              <a:extLst>
                <a:ext uri="{FF2B5EF4-FFF2-40B4-BE49-F238E27FC236}">
                  <a16:creationId xmlns:a16="http://schemas.microsoft.com/office/drawing/2014/main" id="{47F4AB00-F925-F152-6A75-C52A2A7EFDB4}"/>
                </a:ext>
              </a:extLst>
            </p:cNvPr>
            <p:cNvPicPr>
              <a:picLocks noChangeAspect="1"/>
            </p:cNvPicPr>
            <p:nvPr/>
          </p:nvPicPr>
          <p:blipFill>
            <a:blip r:embed="rId4"/>
            <a:stretch>
              <a:fillRect/>
            </a:stretch>
          </p:blipFill>
          <p:spPr>
            <a:xfrm>
              <a:off x="9581479" y="3121713"/>
              <a:ext cx="2610521" cy="1463040"/>
            </a:xfrm>
            <a:prstGeom prst="rect">
              <a:avLst/>
            </a:prstGeom>
          </p:spPr>
        </p:pic>
        <p:pic>
          <p:nvPicPr>
            <p:cNvPr id="32" name="Picture 31">
              <a:extLst>
                <a:ext uri="{FF2B5EF4-FFF2-40B4-BE49-F238E27FC236}">
                  <a16:creationId xmlns:a16="http://schemas.microsoft.com/office/drawing/2014/main" id="{DBC917F8-D6C8-7976-AC7D-4DB2E4224830}"/>
                </a:ext>
              </a:extLst>
            </p:cNvPr>
            <p:cNvPicPr>
              <a:picLocks noChangeAspect="1"/>
            </p:cNvPicPr>
            <p:nvPr/>
          </p:nvPicPr>
          <p:blipFill rotWithShape="1">
            <a:blip r:embed="rId5"/>
            <a:srcRect l="8917"/>
            <a:stretch/>
          </p:blipFill>
          <p:spPr>
            <a:xfrm>
              <a:off x="-18539" y="3127311"/>
              <a:ext cx="2953052" cy="1463040"/>
            </a:xfrm>
            <a:prstGeom prst="rect">
              <a:avLst/>
            </a:prstGeom>
          </p:spPr>
        </p:pic>
        <p:pic>
          <p:nvPicPr>
            <p:cNvPr id="17" name="Picture 16">
              <a:extLst>
                <a:ext uri="{FF2B5EF4-FFF2-40B4-BE49-F238E27FC236}">
                  <a16:creationId xmlns:a16="http://schemas.microsoft.com/office/drawing/2014/main" id="{D089C105-71FD-8DE7-E4E2-DA6F65EC1CF0}"/>
                </a:ext>
              </a:extLst>
            </p:cNvPr>
            <p:cNvPicPr>
              <a:picLocks noChangeAspect="1"/>
            </p:cNvPicPr>
            <p:nvPr/>
          </p:nvPicPr>
          <p:blipFill rotWithShape="1">
            <a:blip r:embed="rId6"/>
            <a:srcRect l="2073" t="4460" r="3875" b="4851"/>
            <a:stretch/>
          </p:blipFill>
          <p:spPr>
            <a:xfrm>
              <a:off x="5286859" y="3127311"/>
              <a:ext cx="2223993" cy="1463040"/>
            </a:xfrm>
            <a:prstGeom prst="rect">
              <a:avLst/>
            </a:prstGeom>
          </p:spPr>
        </p:pic>
        <p:pic>
          <p:nvPicPr>
            <p:cNvPr id="35" name="Picture 34">
              <a:extLst>
                <a:ext uri="{FF2B5EF4-FFF2-40B4-BE49-F238E27FC236}">
                  <a16:creationId xmlns:a16="http://schemas.microsoft.com/office/drawing/2014/main" id="{522DED95-A36A-02CB-8CEF-3572FAAFF806}"/>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7103"/>
            <a:stretch/>
          </p:blipFill>
          <p:spPr>
            <a:xfrm>
              <a:off x="2898301" y="3126930"/>
              <a:ext cx="2388558" cy="1463040"/>
            </a:xfrm>
            <a:prstGeom prst="rect">
              <a:avLst/>
            </a:prstGeom>
          </p:spPr>
        </p:pic>
      </p:grpSp>
    </p:spTree>
    <p:extLst>
      <p:ext uri="{BB962C8B-B14F-4D97-AF65-F5344CB8AC3E}">
        <p14:creationId xmlns:p14="http://schemas.microsoft.com/office/powerpoint/2010/main" val="1623098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p:txBody>
          <a:bodyPr>
            <a:normAutofit/>
          </a:bodyPr>
          <a:lstStyle/>
          <a:p>
            <a:pPr marL="231775"/>
            <a:r>
              <a:rPr lang="en-US" sz="3600" b="1" dirty="0">
                <a:solidFill>
                  <a:srgbClr val="260E0D"/>
                </a:solidFill>
                <a:latin typeface="Helvetica" pitchFamily="2" charset="0"/>
                <a:cs typeface="Arial" charset="0"/>
              </a:rPr>
              <a:t>NIAC Study Phases</a:t>
            </a:r>
          </a:p>
        </p:txBody>
      </p:sp>
      <p:sp>
        <p:nvSpPr>
          <p:cNvPr id="3" name="Slide Number Placeholder 2"/>
          <p:cNvSpPr>
            <a:spLocks noGrp="1"/>
          </p:cNvSpPr>
          <p:nvPr>
            <p:ph type="sldNum" sz="quarter" idx="12"/>
          </p:nvPr>
        </p:nvSpPr>
        <p:spPr/>
        <p:txBody>
          <a:bodyPr/>
          <a:lstStyle/>
          <a:p>
            <a:fld id="{2579AB7F-E16A-F54A-BCED-C2363B07CE7D}" type="slidenum">
              <a:rPr lang="en-US" smtClean="0"/>
              <a:t>6</a:t>
            </a:fld>
            <a:endParaRPr lang="en-US"/>
          </a:p>
        </p:txBody>
      </p:sp>
      <p:sp>
        <p:nvSpPr>
          <p:cNvPr id="33" name="Rectangle 32">
            <a:extLst>
              <a:ext uri="{FF2B5EF4-FFF2-40B4-BE49-F238E27FC236}">
                <a16:creationId xmlns:a16="http://schemas.microsoft.com/office/drawing/2014/main" id="{E4BAC54B-5260-E345-B83B-9710A1D528C5}"/>
              </a:ext>
            </a:extLst>
          </p:cNvPr>
          <p:cNvSpPr/>
          <p:nvPr/>
        </p:nvSpPr>
        <p:spPr>
          <a:xfrm>
            <a:off x="286906" y="1157170"/>
            <a:ext cx="11618188" cy="549925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CD5E1"/>
              </a:solidFill>
            </a:endParaRPr>
          </a:p>
        </p:txBody>
      </p:sp>
      <p:graphicFrame>
        <p:nvGraphicFramePr>
          <p:cNvPr id="34" name="Table 33">
            <a:extLst>
              <a:ext uri="{FF2B5EF4-FFF2-40B4-BE49-F238E27FC236}">
                <a16:creationId xmlns:a16="http://schemas.microsoft.com/office/drawing/2014/main" id="{F82ADDA7-46C2-134D-8F16-FC9985A30F96}"/>
              </a:ext>
            </a:extLst>
          </p:cNvPr>
          <p:cNvGraphicFramePr>
            <a:graphicFrameLocks noGrp="1"/>
          </p:cNvGraphicFramePr>
          <p:nvPr>
            <p:extLst>
              <p:ext uri="{D42A27DB-BD31-4B8C-83A1-F6EECF244321}">
                <p14:modId xmlns:p14="http://schemas.microsoft.com/office/powerpoint/2010/main" val="1632883831"/>
              </p:ext>
            </p:extLst>
          </p:nvPr>
        </p:nvGraphicFramePr>
        <p:xfrm>
          <a:off x="653993" y="1475716"/>
          <a:ext cx="3383280" cy="5022155"/>
        </p:xfrm>
        <a:graphic>
          <a:graphicData uri="http://schemas.openxmlformats.org/drawingml/2006/table">
            <a:tbl>
              <a:tblPr firstRow="1" bandRow="1">
                <a:tableStyleId>{74C1A8A3-306A-4EB7-A6B1-4F7E0EB9C5D6}</a:tableStyleId>
              </a:tblPr>
              <a:tblGrid>
                <a:gridCol w="3383280">
                  <a:extLst>
                    <a:ext uri="{9D8B030D-6E8A-4147-A177-3AD203B41FA5}">
                      <a16:colId xmlns:a16="http://schemas.microsoft.com/office/drawing/2014/main" val="20000"/>
                    </a:ext>
                  </a:extLst>
                </a:gridCol>
              </a:tblGrid>
              <a:tr h="114300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a:effectLst>
                            <a:outerShdw sx="1000" sy="1000" algn="tl">
                              <a:srgbClr val="000000"/>
                            </a:outerShdw>
                          </a:effectLst>
                          <a:latin typeface="Helvetica" pitchFamily="2" charset="0"/>
                        </a:rPr>
                        <a:t>PHASE I</a:t>
                      </a:r>
                    </a:p>
                    <a:p>
                      <a:pPr algn="ctr">
                        <a:spcBef>
                          <a:spcPts val="500"/>
                        </a:spcBef>
                      </a:pPr>
                      <a:r>
                        <a:rPr lang="en-US" sz="1400" dirty="0">
                          <a:effectLst>
                            <a:outerShdw sx="1000" sy="1000" algn="tl">
                              <a:srgbClr val="000000"/>
                            </a:outerShdw>
                          </a:effectLst>
                          <a:latin typeface="Helvetica" pitchFamily="2" charset="0"/>
                        </a:rPr>
                        <a:t>Establish the feasibility of the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598872">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0" dirty="0">
                          <a:solidFill>
                            <a:srgbClr val="2E2C32"/>
                          </a:solidFill>
                          <a:effectLst/>
                          <a:latin typeface="Helvetica" pitchFamily="2" charset="0"/>
                        </a:rPr>
                        <a:t>Opens:</a:t>
                      </a:r>
                      <a:r>
                        <a:rPr lang="en-US" sz="2400" b="1" baseline="0" dirty="0">
                          <a:solidFill>
                            <a:srgbClr val="2E2C32"/>
                          </a:solidFill>
                          <a:effectLst/>
                          <a:latin typeface="Helvetica" pitchFamily="2" charset="0"/>
                        </a:rPr>
                        <a:t> </a:t>
                      </a:r>
                      <a:r>
                        <a:rPr lang="en-US" sz="2400" b="1" baseline="0" dirty="0">
                          <a:solidFill>
                            <a:srgbClr val="EEAD00"/>
                          </a:solidFill>
                          <a:effectLst/>
                          <a:latin typeface="Helvetica" pitchFamily="2" charset="0"/>
                        </a:rPr>
                        <a:t>June</a:t>
                      </a:r>
                      <a:endParaRPr lang="en-US" sz="2400" b="1" dirty="0">
                        <a:solidFill>
                          <a:srgbClr val="EEAD00"/>
                        </a:solidFill>
                        <a:effectLst/>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FF"/>
                    </a:solidFill>
                  </a:tcPr>
                </a:tc>
                <a:extLst>
                  <a:ext uri="{0D108BD9-81ED-4DB2-BD59-A6C34878D82A}">
                    <a16:rowId xmlns:a16="http://schemas.microsoft.com/office/drawing/2014/main" val="10001"/>
                  </a:ext>
                </a:extLst>
              </a:tr>
              <a:tr h="32802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spcBef>
                          <a:spcPts val="500"/>
                        </a:spcBef>
                        <a:buFont typeface="Arial" panose="020B0604020202020204" pitchFamily="34" charset="0"/>
                        <a:buChar char="•"/>
                      </a:pPr>
                      <a:r>
                        <a:rPr lang="en-US" sz="2000" b="0" i="0" dirty="0">
                          <a:latin typeface="Helvetica" pitchFamily="2" charset="0"/>
                        </a:rPr>
                        <a:t>Up to </a:t>
                      </a:r>
                      <a:r>
                        <a:rPr lang="en-US" sz="2000" b="1" i="0" dirty="0">
                          <a:solidFill>
                            <a:srgbClr val="0366B3"/>
                          </a:solidFill>
                          <a:latin typeface="Helvetica" pitchFamily="2" charset="0"/>
                        </a:rPr>
                        <a:t>$175K</a:t>
                      </a:r>
                      <a:endParaRPr lang="en-US" sz="2000" b="0" i="0" dirty="0">
                        <a:latin typeface="Helvetica" pitchFamily="2" charset="0"/>
                      </a:endParaRPr>
                    </a:p>
                    <a:p>
                      <a:pPr marL="285750" indent="-285750" algn="l">
                        <a:spcBef>
                          <a:spcPts val="500"/>
                        </a:spcBef>
                        <a:buFont typeface="Arial" panose="020B0604020202020204" pitchFamily="34" charset="0"/>
                        <a:buChar char="•"/>
                      </a:pPr>
                      <a:r>
                        <a:rPr lang="en-US" sz="2000" b="1" i="0" dirty="0">
                          <a:solidFill>
                            <a:srgbClr val="0366B3"/>
                          </a:solidFill>
                          <a:latin typeface="Helvetica" pitchFamily="2" charset="0"/>
                        </a:rPr>
                        <a:t>9 MONTHS </a:t>
                      </a:r>
                      <a:r>
                        <a:rPr lang="en-US" sz="2000" b="0" i="0" dirty="0">
                          <a:latin typeface="Helvetica" pitchFamily="2" charset="0"/>
                        </a:rPr>
                        <a:t>for concept definition and initial analysis in a mission context</a:t>
                      </a:r>
                    </a:p>
                    <a:p>
                      <a:pPr marL="285750" indent="-285750" algn="l">
                        <a:spcBef>
                          <a:spcPts val="500"/>
                        </a:spcBef>
                        <a:buFont typeface="Arial" panose="020B0604020202020204" pitchFamily="34" charset="0"/>
                        <a:buChar char="•"/>
                      </a:pPr>
                      <a:r>
                        <a:rPr lang="en-US" sz="2000" b="0" i="0" dirty="0">
                          <a:latin typeface="Helvetica" pitchFamily="2" charset="0"/>
                        </a:rPr>
                        <a:t>Open to any U.S. organization</a:t>
                      </a:r>
                    </a:p>
                    <a:p>
                      <a:pPr marL="285750" indent="-285750" algn="l">
                        <a:spcBef>
                          <a:spcPts val="500"/>
                        </a:spcBef>
                        <a:buFont typeface="Arial" panose="020B0604020202020204" pitchFamily="34" charset="0"/>
                        <a:buChar char="•"/>
                      </a:pPr>
                      <a:r>
                        <a:rPr lang="en-US" sz="2000" b="0" i="0" dirty="0">
                          <a:latin typeface="Helvetica" pitchFamily="2" charset="0"/>
                        </a:rPr>
                        <a:t>2-Step process</a:t>
                      </a:r>
                    </a:p>
                    <a:p>
                      <a:pPr marL="290513" indent="-290513" algn="l">
                        <a:spcBef>
                          <a:spcPts val="500"/>
                        </a:spcBef>
                        <a:buFont typeface="Arial" panose="020B0604020202020204" pitchFamily="34" charset="0"/>
                        <a:buChar char="•"/>
                      </a:pPr>
                      <a:r>
                        <a:rPr lang="en-US" sz="2000" b="1" i="0" dirty="0">
                          <a:solidFill>
                            <a:srgbClr val="0366B3"/>
                          </a:solidFill>
                          <a:latin typeface="Helvetica" pitchFamily="2" charset="0"/>
                        </a:rPr>
                        <a:t>12-16 awards / year</a:t>
                      </a:r>
                      <a:endParaRPr lang="en-US" sz="2000" b="1" i="0" dirty="0">
                        <a:solidFill>
                          <a:srgbClr val="0366B3"/>
                        </a:solidFill>
                        <a:latin typeface="Helvetica" pitchFamily="2"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35" name="Table 34">
            <a:extLst>
              <a:ext uri="{FF2B5EF4-FFF2-40B4-BE49-F238E27FC236}">
                <a16:creationId xmlns:a16="http://schemas.microsoft.com/office/drawing/2014/main" id="{DC4A8129-38E3-504F-B48B-A75D44510BE7}"/>
              </a:ext>
            </a:extLst>
          </p:cNvPr>
          <p:cNvGraphicFramePr>
            <a:graphicFrameLocks noGrp="1"/>
          </p:cNvGraphicFramePr>
          <p:nvPr>
            <p:extLst>
              <p:ext uri="{D42A27DB-BD31-4B8C-83A1-F6EECF244321}">
                <p14:modId xmlns:p14="http://schemas.microsoft.com/office/powerpoint/2010/main" val="3003613856"/>
              </p:ext>
            </p:extLst>
          </p:nvPr>
        </p:nvGraphicFramePr>
        <p:xfrm>
          <a:off x="4404360" y="1470621"/>
          <a:ext cx="3383280" cy="5029200"/>
        </p:xfrm>
        <a:graphic>
          <a:graphicData uri="http://schemas.openxmlformats.org/drawingml/2006/table">
            <a:tbl>
              <a:tblPr firstRow="1" bandRow="1">
                <a:tableStyleId>{74C1A8A3-306A-4EB7-A6B1-4F7E0EB9C5D6}</a:tableStyleId>
              </a:tblPr>
              <a:tblGrid>
                <a:gridCol w="3383280">
                  <a:extLst>
                    <a:ext uri="{9D8B030D-6E8A-4147-A177-3AD203B41FA5}">
                      <a16:colId xmlns:a16="http://schemas.microsoft.com/office/drawing/2014/main" val="20000"/>
                    </a:ext>
                  </a:extLst>
                </a:gridCol>
              </a:tblGrid>
              <a:tr h="116922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a:effectLst>
                            <a:outerShdw sx="1000" sy="1000" algn="tl">
                              <a:srgbClr val="000000"/>
                            </a:outerShdw>
                          </a:effectLst>
                          <a:latin typeface="Helvetica" pitchFamily="2" charset="0"/>
                        </a:rPr>
                        <a:t>PHASE II</a:t>
                      </a:r>
                    </a:p>
                    <a:p>
                      <a:pPr algn="ctr">
                        <a:spcBef>
                          <a:spcPts val="500"/>
                        </a:spcBef>
                      </a:pPr>
                      <a:r>
                        <a:rPr lang="en-US" sz="1400" dirty="0">
                          <a:effectLst>
                            <a:outerShdw sx="1000" sy="1000" algn="tl">
                              <a:srgbClr val="000000"/>
                            </a:outerShdw>
                          </a:effectLst>
                          <a:latin typeface="Helvetica" pitchFamily="2" charset="0"/>
                        </a:rPr>
                        <a:t>Address the most challenging aspects to demonstrate viability</a:t>
                      </a:r>
                      <a:br>
                        <a:rPr lang="en-US" sz="1400" dirty="0">
                          <a:effectLst>
                            <a:outerShdw sx="1000" sy="1000" algn="tl">
                              <a:srgbClr val="000000"/>
                            </a:outerShdw>
                          </a:effectLst>
                          <a:latin typeface="Helvetica" pitchFamily="2" charset="0"/>
                        </a:rPr>
                      </a:br>
                      <a:endParaRPr lang="en-US" sz="1400" dirty="0">
                        <a:effectLst>
                          <a:outerShdw sx="1000" sy="1000" algn="tl">
                            <a:srgbClr val="000000"/>
                          </a:outerShdw>
                        </a:effectLst>
                        <a:latin typeface="Helvetica"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47373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0" dirty="0">
                          <a:solidFill>
                            <a:srgbClr val="2E2C32"/>
                          </a:solidFill>
                          <a:effectLst/>
                          <a:latin typeface="Helvetica" pitchFamily="2" charset="0"/>
                        </a:rPr>
                        <a:t>Opens:</a:t>
                      </a:r>
                      <a:r>
                        <a:rPr lang="en-US" sz="2400" b="1" baseline="0" dirty="0">
                          <a:solidFill>
                            <a:srgbClr val="2E2C32"/>
                          </a:solidFill>
                          <a:effectLst/>
                          <a:latin typeface="Helvetica" pitchFamily="2" charset="0"/>
                        </a:rPr>
                        <a:t> </a:t>
                      </a:r>
                      <a:r>
                        <a:rPr lang="en-US" sz="2400" b="1" baseline="0" dirty="0">
                          <a:solidFill>
                            <a:srgbClr val="FAC300"/>
                          </a:solidFill>
                          <a:effectLst/>
                          <a:latin typeface="Helvetica" pitchFamily="2" charset="0"/>
                        </a:rPr>
                        <a:t>January</a:t>
                      </a:r>
                      <a:endParaRPr lang="en-US" sz="2400" b="1" dirty="0">
                        <a:solidFill>
                          <a:srgbClr val="FAC300"/>
                        </a:solidFill>
                        <a:effectLst/>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FF"/>
                    </a:solidFill>
                  </a:tcPr>
                </a:tc>
                <a:extLst>
                  <a:ext uri="{0D108BD9-81ED-4DB2-BD59-A6C34878D82A}">
                    <a16:rowId xmlns:a16="http://schemas.microsoft.com/office/drawing/2014/main" val="10001"/>
                  </a:ext>
                </a:extLst>
              </a:tr>
              <a:tr h="338624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spcBef>
                          <a:spcPts val="500"/>
                        </a:spcBef>
                        <a:buFont typeface="Arial" panose="020B0604020202020204" pitchFamily="34" charset="0"/>
                        <a:buChar char="•"/>
                      </a:pPr>
                      <a:r>
                        <a:rPr lang="en-US" sz="2000" dirty="0">
                          <a:latin typeface="Helvetica" pitchFamily="2" charset="0"/>
                        </a:rPr>
                        <a:t>Up to </a:t>
                      </a:r>
                      <a:r>
                        <a:rPr lang="en-US" sz="2000" b="1" dirty="0">
                          <a:solidFill>
                            <a:srgbClr val="0366B3"/>
                          </a:solidFill>
                          <a:latin typeface="Helvetica" pitchFamily="2" charset="0"/>
                        </a:rPr>
                        <a:t>$600K total</a:t>
                      </a:r>
                      <a:endParaRPr lang="en-US" sz="2000" b="1" dirty="0">
                        <a:latin typeface="Helvetica" pitchFamily="2" charset="0"/>
                      </a:endParaRPr>
                    </a:p>
                    <a:p>
                      <a:pPr marL="285750" indent="-285750" algn="l">
                        <a:spcBef>
                          <a:spcPts val="500"/>
                        </a:spcBef>
                        <a:buFont typeface="Arial" panose="020B0604020202020204" pitchFamily="34" charset="0"/>
                        <a:buChar char="•"/>
                      </a:pPr>
                      <a:r>
                        <a:rPr lang="en-US" sz="2000" b="1" dirty="0">
                          <a:solidFill>
                            <a:srgbClr val="0366B3"/>
                          </a:solidFill>
                          <a:latin typeface="Helvetica" pitchFamily="2" charset="0"/>
                        </a:rPr>
                        <a:t>2 YEARS</a:t>
                      </a:r>
                      <a:r>
                        <a:rPr lang="en-US" sz="2000" b="1" dirty="0">
                          <a:latin typeface="Helvetica" pitchFamily="2" charset="0"/>
                        </a:rPr>
                        <a:t> </a:t>
                      </a:r>
                      <a:r>
                        <a:rPr lang="en-US" sz="2000" dirty="0">
                          <a:latin typeface="Helvetica" pitchFamily="2" charset="0"/>
                        </a:rPr>
                        <a:t>for further development of the most promising</a:t>
                      </a:r>
                      <a:r>
                        <a:rPr lang="en-US" sz="2000" baseline="0" dirty="0">
                          <a:latin typeface="Helvetica" pitchFamily="2" charset="0"/>
                        </a:rPr>
                        <a:t> P</a:t>
                      </a:r>
                      <a:r>
                        <a:rPr lang="en-US" sz="2000" dirty="0">
                          <a:latin typeface="Helvetica" pitchFamily="2" charset="0"/>
                        </a:rPr>
                        <a:t>hase I concepts, including comparative mission analysis, pathways forward, and spin off technologies</a:t>
                      </a:r>
                    </a:p>
                    <a:p>
                      <a:pPr marL="285750" indent="-285750" algn="l">
                        <a:spcBef>
                          <a:spcPts val="500"/>
                        </a:spcBef>
                        <a:buFont typeface="Arial" panose="020B0604020202020204" pitchFamily="34" charset="0"/>
                        <a:buChar char="•"/>
                      </a:pPr>
                      <a:r>
                        <a:rPr lang="en-US" sz="2000" b="1" dirty="0">
                          <a:solidFill>
                            <a:srgbClr val="0366B3"/>
                          </a:solidFill>
                          <a:latin typeface="Helvetica" pitchFamily="2" charset="0"/>
                        </a:rPr>
                        <a:t>5-7 awards /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36" name="Table 35">
            <a:extLst>
              <a:ext uri="{FF2B5EF4-FFF2-40B4-BE49-F238E27FC236}">
                <a16:creationId xmlns:a16="http://schemas.microsoft.com/office/drawing/2014/main" id="{C3D6E659-E6B6-164C-919C-9C0B57763247}"/>
              </a:ext>
            </a:extLst>
          </p:cNvPr>
          <p:cNvGraphicFramePr>
            <a:graphicFrameLocks noGrp="1"/>
          </p:cNvGraphicFramePr>
          <p:nvPr>
            <p:extLst>
              <p:ext uri="{D42A27DB-BD31-4B8C-83A1-F6EECF244321}">
                <p14:modId xmlns:p14="http://schemas.microsoft.com/office/powerpoint/2010/main" val="474805827"/>
              </p:ext>
            </p:extLst>
          </p:nvPr>
        </p:nvGraphicFramePr>
        <p:xfrm>
          <a:off x="8154727" y="1475716"/>
          <a:ext cx="3383280" cy="5007415"/>
        </p:xfrm>
        <a:graphic>
          <a:graphicData uri="http://schemas.openxmlformats.org/drawingml/2006/table">
            <a:tbl>
              <a:tblPr firstRow="1" bandRow="1">
                <a:tableStyleId>{74C1A8A3-306A-4EB7-A6B1-4F7E0EB9C5D6}</a:tableStyleId>
              </a:tblPr>
              <a:tblGrid>
                <a:gridCol w="3383280">
                  <a:extLst>
                    <a:ext uri="{9D8B030D-6E8A-4147-A177-3AD203B41FA5}">
                      <a16:colId xmlns:a16="http://schemas.microsoft.com/office/drawing/2014/main" val="20000"/>
                    </a:ext>
                  </a:extLst>
                </a:gridCol>
              </a:tblGrid>
              <a:tr h="115884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400" dirty="0">
                          <a:effectLst>
                            <a:outerShdw sx="1000" sy="1000" algn="tl">
                              <a:srgbClr val="000000"/>
                            </a:outerShdw>
                          </a:effectLst>
                          <a:latin typeface="Helvetica" pitchFamily="2" charset="0"/>
                        </a:rPr>
                        <a:t>PHASE III</a:t>
                      </a:r>
                    </a:p>
                    <a:p>
                      <a:pPr algn="ctr">
                        <a:spcBef>
                          <a:spcPts val="500"/>
                        </a:spcBef>
                      </a:pPr>
                      <a:r>
                        <a:rPr lang="en-US" sz="1400" dirty="0">
                          <a:effectLst>
                            <a:outerShdw sx="1000" sy="1000" algn="tl">
                              <a:srgbClr val="000000"/>
                            </a:outerShdw>
                          </a:effectLst>
                          <a:latin typeface="Helvetica" pitchFamily="2" charset="0"/>
                        </a:rPr>
                        <a:t>Implement strategy for technology transition and utilization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51604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400" b="0" dirty="0">
                          <a:solidFill>
                            <a:srgbClr val="2E2C32"/>
                          </a:solidFill>
                          <a:effectLst/>
                          <a:latin typeface="Helvetica" pitchFamily="2" charset="0"/>
                        </a:rPr>
                        <a:t>Opens:</a:t>
                      </a:r>
                      <a:r>
                        <a:rPr lang="en-US" sz="2400" b="0" baseline="0" dirty="0">
                          <a:solidFill>
                            <a:srgbClr val="2E2C32"/>
                          </a:solidFill>
                          <a:effectLst/>
                          <a:latin typeface="Helvetica" pitchFamily="2" charset="0"/>
                        </a:rPr>
                        <a:t> </a:t>
                      </a:r>
                      <a:r>
                        <a:rPr lang="en-US" sz="2400" b="1" baseline="0" dirty="0">
                          <a:solidFill>
                            <a:srgbClr val="FAC300"/>
                          </a:solidFill>
                          <a:effectLst/>
                          <a:latin typeface="Helvetica" pitchFamily="2" charset="0"/>
                        </a:rPr>
                        <a:t>February</a:t>
                      </a:r>
                      <a:endParaRPr lang="en-US" sz="2400" b="1" dirty="0">
                        <a:solidFill>
                          <a:srgbClr val="FAC300"/>
                        </a:solidFill>
                        <a:effectLst/>
                        <a:latin typeface="Helvetica"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FFF"/>
                    </a:solidFill>
                  </a:tcPr>
                </a:tc>
                <a:extLst>
                  <a:ext uri="{0D108BD9-81ED-4DB2-BD59-A6C34878D82A}">
                    <a16:rowId xmlns:a16="http://schemas.microsoft.com/office/drawing/2014/main" val="10001"/>
                  </a:ext>
                </a:extLst>
              </a:tr>
              <a:tr h="333252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spcBef>
                          <a:spcPts val="0"/>
                        </a:spcBef>
                        <a:buFont typeface="Arial" panose="020B0604020202020204" pitchFamily="34" charset="0"/>
                        <a:buChar char="•"/>
                      </a:pPr>
                      <a:r>
                        <a:rPr lang="en-US" sz="2000" dirty="0">
                          <a:latin typeface="Helvetica" pitchFamily="2" charset="0"/>
                        </a:rPr>
                        <a:t>Up to </a:t>
                      </a:r>
                      <a:r>
                        <a:rPr lang="en-US" sz="2000" b="1" dirty="0">
                          <a:solidFill>
                            <a:srgbClr val="0366B3"/>
                          </a:solidFill>
                          <a:latin typeface="Helvetica" pitchFamily="2" charset="0"/>
                        </a:rPr>
                        <a:t>$2M total</a:t>
                      </a:r>
                      <a:endParaRPr lang="en-US" sz="2000" b="1" dirty="0">
                        <a:latin typeface="Helvetica" pitchFamily="2" charset="0"/>
                      </a:endParaRPr>
                    </a:p>
                    <a:p>
                      <a:pPr marL="285750" indent="-285750" algn="l">
                        <a:spcBef>
                          <a:spcPts val="500"/>
                        </a:spcBef>
                        <a:buFont typeface="Arial" panose="020B0604020202020204" pitchFamily="34" charset="0"/>
                        <a:buChar char="•"/>
                      </a:pPr>
                      <a:r>
                        <a:rPr lang="en-US" sz="2000" b="1" dirty="0">
                          <a:solidFill>
                            <a:srgbClr val="0366B3"/>
                          </a:solidFill>
                          <a:latin typeface="Helvetica" pitchFamily="2" charset="0"/>
                        </a:rPr>
                        <a:t>2 YEARS </a:t>
                      </a:r>
                      <a:r>
                        <a:rPr lang="en-US" sz="2000" baseline="0" dirty="0">
                          <a:latin typeface="Helvetica" pitchFamily="2" charset="0"/>
                        </a:rPr>
                        <a:t>with the goal to </a:t>
                      </a:r>
                      <a:r>
                        <a:rPr lang="en-US" sz="2000" dirty="0">
                          <a:latin typeface="Helvetica" pitchFamily="2" charset="0"/>
                        </a:rPr>
                        <a:t>strategically transition successful Phase II</a:t>
                      </a:r>
                      <a:r>
                        <a:rPr lang="en-US" sz="2000" baseline="0" dirty="0">
                          <a:latin typeface="Helvetica" pitchFamily="2" charset="0"/>
                        </a:rPr>
                        <a:t> </a:t>
                      </a:r>
                      <a:r>
                        <a:rPr lang="en-US" sz="2000" dirty="0">
                          <a:latin typeface="Helvetica" pitchFamily="2" charset="0"/>
                        </a:rPr>
                        <a:t>concepts with the highest potential impact for NASA, OGAs</a:t>
                      </a:r>
                      <a:r>
                        <a:rPr lang="en-US" sz="2000" baseline="0" dirty="0">
                          <a:latin typeface="Helvetica" pitchFamily="2" charset="0"/>
                        </a:rPr>
                        <a:t> </a:t>
                      </a:r>
                      <a:r>
                        <a:rPr lang="en-US" sz="2000" dirty="0">
                          <a:latin typeface="Helvetica" pitchFamily="2" charset="0"/>
                        </a:rPr>
                        <a:t>or commercial partners</a:t>
                      </a:r>
                    </a:p>
                    <a:p>
                      <a:pPr marL="800100" lvl="1" indent="-342900" algn="l">
                        <a:spcBef>
                          <a:spcPts val="0"/>
                        </a:spcBef>
                        <a:buFont typeface="Courier New" panose="02070309020205020404" pitchFamily="49" charset="0"/>
                        <a:buChar char="­"/>
                      </a:pPr>
                      <a:r>
                        <a:rPr lang="en-US" sz="2000" dirty="0">
                          <a:latin typeface="Helvetica" pitchFamily="2" charset="0"/>
                        </a:rPr>
                        <a:t>Instituted in 2018</a:t>
                      </a:r>
                    </a:p>
                    <a:p>
                      <a:pPr marL="285750" indent="-285750" algn="l">
                        <a:spcBef>
                          <a:spcPts val="500"/>
                        </a:spcBef>
                        <a:buFont typeface="Arial" panose="020B0604020202020204" pitchFamily="34" charset="0"/>
                        <a:buChar char="•"/>
                      </a:pPr>
                      <a:r>
                        <a:rPr lang="en-US" sz="2000" b="1" dirty="0">
                          <a:solidFill>
                            <a:srgbClr val="0366B3"/>
                          </a:solidFill>
                          <a:latin typeface="Helvetica" pitchFamily="2" charset="0"/>
                        </a:rPr>
                        <a:t>1 award /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 name="Title 1">
            <a:extLst>
              <a:ext uri="{FF2B5EF4-FFF2-40B4-BE49-F238E27FC236}">
                <a16:creationId xmlns:a16="http://schemas.microsoft.com/office/drawing/2014/main" id="{1FF1290B-3F14-0E80-9A53-2C7572B2FB43}"/>
              </a:ext>
            </a:extLst>
          </p:cNvPr>
          <p:cNvSpPr txBox="1">
            <a:spLocks/>
          </p:cNvSpPr>
          <p:nvPr/>
        </p:nvSpPr>
        <p:spPr>
          <a:xfrm>
            <a:off x="125679" y="32602"/>
            <a:ext cx="1071579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a:lstStyle>
          <a:p>
            <a:r>
              <a:rPr lang="en-US" dirty="0"/>
              <a:t>NIAC Program Solicitations</a:t>
            </a:r>
          </a:p>
        </p:txBody>
      </p:sp>
    </p:spTree>
    <p:extLst>
      <p:ext uri="{BB962C8B-B14F-4D97-AF65-F5344CB8AC3E}">
        <p14:creationId xmlns:p14="http://schemas.microsoft.com/office/powerpoint/2010/main" val="89818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p:txBody>
          <a:bodyPr>
            <a:normAutofit/>
          </a:bodyPr>
          <a:lstStyle/>
          <a:p>
            <a:pPr marL="231775"/>
            <a:r>
              <a:rPr lang="en-US" sz="3600" b="1" dirty="0">
                <a:solidFill>
                  <a:srgbClr val="260E0D"/>
                </a:solidFill>
                <a:latin typeface="Helvetica" pitchFamily="2" charset="0"/>
                <a:cs typeface="Arial" charset="0"/>
              </a:rPr>
              <a:t>NIAC Study Phases</a:t>
            </a:r>
          </a:p>
        </p:txBody>
      </p:sp>
      <p:sp>
        <p:nvSpPr>
          <p:cNvPr id="3" name="Slide Number Placeholder 2"/>
          <p:cNvSpPr>
            <a:spLocks noGrp="1"/>
          </p:cNvSpPr>
          <p:nvPr>
            <p:ph type="sldNum" sz="quarter" idx="12"/>
          </p:nvPr>
        </p:nvSpPr>
        <p:spPr/>
        <p:txBody>
          <a:bodyPr/>
          <a:lstStyle/>
          <a:p>
            <a:fld id="{2579AB7F-E16A-F54A-BCED-C2363B07CE7D}" type="slidenum">
              <a:rPr lang="en-US" smtClean="0"/>
              <a:t>7</a:t>
            </a:fld>
            <a:endParaRPr lang="en-US"/>
          </a:p>
        </p:txBody>
      </p:sp>
      <p:sp>
        <p:nvSpPr>
          <p:cNvPr id="2" name="Title 1">
            <a:extLst>
              <a:ext uri="{FF2B5EF4-FFF2-40B4-BE49-F238E27FC236}">
                <a16:creationId xmlns:a16="http://schemas.microsoft.com/office/drawing/2014/main" id="{1FF1290B-3F14-0E80-9A53-2C7572B2FB43}"/>
              </a:ext>
            </a:extLst>
          </p:cNvPr>
          <p:cNvSpPr txBox="1">
            <a:spLocks/>
          </p:cNvSpPr>
          <p:nvPr/>
        </p:nvSpPr>
        <p:spPr>
          <a:xfrm>
            <a:off x="125679" y="32602"/>
            <a:ext cx="1071579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a:lstStyle>
          <a:p>
            <a:r>
              <a:rPr lang="en-US" dirty="0"/>
              <a:t>Funding Innovation Across the Nation</a:t>
            </a:r>
          </a:p>
        </p:txBody>
      </p:sp>
      <p:grpSp>
        <p:nvGrpSpPr>
          <p:cNvPr id="4" name="Group 3">
            <a:extLst>
              <a:ext uri="{FF2B5EF4-FFF2-40B4-BE49-F238E27FC236}">
                <a16:creationId xmlns:a16="http://schemas.microsoft.com/office/drawing/2014/main" id="{2CD24984-99DA-4A3A-AB2E-86F8F8395B44}"/>
              </a:ext>
            </a:extLst>
          </p:cNvPr>
          <p:cNvGrpSpPr/>
          <p:nvPr/>
        </p:nvGrpSpPr>
        <p:grpSpPr>
          <a:xfrm>
            <a:off x="-14514" y="912081"/>
            <a:ext cx="12229375" cy="5975741"/>
            <a:chOff x="2072089" y="700058"/>
            <a:chExt cx="8527819" cy="5492158"/>
          </a:xfrm>
        </p:grpSpPr>
        <p:grpSp>
          <p:nvGrpSpPr>
            <p:cNvPr id="5" name="Group 4">
              <a:extLst>
                <a:ext uri="{FF2B5EF4-FFF2-40B4-BE49-F238E27FC236}">
                  <a16:creationId xmlns:a16="http://schemas.microsoft.com/office/drawing/2014/main" id="{39EE2F5B-B261-B9E7-1D36-E5C328A66F97}"/>
                </a:ext>
              </a:extLst>
            </p:cNvPr>
            <p:cNvGrpSpPr/>
            <p:nvPr/>
          </p:nvGrpSpPr>
          <p:grpSpPr>
            <a:xfrm>
              <a:off x="2113055" y="768055"/>
              <a:ext cx="8429909" cy="5393102"/>
              <a:chOff x="-52454" y="669771"/>
              <a:chExt cx="9202601" cy="5837481"/>
            </a:xfrm>
          </p:grpSpPr>
          <p:pic>
            <p:nvPicPr>
              <p:cNvPr id="11" name="Picture 11" descr="http://www.franchiseopportunitiesjournal.com/wp-content/uploads/2014/03/bigstock-Small-business-owner-of-a-co-sized.jpg">
                <a:extLst>
                  <a:ext uri="{FF2B5EF4-FFF2-40B4-BE49-F238E27FC236}">
                    <a16:creationId xmlns:a16="http://schemas.microsoft.com/office/drawing/2014/main" id="{51398A54-1064-9C40-1C8C-44AF809B9717}"/>
                  </a:ext>
                </a:extLst>
              </p:cNvPr>
              <p:cNvPicPr>
                <a:picLocks noChangeAspect="1" noChangeArrowheads="1"/>
              </p:cNvPicPr>
              <p:nvPr/>
            </p:nvPicPr>
            <p:blipFill rotWithShape="1">
              <a:blip r:embed="rId2" cstate="screen">
                <a:extLst>
                  <a:ext uri="{28A0092B-C50C-407E-A947-70E740481C1C}">
                    <a14:useLocalDpi xmlns:a14="http://schemas.microsoft.com/office/drawing/2010/main" val="0"/>
                  </a:ext>
                </a:extLst>
              </a:blip>
              <a:srcRect b="-528"/>
              <a:stretch/>
            </p:blipFill>
            <p:spPr bwMode="auto">
              <a:xfrm>
                <a:off x="4557568" y="685804"/>
                <a:ext cx="1526054" cy="5629995"/>
              </a:xfrm>
              <a:prstGeom prst="rect">
                <a:avLst/>
              </a:prstGeom>
              <a:noFill/>
              <a:ln w="57150">
                <a:solidFill>
                  <a:srgbClr val="FAC300"/>
                </a:solidFill>
              </a:ln>
              <a:extLst>
                <a:ext uri="{909E8E84-426E-40DD-AFC4-6F175D3DCCD1}">
                  <a14:hiddenFill xmlns:a14="http://schemas.microsoft.com/office/drawing/2010/main">
                    <a:solidFill>
                      <a:srgbClr val="FFFFFF"/>
                    </a:solidFill>
                  </a14:hiddenFill>
                </a:ext>
              </a:extLst>
            </p:spPr>
          </p:pic>
          <p:pic>
            <p:nvPicPr>
              <p:cNvPr id="12" name="Picture 15">
                <a:extLst>
                  <a:ext uri="{FF2B5EF4-FFF2-40B4-BE49-F238E27FC236}">
                    <a16:creationId xmlns:a16="http://schemas.microsoft.com/office/drawing/2014/main" id="{AB13E21D-4C68-0740-5F99-4FBA24F9DF23}"/>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4561701" y="703352"/>
                <a:ext cx="1521935" cy="5581773"/>
              </a:xfrm>
              <a:prstGeom prst="rect">
                <a:avLst/>
              </a:prstGeom>
              <a:noFill/>
              <a:ln w="57150">
                <a:solidFill>
                  <a:srgbClr val="FAC300"/>
                </a:solidFill>
                <a:miter lim="800000"/>
                <a:headEnd/>
                <a:tailEnd/>
              </a:ln>
              <a:extLst>
                <a:ext uri="{909E8E84-426E-40DD-AFC4-6F175D3DCCD1}">
                  <a14:hiddenFill xmlns:a14="http://schemas.microsoft.com/office/drawing/2010/main">
                    <a:solidFill>
                      <a:schemeClr val="accent1"/>
                    </a:solidFill>
                  </a14:hiddenFill>
                </a:ext>
              </a:extLst>
            </p:spPr>
          </p:pic>
          <p:pic>
            <p:nvPicPr>
              <p:cNvPr id="14" name="Picture 13">
                <a:extLst>
                  <a:ext uri="{FF2B5EF4-FFF2-40B4-BE49-F238E27FC236}">
                    <a16:creationId xmlns:a16="http://schemas.microsoft.com/office/drawing/2014/main" id="{D84F1656-AB88-39B5-EFA6-D57C2B5884CB}"/>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7624093" y="669771"/>
                <a:ext cx="1526054" cy="5602896"/>
              </a:xfrm>
              <a:prstGeom prst="rect">
                <a:avLst/>
              </a:prstGeom>
              <a:noFill/>
              <a:ln w="57150">
                <a:solidFill>
                  <a:srgbClr val="FAC300"/>
                </a:solidFill>
                <a:miter lim="800000"/>
                <a:headEnd/>
                <a:tailEnd/>
              </a:ln>
              <a:extLst>
                <a:ext uri="{909E8E84-426E-40DD-AFC4-6F175D3DCCD1}">
                  <a14:hiddenFill xmlns:a14="http://schemas.microsoft.com/office/drawing/2010/main">
                    <a:solidFill>
                      <a:schemeClr val="accent1"/>
                    </a:solidFill>
                  </a14:hiddenFill>
                </a:ext>
              </a:extLst>
            </p:spPr>
          </p:pic>
          <p:pic>
            <p:nvPicPr>
              <p:cNvPr id="15" name="Picture 12">
                <a:extLst>
                  <a:ext uri="{FF2B5EF4-FFF2-40B4-BE49-F238E27FC236}">
                    <a16:creationId xmlns:a16="http://schemas.microsoft.com/office/drawing/2014/main" id="{C2851FE7-A2ED-A1B6-C16C-F3B72C6F4893}"/>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a:stretch/>
            </p:blipFill>
            <p:spPr bwMode="auto">
              <a:xfrm>
                <a:off x="6098038" y="685800"/>
                <a:ext cx="1526054" cy="5611683"/>
              </a:xfrm>
              <a:prstGeom prst="rect">
                <a:avLst/>
              </a:prstGeom>
              <a:noFill/>
              <a:ln w="57150">
                <a:solidFill>
                  <a:srgbClr val="FAC300"/>
                </a:solidFill>
                <a:miter lim="800000"/>
                <a:headEnd/>
                <a:tailEnd/>
              </a:ln>
              <a:extLst>
                <a:ext uri="{909E8E84-426E-40DD-AFC4-6F175D3DCCD1}">
                  <a14:hiddenFill xmlns:a14="http://schemas.microsoft.com/office/drawing/2010/main">
                    <a:solidFill>
                      <a:schemeClr val="accent1"/>
                    </a:solidFill>
                  </a14:hiddenFill>
                </a:ext>
              </a:extLst>
            </p:spPr>
          </p:pic>
          <p:pic>
            <p:nvPicPr>
              <p:cNvPr id="16" name="Picture 9">
                <a:extLst>
                  <a:ext uri="{FF2B5EF4-FFF2-40B4-BE49-F238E27FC236}">
                    <a16:creationId xmlns:a16="http://schemas.microsoft.com/office/drawing/2014/main" id="{2E9D9025-A6D8-C7C1-3BDF-018A43BCAA8B}"/>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b="-3983"/>
              <a:stretch/>
            </p:blipFill>
            <p:spPr bwMode="auto">
              <a:xfrm>
                <a:off x="3035680" y="685805"/>
                <a:ext cx="1521935" cy="5593371"/>
              </a:xfrm>
              <a:prstGeom prst="rect">
                <a:avLst/>
              </a:prstGeom>
              <a:noFill/>
              <a:ln w="57150">
                <a:solidFill>
                  <a:srgbClr val="FAC300"/>
                </a:solidFill>
                <a:miter lim="800000"/>
                <a:headEnd/>
                <a:tailEnd/>
              </a:ln>
              <a:extLst>
                <a:ext uri="{909E8E84-426E-40DD-AFC4-6F175D3DCCD1}">
                  <a14:hiddenFill xmlns:a14="http://schemas.microsoft.com/office/drawing/2010/main">
                    <a:solidFill>
                      <a:schemeClr val="accent1"/>
                    </a:solidFill>
                  </a14:hiddenFill>
                </a:ext>
              </a:extLst>
            </p:spPr>
          </p:pic>
          <p:pic>
            <p:nvPicPr>
              <p:cNvPr id="17" name="Picture 8">
                <a:extLst>
                  <a:ext uri="{FF2B5EF4-FFF2-40B4-BE49-F238E27FC236}">
                    <a16:creationId xmlns:a16="http://schemas.microsoft.com/office/drawing/2014/main" id="{EF7B038F-6865-03FD-AA36-B4261BF63B3C}"/>
                  </a:ext>
                </a:extLst>
              </p:cNvPr>
              <p:cNvPicPr>
                <a:picLocks noChangeAspect="1" noChangeArrowheads="1"/>
              </p:cNvPicPr>
              <p:nvPr/>
            </p:nvPicPr>
            <p:blipFill rotWithShape="1">
              <a:blip r:embed="rId7" cstate="screen">
                <a:extLst>
                  <a:ext uri="{28A0092B-C50C-407E-A947-70E740481C1C}">
                    <a14:useLocalDpi xmlns:a14="http://schemas.microsoft.com/office/drawing/2010/main" val="0"/>
                  </a:ext>
                </a:extLst>
              </a:blip>
              <a:srcRect/>
              <a:stretch/>
            </p:blipFill>
            <p:spPr bwMode="auto">
              <a:xfrm rot="16200000">
                <a:off x="-513648" y="2709382"/>
                <a:ext cx="5570839" cy="1523684"/>
              </a:xfrm>
              <a:prstGeom prst="rect">
                <a:avLst/>
              </a:prstGeom>
              <a:noFill/>
              <a:ln w="57150">
                <a:solidFill>
                  <a:srgbClr val="FAC300"/>
                </a:solidFill>
                <a:miter lim="800000"/>
                <a:headEnd/>
                <a:tailEnd/>
              </a:ln>
              <a:extLst>
                <a:ext uri="{909E8E84-426E-40DD-AFC4-6F175D3DCCD1}">
                  <a14:hiddenFill xmlns:a14="http://schemas.microsoft.com/office/drawing/2010/main">
                    <a:solidFill>
                      <a:schemeClr val="accent1"/>
                    </a:solidFill>
                  </a14:hiddenFill>
                </a:ext>
              </a:extLst>
            </p:spPr>
          </p:pic>
          <p:pic>
            <p:nvPicPr>
              <p:cNvPr id="18" name="Picture 7">
                <a:extLst>
                  <a:ext uri="{FF2B5EF4-FFF2-40B4-BE49-F238E27FC236}">
                    <a16:creationId xmlns:a16="http://schemas.microsoft.com/office/drawing/2014/main" id="{5DE8DACC-C286-0F0F-38BE-ABB9DF1D5128}"/>
                  </a:ext>
                </a:extLst>
              </p:cNvPr>
              <p:cNvPicPr>
                <a:picLocks noChangeAspect="1" noChangeArrowheads="1"/>
              </p:cNvPicPr>
              <p:nvPr/>
            </p:nvPicPr>
            <p:blipFill rotWithShape="1">
              <a:blip r:embed="rId8" cstate="screen">
                <a:extLst>
                  <a:ext uri="{28A0092B-C50C-407E-A947-70E740481C1C}">
                    <a14:useLocalDpi xmlns:a14="http://schemas.microsoft.com/office/drawing/2010/main" val="0"/>
                  </a:ext>
                </a:extLst>
              </a:blip>
              <a:srcRect/>
              <a:stretch/>
            </p:blipFill>
            <p:spPr bwMode="auto">
              <a:xfrm>
                <a:off x="-37071" y="669777"/>
                <a:ext cx="1546959" cy="5578629"/>
              </a:xfrm>
              <a:prstGeom prst="rect">
                <a:avLst/>
              </a:prstGeom>
              <a:noFill/>
              <a:ln w="57150">
                <a:solidFill>
                  <a:srgbClr val="FAC300"/>
                </a:solidFill>
                <a:miter lim="800000"/>
                <a:headEnd/>
                <a:tailEnd/>
              </a:ln>
              <a:extLst>
                <a:ext uri="{909E8E84-426E-40DD-AFC4-6F175D3DCCD1}">
                  <a14:hiddenFill xmlns:a14="http://schemas.microsoft.com/office/drawing/2010/main">
                    <a:solidFill>
                      <a:schemeClr val="accent1"/>
                    </a:solidFill>
                  </a14:hiddenFill>
                </a:ext>
              </a:extLst>
            </p:spPr>
          </p:pic>
          <p:sp>
            <p:nvSpPr>
              <p:cNvPr id="19" name="Rectangle 18">
                <a:extLst>
                  <a:ext uri="{FF2B5EF4-FFF2-40B4-BE49-F238E27FC236}">
                    <a16:creationId xmlns:a16="http://schemas.microsoft.com/office/drawing/2014/main" id="{1BC2C4B0-3C81-FDBD-8EBE-DAA34BDFE674}"/>
                  </a:ext>
                </a:extLst>
              </p:cNvPr>
              <p:cNvSpPr/>
              <p:nvPr/>
            </p:nvSpPr>
            <p:spPr>
              <a:xfrm>
                <a:off x="-37070" y="685800"/>
                <a:ext cx="1526054" cy="5562600"/>
              </a:xfrm>
              <a:prstGeom prst="rect">
                <a:avLst/>
              </a:prstGeom>
              <a:no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0" name="Rectangle 19">
                <a:extLst>
                  <a:ext uri="{FF2B5EF4-FFF2-40B4-BE49-F238E27FC236}">
                    <a16:creationId xmlns:a16="http://schemas.microsoft.com/office/drawing/2014/main" id="{010140E3-9FF5-03B9-1107-9AC9540EEDE0}"/>
                  </a:ext>
                </a:extLst>
              </p:cNvPr>
              <p:cNvSpPr/>
              <p:nvPr/>
            </p:nvSpPr>
            <p:spPr>
              <a:xfrm>
                <a:off x="1507519" y="685800"/>
                <a:ext cx="1526054" cy="5562600"/>
              </a:xfrm>
              <a:prstGeom prst="rect">
                <a:avLst/>
              </a:prstGeom>
              <a:no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1" name="Rectangle 20">
                <a:extLst>
                  <a:ext uri="{FF2B5EF4-FFF2-40B4-BE49-F238E27FC236}">
                    <a16:creationId xmlns:a16="http://schemas.microsoft.com/office/drawing/2014/main" id="{093A0F49-A7C7-ED98-33A0-5642A2780957}"/>
                  </a:ext>
                </a:extLst>
              </p:cNvPr>
              <p:cNvSpPr/>
              <p:nvPr/>
            </p:nvSpPr>
            <p:spPr>
              <a:xfrm>
                <a:off x="7624093" y="685800"/>
                <a:ext cx="1526054" cy="5562600"/>
              </a:xfrm>
              <a:prstGeom prst="rect">
                <a:avLst/>
              </a:prstGeom>
              <a:no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2" name="Rectangle 21">
                <a:extLst>
                  <a:ext uri="{FF2B5EF4-FFF2-40B4-BE49-F238E27FC236}">
                    <a16:creationId xmlns:a16="http://schemas.microsoft.com/office/drawing/2014/main" id="{6EA713EC-22AA-4E3E-A100-EB2BEBAF8E2A}"/>
                  </a:ext>
                </a:extLst>
              </p:cNvPr>
              <p:cNvSpPr/>
              <p:nvPr/>
            </p:nvSpPr>
            <p:spPr>
              <a:xfrm>
                <a:off x="3035632" y="685800"/>
                <a:ext cx="1526054" cy="5562600"/>
              </a:xfrm>
              <a:prstGeom prst="rect">
                <a:avLst/>
              </a:prstGeom>
              <a:no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3" name="Rectangle 22">
                <a:extLst>
                  <a:ext uri="{FF2B5EF4-FFF2-40B4-BE49-F238E27FC236}">
                    <a16:creationId xmlns:a16="http://schemas.microsoft.com/office/drawing/2014/main" id="{1779EE32-08E7-CB2A-F5E7-994F52E61E3F}"/>
                  </a:ext>
                </a:extLst>
              </p:cNvPr>
              <p:cNvSpPr/>
              <p:nvPr/>
            </p:nvSpPr>
            <p:spPr>
              <a:xfrm>
                <a:off x="4557568" y="685800"/>
                <a:ext cx="1526054" cy="5562600"/>
              </a:xfrm>
              <a:prstGeom prst="rect">
                <a:avLst/>
              </a:prstGeom>
              <a:no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4" name="Rectangle 23">
                <a:extLst>
                  <a:ext uri="{FF2B5EF4-FFF2-40B4-BE49-F238E27FC236}">
                    <a16:creationId xmlns:a16="http://schemas.microsoft.com/office/drawing/2014/main" id="{AFF9DB43-A4D2-41A9-E605-89C9F1F35B8C}"/>
                  </a:ext>
                </a:extLst>
              </p:cNvPr>
              <p:cNvSpPr/>
              <p:nvPr/>
            </p:nvSpPr>
            <p:spPr>
              <a:xfrm>
                <a:off x="6098038" y="685800"/>
                <a:ext cx="1526054" cy="5562600"/>
              </a:xfrm>
              <a:prstGeom prst="rect">
                <a:avLst/>
              </a:prstGeom>
              <a:no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sz="1600" dirty="0">
                  <a:solidFill>
                    <a:prstClr val="white"/>
                  </a:solidFill>
                </a:endParaRPr>
              </a:p>
            </p:txBody>
          </p:sp>
          <p:sp>
            <p:nvSpPr>
              <p:cNvPr id="25" name="Rectangle 24">
                <a:extLst>
                  <a:ext uri="{FF2B5EF4-FFF2-40B4-BE49-F238E27FC236}">
                    <a16:creationId xmlns:a16="http://schemas.microsoft.com/office/drawing/2014/main" id="{BA7864CD-25CE-2884-E5DA-42315F0DF3AB}"/>
                  </a:ext>
                </a:extLst>
              </p:cNvPr>
              <p:cNvSpPr/>
              <p:nvPr/>
            </p:nvSpPr>
            <p:spPr>
              <a:xfrm>
                <a:off x="-52454" y="5943689"/>
                <a:ext cx="1559972" cy="556355"/>
              </a:xfrm>
              <a:prstGeom prst="rect">
                <a:avLst/>
              </a:prstGeom>
              <a:solidFill>
                <a:srgbClr val="D16309"/>
              </a:solid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prstClr val="white"/>
                    </a:solidFill>
                  </a:rPr>
                  <a:t>Universities</a:t>
                </a:r>
              </a:p>
            </p:txBody>
          </p:sp>
          <p:sp>
            <p:nvSpPr>
              <p:cNvPr id="26" name="Rectangle 25">
                <a:extLst>
                  <a:ext uri="{FF2B5EF4-FFF2-40B4-BE49-F238E27FC236}">
                    <a16:creationId xmlns:a16="http://schemas.microsoft.com/office/drawing/2014/main" id="{203F9971-6494-6369-E75E-78E06792E1FF}"/>
                  </a:ext>
                </a:extLst>
              </p:cNvPr>
              <p:cNvSpPr/>
              <p:nvPr/>
            </p:nvSpPr>
            <p:spPr>
              <a:xfrm>
                <a:off x="1547666" y="5943689"/>
                <a:ext cx="1460514" cy="556355"/>
              </a:xfrm>
              <a:prstGeom prst="rect">
                <a:avLst/>
              </a:prstGeom>
              <a:solidFill>
                <a:srgbClr val="D16309"/>
              </a:solid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prstClr val="white"/>
                    </a:solidFill>
                  </a:rPr>
                  <a:t>National</a:t>
                </a:r>
              </a:p>
              <a:p>
                <a:pPr algn="ctr" defTabSz="914400"/>
                <a:r>
                  <a:rPr lang="en-US" sz="1400" b="1" dirty="0">
                    <a:solidFill>
                      <a:prstClr val="white"/>
                    </a:solidFill>
                  </a:rPr>
                  <a:t>Labs</a:t>
                </a:r>
              </a:p>
            </p:txBody>
          </p:sp>
          <p:sp>
            <p:nvSpPr>
              <p:cNvPr id="27" name="Rectangle 26">
                <a:extLst>
                  <a:ext uri="{FF2B5EF4-FFF2-40B4-BE49-F238E27FC236}">
                    <a16:creationId xmlns:a16="http://schemas.microsoft.com/office/drawing/2014/main" id="{9CA26348-CA66-2E85-DD0C-F7D146C738FB}"/>
                  </a:ext>
                </a:extLst>
              </p:cNvPr>
              <p:cNvSpPr/>
              <p:nvPr/>
            </p:nvSpPr>
            <p:spPr>
              <a:xfrm>
                <a:off x="3045957" y="5950897"/>
                <a:ext cx="1501066" cy="556355"/>
              </a:xfrm>
              <a:prstGeom prst="rect">
                <a:avLst/>
              </a:prstGeom>
              <a:solidFill>
                <a:srgbClr val="D16309"/>
              </a:solid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prstClr val="white"/>
                    </a:solidFill>
                  </a:rPr>
                  <a:t>Industry</a:t>
                </a:r>
              </a:p>
            </p:txBody>
          </p:sp>
          <p:sp>
            <p:nvSpPr>
              <p:cNvPr id="28" name="Rectangle 27">
                <a:extLst>
                  <a:ext uri="{FF2B5EF4-FFF2-40B4-BE49-F238E27FC236}">
                    <a16:creationId xmlns:a16="http://schemas.microsoft.com/office/drawing/2014/main" id="{971EECBA-A600-C6E9-66F7-3BBC79C6F89B}"/>
                  </a:ext>
                </a:extLst>
              </p:cNvPr>
              <p:cNvSpPr/>
              <p:nvPr/>
            </p:nvSpPr>
            <p:spPr>
              <a:xfrm>
                <a:off x="4574671" y="5950897"/>
                <a:ext cx="1504705" cy="556355"/>
              </a:xfrm>
              <a:prstGeom prst="rect">
                <a:avLst/>
              </a:prstGeom>
              <a:solidFill>
                <a:srgbClr val="D16309"/>
              </a:solid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prstClr val="white"/>
                    </a:solidFill>
                  </a:rPr>
                  <a:t>Small</a:t>
                </a:r>
              </a:p>
              <a:p>
                <a:pPr algn="ctr" defTabSz="914400"/>
                <a:r>
                  <a:rPr lang="en-US" sz="1400" b="1" dirty="0">
                    <a:solidFill>
                      <a:prstClr val="white"/>
                    </a:solidFill>
                  </a:rPr>
                  <a:t>Businesses</a:t>
                </a:r>
              </a:p>
            </p:txBody>
          </p:sp>
          <p:sp>
            <p:nvSpPr>
              <p:cNvPr id="29" name="Rectangle 28">
                <a:extLst>
                  <a:ext uri="{FF2B5EF4-FFF2-40B4-BE49-F238E27FC236}">
                    <a16:creationId xmlns:a16="http://schemas.microsoft.com/office/drawing/2014/main" id="{78EB365E-776B-DC2D-134E-03B796983251}"/>
                  </a:ext>
                </a:extLst>
              </p:cNvPr>
              <p:cNvSpPr/>
              <p:nvPr/>
            </p:nvSpPr>
            <p:spPr>
              <a:xfrm>
                <a:off x="6111834" y="5950897"/>
                <a:ext cx="1504705" cy="556355"/>
              </a:xfrm>
              <a:prstGeom prst="rect">
                <a:avLst/>
              </a:prstGeom>
              <a:solidFill>
                <a:srgbClr val="D16309"/>
              </a:solid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prstClr val="white"/>
                    </a:solidFill>
                  </a:rPr>
                  <a:t>NASA</a:t>
                </a:r>
              </a:p>
              <a:p>
                <a:pPr algn="ctr" defTabSz="914400"/>
                <a:r>
                  <a:rPr lang="en-US" sz="1400" b="1" dirty="0">
                    <a:solidFill>
                      <a:prstClr val="white"/>
                    </a:solidFill>
                  </a:rPr>
                  <a:t>Researchers</a:t>
                </a:r>
              </a:p>
            </p:txBody>
          </p:sp>
          <p:sp>
            <p:nvSpPr>
              <p:cNvPr id="30" name="Rectangle 29">
                <a:extLst>
                  <a:ext uri="{FF2B5EF4-FFF2-40B4-BE49-F238E27FC236}">
                    <a16:creationId xmlns:a16="http://schemas.microsoft.com/office/drawing/2014/main" id="{1B30602E-C6A6-88AB-DC9C-0EFD8B7B44D0}"/>
                  </a:ext>
                </a:extLst>
              </p:cNvPr>
              <p:cNvSpPr/>
              <p:nvPr/>
            </p:nvSpPr>
            <p:spPr>
              <a:xfrm>
                <a:off x="7644751" y="5943689"/>
                <a:ext cx="1501278" cy="556355"/>
              </a:xfrm>
              <a:prstGeom prst="rect">
                <a:avLst/>
              </a:prstGeom>
              <a:solidFill>
                <a:srgbClr val="D16309"/>
              </a:solidFill>
              <a:ln w="57150">
                <a:solidFill>
                  <a:srgbClr val="FAC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sz="1400" b="1" dirty="0">
                    <a:solidFill>
                      <a:prstClr val="white"/>
                    </a:solidFill>
                  </a:rPr>
                  <a:t>Individuals &amp;</a:t>
                </a:r>
              </a:p>
              <a:p>
                <a:pPr algn="ctr" defTabSz="914400"/>
                <a:r>
                  <a:rPr lang="en-US" sz="1400" b="1" dirty="0">
                    <a:solidFill>
                      <a:prstClr val="white"/>
                    </a:solidFill>
                  </a:rPr>
                  <a:t>Garage Inventors</a:t>
                </a:r>
              </a:p>
            </p:txBody>
          </p:sp>
        </p:grpSp>
        <p:cxnSp>
          <p:nvCxnSpPr>
            <p:cNvPr id="6" name="Straight Connector 5">
              <a:extLst>
                <a:ext uri="{FF2B5EF4-FFF2-40B4-BE49-F238E27FC236}">
                  <a16:creationId xmlns:a16="http://schemas.microsoft.com/office/drawing/2014/main" id="{DD7EA747-6663-8F24-1E44-DEC0935D0A01}"/>
                </a:ext>
              </a:extLst>
            </p:cNvPr>
            <p:cNvCxnSpPr>
              <a:cxnSpLocks/>
            </p:cNvCxnSpPr>
            <p:nvPr/>
          </p:nvCxnSpPr>
          <p:spPr>
            <a:xfrm>
              <a:off x="2072089" y="700058"/>
              <a:ext cx="8527819" cy="0"/>
            </a:xfrm>
            <a:prstGeom prst="line">
              <a:avLst/>
            </a:prstGeom>
            <a:ln w="57150">
              <a:solidFill>
                <a:srgbClr val="FAC3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6FD0DF3-5C4B-28EC-6AB9-F6B56A4E41E4}"/>
                </a:ext>
              </a:extLst>
            </p:cNvPr>
            <p:cNvCxnSpPr>
              <a:cxnSpLocks/>
            </p:cNvCxnSpPr>
            <p:nvPr/>
          </p:nvCxnSpPr>
          <p:spPr>
            <a:xfrm>
              <a:off x="2072089" y="6173356"/>
              <a:ext cx="8527819" cy="0"/>
            </a:xfrm>
            <a:prstGeom prst="line">
              <a:avLst/>
            </a:prstGeom>
            <a:ln w="57150">
              <a:solidFill>
                <a:srgbClr val="FAC3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641C962-1E43-D431-A30D-E61390862D43}"/>
                </a:ext>
              </a:extLst>
            </p:cNvPr>
            <p:cNvCxnSpPr>
              <a:cxnSpLocks/>
            </p:cNvCxnSpPr>
            <p:nvPr/>
          </p:nvCxnSpPr>
          <p:spPr>
            <a:xfrm flipV="1">
              <a:off x="2098174" y="5378138"/>
              <a:ext cx="0" cy="814078"/>
            </a:xfrm>
            <a:prstGeom prst="line">
              <a:avLst/>
            </a:prstGeom>
            <a:ln w="57150">
              <a:solidFill>
                <a:srgbClr val="FAC3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2486CA2-7405-5930-A466-E58D617B9AF4}"/>
                </a:ext>
              </a:extLst>
            </p:cNvPr>
            <p:cNvCxnSpPr>
              <a:cxnSpLocks/>
            </p:cNvCxnSpPr>
            <p:nvPr/>
          </p:nvCxnSpPr>
          <p:spPr>
            <a:xfrm flipH="1">
              <a:off x="10573799" y="5378138"/>
              <a:ext cx="1320" cy="808414"/>
            </a:xfrm>
            <a:prstGeom prst="line">
              <a:avLst/>
            </a:prstGeom>
            <a:ln w="57150">
              <a:solidFill>
                <a:srgbClr val="FAC3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068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79AB7F-E16A-F54A-BCED-C2363B07CE7D}" type="slidenum">
              <a:rPr kumimoji="0" lang="en-US" sz="1200" b="0" i="0" u="none" strike="noStrike" kern="1200" cap="none" spc="0" normalizeH="0" baseline="0" noProof="0" smtClean="0">
                <a:ln>
                  <a:noFill/>
                </a:ln>
                <a:solidFill>
                  <a:prstClr val="black">
                    <a:tint val="75000"/>
                  </a:prstClr>
                </a:solidFill>
                <a:effectLst/>
                <a:uLnTx/>
                <a:uFillTx/>
                <a:latin typeface="Garam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Garamond"/>
              <a:ea typeface="+mn-ea"/>
              <a:cs typeface="+mn-cs"/>
            </a:endParaRPr>
          </a:p>
        </p:txBody>
      </p:sp>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a:xfrm>
            <a:off x="180000" y="90000"/>
            <a:ext cx="10261372" cy="900000"/>
          </a:xfrm>
        </p:spPr>
        <p:txBody>
          <a:bodyPr>
            <a:noAutofit/>
          </a:bodyPr>
          <a:lstStyle/>
          <a:p>
            <a:pPr marL="231775"/>
            <a:r>
              <a:rPr lang="en-US" sz="3100" b="1" dirty="0">
                <a:solidFill>
                  <a:srgbClr val="260E0D"/>
                </a:solidFill>
                <a:latin typeface="Helvetica" pitchFamily="2" charset="0"/>
                <a:cs typeface="Arial" charset="0"/>
              </a:rPr>
              <a:t>NIAC Awards: Educational Institutions (2011 – 2023)</a:t>
            </a:r>
          </a:p>
        </p:txBody>
      </p:sp>
      <p:grpSp>
        <p:nvGrpSpPr>
          <p:cNvPr id="5" name="Group 4">
            <a:extLst>
              <a:ext uri="{FF2B5EF4-FFF2-40B4-BE49-F238E27FC236}">
                <a16:creationId xmlns:a16="http://schemas.microsoft.com/office/drawing/2014/main" id="{9686044A-177E-7E11-816C-C3E1F8BFEC49}"/>
              </a:ext>
            </a:extLst>
          </p:cNvPr>
          <p:cNvGrpSpPr/>
          <p:nvPr/>
        </p:nvGrpSpPr>
        <p:grpSpPr>
          <a:xfrm>
            <a:off x="890705" y="1204297"/>
            <a:ext cx="10410590" cy="5584057"/>
            <a:chOff x="88308" y="1215684"/>
            <a:chExt cx="10410590" cy="5584057"/>
          </a:xfrm>
        </p:grpSpPr>
        <p:pic>
          <p:nvPicPr>
            <p:cNvPr id="116" name="Picture 115" descr="A map of the united states&#10;&#10;Description automatically generated">
              <a:extLst>
                <a:ext uri="{FF2B5EF4-FFF2-40B4-BE49-F238E27FC236}">
                  <a16:creationId xmlns:a16="http://schemas.microsoft.com/office/drawing/2014/main" id="{7ABD0EFA-79CF-93B1-F8DE-0AF4AE309C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6593" y="1289040"/>
              <a:ext cx="7772401" cy="5440680"/>
            </a:xfrm>
            <a:prstGeom prst="rect">
              <a:avLst/>
            </a:prstGeom>
          </p:spPr>
        </p:pic>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94871" y="6613374"/>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tint val="75000"/>
                    </a:prstClr>
                  </a:solidFill>
                  <a:effectLst/>
                  <a:uLnTx/>
                  <a:uFillTx/>
                  <a:latin typeface="Helvetica" pitchFamily="2" charset="0"/>
                  <a:ea typeface="+mn-ea"/>
                  <a:cs typeface="+mn-cs"/>
                </a:rPr>
                <a:t>NIAC</a:t>
              </a:r>
            </a:p>
          </p:txBody>
        </p:sp>
        <p:cxnSp>
          <p:nvCxnSpPr>
            <p:cNvPr id="7" name="Straight Connector 6">
              <a:extLst>
                <a:ext uri="{FF2B5EF4-FFF2-40B4-BE49-F238E27FC236}">
                  <a16:creationId xmlns:a16="http://schemas.microsoft.com/office/drawing/2014/main" id="{79594B78-79CC-82C6-6F8C-31ED71D68A1C}"/>
                </a:ext>
              </a:extLst>
            </p:cNvPr>
            <p:cNvCxnSpPr>
              <a:cxnSpLocks/>
            </p:cNvCxnSpPr>
            <p:nvPr/>
          </p:nvCxnSpPr>
          <p:spPr>
            <a:xfrm>
              <a:off x="7381588" y="3781251"/>
              <a:ext cx="1373585" cy="581572"/>
            </a:xfrm>
            <a:prstGeom prst="line">
              <a:avLst/>
            </a:prstGeom>
          </p:spPr>
          <p:style>
            <a:lnRef idx="2">
              <a:schemeClr val="dk1"/>
            </a:lnRef>
            <a:fillRef idx="0">
              <a:schemeClr val="dk1"/>
            </a:fillRef>
            <a:effectRef idx="1">
              <a:schemeClr val="dk1"/>
            </a:effectRef>
            <a:fontRef idx="minor">
              <a:schemeClr val="tx1"/>
            </a:fontRef>
          </p:style>
        </p:cxnSp>
        <p:sp>
          <p:nvSpPr>
            <p:cNvPr id="9" name="TextBox 8">
              <a:extLst>
                <a:ext uri="{FF2B5EF4-FFF2-40B4-BE49-F238E27FC236}">
                  <a16:creationId xmlns:a16="http://schemas.microsoft.com/office/drawing/2014/main" id="{AAB3A4F8-D5F2-7F31-F2A4-74527DEF62BC}"/>
                </a:ext>
              </a:extLst>
            </p:cNvPr>
            <p:cNvSpPr txBox="1"/>
            <p:nvPr/>
          </p:nvSpPr>
          <p:spPr>
            <a:xfrm>
              <a:off x="8813435" y="4255780"/>
              <a:ext cx="1206814" cy="5078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Virginia Polytechnic Institute and State University</a:t>
              </a:r>
              <a:endParaRPr lang="en-US" sz="900" b="1" dirty="0">
                <a:effectLst/>
              </a:endParaRPr>
            </a:p>
          </p:txBody>
        </p:sp>
        <p:cxnSp>
          <p:nvCxnSpPr>
            <p:cNvPr id="11" name="Straight Connector 10">
              <a:extLst>
                <a:ext uri="{FF2B5EF4-FFF2-40B4-BE49-F238E27FC236}">
                  <a16:creationId xmlns:a16="http://schemas.microsoft.com/office/drawing/2014/main" id="{F6CB86EE-F21C-C09F-1E91-5F64F4B93B33}"/>
                </a:ext>
              </a:extLst>
            </p:cNvPr>
            <p:cNvCxnSpPr>
              <a:cxnSpLocks/>
            </p:cNvCxnSpPr>
            <p:nvPr/>
          </p:nvCxnSpPr>
          <p:spPr>
            <a:xfrm flipH="1" flipV="1">
              <a:off x="1640681" y="1683573"/>
              <a:ext cx="1107346" cy="295674"/>
            </a:xfrm>
            <a:prstGeom prst="line">
              <a:avLst/>
            </a:prstGeom>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9D2E689A-B9E8-6168-A872-E643407F1680}"/>
                </a:ext>
              </a:extLst>
            </p:cNvPr>
            <p:cNvSpPr txBox="1"/>
            <p:nvPr/>
          </p:nvSpPr>
          <p:spPr>
            <a:xfrm>
              <a:off x="433867" y="1475616"/>
              <a:ext cx="1206814"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Washington, Seattle</a:t>
              </a:r>
              <a:endParaRPr lang="en-US" sz="900" b="1" dirty="0">
                <a:effectLst/>
              </a:endParaRPr>
            </a:p>
          </p:txBody>
        </p:sp>
        <p:cxnSp>
          <p:nvCxnSpPr>
            <p:cNvPr id="16" name="Straight Connector 15">
              <a:extLst>
                <a:ext uri="{FF2B5EF4-FFF2-40B4-BE49-F238E27FC236}">
                  <a16:creationId xmlns:a16="http://schemas.microsoft.com/office/drawing/2014/main" id="{14C7AC63-1A40-0342-C128-C3933482C713}"/>
                </a:ext>
              </a:extLst>
            </p:cNvPr>
            <p:cNvCxnSpPr>
              <a:cxnSpLocks/>
            </p:cNvCxnSpPr>
            <p:nvPr/>
          </p:nvCxnSpPr>
          <p:spPr>
            <a:xfrm>
              <a:off x="7415684" y="5287086"/>
              <a:ext cx="866447" cy="213438"/>
            </a:xfrm>
            <a:prstGeom prst="line">
              <a:avLst/>
            </a:prstGeom>
          </p:spPr>
          <p:style>
            <a:lnRef idx="2">
              <a:schemeClr val="dk1"/>
            </a:lnRef>
            <a:fillRef idx="0">
              <a:schemeClr val="dk1"/>
            </a:fillRef>
            <a:effectRef idx="1">
              <a:schemeClr val="dk1"/>
            </a:effectRef>
            <a:fontRef idx="minor">
              <a:schemeClr val="tx1"/>
            </a:fontRef>
          </p:style>
        </p:cxnSp>
        <p:sp>
          <p:nvSpPr>
            <p:cNvPr id="17" name="TextBox 16">
              <a:extLst>
                <a:ext uri="{FF2B5EF4-FFF2-40B4-BE49-F238E27FC236}">
                  <a16:creationId xmlns:a16="http://schemas.microsoft.com/office/drawing/2014/main" id="{44C69D43-903D-BF00-2AD1-90D58076CAFA}"/>
                </a:ext>
              </a:extLst>
            </p:cNvPr>
            <p:cNvSpPr txBox="1"/>
            <p:nvPr/>
          </p:nvSpPr>
          <p:spPr>
            <a:xfrm>
              <a:off x="7838158" y="6096218"/>
              <a:ext cx="1155126" cy="5078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Embry-Riddle Aeronautical University</a:t>
              </a:r>
            </a:p>
          </p:txBody>
        </p:sp>
        <p:sp>
          <p:nvSpPr>
            <p:cNvPr id="19" name="TextBox 18">
              <a:extLst>
                <a:ext uri="{FF2B5EF4-FFF2-40B4-BE49-F238E27FC236}">
                  <a16:creationId xmlns:a16="http://schemas.microsoft.com/office/drawing/2014/main" id="{488B51F7-8D1E-5D74-429C-DBC1BF4617B4}"/>
                </a:ext>
              </a:extLst>
            </p:cNvPr>
            <p:cNvSpPr txBox="1"/>
            <p:nvPr/>
          </p:nvSpPr>
          <p:spPr>
            <a:xfrm>
              <a:off x="8267688" y="5419656"/>
              <a:ext cx="1222221" cy="230832"/>
            </a:xfrm>
            <a:prstGeom prst="rect">
              <a:avLst/>
            </a:prstGeom>
            <a:noFill/>
          </p:spPr>
          <p:txBody>
            <a:bodyPr wrap="square" rtlCol="0">
              <a:spAutoFit/>
            </a:bodyPr>
            <a:lstStyle/>
            <a:p>
              <a:r>
                <a:rPr lang="en-US" sz="900" b="1" i="0" u="none" strike="noStrike" dirty="0">
                  <a:solidFill>
                    <a:srgbClr val="000000"/>
                  </a:solidFill>
                  <a:effectLst/>
                </a:rPr>
                <a:t>University of Miami</a:t>
              </a:r>
              <a:endParaRPr lang="en-US" sz="900" b="1" dirty="0">
                <a:effectLst/>
              </a:endParaRPr>
            </a:p>
          </p:txBody>
        </p:sp>
        <p:sp>
          <p:nvSpPr>
            <p:cNvPr id="21" name="TextBox 20">
              <a:extLst>
                <a:ext uri="{FF2B5EF4-FFF2-40B4-BE49-F238E27FC236}">
                  <a16:creationId xmlns:a16="http://schemas.microsoft.com/office/drawing/2014/main" id="{07857C7B-F202-9E14-295F-212E1B103E60}"/>
                </a:ext>
              </a:extLst>
            </p:cNvPr>
            <p:cNvSpPr txBox="1"/>
            <p:nvPr/>
          </p:nvSpPr>
          <p:spPr>
            <a:xfrm>
              <a:off x="8297478" y="5710718"/>
              <a:ext cx="1330360" cy="369332"/>
            </a:xfrm>
            <a:prstGeom prst="rect">
              <a:avLst/>
            </a:prstGeom>
            <a:noFill/>
          </p:spPr>
          <p:txBody>
            <a:bodyPr wrap="square" rtlCol="0">
              <a:spAutoFit/>
            </a:bodyPr>
            <a:lstStyle/>
            <a:p>
              <a:r>
                <a:rPr lang="en-US" sz="900" b="1" i="0" u="none" strike="noStrike" dirty="0">
                  <a:solidFill>
                    <a:srgbClr val="000000"/>
                  </a:solidFill>
                  <a:effectLst/>
                </a:rPr>
                <a:t>University of Central Florida     </a:t>
              </a:r>
              <a:endParaRPr lang="en-US" sz="900" dirty="0"/>
            </a:p>
          </p:txBody>
        </p:sp>
        <p:cxnSp>
          <p:nvCxnSpPr>
            <p:cNvPr id="22" name="Straight Connector 21">
              <a:extLst>
                <a:ext uri="{FF2B5EF4-FFF2-40B4-BE49-F238E27FC236}">
                  <a16:creationId xmlns:a16="http://schemas.microsoft.com/office/drawing/2014/main" id="{414C4F16-B9F8-6D49-6203-662EC1BD05C0}"/>
                </a:ext>
              </a:extLst>
            </p:cNvPr>
            <p:cNvCxnSpPr>
              <a:cxnSpLocks/>
              <a:endCxn id="21" idx="1"/>
            </p:cNvCxnSpPr>
            <p:nvPr/>
          </p:nvCxnSpPr>
          <p:spPr>
            <a:xfrm>
              <a:off x="7447533" y="5398406"/>
              <a:ext cx="849945" cy="496978"/>
            </a:xfrm>
            <a:prstGeom prst="line">
              <a:avLst/>
            </a:prstGeom>
          </p:spPr>
          <p:style>
            <a:lnRef idx="2">
              <a:schemeClr val="dk1"/>
            </a:lnRef>
            <a:fillRef idx="0">
              <a:schemeClr val="dk1"/>
            </a:fillRef>
            <a:effectRef idx="1">
              <a:schemeClr val="dk1"/>
            </a:effectRef>
            <a:fontRef idx="minor">
              <a:schemeClr val="tx1"/>
            </a:fontRef>
          </p:style>
        </p:cxnSp>
        <p:sp>
          <p:nvSpPr>
            <p:cNvPr id="24" name="TextBox 23">
              <a:extLst>
                <a:ext uri="{FF2B5EF4-FFF2-40B4-BE49-F238E27FC236}">
                  <a16:creationId xmlns:a16="http://schemas.microsoft.com/office/drawing/2014/main" id="{59412115-4713-C7B5-0F56-14608AFCF3EF}"/>
                </a:ext>
              </a:extLst>
            </p:cNvPr>
            <p:cNvSpPr txBox="1"/>
            <p:nvPr/>
          </p:nvSpPr>
          <p:spPr>
            <a:xfrm>
              <a:off x="6606555" y="6193657"/>
              <a:ext cx="1321395"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Florida, Gainesville</a:t>
              </a:r>
              <a:endParaRPr lang="en-US" sz="900" b="1" dirty="0">
                <a:effectLst/>
              </a:endParaRPr>
            </a:p>
          </p:txBody>
        </p:sp>
        <p:cxnSp>
          <p:nvCxnSpPr>
            <p:cNvPr id="25" name="Straight Connector 24">
              <a:extLst>
                <a:ext uri="{FF2B5EF4-FFF2-40B4-BE49-F238E27FC236}">
                  <a16:creationId xmlns:a16="http://schemas.microsoft.com/office/drawing/2014/main" id="{9CC6E228-88D6-DD34-0194-75D0BD69111F}"/>
                </a:ext>
              </a:extLst>
            </p:cNvPr>
            <p:cNvCxnSpPr>
              <a:cxnSpLocks/>
            </p:cNvCxnSpPr>
            <p:nvPr/>
          </p:nvCxnSpPr>
          <p:spPr>
            <a:xfrm flipH="1">
              <a:off x="7138553" y="5415534"/>
              <a:ext cx="191825" cy="778123"/>
            </a:xfrm>
            <a:prstGeom prst="line">
              <a:avLst/>
            </a:prstGeom>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0C199A22-F6D4-A908-4EDE-45ED78AC741B}"/>
                </a:ext>
              </a:extLst>
            </p:cNvPr>
            <p:cNvCxnSpPr>
              <a:cxnSpLocks/>
            </p:cNvCxnSpPr>
            <p:nvPr/>
          </p:nvCxnSpPr>
          <p:spPr>
            <a:xfrm>
              <a:off x="7411656" y="5460153"/>
              <a:ext cx="504171" cy="663483"/>
            </a:xfrm>
            <a:prstGeom prst="line">
              <a:avLst/>
            </a:prstGeom>
          </p:spPr>
          <p:style>
            <a:lnRef idx="2">
              <a:schemeClr val="dk1"/>
            </a:lnRef>
            <a:fillRef idx="0">
              <a:schemeClr val="dk1"/>
            </a:fillRef>
            <a:effectRef idx="1">
              <a:schemeClr val="dk1"/>
            </a:effectRef>
            <a:fontRef idx="minor">
              <a:schemeClr val="tx1"/>
            </a:fontRef>
          </p:style>
        </p:cxnSp>
        <p:sp>
          <p:nvSpPr>
            <p:cNvPr id="38" name="TextBox 37">
              <a:extLst>
                <a:ext uri="{FF2B5EF4-FFF2-40B4-BE49-F238E27FC236}">
                  <a16:creationId xmlns:a16="http://schemas.microsoft.com/office/drawing/2014/main" id="{252F45B0-3EC3-307A-4148-A1A7DD96B0A8}"/>
                </a:ext>
              </a:extLst>
            </p:cNvPr>
            <p:cNvSpPr txBox="1"/>
            <p:nvPr/>
          </p:nvSpPr>
          <p:spPr>
            <a:xfrm>
              <a:off x="3096832" y="4773737"/>
              <a:ext cx="1222221"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Colorado, Boulder</a:t>
              </a:r>
              <a:endParaRPr lang="en-US" sz="900" b="1" dirty="0">
                <a:effectLst/>
              </a:endParaRPr>
            </a:p>
          </p:txBody>
        </p:sp>
        <p:sp>
          <p:nvSpPr>
            <p:cNvPr id="39" name="TextBox 38">
              <a:extLst>
                <a:ext uri="{FF2B5EF4-FFF2-40B4-BE49-F238E27FC236}">
                  <a16:creationId xmlns:a16="http://schemas.microsoft.com/office/drawing/2014/main" id="{1C784A33-5D57-5173-D559-6134B6FD723D}"/>
                </a:ext>
              </a:extLst>
            </p:cNvPr>
            <p:cNvSpPr txBox="1"/>
            <p:nvPr/>
          </p:nvSpPr>
          <p:spPr>
            <a:xfrm>
              <a:off x="3403124" y="5915963"/>
              <a:ext cx="1222221"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Colorado School of Mines</a:t>
              </a:r>
              <a:endParaRPr lang="en-US" sz="900" b="1" dirty="0">
                <a:effectLst/>
              </a:endParaRPr>
            </a:p>
          </p:txBody>
        </p:sp>
        <p:cxnSp>
          <p:nvCxnSpPr>
            <p:cNvPr id="40" name="Straight Connector 39">
              <a:extLst>
                <a:ext uri="{FF2B5EF4-FFF2-40B4-BE49-F238E27FC236}">
                  <a16:creationId xmlns:a16="http://schemas.microsoft.com/office/drawing/2014/main" id="{BC7B4D90-4E41-A543-7196-AC3A480C111D}"/>
                </a:ext>
              </a:extLst>
            </p:cNvPr>
            <p:cNvCxnSpPr>
              <a:cxnSpLocks/>
            </p:cNvCxnSpPr>
            <p:nvPr/>
          </p:nvCxnSpPr>
          <p:spPr>
            <a:xfrm flipH="1" flipV="1">
              <a:off x="1640681" y="2258826"/>
              <a:ext cx="702802" cy="569323"/>
            </a:xfrm>
            <a:prstGeom prst="line">
              <a:avLst/>
            </a:prstGeom>
          </p:spPr>
          <p:style>
            <a:lnRef idx="2">
              <a:schemeClr val="dk1"/>
            </a:lnRef>
            <a:fillRef idx="0">
              <a:schemeClr val="dk1"/>
            </a:fillRef>
            <a:effectRef idx="1">
              <a:schemeClr val="dk1"/>
            </a:effectRef>
            <a:fontRef idx="minor">
              <a:schemeClr val="tx1"/>
            </a:fontRef>
          </p:style>
        </p:cxnSp>
        <p:cxnSp>
          <p:nvCxnSpPr>
            <p:cNvPr id="42" name="Straight Connector 41">
              <a:extLst>
                <a:ext uri="{FF2B5EF4-FFF2-40B4-BE49-F238E27FC236}">
                  <a16:creationId xmlns:a16="http://schemas.microsoft.com/office/drawing/2014/main" id="{97C49474-BD57-A8B6-7CE4-7F588AAD2EFD}"/>
                </a:ext>
              </a:extLst>
            </p:cNvPr>
            <p:cNvCxnSpPr>
              <a:cxnSpLocks/>
            </p:cNvCxnSpPr>
            <p:nvPr/>
          </p:nvCxnSpPr>
          <p:spPr>
            <a:xfrm flipH="1">
              <a:off x="3934248" y="3706729"/>
              <a:ext cx="310663" cy="2196631"/>
            </a:xfrm>
            <a:prstGeom prst="line">
              <a:avLst/>
            </a:prstGeom>
          </p:spPr>
          <p:style>
            <a:lnRef idx="2">
              <a:schemeClr val="dk1"/>
            </a:lnRef>
            <a:fillRef idx="0">
              <a:schemeClr val="dk1"/>
            </a:fillRef>
            <a:effectRef idx="1">
              <a:schemeClr val="dk1"/>
            </a:effectRef>
            <a:fontRef idx="minor">
              <a:schemeClr val="tx1"/>
            </a:fontRef>
          </p:style>
        </p:cxnSp>
        <p:cxnSp>
          <p:nvCxnSpPr>
            <p:cNvPr id="48" name="Straight Connector 47">
              <a:extLst>
                <a:ext uri="{FF2B5EF4-FFF2-40B4-BE49-F238E27FC236}">
                  <a16:creationId xmlns:a16="http://schemas.microsoft.com/office/drawing/2014/main" id="{E8E22DD0-9658-B4EE-645C-CC3DF9D8CAD0}"/>
                </a:ext>
              </a:extLst>
            </p:cNvPr>
            <p:cNvCxnSpPr>
              <a:cxnSpLocks/>
            </p:cNvCxnSpPr>
            <p:nvPr/>
          </p:nvCxnSpPr>
          <p:spPr>
            <a:xfrm>
              <a:off x="5088264" y="4927258"/>
              <a:ext cx="128028" cy="1345434"/>
            </a:xfrm>
            <a:prstGeom prst="line">
              <a:avLst/>
            </a:prstGeom>
          </p:spPr>
          <p:style>
            <a:lnRef idx="2">
              <a:schemeClr val="dk1"/>
            </a:lnRef>
            <a:fillRef idx="0">
              <a:schemeClr val="dk1"/>
            </a:fillRef>
            <a:effectRef idx="1">
              <a:schemeClr val="dk1"/>
            </a:effectRef>
            <a:fontRef idx="minor">
              <a:schemeClr val="tx1"/>
            </a:fontRef>
          </p:style>
        </p:cxnSp>
        <p:cxnSp>
          <p:nvCxnSpPr>
            <p:cNvPr id="50" name="Straight Connector 49">
              <a:extLst>
                <a:ext uri="{FF2B5EF4-FFF2-40B4-BE49-F238E27FC236}">
                  <a16:creationId xmlns:a16="http://schemas.microsoft.com/office/drawing/2014/main" id="{1FA37544-D0CB-6F0A-71A0-AFCC8B6F52E3}"/>
                </a:ext>
              </a:extLst>
            </p:cNvPr>
            <p:cNvCxnSpPr>
              <a:cxnSpLocks/>
            </p:cNvCxnSpPr>
            <p:nvPr/>
          </p:nvCxnSpPr>
          <p:spPr>
            <a:xfrm>
              <a:off x="5311553" y="4860584"/>
              <a:ext cx="463650" cy="977967"/>
            </a:xfrm>
            <a:prstGeom prst="line">
              <a:avLst/>
            </a:prstGeom>
          </p:spPr>
          <p:style>
            <a:lnRef idx="2">
              <a:schemeClr val="dk1"/>
            </a:lnRef>
            <a:fillRef idx="0">
              <a:schemeClr val="dk1"/>
            </a:fillRef>
            <a:effectRef idx="1">
              <a:schemeClr val="dk1"/>
            </a:effectRef>
            <a:fontRef idx="minor">
              <a:schemeClr val="tx1"/>
            </a:fontRef>
          </p:style>
        </p:cxnSp>
        <p:sp>
          <p:nvSpPr>
            <p:cNvPr id="55" name="TextBox 54">
              <a:extLst>
                <a:ext uri="{FF2B5EF4-FFF2-40B4-BE49-F238E27FC236}">
                  <a16:creationId xmlns:a16="http://schemas.microsoft.com/office/drawing/2014/main" id="{8011B7E9-455C-C2F8-4834-BD3C6318FC43}"/>
                </a:ext>
              </a:extLst>
            </p:cNvPr>
            <p:cNvSpPr txBox="1"/>
            <p:nvPr/>
          </p:nvSpPr>
          <p:spPr>
            <a:xfrm>
              <a:off x="4358352" y="6272692"/>
              <a:ext cx="1400541"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Texas A&amp;M University</a:t>
              </a:r>
              <a:endParaRPr lang="en-US" sz="900" b="1" dirty="0">
                <a:effectLst/>
              </a:endParaRPr>
            </a:p>
          </p:txBody>
        </p:sp>
        <p:sp>
          <p:nvSpPr>
            <p:cNvPr id="56" name="TextBox 55">
              <a:extLst>
                <a:ext uri="{FF2B5EF4-FFF2-40B4-BE49-F238E27FC236}">
                  <a16:creationId xmlns:a16="http://schemas.microsoft.com/office/drawing/2014/main" id="{D39A0C12-F124-99D8-5C43-CC55106866BE}"/>
                </a:ext>
              </a:extLst>
            </p:cNvPr>
            <p:cNvSpPr txBox="1"/>
            <p:nvPr/>
          </p:nvSpPr>
          <p:spPr>
            <a:xfrm>
              <a:off x="5330466" y="5872391"/>
              <a:ext cx="1464045" cy="6463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Texas, El Paso</a:t>
              </a:r>
              <a:endParaRPr lang="en-US" sz="900" b="1" dirty="0">
                <a:effectLst/>
              </a:endParaRPr>
            </a:p>
            <a:p>
              <a:br>
                <a:rPr lang="en-US" sz="900" dirty="0"/>
              </a:br>
              <a:endParaRPr lang="en-US" sz="900" b="1" dirty="0">
                <a:effectLst/>
              </a:endParaRPr>
            </a:p>
          </p:txBody>
        </p:sp>
        <p:cxnSp>
          <p:nvCxnSpPr>
            <p:cNvPr id="57" name="Straight Connector 56">
              <a:extLst>
                <a:ext uri="{FF2B5EF4-FFF2-40B4-BE49-F238E27FC236}">
                  <a16:creationId xmlns:a16="http://schemas.microsoft.com/office/drawing/2014/main" id="{EAF94B22-5A98-262F-DFEF-B531F2F6B3A6}"/>
                </a:ext>
              </a:extLst>
            </p:cNvPr>
            <p:cNvCxnSpPr>
              <a:cxnSpLocks/>
            </p:cNvCxnSpPr>
            <p:nvPr/>
          </p:nvCxnSpPr>
          <p:spPr>
            <a:xfrm flipH="1">
              <a:off x="3944035" y="3688812"/>
              <a:ext cx="192653" cy="1203645"/>
            </a:xfrm>
            <a:prstGeom prst="line">
              <a:avLst/>
            </a:prstGeom>
          </p:spPr>
          <p:style>
            <a:lnRef idx="2">
              <a:schemeClr val="dk1"/>
            </a:lnRef>
            <a:fillRef idx="0">
              <a:schemeClr val="dk1"/>
            </a:fillRef>
            <a:effectRef idx="1">
              <a:schemeClr val="dk1"/>
            </a:effectRef>
            <a:fontRef idx="minor">
              <a:schemeClr val="tx1"/>
            </a:fontRef>
          </p:style>
        </p:cxnSp>
        <p:cxnSp>
          <p:nvCxnSpPr>
            <p:cNvPr id="59" name="Straight Connector 58">
              <a:extLst>
                <a:ext uri="{FF2B5EF4-FFF2-40B4-BE49-F238E27FC236}">
                  <a16:creationId xmlns:a16="http://schemas.microsoft.com/office/drawing/2014/main" id="{F59F2E78-2803-67CA-4B59-A6F85298487E}"/>
                </a:ext>
              </a:extLst>
            </p:cNvPr>
            <p:cNvCxnSpPr>
              <a:cxnSpLocks/>
            </p:cNvCxnSpPr>
            <p:nvPr/>
          </p:nvCxnSpPr>
          <p:spPr>
            <a:xfrm flipH="1" flipV="1">
              <a:off x="1116693" y="2533090"/>
              <a:ext cx="1317481" cy="392837"/>
            </a:xfrm>
            <a:prstGeom prst="line">
              <a:avLst/>
            </a:prstGeom>
          </p:spPr>
          <p:style>
            <a:lnRef idx="2">
              <a:schemeClr val="dk1"/>
            </a:lnRef>
            <a:fillRef idx="0">
              <a:schemeClr val="dk1"/>
            </a:fillRef>
            <a:effectRef idx="1">
              <a:schemeClr val="dk1"/>
            </a:effectRef>
            <a:fontRef idx="minor">
              <a:schemeClr val="tx1"/>
            </a:fontRef>
          </p:style>
        </p:cxnSp>
        <p:cxnSp>
          <p:nvCxnSpPr>
            <p:cNvPr id="60" name="Straight Connector 59">
              <a:extLst>
                <a:ext uri="{FF2B5EF4-FFF2-40B4-BE49-F238E27FC236}">
                  <a16:creationId xmlns:a16="http://schemas.microsoft.com/office/drawing/2014/main" id="{7B0B1A53-D89A-73A0-9042-66295BF77D4A}"/>
                </a:ext>
              </a:extLst>
            </p:cNvPr>
            <p:cNvCxnSpPr>
              <a:cxnSpLocks/>
            </p:cNvCxnSpPr>
            <p:nvPr/>
          </p:nvCxnSpPr>
          <p:spPr>
            <a:xfrm flipH="1" flipV="1">
              <a:off x="1367023" y="2954585"/>
              <a:ext cx="1067151" cy="143991"/>
            </a:xfrm>
            <a:prstGeom prst="line">
              <a:avLst/>
            </a:prstGeom>
          </p:spPr>
          <p:style>
            <a:lnRef idx="2">
              <a:schemeClr val="dk1"/>
            </a:lnRef>
            <a:fillRef idx="0">
              <a:schemeClr val="dk1"/>
            </a:fillRef>
            <a:effectRef idx="1">
              <a:schemeClr val="dk1"/>
            </a:effectRef>
            <a:fontRef idx="minor">
              <a:schemeClr val="tx1"/>
            </a:fontRef>
          </p:style>
        </p:cxnSp>
        <p:cxnSp>
          <p:nvCxnSpPr>
            <p:cNvPr id="61" name="Straight Connector 60">
              <a:extLst>
                <a:ext uri="{FF2B5EF4-FFF2-40B4-BE49-F238E27FC236}">
                  <a16:creationId xmlns:a16="http://schemas.microsoft.com/office/drawing/2014/main" id="{4422E3AE-9914-761F-7E75-A234676676CF}"/>
                </a:ext>
              </a:extLst>
            </p:cNvPr>
            <p:cNvCxnSpPr>
              <a:cxnSpLocks/>
            </p:cNvCxnSpPr>
            <p:nvPr/>
          </p:nvCxnSpPr>
          <p:spPr>
            <a:xfrm flipH="1" flipV="1">
              <a:off x="1095172" y="3275936"/>
              <a:ext cx="1290069" cy="24087"/>
            </a:xfrm>
            <a:prstGeom prst="line">
              <a:avLst/>
            </a:prstGeom>
          </p:spPr>
          <p:style>
            <a:lnRef idx="2">
              <a:schemeClr val="dk1"/>
            </a:lnRef>
            <a:fillRef idx="0">
              <a:schemeClr val="dk1"/>
            </a:fillRef>
            <a:effectRef idx="1">
              <a:schemeClr val="dk1"/>
            </a:effectRef>
            <a:fontRef idx="minor">
              <a:schemeClr val="tx1"/>
            </a:fontRef>
          </p:style>
        </p:cxnSp>
        <p:cxnSp>
          <p:nvCxnSpPr>
            <p:cNvPr id="62" name="Straight Connector 61">
              <a:extLst>
                <a:ext uri="{FF2B5EF4-FFF2-40B4-BE49-F238E27FC236}">
                  <a16:creationId xmlns:a16="http://schemas.microsoft.com/office/drawing/2014/main" id="{7BF5CB57-5184-7658-180D-EF4CEDADBD34}"/>
                </a:ext>
              </a:extLst>
            </p:cNvPr>
            <p:cNvCxnSpPr>
              <a:cxnSpLocks/>
            </p:cNvCxnSpPr>
            <p:nvPr/>
          </p:nvCxnSpPr>
          <p:spPr>
            <a:xfrm flipH="1">
              <a:off x="1911641" y="3557208"/>
              <a:ext cx="608081" cy="7064"/>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a:extLst>
                <a:ext uri="{FF2B5EF4-FFF2-40B4-BE49-F238E27FC236}">
                  <a16:creationId xmlns:a16="http://schemas.microsoft.com/office/drawing/2014/main" id="{485B9808-7EDD-B022-9589-6DC0E460C25F}"/>
                </a:ext>
              </a:extLst>
            </p:cNvPr>
            <p:cNvCxnSpPr>
              <a:cxnSpLocks/>
            </p:cNvCxnSpPr>
            <p:nvPr/>
          </p:nvCxnSpPr>
          <p:spPr>
            <a:xfrm flipH="1">
              <a:off x="2154605" y="3992935"/>
              <a:ext cx="708298" cy="32890"/>
            </a:xfrm>
            <a:prstGeom prst="line">
              <a:avLst/>
            </a:prstGeom>
          </p:spPr>
          <p:style>
            <a:lnRef idx="2">
              <a:schemeClr val="dk1"/>
            </a:lnRef>
            <a:fillRef idx="0">
              <a:schemeClr val="dk1"/>
            </a:fillRef>
            <a:effectRef idx="1">
              <a:schemeClr val="dk1"/>
            </a:effectRef>
            <a:fontRef idx="minor">
              <a:schemeClr val="tx1"/>
            </a:fontRef>
          </p:style>
        </p:cxnSp>
        <p:cxnSp>
          <p:nvCxnSpPr>
            <p:cNvPr id="64" name="Straight Connector 63">
              <a:extLst>
                <a:ext uri="{FF2B5EF4-FFF2-40B4-BE49-F238E27FC236}">
                  <a16:creationId xmlns:a16="http://schemas.microsoft.com/office/drawing/2014/main" id="{8AFDEDA8-85B8-E2EC-7B22-D8FF69BF2DBB}"/>
                </a:ext>
              </a:extLst>
            </p:cNvPr>
            <p:cNvCxnSpPr>
              <a:cxnSpLocks/>
            </p:cNvCxnSpPr>
            <p:nvPr/>
          </p:nvCxnSpPr>
          <p:spPr>
            <a:xfrm flipH="1">
              <a:off x="1438053" y="4280477"/>
              <a:ext cx="1518655" cy="144553"/>
            </a:xfrm>
            <a:prstGeom prst="line">
              <a:avLst/>
            </a:prstGeom>
          </p:spPr>
          <p:style>
            <a:lnRef idx="2">
              <a:schemeClr val="dk1"/>
            </a:lnRef>
            <a:fillRef idx="0">
              <a:schemeClr val="dk1"/>
            </a:fillRef>
            <a:effectRef idx="1">
              <a:schemeClr val="dk1"/>
            </a:effectRef>
            <a:fontRef idx="minor">
              <a:schemeClr val="tx1"/>
            </a:fontRef>
          </p:style>
        </p:cxnSp>
        <p:cxnSp>
          <p:nvCxnSpPr>
            <p:cNvPr id="65" name="Straight Connector 64">
              <a:extLst>
                <a:ext uri="{FF2B5EF4-FFF2-40B4-BE49-F238E27FC236}">
                  <a16:creationId xmlns:a16="http://schemas.microsoft.com/office/drawing/2014/main" id="{7B70AFA5-5432-70DA-A69E-7C9CE46CAF94}"/>
                </a:ext>
              </a:extLst>
            </p:cNvPr>
            <p:cNvCxnSpPr>
              <a:cxnSpLocks/>
            </p:cNvCxnSpPr>
            <p:nvPr/>
          </p:nvCxnSpPr>
          <p:spPr>
            <a:xfrm flipH="1">
              <a:off x="1892381" y="4343367"/>
              <a:ext cx="1055861" cy="325100"/>
            </a:xfrm>
            <a:prstGeom prst="line">
              <a:avLst/>
            </a:prstGeom>
          </p:spPr>
          <p:style>
            <a:lnRef idx="2">
              <a:schemeClr val="dk1"/>
            </a:lnRef>
            <a:fillRef idx="0">
              <a:schemeClr val="dk1"/>
            </a:fillRef>
            <a:effectRef idx="1">
              <a:schemeClr val="dk1"/>
            </a:effectRef>
            <a:fontRef idx="minor">
              <a:schemeClr val="tx1"/>
            </a:fontRef>
          </p:style>
        </p:cxnSp>
        <p:sp>
          <p:nvSpPr>
            <p:cNvPr id="66" name="TextBox 65">
              <a:extLst>
                <a:ext uri="{FF2B5EF4-FFF2-40B4-BE49-F238E27FC236}">
                  <a16:creationId xmlns:a16="http://schemas.microsoft.com/office/drawing/2014/main" id="{512D01AF-3D45-92F2-EDC6-ADD2A0F23854}"/>
                </a:ext>
              </a:extLst>
            </p:cNvPr>
            <p:cNvSpPr txBox="1"/>
            <p:nvPr/>
          </p:nvSpPr>
          <p:spPr>
            <a:xfrm>
              <a:off x="773512" y="1993390"/>
              <a:ext cx="1222221"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Stanford University</a:t>
              </a:r>
              <a:endParaRPr lang="en-US" sz="900" b="1" dirty="0">
                <a:effectLst/>
              </a:endParaRPr>
            </a:p>
          </p:txBody>
        </p:sp>
        <p:sp>
          <p:nvSpPr>
            <p:cNvPr id="69" name="TextBox 68">
              <a:extLst>
                <a:ext uri="{FF2B5EF4-FFF2-40B4-BE49-F238E27FC236}">
                  <a16:creationId xmlns:a16="http://schemas.microsoft.com/office/drawing/2014/main" id="{93427ACA-2A01-9FB8-6006-42C348B0F53A}"/>
                </a:ext>
              </a:extLst>
            </p:cNvPr>
            <p:cNvSpPr txBox="1"/>
            <p:nvPr/>
          </p:nvSpPr>
          <p:spPr>
            <a:xfrm>
              <a:off x="281159" y="2186875"/>
              <a:ext cx="1295434" cy="6463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California, Santa Cruz</a:t>
              </a:r>
              <a:endParaRPr lang="en-US" sz="900" b="1" dirty="0">
                <a:effectLst/>
              </a:endParaRPr>
            </a:p>
            <a:p>
              <a:br>
                <a:rPr lang="en-US" sz="900" b="1" dirty="0"/>
              </a:br>
              <a:endParaRPr lang="en-US" sz="900" b="1" dirty="0">
                <a:effectLst/>
              </a:endParaRPr>
            </a:p>
          </p:txBody>
        </p:sp>
        <p:sp>
          <p:nvSpPr>
            <p:cNvPr id="70" name="TextBox 69">
              <a:extLst>
                <a:ext uri="{FF2B5EF4-FFF2-40B4-BE49-F238E27FC236}">
                  <a16:creationId xmlns:a16="http://schemas.microsoft.com/office/drawing/2014/main" id="{3C60CD39-6FA3-43B6-9F07-95468B609A89}"/>
                </a:ext>
              </a:extLst>
            </p:cNvPr>
            <p:cNvSpPr txBox="1"/>
            <p:nvPr/>
          </p:nvSpPr>
          <p:spPr>
            <a:xfrm>
              <a:off x="399717" y="2601788"/>
              <a:ext cx="1222221" cy="5078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California Polytechnic State University</a:t>
              </a:r>
              <a:endParaRPr lang="en-US" sz="900" b="1" dirty="0">
                <a:effectLst/>
              </a:endParaRPr>
            </a:p>
          </p:txBody>
        </p:sp>
        <p:sp>
          <p:nvSpPr>
            <p:cNvPr id="71" name="TextBox 70">
              <a:extLst>
                <a:ext uri="{FF2B5EF4-FFF2-40B4-BE49-F238E27FC236}">
                  <a16:creationId xmlns:a16="http://schemas.microsoft.com/office/drawing/2014/main" id="{120C4B85-D9C7-0770-7AA7-347D18366303}"/>
                </a:ext>
              </a:extLst>
            </p:cNvPr>
            <p:cNvSpPr txBox="1"/>
            <p:nvPr/>
          </p:nvSpPr>
          <p:spPr>
            <a:xfrm>
              <a:off x="88308" y="3117853"/>
              <a:ext cx="1222221"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California, Berkeley</a:t>
              </a:r>
              <a:endParaRPr lang="en-US" sz="900" b="1" dirty="0">
                <a:effectLst/>
              </a:endParaRPr>
            </a:p>
          </p:txBody>
        </p:sp>
        <p:sp>
          <p:nvSpPr>
            <p:cNvPr id="72" name="TextBox 71">
              <a:extLst>
                <a:ext uri="{FF2B5EF4-FFF2-40B4-BE49-F238E27FC236}">
                  <a16:creationId xmlns:a16="http://schemas.microsoft.com/office/drawing/2014/main" id="{B4F265A2-BB17-A847-D00C-BC6BCC2FB2B0}"/>
                </a:ext>
              </a:extLst>
            </p:cNvPr>
            <p:cNvSpPr txBox="1"/>
            <p:nvPr/>
          </p:nvSpPr>
          <p:spPr>
            <a:xfrm>
              <a:off x="620351" y="3485504"/>
              <a:ext cx="1375382"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latin typeface="Times New Roman" panose="02020603050405020304" pitchFamily="18" charset="0"/>
                </a:rPr>
                <a:t>University of California, Los Angeles</a:t>
              </a:r>
              <a:endParaRPr lang="en-US" sz="900" b="1" dirty="0">
                <a:effectLst/>
              </a:endParaRPr>
            </a:p>
          </p:txBody>
        </p:sp>
        <p:sp>
          <p:nvSpPr>
            <p:cNvPr id="73" name="TextBox 72">
              <a:extLst>
                <a:ext uri="{FF2B5EF4-FFF2-40B4-BE49-F238E27FC236}">
                  <a16:creationId xmlns:a16="http://schemas.microsoft.com/office/drawing/2014/main" id="{75B7672A-7E44-8C25-37F8-AEC4F94DAB7C}"/>
                </a:ext>
              </a:extLst>
            </p:cNvPr>
            <p:cNvSpPr txBox="1"/>
            <p:nvPr/>
          </p:nvSpPr>
          <p:spPr>
            <a:xfrm>
              <a:off x="1231033" y="3834058"/>
              <a:ext cx="1222221"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California, Davis</a:t>
              </a:r>
              <a:endParaRPr lang="en-US" sz="900" b="1" dirty="0">
                <a:effectLst/>
              </a:endParaRPr>
            </a:p>
          </p:txBody>
        </p:sp>
        <p:sp>
          <p:nvSpPr>
            <p:cNvPr id="74" name="TextBox 73">
              <a:extLst>
                <a:ext uri="{FF2B5EF4-FFF2-40B4-BE49-F238E27FC236}">
                  <a16:creationId xmlns:a16="http://schemas.microsoft.com/office/drawing/2014/main" id="{A0B1E08B-CF58-4D34-0A87-72A12F68C8AF}"/>
                </a:ext>
              </a:extLst>
            </p:cNvPr>
            <p:cNvSpPr txBox="1"/>
            <p:nvPr/>
          </p:nvSpPr>
          <p:spPr>
            <a:xfrm>
              <a:off x="296391" y="4162261"/>
              <a:ext cx="1375382"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California, Santa Barbara</a:t>
              </a:r>
              <a:endParaRPr lang="en-US" sz="900" b="1" dirty="0">
                <a:effectLst/>
              </a:endParaRPr>
            </a:p>
          </p:txBody>
        </p:sp>
        <p:sp>
          <p:nvSpPr>
            <p:cNvPr id="75" name="TextBox 74">
              <a:extLst>
                <a:ext uri="{FF2B5EF4-FFF2-40B4-BE49-F238E27FC236}">
                  <a16:creationId xmlns:a16="http://schemas.microsoft.com/office/drawing/2014/main" id="{C22057CE-84F7-673D-6EAF-7E8ABB6E8F2A}"/>
                </a:ext>
              </a:extLst>
            </p:cNvPr>
            <p:cNvSpPr txBox="1"/>
            <p:nvPr/>
          </p:nvSpPr>
          <p:spPr>
            <a:xfrm>
              <a:off x="1095172" y="4571126"/>
              <a:ext cx="1222221"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Southern California</a:t>
              </a:r>
              <a:endParaRPr lang="en-US" sz="900" b="1" dirty="0">
                <a:effectLst/>
              </a:endParaRPr>
            </a:p>
          </p:txBody>
        </p:sp>
        <p:sp>
          <p:nvSpPr>
            <p:cNvPr id="111" name="TextBox 110">
              <a:extLst>
                <a:ext uri="{FF2B5EF4-FFF2-40B4-BE49-F238E27FC236}">
                  <a16:creationId xmlns:a16="http://schemas.microsoft.com/office/drawing/2014/main" id="{BFAB19E5-BA32-14E1-8185-F60DDD4687CE}"/>
                </a:ext>
              </a:extLst>
            </p:cNvPr>
            <p:cNvSpPr txBox="1"/>
            <p:nvPr/>
          </p:nvSpPr>
          <p:spPr>
            <a:xfrm>
              <a:off x="8565462" y="2046138"/>
              <a:ext cx="1206814" cy="5078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Massachusetts Institute of Technology</a:t>
              </a:r>
              <a:endParaRPr lang="en-US" sz="900" b="0" dirty="0">
                <a:effectLst/>
              </a:endParaRPr>
            </a:p>
          </p:txBody>
        </p:sp>
        <p:cxnSp>
          <p:nvCxnSpPr>
            <p:cNvPr id="113" name="Straight Connector 112">
              <a:extLst>
                <a:ext uri="{FF2B5EF4-FFF2-40B4-BE49-F238E27FC236}">
                  <a16:creationId xmlns:a16="http://schemas.microsoft.com/office/drawing/2014/main" id="{B4224F21-89DF-0E07-6450-7048EA3F30C2}"/>
                </a:ext>
              </a:extLst>
            </p:cNvPr>
            <p:cNvCxnSpPr>
              <a:cxnSpLocks/>
            </p:cNvCxnSpPr>
            <p:nvPr/>
          </p:nvCxnSpPr>
          <p:spPr>
            <a:xfrm flipV="1">
              <a:off x="8043700" y="2506611"/>
              <a:ext cx="598221" cy="294167"/>
            </a:xfrm>
            <a:prstGeom prst="line">
              <a:avLst/>
            </a:prstGeom>
          </p:spPr>
          <p:style>
            <a:lnRef idx="2">
              <a:schemeClr val="dk1"/>
            </a:lnRef>
            <a:fillRef idx="0">
              <a:schemeClr val="dk1"/>
            </a:fillRef>
            <a:effectRef idx="1">
              <a:schemeClr val="dk1"/>
            </a:effectRef>
            <a:fontRef idx="minor">
              <a:schemeClr val="tx1"/>
            </a:fontRef>
          </p:style>
        </p:cxnSp>
        <p:sp>
          <p:nvSpPr>
            <p:cNvPr id="117" name="TextBox 116">
              <a:extLst>
                <a:ext uri="{FF2B5EF4-FFF2-40B4-BE49-F238E27FC236}">
                  <a16:creationId xmlns:a16="http://schemas.microsoft.com/office/drawing/2014/main" id="{2AAE0823-CD40-7732-21A2-6E65C6B1D7D9}"/>
                </a:ext>
              </a:extLst>
            </p:cNvPr>
            <p:cNvSpPr txBox="1"/>
            <p:nvPr/>
          </p:nvSpPr>
          <p:spPr>
            <a:xfrm>
              <a:off x="9234558" y="2506649"/>
              <a:ext cx="1206814"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Harvard University</a:t>
              </a:r>
              <a:endParaRPr lang="en-US" sz="900" b="0" dirty="0">
                <a:effectLst/>
              </a:endParaRPr>
            </a:p>
          </p:txBody>
        </p:sp>
        <p:cxnSp>
          <p:nvCxnSpPr>
            <p:cNvPr id="118" name="Straight Connector 117">
              <a:extLst>
                <a:ext uri="{FF2B5EF4-FFF2-40B4-BE49-F238E27FC236}">
                  <a16:creationId xmlns:a16="http://schemas.microsoft.com/office/drawing/2014/main" id="{15CD4AF4-7595-0F7E-D5AB-EF002C961861}"/>
                </a:ext>
              </a:extLst>
            </p:cNvPr>
            <p:cNvCxnSpPr>
              <a:cxnSpLocks/>
            </p:cNvCxnSpPr>
            <p:nvPr/>
          </p:nvCxnSpPr>
          <p:spPr>
            <a:xfrm flipV="1">
              <a:off x="7669905" y="1866914"/>
              <a:ext cx="1130306" cy="941509"/>
            </a:xfrm>
            <a:prstGeom prst="line">
              <a:avLst/>
            </a:prstGeom>
          </p:spPr>
          <p:style>
            <a:lnRef idx="2">
              <a:schemeClr val="dk1"/>
            </a:lnRef>
            <a:fillRef idx="0">
              <a:schemeClr val="dk1"/>
            </a:fillRef>
            <a:effectRef idx="1">
              <a:schemeClr val="dk1"/>
            </a:effectRef>
            <a:fontRef idx="minor">
              <a:schemeClr val="tx1"/>
            </a:fontRef>
          </p:style>
        </p:cxnSp>
        <p:sp>
          <p:nvSpPr>
            <p:cNvPr id="120" name="TextBox 119">
              <a:extLst>
                <a:ext uri="{FF2B5EF4-FFF2-40B4-BE49-F238E27FC236}">
                  <a16:creationId xmlns:a16="http://schemas.microsoft.com/office/drawing/2014/main" id="{E3AE7166-DD75-5CD9-510C-27AE9474F70A}"/>
                </a:ext>
              </a:extLst>
            </p:cNvPr>
            <p:cNvSpPr txBox="1"/>
            <p:nvPr/>
          </p:nvSpPr>
          <p:spPr>
            <a:xfrm>
              <a:off x="9161538" y="3602384"/>
              <a:ext cx="1337360"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Maryland, College Park</a:t>
              </a:r>
              <a:endParaRPr lang="en-US" sz="900" b="1" dirty="0">
                <a:effectLst/>
              </a:endParaRPr>
            </a:p>
          </p:txBody>
        </p:sp>
        <p:sp>
          <p:nvSpPr>
            <p:cNvPr id="121" name="TextBox 120">
              <a:extLst>
                <a:ext uri="{FF2B5EF4-FFF2-40B4-BE49-F238E27FC236}">
                  <a16:creationId xmlns:a16="http://schemas.microsoft.com/office/drawing/2014/main" id="{01F117A2-31E8-16BF-1A76-8B005C76216D}"/>
                </a:ext>
              </a:extLst>
            </p:cNvPr>
            <p:cNvSpPr txBox="1"/>
            <p:nvPr/>
          </p:nvSpPr>
          <p:spPr>
            <a:xfrm>
              <a:off x="8111470" y="3920320"/>
              <a:ext cx="1607754"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Johns Hopkins University</a:t>
              </a:r>
              <a:endParaRPr lang="en-US" sz="900" b="1" dirty="0">
                <a:effectLst/>
              </a:endParaRPr>
            </a:p>
          </p:txBody>
        </p:sp>
        <p:cxnSp>
          <p:nvCxnSpPr>
            <p:cNvPr id="124" name="Straight Connector 123">
              <a:extLst>
                <a:ext uri="{FF2B5EF4-FFF2-40B4-BE49-F238E27FC236}">
                  <a16:creationId xmlns:a16="http://schemas.microsoft.com/office/drawing/2014/main" id="{C8DEAB8A-9BFA-54B6-27E1-B4A147D29C17}"/>
                </a:ext>
              </a:extLst>
            </p:cNvPr>
            <p:cNvCxnSpPr>
              <a:cxnSpLocks/>
              <a:endCxn id="120" idx="1"/>
            </p:cNvCxnSpPr>
            <p:nvPr/>
          </p:nvCxnSpPr>
          <p:spPr>
            <a:xfrm>
              <a:off x="7669905" y="3481060"/>
              <a:ext cx="1491633" cy="305990"/>
            </a:xfrm>
            <a:prstGeom prst="line">
              <a:avLst/>
            </a:prstGeom>
          </p:spPr>
          <p:style>
            <a:lnRef idx="2">
              <a:schemeClr val="dk1"/>
            </a:lnRef>
            <a:fillRef idx="0">
              <a:schemeClr val="dk1"/>
            </a:fillRef>
            <a:effectRef idx="1">
              <a:schemeClr val="dk1"/>
            </a:effectRef>
            <a:fontRef idx="minor">
              <a:schemeClr val="tx1"/>
            </a:fontRef>
          </p:style>
        </p:cxnSp>
        <p:cxnSp>
          <p:nvCxnSpPr>
            <p:cNvPr id="126" name="Straight Connector 125">
              <a:extLst>
                <a:ext uri="{FF2B5EF4-FFF2-40B4-BE49-F238E27FC236}">
                  <a16:creationId xmlns:a16="http://schemas.microsoft.com/office/drawing/2014/main" id="{3541D621-58CA-2DAF-728C-A21626110DA2}"/>
                </a:ext>
              </a:extLst>
            </p:cNvPr>
            <p:cNvCxnSpPr>
              <a:cxnSpLocks/>
            </p:cNvCxnSpPr>
            <p:nvPr/>
          </p:nvCxnSpPr>
          <p:spPr>
            <a:xfrm>
              <a:off x="7719474" y="3594530"/>
              <a:ext cx="499894" cy="335711"/>
            </a:xfrm>
            <a:prstGeom prst="line">
              <a:avLst/>
            </a:prstGeom>
          </p:spPr>
          <p:style>
            <a:lnRef idx="2">
              <a:schemeClr val="dk1"/>
            </a:lnRef>
            <a:fillRef idx="0">
              <a:schemeClr val="dk1"/>
            </a:fillRef>
            <a:effectRef idx="1">
              <a:schemeClr val="dk1"/>
            </a:effectRef>
            <a:fontRef idx="minor">
              <a:schemeClr val="tx1"/>
            </a:fontRef>
          </p:style>
        </p:cxnSp>
        <p:sp>
          <p:nvSpPr>
            <p:cNvPr id="130" name="TextBox 129">
              <a:extLst>
                <a:ext uri="{FF2B5EF4-FFF2-40B4-BE49-F238E27FC236}">
                  <a16:creationId xmlns:a16="http://schemas.microsoft.com/office/drawing/2014/main" id="{544018D4-21B7-D0C9-A7B3-0BB5F5BA9CFA}"/>
                </a:ext>
              </a:extLst>
            </p:cNvPr>
            <p:cNvSpPr txBox="1"/>
            <p:nvPr/>
          </p:nvSpPr>
          <p:spPr>
            <a:xfrm>
              <a:off x="8565462" y="2822223"/>
              <a:ext cx="1206814"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Rochester Institute of Technology</a:t>
              </a:r>
              <a:endParaRPr lang="en-US" sz="900" b="1" dirty="0">
                <a:effectLst/>
              </a:endParaRPr>
            </a:p>
          </p:txBody>
        </p:sp>
        <p:cxnSp>
          <p:nvCxnSpPr>
            <p:cNvPr id="132" name="Straight Connector 131">
              <a:extLst>
                <a:ext uri="{FF2B5EF4-FFF2-40B4-BE49-F238E27FC236}">
                  <a16:creationId xmlns:a16="http://schemas.microsoft.com/office/drawing/2014/main" id="{54D1D145-A97F-E6ED-202A-3D8C16576278}"/>
                </a:ext>
              </a:extLst>
            </p:cNvPr>
            <p:cNvCxnSpPr>
              <a:cxnSpLocks/>
              <a:endCxn id="130" idx="1"/>
            </p:cNvCxnSpPr>
            <p:nvPr/>
          </p:nvCxnSpPr>
          <p:spPr>
            <a:xfrm>
              <a:off x="7699041" y="3005560"/>
              <a:ext cx="866421" cy="1329"/>
            </a:xfrm>
            <a:prstGeom prst="line">
              <a:avLst/>
            </a:prstGeom>
          </p:spPr>
          <p:style>
            <a:lnRef idx="2">
              <a:schemeClr val="dk1"/>
            </a:lnRef>
            <a:fillRef idx="0">
              <a:schemeClr val="dk1"/>
            </a:fillRef>
            <a:effectRef idx="1">
              <a:schemeClr val="dk1"/>
            </a:effectRef>
            <a:fontRef idx="minor">
              <a:schemeClr val="tx1"/>
            </a:fontRef>
          </p:style>
        </p:cxnSp>
        <p:cxnSp>
          <p:nvCxnSpPr>
            <p:cNvPr id="134" name="Straight Connector 133">
              <a:extLst>
                <a:ext uri="{FF2B5EF4-FFF2-40B4-BE49-F238E27FC236}">
                  <a16:creationId xmlns:a16="http://schemas.microsoft.com/office/drawing/2014/main" id="{01937E11-112C-D990-D644-8B2C405572F6}"/>
                </a:ext>
              </a:extLst>
            </p:cNvPr>
            <p:cNvCxnSpPr>
              <a:cxnSpLocks/>
              <a:endCxn id="117" idx="1"/>
            </p:cNvCxnSpPr>
            <p:nvPr/>
          </p:nvCxnSpPr>
          <p:spPr>
            <a:xfrm flipV="1">
              <a:off x="8060838" y="2622065"/>
              <a:ext cx="1173720" cy="255441"/>
            </a:xfrm>
            <a:prstGeom prst="line">
              <a:avLst/>
            </a:prstGeom>
          </p:spPr>
          <p:style>
            <a:lnRef idx="2">
              <a:schemeClr val="dk1"/>
            </a:lnRef>
            <a:fillRef idx="0">
              <a:schemeClr val="dk1"/>
            </a:fillRef>
            <a:effectRef idx="1">
              <a:schemeClr val="dk1"/>
            </a:effectRef>
            <a:fontRef idx="minor">
              <a:schemeClr val="tx1"/>
            </a:fontRef>
          </p:style>
        </p:cxnSp>
        <p:sp>
          <p:nvSpPr>
            <p:cNvPr id="136" name="TextBox 135">
              <a:extLst>
                <a:ext uri="{FF2B5EF4-FFF2-40B4-BE49-F238E27FC236}">
                  <a16:creationId xmlns:a16="http://schemas.microsoft.com/office/drawing/2014/main" id="{2649D350-CC10-A170-3125-A698F01157E7}"/>
                </a:ext>
              </a:extLst>
            </p:cNvPr>
            <p:cNvSpPr txBox="1"/>
            <p:nvPr/>
          </p:nvSpPr>
          <p:spPr>
            <a:xfrm>
              <a:off x="8755173" y="1620538"/>
              <a:ext cx="1206814"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Cornell University</a:t>
              </a:r>
              <a:endParaRPr lang="en-US" sz="900" b="0" dirty="0">
                <a:effectLst/>
              </a:endParaRPr>
            </a:p>
          </p:txBody>
        </p:sp>
        <p:sp>
          <p:nvSpPr>
            <p:cNvPr id="137" name="TextBox 136">
              <a:extLst>
                <a:ext uri="{FF2B5EF4-FFF2-40B4-BE49-F238E27FC236}">
                  <a16:creationId xmlns:a16="http://schemas.microsoft.com/office/drawing/2014/main" id="{917DAA7C-6FF9-2117-0C1A-BD3A6D58E9DD}"/>
                </a:ext>
              </a:extLst>
            </p:cNvPr>
            <p:cNvSpPr txBox="1"/>
            <p:nvPr/>
          </p:nvSpPr>
          <p:spPr>
            <a:xfrm>
              <a:off x="7934706" y="1215684"/>
              <a:ext cx="1414431" cy="5078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at Buffalo - The State University of New York</a:t>
              </a:r>
              <a:endParaRPr lang="en-US" sz="900" b="1" dirty="0">
                <a:effectLst/>
              </a:endParaRPr>
            </a:p>
          </p:txBody>
        </p:sp>
        <p:cxnSp>
          <p:nvCxnSpPr>
            <p:cNvPr id="138" name="Straight Connector 137">
              <a:extLst>
                <a:ext uri="{FF2B5EF4-FFF2-40B4-BE49-F238E27FC236}">
                  <a16:creationId xmlns:a16="http://schemas.microsoft.com/office/drawing/2014/main" id="{6C340F0A-1B40-BD90-79F8-90A1C5100D9C}"/>
                </a:ext>
              </a:extLst>
            </p:cNvPr>
            <p:cNvCxnSpPr>
              <a:cxnSpLocks/>
            </p:cNvCxnSpPr>
            <p:nvPr/>
          </p:nvCxnSpPr>
          <p:spPr>
            <a:xfrm flipV="1">
              <a:off x="7710038" y="1690138"/>
              <a:ext cx="439657" cy="936630"/>
            </a:xfrm>
            <a:prstGeom prst="line">
              <a:avLst/>
            </a:prstGeom>
          </p:spPr>
          <p:style>
            <a:lnRef idx="2">
              <a:schemeClr val="dk1"/>
            </a:lnRef>
            <a:fillRef idx="0">
              <a:schemeClr val="dk1"/>
            </a:fillRef>
            <a:effectRef idx="1">
              <a:schemeClr val="dk1"/>
            </a:effectRef>
            <a:fontRef idx="minor">
              <a:schemeClr val="tx1"/>
            </a:fontRef>
          </p:style>
        </p:cxnSp>
        <p:sp>
          <p:nvSpPr>
            <p:cNvPr id="141" name="TextBox 140">
              <a:extLst>
                <a:ext uri="{FF2B5EF4-FFF2-40B4-BE49-F238E27FC236}">
                  <a16:creationId xmlns:a16="http://schemas.microsoft.com/office/drawing/2014/main" id="{15AD56CE-F922-6C07-0358-D0C7831CC9DD}"/>
                </a:ext>
              </a:extLst>
            </p:cNvPr>
            <p:cNvSpPr txBox="1"/>
            <p:nvPr/>
          </p:nvSpPr>
          <p:spPr>
            <a:xfrm>
              <a:off x="6684251" y="1336361"/>
              <a:ext cx="1206814"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Rensselaer Polytechnic Institute</a:t>
              </a:r>
              <a:endParaRPr lang="en-US" sz="900" b="1" dirty="0">
                <a:effectLst/>
              </a:endParaRPr>
            </a:p>
          </p:txBody>
        </p:sp>
        <p:cxnSp>
          <p:nvCxnSpPr>
            <p:cNvPr id="142" name="Straight Connector 141">
              <a:extLst>
                <a:ext uri="{FF2B5EF4-FFF2-40B4-BE49-F238E27FC236}">
                  <a16:creationId xmlns:a16="http://schemas.microsoft.com/office/drawing/2014/main" id="{F13DAE5B-DE37-EE52-9FB0-76288400E577}"/>
                </a:ext>
              </a:extLst>
            </p:cNvPr>
            <p:cNvCxnSpPr>
              <a:cxnSpLocks/>
            </p:cNvCxnSpPr>
            <p:nvPr/>
          </p:nvCxnSpPr>
          <p:spPr>
            <a:xfrm flipH="1" flipV="1">
              <a:off x="7459532" y="1734291"/>
              <a:ext cx="197953" cy="809196"/>
            </a:xfrm>
            <a:prstGeom prst="line">
              <a:avLst/>
            </a:prstGeom>
          </p:spPr>
          <p:style>
            <a:lnRef idx="2">
              <a:schemeClr val="dk1"/>
            </a:lnRef>
            <a:fillRef idx="0">
              <a:schemeClr val="dk1"/>
            </a:fillRef>
            <a:effectRef idx="1">
              <a:schemeClr val="dk1"/>
            </a:effectRef>
            <a:fontRef idx="minor">
              <a:schemeClr val="tx1"/>
            </a:fontRef>
          </p:style>
        </p:cxnSp>
        <p:sp>
          <p:nvSpPr>
            <p:cNvPr id="158" name="TextBox 157">
              <a:extLst>
                <a:ext uri="{FF2B5EF4-FFF2-40B4-BE49-F238E27FC236}">
                  <a16:creationId xmlns:a16="http://schemas.microsoft.com/office/drawing/2014/main" id="{F9A60C72-61FA-47E0-5F88-19998D6B91E5}"/>
                </a:ext>
              </a:extLst>
            </p:cNvPr>
            <p:cNvSpPr txBox="1"/>
            <p:nvPr/>
          </p:nvSpPr>
          <p:spPr>
            <a:xfrm>
              <a:off x="4079164" y="1428393"/>
              <a:ext cx="800037"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Iowa State University</a:t>
              </a:r>
              <a:endParaRPr lang="en-US" sz="900" b="1" dirty="0">
                <a:effectLst/>
              </a:endParaRPr>
            </a:p>
          </p:txBody>
        </p:sp>
        <p:cxnSp>
          <p:nvCxnSpPr>
            <p:cNvPr id="159" name="Straight Connector 158">
              <a:extLst>
                <a:ext uri="{FF2B5EF4-FFF2-40B4-BE49-F238E27FC236}">
                  <a16:creationId xmlns:a16="http://schemas.microsoft.com/office/drawing/2014/main" id="{3CC1CA43-55A2-ED72-60AA-D0819152FD1F}"/>
                </a:ext>
              </a:extLst>
            </p:cNvPr>
            <p:cNvCxnSpPr>
              <a:cxnSpLocks/>
            </p:cNvCxnSpPr>
            <p:nvPr/>
          </p:nvCxnSpPr>
          <p:spPr>
            <a:xfrm flipH="1" flipV="1">
              <a:off x="4495358" y="1817554"/>
              <a:ext cx="978756" cy="1315747"/>
            </a:xfrm>
            <a:prstGeom prst="line">
              <a:avLst/>
            </a:prstGeom>
          </p:spPr>
          <p:style>
            <a:lnRef idx="2">
              <a:schemeClr val="dk1"/>
            </a:lnRef>
            <a:fillRef idx="0">
              <a:schemeClr val="dk1"/>
            </a:fillRef>
            <a:effectRef idx="1">
              <a:schemeClr val="dk1"/>
            </a:effectRef>
            <a:fontRef idx="minor">
              <a:schemeClr val="tx1"/>
            </a:fontRef>
          </p:style>
        </p:cxnSp>
        <p:sp>
          <p:nvSpPr>
            <p:cNvPr id="162" name="TextBox 161">
              <a:extLst>
                <a:ext uri="{FF2B5EF4-FFF2-40B4-BE49-F238E27FC236}">
                  <a16:creationId xmlns:a16="http://schemas.microsoft.com/office/drawing/2014/main" id="{45D99EDF-18D8-EBF3-5FCE-93B0274C768B}"/>
                </a:ext>
              </a:extLst>
            </p:cNvPr>
            <p:cNvSpPr txBox="1"/>
            <p:nvPr/>
          </p:nvSpPr>
          <p:spPr>
            <a:xfrm>
              <a:off x="5697524" y="5391743"/>
              <a:ext cx="1206814"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Missouri, Rolla</a:t>
              </a:r>
              <a:endParaRPr lang="en-US" sz="900" b="1" dirty="0">
                <a:effectLst/>
              </a:endParaRPr>
            </a:p>
          </p:txBody>
        </p:sp>
        <p:cxnSp>
          <p:nvCxnSpPr>
            <p:cNvPr id="163" name="Straight Connector 162">
              <a:extLst>
                <a:ext uri="{FF2B5EF4-FFF2-40B4-BE49-F238E27FC236}">
                  <a16:creationId xmlns:a16="http://schemas.microsoft.com/office/drawing/2014/main" id="{C82898C1-774C-A141-E7BC-9E8ADF012CFA}"/>
                </a:ext>
              </a:extLst>
            </p:cNvPr>
            <p:cNvCxnSpPr>
              <a:cxnSpLocks/>
            </p:cNvCxnSpPr>
            <p:nvPr/>
          </p:nvCxnSpPr>
          <p:spPr>
            <a:xfrm>
              <a:off x="5697524" y="3834058"/>
              <a:ext cx="259551" cy="1539346"/>
            </a:xfrm>
            <a:prstGeom prst="line">
              <a:avLst/>
            </a:prstGeom>
          </p:spPr>
          <p:style>
            <a:lnRef idx="2">
              <a:schemeClr val="dk1"/>
            </a:lnRef>
            <a:fillRef idx="0">
              <a:schemeClr val="dk1"/>
            </a:fillRef>
            <a:effectRef idx="1">
              <a:schemeClr val="dk1"/>
            </a:effectRef>
            <a:fontRef idx="minor">
              <a:schemeClr val="tx1"/>
            </a:fontRef>
          </p:style>
        </p:cxnSp>
        <p:sp>
          <p:nvSpPr>
            <p:cNvPr id="167" name="TextBox 166">
              <a:extLst>
                <a:ext uri="{FF2B5EF4-FFF2-40B4-BE49-F238E27FC236}">
                  <a16:creationId xmlns:a16="http://schemas.microsoft.com/office/drawing/2014/main" id="{A5015CCE-6768-9734-05ED-DB54A2EC4F91}"/>
                </a:ext>
              </a:extLst>
            </p:cNvPr>
            <p:cNvSpPr txBox="1"/>
            <p:nvPr/>
          </p:nvSpPr>
          <p:spPr>
            <a:xfrm>
              <a:off x="2111389" y="4543324"/>
              <a:ext cx="1222221"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Arizona</a:t>
              </a:r>
              <a:endParaRPr lang="en-US" sz="900" b="1" dirty="0">
                <a:effectLst/>
              </a:endParaRPr>
            </a:p>
          </p:txBody>
        </p:sp>
        <p:cxnSp>
          <p:nvCxnSpPr>
            <p:cNvPr id="168" name="Straight Connector 167">
              <a:extLst>
                <a:ext uri="{FF2B5EF4-FFF2-40B4-BE49-F238E27FC236}">
                  <a16:creationId xmlns:a16="http://schemas.microsoft.com/office/drawing/2014/main" id="{F47FBCE7-CBE6-2EA0-77D9-3C3DE32CE194}"/>
                </a:ext>
              </a:extLst>
            </p:cNvPr>
            <p:cNvCxnSpPr>
              <a:cxnSpLocks/>
            </p:cNvCxnSpPr>
            <p:nvPr/>
          </p:nvCxnSpPr>
          <p:spPr>
            <a:xfrm flipH="1">
              <a:off x="2958462" y="4343367"/>
              <a:ext cx="264195" cy="260364"/>
            </a:xfrm>
            <a:prstGeom prst="line">
              <a:avLst/>
            </a:prstGeom>
          </p:spPr>
          <p:style>
            <a:lnRef idx="2">
              <a:schemeClr val="dk1"/>
            </a:lnRef>
            <a:fillRef idx="0">
              <a:schemeClr val="dk1"/>
            </a:fillRef>
            <a:effectRef idx="1">
              <a:schemeClr val="dk1"/>
            </a:effectRef>
            <a:fontRef idx="minor">
              <a:schemeClr val="tx1"/>
            </a:fontRef>
          </p:style>
        </p:cxnSp>
        <p:sp>
          <p:nvSpPr>
            <p:cNvPr id="173" name="TextBox 172">
              <a:extLst>
                <a:ext uri="{FF2B5EF4-FFF2-40B4-BE49-F238E27FC236}">
                  <a16:creationId xmlns:a16="http://schemas.microsoft.com/office/drawing/2014/main" id="{5A8CF1D8-D1F6-418D-3170-3058315BEF93}"/>
                </a:ext>
              </a:extLst>
            </p:cNvPr>
            <p:cNvSpPr txBox="1"/>
            <p:nvPr/>
          </p:nvSpPr>
          <p:spPr>
            <a:xfrm>
              <a:off x="1694553" y="5846407"/>
              <a:ext cx="1402088"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Arizona State University</a:t>
              </a:r>
              <a:endParaRPr lang="en-US" sz="900" b="1" dirty="0">
                <a:effectLst/>
              </a:endParaRPr>
            </a:p>
          </p:txBody>
        </p:sp>
        <p:cxnSp>
          <p:nvCxnSpPr>
            <p:cNvPr id="174" name="Straight Connector 173">
              <a:extLst>
                <a:ext uri="{FF2B5EF4-FFF2-40B4-BE49-F238E27FC236}">
                  <a16:creationId xmlns:a16="http://schemas.microsoft.com/office/drawing/2014/main" id="{0FFF84DE-F5E2-C3EE-F072-AE015CE2C9F4}"/>
                </a:ext>
              </a:extLst>
            </p:cNvPr>
            <p:cNvCxnSpPr>
              <a:cxnSpLocks/>
            </p:cNvCxnSpPr>
            <p:nvPr/>
          </p:nvCxnSpPr>
          <p:spPr>
            <a:xfrm flipH="1">
              <a:off x="2385241" y="4446062"/>
              <a:ext cx="1060186" cy="1440859"/>
            </a:xfrm>
            <a:prstGeom prst="line">
              <a:avLst/>
            </a:prstGeom>
          </p:spPr>
          <p:style>
            <a:lnRef idx="2">
              <a:schemeClr val="dk1"/>
            </a:lnRef>
            <a:fillRef idx="0">
              <a:schemeClr val="dk1"/>
            </a:fillRef>
            <a:effectRef idx="1">
              <a:schemeClr val="dk1"/>
            </a:effectRef>
            <a:fontRef idx="minor">
              <a:schemeClr val="tx1"/>
            </a:fontRef>
          </p:style>
        </p:cxnSp>
        <p:sp>
          <p:nvSpPr>
            <p:cNvPr id="176" name="TextBox 175">
              <a:extLst>
                <a:ext uri="{FF2B5EF4-FFF2-40B4-BE49-F238E27FC236}">
                  <a16:creationId xmlns:a16="http://schemas.microsoft.com/office/drawing/2014/main" id="{EBD49941-57B8-19F8-AE4C-C3C5326B5034}"/>
                </a:ext>
              </a:extLst>
            </p:cNvPr>
            <p:cNvSpPr txBox="1"/>
            <p:nvPr/>
          </p:nvSpPr>
          <p:spPr>
            <a:xfrm>
              <a:off x="8071763" y="4954221"/>
              <a:ext cx="1088110"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Georgia Institute of Technology</a:t>
              </a:r>
              <a:endParaRPr lang="en-US" sz="900" b="1" dirty="0">
                <a:effectLst/>
              </a:endParaRPr>
            </a:p>
          </p:txBody>
        </p:sp>
        <p:cxnSp>
          <p:nvCxnSpPr>
            <p:cNvPr id="177" name="Straight Connector 176">
              <a:extLst>
                <a:ext uri="{FF2B5EF4-FFF2-40B4-BE49-F238E27FC236}">
                  <a16:creationId xmlns:a16="http://schemas.microsoft.com/office/drawing/2014/main" id="{EFC7033B-B21E-77ED-CA11-4F7D652CB7BB}"/>
                </a:ext>
              </a:extLst>
            </p:cNvPr>
            <p:cNvCxnSpPr>
              <a:cxnSpLocks/>
              <a:endCxn id="176" idx="1"/>
            </p:cNvCxnSpPr>
            <p:nvPr/>
          </p:nvCxnSpPr>
          <p:spPr>
            <a:xfrm>
              <a:off x="6904338" y="4668467"/>
              <a:ext cx="1167425" cy="470420"/>
            </a:xfrm>
            <a:prstGeom prst="line">
              <a:avLst/>
            </a:prstGeom>
          </p:spPr>
          <p:style>
            <a:lnRef idx="2">
              <a:schemeClr val="dk1"/>
            </a:lnRef>
            <a:fillRef idx="0">
              <a:schemeClr val="dk1"/>
            </a:fillRef>
            <a:effectRef idx="1">
              <a:schemeClr val="dk1"/>
            </a:effectRef>
            <a:fontRef idx="minor">
              <a:schemeClr val="tx1"/>
            </a:fontRef>
          </p:style>
        </p:cxnSp>
        <p:sp>
          <p:nvSpPr>
            <p:cNvPr id="181" name="TextBox 180">
              <a:extLst>
                <a:ext uri="{FF2B5EF4-FFF2-40B4-BE49-F238E27FC236}">
                  <a16:creationId xmlns:a16="http://schemas.microsoft.com/office/drawing/2014/main" id="{86B731CE-E258-3972-45CA-4CC2151A1119}"/>
                </a:ext>
              </a:extLst>
            </p:cNvPr>
            <p:cNvSpPr txBox="1"/>
            <p:nvPr/>
          </p:nvSpPr>
          <p:spPr>
            <a:xfrm>
              <a:off x="6029715" y="1682248"/>
              <a:ext cx="1007017"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Carnegie Mellon University</a:t>
              </a:r>
              <a:endParaRPr lang="en-US" sz="900" b="1" dirty="0">
                <a:effectLst/>
              </a:endParaRPr>
            </a:p>
          </p:txBody>
        </p:sp>
        <p:cxnSp>
          <p:nvCxnSpPr>
            <p:cNvPr id="182" name="Straight Connector 181">
              <a:extLst>
                <a:ext uri="{FF2B5EF4-FFF2-40B4-BE49-F238E27FC236}">
                  <a16:creationId xmlns:a16="http://schemas.microsoft.com/office/drawing/2014/main" id="{5ED70051-6E59-D737-47C2-4CDE9395B5A7}"/>
                </a:ext>
              </a:extLst>
            </p:cNvPr>
            <p:cNvCxnSpPr>
              <a:cxnSpLocks/>
            </p:cNvCxnSpPr>
            <p:nvPr/>
          </p:nvCxnSpPr>
          <p:spPr>
            <a:xfrm flipH="1" flipV="1">
              <a:off x="6277195" y="2078253"/>
              <a:ext cx="899533" cy="1127899"/>
            </a:xfrm>
            <a:prstGeom prst="line">
              <a:avLst/>
            </a:prstGeom>
          </p:spPr>
          <p:style>
            <a:lnRef idx="2">
              <a:schemeClr val="dk1"/>
            </a:lnRef>
            <a:fillRef idx="0">
              <a:schemeClr val="dk1"/>
            </a:fillRef>
            <a:effectRef idx="1">
              <a:schemeClr val="dk1"/>
            </a:effectRef>
            <a:fontRef idx="minor">
              <a:schemeClr val="tx1"/>
            </a:fontRef>
          </p:style>
        </p:cxnSp>
        <p:sp>
          <p:nvSpPr>
            <p:cNvPr id="183" name="TextBox 182">
              <a:extLst>
                <a:ext uri="{FF2B5EF4-FFF2-40B4-BE49-F238E27FC236}">
                  <a16:creationId xmlns:a16="http://schemas.microsoft.com/office/drawing/2014/main" id="{409826E1-0136-A731-7FDA-932D91450A41}"/>
                </a:ext>
              </a:extLst>
            </p:cNvPr>
            <p:cNvSpPr txBox="1"/>
            <p:nvPr/>
          </p:nvSpPr>
          <p:spPr>
            <a:xfrm>
              <a:off x="6672994" y="2241774"/>
              <a:ext cx="1014110"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Pennsylvania State University</a:t>
              </a:r>
              <a:endParaRPr lang="en-US" sz="900" b="1" dirty="0">
                <a:effectLst/>
              </a:endParaRPr>
            </a:p>
          </p:txBody>
        </p:sp>
        <p:cxnSp>
          <p:nvCxnSpPr>
            <p:cNvPr id="186" name="Straight Connector 185">
              <a:extLst>
                <a:ext uri="{FF2B5EF4-FFF2-40B4-BE49-F238E27FC236}">
                  <a16:creationId xmlns:a16="http://schemas.microsoft.com/office/drawing/2014/main" id="{55A082EA-3032-19CE-D4CF-F08F255AA378}"/>
                </a:ext>
              </a:extLst>
            </p:cNvPr>
            <p:cNvCxnSpPr>
              <a:cxnSpLocks/>
            </p:cNvCxnSpPr>
            <p:nvPr/>
          </p:nvCxnSpPr>
          <p:spPr>
            <a:xfrm flipH="1" flipV="1">
              <a:off x="7177060" y="2638095"/>
              <a:ext cx="114409" cy="640643"/>
            </a:xfrm>
            <a:prstGeom prst="line">
              <a:avLst/>
            </a:prstGeom>
          </p:spPr>
          <p:style>
            <a:lnRef idx="2">
              <a:schemeClr val="dk1"/>
            </a:lnRef>
            <a:fillRef idx="0">
              <a:schemeClr val="dk1"/>
            </a:fillRef>
            <a:effectRef idx="1">
              <a:schemeClr val="dk1"/>
            </a:effectRef>
            <a:fontRef idx="minor">
              <a:schemeClr val="tx1"/>
            </a:fontRef>
          </p:style>
        </p:cxnSp>
        <p:sp>
          <p:nvSpPr>
            <p:cNvPr id="195" name="TextBox 194">
              <a:extLst>
                <a:ext uri="{FF2B5EF4-FFF2-40B4-BE49-F238E27FC236}">
                  <a16:creationId xmlns:a16="http://schemas.microsoft.com/office/drawing/2014/main" id="{4BCB4E5E-389F-A57F-3662-1472B4D59BDB}"/>
                </a:ext>
              </a:extLst>
            </p:cNvPr>
            <p:cNvSpPr txBox="1"/>
            <p:nvPr/>
          </p:nvSpPr>
          <p:spPr>
            <a:xfrm>
              <a:off x="8920154" y="3234279"/>
              <a:ext cx="1206814"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Pennsylvania</a:t>
              </a:r>
              <a:endParaRPr lang="en-US" sz="900" b="1" dirty="0">
                <a:effectLst/>
              </a:endParaRPr>
            </a:p>
          </p:txBody>
        </p:sp>
        <p:cxnSp>
          <p:nvCxnSpPr>
            <p:cNvPr id="197" name="Straight Connector 196">
              <a:extLst>
                <a:ext uri="{FF2B5EF4-FFF2-40B4-BE49-F238E27FC236}">
                  <a16:creationId xmlns:a16="http://schemas.microsoft.com/office/drawing/2014/main" id="{17A0BD16-E3B4-DD74-3E84-EDBEA8917619}"/>
                </a:ext>
              </a:extLst>
            </p:cNvPr>
            <p:cNvCxnSpPr>
              <a:cxnSpLocks/>
              <a:endCxn id="195" idx="1"/>
            </p:cNvCxnSpPr>
            <p:nvPr/>
          </p:nvCxnSpPr>
          <p:spPr>
            <a:xfrm>
              <a:off x="7363458" y="3277882"/>
              <a:ext cx="1556696" cy="141063"/>
            </a:xfrm>
            <a:prstGeom prst="line">
              <a:avLst/>
            </a:prstGeom>
          </p:spPr>
          <p:style>
            <a:lnRef idx="2">
              <a:schemeClr val="dk1"/>
            </a:lnRef>
            <a:fillRef idx="0">
              <a:schemeClr val="dk1"/>
            </a:fillRef>
            <a:effectRef idx="1">
              <a:schemeClr val="dk1"/>
            </a:effectRef>
            <a:fontRef idx="minor">
              <a:schemeClr val="tx1"/>
            </a:fontRef>
          </p:style>
        </p:cxnSp>
        <p:sp>
          <p:nvSpPr>
            <p:cNvPr id="205" name="TextBox 204">
              <a:extLst>
                <a:ext uri="{FF2B5EF4-FFF2-40B4-BE49-F238E27FC236}">
                  <a16:creationId xmlns:a16="http://schemas.microsoft.com/office/drawing/2014/main" id="{A08C8F51-70D1-6146-F58D-4382A82A1DC4}"/>
                </a:ext>
              </a:extLst>
            </p:cNvPr>
            <p:cNvSpPr txBox="1"/>
            <p:nvPr/>
          </p:nvSpPr>
          <p:spPr>
            <a:xfrm>
              <a:off x="4672583" y="1262367"/>
              <a:ext cx="1041193"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Northwestern University</a:t>
              </a:r>
              <a:endParaRPr lang="en-US" sz="900" b="1" dirty="0">
                <a:effectLst/>
              </a:endParaRPr>
            </a:p>
          </p:txBody>
        </p:sp>
        <p:cxnSp>
          <p:nvCxnSpPr>
            <p:cNvPr id="206" name="Straight Connector 205">
              <a:extLst>
                <a:ext uri="{FF2B5EF4-FFF2-40B4-BE49-F238E27FC236}">
                  <a16:creationId xmlns:a16="http://schemas.microsoft.com/office/drawing/2014/main" id="{BE0C1728-4840-3C79-BB38-AE58BDC5304A}"/>
                </a:ext>
              </a:extLst>
            </p:cNvPr>
            <p:cNvCxnSpPr>
              <a:cxnSpLocks/>
            </p:cNvCxnSpPr>
            <p:nvPr/>
          </p:nvCxnSpPr>
          <p:spPr>
            <a:xfrm flipH="1" flipV="1">
              <a:off x="5141009" y="1665539"/>
              <a:ext cx="892846" cy="1610397"/>
            </a:xfrm>
            <a:prstGeom prst="line">
              <a:avLst/>
            </a:prstGeom>
          </p:spPr>
          <p:style>
            <a:lnRef idx="2">
              <a:schemeClr val="dk1"/>
            </a:lnRef>
            <a:fillRef idx="0">
              <a:schemeClr val="dk1"/>
            </a:fillRef>
            <a:effectRef idx="1">
              <a:schemeClr val="dk1"/>
            </a:effectRef>
            <a:fontRef idx="minor">
              <a:schemeClr val="tx1"/>
            </a:fontRef>
          </p:style>
        </p:cxnSp>
        <p:cxnSp>
          <p:nvCxnSpPr>
            <p:cNvPr id="209" name="Straight Connector 208">
              <a:extLst>
                <a:ext uri="{FF2B5EF4-FFF2-40B4-BE49-F238E27FC236}">
                  <a16:creationId xmlns:a16="http://schemas.microsoft.com/office/drawing/2014/main" id="{1BACE8DD-8660-F780-EE9B-8F9150011E26}"/>
                </a:ext>
              </a:extLst>
            </p:cNvPr>
            <p:cNvCxnSpPr>
              <a:cxnSpLocks/>
            </p:cNvCxnSpPr>
            <p:nvPr/>
          </p:nvCxnSpPr>
          <p:spPr>
            <a:xfrm>
              <a:off x="6477015" y="4521645"/>
              <a:ext cx="92655" cy="563880"/>
            </a:xfrm>
            <a:prstGeom prst="line">
              <a:avLst/>
            </a:prstGeom>
          </p:spPr>
          <p:style>
            <a:lnRef idx="2">
              <a:schemeClr val="dk1"/>
            </a:lnRef>
            <a:fillRef idx="0">
              <a:schemeClr val="dk1"/>
            </a:fillRef>
            <a:effectRef idx="1">
              <a:schemeClr val="dk1"/>
            </a:effectRef>
            <a:fontRef idx="minor">
              <a:schemeClr val="tx1"/>
            </a:fontRef>
          </p:style>
        </p:cxnSp>
        <p:sp>
          <p:nvSpPr>
            <p:cNvPr id="210" name="TextBox 209">
              <a:extLst>
                <a:ext uri="{FF2B5EF4-FFF2-40B4-BE49-F238E27FC236}">
                  <a16:creationId xmlns:a16="http://schemas.microsoft.com/office/drawing/2014/main" id="{F8C8968E-F8FB-0BE1-9FAB-4A682D49A5DB}"/>
                </a:ext>
              </a:extLst>
            </p:cNvPr>
            <p:cNvSpPr txBox="1"/>
            <p:nvPr/>
          </p:nvSpPr>
          <p:spPr>
            <a:xfrm>
              <a:off x="5974655" y="5124044"/>
              <a:ext cx="1206814"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Alabama, Huntsville</a:t>
              </a:r>
              <a:endParaRPr lang="en-US" sz="900" b="1" dirty="0">
                <a:effectLst/>
              </a:endParaRPr>
            </a:p>
          </p:txBody>
        </p:sp>
        <p:sp>
          <p:nvSpPr>
            <p:cNvPr id="217" name="TextBox 216">
              <a:extLst>
                <a:ext uri="{FF2B5EF4-FFF2-40B4-BE49-F238E27FC236}">
                  <a16:creationId xmlns:a16="http://schemas.microsoft.com/office/drawing/2014/main" id="{ED27D822-200E-32D2-D327-50762D2BF879}"/>
                </a:ext>
              </a:extLst>
            </p:cNvPr>
            <p:cNvSpPr txBox="1"/>
            <p:nvPr/>
          </p:nvSpPr>
          <p:spPr>
            <a:xfrm>
              <a:off x="7450955" y="4601155"/>
              <a:ext cx="1088110" cy="230832"/>
            </a:xfrm>
            <a:prstGeom prst="rect">
              <a:avLst/>
            </a:prstGeom>
            <a:noFill/>
          </p:spPr>
          <p:txBody>
            <a:bodyPr wrap="square" rtlCol="0">
              <a:spAutoFit/>
            </a:bodyPr>
            <a:lstStyle/>
            <a:p>
              <a:pPr rtl="0">
                <a:spcBef>
                  <a:spcPts val="0"/>
                </a:spcBef>
                <a:spcAft>
                  <a:spcPts val="0"/>
                </a:spcAft>
              </a:pPr>
              <a:r>
                <a:rPr lang="en-US" sz="900" b="1" dirty="0">
                  <a:solidFill>
                    <a:srgbClr val="000000"/>
                  </a:solidFill>
                </a:rPr>
                <a:t>Auburn University</a:t>
              </a:r>
              <a:endParaRPr lang="en-US" sz="900" b="1" dirty="0">
                <a:effectLst/>
              </a:endParaRPr>
            </a:p>
          </p:txBody>
        </p:sp>
        <p:cxnSp>
          <p:nvCxnSpPr>
            <p:cNvPr id="218" name="Straight Connector 217">
              <a:extLst>
                <a:ext uri="{FF2B5EF4-FFF2-40B4-BE49-F238E27FC236}">
                  <a16:creationId xmlns:a16="http://schemas.microsoft.com/office/drawing/2014/main" id="{FF51DC19-C42C-C4FD-2B29-62F27DF593AD}"/>
                </a:ext>
              </a:extLst>
            </p:cNvPr>
            <p:cNvCxnSpPr>
              <a:cxnSpLocks/>
              <a:endCxn id="217" idx="1"/>
            </p:cNvCxnSpPr>
            <p:nvPr/>
          </p:nvCxnSpPr>
          <p:spPr>
            <a:xfrm>
              <a:off x="6478804" y="4391820"/>
              <a:ext cx="972151" cy="324751"/>
            </a:xfrm>
            <a:prstGeom prst="line">
              <a:avLst/>
            </a:prstGeom>
          </p:spPr>
          <p:style>
            <a:lnRef idx="2">
              <a:schemeClr val="dk1"/>
            </a:lnRef>
            <a:fillRef idx="0">
              <a:schemeClr val="dk1"/>
            </a:fillRef>
            <a:effectRef idx="1">
              <a:schemeClr val="dk1"/>
            </a:effectRef>
            <a:fontRef idx="minor">
              <a:schemeClr val="tx1"/>
            </a:fontRef>
          </p:style>
        </p:cxnSp>
        <p:sp>
          <p:nvSpPr>
            <p:cNvPr id="221" name="TextBox 220">
              <a:extLst>
                <a:ext uri="{FF2B5EF4-FFF2-40B4-BE49-F238E27FC236}">
                  <a16:creationId xmlns:a16="http://schemas.microsoft.com/office/drawing/2014/main" id="{9950F145-CDE1-ABEE-9209-2058507A815D}"/>
                </a:ext>
              </a:extLst>
            </p:cNvPr>
            <p:cNvSpPr txBox="1"/>
            <p:nvPr/>
          </p:nvSpPr>
          <p:spPr>
            <a:xfrm>
              <a:off x="4320717" y="5632067"/>
              <a:ext cx="1222221" cy="3693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Wichita State University</a:t>
              </a:r>
              <a:endParaRPr lang="en-US" sz="900" b="1" dirty="0">
                <a:effectLst/>
              </a:endParaRPr>
            </a:p>
          </p:txBody>
        </p:sp>
        <p:cxnSp>
          <p:nvCxnSpPr>
            <p:cNvPr id="222" name="Straight Connector 221">
              <a:extLst>
                <a:ext uri="{FF2B5EF4-FFF2-40B4-BE49-F238E27FC236}">
                  <a16:creationId xmlns:a16="http://schemas.microsoft.com/office/drawing/2014/main" id="{F919007B-F73F-4EE8-028C-AF14BC6A27E5}"/>
                </a:ext>
              </a:extLst>
            </p:cNvPr>
            <p:cNvCxnSpPr>
              <a:cxnSpLocks/>
            </p:cNvCxnSpPr>
            <p:nvPr/>
          </p:nvCxnSpPr>
          <p:spPr>
            <a:xfrm flipH="1">
              <a:off x="4692528" y="3628189"/>
              <a:ext cx="119463" cy="1948220"/>
            </a:xfrm>
            <a:prstGeom prst="line">
              <a:avLst/>
            </a:prstGeom>
          </p:spPr>
          <p:style>
            <a:lnRef idx="2">
              <a:schemeClr val="dk1"/>
            </a:lnRef>
            <a:fillRef idx="0">
              <a:schemeClr val="dk1"/>
            </a:fillRef>
            <a:effectRef idx="1">
              <a:schemeClr val="dk1"/>
            </a:effectRef>
            <a:fontRef idx="minor">
              <a:schemeClr val="tx1"/>
            </a:fontRef>
          </p:style>
        </p:cxnSp>
        <p:sp>
          <p:nvSpPr>
            <p:cNvPr id="228" name="TextBox 227">
              <a:extLst>
                <a:ext uri="{FF2B5EF4-FFF2-40B4-BE49-F238E27FC236}">
                  <a16:creationId xmlns:a16="http://schemas.microsoft.com/office/drawing/2014/main" id="{FD71BE1E-A26B-B0FF-73C0-E93CC2A6BE57}"/>
                </a:ext>
              </a:extLst>
            </p:cNvPr>
            <p:cNvSpPr txBox="1"/>
            <p:nvPr/>
          </p:nvSpPr>
          <p:spPr>
            <a:xfrm>
              <a:off x="5317820" y="1465126"/>
              <a:ext cx="1041193" cy="5078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Wisconsin, Madison</a:t>
              </a:r>
              <a:endParaRPr lang="en-US" sz="900" b="1" dirty="0">
                <a:effectLst/>
              </a:endParaRPr>
            </a:p>
          </p:txBody>
        </p:sp>
        <p:cxnSp>
          <p:nvCxnSpPr>
            <p:cNvPr id="229" name="Straight Connector 228">
              <a:extLst>
                <a:ext uri="{FF2B5EF4-FFF2-40B4-BE49-F238E27FC236}">
                  <a16:creationId xmlns:a16="http://schemas.microsoft.com/office/drawing/2014/main" id="{2348BB3B-E122-FFB7-B06B-3087DCA36109}"/>
                </a:ext>
              </a:extLst>
            </p:cNvPr>
            <p:cNvCxnSpPr>
              <a:cxnSpLocks/>
            </p:cNvCxnSpPr>
            <p:nvPr/>
          </p:nvCxnSpPr>
          <p:spPr>
            <a:xfrm flipH="1" flipV="1">
              <a:off x="5719785" y="1991296"/>
              <a:ext cx="333241" cy="846812"/>
            </a:xfrm>
            <a:prstGeom prst="line">
              <a:avLst/>
            </a:prstGeom>
          </p:spPr>
          <p:style>
            <a:lnRef idx="2">
              <a:schemeClr val="dk1"/>
            </a:lnRef>
            <a:fillRef idx="0">
              <a:schemeClr val="dk1"/>
            </a:fillRef>
            <a:effectRef idx="1">
              <a:schemeClr val="dk1"/>
            </a:effectRef>
            <a:fontRef idx="minor">
              <a:schemeClr val="tx1"/>
            </a:fontRef>
          </p:style>
        </p:cxnSp>
        <p:sp>
          <p:nvSpPr>
            <p:cNvPr id="232" name="TextBox 231">
              <a:extLst>
                <a:ext uri="{FF2B5EF4-FFF2-40B4-BE49-F238E27FC236}">
                  <a16:creationId xmlns:a16="http://schemas.microsoft.com/office/drawing/2014/main" id="{37AD4A55-9688-A3AB-90AB-C61840788CA6}"/>
                </a:ext>
              </a:extLst>
            </p:cNvPr>
            <p:cNvSpPr txBox="1"/>
            <p:nvPr/>
          </p:nvSpPr>
          <p:spPr>
            <a:xfrm>
              <a:off x="3294007" y="1296916"/>
              <a:ext cx="897155" cy="507831"/>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Nebraska, Lincoln</a:t>
              </a:r>
              <a:endParaRPr lang="en-US" sz="900" b="1" dirty="0">
                <a:effectLst/>
              </a:endParaRPr>
            </a:p>
          </p:txBody>
        </p:sp>
        <p:cxnSp>
          <p:nvCxnSpPr>
            <p:cNvPr id="233" name="Straight Connector 232">
              <a:extLst>
                <a:ext uri="{FF2B5EF4-FFF2-40B4-BE49-F238E27FC236}">
                  <a16:creationId xmlns:a16="http://schemas.microsoft.com/office/drawing/2014/main" id="{3346FC64-1619-4558-5A25-D64738804FEA}"/>
                </a:ext>
              </a:extLst>
            </p:cNvPr>
            <p:cNvCxnSpPr>
              <a:cxnSpLocks/>
            </p:cNvCxnSpPr>
            <p:nvPr/>
          </p:nvCxnSpPr>
          <p:spPr>
            <a:xfrm flipH="1" flipV="1">
              <a:off x="3865418" y="1705693"/>
              <a:ext cx="704180" cy="1463495"/>
            </a:xfrm>
            <a:prstGeom prst="line">
              <a:avLst/>
            </a:prstGeom>
          </p:spPr>
          <p:style>
            <a:lnRef idx="2">
              <a:schemeClr val="dk1"/>
            </a:lnRef>
            <a:fillRef idx="0">
              <a:schemeClr val="dk1"/>
            </a:fillRef>
            <a:effectRef idx="1">
              <a:schemeClr val="dk1"/>
            </a:effectRef>
            <a:fontRef idx="minor">
              <a:schemeClr val="tx1"/>
            </a:fontRef>
          </p:style>
        </p:cxnSp>
        <p:sp>
          <p:nvSpPr>
            <p:cNvPr id="235" name="TextBox 234">
              <a:extLst>
                <a:ext uri="{FF2B5EF4-FFF2-40B4-BE49-F238E27FC236}">
                  <a16:creationId xmlns:a16="http://schemas.microsoft.com/office/drawing/2014/main" id="{89E620C8-1684-D6C7-89FF-17132D3F21D3}"/>
                </a:ext>
              </a:extLst>
            </p:cNvPr>
            <p:cNvSpPr txBox="1"/>
            <p:nvPr/>
          </p:nvSpPr>
          <p:spPr>
            <a:xfrm>
              <a:off x="7477352" y="4284423"/>
              <a:ext cx="1088110" cy="369332"/>
            </a:xfrm>
            <a:prstGeom prst="rect">
              <a:avLst/>
            </a:prstGeom>
            <a:noFill/>
          </p:spPr>
          <p:txBody>
            <a:bodyPr wrap="square" rtlCol="0">
              <a:spAutoFit/>
            </a:bodyPr>
            <a:lstStyle/>
            <a:p>
              <a:pPr rtl="0">
                <a:spcBef>
                  <a:spcPts val="0"/>
                </a:spcBef>
                <a:spcAft>
                  <a:spcPts val="0"/>
                </a:spcAft>
              </a:pPr>
              <a:r>
                <a:rPr lang="en-US" sz="900" b="1" dirty="0">
                  <a:solidFill>
                    <a:srgbClr val="000000"/>
                  </a:solidFill>
                </a:rPr>
                <a:t>West Virginia University</a:t>
              </a:r>
              <a:endParaRPr lang="en-US" sz="900" b="1" dirty="0">
                <a:effectLst/>
              </a:endParaRPr>
            </a:p>
          </p:txBody>
        </p:sp>
        <p:cxnSp>
          <p:nvCxnSpPr>
            <p:cNvPr id="238" name="Straight Connector 237">
              <a:extLst>
                <a:ext uri="{FF2B5EF4-FFF2-40B4-BE49-F238E27FC236}">
                  <a16:creationId xmlns:a16="http://schemas.microsoft.com/office/drawing/2014/main" id="{E30B6086-AED1-34D0-272F-F800E738F651}"/>
                </a:ext>
              </a:extLst>
            </p:cNvPr>
            <p:cNvCxnSpPr>
              <a:cxnSpLocks/>
            </p:cNvCxnSpPr>
            <p:nvPr/>
          </p:nvCxnSpPr>
          <p:spPr>
            <a:xfrm>
              <a:off x="7093272" y="3551247"/>
              <a:ext cx="576633" cy="757988"/>
            </a:xfrm>
            <a:prstGeom prst="line">
              <a:avLst/>
            </a:prstGeom>
          </p:spPr>
          <p:style>
            <a:lnRef idx="2">
              <a:schemeClr val="dk1"/>
            </a:lnRef>
            <a:fillRef idx="0">
              <a:schemeClr val="dk1"/>
            </a:fillRef>
            <a:effectRef idx="1">
              <a:schemeClr val="dk1"/>
            </a:effectRef>
            <a:fontRef idx="minor">
              <a:schemeClr val="tx1"/>
            </a:fontRef>
          </p:style>
        </p:cxnSp>
        <p:sp>
          <p:nvSpPr>
            <p:cNvPr id="263" name="TextBox 262">
              <a:extLst>
                <a:ext uri="{FF2B5EF4-FFF2-40B4-BE49-F238E27FC236}">
                  <a16:creationId xmlns:a16="http://schemas.microsoft.com/office/drawing/2014/main" id="{826E29AB-A5D1-F648-A053-4B7685ECC3E9}"/>
                </a:ext>
              </a:extLst>
            </p:cNvPr>
            <p:cNvSpPr txBox="1"/>
            <p:nvPr/>
          </p:nvSpPr>
          <p:spPr>
            <a:xfrm>
              <a:off x="2393718" y="6341629"/>
              <a:ext cx="1222221" cy="230832"/>
            </a:xfrm>
            <a:prstGeom prst="rect">
              <a:avLst/>
            </a:prstGeom>
            <a:noFill/>
          </p:spPr>
          <p:txBody>
            <a:bodyPr wrap="square" rtlCol="0">
              <a:spAutoFit/>
            </a:bodyPr>
            <a:lstStyle/>
            <a:p>
              <a:pPr rtl="0">
                <a:spcBef>
                  <a:spcPts val="0"/>
                </a:spcBef>
                <a:spcAft>
                  <a:spcPts val="0"/>
                </a:spcAft>
              </a:pPr>
              <a:r>
                <a:rPr lang="en-US" sz="900" b="1" i="0" u="none" strike="noStrike" dirty="0">
                  <a:solidFill>
                    <a:srgbClr val="000000"/>
                  </a:solidFill>
                  <a:effectLst/>
                </a:rPr>
                <a:t>University of Hawaii</a:t>
              </a:r>
              <a:endParaRPr lang="en-US" sz="900" b="1" dirty="0">
                <a:effectLst/>
              </a:endParaRPr>
            </a:p>
          </p:txBody>
        </p:sp>
        <p:cxnSp>
          <p:nvCxnSpPr>
            <p:cNvPr id="264" name="Straight Connector 263">
              <a:extLst>
                <a:ext uri="{FF2B5EF4-FFF2-40B4-BE49-F238E27FC236}">
                  <a16:creationId xmlns:a16="http://schemas.microsoft.com/office/drawing/2014/main" id="{807DBE87-C35A-0D6F-C4DE-A6978210C574}"/>
                </a:ext>
              </a:extLst>
            </p:cNvPr>
            <p:cNvCxnSpPr>
              <a:cxnSpLocks/>
              <a:endCxn id="263" idx="0"/>
            </p:cNvCxnSpPr>
            <p:nvPr/>
          </p:nvCxnSpPr>
          <p:spPr>
            <a:xfrm flipH="1">
              <a:off x="3004829" y="5299477"/>
              <a:ext cx="668434" cy="1042152"/>
            </a:xfrm>
            <a:prstGeom prst="line">
              <a:avLst/>
            </a:prstGeom>
          </p:spPr>
          <p:style>
            <a:lnRef idx="2">
              <a:schemeClr val="dk1"/>
            </a:lnRef>
            <a:fillRef idx="0">
              <a:schemeClr val="dk1"/>
            </a:fillRef>
            <a:effectRef idx="1">
              <a:schemeClr val="dk1"/>
            </a:effectRef>
            <a:fontRef idx="minor">
              <a:schemeClr val="tx1"/>
            </a:fontRef>
          </p:style>
        </p:cxnSp>
      </p:grpSp>
      <p:sp>
        <p:nvSpPr>
          <p:cNvPr id="2" name="Title 1">
            <a:extLst>
              <a:ext uri="{FF2B5EF4-FFF2-40B4-BE49-F238E27FC236}">
                <a16:creationId xmlns:a16="http://schemas.microsoft.com/office/drawing/2014/main" id="{8C7AF02F-CD7D-327D-234B-41981023F8D5}"/>
              </a:ext>
            </a:extLst>
          </p:cNvPr>
          <p:cNvSpPr txBox="1">
            <a:spLocks/>
          </p:cNvSpPr>
          <p:nvPr/>
        </p:nvSpPr>
        <p:spPr>
          <a:xfrm>
            <a:off x="125679" y="32602"/>
            <a:ext cx="1071579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a:lstStyle>
          <a:p>
            <a:r>
              <a:rPr lang="en-US" dirty="0"/>
              <a:t>Academic Institutes</a:t>
            </a:r>
          </a:p>
        </p:txBody>
      </p:sp>
      <p:sp>
        <p:nvSpPr>
          <p:cNvPr id="4" name="TextBox 3">
            <a:extLst>
              <a:ext uri="{FF2B5EF4-FFF2-40B4-BE49-F238E27FC236}">
                <a16:creationId xmlns:a16="http://schemas.microsoft.com/office/drawing/2014/main" id="{EB9BEBA8-EA5C-825E-90E6-BAC16A462DFA}"/>
              </a:ext>
            </a:extLst>
          </p:cNvPr>
          <p:cNvSpPr txBox="1"/>
          <p:nvPr/>
        </p:nvSpPr>
        <p:spPr>
          <a:xfrm>
            <a:off x="4189317" y="988461"/>
            <a:ext cx="3813366" cy="261610"/>
          </a:xfrm>
          <a:prstGeom prst="rect">
            <a:avLst/>
          </a:prstGeom>
          <a:noFill/>
        </p:spPr>
        <p:txBody>
          <a:bodyPr wrap="square" rtlCol="0">
            <a:spAutoFit/>
          </a:bodyPr>
          <a:lstStyle/>
          <a:p>
            <a:r>
              <a:rPr lang="en-US" sz="1050" dirty="0">
                <a:solidFill>
                  <a:schemeClr val="bg1">
                    <a:lumMod val="50000"/>
                  </a:schemeClr>
                </a:solidFill>
              </a:rPr>
              <a:t>NIAC Funded Institutions 2011 – 2023 (Academic)</a:t>
            </a:r>
          </a:p>
        </p:txBody>
      </p:sp>
    </p:spTree>
    <p:extLst>
      <p:ext uri="{BB962C8B-B14F-4D97-AF65-F5344CB8AC3E}">
        <p14:creationId xmlns:p14="http://schemas.microsoft.com/office/powerpoint/2010/main" val="15949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p:txBody>
          <a:bodyPr>
            <a:normAutofit/>
          </a:bodyPr>
          <a:lstStyle/>
          <a:p>
            <a:pPr marL="231775"/>
            <a:r>
              <a:rPr lang="en-US" sz="3600" b="1" dirty="0">
                <a:solidFill>
                  <a:srgbClr val="260E0D"/>
                </a:solidFill>
                <a:latin typeface="Helvetica" pitchFamily="2" charset="0"/>
                <a:cs typeface="Arial" charset="0"/>
              </a:rPr>
              <a:t>NIAC Awards: NASA, Business, Industry</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79AB7F-E16A-F54A-BCED-C2363B07CE7D}" type="slidenum">
              <a:rPr kumimoji="0" lang="en-US" sz="1200" b="0" i="0" u="none" strike="noStrike" kern="1200" cap="none" spc="0" normalizeH="0" baseline="0" noProof="0" smtClean="0">
                <a:ln>
                  <a:noFill/>
                </a:ln>
                <a:solidFill>
                  <a:prstClr val="black">
                    <a:tint val="75000"/>
                  </a:prstClr>
                </a:solidFill>
                <a:effectLst/>
                <a:uLnTx/>
                <a:uFillTx/>
                <a:latin typeface="Garam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Garamond"/>
              <a:ea typeface="+mn-ea"/>
              <a:cs typeface="+mn-cs"/>
            </a:endParaRPr>
          </a:p>
        </p:txBody>
      </p:sp>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57800" y="6554596"/>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tint val="75000"/>
                  </a:prstClr>
                </a:solidFill>
                <a:effectLst/>
                <a:uLnTx/>
                <a:uFillTx/>
                <a:latin typeface="Helvetica" pitchFamily="2" charset="0"/>
                <a:ea typeface="+mn-ea"/>
                <a:cs typeface="+mn-cs"/>
              </a:rPr>
              <a:t>NIAC</a:t>
            </a:r>
          </a:p>
        </p:txBody>
      </p:sp>
      <p:pic>
        <p:nvPicPr>
          <p:cNvPr id="2" name="Picture 1" descr="A map of the united states&#10;&#10;Description automatically generated">
            <a:extLst>
              <a:ext uri="{FF2B5EF4-FFF2-40B4-BE49-F238E27FC236}">
                <a16:creationId xmlns:a16="http://schemas.microsoft.com/office/drawing/2014/main" id="{E4CE4874-942D-9AC0-C8E9-496EA7C044D8}"/>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a:off x="3028213" y="1082825"/>
            <a:ext cx="5683786" cy="3792909"/>
          </a:xfrm>
          <a:prstGeom prst="rect">
            <a:avLst/>
          </a:prstGeom>
        </p:spPr>
      </p:pic>
      <p:sp>
        <p:nvSpPr>
          <p:cNvPr id="5" name="TextBox 4">
            <a:extLst>
              <a:ext uri="{FF2B5EF4-FFF2-40B4-BE49-F238E27FC236}">
                <a16:creationId xmlns:a16="http://schemas.microsoft.com/office/drawing/2014/main" id="{58827EA7-FEFF-A455-3E70-75D1FA05CF04}"/>
              </a:ext>
            </a:extLst>
          </p:cNvPr>
          <p:cNvSpPr txBox="1"/>
          <p:nvPr/>
        </p:nvSpPr>
        <p:spPr>
          <a:xfrm>
            <a:off x="468941" y="942161"/>
            <a:ext cx="2596978" cy="5816977"/>
          </a:xfrm>
          <a:prstGeom prst="rect">
            <a:avLst/>
          </a:prstGeom>
          <a:noFill/>
        </p:spPr>
        <p:txBody>
          <a:bodyPr wrap="square" rtlCol="0">
            <a:spAutoFit/>
          </a:bodyPr>
          <a:lstStyle/>
          <a:p>
            <a:pPr rtl="0">
              <a:spcBef>
                <a:spcPts val="0"/>
              </a:spcBef>
              <a:spcAft>
                <a:spcPts val="0"/>
              </a:spcAft>
            </a:pPr>
            <a:r>
              <a:rPr lang="en-US" sz="1200" b="1" i="0" u="none" strike="noStrike" dirty="0">
                <a:solidFill>
                  <a:srgbClr val="000000"/>
                </a:solidFill>
                <a:effectLst/>
                <a:cs typeface="Times New Roman" panose="02020603050405020304" pitchFamily="18" charset="0"/>
              </a:rPr>
              <a:t>Alabama</a:t>
            </a:r>
            <a:endParaRPr lang="en-US" sz="1200" b="1" dirty="0">
              <a:effectLst/>
              <a:cs typeface="Times New Roman" panose="02020603050405020304" pitchFamily="18" charset="0"/>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NASA Marshall Space Flight Center</a:t>
            </a:r>
          </a:p>
          <a:p>
            <a:pPr rtl="0">
              <a:spcBef>
                <a:spcPts val="0"/>
              </a:spcBef>
              <a:spcAft>
                <a:spcPts val="0"/>
              </a:spcAft>
            </a:pPr>
            <a:r>
              <a:rPr lang="en-US" sz="1200" b="1" i="0" u="none" strike="noStrike" dirty="0">
                <a:solidFill>
                  <a:srgbClr val="000000"/>
                </a:solidFill>
                <a:effectLst/>
                <a:cs typeface="Times New Roman" panose="02020603050405020304" pitchFamily="18" charset="0"/>
              </a:rPr>
              <a:t>Arizona</a:t>
            </a:r>
            <a:endParaRPr lang="en-US" sz="1200" b="1" dirty="0">
              <a:effectLst/>
              <a:cs typeface="Times New Roman" panose="02020603050405020304" pitchFamily="18" charset="0"/>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Howe Industries, LLC</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Planetary Science Institute</a:t>
            </a:r>
          </a:p>
          <a:p>
            <a:pPr rtl="0">
              <a:spcBef>
                <a:spcPts val="0"/>
              </a:spcBef>
              <a:spcAft>
                <a:spcPts val="0"/>
              </a:spcAft>
            </a:pPr>
            <a:r>
              <a:rPr lang="en-US" sz="1200" b="1" i="0" u="none" strike="noStrike" dirty="0">
                <a:solidFill>
                  <a:srgbClr val="000000"/>
                </a:solidFill>
                <a:effectLst/>
                <a:cs typeface="Times New Roman" panose="02020603050405020304" pitchFamily="18" charset="0"/>
              </a:rPr>
              <a:t>California</a:t>
            </a:r>
            <a:endParaRPr lang="en-US" sz="1200" b="1" dirty="0">
              <a:effectLst/>
              <a:cs typeface="Times New Roman" panose="02020603050405020304" pitchFamily="18" charset="0"/>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Aerospace Corporation</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Anthony Longman, Inc. (2013)</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Artemis Innovative Management Solutions</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Deep Space Industries</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eSionic</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Global Aerospace Corporation</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ICS Associates, Inc.</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Made in Space, Inc.</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Marc M. Cohen, Architect (2012)</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Masten Space Systems</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NASA Ames Research Center</a:t>
            </a: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NASA Jet Propulsion Laboratory</a:t>
            </a:r>
          </a:p>
          <a:p>
            <a:pPr marL="171450" indent="-171450" rtl="0" fontAlgn="base">
              <a:spcBef>
                <a:spcPts val="0"/>
              </a:spcBef>
              <a:spcAft>
                <a:spcPts val="0"/>
              </a:spcAft>
              <a:buFont typeface="Arial" panose="020B0604020202020204" pitchFamily="34" charset="0"/>
              <a:buChar char="•"/>
            </a:pPr>
            <a:r>
              <a:rPr lang="en-US" sz="1200" b="0" i="0" dirty="0">
                <a:effectLst/>
              </a:rPr>
              <a:t>Planetary Science Institute</a:t>
            </a:r>
            <a:endParaRPr lang="en-US" sz="1200" b="0" i="0" u="none" strike="noStrike" dirty="0">
              <a:effectLst/>
              <a:cs typeface="Times New Roman" panose="02020603050405020304" pitchFamily="18" charset="0"/>
            </a:endParaRPr>
          </a:p>
          <a:p>
            <a:pPr marL="171450" indent="-171450" rtl="0" fontAlgn="base">
              <a:spcBef>
                <a:spcPts val="0"/>
              </a:spcBef>
              <a:spcAft>
                <a:spcPts val="0"/>
              </a:spcAft>
              <a:buFont typeface="Arial" panose="020B0604020202020204" pitchFamily="34" charset="0"/>
              <a:buChar char="•"/>
            </a:pPr>
            <a:r>
              <a:rPr lang="en-US" sz="1200" b="0" i="0" u="none" strike="noStrike" dirty="0">
                <a:effectLst/>
                <a:cs typeface="Times New Roman" panose="02020603050405020304" pitchFamily="18" charset="0"/>
              </a:rPr>
              <a:t>Positron Dynamics, CA</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Raytheon</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Space Studies Institute</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TransAstra Corp.</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Y.K. Bee Corporation</a:t>
            </a:r>
          </a:p>
          <a:p>
            <a:pPr rtl="0">
              <a:spcBef>
                <a:spcPts val="0"/>
              </a:spcBef>
              <a:spcAft>
                <a:spcPts val="0"/>
              </a:spcAft>
            </a:pPr>
            <a:r>
              <a:rPr lang="en-US" sz="1200" b="1" i="0" u="none" strike="noStrike" dirty="0">
                <a:solidFill>
                  <a:srgbClr val="000000"/>
                </a:solidFill>
                <a:effectLst/>
                <a:cs typeface="Times New Roman" panose="02020603050405020304" pitchFamily="18" charset="0"/>
              </a:rPr>
              <a:t>Colorado</a:t>
            </a:r>
            <a:endParaRPr lang="en-US" sz="1200" b="1" dirty="0">
              <a:effectLst/>
              <a:cs typeface="Times New Roman" panose="02020603050405020304" pitchFamily="18" charset="0"/>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Ball Aerospace &amp; Technologies Corporation</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Exoterra Resource, LLC</a:t>
            </a:r>
          </a:p>
          <a:p>
            <a:pPr rtl="0">
              <a:spcBef>
                <a:spcPts val="0"/>
              </a:spcBef>
              <a:spcAft>
                <a:spcPts val="0"/>
              </a:spcAft>
            </a:pPr>
            <a:r>
              <a:rPr lang="en-US" sz="1200" b="1" i="0" u="none" strike="noStrike" dirty="0">
                <a:solidFill>
                  <a:srgbClr val="000000"/>
                </a:solidFill>
                <a:effectLst/>
                <a:cs typeface="Times New Roman" panose="02020603050405020304" pitchFamily="18" charset="0"/>
              </a:rPr>
              <a:t>District of Columbia</a:t>
            </a:r>
            <a:endParaRPr lang="en-US" sz="1200" b="1" dirty="0">
              <a:effectLst/>
              <a:cs typeface="Times New Roman" panose="02020603050405020304" pitchFamily="18" charset="0"/>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Naval Research Laboratory </a:t>
            </a:r>
          </a:p>
        </p:txBody>
      </p:sp>
      <p:sp>
        <p:nvSpPr>
          <p:cNvPr id="9" name="TextBox 8">
            <a:extLst>
              <a:ext uri="{FF2B5EF4-FFF2-40B4-BE49-F238E27FC236}">
                <a16:creationId xmlns:a16="http://schemas.microsoft.com/office/drawing/2014/main" id="{43D1FF85-5DC5-D971-10F1-C0E68E40060E}"/>
              </a:ext>
            </a:extLst>
          </p:cNvPr>
          <p:cNvSpPr txBox="1"/>
          <p:nvPr/>
        </p:nvSpPr>
        <p:spPr>
          <a:xfrm>
            <a:off x="3153188" y="4619727"/>
            <a:ext cx="2362007" cy="1938992"/>
          </a:xfrm>
          <a:prstGeom prst="rect">
            <a:avLst/>
          </a:prstGeom>
          <a:noFill/>
        </p:spPr>
        <p:txBody>
          <a:bodyPr wrap="square">
            <a:spAutoFit/>
          </a:bodyPr>
          <a:lstStyle/>
          <a:p>
            <a:pPr rtl="0">
              <a:spcBef>
                <a:spcPts val="0"/>
              </a:spcBef>
              <a:spcAft>
                <a:spcPts val="0"/>
              </a:spcAft>
            </a:pPr>
            <a:r>
              <a:rPr lang="en-US" sz="1200" b="1" i="0" u="none" strike="noStrike" dirty="0">
                <a:solidFill>
                  <a:srgbClr val="000000"/>
                </a:solidFill>
                <a:effectLst/>
                <a:cs typeface="Times New Roman" panose="02020603050405020304" pitchFamily="18" charset="0"/>
              </a:rPr>
              <a:t>Florida</a:t>
            </a:r>
            <a:endParaRPr lang="en-US" sz="1200" b="1" dirty="0">
              <a:effectLst/>
              <a:cs typeface="Times New Roman" panose="02020603050405020304" pitchFamily="18" charset="0"/>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BEAM Engineering for Advanced Measurements</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IMSG Laboratories, Inc.</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Medical Solutions Group </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cs typeface="Times New Roman" panose="02020603050405020304" pitchFamily="18" charset="0"/>
              </a:rPr>
              <a:t>NASA Kennedy Space Center</a:t>
            </a:r>
          </a:p>
          <a:p>
            <a:pPr rtl="0">
              <a:spcBef>
                <a:spcPts val="0"/>
              </a:spcBef>
              <a:spcAft>
                <a:spcPts val="0"/>
              </a:spcAft>
            </a:pPr>
            <a:r>
              <a:rPr lang="en-US" sz="1200" b="1" i="0" u="none" strike="noStrike" dirty="0">
                <a:solidFill>
                  <a:srgbClr val="000000"/>
                </a:solidFill>
                <a:effectLst/>
              </a:rPr>
              <a:t>Georgia</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SpaceWorks Engineering, Inc</a:t>
            </a:r>
          </a:p>
          <a:p>
            <a:pPr marL="171450" indent="-171450" rtl="0" fontAlgn="base">
              <a:spcBef>
                <a:spcPts val="0"/>
              </a:spcBef>
              <a:spcAft>
                <a:spcPts val="0"/>
              </a:spcAft>
              <a:buFont typeface="Arial" panose="020B0604020202020204" pitchFamily="34" charset="0"/>
              <a:buChar char="•"/>
            </a:pPr>
            <a:r>
              <a:rPr lang="en-US" sz="1200" b="0" i="0" dirty="0">
                <a:effectLst/>
              </a:rPr>
              <a:t>Georgia Tech Research Corporation     </a:t>
            </a:r>
            <a:endParaRPr lang="en-US" sz="1200" b="0" i="0" u="none" strike="noStrike" dirty="0">
              <a:effectLst/>
            </a:endParaRPr>
          </a:p>
        </p:txBody>
      </p:sp>
      <p:sp>
        <p:nvSpPr>
          <p:cNvPr id="10" name="TextBox 9">
            <a:extLst>
              <a:ext uri="{FF2B5EF4-FFF2-40B4-BE49-F238E27FC236}">
                <a16:creationId xmlns:a16="http://schemas.microsoft.com/office/drawing/2014/main" id="{EA38F552-1C0B-EA37-D2B5-9A6568D9AE43}"/>
              </a:ext>
            </a:extLst>
          </p:cNvPr>
          <p:cNvSpPr txBox="1"/>
          <p:nvPr/>
        </p:nvSpPr>
        <p:spPr>
          <a:xfrm>
            <a:off x="5870106" y="4386581"/>
            <a:ext cx="2718873" cy="2308324"/>
          </a:xfrm>
          <a:prstGeom prst="rect">
            <a:avLst/>
          </a:prstGeom>
          <a:noFill/>
        </p:spPr>
        <p:txBody>
          <a:bodyPr wrap="square" rtlCol="0">
            <a:spAutoFit/>
          </a:bodyPr>
          <a:lstStyle/>
          <a:p>
            <a:pPr rtl="0">
              <a:spcBef>
                <a:spcPts val="0"/>
              </a:spcBef>
              <a:spcAft>
                <a:spcPts val="0"/>
              </a:spcAft>
            </a:pPr>
            <a:r>
              <a:rPr lang="en-US" sz="1200" b="1" i="0" u="none" strike="noStrike" dirty="0">
                <a:solidFill>
                  <a:srgbClr val="000000"/>
                </a:solidFill>
                <a:effectLst/>
              </a:rPr>
              <a:t>Hawaii</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Neoteric Physics, Inc.</a:t>
            </a:r>
          </a:p>
          <a:p>
            <a:pPr rtl="0">
              <a:spcBef>
                <a:spcPts val="0"/>
              </a:spcBef>
              <a:spcAft>
                <a:spcPts val="0"/>
              </a:spcAft>
            </a:pPr>
            <a:r>
              <a:rPr lang="en-US" sz="1200" b="1" i="0" u="none" strike="noStrike" dirty="0">
                <a:solidFill>
                  <a:srgbClr val="000000"/>
                </a:solidFill>
                <a:effectLst/>
              </a:rPr>
              <a:t>Idaho</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University Space Research Association</a:t>
            </a:r>
          </a:p>
          <a:p>
            <a:pPr marL="171450" indent="-171450" rtl="0" fontAlgn="base">
              <a:spcBef>
                <a:spcPts val="0"/>
              </a:spcBef>
              <a:spcAft>
                <a:spcPts val="0"/>
              </a:spcAft>
              <a:buFont typeface="Arial" panose="020B0604020202020204" pitchFamily="34" charset="0"/>
              <a:buChar char="•"/>
            </a:pPr>
            <a:r>
              <a:rPr lang="en-US" sz="1200" b="0" i="0" u="none" strike="noStrike" dirty="0" err="1">
                <a:solidFill>
                  <a:srgbClr val="000000"/>
                </a:solidFill>
                <a:effectLst/>
              </a:rPr>
              <a:t>HBar</a:t>
            </a:r>
            <a:r>
              <a:rPr lang="en-US" sz="1200" b="0" i="0" u="none" strike="noStrike" dirty="0">
                <a:solidFill>
                  <a:srgbClr val="000000"/>
                </a:solidFill>
                <a:effectLst/>
              </a:rPr>
              <a:t> Technologies</a:t>
            </a:r>
          </a:p>
          <a:p>
            <a:pPr rtl="0">
              <a:spcBef>
                <a:spcPts val="0"/>
              </a:spcBef>
              <a:spcAft>
                <a:spcPts val="0"/>
              </a:spcAft>
            </a:pPr>
            <a:r>
              <a:rPr lang="en-US" sz="1200" b="1" i="0" u="none" strike="noStrike" dirty="0">
                <a:solidFill>
                  <a:srgbClr val="000000"/>
                </a:solidFill>
                <a:effectLst/>
              </a:rPr>
              <a:t>Indiana</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ITT Space Systems, LLC</a:t>
            </a:r>
          </a:p>
          <a:p>
            <a:pPr marL="171450" indent="-171450" rtl="0" fontAlgn="base">
              <a:spcBef>
                <a:spcPts val="0"/>
              </a:spcBef>
              <a:spcAft>
                <a:spcPts val="0"/>
              </a:spcAft>
              <a:buFont typeface="Arial" panose="020B0604020202020204" pitchFamily="34" charset="0"/>
              <a:buChar char="•"/>
            </a:pPr>
            <a:r>
              <a:rPr lang="en-US" sz="1200" b="0" i="0" u="none" strike="noStrike" dirty="0" err="1">
                <a:solidFill>
                  <a:srgbClr val="000000"/>
                </a:solidFill>
                <a:effectLst/>
              </a:rPr>
              <a:t>Techshot</a:t>
            </a:r>
            <a:r>
              <a:rPr lang="en-US" sz="1200" b="0" i="0" u="none" strike="noStrike" dirty="0">
                <a:solidFill>
                  <a:srgbClr val="000000"/>
                </a:solidFill>
                <a:effectLst/>
              </a:rPr>
              <a:t>, Inc. </a:t>
            </a:r>
          </a:p>
          <a:p>
            <a:pPr rtl="0">
              <a:spcBef>
                <a:spcPts val="0"/>
              </a:spcBef>
              <a:spcAft>
                <a:spcPts val="0"/>
              </a:spcAft>
            </a:pPr>
            <a:r>
              <a:rPr lang="en-US" sz="1200" b="1" i="0" u="none" strike="noStrike" dirty="0">
                <a:solidFill>
                  <a:srgbClr val="000000"/>
                </a:solidFill>
                <a:effectLst/>
              </a:rPr>
              <a:t>Illinois</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err="1">
                <a:solidFill>
                  <a:srgbClr val="000000"/>
                </a:solidFill>
                <a:effectLst/>
              </a:rPr>
              <a:t>Hbar</a:t>
            </a:r>
            <a:r>
              <a:rPr lang="en-US" sz="1200" b="0" i="0" u="none" strike="noStrike" dirty="0">
                <a:solidFill>
                  <a:srgbClr val="000000"/>
                </a:solidFill>
                <a:effectLst/>
              </a:rPr>
              <a:t> Technologies </a:t>
            </a:r>
            <a:r>
              <a:rPr lang="en-US" sz="1200" b="1" i="0" u="none" strike="noStrike" dirty="0">
                <a:solidFill>
                  <a:srgbClr val="000000"/>
                </a:solidFill>
                <a:effectLst/>
              </a:rPr>
              <a:t>Maryland</a:t>
            </a:r>
            <a:endParaRPr lang="en-US" sz="1200" b="1" dirty="0">
              <a:effectLst/>
            </a:endParaRPr>
          </a:p>
          <a:p>
            <a:pPr marL="171450" indent="-171450" fontAlgn="base">
              <a:buFont typeface="Arial" panose="020B0604020202020204" pitchFamily="34" charset="0"/>
              <a:buChar char="•"/>
            </a:pPr>
            <a:r>
              <a:rPr lang="en-US" sz="1200" b="0" i="0" u="none" strike="noStrike" dirty="0">
                <a:solidFill>
                  <a:srgbClr val="000000"/>
                </a:solidFill>
                <a:effectLst/>
              </a:rPr>
              <a:t>NASA Goddard Space Flight </a:t>
            </a:r>
            <a:r>
              <a:rPr lang="en-US" sz="1200" dirty="0">
                <a:solidFill>
                  <a:srgbClr val="000000"/>
                </a:solidFill>
              </a:rPr>
              <a:t>Center</a:t>
            </a:r>
          </a:p>
          <a:p>
            <a:pPr marL="171450" indent="-171450" fontAlgn="base">
              <a:buFont typeface="Arial" panose="020B0604020202020204" pitchFamily="34" charset="0"/>
              <a:buChar char="•"/>
            </a:pPr>
            <a:r>
              <a:rPr lang="en-US" sz="1200" dirty="0">
                <a:solidFill>
                  <a:srgbClr val="000000"/>
                </a:solidFill>
              </a:rPr>
              <a:t>Nosanov Consulting, LLC</a:t>
            </a:r>
            <a:endParaRPr lang="en-US" sz="1200" b="0" i="0" u="none" strike="noStrike" dirty="0">
              <a:solidFill>
                <a:srgbClr val="000000"/>
              </a:solidFill>
              <a:effectLst/>
            </a:endParaRPr>
          </a:p>
        </p:txBody>
      </p:sp>
      <p:sp>
        <p:nvSpPr>
          <p:cNvPr id="11" name="TextBox 10">
            <a:extLst>
              <a:ext uri="{FF2B5EF4-FFF2-40B4-BE49-F238E27FC236}">
                <a16:creationId xmlns:a16="http://schemas.microsoft.com/office/drawing/2014/main" id="{928D1A6B-CD9D-141F-EF65-A58C82AD45C8}"/>
              </a:ext>
            </a:extLst>
          </p:cNvPr>
          <p:cNvSpPr txBox="1"/>
          <p:nvPr/>
        </p:nvSpPr>
        <p:spPr>
          <a:xfrm>
            <a:off x="9126081" y="1036525"/>
            <a:ext cx="2596978" cy="5632311"/>
          </a:xfrm>
          <a:prstGeom prst="rect">
            <a:avLst/>
          </a:prstGeom>
          <a:noFill/>
        </p:spPr>
        <p:txBody>
          <a:bodyPr wrap="square" rtlCol="0">
            <a:spAutoFit/>
          </a:bodyPr>
          <a:lstStyle/>
          <a:p>
            <a:pPr rtl="0">
              <a:spcBef>
                <a:spcPts val="0"/>
              </a:spcBef>
              <a:spcAft>
                <a:spcPts val="0"/>
              </a:spcAft>
            </a:pPr>
            <a:r>
              <a:rPr lang="en-US" sz="1200" b="1" i="0" u="none" strike="noStrike" dirty="0">
                <a:solidFill>
                  <a:srgbClr val="000000"/>
                </a:solidFill>
                <a:effectLst/>
              </a:rPr>
              <a:t>Massachusetts</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err="1">
                <a:solidFill>
                  <a:srgbClr val="000000"/>
                </a:solidFill>
                <a:effectLst/>
              </a:rPr>
              <a:t>Busek</a:t>
            </a:r>
            <a:r>
              <a:rPr lang="en-US" sz="1200" b="0" i="0" u="none" strike="noStrike" dirty="0">
                <a:solidFill>
                  <a:srgbClr val="000000"/>
                </a:solidFill>
                <a:effectLst/>
              </a:rPr>
              <a:t> Co., Inc.</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Draper Laboratory</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Massachusetts Institute of Technology, Haystack Observatory</a:t>
            </a:r>
          </a:p>
          <a:p>
            <a:pPr rtl="0">
              <a:spcBef>
                <a:spcPts val="0"/>
              </a:spcBef>
              <a:spcAft>
                <a:spcPts val="0"/>
              </a:spcAft>
            </a:pPr>
            <a:r>
              <a:rPr lang="en-US" sz="1200" b="1" i="0" u="none" strike="noStrike" dirty="0">
                <a:solidFill>
                  <a:srgbClr val="000000"/>
                </a:solidFill>
                <a:effectLst/>
              </a:rPr>
              <a:t>New Jersey</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Princeton Satellite Systems, Inc.</a:t>
            </a:r>
          </a:p>
          <a:p>
            <a:pPr rtl="0">
              <a:spcBef>
                <a:spcPts val="0"/>
              </a:spcBef>
              <a:spcAft>
                <a:spcPts val="0"/>
              </a:spcAft>
            </a:pPr>
            <a:r>
              <a:rPr lang="en-US" sz="1200" b="1" i="0" u="none" strike="noStrike" dirty="0">
                <a:solidFill>
                  <a:srgbClr val="000000"/>
                </a:solidFill>
                <a:effectLst/>
              </a:rPr>
              <a:t>New York</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err="1">
                <a:solidFill>
                  <a:srgbClr val="000000"/>
                </a:solidFill>
                <a:effectLst/>
              </a:rPr>
              <a:t>3DeWitt</a:t>
            </a:r>
            <a:r>
              <a:rPr lang="en-US" sz="1200" b="0" i="0" u="none" strike="noStrike" dirty="0">
                <a:solidFill>
                  <a:srgbClr val="000000"/>
                </a:solidFill>
                <a:effectLst/>
              </a:rPr>
              <a:t>, LLC</a:t>
            </a:r>
          </a:p>
          <a:p>
            <a:pPr rtl="0">
              <a:spcBef>
                <a:spcPts val="0"/>
              </a:spcBef>
              <a:spcAft>
                <a:spcPts val="0"/>
              </a:spcAft>
            </a:pPr>
            <a:r>
              <a:rPr lang="en-US" sz="1200" b="1" i="0" u="none" strike="noStrike" dirty="0">
                <a:solidFill>
                  <a:srgbClr val="000000"/>
                </a:solidFill>
                <a:effectLst/>
              </a:rPr>
              <a:t>Ohio</a:t>
            </a:r>
            <a:r>
              <a:rPr lang="en-US" sz="1200" b="0" i="0" u="none" strike="noStrike" dirty="0">
                <a:solidFill>
                  <a:srgbClr val="000000"/>
                </a:solidFill>
                <a:effectLst/>
              </a:rPr>
              <a:t> </a:t>
            </a:r>
            <a:endParaRPr lang="en-US" sz="1200" b="0"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COMPASS</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NASA Glenn Research Center</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Ohio Aerospace Institute</a:t>
            </a:r>
          </a:p>
          <a:p>
            <a:pPr rtl="0">
              <a:spcBef>
                <a:spcPts val="0"/>
              </a:spcBef>
              <a:spcAft>
                <a:spcPts val="0"/>
              </a:spcAft>
            </a:pPr>
            <a:r>
              <a:rPr lang="en-US" sz="1200" b="1" i="0" u="none" strike="noStrike" dirty="0">
                <a:solidFill>
                  <a:srgbClr val="000000"/>
                </a:solidFill>
                <a:effectLst/>
              </a:rPr>
              <a:t>Pennsylvania</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Astrobotic Technology, Inc.</a:t>
            </a:r>
          </a:p>
          <a:p>
            <a:pPr rtl="0">
              <a:spcBef>
                <a:spcPts val="0"/>
              </a:spcBef>
              <a:spcAft>
                <a:spcPts val="0"/>
              </a:spcAft>
            </a:pPr>
            <a:r>
              <a:rPr lang="en-US" sz="1200" b="1" i="0" u="none" strike="noStrike" dirty="0">
                <a:solidFill>
                  <a:srgbClr val="000000"/>
                </a:solidFill>
                <a:effectLst/>
              </a:rPr>
              <a:t>Texas</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Lunar Resources, Inc.</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Nanohmics, Inc.</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NASA Johnson Space Center</a:t>
            </a:r>
          </a:p>
          <a:p>
            <a:pPr rtl="0">
              <a:spcBef>
                <a:spcPts val="0"/>
              </a:spcBef>
              <a:spcAft>
                <a:spcPts val="0"/>
              </a:spcAft>
            </a:pPr>
            <a:r>
              <a:rPr lang="en-US" sz="1200" b="1" i="0" u="none" strike="noStrike" dirty="0">
                <a:solidFill>
                  <a:srgbClr val="000000"/>
                </a:solidFill>
                <a:effectLst/>
              </a:rPr>
              <a:t>Virginia</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Leidos, Inc.</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NASA Langley Research Center</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Raytheon BBN Technologies</a:t>
            </a:r>
          </a:p>
          <a:p>
            <a:pPr rtl="0">
              <a:spcBef>
                <a:spcPts val="0"/>
              </a:spcBef>
              <a:spcAft>
                <a:spcPts val="0"/>
              </a:spcAft>
            </a:pPr>
            <a:r>
              <a:rPr lang="en-US" sz="1200" b="1" i="0" u="none" strike="noStrike" dirty="0">
                <a:solidFill>
                  <a:srgbClr val="000000"/>
                </a:solidFill>
                <a:effectLst/>
              </a:rPr>
              <a:t>Washington</a:t>
            </a:r>
            <a:endParaRPr lang="en-US" sz="1200" b="1" dirty="0">
              <a:effectLst/>
            </a:endParaRP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Deep Space Industries</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MSNW, LLC</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Planet Enterprises</a:t>
            </a:r>
          </a:p>
          <a:p>
            <a:pPr marL="171450" indent="-171450" rtl="0" fontAlgn="base">
              <a:spcBef>
                <a:spcPts val="0"/>
              </a:spcBef>
              <a:spcAft>
                <a:spcPts val="0"/>
              </a:spcAft>
              <a:buFont typeface="Arial" panose="020B0604020202020204" pitchFamily="34" charset="0"/>
              <a:buChar char="•"/>
            </a:pPr>
            <a:r>
              <a:rPr lang="en-US" sz="1200" b="0" i="0" u="none" strike="noStrike" dirty="0">
                <a:effectLst/>
              </a:rPr>
              <a:t>Positron Dynamics, WA</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Tethers Unlimited</a:t>
            </a:r>
          </a:p>
          <a:p>
            <a:pPr marL="171450" indent="-171450" rtl="0" fontAlgn="base">
              <a:spcBef>
                <a:spcPts val="0"/>
              </a:spcBef>
              <a:spcAft>
                <a:spcPts val="0"/>
              </a:spcAft>
              <a:buFont typeface="Arial" panose="020B0604020202020204" pitchFamily="34" charset="0"/>
              <a:buChar char="•"/>
            </a:pPr>
            <a:r>
              <a:rPr lang="en-US" sz="1200" b="0" i="0" u="none" strike="noStrike" dirty="0">
                <a:solidFill>
                  <a:srgbClr val="000000"/>
                </a:solidFill>
                <a:effectLst/>
              </a:rPr>
              <a:t>Ultra Safe Nuclear Corporation</a:t>
            </a:r>
            <a:endParaRPr lang="en-US" sz="1200" dirty="0"/>
          </a:p>
        </p:txBody>
      </p:sp>
      <p:sp>
        <p:nvSpPr>
          <p:cNvPr id="12" name="TextBox 11">
            <a:extLst>
              <a:ext uri="{FF2B5EF4-FFF2-40B4-BE49-F238E27FC236}">
                <a16:creationId xmlns:a16="http://schemas.microsoft.com/office/drawing/2014/main" id="{F8576BE6-AB30-A90C-8695-18D051C5EF29}"/>
              </a:ext>
            </a:extLst>
          </p:cNvPr>
          <p:cNvSpPr txBox="1"/>
          <p:nvPr/>
        </p:nvSpPr>
        <p:spPr>
          <a:xfrm>
            <a:off x="4189317" y="988461"/>
            <a:ext cx="3813366" cy="261610"/>
          </a:xfrm>
          <a:prstGeom prst="rect">
            <a:avLst/>
          </a:prstGeom>
          <a:noFill/>
        </p:spPr>
        <p:txBody>
          <a:bodyPr wrap="square" rtlCol="0">
            <a:spAutoFit/>
          </a:bodyPr>
          <a:lstStyle/>
          <a:p>
            <a:r>
              <a:rPr lang="en-US" sz="1050" dirty="0">
                <a:solidFill>
                  <a:schemeClr val="bg1">
                    <a:lumMod val="50000"/>
                  </a:schemeClr>
                </a:solidFill>
              </a:rPr>
              <a:t>NIAC Funded Institutions 2011 – 2023 (Non-academic)</a:t>
            </a:r>
          </a:p>
        </p:txBody>
      </p:sp>
      <p:sp>
        <p:nvSpPr>
          <p:cNvPr id="16" name="TextBox 15">
            <a:extLst>
              <a:ext uri="{FF2B5EF4-FFF2-40B4-BE49-F238E27FC236}">
                <a16:creationId xmlns:a16="http://schemas.microsoft.com/office/drawing/2014/main" id="{8F064EA2-BDE6-C509-9027-3E798818C548}"/>
              </a:ext>
            </a:extLst>
          </p:cNvPr>
          <p:cNvSpPr txBox="1"/>
          <p:nvPr/>
        </p:nvSpPr>
        <p:spPr>
          <a:xfrm>
            <a:off x="2991233" y="4278859"/>
            <a:ext cx="1245854" cy="215444"/>
          </a:xfrm>
          <a:prstGeom prst="rect">
            <a:avLst/>
          </a:prstGeom>
          <a:noFill/>
        </p:spPr>
        <p:txBody>
          <a:bodyPr wrap="none" rtlCol="0">
            <a:spAutoFit/>
          </a:bodyPr>
          <a:lstStyle/>
          <a:p>
            <a:r>
              <a:rPr lang="en-US" sz="800" dirty="0">
                <a:solidFill>
                  <a:schemeClr val="bg1">
                    <a:lumMod val="65000"/>
                  </a:schemeClr>
                </a:solidFill>
              </a:rPr>
              <a:t>Created with mapchart.net</a:t>
            </a:r>
          </a:p>
        </p:txBody>
      </p:sp>
      <p:sp>
        <p:nvSpPr>
          <p:cNvPr id="4" name="Title 1">
            <a:extLst>
              <a:ext uri="{FF2B5EF4-FFF2-40B4-BE49-F238E27FC236}">
                <a16:creationId xmlns:a16="http://schemas.microsoft.com/office/drawing/2014/main" id="{FB26E9F2-6FF7-DE65-B0ED-BC6C1ADE2CE8}"/>
              </a:ext>
            </a:extLst>
          </p:cNvPr>
          <p:cNvSpPr txBox="1">
            <a:spLocks/>
          </p:cNvSpPr>
          <p:nvPr/>
        </p:nvSpPr>
        <p:spPr>
          <a:xfrm>
            <a:off x="125679" y="32602"/>
            <a:ext cx="1071579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a:lstStyle>
          <a:p>
            <a:r>
              <a:rPr lang="en-US" dirty="0"/>
              <a:t>Industry/Government</a:t>
            </a:r>
          </a:p>
        </p:txBody>
      </p:sp>
    </p:spTree>
    <p:extLst>
      <p:ext uri="{BB962C8B-B14F-4D97-AF65-F5344CB8AC3E}">
        <p14:creationId xmlns:p14="http://schemas.microsoft.com/office/powerpoint/2010/main" val="77316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9" name="Slide Number Placeholder 12"/>
          <p:cNvSpPr>
            <a:spLocks noGrp="1"/>
          </p:cNvSpPr>
          <p:nvPr>
            <p:ph type="sldNum" sz="quarter" idx="12"/>
          </p:nvPr>
        </p:nvSpPr>
        <p:spPr bwMode="auto">
          <a:xfrm>
            <a:off x="11257279" y="6435620"/>
            <a:ext cx="845820" cy="365125"/>
          </a:xfrm>
          <a:noFill/>
          <a:ln>
            <a:miter lim="800000"/>
            <a:headEnd/>
            <a:tailEnd/>
          </a:ln>
        </p:spPr>
        <p:txBody>
          <a:bodyPr vert="horz" lIns="91301" tIns="45652" rIns="91301" bIns="45652" rtlCol="0" anchor="ctr"/>
          <a:lstStyle/>
          <a:p>
            <a:pPr lvl="0"/>
            <a:fld id="{A80B4D42-D7CB-4493-8BCD-68820EDB9F55}" type="slidenum">
              <a:rPr lang="en-US" noProof="0"/>
              <a:pPr lvl="0"/>
              <a:t>10</a:t>
            </a:fld>
            <a:endParaRPr lang="en-US" noProof="0"/>
          </a:p>
        </p:txBody>
      </p:sp>
      <p:sp>
        <p:nvSpPr>
          <p:cNvPr id="9" name="Rectangle 8"/>
          <p:cNvSpPr/>
          <p:nvPr/>
        </p:nvSpPr>
        <p:spPr>
          <a:xfrm>
            <a:off x="125679" y="5769447"/>
            <a:ext cx="5523592" cy="1000274"/>
          </a:xfrm>
          <a:prstGeom prst="rect">
            <a:avLst/>
          </a:prstGeom>
        </p:spPr>
        <p:txBody>
          <a:bodyPr wrap="square" lIns="121920" tIns="60960" rIns="121920" bIns="60960" anchor="t">
            <a:spAutoFit/>
          </a:bodyPr>
          <a:lstStyle/>
          <a:p>
            <a:pPr>
              <a:spcBef>
                <a:spcPts val="200"/>
              </a:spcBef>
              <a:defRPr/>
            </a:pPr>
            <a:r>
              <a:rPr lang="en-US" sz="1400" dirty="0">
                <a:latin typeface="Arial"/>
                <a:cs typeface="Arial"/>
              </a:rPr>
              <a:t>Funding Values:</a:t>
            </a:r>
          </a:p>
          <a:p>
            <a:pPr marL="288925" indent="-171450">
              <a:spcBef>
                <a:spcPts val="200"/>
              </a:spcBef>
              <a:buFont typeface="Arial" panose="020B0604020202020204" pitchFamily="34" charset="0"/>
              <a:buChar char="•"/>
              <a:defRPr/>
            </a:pPr>
            <a:r>
              <a:rPr lang="en-US" sz="1200" dirty="0">
                <a:latin typeface="Arial"/>
                <a:cs typeface="Arial"/>
              </a:rPr>
              <a:t>Phase I: $</a:t>
            </a:r>
            <a:r>
              <a:rPr lang="en-US" sz="1200" dirty="0" err="1">
                <a:latin typeface="Arial"/>
                <a:cs typeface="Arial"/>
              </a:rPr>
              <a:t>100K</a:t>
            </a:r>
            <a:r>
              <a:rPr lang="en-US" sz="1200" dirty="0">
                <a:latin typeface="Arial"/>
                <a:cs typeface="Arial"/>
              </a:rPr>
              <a:t> through FY17; $</a:t>
            </a:r>
            <a:r>
              <a:rPr lang="en-US" sz="1200" dirty="0" err="1">
                <a:latin typeface="Arial"/>
                <a:cs typeface="Arial"/>
              </a:rPr>
              <a:t>125K</a:t>
            </a:r>
            <a:r>
              <a:rPr lang="en-US" sz="1200" dirty="0">
                <a:latin typeface="Arial"/>
                <a:cs typeface="Arial"/>
              </a:rPr>
              <a:t> FY18-FY21; $175k FY22+</a:t>
            </a:r>
          </a:p>
          <a:p>
            <a:pPr marL="288925" indent="-171450">
              <a:spcBef>
                <a:spcPts val="200"/>
              </a:spcBef>
              <a:buFont typeface="Arial" panose="020B0604020202020204" pitchFamily="34" charset="0"/>
              <a:buChar char="•"/>
              <a:defRPr/>
            </a:pPr>
            <a:r>
              <a:rPr lang="en-US" sz="1200" dirty="0">
                <a:latin typeface="Arial"/>
                <a:cs typeface="Arial"/>
              </a:rPr>
              <a:t>Phase II: $</a:t>
            </a:r>
            <a:r>
              <a:rPr lang="en-US" sz="1200" dirty="0" err="1">
                <a:latin typeface="Arial"/>
                <a:cs typeface="Arial"/>
              </a:rPr>
              <a:t>500K</a:t>
            </a:r>
            <a:r>
              <a:rPr lang="en-US" sz="1200" dirty="0">
                <a:latin typeface="Arial"/>
                <a:cs typeface="Arial"/>
              </a:rPr>
              <a:t> through FY21, $600K FY22+</a:t>
            </a:r>
          </a:p>
          <a:p>
            <a:pPr marL="288925" indent="-171450" defTabSz="1218660">
              <a:spcBef>
                <a:spcPts val="200"/>
              </a:spcBef>
              <a:buFont typeface="Arial" panose="020B0604020202020204" pitchFamily="34" charset="0"/>
              <a:buChar char="•"/>
              <a:defRPr/>
            </a:pPr>
            <a:r>
              <a:rPr lang="en-US" sz="1200" dirty="0">
                <a:latin typeface="Arial"/>
                <a:cs typeface="Arial"/>
              </a:rPr>
              <a:t>Phase III: $</a:t>
            </a:r>
            <a:r>
              <a:rPr lang="en-US" sz="1200" dirty="0" err="1">
                <a:latin typeface="Arial"/>
                <a:cs typeface="Arial"/>
              </a:rPr>
              <a:t>2M</a:t>
            </a:r>
            <a:r>
              <a:rPr lang="en-US" sz="1200" dirty="0">
                <a:latin typeface="Arial"/>
                <a:cs typeface="Arial"/>
              </a:rPr>
              <a:t> (initiated FY18)</a:t>
            </a:r>
          </a:p>
        </p:txBody>
      </p:sp>
      <p:grpSp>
        <p:nvGrpSpPr>
          <p:cNvPr id="4" name="Group 3">
            <a:extLst>
              <a:ext uri="{FF2B5EF4-FFF2-40B4-BE49-F238E27FC236}">
                <a16:creationId xmlns:a16="http://schemas.microsoft.com/office/drawing/2014/main" id="{FCF660EE-9991-743F-04BD-3071129DDB5D}"/>
              </a:ext>
            </a:extLst>
          </p:cNvPr>
          <p:cNvGrpSpPr/>
          <p:nvPr/>
        </p:nvGrpSpPr>
        <p:grpSpPr>
          <a:xfrm>
            <a:off x="1336411" y="2222531"/>
            <a:ext cx="9770750" cy="3281101"/>
            <a:chOff x="881442" y="1245190"/>
            <a:chExt cx="9770750" cy="3281101"/>
          </a:xfrm>
        </p:grpSpPr>
        <p:sp>
          <p:nvSpPr>
            <p:cNvPr id="5" name="TextBox 4">
              <a:extLst>
                <a:ext uri="{FF2B5EF4-FFF2-40B4-BE49-F238E27FC236}">
                  <a16:creationId xmlns:a16="http://schemas.microsoft.com/office/drawing/2014/main" id="{49CC7559-D36A-0402-BA4B-0A7CE85DA2A4}"/>
                </a:ext>
              </a:extLst>
            </p:cNvPr>
            <p:cNvSpPr txBox="1"/>
            <p:nvPr/>
          </p:nvSpPr>
          <p:spPr>
            <a:xfrm>
              <a:off x="1336411" y="1250357"/>
              <a:ext cx="1289777" cy="492443"/>
            </a:xfrm>
            <a:prstGeom prst="rect">
              <a:avLst/>
            </a:prstGeom>
            <a:noFill/>
          </p:spPr>
          <p:txBody>
            <a:bodyPr wrap="none" lIns="121920" tIns="60960" rIns="121920" bIns="60960" rtlCol="0" anchor="t">
              <a:spAutoFit/>
            </a:bodyPr>
            <a:lstStyle/>
            <a:p>
              <a:r>
                <a:rPr lang="en-US" sz="2400" dirty="0">
                  <a:latin typeface="+mj-lt"/>
                </a:rPr>
                <a:t>Phase I</a:t>
              </a:r>
            </a:p>
          </p:txBody>
        </p:sp>
        <p:sp>
          <p:nvSpPr>
            <p:cNvPr id="6" name="TextBox 5">
              <a:extLst>
                <a:ext uri="{FF2B5EF4-FFF2-40B4-BE49-F238E27FC236}">
                  <a16:creationId xmlns:a16="http://schemas.microsoft.com/office/drawing/2014/main" id="{29EB1123-193D-97B1-F141-F3AB30F082C7}"/>
                </a:ext>
              </a:extLst>
            </p:cNvPr>
            <p:cNvSpPr txBox="1"/>
            <p:nvPr/>
          </p:nvSpPr>
          <p:spPr>
            <a:xfrm>
              <a:off x="3816140" y="1250357"/>
              <a:ext cx="1374735" cy="492443"/>
            </a:xfrm>
            <a:prstGeom prst="rect">
              <a:avLst/>
            </a:prstGeom>
            <a:noFill/>
          </p:spPr>
          <p:txBody>
            <a:bodyPr wrap="none" lIns="121920" tIns="60960" rIns="121920" bIns="60960" rtlCol="0" anchor="t">
              <a:spAutoFit/>
            </a:bodyPr>
            <a:lstStyle/>
            <a:p>
              <a:r>
                <a:rPr lang="en-US" sz="2400">
                  <a:latin typeface="+mj-lt"/>
                </a:rPr>
                <a:t>Phase II</a:t>
              </a:r>
            </a:p>
          </p:txBody>
        </p:sp>
        <p:sp>
          <p:nvSpPr>
            <p:cNvPr id="8" name="TextBox 7">
              <a:extLst>
                <a:ext uri="{FF2B5EF4-FFF2-40B4-BE49-F238E27FC236}">
                  <a16:creationId xmlns:a16="http://schemas.microsoft.com/office/drawing/2014/main" id="{325C28C5-32D7-516F-C197-910EA8487B78}"/>
                </a:ext>
              </a:extLst>
            </p:cNvPr>
            <p:cNvSpPr txBox="1"/>
            <p:nvPr/>
          </p:nvSpPr>
          <p:spPr>
            <a:xfrm>
              <a:off x="6102143" y="1245190"/>
              <a:ext cx="1459695" cy="492443"/>
            </a:xfrm>
            <a:prstGeom prst="rect">
              <a:avLst/>
            </a:prstGeom>
            <a:noFill/>
          </p:spPr>
          <p:txBody>
            <a:bodyPr wrap="none" lIns="121920" tIns="60960" rIns="121920" bIns="60960" rtlCol="0" anchor="t">
              <a:spAutoFit/>
            </a:bodyPr>
            <a:lstStyle/>
            <a:p>
              <a:r>
                <a:rPr lang="en-US" sz="2400" dirty="0">
                  <a:latin typeface="+mj-lt"/>
                </a:rPr>
                <a:t>Phase III</a:t>
              </a:r>
            </a:p>
          </p:txBody>
        </p:sp>
        <p:sp>
          <p:nvSpPr>
            <p:cNvPr id="11" name="TextBox 10">
              <a:extLst>
                <a:ext uri="{FF2B5EF4-FFF2-40B4-BE49-F238E27FC236}">
                  <a16:creationId xmlns:a16="http://schemas.microsoft.com/office/drawing/2014/main" id="{D2A6CEE8-7FA0-A2FF-C07D-1E7D3A4B4ABB}"/>
                </a:ext>
              </a:extLst>
            </p:cNvPr>
            <p:cNvSpPr txBox="1"/>
            <p:nvPr/>
          </p:nvSpPr>
          <p:spPr>
            <a:xfrm>
              <a:off x="8827257" y="1247772"/>
              <a:ext cx="896592" cy="492443"/>
            </a:xfrm>
            <a:prstGeom prst="rect">
              <a:avLst/>
            </a:prstGeom>
            <a:noFill/>
          </p:spPr>
          <p:txBody>
            <a:bodyPr wrap="none" lIns="121920" tIns="60960" rIns="121920" bIns="60960" rtlCol="0" anchor="t">
              <a:spAutoFit/>
            </a:bodyPr>
            <a:lstStyle/>
            <a:p>
              <a:r>
                <a:rPr lang="en-US" sz="2400" dirty="0">
                  <a:latin typeface="+mj-lt"/>
                </a:rPr>
                <a:t>Total</a:t>
              </a:r>
            </a:p>
          </p:txBody>
        </p:sp>
        <p:sp>
          <p:nvSpPr>
            <p:cNvPr id="13" name="TextBox 12">
              <a:extLst>
                <a:ext uri="{FF2B5EF4-FFF2-40B4-BE49-F238E27FC236}">
                  <a16:creationId xmlns:a16="http://schemas.microsoft.com/office/drawing/2014/main" id="{CE5E581D-468A-BCDA-E8F9-0AA672F2B711}"/>
                </a:ext>
              </a:extLst>
            </p:cNvPr>
            <p:cNvSpPr txBox="1"/>
            <p:nvPr/>
          </p:nvSpPr>
          <p:spPr>
            <a:xfrm>
              <a:off x="3979346" y="4156959"/>
              <a:ext cx="2863926" cy="369332"/>
            </a:xfrm>
            <a:prstGeom prst="rect">
              <a:avLst/>
            </a:prstGeom>
            <a:noFill/>
          </p:spPr>
          <p:txBody>
            <a:bodyPr wrap="none" lIns="121920" tIns="60960" rIns="121920" bIns="60960" rtlCol="0" anchor="t">
              <a:spAutoFit/>
            </a:bodyPr>
            <a:lstStyle/>
            <a:p>
              <a:r>
                <a:rPr lang="en-US" sz="1600" dirty="0"/>
                <a:t>NASA        Academia        Other</a:t>
              </a:r>
            </a:p>
          </p:txBody>
        </p:sp>
        <p:sp>
          <p:nvSpPr>
            <p:cNvPr id="14" name="Rectangle 13">
              <a:extLst>
                <a:ext uri="{FF2B5EF4-FFF2-40B4-BE49-F238E27FC236}">
                  <a16:creationId xmlns:a16="http://schemas.microsoft.com/office/drawing/2014/main" id="{03369F57-05C5-95EF-641F-E4118D24B353}"/>
                </a:ext>
              </a:extLst>
            </p:cNvPr>
            <p:cNvSpPr/>
            <p:nvPr/>
          </p:nvSpPr>
          <p:spPr>
            <a:xfrm>
              <a:off x="3895397" y="4257676"/>
              <a:ext cx="167897" cy="16789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4">
              <a:extLst>
                <a:ext uri="{FF2B5EF4-FFF2-40B4-BE49-F238E27FC236}">
                  <a16:creationId xmlns:a16="http://schemas.microsoft.com/office/drawing/2014/main" id="{BD20C625-3DEA-9322-0A20-4523B5AB411D}"/>
                </a:ext>
              </a:extLst>
            </p:cNvPr>
            <p:cNvSpPr/>
            <p:nvPr/>
          </p:nvSpPr>
          <p:spPr>
            <a:xfrm>
              <a:off x="5932079" y="4235074"/>
              <a:ext cx="219557" cy="213100"/>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6" name="Rectangle 15">
              <a:extLst>
                <a:ext uri="{FF2B5EF4-FFF2-40B4-BE49-F238E27FC236}">
                  <a16:creationId xmlns:a16="http://schemas.microsoft.com/office/drawing/2014/main" id="{CF8ACA08-AF88-D014-36A7-8EAADAF507A6}"/>
                </a:ext>
              </a:extLst>
            </p:cNvPr>
            <p:cNvSpPr/>
            <p:nvPr/>
          </p:nvSpPr>
          <p:spPr>
            <a:xfrm>
              <a:off x="4780555" y="4235074"/>
              <a:ext cx="219557" cy="213100"/>
            </a:xfrm>
            <a:prstGeom prst="rect">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10" name="Picture 9">
              <a:extLst>
                <a:ext uri="{FF2B5EF4-FFF2-40B4-BE49-F238E27FC236}">
                  <a16:creationId xmlns:a16="http://schemas.microsoft.com/office/drawing/2014/main" id="{B3B14981-9D95-7579-6262-EFB8557BD92E}"/>
                </a:ext>
              </a:extLst>
            </p:cNvPr>
            <p:cNvPicPr>
              <a:picLocks noChangeAspect="1"/>
            </p:cNvPicPr>
            <p:nvPr/>
          </p:nvPicPr>
          <p:blipFill>
            <a:blip r:embed="rId2"/>
            <a:stretch>
              <a:fillRect/>
            </a:stretch>
          </p:blipFill>
          <p:spPr>
            <a:xfrm>
              <a:off x="881442" y="1840749"/>
              <a:ext cx="9770750" cy="1887820"/>
            </a:xfrm>
            <a:prstGeom prst="rect">
              <a:avLst/>
            </a:prstGeom>
          </p:spPr>
        </p:pic>
      </p:grpSp>
      <p:sp>
        <p:nvSpPr>
          <p:cNvPr id="12" name="TextBox 11">
            <a:extLst>
              <a:ext uri="{FF2B5EF4-FFF2-40B4-BE49-F238E27FC236}">
                <a16:creationId xmlns:a16="http://schemas.microsoft.com/office/drawing/2014/main" id="{07E8B4BE-ABB6-C84C-C604-AEC1F8FC0893}"/>
              </a:ext>
            </a:extLst>
          </p:cNvPr>
          <p:cNvSpPr txBox="1"/>
          <p:nvPr/>
        </p:nvSpPr>
        <p:spPr>
          <a:xfrm>
            <a:off x="3090421" y="1005372"/>
            <a:ext cx="5551713" cy="615553"/>
          </a:xfrm>
          <a:prstGeom prst="rect">
            <a:avLst/>
          </a:prstGeom>
          <a:noFill/>
        </p:spPr>
        <p:txBody>
          <a:bodyPr wrap="none" lIns="121920" tIns="60960" rIns="121920" bIns="60960" rtlCol="0" anchor="t">
            <a:spAutoFit/>
          </a:bodyPr>
          <a:lstStyle/>
          <a:p>
            <a:r>
              <a:rPr lang="en-US" sz="3200" b="1" dirty="0">
                <a:latin typeface="+mj-lt"/>
              </a:rPr>
              <a:t>$</a:t>
            </a:r>
            <a:r>
              <a:rPr lang="en-US" sz="3200" b="1" dirty="0" err="1">
                <a:latin typeface="+mj-lt"/>
              </a:rPr>
              <a:t>72M</a:t>
            </a:r>
            <a:r>
              <a:rPr lang="en-US" sz="3200" b="1" dirty="0">
                <a:latin typeface="+mj-lt"/>
              </a:rPr>
              <a:t> Awarded (FY11-FY23)</a:t>
            </a:r>
          </a:p>
        </p:txBody>
      </p:sp>
      <p:sp>
        <p:nvSpPr>
          <p:cNvPr id="3" name="Title 1">
            <a:extLst>
              <a:ext uri="{FF2B5EF4-FFF2-40B4-BE49-F238E27FC236}">
                <a16:creationId xmlns:a16="http://schemas.microsoft.com/office/drawing/2014/main" id="{1037C938-3A47-28C2-BC46-E6C6E9C4D43E}"/>
              </a:ext>
            </a:extLst>
          </p:cNvPr>
          <p:cNvSpPr txBox="1">
            <a:spLocks/>
          </p:cNvSpPr>
          <p:nvPr/>
        </p:nvSpPr>
        <p:spPr>
          <a:xfrm>
            <a:off x="125679" y="32602"/>
            <a:ext cx="1071579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a:lstStyle>
          <a:p>
            <a:r>
              <a:rPr lang="en-US" dirty="0"/>
              <a:t>Funding by Organization Type</a:t>
            </a:r>
          </a:p>
        </p:txBody>
      </p:sp>
      <p:sp>
        <p:nvSpPr>
          <p:cNvPr id="18" name="TextBox 17">
            <a:extLst>
              <a:ext uri="{FF2B5EF4-FFF2-40B4-BE49-F238E27FC236}">
                <a16:creationId xmlns:a16="http://schemas.microsoft.com/office/drawing/2014/main" id="{06AFCF71-93D4-3C16-9BA4-FDE863151DA8}"/>
              </a:ext>
            </a:extLst>
          </p:cNvPr>
          <p:cNvSpPr txBox="1"/>
          <p:nvPr/>
        </p:nvSpPr>
        <p:spPr>
          <a:xfrm>
            <a:off x="3322450" y="1534208"/>
            <a:ext cx="6129196" cy="369332"/>
          </a:xfrm>
          <a:prstGeom prst="rect">
            <a:avLst/>
          </a:prstGeom>
          <a:noFill/>
        </p:spPr>
        <p:txBody>
          <a:bodyPr wrap="square">
            <a:spAutoFit/>
          </a:bodyPr>
          <a:lstStyle/>
          <a:p>
            <a:pPr defTabSz="1218660">
              <a:defRPr/>
            </a:pPr>
            <a:r>
              <a:rPr lang="en-US" sz="1800" dirty="0">
                <a:latin typeface="Arial"/>
                <a:cs typeface="Arial"/>
              </a:rPr>
              <a:t>Dollars are assigned to the Fellow’s Organization</a:t>
            </a:r>
          </a:p>
        </p:txBody>
      </p:sp>
    </p:spTree>
    <p:extLst>
      <p:ext uri="{BB962C8B-B14F-4D97-AF65-F5344CB8AC3E}">
        <p14:creationId xmlns:p14="http://schemas.microsoft.com/office/powerpoint/2010/main" val="562603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p:txBody>
          <a:bodyPr>
            <a:normAutofit/>
          </a:bodyPr>
          <a:lstStyle/>
          <a:p>
            <a:pPr marL="231775"/>
            <a:r>
              <a:rPr lang="en-US" sz="3600" b="1" dirty="0">
                <a:solidFill>
                  <a:srgbClr val="260E0D"/>
                </a:solidFill>
                <a:latin typeface="Helvetica" pitchFamily="2" charset="0"/>
                <a:cs typeface="Arial" charset="0"/>
              </a:rPr>
              <a:t>Phase I Key Information (1/2)</a:t>
            </a:r>
          </a:p>
        </p:txBody>
      </p:sp>
      <p:sp>
        <p:nvSpPr>
          <p:cNvPr id="3" name="Slide Number Placeholder 2"/>
          <p:cNvSpPr>
            <a:spLocks noGrp="1"/>
          </p:cNvSpPr>
          <p:nvPr>
            <p:ph type="sldNum" sz="quarter" idx="12"/>
          </p:nvPr>
        </p:nvSpPr>
        <p:spPr/>
        <p:txBody>
          <a:bodyPr/>
          <a:lstStyle/>
          <a:p>
            <a:fld id="{2579AB7F-E16A-F54A-BCED-C2363B07CE7D}" type="slidenum">
              <a:rPr lang="en-US" smtClean="0"/>
              <a:t>11</a:t>
            </a:fld>
            <a:endParaRPr lang="en-US"/>
          </a:p>
        </p:txBody>
      </p:sp>
      <p:sp>
        <p:nvSpPr>
          <p:cNvPr id="21" name="Rectangle 20">
            <a:extLst>
              <a:ext uri="{FF2B5EF4-FFF2-40B4-BE49-F238E27FC236}">
                <a16:creationId xmlns:a16="http://schemas.microsoft.com/office/drawing/2014/main" id="{F445D1E2-6CE2-CB43-8656-B4F82644EE2E}"/>
              </a:ext>
            </a:extLst>
          </p:cNvPr>
          <p:cNvSpPr/>
          <p:nvPr/>
        </p:nvSpPr>
        <p:spPr>
          <a:xfrm>
            <a:off x="125678" y="1134300"/>
            <a:ext cx="11861109" cy="5329664"/>
          </a:xfrm>
          <a:prstGeom prst="rect">
            <a:avLst/>
          </a:prstGeom>
        </p:spPr>
        <p:txBody>
          <a:bodyPr wrap="square" lIns="91440" tIns="45720" rIns="91440" bIns="45720" anchor="t">
            <a:spAutoFit/>
          </a:bodyPr>
          <a:lstStyle/>
          <a:p>
            <a:pPr marL="137160" marR="233680"/>
            <a:r>
              <a:rPr lang="en-US" sz="2800" b="1" dirty="0">
                <a:latin typeface="Helvetica" pitchFamily="2" charset="0"/>
                <a:ea typeface="Calibri" panose="020F0502020204030204" pitchFamily="34" charset="0"/>
                <a:cs typeface="Arial" panose="020B0604020202020204" pitchFamily="34" charset="0"/>
              </a:rPr>
              <a:t>Phase I Proposal</a:t>
            </a:r>
            <a:r>
              <a:rPr lang="en-US" sz="2800" b="1" spc="-10" dirty="0">
                <a:latin typeface="Helvetica" pitchFamily="2" charset="0"/>
                <a:ea typeface="Calibri" panose="020F0502020204030204" pitchFamily="34" charset="0"/>
                <a:cs typeface="Arial" panose="020B0604020202020204" pitchFamily="34" charset="0"/>
              </a:rPr>
              <a:t> </a:t>
            </a:r>
            <a:r>
              <a:rPr lang="en-US" sz="2800" b="1" spc="-5" dirty="0">
                <a:latin typeface="Helvetica" pitchFamily="2" charset="0"/>
                <a:ea typeface="Calibri" panose="020F0502020204030204" pitchFamily="34" charset="0"/>
                <a:cs typeface="Arial" panose="020B0604020202020204" pitchFamily="34" charset="0"/>
              </a:rPr>
              <a:t>Submission</a:t>
            </a:r>
            <a:r>
              <a:rPr lang="en-US" sz="2800" b="1" spc="-15" dirty="0">
                <a:latin typeface="Helvetica" pitchFamily="2" charset="0"/>
                <a:ea typeface="Calibri" panose="020F0502020204030204" pitchFamily="34" charset="0"/>
                <a:cs typeface="Arial" panose="020B0604020202020204" pitchFamily="34" charset="0"/>
              </a:rPr>
              <a:t> </a:t>
            </a:r>
            <a:r>
              <a:rPr lang="en-US" sz="2800" b="1" dirty="0">
                <a:latin typeface="Helvetica" pitchFamily="2" charset="0"/>
                <a:ea typeface="Calibri" panose="020F0502020204030204" pitchFamily="34" charset="0"/>
                <a:cs typeface="Arial" panose="020B0604020202020204" pitchFamily="34" charset="0"/>
              </a:rPr>
              <a:t>&amp;</a:t>
            </a:r>
            <a:r>
              <a:rPr lang="en-US" sz="2800" b="1" spc="5" dirty="0">
                <a:latin typeface="Helvetica" pitchFamily="2" charset="0"/>
                <a:ea typeface="Calibri" panose="020F0502020204030204" pitchFamily="34" charset="0"/>
                <a:cs typeface="Arial" panose="020B0604020202020204" pitchFamily="34" charset="0"/>
              </a:rPr>
              <a:t> </a:t>
            </a:r>
            <a:r>
              <a:rPr lang="en-US" sz="2800" b="1" spc="-5" dirty="0">
                <a:latin typeface="Helvetica" pitchFamily="2" charset="0"/>
                <a:ea typeface="Calibri" panose="020F0502020204030204" pitchFamily="34" charset="0"/>
                <a:cs typeface="Arial" panose="020B0604020202020204" pitchFamily="34" charset="0"/>
              </a:rPr>
              <a:t>Selection</a:t>
            </a:r>
            <a:r>
              <a:rPr lang="en-US" sz="2800" b="1" dirty="0">
                <a:latin typeface="Helvetica" pitchFamily="2" charset="0"/>
                <a:ea typeface="Calibri" panose="020F0502020204030204" pitchFamily="34" charset="0"/>
                <a:cs typeface="Arial" panose="020B0604020202020204" pitchFamily="34" charset="0"/>
              </a:rPr>
              <a:t> </a:t>
            </a:r>
            <a:r>
              <a:rPr lang="en-US" sz="2800" b="1" spc="-5" dirty="0">
                <a:latin typeface="Helvetica" pitchFamily="2" charset="0"/>
                <a:ea typeface="Calibri" panose="020F0502020204030204" pitchFamily="34" charset="0"/>
                <a:cs typeface="Arial" panose="020B0604020202020204" pitchFamily="34" charset="0"/>
              </a:rPr>
              <a:t>Process:</a:t>
            </a:r>
          </a:p>
          <a:p>
            <a:pPr marL="569913" marR="233680" indent="-225425">
              <a:spcBef>
                <a:spcPts val="500"/>
              </a:spcBef>
              <a:buFont typeface="Arial" panose="020B0604020202020204" pitchFamily="34" charset="0"/>
              <a:buChar char="•"/>
            </a:pPr>
            <a:r>
              <a:rPr lang="en-US" sz="2200" dirty="0">
                <a:latin typeface="Helvetica" pitchFamily="2" charset="0"/>
                <a:ea typeface="Calibri" panose="020F0502020204030204" pitchFamily="34" charset="0"/>
                <a:cs typeface="Arial" panose="020B0604020202020204" pitchFamily="34" charset="0"/>
              </a:rPr>
              <a:t>Two-step </a:t>
            </a:r>
            <a:r>
              <a:rPr lang="en-US" sz="2200" spc="-5" dirty="0">
                <a:latin typeface="Helvetica" pitchFamily="2" charset="0"/>
                <a:ea typeface="Calibri" panose="020F0502020204030204" pitchFamily="34" charset="0"/>
                <a:cs typeface="Arial" panose="020B0604020202020204" pitchFamily="34" charset="0"/>
              </a:rPr>
              <a:t>Process; </a:t>
            </a:r>
            <a:r>
              <a:rPr lang="en-US" sz="2200" b="1" spc="-5" dirty="0">
                <a:solidFill>
                  <a:srgbClr val="0366B3"/>
                </a:solidFill>
                <a:latin typeface="Helvetica" pitchFamily="2" charset="0"/>
                <a:ea typeface="Calibri" panose="020F0502020204030204" pitchFamily="34" charset="0"/>
                <a:cs typeface="Arial" panose="020B0604020202020204" pitchFamily="34" charset="0"/>
              </a:rPr>
              <a:t>Step</a:t>
            </a:r>
            <a:r>
              <a:rPr lang="en-US" sz="2200" b="1" dirty="0">
                <a:solidFill>
                  <a:srgbClr val="0366B3"/>
                </a:solidFill>
                <a:latin typeface="Helvetica" pitchFamily="2" charset="0"/>
                <a:ea typeface="Calibri" panose="020F0502020204030204" pitchFamily="34" charset="0"/>
                <a:cs typeface="Arial" panose="020B0604020202020204" pitchFamily="34" charset="0"/>
              </a:rPr>
              <a:t> A</a:t>
            </a:r>
            <a:r>
              <a:rPr lang="en-US" sz="2200" b="1" dirty="0">
                <a:solidFill>
                  <a:srgbClr val="EF3D42"/>
                </a:solidFill>
                <a:latin typeface="Helvetica" pitchFamily="2" charset="0"/>
                <a:ea typeface="Calibri" panose="020F0502020204030204" pitchFamily="34" charset="0"/>
                <a:cs typeface="Arial" panose="020B0604020202020204" pitchFamily="34" charset="0"/>
              </a:rPr>
              <a:t> </a:t>
            </a:r>
            <a:r>
              <a:rPr lang="en-US" sz="2200" b="1" dirty="0">
                <a:latin typeface="Helvetica" pitchFamily="2" charset="0"/>
                <a:ea typeface="Calibri" panose="020F0502020204030204" pitchFamily="34" charset="0"/>
                <a:cs typeface="Arial" panose="020B0604020202020204" pitchFamily="34" charset="0"/>
              </a:rPr>
              <a:t>is</a:t>
            </a:r>
            <a:r>
              <a:rPr lang="en-US" sz="2200" b="1" spc="-10" dirty="0">
                <a:latin typeface="Helvetica" pitchFamily="2" charset="0"/>
                <a:ea typeface="Calibri" panose="020F0502020204030204" pitchFamily="34" charset="0"/>
                <a:cs typeface="Arial" panose="020B0604020202020204" pitchFamily="34" charset="0"/>
              </a:rPr>
              <a:t> </a:t>
            </a:r>
            <a:r>
              <a:rPr lang="en-US" sz="2200" b="1" spc="-5" dirty="0">
                <a:latin typeface="Helvetica" pitchFamily="2" charset="0"/>
                <a:ea typeface="Calibri" panose="020F0502020204030204" pitchFamily="34" charset="0"/>
                <a:cs typeface="Arial" panose="020B0604020202020204" pitchFamily="34" charset="0"/>
              </a:rPr>
              <a:t>fully-open</a:t>
            </a:r>
            <a:r>
              <a:rPr lang="en-US" sz="2200" spc="-5" dirty="0">
                <a:latin typeface="Helvetica" pitchFamily="2" charset="0"/>
                <a:ea typeface="Calibri" panose="020F0502020204030204" pitchFamily="34" charset="0"/>
                <a:cs typeface="Arial" panose="020B0604020202020204" pitchFamily="34" charset="0"/>
              </a:rPr>
              <a:t>;</a:t>
            </a:r>
            <a:r>
              <a:rPr lang="en-US" sz="2200" spc="5" dirty="0">
                <a:latin typeface="Helvetica" pitchFamily="2" charset="0"/>
                <a:ea typeface="Calibri" panose="020F0502020204030204" pitchFamily="34" charset="0"/>
                <a:cs typeface="Arial" panose="020B0604020202020204" pitchFamily="34" charset="0"/>
              </a:rPr>
              <a:t> </a:t>
            </a:r>
            <a:r>
              <a:rPr lang="en-US" sz="2200" b="1" spc="-5" dirty="0">
                <a:solidFill>
                  <a:srgbClr val="0366B3"/>
                </a:solidFill>
                <a:latin typeface="Helvetica" pitchFamily="2" charset="0"/>
                <a:ea typeface="Calibri" panose="020F0502020204030204" pitchFamily="34" charset="0"/>
                <a:cs typeface="Arial" panose="020B0604020202020204" pitchFamily="34" charset="0"/>
              </a:rPr>
              <a:t>Step</a:t>
            </a:r>
            <a:r>
              <a:rPr lang="en-US" sz="2200" b="1" spc="-10" dirty="0">
                <a:solidFill>
                  <a:srgbClr val="0366B3"/>
                </a:solidFill>
                <a:latin typeface="Helvetica" pitchFamily="2" charset="0"/>
                <a:ea typeface="Calibri" panose="020F0502020204030204" pitchFamily="34" charset="0"/>
                <a:cs typeface="Arial" panose="020B0604020202020204" pitchFamily="34" charset="0"/>
              </a:rPr>
              <a:t> </a:t>
            </a:r>
            <a:r>
              <a:rPr lang="en-US" sz="2200" b="1" dirty="0">
                <a:solidFill>
                  <a:srgbClr val="0366B3"/>
                </a:solidFill>
                <a:latin typeface="Helvetica" pitchFamily="2" charset="0"/>
                <a:ea typeface="Calibri" panose="020F0502020204030204" pitchFamily="34" charset="0"/>
                <a:cs typeface="Arial" panose="020B0604020202020204" pitchFamily="34" charset="0"/>
              </a:rPr>
              <a:t>B</a:t>
            </a:r>
            <a:r>
              <a:rPr lang="en-US" sz="2200" b="1" dirty="0">
                <a:solidFill>
                  <a:srgbClr val="EF3D42"/>
                </a:solidFill>
                <a:latin typeface="Helvetica" pitchFamily="2" charset="0"/>
                <a:ea typeface="Calibri" panose="020F0502020204030204" pitchFamily="34" charset="0"/>
                <a:cs typeface="Arial" panose="020B0604020202020204" pitchFamily="34" charset="0"/>
              </a:rPr>
              <a:t> </a:t>
            </a:r>
            <a:r>
              <a:rPr lang="en-US" sz="2200" b="1" dirty="0">
                <a:latin typeface="Helvetica" pitchFamily="2" charset="0"/>
                <a:ea typeface="Calibri" panose="020F0502020204030204" pitchFamily="34" charset="0"/>
                <a:cs typeface="Arial" panose="020B0604020202020204" pitchFamily="34" charset="0"/>
              </a:rPr>
              <a:t>by</a:t>
            </a:r>
            <a:r>
              <a:rPr lang="en-US" sz="2200" b="1" spc="-15" dirty="0">
                <a:latin typeface="Helvetica" pitchFamily="2" charset="0"/>
                <a:ea typeface="Calibri" panose="020F0502020204030204" pitchFamily="34" charset="0"/>
                <a:cs typeface="Arial" panose="020B0604020202020204" pitchFamily="34" charset="0"/>
              </a:rPr>
              <a:t> </a:t>
            </a:r>
            <a:r>
              <a:rPr lang="en-US" sz="2200" b="1" spc="-5" dirty="0">
                <a:latin typeface="Helvetica" pitchFamily="2" charset="0"/>
                <a:ea typeface="Calibri" panose="020F0502020204030204" pitchFamily="34" charset="0"/>
                <a:cs typeface="Arial" panose="020B0604020202020204" pitchFamily="34" charset="0"/>
              </a:rPr>
              <a:t>Invitation</a:t>
            </a:r>
            <a:r>
              <a:rPr lang="en-US" sz="2200" b="1" spc="20" dirty="0">
                <a:latin typeface="Helvetica" pitchFamily="2" charset="0"/>
                <a:ea typeface="Calibri" panose="020F0502020204030204" pitchFamily="34" charset="0"/>
                <a:cs typeface="Arial" panose="020B0604020202020204" pitchFamily="34" charset="0"/>
              </a:rPr>
              <a:t> </a:t>
            </a:r>
            <a:r>
              <a:rPr lang="en-US" sz="2200" b="1" spc="-5" dirty="0">
                <a:latin typeface="Helvetica" pitchFamily="2" charset="0"/>
                <a:ea typeface="Calibri" panose="020F0502020204030204" pitchFamily="34" charset="0"/>
                <a:cs typeface="Arial" panose="020B0604020202020204" pitchFamily="34" charset="0"/>
              </a:rPr>
              <a:t>only</a:t>
            </a:r>
          </a:p>
          <a:p>
            <a:pPr marL="569913" marR="233680" indent="-225425">
              <a:spcBef>
                <a:spcPts val="500"/>
              </a:spcBef>
              <a:buFont typeface="Arial" panose="020B0604020202020204" pitchFamily="34" charset="0"/>
              <a:buChar char="•"/>
            </a:pPr>
            <a:r>
              <a:rPr lang="en-US" sz="2200" spc="-5" dirty="0">
                <a:latin typeface="Helvetica" pitchFamily="2" charset="0"/>
                <a:ea typeface="Calibri" panose="020F0502020204030204" pitchFamily="34" charset="0"/>
                <a:cs typeface="Arial" panose="020B0604020202020204" pitchFamily="34" charset="0"/>
              </a:rPr>
              <a:t>Independent</a:t>
            </a:r>
            <a:r>
              <a:rPr lang="en-US" sz="2200" spc="-10" dirty="0">
                <a:latin typeface="Helvetica" pitchFamily="2" charset="0"/>
                <a:ea typeface="Calibri" panose="020F0502020204030204" pitchFamily="34" charset="0"/>
                <a:cs typeface="Arial" panose="020B0604020202020204" pitchFamily="34" charset="0"/>
              </a:rPr>
              <a:t> </a:t>
            </a:r>
            <a:r>
              <a:rPr lang="en-US" sz="2200" dirty="0">
                <a:latin typeface="Helvetica" pitchFamily="2" charset="0"/>
                <a:ea typeface="Calibri" panose="020F0502020204030204" pitchFamily="34" charset="0"/>
                <a:cs typeface="Arial" panose="020B0604020202020204" pitchFamily="34" charset="0"/>
              </a:rPr>
              <a:t>Peer </a:t>
            </a:r>
            <a:r>
              <a:rPr lang="en-US" sz="2200" spc="-5" dirty="0">
                <a:latin typeface="Helvetica" pitchFamily="2" charset="0"/>
                <a:ea typeface="Calibri" panose="020F0502020204030204" pitchFamily="34" charset="0"/>
                <a:cs typeface="Arial" panose="020B0604020202020204" pitchFamily="34" charset="0"/>
              </a:rPr>
              <a:t>Review panel process used to evaluate proposals</a:t>
            </a:r>
          </a:p>
          <a:p>
            <a:pPr marL="569913" marR="233680" indent="-225425">
              <a:spcBef>
                <a:spcPts val="500"/>
              </a:spcBef>
              <a:buFont typeface="Arial" panose="020B0604020202020204" pitchFamily="34" charset="0"/>
              <a:buChar char="•"/>
            </a:pPr>
            <a:r>
              <a:rPr lang="en-US" sz="2200" spc="-5" dirty="0">
                <a:latin typeface="Helvetica" pitchFamily="2" charset="0"/>
                <a:ea typeface="Calibri" panose="020F0502020204030204" pitchFamily="34" charset="0"/>
                <a:cs typeface="Arial" panose="020B0604020202020204" pitchFamily="34" charset="0"/>
              </a:rPr>
              <a:t>Recommendations made to NASA HQ/STMD for selection and award</a:t>
            </a:r>
            <a:endParaRPr lang="en-US" sz="2200" dirty="0">
              <a:latin typeface="Helvetica" pitchFamily="2" charset="0"/>
              <a:ea typeface="Calibri" panose="020F0502020204030204" pitchFamily="34" charset="0"/>
              <a:cs typeface="Arial" panose="020B0604020202020204" pitchFamily="34" charset="0"/>
            </a:endParaRPr>
          </a:p>
          <a:p>
            <a:pPr marL="137160" marR="233680">
              <a:spcBef>
                <a:spcPts val="2000"/>
              </a:spcBef>
            </a:pPr>
            <a:r>
              <a:rPr lang="en-US" sz="2800" b="1" spc="-5" dirty="0">
                <a:latin typeface="Helvetica" pitchFamily="2" charset="0"/>
                <a:ea typeface="Arial" panose="020B0604020202020204" pitchFamily="34" charset="0"/>
                <a:cs typeface="Arial" panose="020B0604020202020204" pitchFamily="34" charset="0"/>
              </a:rPr>
              <a:t>Eligibility:</a:t>
            </a:r>
            <a:endParaRPr lang="en-US" sz="2800" b="1" dirty="0">
              <a:latin typeface="Helvetica" pitchFamily="2" charset="0"/>
              <a:ea typeface="Arial" panose="020B0604020202020204" pitchFamily="34" charset="0"/>
              <a:cs typeface="Arial" panose="020B0604020202020204" pitchFamily="34" charset="0"/>
            </a:endParaRPr>
          </a:p>
          <a:p>
            <a:pPr marL="625475" marR="233680" indent="-280988">
              <a:spcBef>
                <a:spcPts val="500"/>
              </a:spcBef>
              <a:buFont typeface="Arial" panose="020B0604020202020204" pitchFamily="34" charset="0"/>
              <a:buChar char="•"/>
            </a:pPr>
            <a:r>
              <a:rPr lang="en-US" sz="2200" spc="-5" dirty="0">
                <a:latin typeface="Helvetica" pitchFamily="2" charset="0"/>
                <a:ea typeface="Arial" panose="020B0604020202020204" pitchFamily="34" charset="0"/>
                <a:cs typeface="Arial"/>
              </a:rPr>
              <a:t>Offerors and team members may be affiliated with any U.S. educational institution, commercial or not-for-profit organization, research laboratory, agency, or NASA</a:t>
            </a:r>
          </a:p>
          <a:p>
            <a:pPr marL="625475" marR="233680" indent="-280988">
              <a:spcBef>
                <a:spcPts val="500"/>
              </a:spcBef>
              <a:buFont typeface="Arial" panose="020B0604020202020204" pitchFamily="34" charset="0"/>
              <a:buChar char="•"/>
            </a:pPr>
            <a:r>
              <a:rPr lang="en-US" sz="2200" spc="-5" dirty="0">
                <a:latin typeface="Helvetica" pitchFamily="2" charset="0"/>
                <a:ea typeface="Arial" panose="020B0604020202020204" pitchFamily="34" charset="0"/>
                <a:cs typeface="Arial"/>
              </a:rPr>
              <a:t>Non-U.S. organizations may partner in, or lead, NIAC studies on a no-exchange of funds basis, and subject to NASA’s policy on foreign participation.</a:t>
            </a:r>
            <a:endParaRPr lang="en-US" sz="2200" dirty="0">
              <a:latin typeface="Helvetica" pitchFamily="2" charset="0"/>
              <a:ea typeface="Calibri" panose="020F0502020204030204" pitchFamily="34" charset="0"/>
              <a:cs typeface="Arial" panose="020B0604020202020204" pitchFamily="34" charset="0"/>
            </a:endParaRPr>
          </a:p>
          <a:p>
            <a:pPr marL="137160">
              <a:spcBef>
                <a:spcPts val="2000"/>
              </a:spcBef>
            </a:pPr>
            <a:r>
              <a:rPr lang="en-US" sz="2800" b="1" dirty="0">
                <a:latin typeface="Helvetica" pitchFamily="2" charset="0"/>
                <a:ea typeface="Calibri" panose="020F0502020204030204" pitchFamily="34" charset="0"/>
                <a:cs typeface="Arial" panose="020B0604020202020204" pitchFamily="34" charset="0"/>
              </a:rPr>
              <a:t>Awards:</a:t>
            </a:r>
          </a:p>
          <a:p>
            <a:pPr marL="687388" indent="-342900">
              <a:spcBef>
                <a:spcPts val="500"/>
              </a:spcBef>
              <a:buFont typeface="Arial" panose="020B0604020202020204" pitchFamily="34" charset="0"/>
              <a:buChar char="•"/>
            </a:pPr>
            <a:r>
              <a:rPr lang="en-US" sz="2200" dirty="0">
                <a:solidFill>
                  <a:srgbClr val="000015"/>
                </a:solidFill>
                <a:latin typeface="Helvetica" pitchFamily="2" charset="0"/>
                <a:ea typeface="Arial" panose="020B0604020202020204" pitchFamily="34" charset="0"/>
                <a:cs typeface="Arial" panose="020B0604020202020204" pitchFamily="34" charset="0"/>
              </a:rPr>
              <a:t>All </a:t>
            </a:r>
            <a:r>
              <a:rPr lang="en-US" sz="2200" spc="-5" dirty="0">
                <a:solidFill>
                  <a:srgbClr val="000015"/>
                </a:solidFill>
                <a:latin typeface="Helvetica" pitchFamily="2" charset="0"/>
                <a:ea typeface="Arial" panose="020B0604020202020204" pitchFamily="34" charset="0"/>
                <a:cs typeface="Arial" panose="020B0604020202020204" pitchFamily="34" charset="0"/>
              </a:rPr>
              <a:t>awardees</a:t>
            </a:r>
            <a:r>
              <a:rPr lang="en-US" sz="2200" spc="365" dirty="0">
                <a:solidFill>
                  <a:srgbClr val="000015"/>
                </a:solidFill>
                <a:latin typeface="Helvetica" pitchFamily="2" charset="0"/>
                <a:ea typeface="Arial" panose="020B0604020202020204" pitchFamily="34" charset="0"/>
                <a:cs typeface="Arial" panose="020B0604020202020204" pitchFamily="34" charset="0"/>
              </a:rPr>
              <a:t> </a:t>
            </a:r>
            <a:r>
              <a:rPr lang="en-US" sz="2200" dirty="0">
                <a:solidFill>
                  <a:srgbClr val="000015"/>
                </a:solidFill>
                <a:latin typeface="Helvetica" pitchFamily="2" charset="0"/>
                <a:ea typeface="Arial" panose="020B0604020202020204" pitchFamily="34" charset="0"/>
                <a:cs typeface="Arial" panose="020B0604020202020204" pitchFamily="34" charset="0"/>
              </a:rPr>
              <a:t>can </a:t>
            </a:r>
            <a:r>
              <a:rPr lang="en-US" sz="2200" spc="-5" dirty="0">
                <a:solidFill>
                  <a:srgbClr val="000015"/>
                </a:solidFill>
                <a:latin typeface="Helvetica" pitchFamily="2" charset="0"/>
                <a:ea typeface="Arial" panose="020B0604020202020204" pitchFamily="34" charset="0"/>
                <a:cs typeface="Arial" panose="020B0604020202020204" pitchFamily="34" charset="0"/>
              </a:rPr>
              <a:t>expect</a:t>
            </a:r>
            <a:r>
              <a:rPr lang="en-US" sz="2200" spc="-10" dirty="0">
                <a:solidFill>
                  <a:srgbClr val="000015"/>
                </a:solidFill>
                <a:latin typeface="Helvetica" pitchFamily="2" charset="0"/>
                <a:ea typeface="Arial" panose="020B0604020202020204" pitchFamily="34" charset="0"/>
                <a:cs typeface="Arial" panose="020B0604020202020204" pitchFamily="34" charset="0"/>
              </a:rPr>
              <a:t> </a:t>
            </a:r>
            <a:r>
              <a:rPr lang="en-US" sz="2200" dirty="0">
                <a:solidFill>
                  <a:srgbClr val="000015"/>
                </a:solidFill>
                <a:latin typeface="Helvetica" pitchFamily="2" charset="0"/>
                <a:ea typeface="Arial" panose="020B0604020202020204" pitchFamily="34" charset="0"/>
                <a:cs typeface="Arial" panose="020B0604020202020204" pitchFamily="34" charset="0"/>
              </a:rPr>
              <a:t>to </a:t>
            </a:r>
            <a:r>
              <a:rPr lang="en-US" sz="2200" spc="-5" dirty="0">
                <a:solidFill>
                  <a:srgbClr val="000015"/>
                </a:solidFill>
                <a:latin typeface="Helvetica" pitchFamily="2" charset="0"/>
                <a:ea typeface="Arial" panose="020B0604020202020204" pitchFamily="34" charset="0"/>
                <a:cs typeface="Arial" panose="020B0604020202020204" pitchFamily="34" charset="0"/>
              </a:rPr>
              <a:t>receive</a:t>
            </a:r>
            <a:r>
              <a:rPr lang="en-US" sz="2200" dirty="0">
                <a:solidFill>
                  <a:srgbClr val="000015"/>
                </a:solidFill>
                <a:latin typeface="Helvetica" pitchFamily="2" charset="0"/>
                <a:ea typeface="Arial" panose="020B0604020202020204" pitchFamily="34" charset="0"/>
                <a:cs typeface="Arial" panose="020B0604020202020204" pitchFamily="34" charset="0"/>
              </a:rPr>
              <a:t> </a:t>
            </a:r>
            <a:r>
              <a:rPr lang="en-US" sz="2200" spc="-5" dirty="0">
                <a:solidFill>
                  <a:srgbClr val="000015"/>
                </a:solidFill>
                <a:latin typeface="Helvetica" pitchFamily="2" charset="0"/>
                <a:ea typeface="Arial" panose="020B0604020202020204" pitchFamily="34" charset="0"/>
                <a:cs typeface="Arial" panose="020B0604020202020204" pitchFamily="34" charset="0"/>
              </a:rPr>
              <a:t>grants, </a:t>
            </a:r>
            <a:r>
              <a:rPr lang="en-US" sz="2200" b="1" spc="-5" dirty="0">
                <a:solidFill>
                  <a:srgbClr val="000015"/>
                </a:solidFill>
                <a:latin typeface="Helvetica" pitchFamily="2" charset="0"/>
                <a:ea typeface="Arial" panose="020B0604020202020204" pitchFamily="34" charset="0"/>
                <a:cs typeface="Arial" panose="020B0604020202020204" pitchFamily="34" charset="0"/>
              </a:rPr>
              <a:t>except for</a:t>
            </a:r>
            <a:r>
              <a:rPr lang="en-US" sz="2200" b="1" dirty="0">
                <a:solidFill>
                  <a:srgbClr val="000015"/>
                </a:solidFill>
                <a:latin typeface="Helvetica" pitchFamily="2" charset="0"/>
                <a:ea typeface="Arial" panose="020B0604020202020204" pitchFamily="34" charset="0"/>
                <a:cs typeface="Arial" panose="020B0604020202020204" pitchFamily="34" charset="0"/>
              </a:rPr>
              <a:t> </a:t>
            </a:r>
            <a:r>
              <a:rPr lang="en-US" sz="2200" spc="-5" dirty="0">
                <a:solidFill>
                  <a:srgbClr val="000015"/>
                </a:solidFill>
                <a:latin typeface="Helvetica" pitchFamily="2" charset="0"/>
                <a:ea typeface="Arial" panose="020B0604020202020204" pitchFamily="34" charset="0"/>
                <a:cs typeface="Arial" panose="020B0604020202020204" pitchFamily="34" charset="0"/>
              </a:rPr>
              <a:t>federal</a:t>
            </a:r>
            <a:r>
              <a:rPr lang="en-US" sz="2200" dirty="0">
                <a:solidFill>
                  <a:srgbClr val="000015"/>
                </a:solidFill>
                <a:latin typeface="Helvetica" pitchFamily="2" charset="0"/>
                <a:ea typeface="Arial" panose="020B0604020202020204" pitchFamily="34" charset="0"/>
                <a:cs typeface="Arial" panose="020B0604020202020204" pitchFamily="34" charset="0"/>
              </a:rPr>
              <a:t> </a:t>
            </a:r>
            <a:r>
              <a:rPr lang="en-US" sz="2200" spc="-5" dirty="0">
                <a:solidFill>
                  <a:srgbClr val="000015"/>
                </a:solidFill>
                <a:latin typeface="Helvetica" pitchFamily="2" charset="0"/>
                <a:ea typeface="Arial" panose="020B0604020202020204" pitchFamily="34" charset="0"/>
                <a:cs typeface="Arial" panose="020B0604020202020204" pitchFamily="34" charset="0"/>
              </a:rPr>
              <a:t>agencies</a:t>
            </a:r>
            <a:r>
              <a:rPr lang="en-US" sz="2200" dirty="0">
                <a:solidFill>
                  <a:srgbClr val="000015"/>
                </a:solidFill>
                <a:latin typeface="Helvetica" pitchFamily="2" charset="0"/>
                <a:ea typeface="Arial" panose="020B0604020202020204" pitchFamily="34" charset="0"/>
                <a:cs typeface="Arial" panose="020B0604020202020204" pitchFamily="34" charset="0"/>
              </a:rPr>
              <a:t> </a:t>
            </a:r>
            <a:r>
              <a:rPr lang="en-US" sz="2200" spc="-5" dirty="0">
                <a:solidFill>
                  <a:srgbClr val="000015"/>
                </a:solidFill>
                <a:latin typeface="Helvetica" pitchFamily="2" charset="0"/>
                <a:ea typeface="Arial" panose="020B0604020202020204" pitchFamily="34" charset="0"/>
                <a:cs typeface="Arial" panose="020B0604020202020204" pitchFamily="34" charset="0"/>
              </a:rPr>
              <a:t>and</a:t>
            </a:r>
            <a:r>
              <a:rPr lang="en-US" sz="2200" dirty="0">
                <a:solidFill>
                  <a:srgbClr val="000015"/>
                </a:solidFill>
                <a:latin typeface="Helvetica" pitchFamily="2" charset="0"/>
                <a:ea typeface="Arial" panose="020B0604020202020204" pitchFamily="34" charset="0"/>
                <a:cs typeface="Arial" panose="020B0604020202020204" pitchFamily="34" charset="0"/>
              </a:rPr>
              <a:t> </a:t>
            </a:r>
            <a:r>
              <a:rPr lang="en-US" sz="2200" spc="-5" dirty="0">
                <a:solidFill>
                  <a:srgbClr val="000015"/>
                </a:solidFill>
                <a:latin typeface="Helvetica" pitchFamily="2" charset="0"/>
                <a:ea typeface="Arial" panose="020B0604020202020204" pitchFamily="34" charset="0"/>
                <a:cs typeface="Arial" panose="020B0604020202020204" pitchFamily="34" charset="0"/>
              </a:rPr>
              <a:t>NASA</a:t>
            </a:r>
            <a:r>
              <a:rPr lang="en-US" sz="2200" spc="435" dirty="0">
                <a:solidFill>
                  <a:srgbClr val="000015"/>
                </a:solidFill>
                <a:latin typeface="Helvetica" pitchFamily="2" charset="0"/>
                <a:ea typeface="Arial" panose="020B0604020202020204" pitchFamily="34" charset="0"/>
                <a:cs typeface="Arial" panose="020B0604020202020204" pitchFamily="34" charset="0"/>
              </a:rPr>
              <a:t> </a:t>
            </a:r>
            <a:r>
              <a:rPr lang="en-US" sz="2200" dirty="0">
                <a:solidFill>
                  <a:srgbClr val="000015"/>
                </a:solidFill>
                <a:latin typeface="Helvetica" pitchFamily="2" charset="0"/>
                <a:ea typeface="Arial" panose="020B0604020202020204" pitchFamily="34" charset="0"/>
                <a:cs typeface="Arial" panose="020B0604020202020204" pitchFamily="34" charset="0"/>
              </a:rPr>
              <a:t>centers, which </a:t>
            </a:r>
            <a:r>
              <a:rPr lang="en-US" sz="2200" spc="-5" dirty="0">
                <a:solidFill>
                  <a:srgbClr val="000015"/>
                </a:solidFill>
                <a:latin typeface="Helvetica" pitchFamily="2" charset="0"/>
                <a:ea typeface="Arial" panose="020B0604020202020204" pitchFamily="34" charset="0"/>
                <a:cs typeface="Arial" panose="020B0604020202020204" pitchFamily="34" charset="0"/>
              </a:rPr>
              <a:t>will</a:t>
            </a:r>
            <a:r>
              <a:rPr lang="en-US" sz="2200" dirty="0">
                <a:solidFill>
                  <a:srgbClr val="000015"/>
                </a:solidFill>
                <a:latin typeface="Helvetica" pitchFamily="2" charset="0"/>
                <a:ea typeface="Arial" panose="020B0604020202020204" pitchFamily="34" charset="0"/>
                <a:cs typeface="Arial" panose="020B0604020202020204" pitchFamily="34" charset="0"/>
              </a:rPr>
              <a:t> receive </a:t>
            </a:r>
            <a:r>
              <a:rPr lang="en-US" sz="2200" spc="-5" dirty="0">
                <a:solidFill>
                  <a:srgbClr val="000015"/>
                </a:solidFill>
                <a:latin typeface="Helvetica" pitchFamily="2" charset="0"/>
                <a:ea typeface="Arial" panose="020B0604020202020204" pitchFamily="34" charset="0"/>
                <a:cs typeface="Arial" panose="020B0604020202020204" pitchFamily="34" charset="0"/>
              </a:rPr>
              <a:t>inter/intra-agency</a:t>
            </a:r>
            <a:r>
              <a:rPr lang="en-US" sz="2200" spc="-15" dirty="0">
                <a:solidFill>
                  <a:srgbClr val="000015"/>
                </a:solidFill>
                <a:latin typeface="Helvetica" pitchFamily="2" charset="0"/>
                <a:ea typeface="Arial" panose="020B0604020202020204" pitchFamily="34" charset="0"/>
                <a:cs typeface="Arial" panose="020B0604020202020204" pitchFamily="34" charset="0"/>
              </a:rPr>
              <a:t> </a:t>
            </a:r>
            <a:r>
              <a:rPr lang="en-US" sz="2200" spc="-5" dirty="0">
                <a:solidFill>
                  <a:srgbClr val="000015"/>
                </a:solidFill>
                <a:latin typeface="Helvetica" pitchFamily="2" charset="0"/>
                <a:ea typeface="Arial" panose="020B0604020202020204" pitchFamily="34" charset="0"/>
                <a:cs typeface="Arial" panose="020B0604020202020204" pitchFamily="34" charset="0"/>
              </a:rPr>
              <a:t>transfers</a:t>
            </a:r>
            <a:r>
              <a:rPr lang="en-US" sz="2200" dirty="0">
                <a:solidFill>
                  <a:srgbClr val="000015"/>
                </a:solidFill>
                <a:latin typeface="Helvetica" pitchFamily="2" charset="0"/>
                <a:ea typeface="Arial" panose="020B0604020202020204" pitchFamily="34" charset="0"/>
                <a:cs typeface="Arial" panose="020B0604020202020204" pitchFamily="34" charset="0"/>
              </a:rPr>
              <a:t> or </a:t>
            </a:r>
            <a:r>
              <a:rPr lang="en-US" sz="2200" spc="-5" dirty="0">
                <a:solidFill>
                  <a:srgbClr val="000015"/>
                </a:solidFill>
                <a:latin typeface="Helvetica" pitchFamily="2" charset="0"/>
                <a:ea typeface="Arial" panose="020B0604020202020204" pitchFamily="34" charset="0"/>
                <a:cs typeface="Arial" panose="020B0604020202020204" pitchFamily="34" charset="0"/>
              </a:rPr>
              <a:t>contracts.</a:t>
            </a:r>
            <a:endParaRPr lang="en-US" sz="2200" b="1" dirty="0">
              <a:latin typeface="Helvetica" pitchFamily="2" charset="0"/>
              <a:ea typeface="Arial" panose="020B060402020202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8B869E1D-95F7-90D2-2DA3-ACF095701906}"/>
              </a:ext>
            </a:extLst>
          </p:cNvPr>
          <p:cNvSpPr txBox="1">
            <a:spLocks/>
          </p:cNvSpPr>
          <p:nvPr/>
        </p:nvSpPr>
        <p:spPr>
          <a:xfrm>
            <a:off x="125679" y="32602"/>
            <a:ext cx="1071579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a:lstStyle>
          <a:p>
            <a:r>
              <a:rPr lang="en-US" dirty="0"/>
              <a:t>Proposal Process</a:t>
            </a:r>
          </a:p>
        </p:txBody>
      </p:sp>
    </p:spTree>
    <p:extLst>
      <p:ext uri="{BB962C8B-B14F-4D97-AF65-F5344CB8AC3E}">
        <p14:creationId xmlns:p14="http://schemas.microsoft.com/office/powerpoint/2010/main" val="4092316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p:txBody>
          <a:bodyPr>
            <a:normAutofit/>
          </a:bodyPr>
          <a:lstStyle/>
          <a:p>
            <a:pPr marL="231775"/>
            <a:r>
              <a:rPr lang="en-US" sz="3600" b="1" dirty="0">
                <a:solidFill>
                  <a:srgbClr val="260E0D"/>
                </a:solidFill>
                <a:latin typeface="Helvetica" pitchFamily="2" charset="0"/>
                <a:cs typeface="Arial" charset="0"/>
              </a:rPr>
              <a:t>NIAC Program Summary</a:t>
            </a:r>
          </a:p>
        </p:txBody>
      </p:sp>
      <p:sp>
        <p:nvSpPr>
          <p:cNvPr id="3" name="Slide Number Placeholder 2"/>
          <p:cNvSpPr>
            <a:spLocks noGrp="1"/>
          </p:cNvSpPr>
          <p:nvPr>
            <p:ph type="sldNum" sz="quarter" idx="12"/>
          </p:nvPr>
        </p:nvSpPr>
        <p:spPr/>
        <p:txBody>
          <a:bodyPr/>
          <a:lstStyle/>
          <a:p>
            <a:fld id="{2579AB7F-E16A-F54A-BCED-C2363B07CE7D}" type="slidenum">
              <a:rPr lang="en-US" smtClean="0"/>
              <a:t>12</a:t>
            </a:fld>
            <a:endParaRPr lang="en-US"/>
          </a:p>
        </p:txBody>
      </p:sp>
      <p:sp>
        <p:nvSpPr>
          <p:cNvPr id="59" name="Rectangle 58">
            <a:extLst>
              <a:ext uri="{FF2B5EF4-FFF2-40B4-BE49-F238E27FC236}">
                <a16:creationId xmlns:a16="http://schemas.microsoft.com/office/drawing/2014/main" id="{11078731-A080-A344-95A9-041A58BBDEFC}"/>
              </a:ext>
            </a:extLst>
          </p:cNvPr>
          <p:cNvSpPr/>
          <p:nvPr/>
        </p:nvSpPr>
        <p:spPr>
          <a:xfrm>
            <a:off x="330203" y="1090206"/>
            <a:ext cx="11531592" cy="4455066"/>
          </a:xfrm>
          <a:prstGeom prst="rect">
            <a:avLst/>
          </a:prstGeom>
        </p:spPr>
        <p:txBody>
          <a:bodyPr wrap="square">
            <a:spAutoFit/>
          </a:bodyPr>
          <a:lstStyle/>
          <a:p>
            <a:pPr marR="237490">
              <a:spcBef>
                <a:spcPts val="500"/>
              </a:spcBef>
            </a:pPr>
            <a:r>
              <a:rPr lang="en-US" sz="3200" b="1" spc="-5" dirty="0">
                <a:latin typeface="Helvetica" pitchFamily="2" charset="0"/>
                <a:ea typeface="Arial" panose="020B0604020202020204" pitchFamily="34" charset="0"/>
                <a:cs typeface="Times New Roman" panose="02020603050405020304" pitchFamily="18" charset="0"/>
              </a:rPr>
              <a:t>NIAC funds:</a:t>
            </a:r>
          </a:p>
          <a:p>
            <a:pPr marL="461963" marR="237490" indent="-225425">
              <a:spcBef>
                <a:spcPts val="500"/>
              </a:spcBef>
              <a:buFont typeface="Arial" panose="020B0604020202020204" pitchFamily="34" charset="0"/>
              <a:buChar char="•"/>
            </a:pPr>
            <a:r>
              <a:rPr lang="en-US" sz="2800" b="1" spc="-5" dirty="0">
                <a:solidFill>
                  <a:srgbClr val="0366B3"/>
                </a:solidFill>
                <a:latin typeface="Helvetica" pitchFamily="2" charset="0"/>
                <a:ea typeface="Arial" panose="020B0604020202020204" pitchFamily="34" charset="0"/>
                <a:cs typeface="Times New Roman" panose="02020603050405020304" pitchFamily="18" charset="0"/>
              </a:rPr>
              <a:t>Early-stage feasibility studies </a:t>
            </a:r>
            <a:r>
              <a:rPr lang="en-US" sz="2800" spc="-5" dirty="0">
                <a:solidFill>
                  <a:srgbClr val="000015"/>
                </a:solidFill>
                <a:latin typeface="Helvetica" pitchFamily="2" charset="0"/>
                <a:ea typeface="Arial" panose="020B0604020202020204" pitchFamily="34" charset="0"/>
                <a:cs typeface="Times New Roman" panose="02020603050405020304" pitchFamily="18" charset="0"/>
              </a:rPr>
              <a:t>of visionary concepts that address government and commercial aerospace goals</a:t>
            </a:r>
          </a:p>
          <a:p>
            <a:pPr marL="461963" marR="237490" indent="-225425">
              <a:spcBef>
                <a:spcPts val="1400"/>
              </a:spcBef>
              <a:buFont typeface="Arial" panose="020B0604020202020204" pitchFamily="34" charset="0"/>
              <a:buChar char="•"/>
            </a:pPr>
            <a:r>
              <a:rPr lang="en-US" sz="2800" spc="-5" dirty="0">
                <a:solidFill>
                  <a:srgbClr val="000015"/>
                </a:solidFill>
                <a:latin typeface="Helvetica" pitchFamily="2" charset="0"/>
                <a:ea typeface="Arial" panose="020B0604020202020204" pitchFamily="34" charset="0"/>
                <a:cs typeface="Times New Roman" panose="02020603050405020304" pitchFamily="18" charset="0"/>
              </a:rPr>
              <a:t>Solicited </a:t>
            </a:r>
            <a:r>
              <a:rPr lang="en-US" sz="2800" b="1" spc="-5" dirty="0">
                <a:solidFill>
                  <a:srgbClr val="0366B3"/>
                </a:solidFill>
                <a:latin typeface="Helvetica" pitchFamily="2" charset="0"/>
                <a:ea typeface="Arial" panose="020B0604020202020204" pitchFamily="34" charset="0"/>
                <a:cs typeface="Times New Roman" panose="02020603050405020304" pitchFamily="18" charset="0"/>
              </a:rPr>
              <a:t>from any field of study </a:t>
            </a:r>
            <a:r>
              <a:rPr lang="en-US" sz="2800" spc="-5" dirty="0">
                <a:solidFill>
                  <a:srgbClr val="000015"/>
                </a:solidFill>
                <a:latin typeface="Helvetica" pitchFamily="2" charset="0"/>
                <a:ea typeface="Arial" panose="020B0604020202020204" pitchFamily="34" charset="0"/>
                <a:cs typeface="Times New Roman" panose="02020603050405020304" pitchFamily="18" charset="0"/>
              </a:rPr>
              <a:t>that offers a radically different approach or disruptive innovation that may significantly enhance or enable new human or robotic science and exploration missions</a:t>
            </a:r>
          </a:p>
          <a:p>
            <a:pPr marL="461963" marR="237490" indent="-225425">
              <a:spcBef>
                <a:spcPts val="1400"/>
              </a:spcBef>
              <a:buFont typeface="Arial" panose="020B0604020202020204" pitchFamily="34" charset="0"/>
              <a:buChar char="•"/>
            </a:pPr>
            <a:r>
              <a:rPr lang="en-US" sz="2800" b="1" spc="-5" dirty="0">
                <a:solidFill>
                  <a:srgbClr val="0366B3"/>
                </a:solidFill>
                <a:latin typeface="Helvetica" pitchFamily="2" charset="0"/>
                <a:ea typeface="Arial" panose="020B0604020202020204" pitchFamily="34" charset="0"/>
                <a:cs typeface="Times New Roman" panose="02020603050405020304" pitchFamily="18" charset="0"/>
              </a:rPr>
              <a:t>Framed in terms of a mission </a:t>
            </a:r>
            <a:r>
              <a:rPr lang="en-US" sz="2800" spc="-5" dirty="0">
                <a:solidFill>
                  <a:srgbClr val="000015"/>
                </a:solidFill>
                <a:latin typeface="Helvetica" pitchFamily="2" charset="0"/>
                <a:ea typeface="Arial" panose="020B0604020202020204" pitchFamily="34" charset="0"/>
                <a:cs typeface="Times New Roman" panose="02020603050405020304" pitchFamily="18" charset="0"/>
              </a:rPr>
              <a:t>context that clearly identifies scientific or technical advancements and associated benefits compared to current approaches</a:t>
            </a:r>
          </a:p>
        </p:txBody>
      </p:sp>
      <p:sp>
        <p:nvSpPr>
          <p:cNvPr id="60" name="Rectangle 59">
            <a:extLst>
              <a:ext uri="{FF2B5EF4-FFF2-40B4-BE49-F238E27FC236}">
                <a16:creationId xmlns:a16="http://schemas.microsoft.com/office/drawing/2014/main" id="{3AA92A8C-A278-2542-9694-68C7176C95D6}"/>
              </a:ext>
            </a:extLst>
          </p:cNvPr>
          <p:cNvSpPr/>
          <p:nvPr/>
        </p:nvSpPr>
        <p:spPr>
          <a:xfrm>
            <a:off x="-1" y="5890478"/>
            <a:ext cx="12192000" cy="830997"/>
          </a:xfrm>
          <a:prstGeom prst="rect">
            <a:avLst/>
          </a:prstGeom>
          <a:solidFill>
            <a:schemeClr val="tx1"/>
          </a:solidFill>
          <a:ln w="12700">
            <a:noFill/>
          </a:ln>
          <a:effectLst/>
        </p:spPr>
        <p:txBody>
          <a:bodyPr wrap="square">
            <a:spAutoFit/>
          </a:bodyPr>
          <a:lstStyle/>
          <a:p>
            <a:pPr marR="237490" algn="ctr">
              <a:spcBef>
                <a:spcPts val="500"/>
              </a:spcBef>
            </a:pPr>
            <a:r>
              <a:rPr lang="en-US" sz="2400" b="1" spc="-5" dirty="0">
                <a:solidFill>
                  <a:schemeClr val="bg1"/>
                </a:solidFill>
                <a:latin typeface="Helvetica" pitchFamily="2" charset="0"/>
                <a:ea typeface="Arial" panose="020B0604020202020204" pitchFamily="34" charset="0"/>
                <a:cs typeface="Times New Roman" panose="02020603050405020304" pitchFamily="18" charset="0"/>
              </a:rPr>
              <a:t>Comparatively high risk and far term, NIAC concepts are transformational investments in our future national space capabilities</a:t>
            </a:r>
          </a:p>
        </p:txBody>
      </p:sp>
      <p:sp>
        <p:nvSpPr>
          <p:cNvPr id="2" name="Title 1">
            <a:extLst>
              <a:ext uri="{FF2B5EF4-FFF2-40B4-BE49-F238E27FC236}">
                <a16:creationId xmlns:a16="http://schemas.microsoft.com/office/drawing/2014/main" id="{43E0F481-CEB8-AEFE-CD75-D01DE91CD42F}"/>
              </a:ext>
            </a:extLst>
          </p:cNvPr>
          <p:cNvSpPr txBox="1">
            <a:spLocks/>
          </p:cNvSpPr>
          <p:nvPr/>
        </p:nvSpPr>
        <p:spPr>
          <a:xfrm>
            <a:off x="125679" y="32602"/>
            <a:ext cx="10715798" cy="900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chemeClr val="bg1"/>
                </a:solidFill>
                <a:latin typeface="Helvetica" panose="020B0604020202020204" pitchFamily="34" charset="0"/>
                <a:ea typeface="+mj-ea"/>
                <a:cs typeface="Helvetica" panose="020B0604020202020204" pitchFamily="34" charset="0"/>
              </a:defRPr>
            </a:lvl1pPr>
          </a:lstStyle>
          <a:p>
            <a:r>
              <a:rPr lang="en-US" dirty="0"/>
              <a:t>NIAC Summary</a:t>
            </a:r>
          </a:p>
        </p:txBody>
      </p:sp>
    </p:spTree>
    <p:extLst>
      <p:ext uri="{BB962C8B-B14F-4D97-AF65-F5344CB8AC3E}">
        <p14:creationId xmlns:p14="http://schemas.microsoft.com/office/powerpoint/2010/main" val="4149094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4209EAB-F933-7043-B3AB-77B5C8E79DF7}"/>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a:stretch/>
        </p:blipFill>
        <p:spPr>
          <a:xfrm>
            <a:off x="0" y="0"/>
            <a:ext cx="12191999" cy="6876785"/>
          </a:xfrm>
          <a:prstGeom prst="rect">
            <a:avLst/>
          </a:prstGeom>
        </p:spPr>
      </p:pic>
      <p:sp>
        <p:nvSpPr>
          <p:cNvPr id="6" name="TextBox 5">
            <a:extLst>
              <a:ext uri="{FF2B5EF4-FFF2-40B4-BE49-F238E27FC236}">
                <a16:creationId xmlns:a16="http://schemas.microsoft.com/office/drawing/2014/main" id="{EBF8C64B-A9E6-1749-926F-1FD4A036BD32}"/>
              </a:ext>
            </a:extLst>
          </p:cNvPr>
          <p:cNvSpPr txBox="1"/>
          <p:nvPr/>
        </p:nvSpPr>
        <p:spPr>
          <a:xfrm>
            <a:off x="2600858" y="1494293"/>
            <a:ext cx="6990282" cy="1323439"/>
          </a:xfrm>
          <a:prstGeom prst="rect">
            <a:avLst/>
          </a:prstGeom>
          <a:noFill/>
        </p:spPr>
        <p:txBody>
          <a:bodyPr wrap="square" rtlCol="0">
            <a:spAutoFit/>
          </a:bodyPr>
          <a:lstStyle/>
          <a:p>
            <a:pPr algn="ctr"/>
            <a:r>
              <a:rPr lang="en-US" sz="4000" b="1" dirty="0">
                <a:solidFill>
                  <a:schemeClr val="bg1"/>
                </a:solidFill>
                <a:latin typeface="Helvetica" pitchFamily="2" charset="0"/>
              </a:rPr>
              <a:t>ADDITIONAL STMD OPPORTUNITIES</a:t>
            </a:r>
            <a:endParaRPr lang="en-US" sz="3200" b="1" dirty="0">
              <a:solidFill>
                <a:schemeClr val="bg1"/>
              </a:solidFill>
              <a:latin typeface="Helvetica" pitchFamily="2" charset="0"/>
            </a:endParaRPr>
          </a:p>
        </p:txBody>
      </p:sp>
      <p:sp>
        <p:nvSpPr>
          <p:cNvPr id="2" name="Date Placeholder 1"/>
          <p:cNvSpPr>
            <a:spLocks noGrp="1"/>
          </p:cNvSpPr>
          <p:nvPr>
            <p:ph type="dt" sz="half" idx="4294967295"/>
          </p:nvPr>
        </p:nvSpPr>
        <p:spPr>
          <a:xfrm>
            <a:off x="838200" y="6356350"/>
            <a:ext cx="2743200" cy="365125"/>
          </a:xfrm>
          <a:prstGeom prst="rect">
            <a:avLst/>
          </a:prstGeom>
        </p:spPr>
        <p:txBody>
          <a:bodyPr/>
          <a:lstStyle/>
          <a:p>
            <a:r>
              <a:rPr lang="en-US"/>
              <a:t>06/16/2021</a:t>
            </a:r>
          </a:p>
        </p:txBody>
      </p:sp>
      <p:sp>
        <p:nvSpPr>
          <p:cNvPr id="3" name="Slide Number Placeholder 2"/>
          <p:cNvSpPr>
            <a:spLocks noGrp="1"/>
          </p:cNvSpPr>
          <p:nvPr>
            <p:ph type="sldNum" sz="quarter" idx="12"/>
          </p:nvPr>
        </p:nvSpPr>
        <p:spPr/>
        <p:txBody>
          <a:bodyPr/>
          <a:lstStyle/>
          <a:p>
            <a:fld id="{2579AB7F-E16A-F54A-BCED-C2363B07CE7D}" type="slidenum">
              <a:rPr lang="en-US" smtClean="0"/>
              <a:t>13</a:t>
            </a:fld>
            <a:endParaRPr lang="en-US"/>
          </a:p>
        </p:txBody>
      </p:sp>
      <p:pic>
        <p:nvPicPr>
          <p:cNvPr id="4" name="Picture 3">
            <a:extLst>
              <a:ext uri="{FF2B5EF4-FFF2-40B4-BE49-F238E27FC236}">
                <a16:creationId xmlns:a16="http://schemas.microsoft.com/office/drawing/2014/main" id="{FEDFCFB7-BE24-1AE4-3C13-715DF84EB2E9}"/>
              </a:ext>
            </a:extLst>
          </p:cNvPr>
          <p:cNvPicPr>
            <a:picLocks noChangeAspect="1"/>
          </p:cNvPicPr>
          <p:nvPr/>
        </p:nvPicPr>
        <p:blipFill>
          <a:blip r:embed="rId4"/>
          <a:stretch>
            <a:fillRect/>
          </a:stretch>
        </p:blipFill>
        <p:spPr>
          <a:xfrm>
            <a:off x="11257659" y="258099"/>
            <a:ext cx="822960" cy="658368"/>
          </a:xfrm>
          <a:prstGeom prst="rect">
            <a:avLst/>
          </a:prstGeom>
        </p:spPr>
      </p:pic>
      <p:sp>
        <p:nvSpPr>
          <p:cNvPr id="7" name="TextBox 6">
            <a:extLst>
              <a:ext uri="{FF2B5EF4-FFF2-40B4-BE49-F238E27FC236}">
                <a16:creationId xmlns:a16="http://schemas.microsoft.com/office/drawing/2014/main" id="{67E9667A-A914-27B1-C045-131368C514C7}"/>
              </a:ext>
            </a:extLst>
          </p:cNvPr>
          <p:cNvSpPr txBox="1"/>
          <p:nvPr/>
        </p:nvSpPr>
        <p:spPr>
          <a:xfrm>
            <a:off x="2726601" y="3057743"/>
            <a:ext cx="6738796" cy="369332"/>
          </a:xfrm>
          <a:prstGeom prst="rect">
            <a:avLst/>
          </a:prstGeom>
          <a:noFill/>
        </p:spPr>
        <p:txBody>
          <a:bodyPr wrap="square">
            <a:spAutoFit/>
          </a:bodyPr>
          <a:lstStyle/>
          <a:p>
            <a:r>
              <a:rPr lang="en-US" b="1" dirty="0">
                <a:solidFill>
                  <a:schemeClr val="bg1"/>
                </a:solidFill>
                <a:latin typeface="+mj-lt"/>
                <a:hlinkClick r:id="rId5">
                  <a:extLst>
                    <a:ext uri="{A12FA001-AC4F-418D-AE19-62706E023703}">
                      <ahyp:hlinkClr xmlns:ahyp="http://schemas.microsoft.com/office/drawing/2018/hyperlinkcolor" val="tx"/>
                    </a:ext>
                  </a:extLst>
                </a:hlinkClick>
              </a:rPr>
              <a:t>https://www.nasa.gov/stmd-solicitations-and-opportunities/</a:t>
            </a:r>
            <a:r>
              <a:rPr lang="en-US" b="1" dirty="0">
                <a:solidFill>
                  <a:schemeClr val="bg1"/>
                </a:solidFill>
                <a:latin typeface="+mj-lt"/>
              </a:rPr>
              <a:t> </a:t>
            </a:r>
          </a:p>
        </p:txBody>
      </p:sp>
    </p:spTree>
    <p:extLst>
      <p:ext uri="{BB962C8B-B14F-4D97-AF65-F5344CB8AC3E}">
        <p14:creationId xmlns:p14="http://schemas.microsoft.com/office/powerpoint/2010/main" val="34930465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Box 131">
            <a:extLst>
              <a:ext uri="{FF2B5EF4-FFF2-40B4-BE49-F238E27FC236}">
                <a16:creationId xmlns:a16="http://schemas.microsoft.com/office/drawing/2014/main" id="{11834D24-BF7E-1F59-E502-49BD0754D772}"/>
              </a:ext>
            </a:extLst>
          </p:cNvPr>
          <p:cNvSpPr txBox="1"/>
          <p:nvPr/>
        </p:nvSpPr>
        <p:spPr>
          <a:xfrm>
            <a:off x="93888" y="113873"/>
            <a:ext cx="12111807"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ESIP’s Portfolio of Programs: STRG</a:t>
            </a:r>
            <a:endPar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171" name="Picture 170" descr="Icon&#10;&#10;Description automatically generated">
            <a:extLst>
              <a:ext uri="{FF2B5EF4-FFF2-40B4-BE49-F238E27FC236}">
                <a16:creationId xmlns:a16="http://schemas.microsoft.com/office/drawing/2014/main" id="{DBCC8742-C1B9-3516-9893-B123ECD7375E}"/>
              </a:ext>
            </a:extLst>
          </p:cNvPr>
          <p:cNvPicPr>
            <a:picLocks noChangeAspect="1"/>
          </p:cNvPicPr>
          <p:nvPr/>
        </p:nvPicPr>
        <p:blipFill>
          <a:blip r:embed="rId3"/>
          <a:stretch>
            <a:fillRect/>
          </a:stretch>
        </p:blipFill>
        <p:spPr>
          <a:xfrm>
            <a:off x="1503123" y="999548"/>
            <a:ext cx="548640" cy="548640"/>
          </a:xfrm>
          <a:prstGeom prst="rect">
            <a:avLst/>
          </a:prstGeom>
        </p:spPr>
      </p:pic>
      <p:pic>
        <p:nvPicPr>
          <p:cNvPr id="174" name="Picture 173" descr="Icon&#10;&#10;Description automatically generated">
            <a:extLst>
              <a:ext uri="{FF2B5EF4-FFF2-40B4-BE49-F238E27FC236}">
                <a16:creationId xmlns:a16="http://schemas.microsoft.com/office/drawing/2014/main" id="{4FD0CE1F-DA89-89BD-CB18-CFAA8C2D6437}"/>
              </a:ext>
            </a:extLst>
          </p:cNvPr>
          <p:cNvPicPr>
            <a:picLocks noChangeAspect="1"/>
          </p:cNvPicPr>
          <p:nvPr/>
        </p:nvPicPr>
        <p:blipFill>
          <a:blip r:embed="rId4"/>
          <a:stretch>
            <a:fillRect/>
          </a:stretch>
        </p:blipFill>
        <p:spPr>
          <a:xfrm>
            <a:off x="3332113" y="1062276"/>
            <a:ext cx="513886" cy="576381"/>
          </a:xfrm>
          <a:prstGeom prst="rect">
            <a:avLst/>
          </a:prstGeom>
        </p:spPr>
      </p:pic>
      <p:pic>
        <p:nvPicPr>
          <p:cNvPr id="177" name="Picture 176" descr="Icon&#10;&#10;Description automatically generated">
            <a:extLst>
              <a:ext uri="{FF2B5EF4-FFF2-40B4-BE49-F238E27FC236}">
                <a16:creationId xmlns:a16="http://schemas.microsoft.com/office/drawing/2014/main" id="{4854F61F-F5C7-4880-2281-48CBF8B487A9}"/>
              </a:ext>
            </a:extLst>
          </p:cNvPr>
          <p:cNvPicPr>
            <a:picLocks noChangeAspect="1"/>
          </p:cNvPicPr>
          <p:nvPr/>
        </p:nvPicPr>
        <p:blipFill>
          <a:blip r:embed="rId5"/>
          <a:stretch>
            <a:fillRect/>
          </a:stretch>
        </p:blipFill>
        <p:spPr>
          <a:xfrm>
            <a:off x="5189756" y="1062276"/>
            <a:ext cx="548640" cy="548640"/>
          </a:xfrm>
          <a:prstGeom prst="rect">
            <a:avLst/>
          </a:prstGeom>
        </p:spPr>
      </p:pic>
      <p:pic>
        <p:nvPicPr>
          <p:cNvPr id="180" name="Picture 179" descr="A picture containing text, tableware, vector graphics&#10;&#10;Description automatically generated">
            <a:extLst>
              <a:ext uri="{FF2B5EF4-FFF2-40B4-BE49-F238E27FC236}">
                <a16:creationId xmlns:a16="http://schemas.microsoft.com/office/drawing/2014/main" id="{D9E8CE70-F6B1-F0D1-0F0A-0A58241DFCEA}"/>
              </a:ext>
            </a:extLst>
          </p:cNvPr>
          <p:cNvPicPr>
            <a:picLocks noChangeAspect="1"/>
          </p:cNvPicPr>
          <p:nvPr/>
        </p:nvPicPr>
        <p:blipFill>
          <a:blip r:embed="rId6"/>
          <a:stretch>
            <a:fillRect/>
          </a:stretch>
        </p:blipFill>
        <p:spPr>
          <a:xfrm>
            <a:off x="7082153" y="1034205"/>
            <a:ext cx="548640" cy="548640"/>
          </a:xfrm>
          <a:prstGeom prst="rect">
            <a:avLst/>
          </a:prstGeom>
        </p:spPr>
      </p:pic>
      <p:pic>
        <p:nvPicPr>
          <p:cNvPr id="183" name="Picture 182" descr="Icon&#10;&#10;Description automatically generated">
            <a:extLst>
              <a:ext uri="{FF2B5EF4-FFF2-40B4-BE49-F238E27FC236}">
                <a16:creationId xmlns:a16="http://schemas.microsoft.com/office/drawing/2014/main" id="{5CE41079-F93B-5903-C415-364801AAEC7D}"/>
              </a:ext>
            </a:extLst>
          </p:cNvPr>
          <p:cNvPicPr>
            <a:picLocks noChangeAspect="1"/>
          </p:cNvPicPr>
          <p:nvPr/>
        </p:nvPicPr>
        <p:blipFill>
          <a:blip r:embed="rId7"/>
          <a:stretch>
            <a:fillRect/>
          </a:stretch>
        </p:blipFill>
        <p:spPr>
          <a:xfrm>
            <a:off x="9041492" y="1025152"/>
            <a:ext cx="548640" cy="548640"/>
          </a:xfrm>
          <a:prstGeom prst="rect">
            <a:avLst/>
          </a:prstGeom>
        </p:spPr>
      </p:pic>
      <p:pic>
        <p:nvPicPr>
          <p:cNvPr id="184" name="Picture 183" descr="Icon&#10;&#10;Description automatically generated">
            <a:extLst>
              <a:ext uri="{FF2B5EF4-FFF2-40B4-BE49-F238E27FC236}">
                <a16:creationId xmlns:a16="http://schemas.microsoft.com/office/drawing/2014/main" id="{88EBA417-A678-45CD-B5E9-A310319C35F4}"/>
              </a:ext>
            </a:extLst>
          </p:cNvPr>
          <p:cNvPicPr>
            <a:picLocks noChangeAspect="1"/>
          </p:cNvPicPr>
          <p:nvPr/>
        </p:nvPicPr>
        <p:blipFill>
          <a:blip r:embed="rId8"/>
          <a:stretch>
            <a:fillRect/>
          </a:stretch>
        </p:blipFill>
        <p:spPr>
          <a:xfrm>
            <a:off x="10870482" y="1034205"/>
            <a:ext cx="548640" cy="548640"/>
          </a:xfrm>
          <a:prstGeom prst="rect">
            <a:avLst/>
          </a:prstGeom>
        </p:spPr>
      </p:pic>
      <p:sp>
        <p:nvSpPr>
          <p:cNvPr id="3" name="Slide Number Placeholder 1">
            <a:extLst>
              <a:ext uri="{FF2B5EF4-FFF2-40B4-BE49-F238E27FC236}">
                <a16:creationId xmlns:a16="http://schemas.microsoft.com/office/drawing/2014/main" id="{C5E9E960-2FC4-1599-17AC-624933BA7002}"/>
              </a:ext>
            </a:extLst>
          </p:cNvPr>
          <p:cNvSpPr>
            <a:spLocks noGrp="1"/>
          </p:cNvSpPr>
          <p:nvPr>
            <p:ph type="sldNum" sz="quarter" idx="12"/>
          </p:nvPr>
        </p:nvSpPr>
        <p:spPr>
          <a:xfrm>
            <a:off x="9354913" y="634829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A1B0C6D-3DC6-A823-1250-F5578C6540EF}"/>
              </a:ext>
            </a:extLst>
          </p:cNvPr>
          <p:cNvSpPr txBox="1"/>
          <p:nvPr/>
        </p:nvSpPr>
        <p:spPr>
          <a:xfrm>
            <a:off x="334977" y="1062276"/>
            <a:ext cx="11570329" cy="5160387"/>
          </a:xfrm>
          <a:prstGeom prst="rect">
            <a:avLst/>
          </a:prstGeom>
          <a:noFill/>
        </p:spPr>
        <p:txBody>
          <a:bodyPr wrap="square">
            <a:spAutoFit/>
          </a:bodyPr>
          <a:lstStyle/>
          <a:p>
            <a:r>
              <a:rPr lang="en-US" sz="3200" b="1" dirty="0">
                <a:latin typeface="+mj-lt"/>
              </a:rPr>
              <a:t>Space Technology Research Grants (STRG)</a:t>
            </a:r>
          </a:p>
          <a:p>
            <a:pPr marL="398463" indent="-227013">
              <a:spcBef>
                <a:spcPts val="1000"/>
              </a:spcBef>
              <a:buFont typeface="Arial" panose="020B0604020202020204" pitchFamily="34" charset="0"/>
              <a:buChar char="•"/>
            </a:pPr>
            <a:r>
              <a:rPr lang="en-US" sz="2400" dirty="0">
                <a:latin typeface="+mj-lt"/>
              </a:rPr>
              <a:t>Low TRL technology portfolio of research in advanced space technology</a:t>
            </a:r>
          </a:p>
          <a:p>
            <a:pPr marL="398463" indent="-227013">
              <a:spcBef>
                <a:spcPts val="1000"/>
              </a:spcBef>
              <a:buFont typeface="Arial" panose="020B0604020202020204" pitchFamily="34" charset="0"/>
              <a:buChar char="•"/>
            </a:pPr>
            <a:r>
              <a:rPr lang="en-US" sz="2400" dirty="0">
                <a:latin typeface="+mj-lt"/>
              </a:rPr>
              <a:t>Theoretical feasibility of ideas and approaches that are critical to making science, space travel, and exploration more effective, affordable, and sustainable </a:t>
            </a:r>
          </a:p>
          <a:p>
            <a:pPr marL="398463" indent="-227013">
              <a:spcBef>
                <a:spcPts val="1000"/>
              </a:spcBef>
              <a:buFont typeface="Arial" panose="020B0604020202020204" pitchFamily="34" charset="0"/>
              <a:buChar char="•"/>
            </a:pPr>
            <a:r>
              <a:rPr lang="en-US" sz="2400" dirty="0">
                <a:latin typeface="+mj-lt"/>
              </a:rPr>
              <a:t>The </a:t>
            </a:r>
            <a:r>
              <a:rPr lang="en-US" sz="2400" b="1" spc="-5" dirty="0">
                <a:solidFill>
                  <a:srgbClr val="0366B3"/>
                </a:solidFill>
                <a:latin typeface="Helvetica" pitchFamily="2" charset="0"/>
                <a:cs typeface="Times New Roman" panose="02020603050405020304" pitchFamily="18" charset="0"/>
              </a:rPr>
              <a:t>NASA Space Technology Graduate Research Opportunities </a:t>
            </a:r>
            <a:r>
              <a:rPr lang="en-US" sz="2400" dirty="0">
                <a:latin typeface="+mj-lt"/>
              </a:rPr>
              <a:t>solicitation seeks to sponsor graduate student researchers who show significant potential to contribute to NASA’s goal of creating innovative new space technologies</a:t>
            </a:r>
          </a:p>
          <a:p>
            <a:pPr marL="398463" indent="-227013">
              <a:spcBef>
                <a:spcPts val="1000"/>
              </a:spcBef>
              <a:buFont typeface="Arial" panose="020B0604020202020204" pitchFamily="34" charset="0"/>
              <a:buChar char="•"/>
            </a:pPr>
            <a:r>
              <a:rPr lang="en-US" sz="2400" dirty="0">
                <a:latin typeface="+mj-lt"/>
              </a:rPr>
              <a:t>The </a:t>
            </a:r>
            <a:r>
              <a:rPr lang="en-US" sz="2400" b="1" dirty="0">
                <a:solidFill>
                  <a:srgbClr val="0366B3"/>
                </a:solidFill>
                <a:latin typeface="+mj-lt"/>
              </a:rPr>
              <a:t>Early Career Faculty, Early-Stage Innovations, Lunar Surface Technology Research Opportunities</a:t>
            </a:r>
            <a:r>
              <a:rPr lang="en-US" sz="2400" b="1" dirty="0">
                <a:solidFill>
                  <a:srgbClr val="000099"/>
                </a:solidFill>
                <a:latin typeface="+mj-lt"/>
              </a:rPr>
              <a:t>, </a:t>
            </a:r>
            <a:r>
              <a:rPr lang="en-US" sz="2400" dirty="0">
                <a:latin typeface="+mj-lt"/>
              </a:rPr>
              <a:t>and</a:t>
            </a:r>
            <a:r>
              <a:rPr lang="en-US" sz="2400" b="1" dirty="0">
                <a:solidFill>
                  <a:srgbClr val="000099"/>
                </a:solidFill>
                <a:latin typeface="+mj-lt"/>
              </a:rPr>
              <a:t> </a:t>
            </a:r>
            <a:r>
              <a:rPr lang="en-US" sz="2400" b="1" dirty="0">
                <a:solidFill>
                  <a:srgbClr val="0366B3"/>
                </a:solidFill>
                <a:latin typeface="+mj-lt"/>
              </a:rPr>
              <a:t>Space Technology Research Institutes</a:t>
            </a:r>
            <a:r>
              <a:rPr lang="en-US" sz="2400" b="1" dirty="0">
                <a:solidFill>
                  <a:srgbClr val="000099"/>
                </a:solidFill>
                <a:latin typeface="+mj-lt"/>
              </a:rPr>
              <a:t> </a:t>
            </a:r>
            <a:r>
              <a:rPr lang="en-US" sz="2400" dirty="0">
                <a:latin typeface="+mj-lt"/>
              </a:rPr>
              <a:t>solicitations are of high priority to NASA’s Mission Directorates and the aerospace community in areas where it is anticipated that academia is ideally suited to provide significant innovations</a:t>
            </a:r>
          </a:p>
        </p:txBody>
      </p:sp>
      <p:sp>
        <p:nvSpPr>
          <p:cNvPr id="6" name="TextBox 5">
            <a:extLst>
              <a:ext uri="{FF2B5EF4-FFF2-40B4-BE49-F238E27FC236}">
                <a16:creationId xmlns:a16="http://schemas.microsoft.com/office/drawing/2014/main" id="{CC329EED-A7ED-E08D-9E29-7AD087DD1BC1}"/>
              </a:ext>
            </a:extLst>
          </p:cNvPr>
          <p:cNvSpPr txBox="1"/>
          <p:nvPr/>
        </p:nvSpPr>
        <p:spPr>
          <a:xfrm>
            <a:off x="0" y="6212089"/>
            <a:ext cx="12191999" cy="461665"/>
          </a:xfrm>
          <a:prstGeom prst="rect">
            <a:avLst/>
          </a:prstGeom>
          <a:noFill/>
        </p:spPr>
        <p:txBody>
          <a:bodyPr wrap="square">
            <a:spAutoFit/>
          </a:bodyPr>
          <a:lstStyle/>
          <a:p>
            <a:pPr algn="ctr"/>
            <a:r>
              <a:rPr lang="en-US" sz="2400" b="1" dirty="0">
                <a:solidFill>
                  <a:srgbClr val="000099"/>
                </a:solidFill>
                <a:latin typeface="+mj-lt"/>
                <a:hlinkClick r:id="rId9">
                  <a:extLst>
                    <a:ext uri="{A12FA001-AC4F-418D-AE19-62706E023703}">
                      <ahyp:hlinkClr xmlns:ahyp="http://schemas.microsoft.com/office/drawing/2018/hyperlinkcolor" val="tx"/>
                    </a:ext>
                  </a:extLst>
                </a:hlinkClick>
              </a:rPr>
              <a:t>https://www.nasa.gov/about-strg/</a:t>
            </a:r>
            <a:r>
              <a:rPr lang="en-US" sz="2400" b="1" dirty="0">
                <a:solidFill>
                  <a:srgbClr val="000099"/>
                </a:solidFill>
                <a:latin typeface="+mj-lt"/>
              </a:rPr>
              <a:t> </a:t>
            </a:r>
          </a:p>
        </p:txBody>
      </p:sp>
    </p:spTree>
    <p:extLst>
      <p:ext uri="{BB962C8B-B14F-4D97-AF65-F5344CB8AC3E}">
        <p14:creationId xmlns:p14="http://schemas.microsoft.com/office/powerpoint/2010/main" val="1722124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Box 131">
            <a:extLst>
              <a:ext uri="{FF2B5EF4-FFF2-40B4-BE49-F238E27FC236}">
                <a16:creationId xmlns:a16="http://schemas.microsoft.com/office/drawing/2014/main" id="{11834D24-BF7E-1F59-E502-49BD0754D772}"/>
              </a:ext>
            </a:extLst>
          </p:cNvPr>
          <p:cNvSpPr txBox="1"/>
          <p:nvPr/>
        </p:nvSpPr>
        <p:spPr>
          <a:xfrm>
            <a:off x="93888" y="113873"/>
            <a:ext cx="12111807"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ESIP’s Portfolio of Programs: PCC</a:t>
            </a:r>
            <a:endPar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171" name="Picture 170" descr="Icon&#10;&#10;Description automatically generated">
            <a:extLst>
              <a:ext uri="{FF2B5EF4-FFF2-40B4-BE49-F238E27FC236}">
                <a16:creationId xmlns:a16="http://schemas.microsoft.com/office/drawing/2014/main" id="{DBCC8742-C1B9-3516-9893-B123ECD7375E}"/>
              </a:ext>
            </a:extLst>
          </p:cNvPr>
          <p:cNvPicPr>
            <a:picLocks noChangeAspect="1"/>
          </p:cNvPicPr>
          <p:nvPr/>
        </p:nvPicPr>
        <p:blipFill>
          <a:blip r:embed="rId3"/>
          <a:stretch>
            <a:fillRect/>
          </a:stretch>
        </p:blipFill>
        <p:spPr>
          <a:xfrm>
            <a:off x="1503123" y="999548"/>
            <a:ext cx="548640" cy="548640"/>
          </a:xfrm>
          <a:prstGeom prst="rect">
            <a:avLst/>
          </a:prstGeom>
        </p:spPr>
      </p:pic>
      <p:pic>
        <p:nvPicPr>
          <p:cNvPr id="174" name="Picture 173" descr="Icon&#10;&#10;Description automatically generated">
            <a:extLst>
              <a:ext uri="{FF2B5EF4-FFF2-40B4-BE49-F238E27FC236}">
                <a16:creationId xmlns:a16="http://schemas.microsoft.com/office/drawing/2014/main" id="{4FD0CE1F-DA89-89BD-CB18-CFAA8C2D6437}"/>
              </a:ext>
            </a:extLst>
          </p:cNvPr>
          <p:cNvPicPr>
            <a:picLocks noChangeAspect="1"/>
          </p:cNvPicPr>
          <p:nvPr/>
        </p:nvPicPr>
        <p:blipFill>
          <a:blip r:embed="rId4"/>
          <a:stretch>
            <a:fillRect/>
          </a:stretch>
        </p:blipFill>
        <p:spPr>
          <a:xfrm>
            <a:off x="3332113" y="1062276"/>
            <a:ext cx="513886" cy="576381"/>
          </a:xfrm>
          <a:prstGeom prst="rect">
            <a:avLst/>
          </a:prstGeom>
        </p:spPr>
      </p:pic>
      <p:pic>
        <p:nvPicPr>
          <p:cNvPr id="177" name="Picture 176" descr="Icon&#10;&#10;Description automatically generated">
            <a:extLst>
              <a:ext uri="{FF2B5EF4-FFF2-40B4-BE49-F238E27FC236}">
                <a16:creationId xmlns:a16="http://schemas.microsoft.com/office/drawing/2014/main" id="{4854F61F-F5C7-4880-2281-48CBF8B487A9}"/>
              </a:ext>
            </a:extLst>
          </p:cNvPr>
          <p:cNvPicPr>
            <a:picLocks noChangeAspect="1"/>
          </p:cNvPicPr>
          <p:nvPr/>
        </p:nvPicPr>
        <p:blipFill>
          <a:blip r:embed="rId5"/>
          <a:stretch>
            <a:fillRect/>
          </a:stretch>
        </p:blipFill>
        <p:spPr>
          <a:xfrm>
            <a:off x="5189756" y="1062276"/>
            <a:ext cx="548640" cy="548640"/>
          </a:xfrm>
          <a:prstGeom prst="rect">
            <a:avLst/>
          </a:prstGeom>
        </p:spPr>
      </p:pic>
      <p:pic>
        <p:nvPicPr>
          <p:cNvPr id="180" name="Picture 179" descr="A picture containing text, tableware, vector graphics&#10;&#10;Description automatically generated">
            <a:extLst>
              <a:ext uri="{FF2B5EF4-FFF2-40B4-BE49-F238E27FC236}">
                <a16:creationId xmlns:a16="http://schemas.microsoft.com/office/drawing/2014/main" id="{D9E8CE70-F6B1-F0D1-0F0A-0A58241DFCEA}"/>
              </a:ext>
            </a:extLst>
          </p:cNvPr>
          <p:cNvPicPr>
            <a:picLocks noChangeAspect="1"/>
          </p:cNvPicPr>
          <p:nvPr/>
        </p:nvPicPr>
        <p:blipFill>
          <a:blip r:embed="rId6"/>
          <a:stretch>
            <a:fillRect/>
          </a:stretch>
        </p:blipFill>
        <p:spPr>
          <a:xfrm>
            <a:off x="7082153" y="1034205"/>
            <a:ext cx="548640" cy="548640"/>
          </a:xfrm>
          <a:prstGeom prst="rect">
            <a:avLst/>
          </a:prstGeom>
        </p:spPr>
      </p:pic>
      <p:pic>
        <p:nvPicPr>
          <p:cNvPr id="183" name="Picture 182" descr="Icon&#10;&#10;Description automatically generated">
            <a:extLst>
              <a:ext uri="{FF2B5EF4-FFF2-40B4-BE49-F238E27FC236}">
                <a16:creationId xmlns:a16="http://schemas.microsoft.com/office/drawing/2014/main" id="{5CE41079-F93B-5903-C415-364801AAEC7D}"/>
              </a:ext>
            </a:extLst>
          </p:cNvPr>
          <p:cNvPicPr>
            <a:picLocks noChangeAspect="1"/>
          </p:cNvPicPr>
          <p:nvPr/>
        </p:nvPicPr>
        <p:blipFill>
          <a:blip r:embed="rId7"/>
          <a:stretch>
            <a:fillRect/>
          </a:stretch>
        </p:blipFill>
        <p:spPr>
          <a:xfrm>
            <a:off x="9041492" y="1025152"/>
            <a:ext cx="548640" cy="548640"/>
          </a:xfrm>
          <a:prstGeom prst="rect">
            <a:avLst/>
          </a:prstGeom>
        </p:spPr>
      </p:pic>
      <p:pic>
        <p:nvPicPr>
          <p:cNvPr id="184" name="Picture 183" descr="Icon&#10;&#10;Description automatically generated">
            <a:extLst>
              <a:ext uri="{FF2B5EF4-FFF2-40B4-BE49-F238E27FC236}">
                <a16:creationId xmlns:a16="http://schemas.microsoft.com/office/drawing/2014/main" id="{88EBA417-A678-45CD-B5E9-A310319C35F4}"/>
              </a:ext>
            </a:extLst>
          </p:cNvPr>
          <p:cNvPicPr>
            <a:picLocks noChangeAspect="1"/>
          </p:cNvPicPr>
          <p:nvPr/>
        </p:nvPicPr>
        <p:blipFill>
          <a:blip r:embed="rId8"/>
          <a:stretch>
            <a:fillRect/>
          </a:stretch>
        </p:blipFill>
        <p:spPr>
          <a:xfrm>
            <a:off x="10870482" y="1034205"/>
            <a:ext cx="548640" cy="548640"/>
          </a:xfrm>
          <a:prstGeom prst="rect">
            <a:avLst/>
          </a:prstGeom>
        </p:spPr>
      </p:pic>
      <p:sp>
        <p:nvSpPr>
          <p:cNvPr id="3" name="Slide Number Placeholder 1">
            <a:extLst>
              <a:ext uri="{FF2B5EF4-FFF2-40B4-BE49-F238E27FC236}">
                <a16:creationId xmlns:a16="http://schemas.microsoft.com/office/drawing/2014/main" id="{C5E9E960-2FC4-1599-17AC-624933BA7002}"/>
              </a:ext>
            </a:extLst>
          </p:cNvPr>
          <p:cNvSpPr>
            <a:spLocks noGrp="1"/>
          </p:cNvSpPr>
          <p:nvPr>
            <p:ph type="sldNum" sz="quarter" idx="12"/>
          </p:nvPr>
        </p:nvSpPr>
        <p:spPr>
          <a:xfrm>
            <a:off x="9354913" y="634829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A1B0C6D-3DC6-A823-1250-F5578C6540EF}"/>
              </a:ext>
            </a:extLst>
          </p:cNvPr>
          <p:cNvSpPr txBox="1"/>
          <p:nvPr/>
        </p:nvSpPr>
        <p:spPr>
          <a:xfrm>
            <a:off x="334977" y="1062276"/>
            <a:ext cx="11570329" cy="4791055"/>
          </a:xfrm>
          <a:prstGeom prst="rect">
            <a:avLst/>
          </a:prstGeom>
          <a:noFill/>
        </p:spPr>
        <p:txBody>
          <a:bodyPr wrap="square">
            <a:spAutoFit/>
          </a:bodyPr>
          <a:lstStyle/>
          <a:p>
            <a:r>
              <a:rPr lang="en-US" sz="3200" b="1" dirty="0">
                <a:latin typeface="+mj-lt"/>
              </a:rPr>
              <a:t>Prizes, Challenges and Crowdsourcing (PCC)</a:t>
            </a:r>
          </a:p>
          <a:p>
            <a:pPr marL="398463" indent="-227013">
              <a:spcBef>
                <a:spcPts val="1000"/>
              </a:spcBef>
              <a:buFont typeface="Arial" panose="020B0604020202020204" pitchFamily="34" charset="0"/>
              <a:buChar char="•"/>
            </a:pPr>
            <a:r>
              <a:rPr lang="en-US" sz="2400" dirty="0">
                <a:latin typeface="+mj-lt"/>
              </a:rPr>
              <a:t>NASA’s work in space and aeronautics continues to be of great interest to the public and we recognize that good ideas can come from anywhere. </a:t>
            </a:r>
          </a:p>
          <a:p>
            <a:pPr marL="398463" indent="-227013">
              <a:spcBef>
                <a:spcPts val="1000"/>
              </a:spcBef>
              <a:buFont typeface="Arial" panose="020B0604020202020204" pitchFamily="34" charset="0"/>
              <a:buChar char="•"/>
            </a:pPr>
            <a:r>
              <a:rPr lang="en-US" sz="2400" dirty="0">
                <a:latin typeface="+mj-lt"/>
              </a:rPr>
              <a:t>NASA’s prizes, challenges, and crowdsourcing opportunities are one way for the agency to engage the public’s interest and ingenuity, making space exploration and other avenues of NASA research an endeavor of and by people everywhere.</a:t>
            </a:r>
          </a:p>
          <a:p>
            <a:pPr marL="398463" indent="-227013">
              <a:spcBef>
                <a:spcPts val="1000"/>
              </a:spcBef>
              <a:buFont typeface="Arial" panose="020B0604020202020204" pitchFamily="34" charset="0"/>
              <a:buChar char="•"/>
            </a:pPr>
            <a:r>
              <a:rPr lang="en-US" sz="2400" dirty="0">
                <a:latin typeface="+mj-lt"/>
              </a:rPr>
              <a:t>Opportunities within the Prizes, Challenges, and Crowdsourcing program are distributed through </a:t>
            </a:r>
            <a:r>
              <a:rPr lang="en-US" sz="2400" b="1" dirty="0">
                <a:solidFill>
                  <a:srgbClr val="0366B3"/>
                </a:solidFill>
                <a:latin typeface="+mj-lt"/>
              </a:rPr>
              <a:t>Centennial Challenges </a:t>
            </a:r>
            <a:r>
              <a:rPr lang="en-US" sz="2400" dirty="0">
                <a:latin typeface="+mj-lt"/>
              </a:rPr>
              <a:t>and the </a:t>
            </a:r>
            <a:r>
              <a:rPr lang="en-US" sz="2400" b="1" dirty="0">
                <a:solidFill>
                  <a:srgbClr val="0366B3"/>
                </a:solidFill>
                <a:latin typeface="+mj-lt"/>
              </a:rPr>
              <a:t>Center of Excellence for Collaborative Innovation (</a:t>
            </a:r>
            <a:r>
              <a:rPr lang="en-US" sz="2400" b="1" dirty="0" err="1">
                <a:solidFill>
                  <a:srgbClr val="0366B3"/>
                </a:solidFill>
                <a:latin typeface="+mj-lt"/>
              </a:rPr>
              <a:t>CoECI</a:t>
            </a:r>
            <a:r>
              <a:rPr lang="en-US" sz="2400" b="1" dirty="0">
                <a:solidFill>
                  <a:srgbClr val="0366B3"/>
                </a:solidFill>
                <a:latin typeface="+mj-lt"/>
              </a:rPr>
              <a:t>)</a:t>
            </a:r>
            <a:r>
              <a:rPr lang="en-US" sz="2400" dirty="0">
                <a:latin typeface="+mj-lt"/>
              </a:rPr>
              <a:t>. The program also helps to promote other agency-wide opportunities to foster a community of “solvers” supporting NASA</a:t>
            </a:r>
          </a:p>
          <a:p>
            <a:pPr marL="398463" indent="-227013">
              <a:spcBef>
                <a:spcPts val="1000"/>
              </a:spcBef>
              <a:buFont typeface="Arial" panose="020B0604020202020204" pitchFamily="34" charset="0"/>
              <a:buChar char="•"/>
            </a:pPr>
            <a:r>
              <a:rPr lang="en-US" sz="2400" dirty="0">
                <a:latin typeface="+mj-lt"/>
              </a:rPr>
              <a:t>Newsletter: </a:t>
            </a:r>
            <a:r>
              <a:rPr lang="en-US" sz="2400" dirty="0">
                <a:solidFill>
                  <a:srgbClr val="0366B3"/>
                </a:solidFill>
                <a:latin typeface="+mj-lt"/>
                <a:hlinkClick r:id="rId9">
                  <a:extLst>
                    <a:ext uri="{A12FA001-AC4F-418D-AE19-62706E023703}">
                      <ahyp:hlinkClr xmlns:ahyp="http://schemas.microsoft.com/office/drawing/2018/hyperlinkcolor" val="tx"/>
                    </a:ext>
                  </a:extLst>
                </a:hlinkClick>
              </a:rPr>
              <a:t>https://lp.constantcontactpages.com/su/2odejsb</a:t>
            </a:r>
            <a:r>
              <a:rPr lang="en-US" sz="2400" dirty="0">
                <a:solidFill>
                  <a:srgbClr val="0366B3"/>
                </a:solidFill>
                <a:latin typeface="+mj-lt"/>
              </a:rPr>
              <a:t> </a:t>
            </a:r>
          </a:p>
        </p:txBody>
      </p:sp>
      <p:sp>
        <p:nvSpPr>
          <p:cNvPr id="6" name="TextBox 5">
            <a:extLst>
              <a:ext uri="{FF2B5EF4-FFF2-40B4-BE49-F238E27FC236}">
                <a16:creationId xmlns:a16="http://schemas.microsoft.com/office/drawing/2014/main" id="{CC329EED-A7ED-E08D-9E29-7AD087DD1BC1}"/>
              </a:ext>
            </a:extLst>
          </p:cNvPr>
          <p:cNvSpPr txBox="1"/>
          <p:nvPr/>
        </p:nvSpPr>
        <p:spPr>
          <a:xfrm>
            <a:off x="0" y="6212089"/>
            <a:ext cx="12191999" cy="461665"/>
          </a:xfrm>
          <a:prstGeom prst="rect">
            <a:avLst/>
          </a:prstGeom>
          <a:noFill/>
        </p:spPr>
        <p:txBody>
          <a:bodyPr wrap="square">
            <a:spAutoFit/>
          </a:bodyPr>
          <a:lstStyle/>
          <a:p>
            <a:pPr algn="ctr"/>
            <a:r>
              <a:rPr lang="en-US" sz="2400" b="1" dirty="0">
                <a:solidFill>
                  <a:srgbClr val="000099"/>
                </a:solidFill>
                <a:latin typeface="+mj-lt"/>
                <a:hlinkClick r:id="rId10">
                  <a:extLst>
                    <a:ext uri="{A12FA001-AC4F-418D-AE19-62706E023703}">
                      <ahyp:hlinkClr xmlns:ahyp="http://schemas.microsoft.com/office/drawing/2018/hyperlinkcolor" val="tx"/>
                    </a:ext>
                  </a:extLst>
                </a:hlinkClick>
              </a:rPr>
              <a:t>https://www.nasa.gov/prizes-challenges-and-crowdsourcing/</a:t>
            </a:r>
            <a:r>
              <a:rPr lang="en-US" sz="2400" b="1" dirty="0">
                <a:solidFill>
                  <a:srgbClr val="000099"/>
                </a:solidFill>
                <a:latin typeface="+mj-lt"/>
              </a:rPr>
              <a:t> </a:t>
            </a:r>
          </a:p>
        </p:txBody>
      </p:sp>
    </p:spTree>
    <p:extLst>
      <p:ext uri="{BB962C8B-B14F-4D97-AF65-F5344CB8AC3E}">
        <p14:creationId xmlns:p14="http://schemas.microsoft.com/office/powerpoint/2010/main" val="31249347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Box 131">
            <a:extLst>
              <a:ext uri="{FF2B5EF4-FFF2-40B4-BE49-F238E27FC236}">
                <a16:creationId xmlns:a16="http://schemas.microsoft.com/office/drawing/2014/main" id="{11834D24-BF7E-1F59-E502-49BD0754D772}"/>
              </a:ext>
            </a:extLst>
          </p:cNvPr>
          <p:cNvSpPr txBox="1"/>
          <p:nvPr/>
        </p:nvSpPr>
        <p:spPr>
          <a:xfrm>
            <a:off x="93888" y="113873"/>
            <a:ext cx="12111807"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ESIP’s Portfolio of Programs: SBIR/STTR</a:t>
            </a:r>
            <a:endPar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pic>
        <p:nvPicPr>
          <p:cNvPr id="171" name="Picture 170" descr="Icon&#10;&#10;Description automatically generated">
            <a:extLst>
              <a:ext uri="{FF2B5EF4-FFF2-40B4-BE49-F238E27FC236}">
                <a16:creationId xmlns:a16="http://schemas.microsoft.com/office/drawing/2014/main" id="{DBCC8742-C1B9-3516-9893-B123ECD7375E}"/>
              </a:ext>
            </a:extLst>
          </p:cNvPr>
          <p:cNvPicPr>
            <a:picLocks noChangeAspect="1"/>
          </p:cNvPicPr>
          <p:nvPr/>
        </p:nvPicPr>
        <p:blipFill>
          <a:blip r:embed="rId3"/>
          <a:stretch>
            <a:fillRect/>
          </a:stretch>
        </p:blipFill>
        <p:spPr>
          <a:xfrm>
            <a:off x="1503123" y="999548"/>
            <a:ext cx="548640" cy="548640"/>
          </a:xfrm>
          <a:prstGeom prst="rect">
            <a:avLst/>
          </a:prstGeom>
        </p:spPr>
      </p:pic>
      <p:pic>
        <p:nvPicPr>
          <p:cNvPr id="174" name="Picture 173" descr="Icon&#10;&#10;Description automatically generated">
            <a:extLst>
              <a:ext uri="{FF2B5EF4-FFF2-40B4-BE49-F238E27FC236}">
                <a16:creationId xmlns:a16="http://schemas.microsoft.com/office/drawing/2014/main" id="{4FD0CE1F-DA89-89BD-CB18-CFAA8C2D6437}"/>
              </a:ext>
            </a:extLst>
          </p:cNvPr>
          <p:cNvPicPr>
            <a:picLocks noChangeAspect="1"/>
          </p:cNvPicPr>
          <p:nvPr/>
        </p:nvPicPr>
        <p:blipFill>
          <a:blip r:embed="rId4"/>
          <a:stretch>
            <a:fillRect/>
          </a:stretch>
        </p:blipFill>
        <p:spPr>
          <a:xfrm>
            <a:off x="3332113" y="1062276"/>
            <a:ext cx="513886" cy="576381"/>
          </a:xfrm>
          <a:prstGeom prst="rect">
            <a:avLst/>
          </a:prstGeom>
        </p:spPr>
      </p:pic>
      <p:pic>
        <p:nvPicPr>
          <p:cNvPr id="177" name="Picture 176" descr="Icon&#10;&#10;Description automatically generated">
            <a:extLst>
              <a:ext uri="{FF2B5EF4-FFF2-40B4-BE49-F238E27FC236}">
                <a16:creationId xmlns:a16="http://schemas.microsoft.com/office/drawing/2014/main" id="{4854F61F-F5C7-4880-2281-48CBF8B487A9}"/>
              </a:ext>
            </a:extLst>
          </p:cNvPr>
          <p:cNvPicPr>
            <a:picLocks noChangeAspect="1"/>
          </p:cNvPicPr>
          <p:nvPr/>
        </p:nvPicPr>
        <p:blipFill>
          <a:blip r:embed="rId5"/>
          <a:stretch>
            <a:fillRect/>
          </a:stretch>
        </p:blipFill>
        <p:spPr>
          <a:xfrm>
            <a:off x="5189756" y="1062276"/>
            <a:ext cx="548640" cy="548640"/>
          </a:xfrm>
          <a:prstGeom prst="rect">
            <a:avLst/>
          </a:prstGeom>
        </p:spPr>
      </p:pic>
      <p:pic>
        <p:nvPicPr>
          <p:cNvPr id="180" name="Picture 179" descr="A picture containing text, tableware, vector graphics&#10;&#10;Description automatically generated">
            <a:extLst>
              <a:ext uri="{FF2B5EF4-FFF2-40B4-BE49-F238E27FC236}">
                <a16:creationId xmlns:a16="http://schemas.microsoft.com/office/drawing/2014/main" id="{D9E8CE70-F6B1-F0D1-0F0A-0A58241DFCEA}"/>
              </a:ext>
            </a:extLst>
          </p:cNvPr>
          <p:cNvPicPr>
            <a:picLocks noChangeAspect="1"/>
          </p:cNvPicPr>
          <p:nvPr/>
        </p:nvPicPr>
        <p:blipFill>
          <a:blip r:embed="rId6"/>
          <a:stretch>
            <a:fillRect/>
          </a:stretch>
        </p:blipFill>
        <p:spPr>
          <a:xfrm>
            <a:off x="7082153" y="1034205"/>
            <a:ext cx="548640" cy="548640"/>
          </a:xfrm>
          <a:prstGeom prst="rect">
            <a:avLst/>
          </a:prstGeom>
        </p:spPr>
      </p:pic>
      <p:pic>
        <p:nvPicPr>
          <p:cNvPr id="183" name="Picture 182" descr="Icon&#10;&#10;Description automatically generated">
            <a:extLst>
              <a:ext uri="{FF2B5EF4-FFF2-40B4-BE49-F238E27FC236}">
                <a16:creationId xmlns:a16="http://schemas.microsoft.com/office/drawing/2014/main" id="{5CE41079-F93B-5903-C415-364801AAEC7D}"/>
              </a:ext>
            </a:extLst>
          </p:cNvPr>
          <p:cNvPicPr>
            <a:picLocks noChangeAspect="1"/>
          </p:cNvPicPr>
          <p:nvPr/>
        </p:nvPicPr>
        <p:blipFill>
          <a:blip r:embed="rId7"/>
          <a:stretch>
            <a:fillRect/>
          </a:stretch>
        </p:blipFill>
        <p:spPr>
          <a:xfrm>
            <a:off x="9041492" y="1025152"/>
            <a:ext cx="548640" cy="548640"/>
          </a:xfrm>
          <a:prstGeom prst="rect">
            <a:avLst/>
          </a:prstGeom>
        </p:spPr>
      </p:pic>
      <p:pic>
        <p:nvPicPr>
          <p:cNvPr id="184" name="Picture 183" descr="Icon&#10;&#10;Description automatically generated">
            <a:extLst>
              <a:ext uri="{FF2B5EF4-FFF2-40B4-BE49-F238E27FC236}">
                <a16:creationId xmlns:a16="http://schemas.microsoft.com/office/drawing/2014/main" id="{88EBA417-A678-45CD-B5E9-A310319C35F4}"/>
              </a:ext>
            </a:extLst>
          </p:cNvPr>
          <p:cNvPicPr>
            <a:picLocks noChangeAspect="1"/>
          </p:cNvPicPr>
          <p:nvPr/>
        </p:nvPicPr>
        <p:blipFill>
          <a:blip r:embed="rId8"/>
          <a:stretch>
            <a:fillRect/>
          </a:stretch>
        </p:blipFill>
        <p:spPr>
          <a:xfrm>
            <a:off x="10870482" y="1034205"/>
            <a:ext cx="548640" cy="548640"/>
          </a:xfrm>
          <a:prstGeom prst="rect">
            <a:avLst/>
          </a:prstGeom>
        </p:spPr>
      </p:pic>
      <p:sp>
        <p:nvSpPr>
          <p:cNvPr id="3" name="Slide Number Placeholder 1">
            <a:extLst>
              <a:ext uri="{FF2B5EF4-FFF2-40B4-BE49-F238E27FC236}">
                <a16:creationId xmlns:a16="http://schemas.microsoft.com/office/drawing/2014/main" id="{C5E9E960-2FC4-1599-17AC-624933BA7002}"/>
              </a:ext>
            </a:extLst>
          </p:cNvPr>
          <p:cNvSpPr>
            <a:spLocks noGrp="1"/>
          </p:cNvSpPr>
          <p:nvPr>
            <p:ph type="sldNum" sz="quarter" idx="12"/>
          </p:nvPr>
        </p:nvSpPr>
        <p:spPr>
          <a:xfrm>
            <a:off x="9354913" y="634829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A1B0C6D-3DC6-A823-1250-F5578C6540EF}"/>
              </a:ext>
            </a:extLst>
          </p:cNvPr>
          <p:cNvSpPr txBox="1"/>
          <p:nvPr/>
        </p:nvSpPr>
        <p:spPr>
          <a:xfrm>
            <a:off x="334977" y="1062276"/>
            <a:ext cx="11570329" cy="5170646"/>
          </a:xfrm>
          <a:prstGeom prst="rect">
            <a:avLst/>
          </a:prstGeom>
          <a:noFill/>
        </p:spPr>
        <p:txBody>
          <a:bodyPr wrap="square">
            <a:spAutoFit/>
          </a:bodyPr>
          <a:lstStyle/>
          <a:p>
            <a:r>
              <a:rPr lang="en-US" sz="3200" b="1" dirty="0">
                <a:latin typeface="+mj-lt"/>
              </a:rPr>
              <a:t>Small Business Innovative Research (SBIR) and </a:t>
            </a:r>
          </a:p>
          <a:p>
            <a:r>
              <a:rPr lang="en-US" sz="3200" b="1" dirty="0">
                <a:latin typeface="+mj-lt"/>
              </a:rPr>
              <a:t>Small Business Technology Transfer (STTR)</a:t>
            </a:r>
          </a:p>
          <a:p>
            <a:pPr marL="398463" indent="-227013">
              <a:spcBef>
                <a:spcPts val="1000"/>
              </a:spcBef>
              <a:buFont typeface="Arial" panose="020B0604020202020204" pitchFamily="34" charset="0"/>
              <a:buChar char="•"/>
            </a:pPr>
            <a:r>
              <a:rPr lang="en-US" sz="2400" dirty="0">
                <a:latin typeface="+mj-lt"/>
              </a:rPr>
              <a:t>Early-stage funding for research &amp; development (R&amp;D)</a:t>
            </a:r>
          </a:p>
          <a:p>
            <a:pPr marL="398463" indent="-227013">
              <a:spcBef>
                <a:spcPts val="1000"/>
              </a:spcBef>
              <a:buFont typeface="Arial" panose="020B0604020202020204" pitchFamily="34" charset="0"/>
              <a:buChar char="•"/>
            </a:pPr>
            <a:r>
              <a:rPr lang="en-US" sz="2400" dirty="0">
                <a:latin typeface="+mj-lt"/>
              </a:rPr>
              <a:t>Up to $1 million during first three years, plus up to nearly $3 million or more through Post Phase II opportunities (NASA has zero equity in IP)</a:t>
            </a:r>
          </a:p>
          <a:p>
            <a:pPr marL="398463" indent="-227013">
              <a:spcBef>
                <a:spcPts val="1000"/>
              </a:spcBef>
              <a:buFont typeface="Arial" panose="020B0604020202020204" pitchFamily="34" charset="0"/>
              <a:buChar char="•"/>
            </a:pPr>
            <a:r>
              <a:rPr lang="en-US" sz="2400" dirty="0">
                <a:latin typeface="+mj-lt"/>
              </a:rPr>
              <a:t>A door into potential work with NASA programs and other government agencies</a:t>
            </a:r>
          </a:p>
          <a:p>
            <a:pPr marL="398463" indent="-227013">
              <a:spcBef>
                <a:spcPts val="1000"/>
              </a:spcBef>
              <a:buFont typeface="Arial" panose="020B0604020202020204" pitchFamily="34" charset="0"/>
              <a:buChar char="•"/>
            </a:pPr>
            <a:r>
              <a:rPr lang="en-US" sz="2400" dirty="0">
                <a:latin typeface="+mj-lt"/>
              </a:rPr>
              <a:t>A way to de-risk your technology as you work to mature it</a:t>
            </a:r>
          </a:p>
          <a:p>
            <a:pPr marL="398463" indent="-227013">
              <a:spcBef>
                <a:spcPts val="1000"/>
              </a:spcBef>
              <a:buFont typeface="Arial" panose="020B0604020202020204" pitchFamily="34" charset="0"/>
              <a:buChar char="•"/>
            </a:pPr>
            <a:r>
              <a:rPr lang="en-US" sz="2400" b="1" dirty="0">
                <a:solidFill>
                  <a:srgbClr val="0366B3"/>
                </a:solidFill>
                <a:latin typeface="+mj-lt"/>
              </a:rPr>
              <a:t>SBIR: </a:t>
            </a:r>
            <a:r>
              <a:rPr lang="en-US" sz="2400" dirty="0">
                <a:latin typeface="+mj-lt"/>
              </a:rPr>
              <a:t>A U.S. small business with 500 or fewer employees is eligible to submit a proposal for funding.</a:t>
            </a:r>
          </a:p>
          <a:p>
            <a:pPr marL="398463" indent="-227013">
              <a:spcBef>
                <a:spcPts val="1000"/>
              </a:spcBef>
              <a:buFont typeface="Arial" panose="020B0604020202020204" pitchFamily="34" charset="0"/>
              <a:buChar char="•"/>
            </a:pPr>
            <a:r>
              <a:rPr lang="en-US" sz="2400" b="1" dirty="0">
                <a:solidFill>
                  <a:srgbClr val="0366B3"/>
                </a:solidFill>
                <a:latin typeface="+mj-lt"/>
              </a:rPr>
              <a:t>STTR: </a:t>
            </a:r>
            <a:r>
              <a:rPr lang="en-US" sz="2400" dirty="0">
                <a:latin typeface="+mj-lt"/>
              </a:rPr>
              <a:t>Requires collaboration between the small business submitting a proposal and a research institution. </a:t>
            </a:r>
          </a:p>
        </p:txBody>
      </p:sp>
      <p:sp>
        <p:nvSpPr>
          <p:cNvPr id="6" name="TextBox 5">
            <a:extLst>
              <a:ext uri="{FF2B5EF4-FFF2-40B4-BE49-F238E27FC236}">
                <a16:creationId xmlns:a16="http://schemas.microsoft.com/office/drawing/2014/main" id="{CC329EED-A7ED-E08D-9E29-7AD087DD1BC1}"/>
              </a:ext>
            </a:extLst>
          </p:cNvPr>
          <p:cNvSpPr txBox="1"/>
          <p:nvPr/>
        </p:nvSpPr>
        <p:spPr>
          <a:xfrm>
            <a:off x="-4410" y="6212089"/>
            <a:ext cx="12191999" cy="461665"/>
          </a:xfrm>
          <a:prstGeom prst="rect">
            <a:avLst/>
          </a:prstGeom>
          <a:noFill/>
        </p:spPr>
        <p:txBody>
          <a:bodyPr wrap="square">
            <a:spAutoFit/>
          </a:bodyPr>
          <a:lstStyle/>
          <a:p>
            <a:pPr algn="ctr"/>
            <a:r>
              <a:rPr lang="en-US" sz="2400" b="1" dirty="0">
                <a:solidFill>
                  <a:srgbClr val="000099"/>
                </a:solidFill>
                <a:latin typeface="+mj-lt"/>
                <a:hlinkClick r:id="rId9">
                  <a:extLst>
                    <a:ext uri="{A12FA001-AC4F-418D-AE19-62706E023703}">
                      <ahyp:hlinkClr xmlns:ahyp="http://schemas.microsoft.com/office/drawing/2018/hyperlinkcolor" val="tx"/>
                    </a:ext>
                  </a:extLst>
                </a:hlinkClick>
              </a:rPr>
              <a:t>https://sbir.nasa.gov/</a:t>
            </a:r>
            <a:r>
              <a:rPr lang="en-US" sz="2400" b="1" dirty="0">
                <a:solidFill>
                  <a:srgbClr val="000099"/>
                </a:solidFill>
                <a:latin typeface="+mj-lt"/>
              </a:rPr>
              <a:t> </a:t>
            </a:r>
          </a:p>
        </p:txBody>
      </p:sp>
    </p:spTree>
    <p:extLst>
      <p:ext uri="{BB962C8B-B14F-4D97-AF65-F5344CB8AC3E}">
        <p14:creationId xmlns:p14="http://schemas.microsoft.com/office/powerpoint/2010/main" val="31646725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TextBox 131">
            <a:extLst>
              <a:ext uri="{FF2B5EF4-FFF2-40B4-BE49-F238E27FC236}">
                <a16:creationId xmlns:a16="http://schemas.microsoft.com/office/drawing/2014/main" id="{11834D24-BF7E-1F59-E502-49BD0754D772}"/>
              </a:ext>
            </a:extLst>
          </p:cNvPr>
          <p:cNvSpPr txBox="1"/>
          <p:nvPr/>
        </p:nvSpPr>
        <p:spPr>
          <a:xfrm>
            <a:off x="93888" y="113873"/>
            <a:ext cx="12111807" cy="64633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ESIP’s Portfolio of Programs</a:t>
            </a:r>
            <a:endParaRPr kumimoji="0" lang="en-US" sz="36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graphicFrame>
        <p:nvGraphicFramePr>
          <p:cNvPr id="7" name="Table 14">
            <a:extLst>
              <a:ext uri="{FF2B5EF4-FFF2-40B4-BE49-F238E27FC236}">
                <a16:creationId xmlns:a16="http://schemas.microsoft.com/office/drawing/2014/main" id="{7BB6C5E6-A0F1-3E40-D926-968B2DFAD343}"/>
              </a:ext>
            </a:extLst>
          </p:cNvPr>
          <p:cNvGraphicFramePr>
            <a:graphicFrameLocks noGrp="1"/>
          </p:cNvGraphicFramePr>
          <p:nvPr/>
        </p:nvGraphicFramePr>
        <p:xfrm>
          <a:off x="93888" y="992959"/>
          <a:ext cx="12004225" cy="5761229"/>
        </p:xfrm>
        <a:graphic>
          <a:graphicData uri="http://schemas.openxmlformats.org/drawingml/2006/table">
            <a:tbl>
              <a:tblPr firstRow="1" bandRow="1">
                <a:tableStyleId>{5C22544A-7EE6-4342-B048-85BDC9FD1C3A}</a:tableStyleId>
              </a:tblPr>
              <a:tblGrid>
                <a:gridCol w="801463">
                  <a:extLst>
                    <a:ext uri="{9D8B030D-6E8A-4147-A177-3AD203B41FA5}">
                      <a16:colId xmlns:a16="http://schemas.microsoft.com/office/drawing/2014/main" val="773284963"/>
                    </a:ext>
                  </a:extLst>
                </a:gridCol>
                <a:gridCol w="1725742">
                  <a:extLst>
                    <a:ext uri="{9D8B030D-6E8A-4147-A177-3AD203B41FA5}">
                      <a16:colId xmlns:a16="http://schemas.microsoft.com/office/drawing/2014/main" val="2637821523"/>
                    </a:ext>
                  </a:extLst>
                </a:gridCol>
                <a:gridCol w="1895404">
                  <a:extLst>
                    <a:ext uri="{9D8B030D-6E8A-4147-A177-3AD203B41FA5}">
                      <a16:colId xmlns:a16="http://schemas.microsoft.com/office/drawing/2014/main" val="4085545937"/>
                    </a:ext>
                  </a:extLst>
                </a:gridCol>
                <a:gridCol w="1895404">
                  <a:extLst>
                    <a:ext uri="{9D8B030D-6E8A-4147-A177-3AD203B41FA5}">
                      <a16:colId xmlns:a16="http://schemas.microsoft.com/office/drawing/2014/main" val="2939701176"/>
                    </a:ext>
                  </a:extLst>
                </a:gridCol>
                <a:gridCol w="1895404">
                  <a:extLst>
                    <a:ext uri="{9D8B030D-6E8A-4147-A177-3AD203B41FA5}">
                      <a16:colId xmlns:a16="http://schemas.microsoft.com/office/drawing/2014/main" val="1671895307"/>
                    </a:ext>
                  </a:extLst>
                </a:gridCol>
                <a:gridCol w="1895404">
                  <a:extLst>
                    <a:ext uri="{9D8B030D-6E8A-4147-A177-3AD203B41FA5}">
                      <a16:colId xmlns:a16="http://schemas.microsoft.com/office/drawing/2014/main" val="1109538501"/>
                    </a:ext>
                  </a:extLst>
                </a:gridCol>
                <a:gridCol w="1895404">
                  <a:extLst>
                    <a:ext uri="{9D8B030D-6E8A-4147-A177-3AD203B41FA5}">
                      <a16:colId xmlns:a16="http://schemas.microsoft.com/office/drawing/2014/main" val="3277269090"/>
                    </a:ext>
                  </a:extLst>
                </a:gridCol>
              </a:tblGrid>
              <a:tr h="1006579">
                <a:tc>
                  <a:txBody>
                    <a:bodyPr/>
                    <a:lstStyle/>
                    <a:p>
                      <a:pPr algn="ctr"/>
                      <a:r>
                        <a:rPr lang="en-US" sz="1200" b="0" i="1" dirty="0">
                          <a:solidFill>
                            <a:schemeClr val="tx1"/>
                          </a:solidFill>
                          <a:latin typeface="Arial"/>
                          <a:cs typeface="Arial"/>
                        </a:rPr>
                        <a:t>Program Acronym</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algn="ctr"/>
                      <a:endParaRPr lang="en-US" sz="1400" b="1">
                        <a:solidFill>
                          <a:schemeClr val="bg1"/>
                        </a:solidFill>
                        <a:latin typeface="Arial" panose="020B0604020202020204" pitchFamily="34" charset="0"/>
                        <a:cs typeface="Arial" panose="020B0604020202020204" pitchFamily="34" charset="0"/>
                      </a:endParaRPr>
                    </a:p>
                    <a:p>
                      <a:pPr algn="ctr"/>
                      <a:endParaRPr lang="en-US" sz="1400" b="1">
                        <a:solidFill>
                          <a:schemeClr val="bg1"/>
                        </a:solidFill>
                        <a:latin typeface="Arial" panose="020B0604020202020204" pitchFamily="34" charset="0"/>
                        <a:cs typeface="Arial" panose="020B0604020202020204" pitchFamily="34" charset="0"/>
                      </a:endParaRPr>
                    </a:p>
                    <a:p>
                      <a:pPr algn="ctr"/>
                      <a:endParaRPr lang="en-US" sz="1400" b="1">
                        <a:solidFill>
                          <a:schemeClr val="bg1"/>
                        </a:solidFill>
                        <a:latin typeface="Arial" panose="020B0604020202020204" pitchFamily="34" charset="0"/>
                        <a:cs typeface="Arial" panose="020B0604020202020204" pitchFamily="34" charset="0"/>
                      </a:endParaRPr>
                    </a:p>
                    <a:p>
                      <a:pPr algn="ctr"/>
                      <a:r>
                        <a:rPr lang="en-US" sz="1400" b="1">
                          <a:solidFill>
                            <a:schemeClr val="bg1"/>
                          </a:solidFill>
                          <a:latin typeface="Arial"/>
                          <a:cs typeface="Arial"/>
                        </a:rPr>
                        <a:t>NIAC</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2060"/>
                    </a:solidFill>
                  </a:tcPr>
                </a:tc>
                <a:tc>
                  <a:txBody>
                    <a:bodyPr/>
                    <a:lstStyle/>
                    <a:p>
                      <a:pPr algn="ctr"/>
                      <a:endParaRPr lang="en-US" sz="1400" b="1">
                        <a:solidFill>
                          <a:schemeClr val="bg1"/>
                        </a:solidFill>
                        <a:latin typeface="Arial" panose="020B0604020202020204" pitchFamily="34" charset="0"/>
                        <a:cs typeface="Arial" panose="020B0604020202020204" pitchFamily="34" charset="0"/>
                      </a:endParaRPr>
                    </a:p>
                    <a:p>
                      <a:pPr algn="ctr"/>
                      <a:endParaRPr lang="en-US" sz="1400" b="1">
                        <a:solidFill>
                          <a:schemeClr val="bg1"/>
                        </a:solidFill>
                        <a:latin typeface="Arial" panose="020B0604020202020204" pitchFamily="34" charset="0"/>
                        <a:cs typeface="Arial" panose="020B0604020202020204" pitchFamily="34" charset="0"/>
                      </a:endParaRPr>
                    </a:p>
                    <a:p>
                      <a:pPr algn="ctr"/>
                      <a:endParaRPr lang="en-US" sz="1400" b="1">
                        <a:solidFill>
                          <a:schemeClr val="bg1"/>
                        </a:solidFill>
                        <a:latin typeface="Arial" panose="020B0604020202020204" pitchFamily="34" charset="0"/>
                        <a:cs typeface="Arial" panose="020B0604020202020204" pitchFamily="34" charset="0"/>
                      </a:endParaRPr>
                    </a:p>
                    <a:p>
                      <a:pPr algn="ctr"/>
                      <a:r>
                        <a:rPr lang="en-US" sz="1400" b="1">
                          <a:solidFill>
                            <a:schemeClr val="bg1"/>
                          </a:solidFill>
                          <a:latin typeface="Arial"/>
                          <a:cs typeface="Arial"/>
                        </a:rPr>
                        <a:t>STRG</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2060"/>
                    </a:solidFill>
                  </a:tcPr>
                </a:tc>
                <a:tc>
                  <a:txBody>
                    <a:bodyPr/>
                    <a:lstStyle/>
                    <a:p>
                      <a:pPr algn="ctr"/>
                      <a:endParaRPr lang="en-US" sz="1400" b="1" dirty="0">
                        <a:solidFill>
                          <a:schemeClr val="bg1"/>
                        </a:solidFill>
                        <a:latin typeface="Arial" panose="020B0604020202020204" pitchFamily="34" charset="0"/>
                        <a:cs typeface="Arial" panose="020B0604020202020204" pitchFamily="34" charset="0"/>
                      </a:endParaRPr>
                    </a:p>
                    <a:p>
                      <a:pPr algn="ctr"/>
                      <a:endParaRPr lang="en-US" sz="1400" b="1" dirty="0">
                        <a:solidFill>
                          <a:schemeClr val="bg1"/>
                        </a:solidFill>
                        <a:latin typeface="Arial" panose="020B0604020202020204" pitchFamily="34" charset="0"/>
                        <a:cs typeface="Arial" panose="020B0604020202020204" pitchFamily="34" charset="0"/>
                      </a:endParaRPr>
                    </a:p>
                    <a:p>
                      <a:pPr algn="ctr"/>
                      <a:endParaRPr lang="en-US" sz="1400" b="1" dirty="0">
                        <a:solidFill>
                          <a:schemeClr val="bg1"/>
                        </a:solidFill>
                        <a:latin typeface="Arial" panose="020B0604020202020204" pitchFamily="34" charset="0"/>
                        <a:cs typeface="Arial" panose="020B0604020202020204" pitchFamily="34" charset="0"/>
                      </a:endParaRPr>
                    </a:p>
                    <a:p>
                      <a:pPr algn="ctr"/>
                      <a:r>
                        <a:rPr lang="en-US" sz="1400" b="1" dirty="0">
                          <a:solidFill>
                            <a:schemeClr val="bg1"/>
                          </a:solidFill>
                          <a:latin typeface="Arial"/>
                          <a:cs typeface="Arial"/>
                        </a:rPr>
                        <a:t>CIF/ECI</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2060"/>
                    </a:solidFill>
                  </a:tcPr>
                </a:tc>
                <a:tc>
                  <a:txBody>
                    <a:bodyPr/>
                    <a:lstStyle/>
                    <a:p>
                      <a:pPr algn="ctr"/>
                      <a:endParaRPr lang="en-US" sz="1400" b="1" dirty="0">
                        <a:solidFill>
                          <a:schemeClr val="bg1"/>
                        </a:solidFill>
                        <a:latin typeface="Arial" panose="020B0604020202020204" pitchFamily="34" charset="0"/>
                        <a:cs typeface="Arial" panose="020B0604020202020204" pitchFamily="34" charset="0"/>
                      </a:endParaRPr>
                    </a:p>
                    <a:p>
                      <a:pPr algn="ctr"/>
                      <a:endParaRPr lang="en-US" sz="1400" b="1" dirty="0">
                        <a:solidFill>
                          <a:schemeClr val="bg1"/>
                        </a:solidFill>
                        <a:latin typeface="Arial" panose="020B0604020202020204" pitchFamily="34" charset="0"/>
                        <a:cs typeface="Arial" panose="020B0604020202020204" pitchFamily="34" charset="0"/>
                      </a:endParaRPr>
                    </a:p>
                    <a:p>
                      <a:pPr algn="ctr"/>
                      <a:endParaRPr lang="en-US" sz="1400" b="1" dirty="0">
                        <a:solidFill>
                          <a:schemeClr val="bg1"/>
                        </a:solidFill>
                        <a:latin typeface="Arial" panose="020B0604020202020204" pitchFamily="34" charset="0"/>
                        <a:cs typeface="Arial" panose="020B0604020202020204" pitchFamily="34" charset="0"/>
                      </a:endParaRPr>
                    </a:p>
                    <a:p>
                      <a:pPr algn="ctr"/>
                      <a:r>
                        <a:rPr lang="en-US" sz="1400" b="1" dirty="0">
                          <a:solidFill>
                            <a:schemeClr val="bg1"/>
                          </a:solidFill>
                          <a:latin typeface="Arial"/>
                          <a:cs typeface="Arial"/>
                        </a:rPr>
                        <a:t>PCC</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2060"/>
                    </a:solidFill>
                  </a:tcPr>
                </a:tc>
                <a:tc>
                  <a:txBody>
                    <a:bodyPr/>
                    <a:lstStyle/>
                    <a:p>
                      <a:pPr algn="ctr"/>
                      <a:endParaRPr lang="en-US" sz="1400" b="1">
                        <a:solidFill>
                          <a:schemeClr val="bg1"/>
                        </a:solidFill>
                        <a:latin typeface="Arial" panose="020B0604020202020204" pitchFamily="34" charset="0"/>
                        <a:cs typeface="Arial" panose="020B0604020202020204" pitchFamily="34" charset="0"/>
                      </a:endParaRPr>
                    </a:p>
                    <a:p>
                      <a:pPr algn="ctr"/>
                      <a:endParaRPr lang="en-US" sz="1400" b="1">
                        <a:solidFill>
                          <a:schemeClr val="bg1"/>
                        </a:solidFill>
                        <a:latin typeface="Arial" panose="020B0604020202020204" pitchFamily="34" charset="0"/>
                        <a:cs typeface="Arial" panose="020B0604020202020204" pitchFamily="34" charset="0"/>
                      </a:endParaRPr>
                    </a:p>
                    <a:p>
                      <a:pPr algn="ctr"/>
                      <a:endParaRPr lang="en-US" sz="1400" b="1">
                        <a:solidFill>
                          <a:schemeClr val="bg1"/>
                        </a:solidFill>
                        <a:latin typeface="Arial" panose="020B0604020202020204" pitchFamily="34" charset="0"/>
                        <a:cs typeface="Arial" panose="020B0604020202020204" pitchFamily="34" charset="0"/>
                      </a:endParaRPr>
                    </a:p>
                    <a:p>
                      <a:pPr algn="ctr"/>
                      <a:r>
                        <a:rPr lang="en-US" sz="1400" b="1">
                          <a:solidFill>
                            <a:schemeClr val="bg1"/>
                          </a:solidFill>
                          <a:latin typeface="Arial"/>
                          <a:cs typeface="Arial"/>
                        </a:rPr>
                        <a:t>SBIR/STTR</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2060"/>
                    </a:solidFill>
                  </a:tcPr>
                </a:tc>
                <a:tc>
                  <a:txBody>
                    <a:bodyPr/>
                    <a:lstStyle/>
                    <a:p>
                      <a:pPr algn="ctr"/>
                      <a:endParaRPr lang="en-US" sz="1400" b="1" dirty="0">
                        <a:solidFill>
                          <a:schemeClr val="bg1"/>
                        </a:solidFill>
                        <a:latin typeface="Arial" panose="020B0604020202020204" pitchFamily="34" charset="0"/>
                        <a:cs typeface="Arial" panose="020B0604020202020204" pitchFamily="34" charset="0"/>
                      </a:endParaRPr>
                    </a:p>
                    <a:p>
                      <a:pPr algn="ctr"/>
                      <a:endParaRPr lang="en-US" sz="1400" b="1" dirty="0">
                        <a:solidFill>
                          <a:schemeClr val="bg1"/>
                        </a:solidFill>
                        <a:latin typeface="Arial" panose="020B0604020202020204" pitchFamily="34" charset="0"/>
                        <a:cs typeface="Arial" panose="020B0604020202020204" pitchFamily="34" charset="0"/>
                      </a:endParaRPr>
                    </a:p>
                    <a:p>
                      <a:pPr algn="ctr"/>
                      <a:endParaRPr lang="en-US" sz="1400" b="1" dirty="0">
                        <a:solidFill>
                          <a:schemeClr val="bg1"/>
                        </a:solidFill>
                        <a:latin typeface="Arial" panose="020B0604020202020204" pitchFamily="34" charset="0"/>
                        <a:cs typeface="Arial" panose="020B0604020202020204" pitchFamily="34" charset="0"/>
                      </a:endParaRPr>
                    </a:p>
                    <a:p>
                      <a:pPr algn="ctr"/>
                      <a:r>
                        <a:rPr lang="en-US" sz="1400" b="1" dirty="0" err="1">
                          <a:solidFill>
                            <a:schemeClr val="bg1"/>
                          </a:solidFill>
                          <a:latin typeface="Arial"/>
                          <a:cs typeface="Arial"/>
                        </a:rPr>
                        <a:t>T2</a:t>
                      </a:r>
                      <a:endParaRPr lang="en-US" sz="1400" b="1" dirty="0">
                        <a:solidFill>
                          <a:schemeClr val="bg1"/>
                        </a:solidFill>
                        <a:latin typeface="Arial"/>
                        <a:cs typeface="Aria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002060"/>
                    </a:solidFill>
                  </a:tcPr>
                </a:tc>
                <a:extLst>
                  <a:ext uri="{0D108BD9-81ED-4DB2-BD59-A6C34878D82A}">
                    <a16:rowId xmlns:a16="http://schemas.microsoft.com/office/drawing/2014/main" val="1968622386"/>
                  </a:ext>
                </a:extLst>
              </a:tr>
              <a:tr h="1273534">
                <a:tc>
                  <a:txBody>
                    <a:bodyPr/>
                    <a:lstStyle/>
                    <a:p>
                      <a:pPr marL="0" algn="ctr" defTabSz="914400" rtl="0" eaLnBrk="1" latinLnBrk="0" hangingPunct="1"/>
                      <a:r>
                        <a:rPr lang="en-US" sz="1200" b="0" i="1" kern="1200" dirty="0">
                          <a:solidFill>
                            <a:schemeClr val="tx1"/>
                          </a:solidFill>
                          <a:latin typeface="Arial"/>
                          <a:ea typeface="+mn-ea"/>
                          <a:cs typeface="Arial"/>
                        </a:rPr>
                        <a:t>Program Name</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algn="ctr"/>
                      <a:r>
                        <a:rPr lang="en-US" sz="1400" b="1" dirty="0">
                          <a:solidFill>
                            <a:schemeClr val="bg1"/>
                          </a:solidFill>
                          <a:latin typeface="Arial"/>
                          <a:cs typeface="Arial"/>
                        </a:rPr>
                        <a:t>NASA Innovative Advanced Concepts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472C4"/>
                    </a:solidFill>
                  </a:tcPr>
                </a:tc>
                <a:tc>
                  <a:txBody>
                    <a:bodyPr/>
                    <a:lstStyle/>
                    <a:p>
                      <a:pPr algn="ctr"/>
                      <a:r>
                        <a:rPr lang="en-US" sz="1400" b="1" dirty="0">
                          <a:solidFill>
                            <a:schemeClr val="bg1"/>
                          </a:solidFill>
                          <a:latin typeface="Arial"/>
                          <a:cs typeface="Arial"/>
                        </a:rPr>
                        <a:t>Space Tech Research Grants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472C4"/>
                    </a:solidFill>
                  </a:tcPr>
                </a:tc>
                <a:tc>
                  <a:txBody>
                    <a:bodyPr/>
                    <a:lstStyle/>
                    <a:p>
                      <a:pPr algn="ctr"/>
                      <a:r>
                        <a:rPr lang="en-US" sz="1400" b="1" dirty="0">
                          <a:solidFill>
                            <a:schemeClr val="bg1"/>
                          </a:solidFill>
                          <a:latin typeface="Arial"/>
                          <a:cs typeface="Arial"/>
                        </a:rPr>
                        <a:t>Center Innovation Fund / Early Career Initiative</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472C4"/>
                    </a:solidFill>
                  </a:tcPr>
                </a:tc>
                <a:tc>
                  <a:txBody>
                    <a:bodyPr/>
                    <a:lstStyle/>
                    <a:p>
                      <a:pPr algn="ctr"/>
                      <a:r>
                        <a:rPr lang="en-US" sz="1400" b="1" dirty="0">
                          <a:solidFill>
                            <a:schemeClr val="bg1"/>
                          </a:solidFill>
                          <a:latin typeface="Arial"/>
                          <a:cs typeface="Arial"/>
                        </a:rPr>
                        <a:t>Prizes, Challenges, and Crowdsourcing</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472C4"/>
                    </a:solidFill>
                  </a:tcPr>
                </a:tc>
                <a:tc>
                  <a:txBody>
                    <a:bodyPr/>
                    <a:lstStyle/>
                    <a:p>
                      <a:pPr algn="ctr"/>
                      <a:r>
                        <a:rPr lang="en-US" sz="1400" b="1" dirty="0">
                          <a:solidFill>
                            <a:schemeClr val="bg1"/>
                          </a:solidFill>
                          <a:latin typeface="Arial"/>
                          <a:cs typeface="Arial"/>
                        </a:rPr>
                        <a:t>Small Business Innovation Research / Small Business Tech Transfer</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472C4"/>
                    </a:solidFill>
                  </a:tcPr>
                </a:tc>
                <a:tc>
                  <a:txBody>
                    <a:bodyPr/>
                    <a:lstStyle/>
                    <a:p>
                      <a:pPr algn="ctr"/>
                      <a:r>
                        <a:rPr lang="en-US" sz="1400" b="1" dirty="0">
                          <a:solidFill>
                            <a:schemeClr val="bg1"/>
                          </a:solidFill>
                          <a:latin typeface="Arial"/>
                          <a:cs typeface="Arial"/>
                        </a:rPr>
                        <a:t>Technology Transfer</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472C4"/>
                    </a:solidFill>
                  </a:tcPr>
                </a:tc>
                <a:extLst>
                  <a:ext uri="{0D108BD9-81ED-4DB2-BD59-A6C34878D82A}">
                    <a16:rowId xmlns:a16="http://schemas.microsoft.com/office/drawing/2014/main" val="862511065"/>
                  </a:ext>
                </a:extLst>
              </a:tr>
              <a:tr h="688671">
                <a:tc>
                  <a:txBody>
                    <a:bodyPr/>
                    <a:lstStyle/>
                    <a:p>
                      <a:pPr marL="0" algn="ctr" defTabSz="914400" rtl="0" eaLnBrk="1" latinLnBrk="0" hangingPunct="1"/>
                      <a:r>
                        <a:rPr lang="en-US" sz="1200" b="0" i="1" kern="1200" dirty="0">
                          <a:solidFill>
                            <a:schemeClr val="tx1"/>
                          </a:solidFill>
                          <a:latin typeface="Arial"/>
                          <a:ea typeface="+mn-ea"/>
                          <a:cs typeface="Arial"/>
                        </a:rPr>
                        <a:t>Primary Audience</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algn="ctr"/>
                      <a:r>
                        <a:rPr lang="en-US" sz="1400" b="1" dirty="0">
                          <a:latin typeface="Arial Narrow"/>
                          <a:cs typeface="Arial"/>
                        </a:rPr>
                        <a:t>Government, Industry, Academia</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en-US" sz="1400" b="1" dirty="0">
                          <a:latin typeface="Arial Narrow"/>
                          <a:cs typeface="Arial"/>
                        </a:rPr>
                        <a:t>Academia</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en-US" sz="1400" b="0" i="1" dirty="0">
                          <a:latin typeface="Arial Narrow"/>
                          <a:cs typeface="Arial"/>
                        </a:rPr>
                        <a:t>NASA Internal</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Arial Narrow"/>
                          <a:cs typeface="Arial"/>
                        </a:rPr>
                        <a:t>General Public, Academia, Industry</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en-US" sz="1400" b="1" dirty="0">
                          <a:latin typeface="Arial Narrow"/>
                          <a:cs typeface="Arial"/>
                        </a:rPr>
                        <a:t>Small Business, Research Institutions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algn="ctr"/>
                      <a:r>
                        <a:rPr lang="en-US" sz="1400" b="1" dirty="0">
                          <a:latin typeface="Arial Narrow"/>
                          <a:cs typeface="Arial"/>
                        </a:rPr>
                        <a:t>Industry</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934631299"/>
                  </a:ext>
                </a:extLst>
              </a:tr>
              <a:tr h="168845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1" kern="1200" noProof="0" dirty="0">
                          <a:solidFill>
                            <a:schemeClr val="tx1"/>
                          </a:solidFill>
                          <a:latin typeface="Arial"/>
                          <a:ea typeface="+mn-ea"/>
                          <a:cs typeface="Arial"/>
                        </a:rPr>
                        <a:t>Program Description</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Arial Narrow"/>
                          <a:ea typeface="+mn-ea"/>
                          <a:cs typeface="Arial"/>
                        </a:rPr>
                        <a:t>Nurtures </a:t>
                      </a:r>
                      <a:r>
                        <a:rPr kumimoji="0" lang="en-US" sz="1400" b="1" i="0" u="none" strike="noStrike" kern="1200" cap="none" spc="0" normalizeH="0" baseline="0" noProof="0">
                          <a:ln>
                            <a:noFill/>
                          </a:ln>
                          <a:solidFill>
                            <a:srgbClr val="4472C4"/>
                          </a:solidFill>
                          <a:effectLst/>
                          <a:uLnTx/>
                          <a:uFillTx/>
                          <a:latin typeface="Arial Narrow"/>
                          <a:ea typeface="+mn-ea"/>
                          <a:cs typeface="Arial"/>
                        </a:rPr>
                        <a:t>visionary ideas </a:t>
                      </a:r>
                      <a:r>
                        <a:rPr kumimoji="0" lang="en-US" sz="1400" b="0" i="0" u="none" strike="noStrike" kern="1200" cap="none" spc="0" normalizeH="0" baseline="0" noProof="0">
                          <a:ln>
                            <a:noFill/>
                          </a:ln>
                          <a:effectLst/>
                          <a:uLnTx/>
                          <a:uFillTx/>
                          <a:latin typeface="Arial Narrow"/>
                          <a:ea typeface="+mn-ea"/>
                          <a:cs typeface="Arial"/>
                        </a:rPr>
                        <a:t>that could transform future NASA missions by engaging America’s innovators and entrepreneurs as partners in the journey.</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Challenges the spectrum of </a:t>
                      </a:r>
                      <a:r>
                        <a:rPr kumimoji="0" lang="en-US" sz="1400" b="1" i="0" u="none" strike="noStrike" kern="1200" cap="none" spc="0" normalizeH="0" baseline="0" noProof="0" dirty="0">
                          <a:ln>
                            <a:noFill/>
                          </a:ln>
                          <a:solidFill>
                            <a:srgbClr val="4472C4"/>
                          </a:solidFill>
                          <a:effectLst/>
                          <a:uLnTx/>
                          <a:uFillTx/>
                          <a:latin typeface="Arial Narrow"/>
                          <a:ea typeface="+mn-ea"/>
                          <a:cs typeface="Arial"/>
                        </a:rPr>
                        <a:t>academic researchers </a:t>
                      </a:r>
                      <a:r>
                        <a:rPr kumimoji="0" lang="en-US" sz="1400" b="0" i="0" u="none" strike="noStrike" kern="1200" cap="none" spc="0" normalizeH="0" baseline="0" noProof="0" dirty="0">
                          <a:ln>
                            <a:noFill/>
                          </a:ln>
                          <a:effectLst/>
                          <a:uLnTx/>
                          <a:uFillTx/>
                          <a:latin typeface="Arial Narrow"/>
                          <a:ea typeface="+mn-ea"/>
                          <a:cs typeface="Arial"/>
                        </a:rPr>
                        <a:t>to making science, space travel, and exploration more effective, affordable, and sustainable.</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Stimulate and encourage creativity and innovation within the </a:t>
                      </a:r>
                      <a:r>
                        <a:rPr kumimoji="0" lang="en-US" sz="1400" b="1" i="0" u="none" strike="noStrike" kern="1200" cap="none" spc="0" normalizeH="0" baseline="0" noProof="0" dirty="0">
                          <a:ln>
                            <a:noFill/>
                          </a:ln>
                          <a:solidFill>
                            <a:srgbClr val="4472C4"/>
                          </a:solidFill>
                          <a:effectLst/>
                          <a:uLnTx/>
                          <a:uFillTx/>
                          <a:latin typeface="Arial Narrow"/>
                          <a:ea typeface="+mn-ea"/>
                          <a:cs typeface="Arial"/>
                        </a:rPr>
                        <a:t>NASA Centers</a:t>
                      </a:r>
                      <a:r>
                        <a:rPr kumimoji="0" lang="en-US" sz="1400" b="1" i="0" u="none" strike="noStrike" kern="1200" cap="none" spc="0" normalizeH="0" baseline="0" noProof="0" dirty="0">
                          <a:ln>
                            <a:noFill/>
                          </a:ln>
                          <a:effectLst/>
                          <a:uLnTx/>
                          <a:uFillTx/>
                          <a:latin typeface="Arial Narrow"/>
                          <a:ea typeface="+mn-ea"/>
                          <a:cs typeface="Arial"/>
                        </a:rPr>
                        <a:t> </a:t>
                      </a:r>
                      <a:r>
                        <a:rPr kumimoji="0" lang="en-US" sz="1400" b="1" i="0" u="none" strike="noStrike" kern="1200" cap="none" spc="0" normalizeH="0" baseline="0" noProof="0" dirty="0">
                          <a:ln>
                            <a:noFill/>
                          </a:ln>
                          <a:solidFill>
                            <a:srgbClr val="4472C4"/>
                          </a:solidFill>
                          <a:effectLst/>
                          <a:uLnTx/>
                          <a:uFillTx/>
                          <a:latin typeface="Arial Narrow"/>
                          <a:ea typeface="+mn-ea"/>
                          <a:cs typeface="Arial"/>
                        </a:rPr>
                        <a:t>and Early Career leaders. </a:t>
                      </a:r>
                      <a:endParaRPr kumimoji="0" lang="en-US" sz="1400" b="0" i="0" u="none" strike="noStrike" kern="1200" cap="none" spc="0" normalizeH="0" baseline="0" noProof="0" dirty="0">
                        <a:ln>
                          <a:noFill/>
                        </a:ln>
                        <a:solidFill>
                          <a:srgbClr val="4472C4"/>
                        </a:solidFill>
                        <a:effectLst/>
                        <a:uLnTx/>
                        <a:uFillTx/>
                        <a:latin typeface="Arial Narrow"/>
                        <a:ea typeface="ＭＳ Ｐゴシック"/>
                        <a:cs typeface="Arial"/>
                      </a:endParaRP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Arial Narrow"/>
                          <a:ea typeface="+mn-ea"/>
                          <a:cs typeface="Arial"/>
                        </a:rPr>
                        <a:t>Makes opportunities available for </a:t>
                      </a:r>
                      <a:r>
                        <a:rPr kumimoji="0" lang="en-US" sz="1400" b="1" i="0" u="none" strike="noStrike" kern="1200" cap="none" spc="0" normalizeH="0" baseline="0" noProof="0">
                          <a:ln>
                            <a:noFill/>
                          </a:ln>
                          <a:solidFill>
                            <a:srgbClr val="4472C4"/>
                          </a:solidFill>
                          <a:effectLst/>
                          <a:uLnTx/>
                          <a:uFillTx/>
                          <a:latin typeface="Arial Narrow"/>
                          <a:ea typeface="+mn-ea"/>
                          <a:cs typeface="Arial"/>
                        </a:rPr>
                        <a:t>public participation </a:t>
                      </a:r>
                      <a:r>
                        <a:rPr kumimoji="0" lang="en-US" sz="1400" b="0" i="0" u="none" strike="noStrike" kern="1200" cap="none" spc="0" normalizeH="0" baseline="0" noProof="0">
                          <a:ln>
                            <a:noFill/>
                          </a:ln>
                          <a:effectLst/>
                          <a:uLnTx/>
                          <a:uFillTx/>
                          <a:latin typeface="Arial Narrow"/>
                          <a:ea typeface="+mn-ea"/>
                          <a:cs typeface="Arial"/>
                        </a:rPr>
                        <a:t>in NASA </a:t>
                      </a:r>
                      <a:r>
                        <a:rPr kumimoji="0" lang="en-US" sz="1400" b="0" i="0" u="none" strike="noStrike" kern="1200" cap="none" spc="0" normalizeH="0" baseline="0" noProof="0">
                          <a:ln>
                            <a:noFill/>
                          </a:ln>
                          <a:effectLst/>
                          <a:uLnTx/>
                          <a:uFillTx/>
                          <a:latin typeface="Arial Narrow"/>
                          <a:ea typeface="+mn-ea"/>
                          <a:cs typeface="+mn-cs"/>
                        </a:rPr>
                        <a:t>research and technology </a:t>
                      </a:r>
                      <a:r>
                        <a:rPr kumimoji="0" lang="en-US" sz="1400" b="0" i="0" u="none" strike="noStrike" kern="1200" cap="none" spc="0" normalizeH="0" baseline="0" noProof="0">
                          <a:ln>
                            <a:noFill/>
                          </a:ln>
                          <a:effectLst/>
                          <a:uLnTx/>
                          <a:uFillTx/>
                          <a:latin typeface="Arial Narrow"/>
                          <a:ea typeface="+mn-ea"/>
                          <a:cs typeface="Arial"/>
                        </a:rPr>
                        <a:t>solutions to support.​</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sz="1400" b="0" i="0" u="none" strike="noStrike" kern="1200" cap="none" spc="0" normalizeH="0" baseline="0" noProof="0">
                          <a:ln>
                            <a:noFill/>
                          </a:ln>
                          <a:effectLst/>
                          <a:uLnTx/>
                          <a:uFillTx/>
                          <a:latin typeface="Arial Narrow"/>
                          <a:ea typeface="+mn-ea"/>
                          <a:cs typeface="Arial"/>
                        </a:rPr>
                        <a:t>Engages </a:t>
                      </a:r>
                      <a:r>
                        <a:rPr kumimoji="0" lang="en-US" sz="1400" b="1" i="0" u="none" strike="noStrike" kern="1200" cap="none" spc="0" normalizeH="0" baseline="0" noProof="0">
                          <a:ln>
                            <a:noFill/>
                          </a:ln>
                          <a:solidFill>
                            <a:srgbClr val="4472C4"/>
                          </a:solidFill>
                          <a:effectLst/>
                          <a:uLnTx/>
                          <a:uFillTx/>
                          <a:latin typeface="Arial Narrow"/>
                          <a:ea typeface="+mn-ea"/>
                          <a:cs typeface="Arial"/>
                        </a:rPr>
                        <a:t>small businesses, research institutions, and entrepreneurs </a:t>
                      </a:r>
                      <a:r>
                        <a:rPr kumimoji="0" lang="en-US" sz="1400" b="0" i="0" u="none" strike="noStrike" kern="1200" cap="none" spc="0" normalizeH="0" baseline="0" noProof="0">
                          <a:ln>
                            <a:noFill/>
                          </a:ln>
                          <a:effectLst/>
                          <a:uLnTx/>
                          <a:uFillTx/>
                          <a:latin typeface="Arial Narrow"/>
                          <a:ea typeface="+mn-ea"/>
                          <a:cs typeface="Arial"/>
                        </a:rPr>
                        <a:t>in technology R&amp;D that meet NASA needs and</a:t>
                      </a:r>
                      <a:r>
                        <a:rPr lang="en-US" sz="1400" b="0" i="0" u="none" strike="noStrike" kern="1200" cap="none" spc="0" normalizeH="0" baseline="0" noProof="0">
                          <a:ln>
                            <a:noFill/>
                          </a:ln>
                          <a:effectLst/>
                          <a:uLnTx/>
                          <a:uFillTx/>
                          <a:latin typeface="Arial Narrow"/>
                          <a:ea typeface="+mn-ea"/>
                          <a:cs typeface="Arial"/>
                        </a:rPr>
                        <a:t> </a:t>
                      </a:r>
                      <a:r>
                        <a:rPr kumimoji="0" lang="en-US" sz="1400" b="0" i="0" u="none" strike="noStrike" kern="1200" cap="none" spc="0" normalizeH="0" baseline="0" noProof="0">
                          <a:ln>
                            <a:noFill/>
                          </a:ln>
                          <a:effectLst/>
                          <a:uLnTx/>
                          <a:uFillTx/>
                          <a:latin typeface="Arial Narrow"/>
                          <a:ea typeface="+mn-ea"/>
                          <a:cs typeface="Arial"/>
                        </a:rPr>
                        <a:t> could be commercialized.</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Ensures that innovations developed for exploration and discovery are maximizing the benefit to the Nation and enabling </a:t>
                      </a:r>
                      <a:r>
                        <a:rPr kumimoji="0" lang="en-US" sz="1400" b="1" i="0" u="none" strike="noStrike" kern="1200" cap="none" spc="0" normalizeH="0" baseline="0" noProof="0" dirty="0">
                          <a:ln>
                            <a:noFill/>
                          </a:ln>
                          <a:solidFill>
                            <a:srgbClr val="4472C4"/>
                          </a:solidFill>
                          <a:effectLst/>
                          <a:uLnTx/>
                          <a:uFillTx/>
                          <a:latin typeface="Arial Narrow"/>
                          <a:ea typeface="+mn-ea"/>
                          <a:cs typeface="Arial"/>
                        </a:rPr>
                        <a:t>spinoffs</a:t>
                      </a:r>
                      <a:r>
                        <a:rPr kumimoji="0" lang="en-US" sz="1400" b="0" i="0" u="none" strike="noStrike" kern="1200" cap="none" spc="0" normalizeH="0" baseline="0" noProof="0" dirty="0">
                          <a:ln>
                            <a:noFill/>
                          </a:ln>
                          <a:effectLst/>
                          <a:uLnTx/>
                          <a:uFillTx/>
                          <a:latin typeface="Arial Narrow"/>
                          <a:ea typeface="+mn-ea"/>
                          <a:cs typeface="Arial"/>
                        </a:rPr>
                        <a:t>.</a:t>
                      </a:r>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059055492"/>
                  </a:ext>
                </a:extLst>
              </a:tr>
              <a:tr h="324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1" kern="1200" noProof="0">
                          <a:solidFill>
                            <a:schemeClr val="tx1"/>
                          </a:solidFill>
                          <a:latin typeface="Arial"/>
                          <a:ea typeface="+mn-ea"/>
                          <a:cs typeface="Arial"/>
                        </a:rPr>
                        <a:t>TRL</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Low</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Low</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ＭＳ Ｐゴシック"/>
                          <a:cs typeface="Arial"/>
                        </a:rPr>
                        <a:t>Low</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Low</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Low/Mid</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Arial Narrow"/>
                          <a:ea typeface="+mn-ea"/>
                          <a:cs typeface="Arial"/>
                        </a:rPr>
                        <a:t>Low/Mid</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299515433"/>
                  </a:ext>
                </a:extLst>
              </a:tr>
              <a:tr h="7792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1" kern="1200" noProof="0">
                          <a:solidFill>
                            <a:schemeClr val="tx1"/>
                          </a:solidFill>
                          <a:latin typeface="Arial"/>
                          <a:ea typeface="+mn-ea"/>
                          <a:cs typeface="Arial"/>
                        </a:rPr>
                        <a:t>Size</a:t>
                      </a:r>
                    </a:p>
                  </a:txBody>
                  <a:tcPr marL="0" marR="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Arial Narrow"/>
                          <a:ea typeface="+mn-ea"/>
                          <a:cs typeface="Arial"/>
                        </a:rPr>
                        <a:t>30+ </a:t>
                      </a:r>
                      <a:r>
                        <a:rPr kumimoji="0" lang="en-US" sz="1400" b="0" i="0" u="none" strike="noStrike" kern="1200" cap="none" spc="0" normalizeH="0" baseline="0" noProof="0" dirty="0">
                          <a:ln>
                            <a:noFill/>
                          </a:ln>
                          <a:effectLst/>
                          <a:uLnTx/>
                          <a:uFillTx/>
                          <a:latin typeface="Arial Narrow"/>
                          <a:ea typeface="+mn-ea"/>
                          <a:cs typeface="Arial"/>
                        </a:rPr>
                        <a:t>grants annually</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effectLst/>
                          <a:uLnTx/>
                          <a:uFillTx/>
                          <a:latin typeface="Arial Narrow"/>
                          <a:ea typeface="+mn-ea"/>
                          <a:cs typeface="Arial"/>
                        </a:rPr>
                        <a:t>300+ </a:t>
                      </a:r>
                      <a:r>
                        <a:rPr kumimoji="0" lang="en-US" sz="1400" b="0" i="0" u="none" strike="noStrike" kern="1200" cap="none" spc="0" normalizeH="0" baseline="0" noProof="0">
                          <a:ln>
                            <a:noFill/>
                          </a:ln>
                          <a:effectLst/>
                          <a:uLnTx/>
                          <a:uFillTx/>
                          <a:latin typeface="Arial Narrow"/>
                          <a:ea typeface="+mn-ea"/>
                          <a:cs typeface="Arial"/>
                        </a:rPr>
                        <a:t>grants with dozens of universities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sz="1400" b="1" i="0" u="none" strike="noStrike" kern="1200" cap="none" spc="0" normalizeH="0" baseline="0" noProof="0" dirty="0">
                          <a:ln>
                            <a:noFill/>
                          </a:ln>
                          <a:effectLst/>
                          <a:uLnTx/>
                          <a:uFillTx/>
                          <a:latin typeface="Arial Narrow"/>
                          <a:ea typeface="+mn-ea"/>
                          <a:cs typeface="Arial"/>
                        </a:rPr>
                        <a:t>~140 </a:t>
                      </a:r>
                      <a:r>
                        <a:rPr kumimoji="0" lang="en-US" sz="1400" b="0" i="0" u="none" strike="noStrike" kern="1200" cap="none" spc="0" normalizeH="0" baseline="0" noProof="0" dirty="0">
                          <a:ln>
                            <a:noFill/>
                          </a:ln>
                          <a:effectLst/>
                          <a:uLnTx/>
                          <a:uFillTx/>
                          <a:latin typeface="Arial Narrow"/>
                          <a:ea typeface="+mn-ea"/>
                          <a:cs typeface="Arial"/>
                        </a:rPr>
                        <a:t>projects across NASA Centers</a:t>
                      </a:r>
                      <a:r>
                        <a:rPr lang="en-US" sz="1400" b="0" i="0" u="none" strike="noStrike" kern="1200" cap="none" spc="0" normalizeH="0" baseline="0" noProof="0" dirty="0">
                          <a:ln>
                            <a:noFill/>
                          </a:ln>
                          <a:effectLst/>
                          <a:uLnTx/>
                          <a:uFillTx/>
                          <a:latin typeface="Arial Narrow"/>
                          <a:ea typeface="+mn-ea"/>
                          <a:cs typeface="Arial"/>
                        </a:rPr>
                        <a:t> </a:t>
                      </a:r>
                      <a:endParaRPr kumimoji="0" lang="en-US" sz="14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rtl="0" eaLnBrk="1" fontAlgn="auto" latinLnBrk="0" hangingPunct="1">
                        <a:lnSpc>
                          <a:spcPct val="100000"/>
                        </a:lnSpc>
                        <a:spcBef>
                          <a:spcPts val="0"/>
                        </a:spcBef>
                        <a:spcAft>
                          <a:spcPts val="0"/>
                        </a:spcAft>
                        <a:buClrTx/>
                        <a:buSzTx/>
                        <a:buFontTx/>
                        <a:buNone/>
                      </a:pPr>
                      <a:r>
                        <a:rPr kumimoji="0" lang="en-US" sz="1400" b="1" i="0" u="none" strike="noStrike" kern="1200" cap="none" spc="0" normalizeH="0" baseline="0" noProof="0">
                          <a:ln>
                            <a:noFill/>
                          </a:ln>
                          <a:effectLst/>
                          <a:uLnTx/>
                          <a:uFillTx/>
                          <a:latin typeface="Arial Narrow"/>
                          <a:ea typeface="+mn-ea"/>
                          <a:cs typeface="Arial"/>
                        </a:rPr>
                        <a:t>&gt;</a:t>
                      </a:r>
                      <a:r>
                        <a:rPr lang="en-US" sz="1400" b="1" i="0" u="none" strike="noStrike" kern="1200" cap="none" spc="0" normalizeH="0" baseline="0" noProof="0">
                          <a:ln>
                            <a:noFill/>
                          </a:ln>
                          <a:effectLst/>
                          <a:uLnTx/>
                          <a:uFillTx/>
                          <a:latin typeface="Arial Narrow"/>
                          <a:ea typeface="+mn-ea"/>
                          <a:cs typeface="Arial"/>
                        </a:rPr>
                        <a:t>80</a:t>
                      </a:r>
                      <a:r>
                        <a:rPr kumimoji="0" lang="en-US" sz="1400" b="1" i="0" u="none" strike="noStrike" kern="1200" cap="none" spc="0" normalizeH="0" baseline="0" noProof="0">
                          <a:ln>
                            <a:noFill/>
                          </a:ln>
                          <a:effectLst/>
                          <a:uLnTx/>
                          <a:uFillTx/>
                          <a:latin typeface="Arial Narrow"/>
                          <a:ea typeface="+mn-ea"/>
                          <a:cs typeface="Arial"/>
                        </a:rPr>
                        <a:t> </a:t>
                      </a:r>
                      <a:r>
                        <a:rPr lang="en-US" sz="1400" b="0" i="0" u="none" strike="noStrike" kern="1200" cap="none" spc="0" normalizeH="0" baseline="0" noProof="0">
                          <a:ln>
                            <a:noFill/>
                          </a:ln>
                          <a:effectLst/>
                          <a:uLnTx/>
                          <a:uFillTx/>
                          <a:latin typeface="Arial Narrow"/>
                          <a:ea typeface="+mn-ea"/>
                          <a:cs typeface="Arial"/>
                        </a:rPr>
                        <a:t>projects across NASA</a:t>
                      </a:r>
                      <a:endParaRPr kumimoji="0" lang="en-US" sz="1400" b="0" i="0" u="none" strike="noStrike" kern="1200" cap="none" spc="0" normalizeH="0" baseline="0" noProof="0">
                        <a:ln>
                          <a:noFill/>
                        </a:ln>
                        <a:effectLst/>
                        <a:uLnTx/>
                        <a:uFillTx/>
                        <a:latin typeface="Arial Narrow"/>
                        <a:ea typeface="+mn-ea"/>
                        <a:cs typeface="Arial"/>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effectLst/>
                          <a:uLnTx/>
                          <a:uFillTx/>
                          <a:latin typeface="Arial Narrow"/>
                          <a:ea typeface="+mn-ea"/>
                          <a:cs typeface="Arial"/>
                        </a:rPr>
                        <a:t>&gt;500 contracts </a:t>
                      </a:r>
                      <a:r>
                        <a:rPr kumimoji="0" lang="en-US" sz="1400" b="0" i="0" u="none" strike="noStrike" kern="1200" cap="none" spc="0" normalizeH="0" baseline="0" noProof="0">
                          <a:ln>
                            <a:noFill/>
                          </a:ln>
                          <a:effectLst/>
                          <a:uLnTx/>
                          <a:uFillTx/>
                          <a:latin typeface="Arial Narrow"/>
                          <a:ea typeface="+mn-ea"/>
                          <a:cs typeface="Arial"/>
                        </a:rPr>
                        <a:t>with hundreds of small businesses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Arial Narrow"/>
                          <a:ea typeface="+mn-ea"/>
                          <a:cs typeface="Arial"/>
                        </a:rPr>
                        <a:t>&gt;1,500 </a:t>
                      </a:r>
                      <a:r>
                        <a:rPr kumimoji="0" lang="en-US" sz="1400" b="0" i="0" u="none" strike="noStrike" kern="1200" cap="none" spc="0" normalizeH="0" baseline="0" noProof="0" dirty="0">
                          <a:ln>
                            <a:noFill/>
                          </a:ln>
                          <a:effectLst/>
                          <a:uLnTx/>
                          <a:uFillTx/>
                          <a:latin typeface="Arial Narrow"/>
                          <a:ea typeface="+mn-ea"/>
                          <a:cs typeface="Arial"/>
                        </a:rPr>
                        <a:t>Active Patents &amp; </a:t>
                      </a:r>
                      <a:r>
                        <a:rPr kumimoji="0" lang="en-US" sz="1400" b="1" i="0" u="none" strike="noStrike" kern="1200" cap="none" spc="0" normalizeH="0" baseline="0" noProof="0" dirty="0">
                          <a:ln>
                            <a:noFill/>
                          </a:ln>
                          <a:effectLst/>
                          <a:uLnTx/>
                          <a:uFillTx/>
                          <a:latin typeface="Arial Narrow"/>
                          <a:ea typeface="+mn-ea"/>
                          <a:cs typeface="Arial"/>
                        </a:rPr>
                        <a:t>&gt;700 </a:t>
                      </a:r>
                      <a:r>
                        <a:rPr kumimoji="0" lang="en-US" sz="1400" b="0" i="0" u="none" strike="noStrike" kern="1200" cap="none" spc="0" normalizeH="0" baseline="0" noProof="0" dirty="0">
                          <a:ln>
                            <a:noFill/>
                          </a:ln>
                          <a:effectLst/>
                          <a:uLnTx/>
                          <a:uFillTx/>
                          <a:latin typeface="Arial Narrow"/>
                          <a:ea typeface="+mn-ea"/>
                          <a:cs typeface="Arial"/>
                        </a:rPr>
                        <a:t>Licenses</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47953197"/>
                  </a:ext>
                </a:extLst>
              </a:tr>
            </a:tbl>
          </a:graphicData>
        </a:graphic>
      </p:graphicFrame>
      <p:pic>
        <p:nvPicPr>
          <p:cNvPr id="171" name="Picture 170" descr="Icon&#10;&#10;Description automatically generated">
            <a:extLst>
              <a:ext uri="{FF2B5EF4-FFF2-40B4-BE49-F238E27FC236}">
                <a16:creationId xmlns:a16="http://schemas.microsoft.com/office/drawing/2014/main" id="{DBCC8742-C1B9-3516-9893-B123ECD7375E}"/>
              </a:ext>
            </a:extLst>
          </p:cNvPr>
          <p:cNvPicPr>
            <a:picLocks noChangeAspect="1"/>
          </p:cNvPicPr>
          <p:nvPr/>
        </p:nvPicPr>
        <p:blipFill>
          <a:blip r:embed="rId3"/>
          <a:stretch>
            <a:fillRect/>
          </a:stretch>
        </p:blipFill>
        <p:spPr>
          <a:xfrm>
            <a:off x="1503123" y="999548"/>
            <a:ext cx="548640" cy="548640"/>
          </a:xfrm>
          <a:prstGeom prst="rect">
            <a:avLst/>
          </a:prstGeom>
        </p:spPr>
      </p:pic>
      <p:pic>
        <p:nvPicPr>
          <p:cNvPr id="174" name="Picture 173" descr="Icon&#10;&#10;Description automatically generated">
            <a:extLst>
              <a:ext uri="{FF2B5EF4-FFF2-40B4-BE49-F238E27FC236}">
                <a16:creationId xmlns:a16="http://schemas.microsoft.com/office/drawing/2014/main" id="{4FD0CE1F-DA89-89BD-CB18-CFAA8C2D6437}"/>
              </a:ext>
            </a:extLst>
          </p:cNvPr>
          <p:cNvPicPr>
            <a:picLocks noChangeAspect="1"/>
          </p:cNvPicPr>
          <p:nvPr/>
        </p:nvPicPr>
        <p:blipFill>
          <a:blip r:embed="rId4"/>
          <a:stretch>
            <a:fillRect/>
          </a:stretch>
        </p:blipFill>
        <p:spPr>
          <a:xfrm>
            <a:off x="3332113" y="1062276"/>
            <a:ext cx="513886" cy="576381"/>
          </a:xfrm>
          <a:prstGeom prst="rect">
            <a:avLst/>
          </a:prstGeom>
        </p:spPr>
      </p:pic>
      <p:pic>
        <p:nvPicPr>
          <p:cNvPr id="177" name="Picture 176" descr="Icon&#10;&#10;Description automatically generated">
            <a:extLst>
              <a:ext uri="{FF2B5EF4-FFF2-40B4-BE49-F238E27FC236}">
                <a16:creationId xmlns:a16="http://schemas.microsoft.com/office/drawing/2014/main" id="{4854F61F-F5C7-4880-2281-48CBF8B487A9}"/>
              </a:ext>
            </a:extLst>
          </p:cNvPr>
          <p:cNvPicPr>
            <a:picLocks noChangeAspect="1"/>
          </p:cNvPicPr>
          <p:nvPr/>
        </p:nvPicPr>
        <p:blipFill>
          <a:blip r:embed="rId5"/>
          <a:stretch>
            <a:fillRect/>
          </a:stretch>
        </p:blipFill>
        <p:spPr>
          <a:xfrm>
            <a:off x="5189756" y="1062276"/>
            <a:ext cx="548640" cy="548640"/>
          </a:xfrm>
          <a:prstGeom prst="rect">
            <a:avLst/>
          </a:prstGeom>
        </p:spPr>
      </p:pic>
      <p:pic>
        <p:nvPicPr>
          <p:cNvPr id="180" name="Picture 179" descr="A picture containing text, tableware, vector graphics&#10;&#10;Description automatically generated">
            <a:extLst>
              <a:ext uri="{FF2B5EF4-FFF2-40B4-BE49-F238E27FC236}">
                <a16:creationId xmlns:a16="http://schemas.microsoft.com/office/drawing/2014/main" id="{D9E8CE70-F6B1-F0D1-0F0A-0A58241DFCEA}"/>
              </a:ext>
            </a:extLst>
          </p:cNvPr>
          <p:cNvPicPr>
            <a:picLocks noChangeAspect="1"/>
          </p:cNvPicPr>
          <p:nvPr/>
        </p:nvPicPr>
        <p:blipFill>
          <a:blip r:embed="rId6"/>
          <a:stretch>
            <a:fillRect/>
          </a:stretch>
        </p:blipFill>
        <p:spPr>
          <a:xfrm>
            <a:off x="7082153" y="1034205"/>
            <a:ext cx="548640" cy="548640"/>
          </a:xfrm>
          <a:prstGeom prst="rect">
            <a:avLst/>
          </a:prstGeom>
        </p:spPr>
      </p:pic>
      <p:pic>
        <p:nvPicPr>
          <p:cNvPr id="183" name="Picture 182" descr="Icon&#10;&#10;Description automatically generated">
            <a:extLst>
              <a:ext uri="{FF2B5EF4-FFF2-40B4-BE49-F238E27FC236}">
                <a16:creationId xmlns:a16="http://schemas.microsoft.com/office/drawing/2014/main" id="{5CE41079-F93B-5903-C415-364801AAEC7D}"/>
              </a:ext>
            </a:extLst>
          </p:cNvPr>
          <p:cNvPicPr>
            <a:picLocks noChangeAspect="1"/>
          </p:cNvPicPr>
          <p:nvPr/>
        </p:nvPicPr>
        <p:blipFill>
          <a:blip r:embed="rId7"/>
          <a:stretch>
            <a:fillRect/>
          </a:stretch>
        </p:blipFill>
        <p:spPr>
          <a:xfrm>
            <a:off x="9041492" y="1025152"/>
            <a:ext cx="548640" cy="548640"/>
          </a:xfrm>
          <a:prstGeom prst="rect">
            <a:avLst/>
          </a:prstGeom>
        </p:spPr>
      </p:pic>
      <p:pic>
        <p:nvPicPr>
          <p:cNvPr id="184" name="Picture 183" descr="Icon&#10;&#10;Description automatically generated">
            <a:extLst>
              <a:ext uri="{FF2B5EF4-FFF2-40B4-BE49-F238E27FC236}">
                <a16:creationId xmlns:a16="http://schemas.microsoft.com/office/drawing/2014/main" id="{88EBA417-A678-45CD-B5E9-A310319C35F4}"/>
              </a:ext>
            </a:extLst>
          </p:cNvPr>
          <p:cNvPicPr>
            <a:picLocks noChangeAspect="1"/>
          </p:cNvPicPr>
          <p:nvPr/>
        </p:nvPicPr>
        <p:blipFill>
          <a:blip r:embed="rId8"/>
          <a:stretch>
            <a:fillRect/>
          </a:stretch>
        </p:blipFill>
        <p:spPr>
          <a:xfrm>
            <a:off x="10870482" y="1034205"/>
            <a:ext cx="548640" cy="548640"/>
          </a:xfrm>
          <a:prstGeom prst="rect">
            <a:avLst/>
          </a:prstGeom>
        </p:spPr>
      </p:pic>
      <p:sp>
        <p:nvSpPr>
          <p:cNvPr id="3" name="Slide Number Placeholder 1">
            <a:extLst>
              <a:ext uri="{FF2B5EF4-FFF2-40B4-BE49-F238E27FC236}">
                <a16:creationId xmlns:a16="http://schemas.microsoft.com/office/drawing/2014/main" id="{C5E9E960-2FC4-1599-17AC-624933BA7002}"/>
              </a:ext>
            </a:extLst>
          </p:cNvPr>
          <p:cNvSpPr>
            <a:spLocks noGrp="1"/>
          </p:cNvSpPr>
          <p:nvPr>
            <p:ph type="sldNum" sz="quarter" idx="12"/>
          </p:nvPr>
        </p:nvSpPr>
        <p:spPr>
          <a:xfrm>
            <a:off x="9354913" y="634829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8519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FF87E98-7C79-5BC3-610D-5CC79E01DEC5}"/>
              </a:ext>
            </a:extLst>
          </p:cNvPr>
          <p:cNvSpPr txBox="1"/>
          <p:nvPr/>
        </p:nvSpPr>
        <p:spPr>
          <a:xfrm>
            <a:off x="84869" y="105113"/>
            <a:ext cx="103214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ESIP Portfolio of Solicitations/ Activities</a:t>
            </a:r>
          </a:p>
        </p:txBody>
      </p:sp>
      <p:graphicFrame>
        <p:nvGraphicFramePr>
          <p:cNvPr id="2" name="Table 3">
            <a:extLst>
              <a:ext uri="{FF2B5EF4-FFF2-40B4-BE49-F238E27FC236}">
                <a16:creationId xmlns:a16="http://schemas.microsoft.com/office/drawing/2014/main" id="{757B8C08-C98E-8AB9-12F7-D0EA1CA55322}"/>
              </a:ext>
            </a:extLst>
          </p:cNvPr>
          <p:cNvGraphicFramePr>
            <a:graphicFrameLocks noGrp="1"/>
          </p:cNvGraphicFramePr>
          <p:nvPr>
            <p:extLst>
              <p:ext uri="{D42A27DB-BD31-4B8C-83A1-F6EECF244321}">
                <p14:modId xmlns:p14="http://schemas.microsoft.com/office/powerpoint/2010/main" val="2091615775"/>
              </p:ext>
            </p:extLst>
          </p:nvPr>
        </p:nvGraphicFramePr>
        <p:xfrm>
          <a:off x="60960" y="1008647"/>
          <a:ext cx="12070080" cy="5297765"/>
        </p:xfrm>
        <a:graphic>
          <a:graphicData uri="http://schemas.openxmlformats.org/drawingml/2006/table">
            <a:tbl>
              <a:tblPr firstRow="1">
                <a:tableStyleId>{2D5ABB26-0587-4C30-8999-92F81FD0307C}</a:tableStyleId>
              </a:tblPr>
              <a:tblGrid>
                <a:gridCol w="457200">
                  <a:extLst>
                    <a:ext uri="{9D8B030D-6E8A-4147-A177-3AD203B41FA5}">
                      <a16:colId xmlns:a16="http://schemas.microsoft.com/office/drawing/2014/main" val="3093146415"/>
                    </a:ext>
                  </a:extLst>
                </a:gridCol>
                <a:gridCol w="2539365">
                  <a:extLst>
                    <a:ext uri="{9D8B030D-6E8A-4147-A177-3AD203B41FA5}">
                      <a16:colId xmlns:a16="http://schemas.microsoft.com/office/drawing/2014/main" val="4228112897"/>
                    </a:ext>
                  </a:extLst>
                </a:gridCol>
                <a:gridCol w="1118235">
                  <a:extLst>
                    <a:ext uri="{9D8B030D-6E8A-4147-A177-3AD203B41FA5}">
                      <a16:colId xmlns:a16="http://schemas.microsoft.com/office/drawing/2014/main" val="3080298518"/>
                    </a:ext>
                  </a:extLst>
                </a:gridCol>
                <a:gridCol w="1188720">
                  <a:extLst>
                    <a:ext uri="{9D8B030D-6E8A-4147-A177-3AD203B41FA5}">
                      <a16:colId xmlns:a16="http://schemas.microsoft.com/office/drawing/2014/main" val="1999799177"/>
                    </a:ext>
                  </a:extLst>
                </a:gridCol>
                <a:gridCol w="1188720">
                  <a:extLst>
                    <a:ext uri="{9D8B030D-6E8A-4147-A177-3AD203B41FA5}">
                      <a16:colId xmlns:a16="http://schemas.microsoft.com/office/drawing/2014/main" val="1577189708"/>
                    </a:ext>
                  </a:extLst>
                </a:gridCol>
                <a:gridCol w="2743200">
                  <a:extLst>
                    <a:ext uri="{9D8B030D-6E8A-4147-A177-3AD203B41FA5}">
                      <a16:colId xmlns:a16="http://schemas.microsoft.com/office/drawing/2014/main" val="1961195209"/>
                    </a:ext>
                  </a:extLst>
                </a:gridCol>
                <a:gridCol w="1463040">
                  <a:extLst>
                    <a:ext uri="{9D8B030D-6E8A-4147-A177-3AD203B41FA5}">
                      <a16:colId xmlns:a16="http://schemas.microsoft.com/office/drawing/2014/main" val="2292985009"/>
                    </a:ext>
                  </a:extLst>
                </a:gridCol>
                <a:gridCol w="1371600">
                  <a:extLst>
                    <a:ext uri="{9D8B030D-6E8A-4147-A177-3AD203B41FA5}">
                      <a16:colId xmlns:a16="http://schemas.microsoft.com/office/drawing/2014/main" val="2124532216"/>
                    </a:ext>
                  </a:extLst>
                </a:gridCol>
              </a:tblGrid>
              <a:tr h="652705">
                <a:tc>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Solicitation/ Activity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Award 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Topic Specificity</a:t>
                      </a:r>
                      <a:r>
                        <a:rPr lang="en-US" sz="1400" b="1">
                          <a:solidFill>
                            <a:schemeClr val="bg1"/>
                          </a:solidFill>
                          <a:latin typeface="Arial" panose="020B0604020202020204" pitchFamily="34" charset="0"/>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Frequency of Award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i="0">
                          <a:solidFill>
                            <a:schemeClr val="bg1"/>
                          </a:solidFill>
                          <a:latin typeface="Arial" panose="020B0604020202020204" pitchFamily="34" charset="0"/>
                          <a:cs typeface="Arial" panose="020B0604020202020204" pitchFamily="34" charset="0"/>
                        </a:rPr>
                        <a:t>Prerequisite or Eligible Applicants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Size ($ max)</a:t>
                      </a:r>
                    </a:p>
                    <a:p>
                      <a:pPr algn="ctr"/>
                      <a:r>
                        <a:rPr lang="en-US" sz="1200" b="1" i="1">
                          <a:solidFill>
                            <a:schemeClr val="bg1"/>
                          </a:solidFill>
                          <a:latin typeface="Arial" panose="020B0604020202020204" pitchFamily="34" charset="0"/>
                          <a:cs typeface="Arial" panose="020B0604020202020204" pitchFamily="34" charset="0"/>
                        </a:rPr>
                        <a:t>(based on lifecycle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Volume of Annual Awards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702371388"/>
                  </a:ext>
                </a:extLst>
              </a:tr>
              <a:tr h="471812">
                <a:tc rowSpan="3">
                  <a:txBody>
                    <a:bodyPr/>
                    <a:lstStyle/>
                    <a:p>
                      <a:pPr algn="ctr"/>
                      <a:r>
                        <a:rPr lang="en-US" sz="1200" b="1" kern="1200">
                          <a:solidFill>
                            <a:schemeClr val="bg1"/>
                          </a:solidFill>
                          <a:latin typeface="Arial"/>
                          <a:ea typeface="+mn-ea"/>
                          <a:cs typeface="Arial"/>
                        </a:rPr>
                        <a:t>NIAC</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US" sz="1100" b="1" dirty="0">
                          <a:latin typeface="Arial"/>
                          <a:cs typeface="Arial"/>
                        </a:rPr>
                        <a:t>NASA</a:t>
                      </a:r>
                      <a:r>
                        <a:rPr lang="en-US" sz="1100" b="1" baseline="0" dirty="0">
                          <a:latin typeface="Arial"/>
                          <a:cs typeface="Arial"/>
                        </a:rPr>
                        <a:t> Innovative Advanced Concepts (NIAC) Phase I</a:t>
                      </a:r>
                      <a:endParaRPr lang="en-US" sz="1100" b="1" dirty="0">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panose="020B0604020202020204" pitchFamily="34" charset="0"/>
                          <a:ea typeface="+mn-ea"/>
                          <a:cs typeface="Arial" panose="020B0604020202020204" pitchFamily="34" charset="0"/>
                        </a:rPr>
                        <a:t>Government, Industry, Academia​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7008546"/>
                  </a:ext>
                </a:extLst>
              </a:tr>
              <a:tr h="471812">
                <a:tc v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a:cs typeface="Arial"/>
                        </a:rPr>
                        <a:t>NASA</a:t>
                      </a:r>
                      <a:r>
                        <a:rPr lang="en-US" sz="1100" b="1" baseline="0" dirty="0">
                          <a:latin typeface="Arial"/>
                          <a:cs typeface="Arial"/>
                        </a:rPr>
                        <a:t> Innovative Advanced Concepts (NIAC) Phase II</a:t>
                      </a:r>
                      <a:endParaRPr lang="en-US" sz="1100" b="1" dirty="0">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Specific</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panose="020B0604020202020204" pitchFamily="34" charset="0"/>
                          <a:ea typeface="+mn-ea"/>
                          <a:cs typeface="Arial" panose="020B0604020202020204" pitchFamily="34" charset="0"/>
                        </a:rPr>
                        <a:t>NIAC Phase I Awardees​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Medium ($500K -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5760639"/>
                  </a:ext>
                </a:extLst>
              </a:tr>
              <a:tr h="471812">
                <a:tc v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Arial"/>
                          <a:cs typeface="Arial"/>
                        </a:rPr>
                        <a:t>NASA</a:t>
                      </a:r>
                      <a:r>
                        <a:rPr lang="en-US" sz="1100" b="1" baseline="0" dirty="0">
                          <a:latin typeface="Arial"/>
                          <a:cs typeface="Arial"/>
                        </a:rPr>
                        <a:t> Innovative Advanced Concepts (NIAC) Phase III</a:t>
                      </a:r>
                      <a:endParaRPr lang="en-US" sz="1100" b="1" dirty="0">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dirty="0">
                          <a:solidFill>
                            <a:srgbClr val="000000"/>
                          </a:solidFill>
                          <a:effectLst/>
                          <a:latin typeface="Arial"/>
                          <a:cs typeface="Arial"/>
                        </a:rPr>
                        <a:t>Specific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panose="020B0604020202020204" pitchFamily="34" charset="0"/>
                          <a:ea typeface="+mn-ea"/>
                          <a:cs typeface="Arial" panose="020B0604020202020204" pitchFamily="34" charset="0"/>
                        </a:rPr>
                        <a:t>NIAC Phase II Awardees​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Large ( &gt;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0796262"/>
                  </a:ext>
                </a:extLst>
              </a:tr>
              <a:tr h="435137">
                <a:tc rowSpan="2">
                  <a:txBody>
                    <a:bodyPr/>
                    <a:lstStyle/>
                    <a:p>
                      <a:pPr algn="ctr"/>
                      <a:r>
                        <a:rPr lang="en-US" sz="1200" b="1" dirty="0">
                          <a:solidFill>
                            <a:schemeClr val="bg1"/>
                          </a:solidFill>
                          <a:latin typeface="Arial" panose="020B0604020202020204" pitchFamily="34" charset="0"/>
                          <a:cs typeface="Arial" panose="020B0604020202020204" pitchFamily="34" charset="0"/>
                        </a:rPr>
                        <a:t>CIF/ECI</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sz="1100" dirty="0">
                          <a:latin typeface="Arial"/>
                          <a:cs typeface="Arial"/>
                        </a:rPr>
                        <a:t>Center Innovation Fund (CIF)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Internal Award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NASA Centers​</a:t>
                      </a:r>
                    </a:p>
                    <a:p>
                      <a:pPr marL="0" algn="ctr" defTabSz="914400" rtl="0" eaLnBrk="1" fontAlgn="b" latinLnBrk="0" hangingPunct="1"/>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NASA Early Career Researchers​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Many ( &gt;50)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064096"/>
                  </a:ext>
                </a:extLst>
              </a:tr>
              <a:tr h="435137">
                <a:tc v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dirty="0">
                          <a:latin typeface="Arial"/>
                          <a:cs typeface="Arial"/>
                        </a:rPr>
                        <a:t>Early Career Initiative (ECI)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Internal Award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NASA Centers​</a:t>
                      </a:r>
                    </a:p>
                    <a:p>
                      <a:pPr marL="0" algn="ctr" defTabSz="914400" rtl="0" eaLnBrk="1" fontAlgn="b" latinLnBrk="0" hangingPunct="1"/>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NASA Early Career Researchers​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Large ( &gt;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2629604"/>
                  </a:ext>
                </a:extLst>
              </a:tr>
              <a:tr h="471812">
                <a:tc rowSpan="5">
                  <a:txBody>
                    <a:bodyPr/>
                    <a:lstStyle/>
                    <a:p>
                      <a:pPr algn="ctr"/>
                      <a:r>
                        <a:rPr lang="en-US" sz="1200" b="1">
                          <a:solidFill>
                            <a:schemeClr val="bg1"/>
                          </a:solidFill>
                          <a:latin typeface="Arial" panose="020B0604020202020204" pitchFamily="34" charset="0"/>
                          <a:cs typeface="Arial" panose="020B0604020202020204" pitchFamily="34" charset="0"/>
                        </a:rPr>
                        <a:t>STRG</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US" sz="1100" b="1" dirty="0">
                          <a:latin typeface="Arial" panose="020B0604020202020204" pitchFamily="34" charset="0"/>
                          <a:cs typeface="Arial" panose="020B0604020202020204" pitchFamily="34" charset="0"/>
                        </a:rPr>
                        <a:t>NASA Space Technology Graduate Research Opportunities (NSTGRO)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Graduate Students, US Universities​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Small ( &lt; $</a:t>
                      </a:r>
                      <a:r>
                        <a:rPr lang="en-US" sz="1200" b="0" i="0" u="none" strike="noStrike" dirty="0" err="1">
                          <a:solidFill>
                            <a:srgbClr val="000000"/>
                          </a:solidFill>
                          <a:effectLst/>
                          <a:latin typeface="Arial" panose="020B0604020202020204" pitchFamily="34" charset="0"/>
                          <a:cs typeface="Arial" panose="020B0604020202020204" pitchFamily="34" charset="0"/>
                        </a:rPr>
                        <a:t>500K</a:t>
                      </a:r>
                      <a:r>
                        <a:rPr lang="en-US" sz="1200" b="0" i="0" u="none" strike="noStrike" dirty="0">
                          <a:solidFill>
                            <a:srgbClr val="000000"/>
                          </a:solidFill>
                          <a:effectLst/>
                          <a:latin typeface="Arial" panose="020B0604020202020204" pitchFamily="34" charset="0"/>
                          <a:cs typeface="Arial" panose="020B0604020202020204" pitchFamily="34" charset="0"/>
                        </a:rPr>
                        <a: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Many ( &gt;50)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6370363"/>
                  </a:ext>
                </a:extLst>
              </a:tr>
              <a:tr h="435137">
                <a:tc v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dirty="0">
                          <a:latin typeface="Arial" panose="020B0604020202020204" pitchFamily="34" charset="0"/>
                          <a:cs typeface="Arial" panose="020B0604020202020204" pitchFamily="34" charset="0"/>
                        </a:rPr>
                        <a:t>Early Career Faculty (ECF)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Specific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Early Career Faculty at US Universities​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Medium ($</a:t>
                      </a:r>
                      <a:r>
                        <a:rPr lang="en-US" sz="1200" b="0" i="0" u="none" strike="noStrike" dirty="0" err="1">
                          <a:solidFill>
                            <a:srgbClr val="000000"/>
                          </a:solidFill>
                          <a:effectLst/>
                          <a:latin typeface="Arial" panose="020B0604020202020204" pitchFamily="34" charset="0"/>
                          <a:cs typeface="Arial" panose="020B0604020202020204" pitchFamily="34" charset="0"/>
                        </a:rPr>
                        <a:t>500K</a:t>
                      </a:r>
                      <a:r>
                        <a:rPr lang="en-US" sz="1200" b="0" i="0" u="none" strike="noStrike" dirty="0">
                          <a:solidFill>
                            <a:srgbClr val="000000"/>
                          </a:solidFill>
                          <a:effectLst/>
                          <a:latin typeface="Arial" panose="020B0604020202020204" pitchFamily="34" charset="0"/>
                          <a:cs typeface="Arial" panose="020B0604020202020204" pitchFamily="34" charset="0"/>
                        </a:rPr>
                        <a:t> - $</a:t>
                      </a:r>
                      <a:r>
                        <a:rPr lang="en-US" sz="1200" b="0" i="0" u="none" strike="noStrike" dirty="0" err="1">
                          <a:solidFill>
                            <a:srgbClr val="000000"/>
                          </a:solidFill>
                          <a:effectLst/>
                          <a:latin typeface="Arial" panose="020B0604020202020204" pitchFamily="34" charset="0"/>
                          <a:cs typeface="Arial" panose="020B0604020202020204" pitchFamily="34" charset="0"/>
                        </a:rPr>
                        <a:t>1M</a:t>
                      </a:r>
                      <a:r>
                        <a:rPr lang="en-US" sz="1200" b="0" i="0" u="none" strike="noStrike" dirty="0">
                          <a:solidFill>
                            <a:srgbClr val="000000"/>
                          </a:solidFill>
                          <a:effectLst/>
                          <a:latin typeface="Arial" panose="020B0604020202020204" pitchFamily="34" charset="0"/>
                          <a:cs typeface="Arial" panose="020B060402020202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2074831"/>
                  </a:ext>
                </a:extLst>
              </a:tr>
              <a:tr h="435137">
                <a:tc v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dirty="0">
                          <a:latin typeface="Arial" panose="020B0604020202020204" pitchFamily="34" charset="0"/>
                          <a:cs typeface="Arial" panose="020B0604020202020204" pitchFamily="34" charset="0"/>
                        </a:rPr>
                        <a:t>Early Stage Innovations (ESI)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Specific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panose="020B0604020202020204" pitchFamily="34" charset="0"/>
                          <a:ea typeface="+mn-ea"/>
                          <a:cs typeface="Arial" panose="020B0604020202020204" pitchFamily="34" charset="0"/>
                        </a:rPr>
                        <a:t>US Universities​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Medium ($</a:t>
                      </a:r>
                      <a:r>
                        <a:rPr lang="en-US" sz="1200" b="0" i="0" u="none" strike="noStrike" dirty="0" err="1">
                          <a:solidFill>
                            <a:srgbClr val="000000"/>
                          </a:solidFill>
                          <a:effectLst/>
                          <a:latin typeface="Arial" panose="020B0604020202020204" pitchFamily="34" charset="0"/>
                          <a:cs typeface="Arial" panose="020B0604020202020204" pitchFamily="34" charset="0"/>
                        </a:rPr>
                        <a:t>500K</a:t>
                      </a:r>
                      <a:r>
                        <a:rPr lang="en-US" sz="1200" b="0" i="0" u="none" strike="noStrike" dirty="0">
                          <a:solidFill>
                            <a:srgbClr val="000000"/>
                          </a:solidFill>
                          <a:effectLst/>
                          <a:latin typeface="Arial" panose="020B0604020202020204" pitchFamily="34" charset="0"/>
                          <a:cs typeface="Arial" panose="020B0604020202020204" pitchFamily="34" charset="0"/>
                        </a:rPr>
                        <a:t> - $</a:t>
                      </a:r>
                      <a:r>
                        <a:rPr lang="en-US" sz="1200" b="0" i="0" u="none" strike="noStrike" dirty="0" err="1">
                          <a:solidFill>
                            <a:srgbClr val="000000"/>
                          </a:solidFill>
                          <a:effectLst/>
                          <a:latin typeface="Arial" panose="020B0604020202020204" pitchFamily="34" charset="0"/>
                          <a:cs typeface="Arial" panose="020B0604020202020204" pitchFamily="34" charset="0"/>
                        </a:rPr>
                        <a:t>1M</a:t>
                      </a:r>
                      <a:r>
                        <a:rPr lang="en-US" sz="1200" b="0" i="0" u="none" strike="noStrike" dirty="0">
                          <a:solidFill>
                            <a:srgbClr val="000000"/>
                          </a:solidFill>
                          <a:effectLst/>
                          <a:latin typeface="Arial" panose="020B0604020202020204" pitchFamily="34" charset="0"/>
                          <a:cs typeface="Arial" panose="020B060402020202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6778156"/>
                  </a:ext>
                </a:extLst>
              </a:tr>
              <a:tr h="471812">
                <a:tc v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dirty="0">
                          <a:latin typeface="Arial" panose="020B0604020202020204" pitchFamily="34" charset="0"/>
                          <a:cs typeface="Arial" panose="020B0604020202020204" pitchFamily="34" charset="0"/>
                        </a:rPr>
                        <a:t>Lunar Surface Technology Research (</a:t>
                      </a:r>
                      <a:r>
                        <a:rPr lang="en-US" sz="1100" b="1" dirty="0" err="1">
                          <a:latin typeface="Arial" panose="020B0604020202020204" pitchFamily="34" charset="0"/>
                          <a:cs typeface="Arial" panose="020B0604020202020204" pitchFamily="34" charset="0"/>
                        </a:rPr>
                        <a:t>LuSTR</a:t>
                      </a:r>
                      <a:r>
                        <a:rPr lang="en-US" sz="1100" b="1" dirty="0">
                          <a:latin typeface="Arial" panose="020B0604020202020204" pitchFamily="34" charset="0"/>
                          <a:cs typeface="Arial" panose="020B0604020202020204" pitchFamily="34" charset="0"/>
                        </a:rPr>
                        <a:t>) Opportunities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Specific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panose="020B0604020202020204" pitchFamily="34" charset="0"/>
                          <a:ea typeface="+mn-ea"/>
                          <a:cs typeface="Arial" panose="020B0604020202020204" pitchFamily="34" charset="0"/>
                        </a:rPr>
                        <a:t>US Universities​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Large ( &gt; $</a:t>
                      </a:r>
                      <a:r>
                        <a:rPr lang="en-US" sz="1200" b="0" i="0" u="none" strike="noStrike" dirty="0" err="1">
                          <a:solidFill>
                            <a:srgbClr val="000000"/>
                          </a:solidFill>
                          <a:effectLst/>
                          <a:latin typeface="Arial" panose="020B0604020202020204" pitchFamily="34" charset="0"/>
                          <a:cs typeface="Arial" panose="020B0604020202020204" pitchFamily="34" charset="0"/>
                        </a:rPr>
                        <a:t>1M</a:t>
                      </a:r>
                      <a:r>
                        <a:rPr lang="en-US" sz="1200" b="0" i="0" u="none" strike="noStrike" dirty="0">
                          <a:solidFill>
                            <a:srgbClr val="000000"/>
                          </a:solidFill>
                          <a:effectLst/>
                          <a:latin typeface="Arial" panose="020B0604020202020204" pitchFamily="34" charset="0"/>
                          <a:cs typeface="Arial" panose="020B0604020202020204" pitchFamily="34" charset="0"/>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1709253"/>
                  </a:ext>
                </a:extLst>
              </a:tr>
              <a:tr h="435137">
                <a:tc vMerge="1">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dirty="0">
                          <a:latin typeface="Arial" panose="020B0604020202020204" pitchFamily="34" charset="0"/>
                          <a:cs typeface="Arial" panose="020B0604020202020204" pitchFamily="34" charset="0"/>
                        </a:rPr>
                        <a:t>Space Technology Research Institutes (STRI)**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Specific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Every Other Year</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panose="020B0604020202020204" pitchFamily="34" charset="0"/>
                          <a:ea typeface="+mn-ea"/>
                          <a:cs typeface="Arial" panose="020B0604020202020204" pitchFamily="34" charset="0"/>
                        </a:rPr>
                        <a:t>US Universities​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Large ( &gt;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593251"/>
                  </a:ext>
                </a:extLst>
              </a:tr>
            </a:tbl>
          </a:graphicData>
        </a:graphic>
      </p:graphicFrame>
      <p:sp>
        <p:nvSpPr>
          <p:cNvPr id="107" name="Slide Number Placeholder 1">
            <a:extLst>
              <a:ext uri="{FF2B5EF4-FFF2-40B4-BE49-F238E27FC236}">
                <a16:creationId xmlns:a16="http://schemas.microsoft.com/office/drawing/2014/main" id="{FA93A659-9216-403C-4EFF-E41DF85BCC74}"/>
              </a:ext>
            </a:extLst>
          </p:cNvPr>
          <p:cNvSpPr txBox="1">
            <a:spLocks/>
          </p:cNvSpPr>
          <p:nvPr/>
        </p:nvSpPr>
        <p:spPr>
          <a:xfrm>
            <a:off x="9363931" y="6476204"/>
            <a:ext cx="2743200" cy="365125"/>
          </a:xfrm>
          <a:prstGeom prst="rect">
            <a:avLst/>
          </a:prstGeom>
        </p:spPr>
        <p:txBody>
          <a:bodyPr/>
          <a:lstStyle>
            <a:defPPr>
              <a:defRPr lang="en-US"/>
            </a:defPPr>
            <a:lvl1pPr marL="0" algn="l" defTabSz="914400" rtl="0" eaLnBrk="1" latinLnBrk="0" hangingPunct="1">
              <a:defRPr sz="11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1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2" name="TextBox 21">
            <a:extLst>
              <a:ext uri="{FF2B5EF4-FFF2-40B4-BE49-F238E27FC236}">
                <a16:creationId xmlns:a16="http://schemas.microsoft.com/office/drawing/2014/main" id="{BB44EBD7-3CEB-2CA2-2942-51CC10301AF4}"/>
              </a:ext>
            </a:extLst>
          </p:cNvPr>
          <p:cNvSpPr txBox="1"/>
          <p:nvPr/>
        </p:nvSpPr>
        <p:spPr>
          <a:xfrm>
            <a:off x="194182" y="6531355"/>
            <a:ext cx="2456258"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**Every-Other Year Cycle</a:t>
            </a:r>
          </a:p>
        </p:txBody>
      </p:sp>
      <p:sp>
        <p:nvSpPr>
          <p:cNvPr id="9" name="TextBox 8">
            <a:extLst>
              <a:ext uri="{FF2B5EF4-FFF2-40B4-BE49-F238E27FC236}">
                <a16:creationId xmlns:a16="http://schemas.microsoft.com/office/drawing/2014/main" id="{94094EA8-B067-BDF3-9610-C15C5D7C5532}"/>
              </a:ext>
            </a:extLst>
          </p:cNvPr>
          <p:cNvSpPr txBox="1"/>
          <p:nvPr/>
        </p:nvSpPr>
        <p:spPr>
          <a:xfrm>
            <a:off x="194182" y="6307572"/>
            <a:ext cx="9169749"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a:t>
            </a:r>
            <a:r>
              <a:rPr kumimoji="0" lang="en-US" sz="1100" b="1" i="0" u="none" strike="noStrike" kern="1200" cap="none" spc="0" normalizeH="0" baseline="0" noProof="0">
                <a:ln>
                  <a:noFill/>
                </a:ln>
                <a:solidFill>
                  <a:prstClr val="black"/>
                </a:solidFill>
                <a:effectLst/>
                <a:uLnTx/>
                <a:uFillTx/>
                <a:latin typeface="Arial" panose="020B0604020202020204"/>
                <a:ea typeface="+mn-ea"/>
                <a:cs typeface="+mn-cs"/>
              </a:rPr>
              <a:t>Specific</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 has a specified topic. “</a:t>
            </a:r>
            <a:r>
              <a:rPr kumimoji="0" lang="en-US" sz="1100" b="1" i="0" u="none" strike="noStrike" kern="1200" cap="none" spc="0" normalizeH="0" baseline="0" noProof="0">
                <a:ln>
                  <a:noFill/>
                </a:ln>
                <a:solidFill>
                  <a:prstClr val="black"/>
                </a:solidFill>
                <a:effectLst/>
                <a:uLnTx/>
                <a:uFillTx/>
                <a:latin typeface="Arial" panose="020B0604020202020204"/>
                <a:ea typeface="+mn-ea"/>
                <a:cs typeface="+mn-cs"/>
              </a:rPr>
              <a:t>Hybrid</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 can be open within a broad topic or related to the original topic. “</a:t>
            </a:r>
            <a:r>
              <a:rPr kumimoji="0" lang="en-US" sz="1100" b="1" i="0" u="none" strike="noStrike" kern="1200" cap="none" spc="0" normalizeH="0" baseline="0" noProof="0">
                <a:ln>
                  <a:noFill/>
                </a:ln>
                <a:solidFill>
                  <a:prstClr val="black"/>
                </a:solidFill>
                <a:effectLst/>
                <a:uLnTx/>
                <a:uFillTx/>
                <a:latin typeface="Arial" panose="020B0604020202020204"/>
                <a:ea typeface="+mn-ea"/>
                <a:cs typeface="+mn-cs"/>
              </a:rPr>
              <a:t>Open</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 has no specified topic </a:t>
            </a:r>
            <a:endParaRPr kumimoji="0" lang="en-US" sz="11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5638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757B8C08-C98E-8AB9-12F7-D0EA1CA55322}"/>
              </a:ext>
            </a:extLst>
          </p:cNvPr>
          <p:cNvGraphicFramePr>
            <a:graphicFrameLocks noGrp="1"/>
          </p:cNvGraphicFramePr>
          <p:nvPr>
            <p:extLst>
              <p:ext uri="{D42A27DB-BD31-4B8C-83A1-F6EECF244321}">
                <p14:modId xmlns:p14="http://schemas.microsoft.com/office/powerpoint/2010/main" val="2211099887"/>
              </p:ext>
            </p:extLst>
          </p:nvPr>
        </p:nvGraphicFramePr>
        <p:xfrm>
          <a:off x="58317" y="1002013"/>
          <a:ext cx="12070080" cy="4964736"/>
        </p:xfrm>
        <a:graphic>
          <a:graphicData uri="http://schemas.openxmlformats.org/drawingml/2006/table">
            <a:tbl>
              <a:tblPr firstRow="1" bandRow="1">
                <a:tableStyleId>{2D5ABB26-0587-4C30-8999-92F81FD0307C}</a:tableStyleId>
              </a:tblPr>
              <a:tblGrid>
                <a:gridCol w="457200">
                  <a:extLst>
                    <a:ext uri="{9D8B030D-6E8A-4147-A177-3AD203B41FA5}">
                      <a16:colId xmlns:a16="http://schemas.microsoft.com/office/drawing/2014/main" val="3093146415"/>
                    </a:ext>
                  </a:extLst>
                </a:gridCol>
                <a:gridCol w="2468880">
                  <a:extLst>
                    <a:ext uri="{9D8B030D-6E8A-4147-A177-3AD203B41FA5}">
                      <a16:colId xmlns:a16="http://schemas.microsoft.com/office/drawing/2014/main" val="4228112897"/>
                    </a:ext>
                  </a:extLst>
                </a:gridCol>
                <a:gridCol w="1188720">
                  <a:extLst>
                    <a:ext uri="{9D8B030D-6E8A-4147-A177-3AD203B41FA5}">
                      <a16:colId xmlns:a16="http://schemas.microsoft.com/office/drawing/2014/main" val="3080298518"/>
                    </a:ext>
                  </a:extLst>
                </a:gridCol>
                <a:gridCol w="1188720">
                  <a:extLst>
                    <a:ext uri="{9D8B030D-6E8A-4147-A177-3AD203B41FA5}">
                      <a16:colId xmlns:a16="http://schemas.microsoft.com/office/drawing/2014/main" val="1999799177"/>
                    </a:ext>
                  </a:extLst>
                </a:gridCol>
                <a:gridCol w="1188720">
                  <a:extLst>
                    <a:ext uri="{9D8B030D-6E8A-4147-A177-3AD203B41FA5}">
                      <a16:colId xmlns:a16="http://schemas.microsoft.com/office/drawing/2014/main" val="1577189708"/>
                    </a:ext>
                  </a:extLst>
                </a:gridCol>
                <a:gridCol w="2743200">
                  <a:extLst>
                    <a:ext uri="{9D8B030D-6E8A-4147-A177-3AD203B41FA5}">
                      <a16:colId xmlns:a16="http://schemas.microsoft.com/office/drawing/2014/main" val="1961195209"/>
                    </a:ext>
                  </a:extLst>
                </a:gridCol>
                <a:gridCol w="1463040">
                  <a:extLst>
                    <a:ext uri="{9D8B030D-6E8A-4147-A177-3AD203B41FA5}">
                      <a16:colId xmlns:a16="http://schemas.microsoft.com/office/drawing/2014/main" val="1214535898"/>
                    </a:ext>
                  </a:extLst>
                </a:gridCol>
                <a:gridCol w="1371600">
                  <a:extLst>
                    <a:ext uri="{9D8B030D-6E8A-4147-A177-3AD203B41FA5}">
                      <a16:colId xmlns:a16="http://schemas.microsoft.com/office/drawing/2014/main" val="2124532216"/>
                    </a:ext>
                  </a:extLst>
                </a:gridCol>
              </a:tblGrid>
              <a:tr h="706035">
                <a:tc>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dirty="0">
                          <a:solidFill>
                            <a:schemeClr val="bg1"/>
                          </a:solidFill>
                          <a:latin typeface="Arial" panose="020B0604020202020204" pitchFamily="34" charset="0"/>
                          <a:cs typeface="Arial" panose="020B0604020202020204" pitchFamily="34" charset="0"/>
                        </a:rPr>
                        <a:t>Solicitation/ Activity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Award 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latin typeface="Arial" panose="020B0604020202020204" pitchFamily="34" charset="0"/>
                          <a:cs typeface="Arial" panose="020B0604020202020204" pitchFamily="34" charset="0"/>
                        </a:rPr>
                        <a:t>Topic Specificity</a:t>
                      </a:r>
                      <a:r>
                        <a:rPr lang="en-US" sz="1400" b="1">
                          <a:solidFill>
                            <a:schemeClr val="bg1"/>
                          </a:solidFill>
                          <a:latin typeface="Arial" panose="020B0604020202020204" pitchFamily="34" charset="0"/>
                          <a:cs typeface="Arial" panose="020B0604020202020204" pitchFamily="34" charset="0"/>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Frequency of Award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i="0">
                          <a:solidFill>
                            <a:schemeClr val="bg1"/>
                          </a:solidFill>
                          <a:latin typeface="Arial" panose="020B0604020202020204" pitchFamily="34" charset="0"/>
                          <a:cs typeface="Arial" panose="020B0604020202020204" pitchFamily="34" charset="0"/>
                        </a:rPr>
                        <a:t>Prerequisite or Eligible Applicatnts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Size ($ Range)</a:t>
                      </a:r>
                    </a:p>
                    <a:p>
                      <a:pPr algn="ctr"/>
                      <a:r>
                        <a:rPr lang="en-US" sz="1200" b="1" i="1">
                          <a:solidFill>
                            <a:schemeClr val="bg1"/>
                          </a:solidFill>
                          <a:latin typeface="Arial" panose="020B0604020202020204" pitchFamily="34" charset="0"/>
                          <a:cs typeface="Arial" panose="020B0604020202020204" pitchFamily="34" charset="0"/>
                        </a:rPr>
                        <a:t>(based on lifecycle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panose="020B0604020202020204" pitchFamily="34" charset="0"/>
                          <a:cs typeface="Arial" panose="020B0604020202020204" pitchFamily="34" charset="0"/>
                        </a:rPr>
                        <a:t>Volume of Annual Awards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702371388"/>
                  </a:ext>
                </a:extLst>
              </a:tr>
              <a:tr h="703276">
                <a:tc>
                  <a:txBody>
                    <a:bodyPr/>
                    <a:lstStyle/>
                    <a:p>
                      <a:pPr algn="ctr"/>
                      <a:r>
                        <a:rPr lang="en-US" sz="1200" b="1" kern="1200">
                          <a:solidFill>
                            <a:schemeClr val="bg1"/>
                          </a:solidFill>
                          <a:latin typeface="Arial"/>
                          <a:ea typeface="+mn-ea"/>
                          <a:cs typeface="Arial"/>
                        </a:rPr>
                        <a:t>I-Corps</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1100" b="1">
                          <a:latin typeface="Arial" panose="020B0604020202020204" pitchFamily="34" charset="0"/>
                          <a:cs typeface="Arial" panose="020B0604020202020204" pitchFamily="34" charset="0"/>
                        </a:rPr>
                        <a:t>NASA Innovation Corps (I-Corps) Pilot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a:solidFill>
                            <a:srgbClr val="000000"/>
                          </a:solidFill>
                          <a:effectLst/>
                          <a:latin typeface="Arial"/>
                          <a:cs typeface="Arial"/>
                        </a:rPr>
                        <a:t>Open</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On-going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panose="020B0604020202020204" pitchFamily="34" charset="0"/>
                          <a:ea typeface="+mn-ea"/>
                          <a:cs typeface="Arial" panose="020B0604020202020204" pitchFamily="34" charset="0"/>
                        </a:rPr>
                        <a:t>Academia / Higher-Ed / Non-Profit Research Institutions​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7008546"/>
                  </a:ext>
                </a:extLst>
              </a:tr>
              <a:tr h="445763">
                <a:tc rowSpan="7">
                  <a:txBody>
                    <a:bodyPr/>
                    <a:lstStyle/>
                    <a:p>
                      <a:pPr algn="ctr"/>
                      <a:r>
                        <a:rPr lang="en-US" sz="1200" b="1">
                          <a:solidFill>
                            <a:schemeClr val="bg1"/>
                          </a:solidFill>
                          <a:latin typeface="Arial" panose="020B0604020202020204" pitchFamily="34" charset="0"/>
                          <a:cs typeface="Arial" panose="020B0604020202020204" pitchFamily="34" charset="0"/>
                        </a:rPr>
                        <a:t>SBIR/STTR***</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r>
                        <a:rPr lang="en-US" sz="1100" b="1">
                          <a:latin typeface="Arial" panose="020B0604020202020204" pitchFamily="34" charset="0"/>
                          <a:cs typeface="Arial" panose="020B0604020202020204" pitchFamily="34" charset="0"/>
                        </a:rPr>
                        <a:t>SBIR/STTR Phase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Specific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panose="020B0604020202020204" pitchFamily="34" charset="0"/>
                          <a:ea typeface="+mn-ea"/>
                          <a:cs typeface="Arial" panose="020B0604020202020204" pitchFamily="34" charset="0"/>
                        </a:rPr>
                        <a:t>Small Businesses​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Many ( &gt;50)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0796262"/>
                  </a:ext>
                </a:extLst>
              </a:tr>
              <a:tr h="470689">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a:latin typeface="Arial" panose="020B0604020202020204" pitchFamily="34" charset="0"/>
                          <a:cs typeface="Arial" panose="020B0604020202020204" pitchFamily="34" charset="0"/>
                        </a:rPr>
                        <a:t>SBIR Phase 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dirty="0">
                          <a:solidFill>
                            <a:srgbClr val="000000"/>
                          </a:solidFill>
                          <a:effectLst/>
                          <a:latin typeface="Arial"/>
                          <a:cs typeface="Arial"/>
                        </a:rPr>
                        <a:t>Specific</a:t>
                      </a:r>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panose="020B0604020202020204" pitchFamily="34" charset="0"/>
                          <a:ea typeface="+mn-ea"/>
                          <a:cs typeface="Arial" panose="020B0604020202020204" pitchFamily="34" charset="0"/>
                        </a:rPr>
                        <a:t>SBIR Phase I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Medium ($500K -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Many ( &gt;50)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064096"/>
                  </a:ext>
                </a:extLst>
              </a:tr>
              <a:tr h="470689">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US" sz="1100" b="1">
                          <a:latin typeface="Arial" panose="020B0604020202020204" pitchFamily="34" charset="0"/>
                          <a:cs typeface="Arial" panose="020B0604020202020204" pitchFamily="34" charset="0"/>
                        </a:rPr>
                        <a:t>STTR Phase 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a:solidFill>
                            <a:srgbClr val="000000"/>
                          </a:solidFill>
                          <a:effectLst/>
                          <a:latin typeface="Arial"/>
                          <a:cs typeface="Arial"/>
                        </a:rPr>
                        <a:t>Specific</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panose="020B0604020202020204" pitchFamily="34" charset="0"/>
                          <a:ea typeface="+mn-ea"/>
                          <a:cs typeface="Arial" panose="020B0604020202020204" pitchFamily="34" charset="0"/>
                        </a:rPr>
                        <a:t>STTR Phase I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Medium ($500K -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Medium (20 - 50)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6370363"/>
                  </a:ext>
                </a:extLst>
              </a:tr>
              <a:tr h="445763">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a:latin typeface="Arial" panose="020B0604020202020204" pitchFamily="34" charset="0"/>
                          <a:cs typeface="Arial" panose="020B0604020202020204" pitchFamily="34" charset="0"/>
                        </a:rPr>
                        <a:t>SBIR Ignite Phase 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a:solidFill>
                            <a:srgbClr val="000000"/>
                          </a:solidFill>
                          <a:effectLst/>
                          <a:latin typeface="Arial"/>
                          <a:cs typeface="Arial"/>
                        </a:rPr>
                        <a:t>Specific</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Small Businesses​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2074831"/>
                  </a:ext>
                </a:extLst>
              </a:tr>
              <a:tr h="470689">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a:latin typeface="Arial" panose="020B0604020202020204" pitchFamily="34" charset="0"/>
                          <a:cs typeface="Arial" panose="020B0604020202020204" pitchFamily="34" charset="0"/>
                        </a:rPr>
                        <a:t>SBIR Ignite Phase 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noProof="0">
                          <a:solidFill>
                            <a:srgbClr val="000000"/>
                          </a:solidFill>
                          <a:effectLst/>
                          <a:latin typeface="Arial"/>
                        </a:rPr>
                        <a:t>Specific</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SBIR Ignite Phase I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Medium ($500K -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6778156"/>
                  </a:ext>
                </a:extLst>
              </a:tr>
              <a:tr h="548556">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latin typeface="Arial" panose="020B0604020202020204" pitchFamily="34" charset="0"/>
                          <a:cs typeface="Arial" panose="020B0604020202020204" pitchFamily="34" charset="0"/>
                        </a:rPr>
                        <a:t>SBIR/STTR </a:t>
                      </a:r>
                      <a:r>
                        <a:rPr lang="en-US" sz="1100" b="1" err="1">
                          <a:latin typeface="Arial" panose="020B0604020202020204" pitchFamily="34" charset="0"/>
                          <a:cs typeface="Arial" panose="020B0604020202020204" pitchFamily="34" charset="0"/>
                        </a:rPr>
                        <a:t>Sequentials</a:t>
                      </a:r>
                      <a:endParaRPr lang="en-US" sz="1100" b="1">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a:solidFill>
                            <a:srgbClr val="000000"/>
                          </a:solidFill>
                          <a:effectLst/>
                          <a:latin typeface="Arial"/>
                          <a:cs typeface="Arial"/>
                        </a:rPr>
                        <a:t>Specific</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SBIR/STTR Phase II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Large ( &gt;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1709253"/>
                  </a:ext>
                </a:extLst>
              </a:tr>
              <a:tr h="703276">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dirty="0">
                          <a:latin typeface="Arial" panose="020B0604020202020204" pitchFamily="34" charset="0"/>
                          <a:cs typeface="Arial" panose="020B0604020202020204" pitchFamily="34" charset="0"/>
                        </a:rPr>
                        <a:t>CCRPP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Grant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Specific</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On-going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fontAlgn="b" latinLnBrk="0" hangingPunct="1"/>
                      <a:r>
                        <a:rPr lang="en-US" sz="1200" b="0" i="0" u="none" strike="noStrike" kern="1200">
                          <a:solidFill>
                            <a:srgbClr val="000000"/>
                          </a:solidFill>
                          <a:effectLst/>
                          <a:latin typeface="Arial"/>
                          <a:ea typeface="+mn-ea"/>
                          <a:cs typeface="Arial"/>
                        </a:rPr>
                        <a:t>SBIR/STTR Phase II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Medium – Large ($</a:t>
                      </a:r>
                      <a:r>
                        <a:rPr lang="en-US" sz="1200" b="0" i="0" u="none" strike="noStrike" dirty="0" err="1">
                          <a:solidFill>
                            <a:srgbClr val="000000"/>
                          </a:solidFill>
                          <a:effectLst/>
                          <a:latin typeface="Arial" panose="020B0604020202020204" pitchFamily="34" charset="0"/>
                          <a:cs typeface="Arial" panose="020B0604020202020204" pitchFamily="34" charset="0"/>
                        </a:rPr>
                        <a:t>500K</a:t>
                      </a:r>
                      <a:r>
                        <a:rPr lang="en-US" sz="1200" b="0" i="0" u="none" strike="noStrike" dirty="0">
                          <a:solidFill>
                            <a:srgbClr val="000000"/>
                          </a:solidFill>
                          <a:effectLst/>
                          <a:latin typeface="Arial" panose="020B0604020202020204" pitchFamily="34" charset="0"/>
                          <a:cs typeface="Arial" panose="020B0604020202020204" pitchFamily="34" charset="0"/>
                        </a:rPr>
                        <a:t> - $</a:t>
                      </a:r>
                      <a:r>
                        <a:rPr lang="en-US" sz="1200" b="0" i="0" u="none" strike="noStrike" dirty="0" err="1">
                          <a:solidFill>
                            <a:srgbClr val="000000"/>
                          </a:solidFill>
                          <a:effectLst/>
                          <a:latin typeface="Arial" panose="020B0604020202020204" pitchFamily="34" charset="0"/>
                          <a:cs typeface="Arial" panose="020B0604020202020204" pitchFamily="34" charset="0"/>
                        </a:rPr>
                        <a:t>2.5M</a:t>
                      </a:r>
                      <a:r>
                        <a:rPr lang="en-US" sz="1200" b="0" i="0" u="none" strike="noStrike" dirty="0">
                          <a:solidFill>
                            <a:srgbClr val="000000"/>
                          </a:solidFill>
                          <a:effectLst/>
                          <a:latin typeface="Arial" panose="020B0604020202020204" pitchFamily="34" charset="0"/>
                          <a:cs typeface="Arial" panose="020B0604020202020204" pitchFamily="34" charset="0"/>
                        </a:rPr>
                        <a:t>)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593251"/>
                  </a:ext>
                </a:extLst>
              </a:tr>
            </a:tbl>
          </a:graphicData>
        </a:graphic>
      </p:graphicFrame>
      <p:sp>
        <p:nvSpPr>
          <p:cNvPr id="3" name="Slide Number Placeholder 1">
            <a:extLst>
              <a:ext uri="{FF2B5EF4-FFF2-40B4-BE49-F238E27FC236}">
                <a16:creationId xmlns:a16="http://schemas.microsoft.com/office/drawing/2014/main" id="{0F9C0451-A1CA-6AA8-BE10-6FDA909CCE27}"/>
              </a:ext>
            </a:extLst>
          </p:cNvPr>
          <p:cNvSpPr txBox="1">
            <a:spLocks/>
          </p:cNvSpPr>
          <p:nvPr/>
        </p:nvSpPr>
        <p:spPr>
          <a:xfrm>
            <a:off x="9363931" y="6476204"/>
            <a:ext cx="2743200" cy="365125"/>
          </a:xfrm>
          <a:prstGeom prst="rect">
            <a:avLst/>
          </a:prstGeom>
        </p:spPr>
        <p:txBody>
          <a:bodyPr/>
          <a:lstStyle>
            <a:defPPr>
              <a:defRPr lang="en-US"/>
            </a:defPPr>
            <a:lvl1pPr marL="0" algn="l" defTabSz="914400" rtl="0" eaLnBrk="1" latinLnBrk="0" hangingPunct="1">
              <a:defRPr sz="11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1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2DB94CE9-F47A-E81E-A096-57D5F46B1AF8}"/>
              </a:ext>
            </a:extLst>
          </p:cNvPr>
          <p:cNvSpPr txBox="1"/>
          <p:nvPr/>
        </p:nvSpPr>
        <p:spPr>
          <a:xfrm>
            <a:off x="155226" y="6488061"/>
            <a:ext cx="371764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***Universities are required partners for STTRs</a:t>
            </a:r>
          </a:p>
        </p:txBody>
      </p:sp>
      <p:sp>
        <p:nvSpPr>
          <p:cNvPr id="6" name="TextBox 5">
            <a:extLst>
              <a:ext uri="{FF2B5EF4-FFF2-40B4-BE49-F238E27FC236}">
                <a16:creationId xmlns:a16="http://schemas.microsoft.com/office/drawing/2014/main" id="{30CED3F0-C1DD-EEBA-EF1C-AB20DCE339A2}"/>
              </a:ext>
            </a:extLst>
          </p:cNvPr>
          <p:cNvSpPr txBox="1"/>
          <p:nvPr/>
        </p:nvSpPr>
        <p:spPr>
          <a:xfrm>
            <a:off x="174849" y="6276429"/>
            <a:ext cx="9169749"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dirty="0">
                <a:ln>
                  <a:noFill/>
                </a:ln>
                <a:solidFill>
                  <a:prstClr val="black"/>
                </a:solidFill>
                <a:effectLst/>
                <a:uLnTx/>
                <a:uFillTx/>
                <a:latin typeface="Arial" panose="020B0604020202020204"/>
                <a:ea typeface="+mn-ea"/>
                <a:cs typeface="+mn-cs"/>
              </a:rPr>
              <a:t>"</a:t>
            </a:r>
            <a:r>
              <a:rPr kumimoji="0" lang="en-US" sz="1100" b="1" i="0" u="none" strike="noStrike" kern="1200" cap="none" spc="0" normalizeH="0" baseline="0" noProof="0" dirty="0">
                <a:ln>
                  <a:noFill/>
                </a:ln>
                <a:solidFill>
                  <a:prstClr val="black"/>
                </a:solidFill>
                <a:effectLst/>
                <a:uLnTx/>
                <a:uFillTx/>
                <a:latin typeface="Arial" panose="020B0604020202020204"/>
                <a:ea typeface="+mn-ea"/>
                <a:cs typeface="+mn-cs"/>
              </a:rPr>
              <a:t>Specific</a:t>
            </a:r>
            <a:r>
              <a:rPr kumimoji="0" lang="en-US" sz="1100" b="0" i="0" u="none" strike="noStrike" kern="1200" cap="none" spc="0" normalizeH="0" baseline="0" noProof="0" dirty="0">
                <a:ln>
                  <a:noFill/>
                </a:ln>
                <a:solidFill>
                  <a:prstClr val="black"/>
                </a:solidFill>
                <a:effectLst/>
                <a:uLnTx/>
                <a:uFillTx/>
                <a:latin typeface="Arial" panose="020B0604020202020204"/>
                <a:ea typeface="+mn-ea"/>
                <a:cs typeface="+mn-cs"/>
              </a:rPr>
              <a:t>" has a specified topic. “</a:t>
            </a:r>
            <a:r>
              <a:rPr kumimoji="0" lang="en-US" sz="1100" b="1" i="0" u="none" strike="noStrike" kern="1200" cap="none" spc="0" normalizeH="0" baseline="0" noProof="0" dirty="0">
                <a:ln>
                  <a:noFill/>
                </a:ln>
                <a:solidFill>
                  <a:prstClr val="black"/>
                </a:solidFill>
                <a:effectLst/>
                <a:uLnTx/>
                <a:uFillTx/>
                <a:latin typeface="Arial" panose="020B0604020202020204"/>
                <a:ea typeface="+mn-ea"/>
                <a:cs typeface="+mn-cs"/>
              </a:rPr>
              <a:t>Hybrid</a:t>
            </a:r>
            <a:r>
              <a:rPr kumimoji="0" lang="en-US" sz="1100" b="0" i="0" u="none" strike="noStrike" kern="1200" cap="none" spc="0" normalizeH="0" baseline="0" noProof="0" dirty="0">
                <a:ln>
                  <a:noFill/>
                </a:ln>
                <a:solidFill>
                  <a:prstClr val="black"/>
                </a:solidFill>
                <a:effectLst/>
                <a:uLnTx/>
                <a:uFillTx/>
                <a:latin typeface="Arial" panose="020B0604020202020204"/>
                <a:ea typeface="+mn-ea"/>
                <a:cs typeface="+mn-cs"/>
              </a:rPr>
              <a:t>” can be open within a broad topic or related to the original topic. “</a:t>
            </a:r>
            <a:r>
              <a:rPr kumimoji="0" lang="en-US" sz="1100" b="1" i="0" u="none" strike="noStrike" kern="1200" cap="none" spc="0" normalizeH="0" baseline="0" noProof="0" dirty="0">
                <a:ln>
                  <a:noFill/>
                </a:ln>
                <a:solidFill>
                  <a:prstClr val="black"/>
                </a:solidFill>
                <a:effectLst/>
                <a:uLnTx/>
                <a:uFillTx/>
                <a:latin typeface="Arial" panose="020B0604020202020204"/>
                <a:ea typeface="+mn-ea"/>
                <a:cs typeface="+mn-cs"/>
              </a:rPr>
              <a:t>Open</a:t>
            </a:r>
            <a:r>
              <a:rPr kumimoji="0" lang="en-US" sz="1100" b="0" i="0" u="none" strike="noStrike" kern="1200" cap="none" spc="0" normalizeH="0" baseline="0" noProof="0" dirty="0">
                <a:ln>
                  <a:noFill/>
                </a:ln>
                <a:solidFill>
                  <a:prstClr val="black"/>
                </a:solidFill>
                <a:effectLst/>
                <a:uLnTx/>
                <a:uFillTx/>
                <a:latin typeface="Arial" panose="020B0604020202020204"/>
                <a:ea typeface="+mn-ea"/>
                <a:cs typeface="+mn-cs"/>
              </a:rPr>
              <a:t>” has no specified topic </a:t>
            </a:r>
            <a:endParaRPr kumimoji="0" lang="en-US" sz="11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F554117B-076D-AD37-E89B-CE12989A2939}"/>
              </a:ext>
            </a:extLst>
          </p:cNvPr>
          <p:cNvSpPr txBox="1"/>
          <p:nvPr/>
        </p:nvSpPr>
        <p:spPr>
          <a:xfrm>
            <a:off x="84869" y="105113"/>
            <a:ext cx="103214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ESIP Portfolio of Solicitations/ Activities</a:t>
            </a:r>
          </a:p>
        </p:txBody>
      </p:sp>
    </p:spTree>
    <p:extLst>
      <p:ext uri="{BB962C8B-B14F-4D97-AF65-F5344CB8AC3E}">
        <p14:creationId xmlns:p14="http://schemas.microsoft.com/office/powerpoint/2010/main" val="11585905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3">
            <a:extLst>
              <a:ext uri="{FF2B5EF4-FFF2-40B4-BE49-F238E27FC236}">
                <a16:creationId xmlns:a16="http://schemas.microsoft.com/office/drawing/2014/main" id="{757B8C08-C98E-8AB9-12F7-D0EA1CA55322}"/>
              </a:ext>
            </a:extLst>
          </p:cNvPr>
          <p:cNvGraphicFramePr>
            <a:graphicFrameLocks noGrp="1"/>
          </p:cNvGraphicFramePr>
          <p:nvPr>
            <p:extLst>
              <p:ext uri="{D42A27DB-BD31-4B8C-83A1-F6EECF244321}">
                <p14:modId xmlns:p14="http://schemas.microsoft.com/office/powerpoint/2010/main" val="1250773847"/>
              </p:ext>
            </p:extLst>
          </p:nvPr>
        </p:nvGraphicFramePr>
        <p:xfrm>
          <a:off x="63826" y="988485"/>
          <a:ext cx="12070079" cy="5247914"/>
        </p:xfrm>
        <a:graphic>
          <a:graphicData uri="http://schemas.openxmlformats.org/drawingml/2006/table">
            <a:tbl>
              <a:tblPr firstRow="1" bandRow="1">
                <a:tableStyleId>{2D5ABB26-0587-4C30-8999-92F81FD0307C}</a:tableStyleId>
              </a:tblPr>
              <a:tblGrid>
                <a:gridCol w="461130">
                  <a:extLst>
                    <a:ext uri="{9D8B030D-6E8A-4147-A177-3AD203B41FA5}">
                      <a16:colId xmlns:a16="http://schemas.microsoft.com/office/drawing/2014/main" val="3093146415"/>
                    </a:ext>
                  </a:extLst>
                </a:gridCol>
                <a:gridCol w="2388270">
                  <a:extLst>
                    <a:ext uri="{9D8B030D-6E8A-4147-A177-3AD203B41FA5}">
                      <a16:colId xmlns:a16="http://schemas.microsoft.com/office/drawing/2014/main" val="4228112897"/>
                    </a:ext>
                  </a:extLst>
                </a:gridCol>
                <a:gridCol w="1220073">
                  <a:extLst>
                    <a:ext uri="{9D8B030D-6E8A-4147-A177-3AD203B41FA5}">
                      <a16:colId xmlns:a16="http://schemas.microsoft.com/office/drawing/2014/main" val="3080298518"/>
                    </a:ext>
                  </a:extLst>
                </a:gridCol>
                <a:gridCol w="1181646">
                  <a:extLst>
                    <a:ext uri="{9D8B030D-6E8A-4147-A177-3AD203B41FA5}">
                      <a16:colId xmlns:a16="http://schemas.microsoft.com/office/drawing/2014/main" val="1999799177"/>
                    </a:ext>
                  </a:extLst>
                </a:gridCol>
                <a:gridCol w="1200859">
                  <a:extLst>
                    <a:ext uri="{9D8B030D-6E8A-4147-A177-3AD203B41FA5}">
                      <a16:colId xmlns:a16="http://schemas.microsoft.com/office/drawing/2014/main" val="1577189708"/>
                    </a:ext>
                  </a:extLst>
                </a:gridCol>
                <a:gridCol w="2776387">
                  <a:extLst>
                    <a:ext uri="{9D8B030D-6E8A-4147-A177-3AD203B41FA5}">
                      <a16:colId xmlns:a16="http://schemas.microsoft.com/office/drawing/2014/main" val="1961195209"/>
                    </a:ext>
                  </a:extLst>
                </a:gridCol>
                <a:gridCol w="1479459">
                  <a:extLst>
                    <a:ext uri="{9D8B030D-6E8A-4147-A177-3AD203B41FA5}">
                      <a16:colId xmlns:a16="http://schemas.microsoft.com/office/drawing/2014/main" val="1838681838"/>
                    </a:ext>
                  </a:extLst>
                </a:gridCol>
                <a:gridCol w="1362255">
                  <a:extLst>
                    <a:ext uri="{9D8B030D-6E8A-4147-A177-3AD203B41FA5}">
                      <a16:colId xmlns:a16="http://schemas.microsoft.com/office/drawing/2014/main" val="2124532216"/>
                    </a:ext>
                  </a:extLst>
                </a:gridCol>
              </a:tblGrid>
              <a:tr h="647105">
                <a:tc>
                  <a:txBody>
                    <a:bodyPr/>
                    <a:lstStyle/>
                    <a:p>
                      <a:pPr algn="ctr"/>
                      <a:endParaRPr lang="en-US" sz="12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a:cs typeface="Arial"/>
                        </a:rPr>
                        <a:t>Solicitation/ Activity Title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a:cs typeface="Arial"/>
                        </a:rPr>
                        <a:t>Award Type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a:cs typeface="Arial"/>
                        </a:rPr>
                        <a:t>Topic Specificity</a:t>
                      </a:r>
                      <a:r>
                        <a:rPr lang="en-US" sz="1400" b="1">
                          <a:solidFill>
                            <a:schemeClr val="bg1"/>
                          </a:solidFill>
                          <a:latin typeface="Arial"/>
                          <a:cs typeface="Aria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a:cs typeface="Arial"/>
                        </a:rPr>
                        <a:t>Frequency of Award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i="0" dirty="0">
                          <a:solidFill>
                            <a:schemeClr val="bg1"/>
                          </a:solidFill>
                          <a:latin typeface="Arial"/>
                          <a:cs typeface="Arial"/>
                        </a:rPr>
                        <a:t>Prerequisite for application or Eligible Applicants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a:cs typeface="Arial"/>
                        </a:rPr>
                        <a:t>Size ($ max)</a:t>
                      </a:r>
                    </a:p>
                    <a:p>
                      <a:pPr algn="ctr"/>
                      <a:r>
                        <a:rPr lang="en-US" sz="1200" b="1" i="1">
                          <a:solidFill>
                            <a:schemeClr val="bg1"/>
                          </a:solidFill>
                          <a:latin typeface="Arial"/>
                          <a:cs typeface="Arial"/>
                        </a:rPr>
                        <a:t>(based on lifecycle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a:txBody>
                    <a:bodyPr/>
                    <a:lstStyle/>
                    <a:p>
                      <a:pPr algn="ctr"/>
                      <a:r>
                        <a:rPr lang="en-US" sz="1200" b="1">
                          <a:solidFill>
                            <a:schemeClr val="bg1"/>
                          </a:solidFill>
                          <a:latin typeface="Arial"/>
                          <a:cs typeface="Arial"/>
                        </a:rPr>
                        <a:t>Volume of Annual Awards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702371388"/>
                  </a:ext>
                </a:extLst>
              </a:tr>
              <a:tr h="424991">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bg1"/>
                          </a:solidFill>
                          <a:latin typeface="Arial"/>
                          <a:cs typeface="Arial"/>
                        </a:rPr>
                        <a:t>SBIR/STTR***</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75000"/>
                      </a:schemeClr>
                    </a:solidFill>
                  </a:tcPr>
                </a:tc>
                <a:tc>
                  <a:txBody>
                    <a:bodyPr/>
                    <a:lstStyle/>
                    <a:p>
                      <a:r>
                        <a:rPr lang="en-US" sz="1100" b="1">
                          <a:latin typeface="Arial"/>
                          <a:cs typeface="Arial"/>
                        </a:rPr>
                        <a:t>SBIR/STTR Phase II – 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dirty="0">
                          <a:solidFill>
                            <a:srgbClr val="000000"/>
                          </a:solidFill>
                          <a:effectLst/>
                          <a:latin typeface="Arial"/>
                          <a:cs typeface="Arial"/>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Specfic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On-going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a:ea typeface="+mn-ea"/>
                          <a:cs typeface="Arial"/>
                        </a:rPr>
                        <a:t>SBIR/STTR Phase II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Medium (20 - 50)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7008546"/>
                  </a:ext>
                </a:extLst>
              </a:tr>
              <a:tr h="345352">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1100" b="1" dirty="0">
                          <a:latin typeface="Arial"/>
                          <a:cs typeface="Arial"/>
                        </a:rPr>
                        <a:t>SBIR I-Corps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a:cs typeface="Arial"/>
                        </a:rPr>
                        <a:t>Contract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a:ea typeface="+mn-ea"/>
                          <a:cs typeface="Arial"/>
                        </a:rPr>
                        <a:t>SBIR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Medium (20 - 50)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0953829"/>
                  </a:ext>
                </a:extLst>
              </a:tr>
              <a:tr h="305122">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solidFill>
                  </a:tcPr>
                </a:tc>
                <a:tc>
                  <a:txBody>
                    <a:bodyPr/>
                    <a:lstStyle/>
                    <a:p>
                      <a:r>
                        <a:rPr lang="en-US" sz="1100" b="1">
                          <a:latin typeface="Arial"/>
                          <a:cs typeface="Arial"/>
                        </a:rPr>
                        <a:t>SBIR/STTR Phase III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en-US" sz="1200" b="0" i="0" u="none" strike="noStrike">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200" b="0" i="0" u="none" strike="noStrike">
                          <a:solidFill>
                            <a:srgbClr val="000000"/>
                          </a:solidFill>
                          <a:effectLst/>
                          <a:latin typeface="Arial"/>
                          <a:cs typeface="Arial"/>
                        </a:rPr>
                        <a:t>Hybrid</a:t>
                      </a:r>
                      <a:endParaRPr lang="en-US" sz="1200"/>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On-going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dirty="0">
                          <a:solidFill>
                            <a:srgbClr val="000000"/>
                          </a:solidFill>
                          <a:effectLst/>
                          <a:latin typeface="Arial"/>
                          <a:ea typeface="+mn-ea"/>
                          <a:cs typeface="Arial"/>
                        </a:rPr>
                        <a:t>Phase I/Phase II Awardees​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5760639"/>
                  </a:ext>
                </a:extLst>
              </a:tr>
              <a:tr h="607856">
                <a:tc rowSpan="4">
                  <a:txBody>
                    <a:bodyPr/>
                    <a:lstStyle/>
                    <a:p>
                      <a:pPr algn="ctr"/>
                      <a:r>
                        <a:rPr lang="en-US" sz="1200" b="1">
                          <a:solidFill>
                            <a:schemeClr val="bg1"/>
                          </a:solidFill>
                          <a:latin typeface="Arial"/>
                          <a:cs typeface="Arial"/>
                        </a:rPr>
                        <a:t>PCC</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pPr lvl="0">
                        <a:buNone/>
                      </a:pPr>
                      <a:r>
                        <a:rPr lang="en-US" sz="1100" b="1">
                          <a:latin typeface="Arial"/>
                          <a:cs typeface="Arial"/>
                        </a:rPr>
                        <a:t>Crowdsourcing Contenders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9C9"/>
                    </a:solidFill>
                  </a:tcPr>
                </a:tc>
                <a:tc>
                  <a:txBody>
                    <a:bodyPr/>
                    <a:lstStyle/>
                    <a:p>
                      <a:pPr algn="ctr" fontAlgn="b"/>
                      <a:r>
                        <a:rPr lang="en-US" sz="1200" b="0" i="0" u="none" strike="noStrike">
                          <a:solidFill>
                            <a:srgbClr val="000000"/>
                          </a:solidFill>
                          <a:effectLst/>
                          <a:latin typeface="Arial"/>
                          <a:cs typeface="Arial"/>
                        </a:rPr>
                        <a:t>Award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Annual</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panose="020B0604020202020204" pitchFamily="34" charset="0"/>
                          <a:ea typeface="+mn-ea"/>
                          <a:cs typeface="Arial" panose="020B0604020202020204" pitchFamily="34" charset="0"/>
                        </a:rPr>
                        <a:t>NASA Employees ​Propose Projects, Public participates in resulting challenges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Small ( &lt; $500K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0796262"/>
                  </a:ext>
                </a:extLst>
              </a:tr>
              <a:tr h="345352">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lvl="0">
                        <a:buNone/>
                      </a:pPr>
                      <a:r>
                        <a:rPr lang="en-US" sz="1100" b="1" dirty="0">
                          <a:latin typeface="Arial"/>
                          <a:cs typeface="Arial"/>
                        </a:rPr>
                        <a:t>NASA Spark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9C9"/>
                    </a:solidFill>
                  </a:tcPr>
                </a:tc>
                <a:tc>
                  <a:txBody>
                    <a:bodyPr/>
                    <a:lstStyle/>
                    <a:p>
                      <a:pPr algn="ctr" fontAlgn="b"/>
                      <a:r>
                        <a:rPr lang="en-US" sz="1200" b="0" i="0" u="none" strike="noStrike">
                          <a:solidFill>
                            <a:srgbClr val="000000"/>
                          </a:solidFill>
                          <a:effectLst/>
                          <a:latin typeface="Arial"/>
                          <a:cs typeface="Arial"/>
                        </a:rPr>
                        <a:t>Crowdsourcing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Ad-Hoc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dirty="0">
                          <a:solidFill>
                            <a:srgbClr val="000000"/>
                          </a:solidFill>
                          <a:effectLst/>
                          <a:latin typeface="Arial"/>
                          <a:ea typeface="+mn-ea"/>
                          <a:cs typeface="Arial"/>
                        </a:rPr>
                        <a:t>NASA Employees​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Many ( &gt;50)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2064096"/>
                  </a:ext>
                </a:extLst>
              </a:tr>
              <a:tr h="607856">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r>
                        <a:rPr lang="en-US" sz="1100" b="1">
                          <a:latin typeface="Arial"/>
                          <a:cs typeface="Arial"/>
                        </a:rPr>
                        <a:t>NTL Projects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9C9"/>
                    </a:solidFill>
                  </a:tcPr>
                </a:tc>
                <a:tc>
                  <a:txBody>
                    <a:bodyPr/>
                    <a:lstStyle/>
                    <a:p>
                      <a:pPr algn="ctr" fontAlgn="b"/>
                      <a:r>
                        <a:rPr lang="en-US" sz="1200" b="0" i="0" u="none" strike="noStrike">
                          <a:solidFill>
                            <a:srgbClr val="000000"/>
                          </a:solidFill>
                          <a:effectLst/>
                          <a:latin typeface="Arial"/>
                          <a:cs typeface="Arial"/>
                        </a:rPr>
                        <a:t>Prizes, Challenges, Crowdsourcing</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Hybrid</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Ad-Hoc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NASA Employees ​Propose Projects, Public participates in resulting challenges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Varies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Many ( &gt;50)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6370363"/>
                  </a:ext>
                </a:extLst>
              </a:tr>
              <a:tr h="607856">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b="1" dirty="0">
                          <a:latin typeface="Arial"/>
                          <a:cs typeface="Arial"/>
                        </a:rPr>
                        <a:t>Centennial Challenge Projects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9C9"/>
                    </a:solidFill>
                  </a:tcPr>
                </a:tc>
                <a:tc>
                  <a:txBody>
                    <a:bodyPr/>
                    <a:lstStyle/>
                    <a:p>
                      <a:pPr algn="ctr" fontAlgn="b"/>
                      <a:r>
                        <a:rPr lang="en-US" sz="1200" b="0" i="0" u="none" strike="noStrike">
                          <a:solidFill>
                            <a:srgbClr val="000000"/>
                          </a:solidFill>
                          <a:effectLst/>
                          <a:latin typeface="Arial"/>
                          <a:cs typeface="Arial"/>
                        </a:rPr>
                        <a:t>Prize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Specific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Ad-Hoc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dirty="0">
                          <a:solidFill>
                            <a:srgbClr val="000000"/>
                          </a:solidFill>
                          <a:effectLst/>
                          <a:latin typeface="Arial" panose="020B0604020202020204" pitchFamily="34" charset="0"/>
                          <a:ea typeface="+mn-ea"/>
                          <a:cs typeface="Arial" panose="020B0604020202020204" pitchFamily="34" charset="0"/>
                        </a:rPr>
                        <a:t>NASA Employees ​develop competitions,  Public participates in resulting challenges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Large ( &gt; $1M)</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Few ( &lt;20 )</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2074831"/>
                  </a:ext>
                </a:extLst>
              </a:tr>
              <a:tr h="434183">
                <a:tc rowSpan="3">
                  <a:txBody>
                    <a:bodyPr/>
                    <a:lstStyle/>
                    <a:p>
                      <a:pPr algn="ctr"/>
                      <a:r>
                        <a:rPr lang="en-US" sz="1200" b="1">
                          <a:solidFill>
                            <a:schemeClr val="bg1"/>
                          </a:solidFill>
                          <a:latin typeface="Arial"/>
                          <a:cs typeface="Arial"/>
                        </a:rPr>
                        <a:t>Tech Transfer</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a:txBody>
                    <a:bodyPr/>
                    <a:lstStyle/>
                    <a:p>
                      <a:r>
                        <a:rPr lang="en-US" sz="1100">
                          <a:latin typeface="Arial"/>
                          <a:cs typeface="Arial"/>
                        </a:rPr>
                        <a:t>Invention Disclosure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D5F3"/>
                    </a:solidFill>
                  </a:tcPr>
                </a:tc>
                <a:tc>
                  <a:txBody>
                    <a:bodyPr/>
                    <a:lstStyle/>
                    <a:p>
                      <a:pPr algn="ctr" fontAlgn="b"/>
                      <a:r>
                        <a:rPr lang="en-US" sz="1200" b="0" i="0" u="none" strike="noStrike">
                          <a:solidFill>
                            <a:srgbClr val="000000"/>
                          </a:solidFill>
                          <a:effectLst/>
                          <a:latin typeface="Arial"/>
                          <a:cs typeface="Arial"/>
                        </a:rPr>
                        <a:t>Invention Disclosure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Ad-Hoc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a:ea typeface="+mn-ea"/>
                          <a:cs typeface="Arial"/>
                        </a:rPr>
                        <a:t>Internal Audience​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6778156"/>
                  </a:ext>
                </a:extLst>
              </a:tr>
              <a:tr h="434183">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a:latin typeface="Arial"/>
                          <a:cs typeface="Arial"/>
                        </a:rPr>
                        <a:t>Software Release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D5F3"/>
                    </a:solidFill>
                  </a:tcPr>
                </a:tc>
                <a:tc>
                  <a:txBody>
                    <a:bodyPr/>
                    <a:lstStyle/>
                    <a:p>
                      <a:pPr algn="ctr" fontAlgn="b"/>
                      <a:r>
                        <a:rPr lang="en-US" sz="1200" b="0" i="0" u="none" strike="noStrike">
                          <a:solidFill>
                            <a:srgbClr val="000000"/>
                          </a:solidFill>
                          <a:effectLst/>
                          <a:latin typeface="Arial"/>
                          <a:cs typeface="Arial"/>
                        </a:rPr>
                        <a:t>Software Release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Ad-Hoc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a:solidFill>
                            <a:srgbClr val="000000"/>
                          </a:solidFill>
                          <a:effectLst/>
                          <a:latin typeface="Arial"/>
                          <a:ea typeface="+mn-ea"/>
                          <a:cs typeface="Arial"/>
                        </a:rPr>
                        <a:t>External and Internal Audiences​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1709253"/>
                  </a:ext>
                </a:extLst>
              </a:tr>
              <a:tr h="345352">
                <a:tc vMerge="1">
                  <a:txBody>
                    <a:bodyPr/>
                    <a:lstStyle/>
                    <a:p>
                      <a:pPr algn="ctr"/>
                      <a:endParaRPr lang="en-US" sz="1400" b="1">
                        <a:solidFill>
                          <a:schemeClr val="bg1"/>
                        </a:solidFill>
                        <a:latin typeface="Arial" panose="020B0604020202020204" pitchFamily="34" charset="0"/>
                        <a:cs typeface="Arial" panose="020B0604020202020204" pitchFamily="34" charset="0"/>
                      </a:endParaRP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100" dirty="0">
                          <a:latin typeface="Arial"/>
                          <a:cs typeface="Arial"/>
                        </a:rPr>
                        <a:t>Patent Licensing </a:t>
                      </a:r>
                      <a:endParaRPr lang="en-US" sz="1100" dirty="0">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D5F3"/>
                    </a:solidFill>
                  </a:tcPr>
                </a:tc>
                <a:tc>
                  <a:txBody>
                    <a:bodyPr/>
                    <a:lstStyle/>
                    <a:p>
                      <a:pPr algn="ctr" fontAlgn="b"/>
                      <a:r>
                        <a:rPr lang="en-US" sz="1200" b="0" i="0" u="none" strike="noStrike">
                          <a:solidFill>
                            <a:srgbClr val="000000"/>
                          </a:solidFill>
                          <a:effectLst/>
                          <a:latin typeface="Arial"/>
                          <a:cs typeface="Arial"/>
                        </a:rPr>
                        <a:t>Patent License</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Open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Ad-Hoc</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base"/>
                      <a:r>
                        <a:rPr lang="en-US" sz="1200" b="0" i="0" u="none" strike="noStrike" kern="1200" dirty="0">
                          <a:solidFill>
                            <a:srgbClr val="000000"/>
                          </a:solidFill>
                          <a:effectLst/>
                          <a:latin typeface="Arial"/>
                          <a:ea typeface="+mn-ea"/>
                          <a:cs typeface="Arial"/>
                        </a:rPr>
                        <a:t>Industry​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a:solidFill>
                            <a:srgbClr val="000000"/>
                          </a:solidFill>
                          <a:effectLst/>
                          <a:latin typeface="Arial"/>
                          <a:cs typeface="Arial"/>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N/A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7593251"/>
                  </a:ext>
                </a:extLst>
              </a:tr>
            </a:tbl>
          </a:graphicData>
        </a:graphic>
      </p:graphicFrame>
      <p:sp>
        <p:nvSpPr>
          <p:cNvPr id="3" name="Slide Number Placeholder 1">
            <a:extLst>
              <a:ext uri="{FF2B5EF4-FFF2-40B4-BE49-F238E27FC236}">
                <a16:creationId xmlns:a16="http://schemas.microsoft.com/office/drawing/2014/main" id="{904E5090-D623-65E2-6F02-19501DCAA1E5}"/>
              </a:ext>
            </a:extLst>
          </p:cNvPr>
          <p:cNvSpPr txBox="1">
            <a:spLocks/>
          </p:cNvSpPr>
          <p:nvPr/>
        </p:nvSpPr>
        <p:spPr>
          <a:xfrm>
            <a:off x="9422106" y="6476204"/>
            <a:ext cx="2743200" cy="365125"/>
          </a:xfrm>
          <a:prstGeom prst="rect">
            <a:avLst/>
          </a:prstGeom>
        </p:spPr>
        <p:txBody>
          <a:bodyPr/>
          <a:lstStyle>
            <a:defPPr>
              <a:defRPr lang="en-US"/>
            </a:defPPr>
            <a:lvl1pPr marL="0" algn="l" defTabSz="914400" rtl="0" eaLnBrk="1" latinLnBrk="0" hangingPunct="1">
              <a:defRPr sz="1100" b="1"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1C508F0-1AA7-8449-B96D-5FDB74B9F69F}" type="slidenum">
              <a:rPr kumimoji="0" lang="en-US" sz="1100" b="1"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0FBBCF84-E863-0B52-C2AD-07AADFF028EE}"/>
              </a:ext>
            </a:extLst>
          </p:cNvPr>
          <p:cNvSpPr txBox="1"/>
          <p:nvPr/>
        </p:nvSpPr>
        <p:spPr>
          <a:xfrm>
            <a:off x="174559" y="6491547"/>
            <a:ext cx="371764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***Universities are required partners for STTRs</a:t>
            </a:r>
          </a:p>
        </p:txBody>
      </p:sp>
      <p:sp>
        <p:nvSpPr>
          <p:cNvPr id="11" name="TextBox 10">
            <a:extLst>
              <a:ext uri="{FF2B5EF4-FFF2-40B4-BE49-F238E27FC236}">
                <a16:creationId xmlns:a16="http://schemas.microsoft.com/office/drawing/2014/main" id="{0845BA80-BF59-FB9A-DE83-81B12D5CDDC4}"/>
              </a:ext>
            </a:extLst>
          </p:cNvPr>
          <p:cNvSpPr txBox="1"/>
          <p:nvPr/>
        </p:nvSpPr>
        <p:spPr>
          <a:xfrm>
            <a:off x="194182" y="6279915"/>
            <a:ext cx="9169749"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a:t>
            </a:r>
            <a:r>
              <a:rPr kumimoji="0" lang="en-US" sz="1100" b="1" i="0" u="none" strike="noStrike" kern="1200" cap="none" spc="0" normalizeH="0" baseline="0" noProof="0">
                <a:ln>
                  <a:noFill/>
                </a:ln>
                <a:solidFill>
                  <a:prstClr val="black"/>
                </a:solidFill>
                <a:effectLst/>
                <a:uLnTx/>
                <a:uFillTx/>
                <a:latin typeface="Arial" panose="020B0604020202020204"/>
                <a:ea typeface="+mn-ea"/>
                <a:cs typeface="+mn-cs"/>
              </a:rPr>
              <a:t>Specific</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 has a specified topic. “</a:t>
            </a:r>
            <a:r>
              <a:rPr kumimoji="0" lang="en-US" sz="1100" b="1" i="0" u="none" strike="noStrike" kern="1200" cap="none" spc="0" normalizeH="0" baseline="0" noProof="0">
                <a:ln>
                  <a:noFill/>
                </a:ln>
                <a:solidFill>
                  <a:prstClr val="black"/>
                </a:solidFill>
                <a:effectLst/>
                <a:uLnTx/>
                <a:uFillTx/>
                <a:latin typeface="Arial" panose="020B0604020202020204"/>
                <a:ea typeface="+mn-ea"/>
                <a:cs typeface="+mn-cs"/>
              </a:rPr>
              <a:t>Hybrid</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 can be open within a broad topic or related to the original topic. “</a:t>
            </a:r>
            <a:r>
              <a:rPr kumimoji="0" lang="en-US" sz="1100" b="1" i="0" u="none" strike="noStrike" kern="1200" cap="none" spc="0" normalizeH="0" baseline="0" noProof="0">
                <a:ln>
                  <a:noFill/>
                </a:ln>
                <a:solidFill>
                  <a:prstClr val="black"/>
                </a:solidFill>
                <a:effectLst/>
                <a:uLnTx/>
                <a:uFillTx/>
                <a:latin typeface="Arial" panose="020B0604020202020204"/>
                <a:ea typeface="+mn-ea"/>
                <a:cs typeface="+mn-cs"/>
              </a:rPr>
              <a:t>Open</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mn-cs"/>
              </a:rPr>
              <a:t>” has no specified topic </a:t>
            </a:r>
            <a:endParaRPr kumimoji="0" lang="en-US" sz="11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9330928D-C0A4-D0E6-DBF2-1DFD04D4A973}"/>
              </a:ext>
            </a:extLst>
          </p:cNvPr>
          <p:cNvSpPr txBox="1"/>
          <p:nvPr/>
        </p:nvSpPr>
        <p:spPr>
          <a:xfrm>
            <a:off x="84869" y="105113"/>
            <a:ext cx="1032141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ESIP Portfolio of Solicitations/ Activities</a:t>
            </a:r>
          </a:p>
        </p:txBody>
      </p:sp>
    </p:spTree>
    <p:extLst>
      <p:ext uri="{BB962C8B-B14F-4D97-AF65-F5344CB8AC3E}">
        <p14:creationId xmlns:p14="http://schemas.microsoft.com/office/powerpoint/2010/main" val="13280253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4209EAB-F933-7043-B3AB-77B5C8E79DF7}"/>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a:stretch/>
        </p:blipFill>
        <p:spPr>
          <a:xfrm>
            <a:off x="0" y="0"/>
            <a:ext cx="12191999" cy="6876785"/>
          </a:xfrm>
          <a:prstGeom prst="rect">
            <a:avLst/>
          </a:prstGeom>
        </p:spPr>
      </p:pic>
      <p:sp>
        <p:nvSpPr>
          <p:cNvPr id="6" name="TextBox 5">
            <a:extLst>
              <a:ext uri="{FF2B5EF4-FFF2-40B4-BE49-F238E27FC236}">
                <a16:creationId xmlns:a16="http://schemas.microsoft.com/office/drawing/2014/main" id="{EBF8C64B-A9E6-1749-926F-1FD4A036BD32}"/>
              </a:ext>
            </a:extLst>
          </p:cNvPr>
          <p:cNvSpPr txBox="1"/>
          <p:nvPr/>
        </p:nvSpPr>
        <p:spPr>
          <a:xfrm>
            <a:off x="2437900" y="1838325"/>
            <a:ext cx="6990282" cy="707886"/>
          </a:xfrm>
          <a:prstGeom prst="rect">
            <a:avLst/>
          </a:prstGeom>
          <a:noFill/>
        </p:spPr>
        <p:txBody>
          <a:bodyPr wrap="square" rtlCol="0">
            <a:spAutoFit/>
          </a:bodyPr>
          <a:lstStyle/>
          <a:p>
            <a:pPr algn="ctr"/>
            <a:r>
              <a:rPr lang="en-US" sz="4000" b="1" dirty="0">
                <a:solidFill>
                  <a:schemeClr val="bg1"/>
                </a:solidFill>
                <a:latin typeface="Helvetica" pitchFamily="2" charset="0"/>
              </a:rPr>
              <a:t>NIAC BACKUP CHARTS</a:t>
            </a:r>
            <a:endParaRPr lang="en-US" sz="3200" b="1" dirty="0">
              <a:solidFill>
                <a:schemeClr val="bg1"/>
              </a:solidFill>
              <a:latin typeface="Helvetica" pitchFamily="2" charset="0"/>
            </a:endParaRPr>
          </a:p>
        </p:txBody>
      </p:sp>
      <p:sp>
        <p:nvSpPr>
          <p:cNvPr id="2" name="Date Placeholder 1"/>
          <p:cNvSpPr>
            <a:spLocks noGrp="1"/>
          </p:cNvSpPr>
          <p:nvPr>
            <p:ph type="dt" sz="half" idx="4294967295"/>
          </p:nvPr>
        </p:nvSpPr>
        <p:spPr>
          <a:xfrm>
            <a:off x="838200" y="6356350"/>
            <a:ext cx="2743200" cy="365125"/>
          </a:xfrm>
          <a:prstGeom prst="rect">
            <a:avLst/>
          </a:prstGeom>
        </p:spPr>
        <p:txBody>
          <a:bodyPr/>
          <a:lstStyle/>
          <a:p>
            <a:r>
              <a:rPr lang="en-US"/>
              <a:t>06/16/2021</a:t>
            </a:r>
          </a:p>
        </p:txBody>
      </p:sp>
      <p:sp>
        <p:nvSpPr>
          <p:cNvPr id="3" name="Slide Number Placeholder 2"/>
          <p:cNvSpPr>
            <a:spLocks noGrp="1"/>
          </p:cNvSpPr>
          <p:nvPr>
            <p:ph type="sldNum" sz="quarter" idx="12"/>
          </p:nvPr>
        </p:nvSpPr>
        <p:spPr/>
        <p:txBody>
          <a:bodyPr/>
          <a:lstStyle/>
          <a:p>
            <a:fld id="{2579AB7F-E16A-F54A-BCED-C2363B07CE7D}" type="slidenum">
              <a:rPr lang="en-US" smtClean="0"/>
              <a:t>21</a:t>
            </a:fld>
            <a:endParaRPr lang="en-US"/>
          </a:p>
        </p:txBody>
      </p:sp>
      <p:pic>
        <p:nvPicPr>
          <p:cNvPr id="4" name="Picture 3">
            <a:extLst>
              <a:ext uri="{FF2B5EF4-FFF2-40B4-BE49-F238E27FC236}">
                <a16:creationId xmlns:a16="http://schemas.microsoft.com/office/drawing/2014/main" id="{FEDFCFB7-BE24-1AE4-3C13-715DF84EB2E9}"/>
              </a:ext>
            </a:extLst>
          </p:cNvPr>
          <p:cNvPicPr>
            <a:picLocks noChangeAspect="1"/>
          </p:cNvPicPr>
          <p:nvPr/>
        </p:nvPicPr>
        <p:blipFill>
          <a:blip r:embed="rId4"/>
          <a:stretch>
            <a:fillRect/>
          </a:stretch>
        </p:blipFill>
        <p:spPr>
          <a:xfrm>
            <a:off x="11257659" y="258099"/>
            <a:ext cx="822960" cy="658368"/>
          </a:xfrm>
          <a:prstGeom prst="rect">
            <a:avLst/>
          </a:prstGeom>
        </p:spPr>
      </p:pic>
    </p:spTree>
    <p:extLst>
      <p:ext uri="{BB962C8B-B14F-4D97-AF65-F5344CB8AC3E}">
        <p14:creationId xmlns:p14="http://schemas.microsoft.com/office/powerpoint/2010/main" val="14873500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a:xfrm>
            <a:off x="0" y="136525"/>
            <a:ext cx="9720000" cy="701713"/>
          </a:xfrm>
        </p:spPr>
        <p:txBody>
          <a:bodyPr>
            <a:normAutofit/>
          </a:bodyPr>
          <a:lstStyle/>
          <a:p>
            <a:pPr marL="231775"/>
            <a:r>
              <a:rPr lang="en-US" dirty="0">
                <a:latin typeface="Helvetica" pitchFamily="2" charset="0"/>
                <a:cs typeface="Arial" charset="0"/>
              </a:rPr>
              <a:t>NASA TRL Scale</a:t>
            </a:r>
            <a:endParaRPr lang="en-US" sz="3600" b="1" dirty="0">
              <a:latin typeface="Helvetica" pitchFamily="2" charset="0"/>
              <a:cs typeface="Arial" charset="0"/>
            </a:endParaRPr>
          </a:p>
        </p:txBody>
      </p:sp>
      <p:sp>
        <p:nvSpPr>
          <p:cNvPr id="3" name="Slide Number Placeholder 2"/>
          <p:cNvSpPr>
            <a:spLocks noGrp="1"/>
          </p:cNvSpPr>
          <p:nvPr>
            <p:ph type="sldNum" sz="quarter" idx="12"/>
          </p:nvPr>
        </p:nvSpPr>
        <p:spPr/>
        <p:txBody>
          <a:bodyPr/>
          <a:lstStyle/>
          <a:p>
            <a:fld id="{2579AB7F-E16A-F54A-BCED-C2363B07CE7D}" type="slidenum">
              <a:rPr lang="en-US" smtClean="0"/>
              <a:t>22</a:t>
            </a:fld>
            <a:endParaRPr lang="en-US"/>
          </a:p>
        </p:txBody>
      </p:sp>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57800" y="6554596"/>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prstClr val="black">
                    <a:tint val="75000"/>
                  </a:prstClr>
                </a:solidFill>
                <a:latin typeface="Helvetica" pitchFamily="2" charset="0"/>
              </a:rPr>
              <a:t>NIAC</a:t>
            </a:r>
          </a:p>
        </p:txBody>
      </p:sp>
      <p:grpSp>
        <p:nvGrpSpPr>
          <p:cNvPr id="2" name="Group 1">
            <a:extLst>
              <a:ext uri="{FF2B5EF4-FFF2-40B4-BE49-F238E27FC236}">
                <a16:creationId xmlns:a16="http://schemas.microsoft.com/office/drawing/2014/main" id="{1435ADEE-6666-9F58-3DC8-075646C6AF05}"/>
              </a:ext>
            </a:extLst>
          </p:cNvPr>
          <p:cNvGrpSpPr/>
          <p:nvPr/>
        </p:nvGrpSpPr>
        <p:grpSpPr>
          <a:xfrm>
            <a:off x="368201" y="1505367"/>
            <a:ext cx="11455596" cy="5049229"/>
            <a:chOff x="377058" y="1187574"/>
            <a:chExt cx="11455596" cy="5049229"/>
          </a:xfrm>
        </p:grpSpPr>
        <p:sp>
          <p:nvSpPr>
            <p:cNvPr id="4" name="TextBox 3">
              <a:extLst>
                <a:ext uri="{FF2B5EF4-FFF2-40B4-BE49-F238E27FC236}">
                  <a16:creationId xmlns:a16="http://schemas.microsoft.com/office/drawing/2014/main" id="{D7BB436D-FD6C-5ABB-0C97-4948B02C6FC5}"/>
                </a:ext>
              </a:extLst>
            </p:cNvPr>
            <p:cNvSpPr txBox="1"/>
            <p:nvPr/>
          </p:nvSpPr>
          <p:spPr>
            <a:xfrm>
              <a:off x="1524001" y="1416175"/>
              <a:ext cx="10308653" cy="4547399"/>
            </a:xfrm>
            <a:prstGeom prst="rect">
              <a:avLst/>
            </a:prstGeom>
            <a:noFill/>
          </p:spPr>
          <p:txBody>
            <a:bodyPr wrap="square">
              <a:spAutoFit/>
            </a:bodyPr>
            <a:lstStyle/>
            <a:p>
              <a:pPr>
                <a:spcBef>
                  <a:spcPts val="500"/>
                </a:spcBef>
              </a:pPr>
              <a:r>
                <a:rPr lang="en-US" dirty="0"/>
                <a:t>TRL 9 - Actual system "flight proven" through successful mission operations</a:t>
              </a:r>
            </a:p>
            <a:p>
              <a:pPr>
                <a:spcBef>
                  <a:spcPts val="2000"/>
                </a:spcBef>
              </a:pPr>
              <a:r>
                <a:rPr lang="en-US" dirty="0"/>
                <a:t>TRL 8 - Actual system completed and "flight qualified" through test and demonstration (Ground or Flight)</a:t>
              </a:r>
            </a:p>
            <a:p>
              <a:pPr>
                <a:spcBef>
                  <a:spcPts val="2000"/>
                </a:spcBef>
              </a:pPr>
              <a:r>
                <a:rPr lang="en-US" dirty="0"/>
                <a:t>TRL 7 - System prototype demonstration in a space environment</a:t>
              </a:r>
            </a:p>
            <a:p>
              <a:pPr>
                <a:spcBef>
                  <a:spcPts val="2000"/>
                </a:spcBef>
              </a:pPr>
              <a:r>
                <a:rPr lang="en-US" dirty="0"/>
                <a:t>TRL 6 - System/subsystem model or prototype demonstration in a relevant environment (Ground or Space)</a:t>
              </a:r>
            </a:p>
            <a:p>
              <a:pPr>
                <a:spcBef>
                  <a:spcPts val="2000"/>
                </a:spcBef>
              </a:pPr>
              <a:r>
                <a:rPr lang="en-US" dirty="0"/>
                <a:t>TRL 5 - Component and/or breadboard validation in relevant environment</a:t>
              </a:r>
            </a:p>
            <a:p>
              <a:pPr>
                <a:spcBef>
                  <a:spcPts val="2000"/>
                </a:spcBef>
              </a:pPr>
              <a:r>
                <a:rPr lang="en-US" dirty="0"/>
                <a:t>TRL 4 - Component and/or breadboard validation in laboratory environment</a:t>
              </a:r>
            </a:p>
            <a:p>
              <a:pPr>
                <a:spcBef>
                  <a:spcPts val="1800"/>
                </a:spcBef>
              </a:pPr>
              <a:r>
                <a:rPr lang="en-US" dirty="0"/>
                <a:t>TRL 3 - Analytical and experimental critical function and/or characteristic proof-of-concept</a:t>
              </a:r>
            </a:p>
            <a:p>
              <a:pPr>
                <a:spcBef>
                  <a:spcPts val="1500"/>
                </a:spcBef>
              </a:pPr>
              <a:r>
                <a:rPr lang="en-US" dirty="0"/>
                <a:t>TRL 2 - Technology concept and/or application formulated</a:t>
              </a:r>
            </a:p>
            <a:p>
              <a:pPr>
                <a:spcBef>
                  <a:spcPts val="2000"/>
                </a:spcBef>
              </a:pPr>
              <a:r>
                <a:rPr lang="en-US" dirty="0"/>
                <a:t>TRL 1 - Basic principles observed and reported</a:t>
              </a:r>
            </a:p>
          </p:txBody>
        </p:sp>
        <p:pic>
          <p:nvPicPr>
            <p:cNvPr id="5" name="Picture 4">
              <a:extLst>
                <a:ext uri="{FF2B5EF4-FFF2-40B4-BE49-F238E27FC236}">
                  <a16:creationId xmlns:a16="http://schemas.microsoft.com/office/drawing/2014/main" id="{E5DC3636-1C9A-C2A8-B72B-B70AF711C5C2}"/>
                </a:ext>
              </a:extLst>
            </p:cNvPr>
            <p:cNvPicPr>
              <a:picLocks noChangeAspect="1"/>
            </p:cNvPicPr>
            <p:nvPr/>
          </p:nvPicPr>
          <p:blipFill>
            <a:blip r:embed="rId2"/>
            <a:stretch>
              <a:fillRect/>
            </a:stretch>
          </p:blipFill>
          <p:spPr>
            <a:xfrm>
              <a:off x="377058" y="1187574"/>
              <a:ext cx="1146942" cy="5049229"/>
            </a:xfrm>
            <a:prstGeom prst="rect">
              <a:avLst/>
            </a:prstGeom>
          </p:spPr>
        </p:pic>
      </p:grpSp>
      <p:sp>
        <p:nvSpPr>
          <p:cNvPr id="8" name="TextBox 7">
            <a:extLst>
              <a:ext uri="{FF2B5EF4-FFF2-40B4-BE49-F238E27FC236}">
                <a16:creationId xmlns:a16="http://schemas.microsoft.com/office/drawing/2014/main" id="{737AAF4C-6479-1D14-B25B-2D7A52BB02C6}"/>
              </a:ext>
            </a:extLst>
          </p:cNvPr>
          <p:cNvSpPr txBox="1"/>
          <p:nvPr/>
        </p:nvSpPr>
        <p:spPr>
          <a:xfrm>
            <a:off x="1" y="959189"/>
            <a:ext cx="12191999" cy="584775"/>
          </a:xfrm>
          <a:prstGeom prst="rect">
            <a:avLst/>
          </a:prstGeom>
          <a:noFill/>
        </p:spPr>
        <p:txBody>
          <a:bodyPr wrap="square" rtlCol="0">
            <a:spAutoFit/>
          </a:bodyPr>
          <a:lstStyle/>
          <a:p>
            <a:pPr algn="ctr"/>
            <a:r>
              <a:rPr lang="en-US" sz="3200" b="1" dirty="0">
                <a:latin typeface="+mj-lt"/>
              </a:rPr>
              <a:t>NASA Technology Readiness Levels</a:t>
            </a:r>
          </a:p>
        </p:txBody>
      </p:sp>
    </p:spTree>
    <p:extLst>
      <p:ext uri="{BB962C8B-B14F-4D97-AF65-F5344CB8AC3E}">
        <p14:creationId xmlns:p14="http://schemas.microsoft.com/office/powerpoint/2010/main" val="28932259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a:xfrm>
            <a:off x="0" y="109458"/>
            <a:ext cx="9720000" cy="701713"/>
          </a:xfrm>
        </p:spPr>
        <p:txBody>
          <a:bodyPr>
            <a:normAutofit/>
          </a:bodyPr>
          <a:lstStyle/>
          <a:p>
            <a:pPr marL="231775"/>
            <a:r>
              <a:rPr lang="en-US" sz="3600" b="1" dirty="0">
                <a:latin typeface="Helvetica" pitchFamily="2" charset="0"/>
                <a:cs typeface="Arial" charset="0"/>
              </a:rPr>
              <a:t>NIAC Phase I Process</a:t>
            </a:r>
          </a:p>
        </p:txBody>
      </p:sp>
      <p:sp>
        <p:nvSpPr>
          <p:cNvPr id="3" name="Slide Number Placeholder 2"/>
          <p:cNvSpPr>
            <a:spLocks noGrp="1"/>
          </p:cNvSpPr>
          <p:nvPr>
            <p:ph type="sldNum" sz="quarter" idx="12"/>
          </p:nvPr>
        </p:nvSpPr>
        <p:spPr/>
        <p:txBody>
          <a:bodyPr/>
          <a:lstStyle/>
          <a:p>
            <a:fld id="{2579AB7F-E16A-F54A-BCED-C2363B07CE7D}" type="slidenum">
              <a:rPr lang="en-US" smtClean="0"/>
              <a:t>23</a:t>
            </a:fld>
            <a:endParaRPr lang="en-US"/>
          </a:p>
        </p:txBody>
      </p:sp>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57800" y="6554596"/>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prstClr val="black">
                    <a:tint val="75000"/>
                  </a:prstClr>
                </a:solidFill>
                <a:latin typeface="Helvetica" pitchFamily="2" charset="0"/>
              </a:rPr>
              <a:t>NIAC</a:t>
            </a:r>
          </a:p>
        </p:txBody>
      </p:sp>
      <p:sp>
        <p:nvSpPr>
          <p:cNvPr id="25" name="Rectangle 24">
            <a:extLst>
              <a:ext uri="{FF2B5EF4-FFF2-40B4-BE49-F238E27FC236}">
                <a16:creationId xmlns:a16="http://schemas.microsoft.com/office/drawing/2014/main" id="{CE3C517F-9A34-C24F-A2C0-6F377A5EF59B}"/>
              </a:ext>
            </a:extLst>
          </p:cNvPr>
          <p:cNvSpPr/>
          <p:nvPr/>
        </p:nvSpPr>
        <p:spPr>
          <a:xfrm>
            <a:off x="652446" y="5562255"/>
            <a:ext cx="10423871" cy="400110"/>
          </a:xfrm>
          <a:prstGeom prst="rect">
            <a:avLst/>
          </a:prstGeom>
          <a:noFill/>
          <a:effectLst>
            <a:outerShdw sx="1000" sy="1000" algn="ctr" rotWithShape="0">
              <a:srgbClr val="000000"/>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marL="0" lvl="1" algn="ctr"/>
            <a:r>
              <a:rPr lang="en-US" sz="2000" dirty="0">
                <a:solidFill>
                  <a:srgbClr val="2E2C32"/>
                </a:solidFill>
                <a:effectLst>
                  <a:outerShdw sx="1000" sy="1000" algn="tl">
                    <a:srgbClr val="000000"/>
                  </a:outerShdw>
                </a:effectLst>
                <a:latin typeface="Helvetica" pitchFamily="2" charset="0"/>
              </a:rPr>
              <a:t>Selected Studies are awarded up to </a:t>
            </a:r>
            <a:r>
              <a:rPr lang="en-US" sz="2000" b="1" dirty="0">
                <a:solidFill>
                  <a:srgbClr val="0366B3"/>
                </a:solidFill>
                <a:effectLst>
                  <a:outerShdw sx="1000" sy="1000" algn="tl">
                    <a:srgbClr val="000000"/>
                  </a:outerShdw>
                </a:effectLst>
                <a:latin typeface="Helvetica" pitchFamily="2" charset="0"/>
              </a:rPr>
              <a:t>$175K for a 9-month Study</a:t>
            </a:r>
          </a:p>
        </p:txBody>
      </p:sp>
      <p:grpSp>
        <p:nvGrpSpPr>
          <p:cNvPr id="26" name="Group 25">
            <a:extLst>
              <a:ext uri="{FF2B5EF4-FFF2-40B4-BE49-F238E27FC236}">
                <a16:creationId xmlns:a16="http://schemas.microsoft.com/office/drawing/2014/main" id="{B135B211-7FE8-9249-9212-E1C37112DBC2}"/>
              </a:ext>
            </a:extLst>
          </p:cNvPr>
          <p:cNvGrpSpPr/>
          <p:nvPr/>
        </p:nvGrpSpPr>
        <p:grpSpPr>
          <a:xfrm>
            <a:off x="887908" y="2040671"/>
            <a:ext cx="5220141" cy="1745171"/>
            <a:chOff x="717948" y="1735677"/>
            <a:chExt cx="3953645" cy="2200848"/>
          </a:xfrm>
        </p:grpSpPr>
        <p:sp>
          <p:nvSpPr>
            <p:cNvPr id="33" name="Down Arrow Callout 32">
              <a:extLst>
                <a:ext uri="{FF2B5EF4-FFF2-40B4-BE49-F238E27FC236}">
                  <a16:creationId xmlns:a16="http://schemas.microsoft.com/office/drawing/2014/main" id="{059ADD15-27B2-D94C-9725-1597CC36089C}"/>
                </a:ext>
              </a:extLst>
            </p:cNvPr>
            <p:cNvSpPr/>
            <p:nvPr/>
          </p:nvSpPr>
          <p:spPr>
            <a:xfrm>
              <a:off x="1925214" y="1735677"/>
              <a:ext cx="2746379" cy="2200848"/>
            </a:xfrm>
            <a:prstGeom prst="downArrowCallout">
              <a:avLst>
                <a:gd name="adj1" fmla="val 27953"/>
                <a:gd name="adj2" fmla="val 24604"/>
                <a:gd name="adj3" fmla="val 23455"/>
                <a:gd name="adj4" fmla="val 64977"/>
              </a:avLst>
            </a:prstGeom>
            <a:solidFill>
              <a:srgbClr val="FAC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1400" b="1" dirty="0">
                  <a:solidFill>
                    <a:srgbClr val="2E2C32"/>
                  </a:solidFill>
                  <a:latin typeface="Helvetica" pitchFamily="2" charset="0"/>
                </a:rPr>
              </a:br>
              <a:r>
                <a:rPr lang="en-US" sz="1600" b="1" dirty="0">
                  <a:solidFill>
                    <a:srgbClr val="2E2C32"/>
                  </a:solidFill>
                  <a:latin typeface="Helvetica" pitchFamily="2" charset="0"/>
                </a:rPr>
                <a:t>3-page whitepaper </a:t>
              </a:r>
              <a:r>
                <a:rPr lang="en-US" sz="1600" dirty="0">
                  <a:solidFill>
                    <a:srgbClr val="2E2C32"/>
                  </a:solidFill>
                  <a:latin typeface="Helvetica" pitchFamily="2" charset="0"/>
                </a:rPr>
                <a:t>describing your technology development concept in a Mission Context</a:t>
              </a:r>
            </a:p>
            <a:p>
              <a:pPr algn="ctr"/>
              <a:endParaRPr lang="en-US" dirty="0">
                <a:solidFill>
                  <a:prstClr val="white"/>
                </a:solidFill>
              </a:endParaRPr>
            </a:p>
          </p:txBody>
        </p:sp>
        <p:sp>
          <p:nvSpPr>
            <p:cNvPr id="35" name="Rectangle 34">
              <a:extLst>
                <a:ext uri="{FF2B5EF4-FFF2-40B4-BE49-F238E27FC236}">
                  <a16:creationId xmlns:a16="http://schemas.microsoft.com/office/drawing/2014/main" id="{A543551E-EEBE-5147-A7E6-37B062972591}"/>
                </a:ext>
              </a:extLst>
            </p:cNvPr>
            <p:cNvSpPr/>
            <p:nvPr/>
          </p:nvSpPr>
          <p:spPr>
            <a:xfrm>
              <a:off x="717948" y="1747115"/>
              <a:ext cx="1232168" cy="1420971"/>
            </a:xfrm>
            <a:prstGeom prst="rect">
              <a:avLst/>
            </a:prstGeom>
            <a:solidFill>
              <a:srgbClr val="82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effectLst>
                    <a:outerShdw sx="1000" sy="1000" algn="tl">
                      <a:srgbClr val="000000"/>
                    </a:outerShdw>
                  </a:effectLst>
                  <a:latin typeface="Helvetica" pitchFamily="2" charset="0"/>
                </a:rPr>
                <a:t>STEP A</a:t>
              </a:r>
            </a:p>
          </p:txBody>
        </p:sp>
      </p:grpSp>
      <p:sp>
        <p:nvSpPr>
          <p:cNvPr id="40" name="Rectangle 39">
            <a:extLst>
              <a:ext uri="{FF2B5EF4-FFF2-40B4-BE49-F238E27FC236}">
                <a16:creationId xmlns:a16="http://schemas.microsoft.com/office/drawing/2014/main" id="{9BAD0DE4-6EC8-374A-832B-6950EB8056D1}"/>
              </a:ext>
            </a:extLst>
          </p:cNvPr>
          <p:cNvSpPr/>
          <p:nvPr/>
        </p:nvSpPr>
        <p:spPr>
          <a:xfrm>
            <a:off x="887915" y="1393468"/>
            <a:ext cx="10108117" cy="461665"/>
          </a:xfrm>
          <a:prstGeom prst="rect">
            <a:avLst/>
          </a:prstGeom>
          <a:solidFill>
            <a:srgbClr val="82355C"/>
          </a:solidFill>
          <a:effectLst>
            <a:outerShdw sx="1000" sy="1000" algn="ctr" rotWithShape="0">
              <a:srgbClr val="000000"/>
            </a:outerShdw>
          </a:effectLst>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sz="2400" b="1" dirty="0">
                <a:solidFill>
                  <a:prstClr val="white"/>
                </a:solidFill>
                <a:latin typeface="Helvetica" pitchFamily="2" charset="0"/>
              </a:rPr>
              <a:t>NIAC Phase I Process: A Two-Step Call</a:t>
            </a:r>
          </a:p>
        </p:txBody>
      </p:sp>
      <p:grpSp>
        <p:nvGrpSpPr>
          <p:cNvPr id="4" name="Group 3">
            <a:extLst>
              <a:ext uri="{FF2B5EF4-FFF2-40B4-BE49-F238E27FC236}">
                <a16:creationId xmlns:a16="http://schemas.microsoft.com/office/drawing/2014/main" id="{AA3646D8-E3CA-464A-8C62-96DDD0329681}"/>
              </a:ext>
            </a:extLst>
          </p:cNvPr>
          <p:cNvGrpSpPr/>
          <p:nvPr/>
        </p:nvGrpSpPr>
        <p:grpSpPr>
          <a:xfrm>
            <a:off x="887908" y="3427599"/>
            <a:ext cx="10089973" cy="2120376"/>
            <a:chOff x="281326" y="3943005"/>
            <a:chExt cx="10089973" cy="2120376"/>
          </a:xfrm>
        </p:grpSpPr>
        <p:grpSp>
          <p:nvGrpSpPr>
            <p:cNvPr id="36" name="Group 35">
              <a:extLst>
                <a:ext uri="{FF2B5EF4-FFF2-40B4-BE49-F238E27FC236}">
                  <a16:creationId xmlns:a16="http://schemas.microsoft.com/office/drawing/2014/main" id="{8FC43E22-0507-AF4D-BEAC-E36DD831A891}"/>
                </a:ext>
              </a:extLst>
            </p:cNvPr>
            <p:cNvGrpSpPr/>
            <p:nvPr/>
          </p:nvGrpSpPr>
          <p:grpSpPr>
            <a:xfrm>
              <a:off x="281326" y="4296500"/>
              <a:ext cx="10089973" cy="1766881"/>
              <a:chOff x="742661" y="3818891"/>
              <a:chExt cx="7658931" cy="2236154"/>
            </a:xfrm>
          </p:grpSpPr>
          <p:sp>
            <p:nvSpPr>
              <p:cNvPr id="37" name="Rectangle 36">
                <a:extLst>
                  <a:ext uri="{FF2B5EF4-FFF2-40B4-BE49-F238E27FC236}">
                    <a16:creationId xmlns:a16="http://schemas.microsoft.com/office/drawing/2014/main" id="{86B22D17-AC79-E54C-B15C-BBE091537062}"/>
                  </a:ext>
                </a:extLst>
              </p:cNvPr>
              <p:cNvSpPr/>
              <p:nvPr/>
            </p:nvSpPr>
            <p:spPr>
              <a:xfrm>
                <a:off x="4704069" y="3818891"/>
                <a:ext cx="3697523" cy="1491657"/>
              </a:xfrm>
              <a:prstGeom prst="rect">
                <a:avLst/>
              </a:prstGeom>
              <a:solidFill>
                <a:schemeClr val="bg1"/>
              </a:solidFill>
              <a:ln w="57150">
                <a:solidFill>
                  <a:srgbClr val="FAC300"/>
                </a:solidFill>
                <a:round/>
              </a:ln>
            </p:spPr>
            <p:txBody>
              <a:bodyPr wrap="square" lIns="91440" tIns="45720" rIns="91440" bIns="45720" anchor="ctr">
                <a:spAutoFit/>
              </a:bodyPr>
              <a:lstStyle/>
              <a:p>
                <a:pPr marL="0" lvl="1" algn="ctr"/>
                <a:br>
                  <a:rPr lang="en-US" sz="1400" b="1" dirty="0">
                    <a:solidFill>
                      <a:srgbClr val="0A2F4C"/>
                    </a:solidFill>
                    <a:latin typeface="Helvetica" pitchFamily="2" charset="0"/>
                  </a:rPr>
                </a:br>
                <a:r>
                  <a:rPr lang="en-US" sz="1400" b="1" dirty="0">
                    <a:solidFill>
                      <a:srgbClr val="0A2F4C"/>
                    </a:solidFill>
                    <a:latin typeface="Helvetica" pitchFamily="2" charset="0"/>
                  </a:rPr>
                  <a:t>The Step B proposals are reviewed by an expert panel, ranked, and presented to the Selection Official at NASA HQ, who makes the final selection of projects</a:t>
                </a:r>
                <a:br>
                  <a:rPr lang="en-US" sz="1400" b="1" dirty="0">
                    <a:solidFill>
                      <a:srgbClr val="0A2F4C"/>
                    </a:solidFill>
                    <a:latin typeface="Helvetica" pitchFamily="2" charset="0"/>
                  </a:rPr>
                </a:br>
                <a:endParaRPr lang="en-US" sz="1200" b="1">
                  <a:solidFill>
                    <a:srgbClr val="0A2F4C"/>
                  </a:solidFill>
                  <a:latin typeface="Helvetica" pitchFamily="2" charset="0"/>
                  <a:cs typeface="Helvetica" pitchFamily="2" charset="0"/>
                </a:endParaRPr>
              </a:p>
            </p:txBody>
          </p:sp>
          <p:sp>
            <p:nvSpPr>
              <p:cNvPr id="38" name="Rectangle 37">
                <a:extLst>
                  <a:ext uri="{FF2B5EF4-FFF2-40B4-BE49-F238E27FC236}">
                    <a16:creationId xmlns:a16="http://schemas.microsoft.com/office/drawing/2014/main" id="{82465DB9-5445-ED40-8844-C311E3CBEC1B}"/>
                  </a:ext>
                </a:extLst>
              </p:cNvPr>
              <p:cNvSpPr/>
              <p:nvPr/>
            </p:nvSpPr>
            <p:spPr>
              <a:xfrm>
                <a:off x="742661" y="3898342"/>
                <a:ext cx="1275332" cy="1388370"/>
              </a:xfrm>
              <a:prstGeom prst="rect">
                <a:avLst/>
              </a:prstGeom>
              <a:solidFill>
                <a:srgbClr val="82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effectLst>
                      <a:outerShdw sx="1000" sy="1000" algn="tl">
                        <a:srgbClr val="000000"/>
                      </a:outerShdw>
                    </a:effectLst>
                    <a:latin typeface="Helvetica" pitchFamily="2" charset="0"/>
                  </a:rPr>
                  <a:t>STEP B</a:t>
                </a:r>
              </a:p>
            </p:txBody>
          </p:sp>
          <p:sp>
            <p:nvSpPr>
              <p:cNvPr id="39" name="Down Arrow Callout 38">
                <a:extLst>
                  <a:ext uri="{FF2B5EF4-FFF2-40B4-BE49-F238E27FC236}">
                    <a16:creationId xmlns:a16="http://schemas.microsoft.com/office/drawing/2014/main" id="{08AC7407-A9BB-0144-8AB4-C62C94211B5C}"/>
                  </a:ext>
                </a:extLst>
              </p:cNvPr>
              <p:cNvSpPr/>
              <p:nvPr/>
            </p:nvSpPr>
            <p:spPr>
              <a:xfrm>
                <a:off x="1952606" y="3857846"/>
                <a:ext cx="2764232" cy="2197199"/>
              </a:xfrm>
              <a:prstGeom prst="downArrowCallout">
                <a:avLst>
                  <a:gd name="adj1" fmla="val 27953"/>
                  <a:gd name="adj2" fmla="val 24604"/>
                  <a:gd name="adj3" fmla="val 23455"/>
                  <a:gd name="adj4" fmla="val 64977"/>
                </a:avLst>
              </a:prstGeom>
              <a:solidFill>
                <a:srgbClr val="FAC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3" algn="ctr"/>
                <a:endParaRPr lang="en-US" sz="1600" b="1" dirty="0">
                  <a:solidFill>
                    <a:prstClr val="white"/>
                  </a:solidFill>
                </a:endParaRPr>
              </a:p>
              <a:p>
                <a:pPr marL="0" lvl="3" algn="ctr"/>
                <a:br>
                  <a:rPr lang="en-US" sz="1600" b="1" dirty="0">
                    <a:solidFill>
                      <a:srgbClr val="2E2C32"/>
                    </a:solidFill>
                    <a:latin typeface="Helvetica" pitchFamily="2" charset="0"/>
                  </a:rPr>
                </a:br>
                <a:r>
                  <a:rPr lang="en-US" sz="1600" b="1" dirty="0">
                    <a:solidFill>
                      <a:srgbClr val="2E2C32"/>
                    </a:solidFill>
                    <a:latin typeface="Helvetica" pitchFamily="2" charset="0"/>
                  </a:rPr>
                  <a:t>8-page proposal </a:t>
                </a:r>
                <a:br>
                  <a:rPr lang="en-US" sz="1600" b="1" dirty="0">
                    <a:solidFill>
                      <a:srgbClr val="2E2C32"/>
                    </a:solidFill>
                    <a:latin typeface="Helvetica" pitchFamily="2" charset="0"/>
                  </a:rPr>
                </a:br>
                <a:r>
                  <a:rPr lang="en-US" sz="1600" dirty="0">
                    <a:solidFill>
                      <a:srgbClr val="2E2C32"/>
                    </a:solidFill>
                    <a:latin typeface="Helvetica" pitchFamily="2" charset="0"/>
                  </a:rPr>
                  <a:t>detailing your concept and describing the work you would do</a:t>
                </a:r>
              </a:p>
              <a:p>
                <a:pPr algn="ctr"/>
                <a:endParaRPr lang="en-US" sz="1600" b="1" dirty="0">
                  <a:solidFill>
                    <a:prstClr val="white"/>
                  </a:solidFill>
                </a:endParaRPr>
              </a:p>
              <a:p>
                <a:pPr algn="ctr"/>
                <a:endParaRPr lang="en-US" dirty="0">
                  <a:solidFill>
                    <a:prstClr val="white"/>
                  </a:solidFill>
                </a:endParaRPr>
              </a:p>
            </p:txBody>
          </p:sp>
        </p:grpSp>
        <p:sp>
          <p:nvSpPr>
            <p:cNvPr id="41" name="Rectangle 40">
              <a:extLst>
                <a:ext uri="{FF2B5EF4-FFF2-40B4-BE49-F238E27FC236}">
                  <a16:creationId xmlns:a16="http://schemas.microsoft.com/office/drawing/2014/main" id="{11A6C9CB-6DFA-F94C-91E5-EFC7E7DF2833}"/>
                </a:ext>
              </a:extLst>
            </p:cNvPr>
            <p:cNvSpPr/>
            <p:nvPr/>
          </p:nvSpPr>
          <p:spPr>
            <a:xfrm>
              <a:off x="281326" y="3943005"/>
              <a:ext cx="1594961" cy="416273"/>
            </a:xfrm>
            <a:prstGeom prst="rect">
              <a:avLst/>
            </a:prstGeom>
            <a:solidFill>
              <a:srgbClr val="823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Helvetica" pitchFamily="2" charset="0"/>
                </a:rPr>
                <a:t>INVITATION</a:t>
              </a:r>
            </a:p>
          </p:txBody>
        </p:sp>
        <p:pic>
          <p:nvPicPr>
            <p:cNvPr id="42" name="Graphic 17" descr="Envelope">
              <a:extLst>
                <a:ext uri="{FF2B5EF4-FFF2-40B4-BE49-F238E27FC236}">
                  <a16:creationId xmlns:a16="http://schemas.microsoft.com/office/drawing/2014/main" id="{C881517F-6F39-8743-AEB1-322DFB2098A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1790" y="4258673"/>
              <a:ext cx="473070" cy="437334"/>
            </a:xfrm>
            <a:prstGeom prst="rect">
              <a:avLst/>
            </a:prstGeom>
          </p:spPr>
        </p:pic>
      </p:grpSp>
      <p:sp>
        <p:nvSpPr>
          <p:cNvPr id="6" name="Rectangle 5">
            <a:extLst>
              <a:ext uri="{FF2B5EF4-FFF2-40B4-BE49-F238E27FC236}">
                <a16:creationId xmlns:a16="http://schemas.microsoft.com/office/drawing/2014/main" id="{6ADC349D-D0C5-427A-8A85-76E153E03425}"/>
              </a:ext>
            </a:extLst>
          </p:cNvPr>
          <p:cNvSpPr/>
          <p:nvPr/>
        </p:nvSpPr>
        <p:spPr>
          <a:xfrm>
            <a:off x="6100239" y="2011543"/>
            <a:ext cx="4823020" cy="1188355"/>
          </a:xfrm>
          <a:prstGeom prst="rect">
            <a:avLst/>
          </a:prstGeom>
          <a:ln w="57150">
            <a:solidFill>
              <a:srgbClr val="FAC3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b="1" dirty="0">
              <a:solidFill>
                <a:srgbClr val="0A2F4C"/>
              </a:solidFill>
              <a:latin typeface="Helvetica"/>
              <a:cs typeface="Helvetica"/>
            </a:endParaRPr>
          </a:p>
          <a:p>
            <a:pPr algn="ctr"/>
            <a:r>
              <a:rPr lang="en-US" sz="1600" b="1" dirty="0">
                <a:solidFill>
                  <a:srgbClr val="0A2F4C"/>
                </a:solidFill>
                <a:latin typeface="Helvetica"/>
                <a:cs typeface="Helvetica"/>
              </a:rPr>
              <a:t>We review the Step A Proposals and invite all qualifying proposals to STEP B</a:t>
            </a:r>
            <a:endParaRPr lang="en-US" sz="1600" dirty="0">
              <a:ea typeface="+mn-lt"/>
              <a:cs typeface="+mn-lt"/>
            </a:endParaRPr>
          </a:p>
          <a:p>
            <a:pPr algn="ctr"/>
            <a:endParaRPr lang="en-US" dirty="0"/>
          </a:p>
        </p:txBody>
      </p:sp>
    </p:spTree>
    <p:extLst>
      <p:ext uri="{BB962C8B-B14F-4D97-AF65-F5344CB8AC3E}">
        <p14:creationId xmlns:p14="http://schemas.microsoft.com/office/powerpoint/2010/main" val="22065489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a:xfrm>
            <a:off x="0" y="136525"/>
            <a:ext cx="9720000" cy="701713"/>
          </a:xfrm>
        </p:spPr>
        <p:txBody>
          <a:bodyPr>
            <a:normAutofit/>
          </a:bodyPr>
          <a:lstStyle/>
          <a:p>
            <a:pPr marL="231775"/>
            <a:r>
              <a:rPr lang="en-US" sz="3600" b="1" dirty="0">
                <a:latin typeface="Helvetica" pitchFamily="2" charset="0"/>
                <a:cs typeface="Arial" charset="0"/>
              </a:rPr>
              <a:t>NIAC Step A Elimination Criteria</a:t>
            </a:r>
          </a:p>
        </p:txBody>
      </p:sp>
      <p:sp>
        <p:nvSpPr>
          <p:cNvPr id="3" name="Slide Number Placeholder 2"/>
          <p:cNvSpPr>
            <a:spLocks noGrp="1"/>
          </p:cNvSpPr>
          <p:nvPr>
            <p:ph type="sldNum" sz="quarter" idx="12"/>
          </p:nvPr>
        </p:nvSpPr>
        <p:spPr/>
        <p:txBody>
          <a:bodyPr/>
          <a:lstStyle/>
          <a:p>
            <a:fld id="{2579AB7F-E16A-F54A-BCED-C2363B07CE7D}" type="slidenum">
              <a:rPr lang="en-US" smtClean="0"/>
              <a:t>24</a:t>
            </a:fld>
            <a:endParaRPr lang="en-US"/>
          </a:p>
        </p:txBody>
      </p:sp>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57800" y="6554596"/>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prstClr val="black">
                    <a:tint val="75000"/>
                  </a:prstClr>
                </a:solidFill>
                <a:latin typeface="Helvetica" pitchFamily="2" charset="0"/>
              </a:rPr>
              <a:t>NIAC</a:t>
            </a:r>
          </a:p>
        </p:txBody>
      </p:sp>
      <p:sp>
        <p:nvSpPr>
          <p:cNvPr id="25" name="Content Placeholder 6">
            <a:extLst>
              <a:ext uri="{FF2B5EF4-FFF2-40B4-BE49-F238E27FC236}">
                <a16:creationId xmlns:a16="http://schemas.microsoft.com/office/drawing/2014/main" id="{8025F458-5E4F-6740-9719-5E43F5B53113}"/>
              </a:ext>
            </a:extLst>
          </p:cNvPr>
          <p:cNvSpPr txBox="1">
            <a:spLocks/>
          </p:cNvSpPr>
          <p:nvPr/>
        </p:nvSpPr>
        <p:spPr>
          <a:xfrm>
            <a:off x="560550" y="1080494"/>
            <a:ext cx="11145581" cy="5201424"/>
          </a:xfrm>
          <a:prstGeom prst="rect">
            <a:avLst/>
          </a:prstGeom>
        </p:spPr>
        <p:txBody>
          <a:bodyPr vert="horz" wrap="square" lIns="91440" tIns="45720" rIns="91440" bIns="45720" rtlCol="0" anchor="ctr">
            <a:sp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9250" indent="-349250">
              <a:spcBef>
                <a:spcPts val="600"/>
              </a:spcBef>
              <a:spcAft>
                <a:spcPts val="600"/>
              </a:spcAft>
              <a:buFont typeface="+mj-lt"/>
              <a:buAutoNum type="arabicPeriod"/>
            </a:pPr>
            <a:r>
              <a:rPr lang="en-US" sz="2800" dirty="0">
                <a:solidFill>
                  <a:schemeClr val="tx1"/>
                </a:solidFill>
                <a:latin typeface="Helvetica" pitchFamily="2" charset="0"/>
              </a:rPr>
              <a:t>Not an aerospace architecture</a:t>
            </a:r>
          </a:p>
          <a:p>
            <a:pPr marL="349250" indent="-349250">
              <a:spcBef>
                <a:spcPts val="600"/>
              </a:spcBef>
              <a:spcAft>
                <a:spcPts val="600"/>
              </a:spcAft>
              <a:buFont typeface="+mj-lt"/>
              <a:buAutoNum type="arabicPeriod"/>
            </a:pPr>
            <a:r>
              <a:rPr lang="en-US" sz="2800" dirty="0">
                <a:solidFill>
                  <a:schemeClr val="tx1"/>
                </a:solidFill>
                <a:latin typeface="Helvetica" pitchFamily="2" charset="0"/>
              </a:rPr>
              <a:t>Proposed concept is unclear or not adequately articulated</a:t>
            </a:r>
          </a:p>
          <a:p>
            <a:pPr marL="349250" indent="-349250">
              <a:spcBef>
                <a:spcPts val="600"/>
              </a:spcBef>
              <a:spcAft>
                <a:spcPts val="600"/>
              </a:spcAft>
              <a:buFont typeface="+mj-lt"/>
              <a:buAutoNum type="arabicPeriod"/>
            </a:pPr>
            <a:r>
              <a:rPr lang="en-US" sz="2800" dirty="0">
                <a:solidFill>
                  <a:srgbClr val="000099"/>
                </a:solidFill>
                <a:latin typeface="Helvetica" pitchFamily="2" charset="0"/>
              </a:rPr>
              <a:t>No representative mission</a:t>
            </a:r>
          </a:p>
          <a:p>
            <a:pPr marL="349250" indent="-349250">
              <a:spcBef>
                <a:spcPts val="600"/>
              </a:spcBef>
              <a:spcAft>
                <a:spcPts val="600"/>
              </a:spcAft>
              <a:buFont typeface="+mj-lt"/>
              <a:buAutoNum type="arabicPeriod"/>
            </a:pPr>
            <a:r>
              <a:rPr lang="en-US" sz="2800" dirty="0">
                <a:solidFill>
                  <a:schemeClr val="tx1"/>
                </a:solidFill>
                <a:latin typeface="Helvetica" pitchFamily="2" charset="0"/>
              </a:rPr>
              <a:t>Previously explored </a:t>
            </a:r>
          </a:p>
          <a:p>
            <a:pPr marL="349250" indent="-349250">
              <a:spcBef>
                <a:spcPts val="600"/>
              </a:spcBef>
              <a:spcAft>
                <a:spcPts val="600"/>
              </a:spcAft>
              <a:buFont typeface="+mj-lt"/>
              <a:buAutoNum type="arabicPeriod"/>
            </a:pPr>
            <a:r>
              <a:rPr lang="en-US" sz="2800" dirty="0">
                <a:solidFill>
                  <a:srgbClr val="000099"/>
                </a:solidFill>
                <a:latin typeface="Helvetica" pitchFamily="2" charset="0"/>
              </a:rPr>
              <a:t>Incremental</a:t>
            </a:r>
          </a:p>
          <a:p>
            <a:pPr marL="349250" indent="-349250">
              <a:spcBef>
                <a:spcPts val="600"/>
              </a:spcBef>
              <a:spcAft>
                <a:spcPts val="600"/>
              </a:spcAft>
              <a:buFont typeface="+mj-lt"/>
              <a:buAutoNum type="arabicPeriod"/>
            </a:pPr>
            <a:r>
              <a:rPr lang="en-US" sz="2800" dirty="0">
                <a:solidFill>
                  <a:schemeClr val="tx1"/>
                </a:solidFill>
                <a:latin typeface="Helvetica" pitchFamily="2" charset="0"/>
              </a:rPr>
              <a:t>Not technically credible</a:t>
            </a:r>
          </a:p>
          <a:p>
            <a:pPr marL="349250" indent="-349250">
              <a:spcBef>
                <a:spcPts val="600"/>
              </a:spcBef>
              <a:spcAft>
                <a:spcPts val="600"/>
              </a:spcAft>
              <a:buFont typeface="+mj-lt"/>
              <a:buAutoNum type="arabicPeriod"/>
            </a:pPr>
            <a:r>
              <a:rPr lang="en-US" sz="2800" dirty="0">
                <a:solidFill>
                  <a:schemeClr val="tx1"/>
                </a:solidFill>
                <a:latin typeface="Helvetica" pitchFamily="2" charset="0"/>
              </a:rPr>
              <a:t>Not programmatically credible</a:t>
            </a:r>
          </a:p>
          <a:p>
            <a:pPr marL="349250" indent="-349250">
              <a:spcBef>
                <a:spcPts val="600"/>
              </a:spcBef>
              <a:spcAft>
                <a:spcPts val="600"/>
              </a:spcAft>
              <a:buFont typeface="+mj-lt"/>
              <a:buAutoNum type="arabicPeriod"/>
            </a:pPr>
            <a:r>
              <a:rPr lang="en-US" sz="2800" dirty="0">
                <a:solidFill>
                  <a:srgbClr val="000099"/>
                </a:solidFill>
                <a:latin typeface="Helvetica" pitchFamily="2" charset="0"/>
              </a:rPr>
              <a:t>Too narrowly focused</a:t>
            </a:r>
          </a:p>
          <a:p>
            <a:pPr marL="349250" indent="-349250">
              <a:spcBef>
                <a:spcPts val="600"/>
              </a:spcBef>
              <a:spcAft>
                <a:spcPts val="600"/>
              </a:spcAft>
              <a:buFont typeface="+mj-lt"/>
              <a:buAutoNum type="arabicPeriod"/>
            </a:pPr>
            <a:r>
              <a:rPr lang="en-US" sz="2800" dirty="0">
                <a:solidFill>
                  <a:schemeClr val="tx1"/>
                </a:solidFill>
                <a:latin typeface="Helvetica" pitchFamily="2" charset="0"/>
              </a:rPr>
              <a:t>Develops pre-mission tools or processes</a:t>
            </a:r>
          </a:p>
        </p:txBody>
      </p:sp>
      <p:grpSp>
        <p:nvGrpSpPr>
          <p:cNvPr id="5" name="Group 4">
            <a:extLst>
              <a:ext uri="{FF2B5EF4-FFF2-40B4-BE49-F238E27FC236}">
                <a16:creationId xmlns:a16="http://schemas.microsoft.com/office/drawing/2014/main" id="{DA33B068-30C8-B7EC-D6EE-A71E1E81FC8E}"/>
              </a:ext>
            </a:extLst>
          </p:cNvPr>
          <p:cNvGrpSpPr/>
          <p:nvPr/>
        </p:nvGrpSpPr>
        <p:grpSpPr>
          <a:xfrm>
            <a:off x="10475319" y="6385674"/>
            <a:ext cx="1218337" cy="276999"/>
            <a:chOff x="9488033" y="6399007"/>
            <a:chExt cx="1218337" cy="276999"/>
          </a:xfrm>
        </p:grpSpPr>
        <p:sp>
          <p:nvSpPr>
            <p:cNvPr id="2" name="TextBox 1">
              <a:extLst>
                <a:ext uri="{FF2B5EF4-FFF2-40B4-BE49-F238E27FC236}">
                  <a16:creationId xmlns:a16="http://schemas.microsoft.com/office/drawing/2014/main" id="{ACAD6BC5-4591-84DF-04D1-86CFFAAB5580}"/>
                </a:ext>
              </a:extLst>
            </p:cNvPr>
            <p:cNvSpPr txBox="1"/>
            <p:nvPr/>
          </p:nvSpPr>
          <p:spPr>
            <a:xfrm>
              <a:off x="9488033" y="6446067"/>
              <a:ext cx="182880" cy="182880"/>
            </a:xfrm>
            <a:prstGeom prst="rect">
              <a:avLst/>
            </a:prstGeom>
            <a:solidFill>
              <a:srgbClr val="000099"/>
            </a:solidFill>
          </p:spPr>
          <p:txBody>
            <a:bodyPr wrap="square" rtlCol="0">
              <a:spAutoFit/>
            </a:bodyPr>
            <a:lstStyle/>
            <a:p>
              <a:endParaRPr lang="en-US" sz="1000" dirty="0">
                <a:solidFill>
                  <a:schemeClr val="bg1"/>
                </a:solidFill>
                <a:latin typeface="+mj-lt"/>
              </a:endParaRPr>
            </a:p>
          </p:txBody>
        </p:sp>
        <p:sp>
          <p:nvSpPr>
            <p:cNvPr id="4" name="TextBox 3">
              <a:extLst>
                <a:ext uri="{FF2B5EF4-FFF2-40B4-BE49-F238E27FC236}">
                  <a16:creationId xmlns:a16="http://schemas.microsoft.com/office/drawing/2014/main" id="{D163189F-FAB7-B80A-464D-D7B93367DA5C}"/>
                </a:ext>
              </a:extLst>
            </p:cNvPr>
            <p:cNvSpPr txBox="1"/>
            <p:nvPr/>
          </p:nvSpPr>
          <p:spPr>
            <a:xfrm>
              <a:off x="9598426" y="6399007"/>
              <a:ext cx="1107944" cy="276999"/>
            </a:xfrm>
            <a:prstGeom prst="rect">
              <a:avLst/>
            </a:prstGeom>
            <a:noFill/>
          </p:spPr>
          <p:txBody>
            <a:bodyPr wrap="square" rtlCol="0">
              <a:spAutoFit/>
            </a:bodyPr>
            <a:lstStyle/>
            <a:p>
              <a:r>
                <a:rPr lang="en-US" sz="1200" b="1" dirty="0">
                  <a:latin typeface="+mj-lt"/>
                </a:rPr>
                <a:t>Most often</a:t>
              </a:r>
            </a:p>
          </p:txBody>
        </p:sp>
      </p:grpSp>
    </p:spTree>
    <p:extLst>
      <p:ext uri="{BB962C8B-B14F-4D97-AF65-F5344CB8AC3E}">
        <p14:creationId xmlns:p14="http://schemas.microsoft.com/office/powerpoint/2010/main" val="1183927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a:xfrm>
            <a:off x="0" y="105630"/>
            <a:ext cx="9720000" cy="701713"/>
          </a:xfrm>
        </p:spPr>
        <p:txBody>
          <a:bodyPr>
            <a:normAutofit/>
          </a:bodyPr>
          <a:lstStyle/>
          <a:p>
            <a:pPr marL="231775"/>
            <a:r>
              <a:rPr lang="en-US" sz="3600" b="1" dirty="0">
                <a:latin typeface="Helvetica" pitchFamily="2" charset="0"/>
                <a:cs typeface="Arial" charset="0"/>
              </a:rPr>
              <a:t>More on Representative Mission</a:t>
            </a:r>
          </a:p>
        </p:txBody>
      </p:sp>
      <p:sp>
        <p:nvSpPr>
          <p:cNvPr id="3" name="Slide Number Placeholder 2"/>
          <p:cNvSpPr>
            <a:spLocks noGrp="1"/>
          </p:cNvSpPr>
          <p:nvPr>
            <p:ph type="sldNum" sz="quarter" idx="12"/>
          </p:nvPr>
        </p:nvSpPr>
        <p:spPr/>
        <p:txBody>
          <a:bodyPr/>
          <a:lstStyle/>
          <a:p>
            <a:fld id="{2579AB7F-E16A-F54A-BCED-C2363B07CE7D}" type="slidenum">
              <a:rPr lang="en-US" smtClean="0"/>
              <a:t>25</a:t>
            </a:fld>
            <a:endParaRPr lang="en-US"/>
          </a:p>
        </p:txBody>
      </p:sp>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57800" y="6554596"/>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prstClr val="black">
                    <a:tint val="75000"/>
                  </a:prstClr>
                </a:solidFill>
                <a:latin typeface="Helvetica" pitchFamily="2" charset="0"/>
              </a:rPr>
              <a:t>NIAC</a:t>
            </a:r>
          </a:p>
        </p:txBody>
      </p:sp>
      <p:sp>
        <p:nvSpPr>
          <p:cNvPr id="17" name="TextBox 16">
            <a:extLst>
              <a:ext uri="{FF2B5EF4-FFF2-40B4-BE49-F238E27FC236}">
                <a16:creationId xmlns:a16="http://schemas.microsoft.com/office/drawing/2014/main" id="{FBE51074-DC24-BF4A-9A38-73942682CE2C}"/>
              </a:ext>
            </a:extLst>
          </p:cNvPr>
          <p:cNvSpPr txBox="1"/>
          <p:nvPr/>
        </p:nvSpPr>
        <p:spPr>
          <a:xfrm>
            <a:off x="288540" y="1137879"/>
            <a:ext cx="11614920" cy="5286062"/>
          </a:xfrm>
          <a:prstGeom prst="rect">
            <a:avLst/>
          </a:prstGeom>
          <a:noFill/>
        </p:spPr>
        <p:txBody>
          <a:bodyPr wrap="square" rtlCol="0">
            <a:spAutoFit/>
          </a:bodyPr>
          <a:lstStyle/>
          <a:p>
            <a:pPr marL="285750" indent="-285750">
              <a:buFont typeface="Arial" panose="020B0604020202020204" pitchFamily="34" charset="0"/>
              <a:buChar char="•"/>
            </a:pPr>
            <a:r>
              <a:rPr lang="en-US" sz="2600" dirty="0">
                <a:latin typeface="Helvetica" pitchFamily="2" charset="0"/>
                <a:cs typeface="Arial" panose="020B0604020202020204" pitchFamily="34" charset="0"/>
              </a:rPr>
              <a:t>NIAC does </a:t>
            </a:r>
            <a:r>
              <a:rPr lang="en-US" sz="2600" u="sng" dirty="0">
                <a:latin typeface="Helvetica" pitchFamily="2" charset="0"/>
                <a:cs typeface="Arial" panose="020B0604020202020204" pitchFamily="34" charset="0"/>
              </a:rPr>
              <a:t>not</a:t>
            </a:r>
            <a:r>
              <a:rPr lang="en-US" sz="2600" dirty="0">
                <a:latin typeface="Helvetica" pitchFamily="2" charset="0"/>
                <a:cs typeface="Arial" panose="020B0604020202020204" pitchFamily="34" charset="0"/>
              </a:rPr>
              <a:t> fund isolated technology development</a:t>
            </a:r>
          </a:p>
          <a:p>
            <a:pPr marL="285750" indent="-285750">
              <a:spcBef>
                <a:spcPts val="1000"/>
              </a:spcBef>
              <a:buFont typeface="Arial" panose="020B0604020202020204" pitchFamily="34" charset="0"/>
              <a:buChar char="•"/>
            </a:pPr>
            <a:r>
              <a:rPr lang="en-US" sz="2600" dirty="0">
                <a:latin typeface="Helvetica" pitchFamily="2" charset="0"/>
                <a:cs typeface="Arial" panose="020B0604020202020204" pitchFamily="34" charset="0"/>
              </a:rPr>
              <a:t>Instead, NIAC provides an opportunity to show why your new and innovative concept matters to NASA</a:t>
            </a:r>
          </a:p>
          <a:p>
            <a:pPr marL="285750" indent="-285750">
              <a:spcBef>
                <a:spcPts val="1000"/>
              </a:spcBef>
              <a:buFont typeface="Arial" panose="020B0604020202020204" pitchFamily="34" charset="0"/>
              <a:buChar char="•"/>
            </a:pPr>
            <a:r>
              <a:rPr lang="en-US" sz="2600" dirty="0">
                <a:latin typeface="Helvetica" pitchFamily="2" charset="0"/>
                <a:cs typeface="Arial" panose="020B0604020202020204" pitchFamily="34" charset="0"/>
              </a:rPr>
              <a:t>Innovation </a:t>
            </a:r>
            <a:r>
              <a:rPr lang="en-US" sz="2600" u="sng" dirty="0">
                <a:latin typeface="Helvetica" pitchFamily="2" charset="0"/>
                <a:cs typeface="Arial" panose="020B0604020202020204" pitchFamily="34" charset="0"/>
              </a:rPr>
              <a:t>must</a:t>
            </a:r>
            <a:r>
              <a:rPr lang="en-US" sz="2600" dirty="0">
                <a:latin typeface="Helvetica" pitchFamily="2" charset="0"/>
                <a:cs typeface="Arial" panose="020B0604020202020204" pitchFamily="34" charset="0"/>
              </a:rPr>
              <a:t> be expressed in a relevant implementation, so NASA can compare “apples to oranges” across a wide range of innovation</a:t>
            </a:r>
            <a:endParaRPr lang="en-US" sz="2600" dirty="0">
              <a:solidFill>
                <a:srgbClr val="0A2F4C"/>
              </a:solidFill>
              <a:latin typeface="Helvetica" pitchFamily="2" charset="0"/>
              <a:cs typeface="Arial" panose="020B0604020202020204" pitchFamily="34" charset="0"/>
            </a:endParaRPr>
          </a:p>
          <a:p>
            <a:pPr marL="285750" indent="-285750">
              <a:spcBef>
                <a:spcPts val="1000"/>
              </a:spcBef>
              <a:buFont typeface="Arial" panose="020B0604020202020204" pitchFamily="34" charset="0"/>
              <a:buChar char="•"/>
            </a:pPr>
            <a:r>
              <a:rPr lang="en-US" sz="2600" dirty="0">
                <a:solidFill>
                  <a:srgbClr val="2E2C32"/>
                </a:solidFill>
                <a:latin typeface="Helvetica" pitchFamily="2" charset="0"/>
                <a:cs typeface="Arial" panose="020B0604020202020204" pitchFamily="34" charset="0"/>
              </a:rPr>
              <a:t>Some examples: </a:t>
            </a:r>
          </a:p>
          <a:p>
            <a:pPr marL="517525" indent="-173038">
              <a:spcBef>
                <a:spcPts val="500"/>
              </a:spcBef>
              <a:buFont typeface="Arial" panose="020B0604020202020204" pitchFamily="34" charset="0"/>
              <a:buChar char="-"/>
            </a:pPr>
            <a:r>
              <a:rPr lang="en-US" sz="2400" b="1" dirty="0">
                <a:solidFill>
                  <a:srgbClr val="0366B3"/>
                </a:solidFill>
                <a:latin typeface="Helvetica" pitchFamily="2" charset="0"/>
                <a:cs typeface="Arial" panose="020B0604020202020204" pitchFamily="34" charset="0"/>
              </a:rPr>
              <a:t>New Propulsion: </a:t>
            </a:r>
            <a:r>
              <a:rPr lang="en-US" sz="2400" dirty="0">
                <a:latin typeface="Helvetica" pitchFamily="2" charset="0"/>
                <a:cs typeface="Arial" panose="020B0604020202020204" pitchFamily="34" charset="0"/>
              </a:rPr>
              <a:t>What is the total system mass? Where would it matter? What are the alternatives?</a:t>
            </a:r>
          </a:p>
          <a:p>
            <a:pPr marL="517525" indent="-173038">
              <a:spcBef>
                <a:spcPts val="500"/>
              </a:spcBef>
              <a:buFont typeface="Arial" panose="020B0604020202020204" pitchFamily="34" charset="0"/>
              <a:buChar char="-"/>
            </a:pPr>
            <a:r>
              <a:rPr lang="en-US" sz="2400" b="1" dirty="0">
                <a:solidFill>
                  <a:srgbClr val="0366B3"/>
                </a:solidFill>
                <a:latin typeface="Helvetica" pitchFamily="2" charset="0"/>
                <a:cs typeface="Arial" panose="020B0604020202020204" pitchFamily="34" charset="0"/>
              </a:rPr>
              <a:t>New Instrument: </a:t>
            </a:r>
            <a:r>
              <a:rPr lang="en-US" sz="2400" dirty="0">
                <a:latin typeface="Helvetica" pitchFamily="2" charset="0"/>
                <a:cs typeface="Arial" panose="020B0604020202020204" pitchFamily="34" charset="0"/>
              </a:rPr>
              <a:t>How would it fit in a spacecraft/lander/rover? What are the mass/power/communication requirements?</a:t>
            </a:r>
          </a:p>
          <a:p>
            <a:pPr marL="517525" indent="-173038">
              <a:spcBef>
                <a:spcPts val="500"/>
              </a:spcBef>
              <a:buFont typeface="Arial" panose="020B0604020202020204" pitchFamily="34" charset="0"/>
              <a:buChar char="-"/>
            </a:pPr>
            <a:r>
              <a:rPr lang="en-US" sz="2400" b="1" dirty="0">
                <a:solidFill>
                  <a:srgbClr val="0366B3"/>
                </a:solidFill>
                <a:latin typeface="Helvetica" pitchFamily="2" charset="0"/>
                <a:cs typeface="Arial" panose="020B0604020202020204" pitchFamily="34" charset="0"/>
              </a:rPr>
              <a:t>New Life Support: </a:t>
            </a:r>
            <a:r>
              <a:rPr lang="en-US" sz="2400" dirty="0">
                <a:latin typeface="Helvetica" pitchFamily="2" charset="0"/>
                <a:cs typeface="Arial" panose="020B0604020202020204" pitchFamily="34" charset="0"/>
              </a:rPr>
              <a:t>How would it be integrated into a habitat or crew vehicle? What are its mass/power/thermal requirements (e.g., equivalent system mass)? </a:t>
            </a:r>
          </a:p>
        </p:txBody>
      </p:sp>
    </p:spTree>
    <p:extLst>
      <p:ext uri="{BB962C8B-B14F-4D97-AF65-F5344CB8AC3E}">
        <p14:creationId xmlns:p14="http://schemas.microsoft.com/office/powerpoint/2010/main" val="24655818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a:xfrm>
            <a:off x="0" y="121869"/>
            <a:ext cx="9720000" cy="701713"/>
          </a:xfrm>
        </p:spPr>
        <p:txBody>
          <a:bodyPr>
            <a:normAutofit/>
          </a:bodyPr>
          <a:lstStyle/>
          <a:p>
            <a:pPr marL="231775"/>
            <a:r>
              <a:rPr lang="en-US" sz="3600" b="1" dirty="0">
                <a:latin typeface="Helvetica" pitchFamily="2" charset="0"/>
                <a:cs typeface="Arial" charset="0"/>
                <a:hlinkClick r:id="rId2">
                  <a:extLst>
                    <a:ext uri="{A12FA001-AC4F-418D-AE19-62706E023703}">
                      <ahyp:hlinkClr xmlns:ahyp="http://schemas.microsoft.com/office/drawing/2018/hyperlinkcolor" val="tx"/>
                    </a:ext>
                  </a:extLst>
                </a:hlinkClick>
              </a:rPr>
              <a:t>NSPIRES</a:t>
            </a:r>
            <a:endParaRPr lang="en-US" sz="3600" b="1" dirty="0">
              <a:latin typeface="Helvetica" pitchFamily="2" charset="0"/>
              <a:cs typeface="Arial" charset="0"/>
            </a:endParaRPr>
          </a:p>
        </p:txBody>
      </p:sp>
      <p:sp>
        <p:nvSpPr>
          <p:cNvPr id="3" name="Slide Number Placeholder 2"/>
          <p:cNvSpPr>
            <a:spLocks noGrp="1"/>
          </p:cNvSpPr>
          <p:nvPr>
            <p:ph type="sldNum" sz="quarter" idx="12"/>
          </p:nvPr>
        </p:nvSpPr>
        <p:spPr/>
        <p:txBody>
          <a:bodyPr/>
          <a:lstStyle/>
          <a:p>
            <a:fld id="{2579AB7F-E16A-F54A-BCED-C2363B07CE7D}" type="slidenum">
              <a:rPr lang="en-US" smtClean="0"/>
              <a:t>26</a:t>
            </a:fld>
            <a:endParaRPr lang="en-US"/>
          </a:p>
        </p:txBody>
      </p:sp>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57800" y="6554596"/>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prstClr val="black">
                    <a:tint val="75000"/>
                  </a:prstClr>
                </a:solidFill>
                <a:latin typeface="Helvetica" pitchFamily="2" charset="0"/>
              </a:rPr>
              <a:t>NIAC</a:t>
            </a:r>
          </a:p>
        </p:txBody>
      </p:sp>
      <p:sp>
        <p:nvSpPr>
          <p:cNvPr id="18" name="Rectangle 17">
            <a:extLst>
              <a:ext uri="{FF2B5EF4-FFF2-40B4-BE49-F238E27FC236}">
                <a16:creationId xmlns:a16="http://schemas.microsoft.com/office/drawing/2014/main" id="{2D31DE1D-FE73-4B41-B9F7-4DA7AEFB8DE7}"/>
              </a:ext>
            </a:extLst>
          </p:cNvPr>
          <p:cNvSpPr/>
          <p:nvPr/>
        </p:nvSpPr>
        <p:spPr>
          <a:xfrm>
            <a:off x="281333" y="1182920"/>
            <a:ext cx="11623974" cy="4914166"/>
          </a:xfrm>
          <a:prstGeom prst="rect">
            <a:avLst/>
          </a:prstGeom>
        </p:spPr>
        <p:txBody>
          <a:bodyPr wrap="square">
            <a:spAutoFit/>
          </a:bodyPr>
          <a:lstStyle/>
          <a:p>
            <a:pPr marL="233363" marR="218440" indent="-233363">
              <a:spcBef>
                <a:spcPts val="1000"/>
              </a:spcBef>
              <a:buFont typeface="Arial" panose="020B0604020202020204" pitchFamily="34" charset="0"/>
              <a:buChar char="•"/>
            </a:pPr>
            <a:r>
              <a:rPr lang="en-US" sz="2800" spc="-5" dirty="0">
                <a:latin typeface="+mj-lt"/>
                <a:ea typeface="Arial" panose="020B0604020202020204" pitchFamily="34" charset="0"/>
                <a:cs typeface="Times New Roman" panose="02020603050405020304" pitchFamily="18" charset="0"/>
              </a:rPr>
              <a:t>Step A proposals and invited Step B proposals </a:t>
            </a:r>
            <a:r>
              <a:rPr lang="en-US" sz="2800" u="sng" spc="-5" dirty="0">
                <a:latin typeface="+mj-lt"/>
                <a:ea typeface="Arial" panose="020B0604020202020204" pitchFamily="34" charset="0"/>
                <a:cs typeface="Times New Roman" panose="02020603050405020304" pitchFamily="18" charset="0"/>
              </a:rPr>
              <a:t>must</a:t>
            </a:r>
            <a:r>
              <a:rPr lang="en-US" sz="2800" spc="-5" dirty="0">
                <a:latin typeface="+mj-lt"/>
                <a:ea typeface="Arial" panose="020B0604020202020204" pitchFamily="34" charset="0"/>
                <a:cs typeface="Times New Roman" panose="02020603050405020304" pitchFamily="18" charset="0"/>
              </a:rPr>
              <a:t> be submitted through NSPIRES</a:t>
            </a:r>
          </a:p>
          <a:p>
            <a:pPr marL="233363" marR="218440" indent="-233363">
              <a:spcBef>
                <a:spcPts val="1000"/>
              </a:spcBef>
              <a:buFont typeface="Arial" panose="020B0604020202020204" pitchFamily="34" charset="0"/>
              <a:buChar char="•"/>
            </a:pPr>
            <a:r>
              <a:rPr lang="en-US" sz="2800" dirty="0">
                <a:latin typeface="+mj-lt"/>
                <a:ea typeface="Arial" panose="020B0604020202020204" pitchFamily="34" charset="0"/>
                <a:cs typeface="Times New Roman" panose="02020603050405020304" pitchFamily="18" charset="0"/>
              </a:rPr>
              <a:t>All e</a:t>
            </a:r>
            <a:r>
              <a:rPr lang="en-US" sz="2800" spc="-5" dirty="0">
                <a:latin typeface="+mj-lt"/>
                <a:ea typeface="Arial" panose="020B0604020202020204" pitchFamily="34" charset="0"/>
                <a:cs typeface="Times New Roman" panose="02020603050405020304" pitchFamily="18" charset="0"/>
              </a:rPr>
              <a:t>valuations</a:t>
            </a:r>
            <a:r>
              <a:rPr lang="en-US" sz="2800" spc="-10" dirty="0">
                <a:latin typeface="+mj-lt"/>
                <a:ea typeface="Arial" panose="020B0604020202020204" pitchFamily="34" charset="0"/>
                <a:cs typeface="Times New Roman" panose="02020603050405020304" pitchFamily="18" charset="0"/>
              </a:rPr>
              <a:t> </a:t>
            </a:r>
            <a:r>
              <a:rPr lang="en-US" sz="2800" dirty="0">
                <a:latin typeface="+mj-lt"/>
                <a:ea typeface="Arial" panose="020B0604020202020204" pitchFamily="34" charset="0"/>
                <a:cs typeface="Times New Roman" panose="02020603050405020304" pitchFamily="18" charset="0"/>
              </a:rPr>
              <a:t>and </a:t>
            </a:r>
            <a:r>
              <a:rPr lang="en-US" sz="2800" spc="-5" dirty="0">
                <a:latin typeface="+mj-lt"/>
                <a:ea typeface="Arial" panose="020B0604020202020204" pitchFamily="34" charset="0"/>
                <a:cs typeface="Times New Roman" panose="02020603050405020304" pitchFamily="18" charset="0"/>
              </a:rPr>
              <a:t>award</a:t>
            </a:r>
            <a:r>
              <a:rPr lang="en-US" sz="2800" spc="5" dirty="0">
                <a:latin typeface="+mj-lt"/>
                <a:ea typeface="Arial" panose="020B0604020202020204" pitchFamily="34" charset="0"/>
                <a:cs typeface="Times New Roman" panose="02020603050405020304" pitchFamily="18" charset="0"/>
              </a:rPr>
              <a:t> </a:t>
            </a:r>
            <a:r>
              <a:rPr lang="en-US" sz="2800" spc="-5" dirty="0">
                <a:latin typeface="+mj-lt"/>
                <a:ea typeface="Arial" panose="020B0604020202020204" pitchFamily="34" charset="0"/>
                <a:cs typeface="Times New Roman" panose="02020603050405020304" pitchFamily="18" charset="0"/>
              </a:rPr>
              <a:t>selections</a:t>
            </a:r>
            <a:r>
              <a:rPr lang="en-US" sz="2800" dirty="0">
                <a:latin typeface="+mj-lt"/>
                <a:ea typeface="Arial" panose="020B0604020202020204" pitchFamily="34" charset="0"/>
                <a:cs typeface="Times New Roman" panose="02020603050405020304" pitchFamily="18" charset="0"/>
              </a:rPr>
              <a:t> </a:t>
            </a:r>
            <a:r>
              <a:rPr lang="en-US" sz="2800" spc="-5" dirty="0">
                <a:latin typeface="+mj-lt"/>
                <a:ea typeface="Arial" panose="020B0604020202020204" pitchFamily="34" charset="0"/>
                <a:cs typeface="Times New Roman" panose="02020603050405020304" pitchFamily="18" charset="0"/>
              </a:rPr>
              <a:t>will</a:t>
            </a:r>
            <a:r>
              <a:rPr lang="en-US" sz="2800" dirty="0">
                <a:latin typeface="+mj-lt"/>
                <a:ea typeface="Arial" panose="020B0604020202020204" pitchFamily="34" charset="0"/>
                <a:cs typeface="Times New Roman" panose="02020603050405020304" pitchFamily="18" charset="0"/>
              </a:rPr>
              <a:t> be announced </a:t>
            </a:r>
            <a:r>
              <a:rPr lang="en-US" sz="2800" spc="-5" dirty="0">
                <a:latin typeface="+mj-lt"/>
                <a:ea typeface="Arial" panose="020B0604020202020204" pitchFamily="34" charset="0"/>
                <a:cs typeface="Times New Roman" panose="02020603050405020304" pitchFamily="18" charset="0"/>
              </a:rPr>
              <a:t>via</a:t>
            </a:r>
            <a:r>
              <a:rPr lang="en-US" sz="2800" dirty="0">
                <a:latin typeface="+mj-lt"/>
                <a:ea typeface="Arial" panose="020B0604020202020204" pitchFamily="34" charset="0"/>
                <a:cs typeface="Times New Roman" panose="02020603050405020304" pitchFamily="18" charset="0"/>
              </a:rPr>
              <a:t> </a:t>
            </a:r>
            <a:r>
              <a:rPr lang="en-US" sz="2800" spc="-5" dirty="0">
                <a:latin typeface="+mj-lt"/>
                <a:ea typeface="Arial" panose="020B0604020202020204" pitchFamily="34" charset="0"/>
                <a:cs typeface="Times New Roman" panose="02020603050405020304" pitchFamily="18" charset="0"/>
              </a:rPr>
              <a:t>NSPIRES</a:t>
            </a:r>
          </a:p>
          <a:p>
            <a:pPr marL="233363" marR="218440" indent="-233363">
              <a:spcBef>
                <a:spcPts val="1000"/>
              </a:spcBef>
              <a:buFont typeface="Arial" panose="020B0604020202020204" pitchFamily="34" charset="0"/>
              <a:buChar char="•"/>
            </a:pPr>
            <a:r>
              <a:rPr lang="en-US" sz="2800" spc="-5" dirty="0">
                <a:latin typeface="+mj-lt"/>
                <a:ea typeface="Arial" panose="020B0604020202020204" pitchFamily="34" charset="0"/>
                <a:cs typeface="Times New Roman" panose="02020603050405020304" pitchFamily="18" charset="0"/>
              </a:rPr>
              <a:t>Information on how to register, access and submit proposals via NSPIRES can be found at the NSPIRES FAQ page (follow “NSPIRES Help” and then “FAQs”)</a:t>
            </a:r>
          </a:p>
          <a:p>
            <a:pPr marL="233363" marR="218440" indent="-233363">
              <a:spcBef>
                <a:spcPts val="1000"/>
              </a:spcBef>
              <a:buFont typeface="Arial" panose="020B0604020202020204" pitchFamily="34" charset="0"/>
              <a:buChar char="•"/>
            </a:pPr>
            <a:r>
              <a:rPr lang="en-US" sz="2800" spc="-5" dirty="0">
                <a:latin typeface="+mj-lt"/>
                <a:ea typeface="Arial" panose="020B0604020202020204" pitchFamily="34" charset="0"/>
                <a:cs typeface="Times New Roman" panose="02020603050405020304" pitchFamily="18" charset="0"/>
              </a:rPr>
              <a:t>Every organization, including partner organizations that are part of the proposal team, must be registered in NSPIRES</a:t>
            </a:r>
          </a:p>
          <a:p>
            <a:pPr marL="233363" marR="218440" indent="-233363">
              <a:spcBef>
                <a:spcPts val="1000"/>
              </a:spcBef>
              <a:buFont typeface="Arial" panose="020B0604020202020204" pitchFamily="34" charset="0"/>
              <a:buChar char="•"/>
            </a:pPr>
            <a:r>
              <a:rPr lang="en-US" sz="2800" dirty="0">
                <a:latin typeface="+mj-lt"/>
                <a:ea typeface="Arial" panose="020B0604020202020204" pitchFamily="34" charset="0"/>
                <a:cs typeface="Times New Roman" panose="02020603050405020304" pitchFamily="18" charset="0"/>
              </a:rPr>
              <a:t>Familiarize yourself with the system and begin the submittal process well in advance of the deadline!</a:t>
            </a:r>
          </a:p>
        </p:txBody>
      </p:sp>
    </p:spTree>
    <p:extLst>
      <p:ext uri="{BB962C8B-B14F-4D97-AF65-F5344CB8AC3E}">
        <p14:creationId xmlns:p14="http://schemas.microsoft.com/office/powerpoint/2010/main" val="18184962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CC248A95-E44C-C847-BD15-AC1E74990077}"/>
              </a:ext>
            </a:extLst>
          </p:cNvPr>
          <p:cNvSpPr>
            <a:spLocks noGrp="1"/>
          </p:cNvSpPr>
          <p:nvPr>
            <p:ph type="title"/>
          </p:nvPr>
        </p:nvSpPr>
        <p:spPr>
          <a:xfrm>
            <a:off x="0" y="104249"/>
            <a:ext cx="9720000" cy="701713"/>
          </a:xfrm>
        </p:spPr>
        <p:txBody>
          <a:bodyPr>
            <a:normAutofit/>
          </a:bodyPr>
          <a:lstStyle/>
          <a:p>
            <a:pPr marL="231775"/>
            <a:r>
              <a:rPr lang="en-US" sz="3600" b="1" dirty="0">
                <a:latin typeface="Helvetica" pitchFamily="2" charset="0"/>
                <a:cs typeface="Arial" charset="0"/>
              </a:rPr>
              <a:t>NIAC Proposal Process Summary</a:t>
            </a:r>
          </a:p>
        </p:txBody>
      </p:sp>
      <p:sp>
        <p:nvSpPr>
          <p:cNvPr id="3" name="Slide Number Placeholder 2"/>
          <p:cNvSpPr>
            <a:spLocks noGrp="1"/>
          </p:cNvSpPr>
          <p:nvPr>
            <p:ph type="sldNum" sz="quarter" idx="12"/>
          </p:nvPr>
        </p:nvSpPr>
        <p:spPr/>
        <p:txBody>
          <a:bodyPr/>
          <a:lstStyle/>
          <a:p>
            <a:fld id="{2579AB7F-E16A-F54A-BCED-C2363B07CE7D}" type="slidenum">
              <a:rPr lang="en-US" smtClean="0"/>
              <a:t>27</a:t>
            </a:fld>
            <a:endParaRPr lang="en-US"/>
          </a:p>
        </p:txBody>
      </p:sp>
      <p:sp>
        <p:nvSpPr>
          <p:cNvPr id="28" name="Footer Placeholder 4">
            <a:extLst>
              <a:ext uri="{FF2B5EF4-FFF2-40B4-BE49-F238E27FC236}">
                <a16:creationId xmlns:a16="http://schemas.microsoft.com/office/drawing/2014/main" id="{3145A09E-61E5-0E4C-9B61-FD1369117A70}"/>
              </a:ext>
            </a:extLst>
          </p:cNvPr>
          <p:cNvSpPr txBox="1">
            <a:spLocks/>
          </p:cNvSpPr>
          <p:nvPr/>
        </p:nvSpPr>
        <p:spPr>
          <a:xfrm>
            <a:off x="5257800" y="6554596"/>
            <a:ext cx="464022" cy="186367"/>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solidFill>
                  <a:prstClr val="black">
                    <a:tint val="75000"/>
                  </a:prstClr>
                </a:solidFill>
                <a:latin typeface="Helvetica" pitchFamily="2" charset="0"/>
              </a:rPr>
              <a:t>NIAC</a:t>
            </a:r>
          </a:p>
        </p:txBody>
      </p:sp>
      <p:sp>
        <p:nvSpPr>
          <p:cNvPr id="17" name="Rectangle 16">
            <a:extLst>
              <a:ext uri="{FF2B5EF4-FFF2-40B4-BE49-F238E27FC236}">
                <a16:creationId xmlns:a16="http://schemas.microsoft.com/office/drawing/2014/main" id="{71567487-8EF8-164D-BD57-9CDB4A8EF9FE}"/>
              </a:ext>
            </a:extLst>
          </p:cNvPr>
          <p:cNvSpPr/>
          <p:nvPr/>
        </p:nvSpPr>
        <p:spPr>
          <a:xfrm>
            <a:off x="351553" y="1155100"/>
            <a:ext cx="11726417" cy="5278368"/>
          </a:xfrm>
          <a:prstGeom prst="rect">
            <a:avLst/>
          </a:prstGeom>
        </p:spPr>
        <p:txBody>
          <a:bodyPr wrap="square">
            <a:spAutoFit/>
          </a:bodyPr>
          <a:lstStyle/>
          <a:p>
            <a:pPr marL="342900" indent="-342900">
              <a:spcBef>
                <a:spcPts val="500"/>
              </a:spcBef>
              <a:buFont typeface="+mj-lt"/>
              <a:buAutoNum type="arabicPeriod"/>
            </a:pPr>
            <a:r>
              <a:rPr lang="en-US" sz="2400" b="1" dirty="0">
                <a:solidFill>
                  <a:srgbClr val="0366B3"/>
                </a:solidFill>
                <a:latin typeface="Helvetica" pitchFamily="2" charset="0"/>
                <a:cs typeface="Arial" panose="020B0604020202020204" pitchFamily="34" charset="0"/>
              </a:rPr>
              <a:t>Step A Proposal Review. </a:t>
            </a:r>
            <a:r>
              <a:rPr lang="en-US" sz="2400" dirty="0">
                <a:solidFill>
                  <a:srgbClr val="000015"/>
                </a:solidFill>
                <a:latin typeface="Helvetica" pitchFamily="2" charset="0"/>
                <a:cs typeface="Arial" panose="020B0604020202020204" pitchFamily="34" charset="0"/>
              </a:rPr>
              <a:t>Step A proposals that are within scope (i.e., do not violate any of the eliminating criteria), technically compliant, credible, and competitive will be considered for invitation to Step B.</a:t>
            </a:r>
          </a:p>
          <a:p>
            <a:pPr marL="342900" indent="-342900">
              <a:spcBef>
                <a:spcPts val="1000"/>
              </a:spcBef>
              <a:buFont typeface="+mj-lt"/>
              <a:buAutoNum type="arabicPeriod"/>
            </a:pPr>
            <a:r>
              <a:rPr lang="en-US" sz="2400" b="1" dirty="0">
                <a:solidFill>
                  <a:srgbClr val="0366B3"/>
                </a:solidFill>
                <a:latin typeface="Helvetica" pitchFamily="2" charset="0"/>
                <a:cs typeface="Arial" panose="020B0604020202020204" pitchFamily="34" charset="0"/>
              </a:rPr>
              <a:t>Panel Peer Review.</a:t>
            </a:r>
            <a:r>
              <a:rPr lang="en-US" sz="2400" dirty="0">
                <a:solidFill>
                  <a:srgbClr val="0366B3"/>
                </a:solidFill>
                <a:latin typeface="Helvetica" pitchFamily="2" charset="0"/>
                <a:cs typeface="Arial" panose="020B0604020202020204" pitchFamily="34" charset="0"/>
              </a:rPr>
              <a:t> </a:t>
            </a:r>
            <a:r>
              <a:rPr lang="en-US" sz="2400" dirty="0">
                <a:solidFill>
                  <a:srgbClr val="000015"/>
                </a:solidFill>
                <a:latin typeface="Helvetica" pitchFamily="2" charset="0"/>
                <a:cs typeface="Arial" panose="020B0604020202020204" pitchFamily="34" charset="0"/>
              </a:rPr>
              <a:t>Step B proposals will be assigned to one of several Technical Review Panels of independent subject matter experts to evaluate proposals against the evaluation criteria in Section 5.2.</a:t>
            </a:r>
          </a:p>
          <a:p>
            <a:pPr marL="342900" indent="-342900">
              <a:spcBef>
                <a:spcPts val="1000"/>
              </a:spcBef>
              <a:buFont typeface="+mj-lt"/>
              <a:buAutoNum type="arabicPeriod"/>
            </a:pPr>
            <a:r>
              <a:rPr lang="en-US" sz="2400" b="1" dirty="0">
                <a:solidFill>
                  <a:srgbClr val="0366B3"/>
                </a:solidFill>
                <a:latin typeface="Helvetica" pitchFamily="2" charset="0"/>
                <a:cs typeface="Arial" panose="020B0604020202020204" pitchFamily="34" charset="0"/>
              </a:rPr>
              <a:t>Prioritized Recommendation. </a:t>
            </a:r>
            <a:r>
              <a:rPr lang="en-US" sz="2400" dirty="0">
                <a:solidFill>
                  <a:srgbClr val="000015"/>
                </a:solidFill>
                <a:latin typeface="Helvetica" pitchFamily="2" charset="0"/>
                <a:cs typeface="Arial" panose="020B0604020202020204" pitchFamily="34" charset="0"/>
              </a:rPr>
              <a:t>The most competitive proposals identified by the Technical Review Panels, and the responsible NASA officials will prepare a prioritized recommendation for the Selecting Official.</a:t>
            </a:r>
          </a:p>
          <a:p>
            <a:pPr marL="342900" indent="-342900">
              <a:spcBef>
                <a:spcPts val="1000"/>
              </a:spcBef>
              <a:buFont typeface="+mj-lt"/>
              <a:buAutoNum type="arabicPeriod"/>
            </a:pPr>
            <a:r>
              <a:rPr lang="en-US" sz="2400" b="1" dirty="0">
                <a:solidFill>
                  <a:srgbClr val="0366B3"/>
                </a:solidFill>
                <a:latin typeface="Helvetica" pitchFamily="2" charset="0"/>
                <a:cs typeface="Arial" panose="020B0604020202020204" pitchFamily="34" charset="0"/>
              </a:rPr>
              <a:t>Selection. </a:t>
            </a:r>
            <a:r>
              <a:rPr lang="en-US" sz="2400" dirty="0">
                <a:solidFill>
                  <a:srgbClr val="000015"/>
                </a:solidFill>
                <a:latin typeface="Helvetica" pitchFamily="2" charset="0"/>
                <a:cs typeface="Arial" panose="020B0604020202020204" pitchFamily="34" charset="0"/>
              </a:rPr>
              <a:t>The Selecting Official will make the final selection of Step B proposals to be negotiated for award, based on the technical reviews, prioritized recommendations, feedback from NASA Mission Directorates, and considerations such as budgetary restrictions or portfolio balance.</a:t>
            </a:r>
          </a:p>
        </p:txBody>
      </p:sp>
    </p:spTree>
    <p:extLst>
      <p:ext uri="{BB962C8B-B14F-4D97-AF65-F5344CB8AC3E}">
        <p14:creationId xmlns:p14="http://schemas.microsoft.com/office/powerpoint/2010/main" val="2973016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Helvetica"/>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17e8426-e88d-45a0-aad1-df5b34728ee6">
      <Terms xmlns="http://schemas.microsoft.com/office/infopath/2007/PartnerControls"/>
    </lcf76f155ced4ddcb4097134ff3c332f>
    <TaxCatchAll xmlns="d900e117-17a0-4b24-9e47-511ef1d02c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1129600488E694FB5273CE23E4FD549" ma:contentTypeVersion="13" ma:contentTypeDescription="Create a new document." ma:contentTypeScope="" ma:versionID="7b4a05589ee35d0e0d4e0cc4ea47d016">
  <xsd:schema xmlns:xsd="http://www.w3.org/2001/XMLSchema" xmlns:xs="http://www.w3.org/2001/XMLSchema" xmlns:p="http://schemas.microsoft.com/office/2006/metadata/properties" xmlns:ns2="517e8426-e88d-45a0-aad1-df5b34728ee6" xmlns:ns3="282d1153-b4a4-48f4-bff5-4ca034e6cb75" xmlns:ns4="d900e117-17a0-4b24-9e47-511ef1d02c43" targetNamespace="http://schemas.microsoft.com/office/2006/metadata/properties" ma:root="true" ma:fieldsID="bba4ade77b2e49cbe9b16e500c8a2a8f" ns2:_="" ns3:_="" ns4:_="">
    <xsd:import namespace="517e8426-e88d-45a0-aad1-df5b34728ee6"/>
    <xsd:import namespace="282d1153-b4a4-48f4-bff5-4ca034e6cb75"/>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7e8426-e88d-45a0-aad1-df5b34728e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82d1153-b4a4-48f4-bff5-4ca034e6cb7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08f7a750-f1df-4e1d-9dfe-492a40ea85ff}" ma:internalName="TaxCatchAll" ma:showField="CatchAllData" ma:web="282d1153-b4a4-48f4-bff5-4ca034e6cb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5A590A-23F0-4139-B0BD-022B8D7D3F9F}">
  <ds:schemaRefs>
    <ds:schemaRef ds:uri="282d1153-b4a4-48f4-bff5-4ca034e6cb75"/>
    <ds:schemaRef ds:uri="517e8426-e88d-45a0-aad1-df5b34728ee6"/>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20AE7E9-8C1F-406C-8CB3-7CF68C013572}">
  <ds:schemaRefs>
    <ds:schemaRef ds:uri="282d1153-b4a4-48f4-bff5-4ca034e6cb75"/>
    <ds:schemaRef ds:uri="517e8426-e88d-45a0-aad1-df5b34728ee6"/>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C9B97B8-AD04-491D-B50C-5B0FF5EE3A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3666</TotalTime>
  <Words>3444</Words>
  <Application>Microsoft Office PowerPoint</Application>
  <PresentationFormat>Widescreen</PresentationFormat>
  <Paragraphs>644</Paragraphs>
  <Slides>27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Narrow</vt:lpstr>
      <vt:lpstr>Calibri</vt:lpstr>
      <vt:lpstr>Courier New</vt:lpstr>
      <vt:lpstr>Garamond</vt:lpstr>
      <vt:lpstr>Helvetica</vt:lpstr>
      <vt:lpstr>Times New Roman</vt:lpstr>
      <vt:lpstr>Office Theme</vt:lpstr>
      <vt:lpstr>PowerPoint Presentation</vt:lpstr>
      <vt:lpstr>What is NIAC?</vt:lpstr>
      <vt:lpstr>STMD Portfolio</vt:lpstr>
      <vt:lpstr>PowerPoint Presentation</vt:lpstr>
      <vt:lpstr>NIAC Scope</vt:lpstr>
      <vt:lpstr>NIAC Study Phases</vt:lpstr>
      <vt:lpstr>NIAC Study Phases</vt:lpstr>
      <vt:lpstr>NIAC Awards: Educational Institutions (2011 – 2023)</vt:lpstr>
      <vt:lpstr>NIAC Awards: NASA, Business, Industry</vt:lpstr>
      <vt:lpstr>PowerPoint Presentation</vt:lpstr>
      <vt:lpstr>Phase I Key Information (1/2)</vt:lpstr>
      <vt:lpstr>NIAC Program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NASA TRL Scale</vt:lpstr>
      <vt:lpstr>NIAC Phase I Process</vt:lpstr>
      <vt:lpstr>NIAC Step A Elimination Criteria</vt:lpstr>
      <vt:lpstr>More on Representative Mission</vt:lpstr>
      <vt:lpstr>NSPIRES</vt:lpstr>
      <vt:lpstr>NIAC Proposal Process Summary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Rachel Flannery</dc:creator>
  <cp:keywords/>
  <dc:description/>
  <cp:lastModifiedBy>Lapointe, Michael R. (MSFC-ST20)</cp:lastModifiedBy>
  <cp:revision>137</cp:revision>
  <dcterms:created xsi:type="dcterms:W3CDTF">2021-06-08T17:03:05Z</dcterms:created>
  <dcterms:modified xsi:type="dcterms:W3CDTF">2023-12-29T20:27:36Z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0x01010091129600488E694FB5273CE23E4FD549</vt:lpwstr>
  </property>
  <property fmtid="{D5CDD505-2E9C-101B-9397-08002B2CF9AE}" pid="3" name="MediaServiceImageTags">
    <vt:lpwstr/>
  </property>
</Properties>
</file>