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6" r:id="rId4"/>
  </p:sldMasterIdLst>
  <p:notesMasterIdLst>
    <p:notesMasterId r:id="rId18"/>
  </p:notesMasterIdLst>
  <p:sldIdLst>
    <p:sldId id="283" r:id="rId5"/>
    <p:sldId id="408" r:id="rId6"/>
    <p:sldId id="2147473011" r:id="rId7"/>
    <p:sldId id="409" r:id="rId8"/>
    <p:sldId id="2147473012" r:id="rId9"/>
    <p:sldId id="2147473013" r:id="rId10"/>
    <p:sldId id="414" r:id="rId11"/>
    <p:sldId id="2147473015" r:id="rId12"/>
    <p:sldId id="416" r:id="rId13"/>
    <p:sldId id="417" r:id="rId14"/>
    <p:sldId id="2147473014" r:id="rId15"/>
    <p:sldId id="418" r:id="rId16"/>
    <p:sldId id="405"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190"/>
    <a:srgbClr val="3F6EC3"/>
    <a:srgbClr val="7E2F8E"/>
    <a:srgbClr val="EFC7A1"/>
    <a:srgbClr val="EA983A"/>
    <a:srgbClr val="C037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81" autoAdjust="0"/>
    <p:restoredTop sz="96357" autoAdjust="0"/>
  </p:normalViewPr>
  <p:slideViewPr>
    <p:cSldViewPr snapToGrid="0">
      <p:cViewPr>
        <p:scale>
          <a:sx n="100" d="100"/>
          <a:sy n="100" d="100"/>
        </p:scale>
        <p:origin x="312" y="3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berndt\Desktop\LOFTID\PFAA\RUTH%20HAAAALP(AutoRecovere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941455451878325E-2"/>
          <c:y val="8.0546155483979101E-2"/>
          <c:w val="0.92533696894112749"/>
          <c:h val="0.78917353362658538"/>
        </c:manualLayout>
      </c:layout>
      <c:scatterChart>
        <c:scatterStyle val="smoothMarker"/>
        <c:varyColors val="0"/>
        <c:ser>
          <c:idx val="0"/>
          <c:order val="0"/>
          <c:tx>
            <c:v>CST HFM</c:v>
          </c:tx>
          <c:spPr>
            <a:ln w="19050" cap="rnd">
              <a:solidFill>
                <a:schemeClr val="accent4"/>
              </a:solidFill>
              <a:round/>
            </a:ln>
            <a:effectLst/>
          </c:spPr>
          <c:marker>
            <c:symbol val="none"/>
          </c:marker>
          <c:xVal>
            <c:numRef>
              <c:f>'Sheet3 (2)'!$A$2:$A$4044</c:f>
              <c:numCache>
                <c:formatCode>[$-F400]h:mm:ss\ AM/PM</c:formatCode>
                <c:ptCount val="4043"/>
                <c:pt idx="0">
                  <c:v>0.45593565972222222</c:v>
                </c:pt>
                <c:pt idx="1">
                  <c:v>0.45594723379629626</c:v>
                </c:pt>
                <c:pt idx="2">
                  <c:v>0.45595880787037041</c:v>
                </c:pt>
                <c:pt idx="3">
                  <c:v>0.45597038194444445</c:v>
                </c:pt>
                <c:pt idx="4">
                  <c:v>0.45598195601851854</c:v>
                </c:pt>
                <c:pt idx="5">
                  <c:v>0.45599353009259258</c:v>
                </c:pt>
                <c:pt idx="6">
                  <c:v>0.45600510416666667</c:v>
                </c:pt>
                <c:pt idx="7">
                  <c:v>0.45601667824074071</c:v>
                </c:pt>
                <c:pt idx="8">
                  <c:v>0.45602825231481486</c:v>
                </c:pt>
                <c:pt idx="9">
                  <c:v>0.4560398263888889</c:v>
                </c:pt>
                <c:pt idx="10">
                  <c:v>0.456051400462963</c:v>
                </c:pt>
                <c:pt idx="11">
                  <c:v>0.45606297453703704</c:v>
                </c:pt>
                <c:pt idx="12">
                  <c:v>0.45607454861111107</c:v>
                </c:pt>
                <c:pt idx="13">
                  <c:v>0.45608612268518517</c:v>
                </c:pt>
                <c:pt idx="14">
                  <c:v>0.45609769675925921</c:v>
                </c:pt>
                <c:pt idx="15">
                  <c:v>0.45610927083333336</c:v>
                </c:pt>
                <c:pt idx="16">
                  <c:v>0.4561208449074074</c:v>
                </c:pt>
                <c:pt idx="17">
                  <c:v>0.45613241898148149</c:v>
                </c:pt>
                <c:pt idx="18">
                  <c:v>0.45614399305555553</c:v>
                </c:pt>
                <c:pt idx="19">
                  <c:v>0.45615556712962962</c:v>
                </c:pt>
                <c:pt idx="20">
                  <c:v>0.45616714120370366</c:v>
                </c:pt>
                <c:pt idx="21">
                  <c:v>0.45617871527777781</c:v>
                </c:pt>
                <c:pt idx="22">
                  <c:v>0.45619028935185185</c:v>
                </c:pt>
                <c:pt idx="23">
                  <c:v>0.45620186342592595</c:v>
                </c:pt>
                <c:pt idx="24">
                  <c:v>0.45621343749999999</c:v>
                </c:pt>
                <c:pt idx="25">
                  <c:v>0.45622501157407408</c:v>
                </c:pt>
                <c:pt idx="26">
                  <c:v>0.45623658564814812</c:v>
                </c:pt>
                <c:pt idx="27">
                  <c:v>0.45624815972222227</c:v>
                </c:pt>
                <c:pt idx="28">
                  <c:v>0.45625973379629631</c:v>
                </c:pt>
                <c:pt idx="29">
                  <c:v>0.4562713078703704</c:v>
                </c:pt>
                <c:pt idx="30">
                  <c:v>0.45628288194444444</c:v>
                </c:pt>
                <c:pt idx="31">
                  <c:v>0.45629445601851853</c:v>
                </c:pt>
                <c:pt idx="32">
                  <c:v>0.45630603009259257</c:v>
                </c:pt>
                <c:pt idx="33">
                  <c:v>0.45631760416666661</c:v>
                </c:pt>
                <c:pt idx="34">
                  <c:v>0.45632917824074076</c:v>
                </c:pt>
                <c:pt idx="35">
                  <c:v>0.4563407523148148</c:v>
                </c:pt>
                <c:pt idx="36">
                  <c:v>0.4563523263888889</c:v>
                </c:pt>
                <c:pt idx="37">
                  <c:v>0.45636390046296293</c:v>
                </c:pt>
                <c:pt idx="38">
                  <c:v>0.45637547453703703</c:v>
                </c:pt>
                <c:pt idx="39">
                  <c:v>0.45638704861111107</c:v>
                </c:pt>
                <c:pt idx="40">
                  <c:v>0.45639862268518522</c:v>
                </c:pt>
                <c:pt idx="41">
                  <c:v>0.45641019675925926</c:v>
                </c:pt>
                <c:pt idx="42">
                  <c:v>0.45642177083333335</c:v>
                </c:pt>
                <c:pt idx="43">
                  <c:v>0.45643334490740739</c:v>
                </c:pt>
                <c:pt idx="44">
                  <c:v>0.45644491898148148</c:v>
                </c:pt>
                <c:pt idx="45">
                  <c:v>0.45645649305555552</c:v>
                </c:pt>
                <c:pt idx="46">
                  <c:v>0.45646806712962967</c:v>
                </c:pt>
                <c:pt idx="47">
                  <c:v>0.45647964120370371</c:v>
                </c:pt>
                <c:pt idx="48">
                  <c:v>0.45649121527777781</c:v>
                </c:pt>
                <c:pt idx="49">
                  <c:v>0.45650278935185185</c:v>
                </c:pt>
                <c:pt idx="50">
                  <c:v>0.45651436342592594</c:v>
                </c:pt>
                <c:pt idx="51">
                  <c:v>0.45652593749999998</c:v>
                </c:pt>
                <c:pt idx="52">
                  <c:v>0.45653751157407413</c:v>
                </c:pt>
                <c:pt idx="53">
                  <c:v>0.45654908564814817</c:v>
                </c:pt>
                <c:pt idx="54">
                  <c:v>0.45656065972222221</c:v>
                </c:pt>
                <c:pt idx="55">
                  <c:v>0.4565722337962963</c:v>
                </c:pt>
                <c:pt idx="56">
                  <c:v>0.45658380787037034</c:v>
                </c:pt>
                <c:pt idx="57">
                  <c:v>0.45659538194444443</c:v>
                </c:pt>
                <c:pt idx="58">
                  <c:v>0.45660695601851847</c:v>
                </c:pt>
                <c:pt idx="59">
                  <c:v>0.45661853009259262</c:v>
                </c:pt>
                <c:pt idx="60">
                  <c:v>0.45663010416666666</c:v>
                </c:pt>
                <c:pt idx="61">
                  <c:v>0.45664167824074076</c:v>
                </c:pt>
                <c:pt idx="62">
                  <c:v>0.45665325231481479</c:v>
                </c:pt>
                <c:pt idx="63">
                  <c:v>0.45666482638888889</c:v>
                </c:pt>
                <c:pt idx="64">
                  <c:v>0.45667640046296293</c:v>
                </c:pt>
                <c:pt idx="65">
                  <c:v>0.45668797453703708</c:v>
                </c:pt>
                <c:pt idx="66">
                  <c:v>0.45669954861111112</c:v>
                </c:pt>
                <c:pt idx="67">
                  <c:v>0.45671112268518521</c:v>
                </c:pt>
                <c:pt idx="68">
                  <c:v>0.45672269675925925</c:v>
                </c:pt>
                <c:pt idx="69">
                  <c:v>0.45673427083333334</c:v>
                </c:pt>
                <c:pt idx="70">
                  <c:v>0.45674584490740738</c:v>
                </c:pt>
                <c:pt idx="71">
                  <c:v>0.45675741898148153</c:v>
                </c:pt>
                <c:pt idx="72">
                  <c:v>0.45676899305555557</c:v>
                </c:pt>
                <c:pt idx="73">
                  <c:v>0.45678056712962967</c:v>
                </c:pt>
                <c:pt idx="74">
                  <c:v>0.45679214120370371</c:v>
                </c:pt>
                <c:pt idx="75">
                  <c:v>0.45680371527777774</c:v>
                </c:pt>
                <c:pt idx="76">
                  <c:v>0.45681528935185184</c:v>
                </c:pt>
                <c:pt idx="77">
                  <c:v>0.45682686342592588</c:v>
                </c:pt>
                <c:pt idx="78">
                  <c:v>0.45683843750000003</c:v>
                </c:pt>
                <c:pt idx="79">
                  <c:v>0.45685001157407407</c:v>
                </c:pt>
                <c:pt idx="80">
                  <c:v>0.45686158564814816</c:v>
                </c:pt>
                <c:pt idx="81">
                  <c:v>0.4568731597222222</c:v>
                </c:pt>
                <c:pt idx="82">
                  <c:v>0.45688473379629629</c:v>
                </c:pt>
                <c:pt idx="83">
                  <c:v>0.45689630787037033</c:v>
                </c:pt>
                <c:pt idx="84">
                  <c:v>0.45690788194444448</c:v>
                </c:pt>
                <c:pt idx="85">
                  <c:v>0.45691945601851852</c:v>
                </c:pt>
                <c:pt idx="86">
                  <c:v>0.45693103009259262</c:v>
                </c:pt>
                <c:pt idx="87">
                  <c:v>0.45694260416666665</c:v>
                </c:pt>
                <c:pt idx="88">
                  <c:v>0.45695417824074075</c:v>
                </c:pt>
                <c:pt idx="89">
                  <c:v>0.45696575231481479</c:v>
                </c:pt>
                <c:pt idx="90">
                  <c:v>0.45697732638888894</c:v>
                </c:pt>
                <c:pt idx="91">
                  <c:v>0.45698890046296298</c:v>
                </c:pt>
                <c:pt idx="92">
                  <c:v>0.45700047453703707</c:v>
                </c:pt>
                <c:pt idx="93">
                  <c:v>0.45701204861111111</c:v>
                </c:pt>
                <c:pt idx="94">
                  <c:v>0.45702362268518515</c:v>
                </c:pt>
                <c:pt idx="95">
                  <c:v>0.45703519675925924</c:v>
                </c:pt>
                <c:pt idx="96">
                  <c:v>0.45704677083333328</c:v>
                </c:pt>
                <c:pt idx="97">
                  <c:v>0.45705834490740743</c:v>
                </c:pt>
                <c:pt idx="98">
                  <c:v>0.45706991898148147</c:v>
                </c:pt>
                <c:pt idx="99">
                  <c:v>0.45708149305555557</c:v>
                </c:pt>
                <c:pt idx="100">
                  <c:v>0.4570930671296296</c:v>
                </c:pt>
                <c:pt idx="101">
                  <c:v>0.4571046412037037</c:v>
                </c:pt>
                <c:pt idx="102">
                  <c:v>0.45711621527777774</c:v>
                </c:pt>
                <c:pt idx="103">
                  <c:v>0.45712778935185189</c:v>
                </c:pt>
                <c:pt idx="104">
                  <c:v>0.45713936342592593</c:v>
                </c:pt>
                <c:pt idx="105">
                  <c:v>0.45715093750000002</c:v>
                </c:pt>
                <c:pt idx="106">
                  <c:v>0.45716251157407406</c:v>
                </c:pt>
                <c:pt idx="107">
                  <c:v>0.45717408564814815</c:v>
                </c:pt>
                <c:pt idx="108">
                  <c:v>0.45718565972222219</c:v>
                </c:pt>
                <c:pt idx="109">
                  <c:v>0.45719723379629634</c:v>
                </c:pt>
                <c:pt idx="110">
                  <c:v>0.45720880787037038</c:v>
                </c:pt>
                <c:pt idx="111">
                  <c:v>0.45722038194444448</c:v>
                </c:pt>
                <c:pt idx="112">
                  <c:v>0.45723195601851851</c:v>
                </c:pt>
                <c:pt idx="113">
                  <c:v>0.45724353009259261</c:v>
                </c:pt>
                <c:pt idx="114">
                  <c:v>0.45725510416666665</c:v>
                </c:pt>
                <c:pt idx="115">
                  <c:v>0.45726667824074069</c:v>
                </c:pt>
                <c:pt idx="116">
                  <c:v>0.45727825231481484</c:v>
                </c:pt>
                <c:pt idx="117">
                  <c:v>0.45728982638888888</c:v>
                </c:pt>
                <c:pt idx="118">
                  <c:v>0.45730140046296297</c:v>
                </c:pt>
                <c:pt idx="119">
                  <c:v>0.45731297453703701</c:v>
                </c:pt>
                <c:pt idx="120">
                  <c:v>0.4573245486111111</c:v>
                </c:pt>
                <c:pt idx="121">
                  <c:v>0.45733612268518514</c:v>
                </c:pt>
                <c:pt idx="122">
                  <c:v>0.45734769675925929</c:v>
                </c:pt>
                <c:pt idx="123">
                  <c:v>0.45735927083333333</c:v>
                </c:pt>
                <c:pt idx="124">
                  <c:v>0.45737084490740743</c:v>
                </c:pt>
                <c:pt idx="125">
                  <c:v>0.45738241898148146</c:v>
                </c:pt>
                <c:pt idx="126">
                  <c:v>0.45739399305555556</c:v>
                </c:pt>
                <c:pt idx="127">
                  <c:v>0.4574055671296296</c:v>
                </c:pt>
                <c:pt idx="128">
                  <c:v>0.45741714120370375</c:v>
                </c:pt>
                <c:pt idx="129">
                  <c:v>0.45742871527777779</c:v>
                </c:pt>
                <c:pt idx="130">
                  <c:v>0.45744028935185188</c:v>
                </c:pt>
                <c:pt idx="131">
                  <c:v>0.45745186342592592</c:v>
                </c:pt>
                <c:pt idx="132">
                  <c:v>0.45746343750000001</c:v>
                </c:pt>
                <c:pt idx="133">
                  <c:v>0.45747501157407405</c:v>
                </c:pt>
                <c:pt idx="134">
                  <c:v>0.4574865856481482</c:v>
                </c:pt>
                <c:pt idx="135">
                  <c:v>0.45749815972222224</c:v>
                </c:pt>
                <c:pt idx="136">
                  <c:v>0.45750973379629628</c:v>
                </c:pt>
                <c:pt idx="137">
                  <c:v>0.45752130787037038</c:v>
                </c:pt>
                <c:pt idx="138">
                  <c:v>0.45753288194444441</c:v>
                </c:pt>
                <c:pt idx="139">
                  <c:v>0.45754445601851851</c:v>
                </c:pt>
                <c:pt idx="140">
                  <c:v>0.45755603009259255</c:v>
                </c:pt>
                <c:pt idx="141">
                  <c:v>0.4575676041666667</c:v>
                </c:pt>
                <c:pt idx="142">
                  <c:v>0.45757917824074074</c:v>
                </c:pt>
                <c:pt idx="143">
                  <c:v>0.45759075231481483</c:v>
                </c:pt>
                <c:pt idx="144">
                  <c:v>0.45760232638888887</c:v>
                </c:pt>
                <c:pt idx="145">
                  <c:v>0.45761390046296296</c:v>
                </c:pt>
                <c:pt idx="146">
                  <c:v>0.457625474537037</c:v>
                </c:pt>
                <c:pt idx="147">
                  <c:v>0.45763704861111115</c:v>
                </c:pt>
                <c:pt idx="148">
                  <c:v>0.45764862268518519</c:v>
                </c:pt>
                <c:pt idx="149">
                  <c:v>0.45766019675925929</c:v>
                </c:pt>
                <c:pt idx="150">
                  <c:v>0.45767177083333332</c:v>
                </c:pt>
                <c:pt idx="151">
                  <c:v>0.45768334490740742</c:v>
                </c:pt>
                <c:pt idx="152">
                  <c:v>0.45769491898148146</c:v>
                </c:pt>
                <c:pt idx="153">
                  <c:v>0.45770649305555561</c:v>
                </c:pt>
                <c:pt idx="154">
                  <c:v>0.45771806712962965</c:v>
                </c:pt>
                <c:pt idx="155">
                  <c:v>0.45772964120370369</c:v>
                </c:pt>
                <c:pt idx="156">
                  <c:v>0.45774121527777778</c:v>
                </c:pt>
                <c:pt idx="157">
                  <c:v>0.45775278935185182</c:v>
                </c:pt>
                <c:pt idx="158">
                  <c:v>0.45776436342592591</c:v>
                </c:pt>
                <c:pt idx="159">
                  <c:v>0.45777593749999995</c:v>
                </c:pt>
                <c:pt idx="160">
                  <c:v>0.4577875115740741</c:v>
                </c:pt>
                <c:pt idx="161">
                  <c:v>0.45779908564814814</c:v>
                </c:pt>
                <c:pt idx="162">
                  <c:v>0.45781065972222224</c:v>
                </c:pt>
                <c:pt idx="163">
                  <c:v>0.45782223379629627</c:v>
                </c:pt>
                <c:pt idx="164">
                  <c:v>0.45783380787037037</c:v>
                </c:pt>
                <c:pt idx="165">
                  <c:v>0.45784538194444441</c:v>
                </c:pt>
                <c:pt idx="166">
                  <c:v>0.45785695601851856</c:v>
                </c:pt>
                <c:pt idx="167">
                  <c:v>0.4578685300925926</c:v>
                </c:pt>
                <c:pt idx="168">
                  <c:v>0.45788010416666669</c:v>
                </c:pt>
                <c:pt idx="169">
                  <c:v>0.45789167824074073</c:v>
                </c:pt>
                <c:pt idx="170">
                  <c:v>0.45790325231481482</c:v>
                </c:pt>
                <c:pt idx="171">
                  <c:v>0.45791482638888886</c:v>
                </c:pt>
                <c:pt idx="172">
                  <c:v>0.45792640046296301</c:v>
                </c:pt>
                <c:pt idx="173">
                  <c:v>0.45793797453703705</c:v>
                </c:pt>
                <c:pt idx="174">
                  <c:v>0.45794954861111115</c:v>
                </c:pt>
                <c:pt idx="175">
                  <c:v>0.45796112268518518</c:v>
                </c:pt>
                <c:pt idx="176">
                  <c:v>0.45797269675925922</c:v>
                </c:pt>
                <c:pt idx="177">
                  <c:v>0.45798427083333332</c:v>
                </c:pt>
                <c:pt idx="178">
                  <c:v>0.45799584490740736</c:v>
                </c:pt>
                <c:pt idx="179">
                  <c:v>0.45800741898148151</c:v>
                </c:pt>
                <c:pt idx="180">
                  <c:v>0.45801899305555555</c:v>
                </c:pt>
                <c:pt idx="181">
                  <c:v>0.45803056712962964</c:v>
                </c:pt>
                <c:pt idx="182">
                  <c:v>0.45804214120370368</c:v>
                </c:pt>
                <c:pt idx="183">
                  <c:v>0.45805371527777777</c:v>
                </c:pt>
                <c:pt idx="184">
                  <c:v>0.45806528935185181</c:v>
                </c:pt>
                <c:pt idx="185">
                  <c:v>0.45807686342592596</c:v>
                </c:pt>
                <c:pt idx="186">
                  <c:v>0.4580884375</c:v>
                </c:pt>
                <c:pt idx="187">
                  <c:v>0.4581000115740741</c:v>
                </c:pt>
                <c:pt idx="188">
                  <c:v>0.45811158564814813</c:v>
                </c:pt>
                <c:pt idx="189">
                  <c:v>0.45812315972222223</c:v>
                </c:pt>
                <c:pt idx="190">
                  <c:v>0.45813473379629627</c:v>
                </c:pt>
                <c:pt idx="191">
                  <c:v>0.45814630787037042</c:v>
                </c:pt>
                <c:pt idx="192">
                  <c:v>0.45815788194444446</c:v>
                </c:pt>
                <c:pt idx="193">
                  <c:v>0.45816945601851855</c:v>
                </c:pt>
                <c:pt idx="194">
                  <c:v>0.45818103009259259</c:v>
                </c:pt>
                <c:pt idx="195">
                  <c:v>0.45819260416666668</c:v>
                </c:pt>
                <c:pt idx="196">
                  <c:v>0.45820417824074072</c:v>
                </c:pt>
                <c:pt idx="197">
                  <c:v>0.45821575231481476</c:v>
                </c:pt>
                <c:pt idx="198">
                  <c:v>0.45822732638888891</c:v>
                </c:pt>
                <c:pt idx="199">
                  <c:v>0.45823890046296295</c:v>
                </c:pt>
                <c:pt idx="200">
                  <c:v>0.45825047453703704</c:v>
                </c:pt>
                <c:pt idx="201">
                  <c:v>0.45826204861111108</c:v>
                </c:pt>
                <c:pt idx="202">
                  <c:v>0.45827362268518518</c:v>
                </c:pt>
                <c:pt idx="203">
                  <c:v>0.45828519675925922</c:v>
                </c:pt>
                <c:pt idx="204">
                  <c:v>0.45829677083333337</c:v>
                </c:pt>
                <c:pt idx="205">
                  <c:v>0.45830834490740741</c:v>
                </c:pt>
                <c:pt idx="206">
                  <c:v>0.4583199189814815</c:v>
                </c:pt>
                <c:pt idx="207">
                  <c:v>0.45833149305555554</c:v>
                </c:pt>
                <c:pt idx="208">
                  <c:v>0.45834306712962963</c:v>
                </c:pt>
                <c:pt idx="209">
                  <c:v>0.45835464120370367</c:v>
                </c:pt>
                <c:pt idx="210">
                  <c:v>0.45836621527777782</c:v>
                </c:pt>
                <c:pt idx="211">
                  <c:v>0.45837778935185186</c:v>
                </c:pt>
                <c:pt idx="212">
                  <c:v>0.45838936342592596</c:v>
                </c:pt>
                <c:pt idx="213">
                  <c:v>0.45840093749999999</c:v>
                </c:pt>
                <c:pt idx="214">
                  <c:v>0.45841251157407409</c:v>
                </c:pt>
                <c:pt idx="215">
                  <c:v>0.45842408564814813</c:v>
                </c:pt>
                <c:pt idx="216">
                  <c:v>0.45843565972222228</c:v>
                </c:pt>
                <c:pt idx="217">
                  <c:v>0.45844723379629632</c:v>
                </c:pt>
                <c:pt idx="218">
                  <c:v>0.45845880787037036</c:v>
                </c:pt>
                <c:pt idx="219">
                  <c:v>0.45847038194444445</c:v>
                </c:pt>
                <c:pt idx="220">
                  <c:v>0.45848195601851849</c:v>
                </c:pt>
                <c:pt idx="221">
                  <c:v>0.45849353009259258</c:v>
                </c:pt>
                <c:pt idx="222">
                  <c:v>0.45850510416666662</c:v>
                </c:pt>
                <c:pt idx="223">
                  <c:v>0.45851667824074077</c:v>
                </c:pt>
                <c:pt idx="224">
                  <c:v>0.45852825231481481</c:v>
                </c:pt>
                <c:pt idx="225">
                  <c:v>0.4585398263888889</c:v>
                </c:pt>
                <c:pt idx="226">
                  <c:v>0.45855140046296294</c:v>
                </c:pt>
                <c:pt idx="227">
                  <c:v>0.45856297453703704</c:v>
                </c:pt>
                <c:pt idx="228">
                  <c:v>0.45857454861111108</c:v>
                </c:pt>
                <c:pt idx="229">
                  <c:v>0.45858612268518523</c:v>
                </c:pt>
                <c:pt idx="230">
                  <c:v>0.45859769675925927</c:v>
                </c:pt>
                <c:pt idx="231">
                  <c:v>0.45860927083333336</c:v>
                </c:pt>
                <c:pt idx="232">
                  <c:v>0.4586208449074074</c:v>
                </c:pt>
                <c:pt idx="233">
                  <c:v>0.45863241898148149</c:v>
                </c:pt>
                <c:pt idx="234">
                  <c:v>0.45864399305555553</c:v>
                </c:pt>
                <c:pt idx="235">
                  <c:v>0.45865556712962968</c:v>
                </c:pt>
                <c:pt idx="236">
                  <c:v>0.45866714120370372</c:v>
                </c:pt>
                <c:pt idx="237">
                  <c:v>0.45867871527777776</c:v>
                </c:pt>
                <c:pt idx="238">
                  <c:v>0.45869028935185185</c:v>
                </c:pt>
                <c:pt idx="239">
                  <c:v>0.45870186342592589</c:v>
                </c:pt>
                <c:pt idx="240">
                  <c:v>0.45871343749999999</c:v>
                </c:pt>
                <c:pt idx="241">
                  <c:v>0.45872501157407403</c:v>
                </c:pt>
                <c:pt idx="242">
                  <c:v>0.45873658564814818</c:v>
                </c:pt>
                <c:pt idx="243">
                  <c:v>0.45874815972222222</c:v>
                </c:pt>
                <c:pt idx="244">
                  <c:v>0.45875973379629631</c:v>
                </c:pt>
                <c:pt idx="245">
                  <c:v>0.45877130787037035</c:v>
                </c:pt>
                <c:pt idx="246">
                  <c:v>0.45878288194444444</c:v>
                </c:pt>
                <c:pt idx="247">
                  <c:v>0.45879445601851848</c:v>
                </c:pt>
                <c:pt idx="248">
                  <c:v>0.45880603009259263</c:v>
                </c:pt>
                <c:pt idx="249">
                  <c:v>0.45881760416666667</c:v>
                </c:pt>
                <c:pt idx="250">
                  <c:v>0.45882917824074076</c:v>
                </c:pt>
                <c:pt idx="251">
                  <c:v>0.4588407523148148</c:v>
                </c:pt>
                <c:pt idx="252">
                  <c:v>0.4588523263888889</c:v>
                </c:pt>
                <c:pt idx="253">
                  <c:v>0.45886390046296294</c:v>
                </c:pt>
                <c:pt idx="254">
                  <c:v>0.45887547453703709</c:v>
                </c:pt>
                <c:pt idx="255">
                  <c:v>0.45888704861111113</c:v>
                </c:pt>
                <c:pt idx="256">
                  <c:v>0.45889862268518522</c:v>
                </c:pt>
                <c:pt idx="257">
                  <c:v>0.45891019675925926</c:v>
                </c:pt>
                <c:pt idx="258">
                  <c:v>0.4589217708333333</c:v>
                </c:pt>
                <c:pt idx="259">
                  <c:v>0.45893334490740739</c:v>
                </c:pt>
                <c:pt idx="260">
                  <c:v>0.45894491898148143</c:v>
                </c:pt>
                <c:pt idx="261">
                  <c:v>0.45895649305555558</c:v>
                </c:pt>
                <c:pt idx="262">
                  <c:v>0.45896806712962962</c:v>
                </c:pt>
                <c:pt idx="263">
                  <c:v>0.45897964120370371</c:v>
                </c:pt>
                <c:pt idx="264">
                  <c:v>0.45899121527777775</c:v>
                </c:pt>
                <c:pt idx="265">
                  <c:v>0.45900278935185185</c:v>
                </c:pt>
                <c:pt idx="266">
                  <c:v>0.45901436342592589</c:v>
                </c:pt>
                <c:pt idx="267">
                  <c:v>0.45902593750000004</c:v>
                </c:pt>
                <c:pt idx="268">
                  <c:v>0.45903751157407408</c:v>
                </c:pt>
                <c:pt idx="269">
                  <c:v>0.45904908564814817</c:v>
                </c:pt>
                <c:pt idx="270">
                  <c:v>0.45906065972222221</c:v>
                </c:pt>
                <c:pt idx="271">
                  <c:v>0.4590722337962963</c:v>
                </c:pt>
                <c:pt idx="272">
                  <c:v>0.45908380787037034</c:v>
                </c:pt>
                <c:pt idx="273">
                  <c:v>0.45909538194444449</c:v>
                </c:pt>
                <c:pt idx="274">
                  <c:v>0.45910695601851853</c:v>
                </c:pt>
                <c:pt idx="275">
                  <c:v>0.45911853009259262</c:v>
                </c:pt>
                <c:pt idx="276">
                  <c:v>0.45913010416666666</c:v>
                </c:pt>
                <c:pt idx="277">
                  <c:v>0.45914167824074076</c:v>
                </c:pt>
                <c:pt idx="278">
                  <c:v>0.4591532523148148</c:v>
                </c:pt>
                <c:pt idx="279">
                  <c:v>0.45916482638888884</c:v>
                </c:pt>
                <c:pt idx="280">
                  <c:v>0.45917640046296299</c:v>
                </c:pt>
                <c:pt idx="281">
                  <c:v>0.45918797453703702</c:v>
                </c:pt>
                <c:pt idx="282">
                  <c:v>0.45919954861111112</c:v>
                </c:pt>
                <c:pt idx="283">
                  <c:v>0.45921112268518516</c:v>
                </c:pt>
                <c:pt idx="284">
                  <c:v>0.45922269675925925</c:v>
                </c:pt>
                <c:pt idx="285">
                  <c:v>0.45923427083333329</c:v>
                </c:pt>
                <c:pt idx="286">
                  <c:v>0.45924584490740744</c:v>
                </c:pt>
                <c:pt idx="287">
                  <c:v>0.45925741898148148</c:v>
                </c:pt>
                <c:pt idx="288">
                  <c:v>0.45926899305555557</c:v>
                </c:pt>
                <c:pt idx="289">
                  <c:v>0.45928056712962961</c:v>
                </c:pt>
                <c:pt idx="290">
                  <c:v>0.45929214120370371</c:v>
                </c:pt>
                <c:pt idx="291">
                  <c:v>0.45930371527777775</c:v>
                </c:pt>
                <c:pt idx="292">
                  <c:v>0.4593152893518519</c:v>
                </c:pt>
                <c:pt idx="293">
                  <c:v>0.45932686342592594</c:v>
                </c:pt>
                <c:pt idx="294">
                  <c:v>0.45933843750000003</c:v>
                </c:pt>
                <c:pt idx="295">
                  <c:v>0.45935001157407407</c:v>
                </c:pt>
                <c:pt idx="296">
                  <c:v>0.45936158564814816</c:v>
                </c:pt>
                <c:pt idx="297">
                  <c:v>0.4593731597222222</c:v>
                </c:pt>
                <c:pt idx="298">
                  <c:v>0.45938473379629635</c:v>
                </c:pt>
                <c:pt idx="299">
                  <c:v>0.45939630787037039</c:v>
                </c:pt>
                <c:pt idx="300">
                  <c:v>0.45940788194444443</c:v>
                </c:pt>
                <c:pt idx="301">
                  <c:v>0.45941945601851852</c:v>
                </c:pt>
                <c:pt idx="302">
                  <c:v>0.45943103009259256</c:v>
                </c:pt>
                <c:pt idx="303">
                  <c:v>0.45944260416666666</c:v>
                </c:pt>
                <c:pt idx="304">
                  <c:v>0.4594541782407407</c:v>
                </c:pt>
                <c:pt idx="305">
                  <c:v>0.45946575231481485</c:v>
                </c:pt>
                <c:pt idx="306">
                  <c:v>0.45947732638888888</c:v>
                </c:pt>
                <c:pt idx="307">
                  <c:v>0.45948890046296298</c:v>
                </c:pt>
                <c:pt idx="308">
                  <c:v>0.45950047453703702</c:v>
                </c:pt>
                <c:pt idx="309">
                  <c:v>0.45951204861111111</c:v>
                </c:pt>
                <c:pt idx="310">
                  <c:v>0.45952362268518515</c:v>
                </c:pt>
                <c:pt idx="311">
                  <c:v>0.4595351967592593</c:v>
                </c:pt>
                <c:pt idx="312">
                  <c:v>0.45954677083333334</c:v>
                </c:pt>
                <c:pt idx="313">
                  <c:v>0.45955834490740743</c:v>
                </c:pt>
                <c:pt idx="314">
                  <c:v>0.45956991898148147</c:v>
                </c:pt>
                <c:pt idx="315">
                  <c:v>0.45958149305555557</c:v>
                </c:pt>
                <c:pt idx="316">
                  <c:v>0.45959306712962961</c:v>
                </c:pt>
                <c:pt idx="317">
                  <c:v>0.45960464120370376</c:v>
                </c:pt>
                <c:pt idx="318">
                  <c:v>0.4596162152777778</c:v>
                </c:pt>
                <c:pt idx="319">
                  <c:v>0.45962778935185183</c:v>
                </c:pt>
                <c:pt idx="320">
                  <c:v>0.45963936342592593</c:v>
                </c:pt>
                <c:pt idx="321">
                  <c:v>0.45965093749999997</c:v>
                </c:pt>
                <c:pt idx="322">
                  <c:v>0.45966251157407406</c:v>
                </c:pt>
                <c:pt idx="323">
                  <c:v>0.4596740856481481</c:v>
                </c:pt>
                <c:pt idx="324">
                  <c:v>0.45968565972222225</c:v>
                </c:pt>
                <c:pt idx="325">
                  <c:v>0.45969723379629629</c:v>
                </c:pt>
                <c:pt idx="326">
                  <c:v>0.45970880787037038</c:v>
                </c:pt>
                <c:pt idx="327">
                  <c:v>0.45972038194444442</c:v>
                </c:pt>
                <c:pt idx="328">
                  <c:v>0.45973195601851852</c:v>
                </c:pt>
                <c:pt idx="329">
                  <c:v>0.45974353009259256</c:v>
                </c:pt>
                <c:pt idx="330">
                  <c:v>0.45975510416666671</c:v>
                </c:pt>
                <c:pt idx="331">
                  <c:v>0.45976667824074074</c:v>
                </c:pt>
                <c:pt idx="332">
                  <c:v>0.45977825231481484</c:v>
                </c:pt>
                <c:pt idx="333">
                  <c:v>0.45978982638888888</c:v>
                </c:pt>
                <c:pt idx="334">
                  <c:v>0.45980140046296297</c:v>
                </c:pt>
                <c:pt idx="335">
                  <c:v>0.45981297453703701</c:v>
                </c:pt>
                <c:pt idx="336">
                  <c:v>0.45982454861111116</c:v>
                </c:pt>
                <c:pt idx="337">
                  <c:v>0.4598361226851852</c:v>
                </c:pt>
                <c:pt idx="338">
                  <c:v>0.45984769675925929</c:v>
                </c:pt>
                <c:pt idx="339">
                  <c:v>0.45985927083333333</c:v>
                </c:pt>
                <c:pt idx="340">
                  <c:v>0.45987084490740737</c:v>
                </c:pt>
                <c:pt idx="341">
                  <c:v>0.45988241898148147</c:v>
                </c:pt>
                <c:pt idx="342">
                  <c:v>0.45989399305555551</c:v>
                </c:pt>
                <c:pt idx="343">
                  <c:v>0.45990556712962966</c:v>
                </c:pt>
                <c:pt idx="344">
                  <c:v>0.45991714120370369</c:v>
                </c:pt>
                <c:pt idx="345">
                  <c:v>0.45992871527777779</c:v>
                </c:pt>
                <c:pt idx="346">
                  <c:v>0.45994028935185183</c:v>
                </c:pt>
                <c:pt idx="347">
                  <c:v>0.45995186342592592</c:v>
                </c:pt>
                <c:pt idx="348">
                  <c:v>0.45996343749999996</c:v>
                </c:pt>
                <c:pt idx="349">
                  <c:v>0.45997501157407411</c:v>
                </c:pt>
                <c:pt idx="350">
                  <c:v>0.45998658564814815</c:v>
                </c:pt>
                <c:pt idx="351">
                  <c:v>0.45999815972222224</c:v>
                </c:pt>
                <c:pt idx="352">
                  <c:v>0.46000973379629628</c:v>
                </c:pt>
                <c:pt idx="353">
                  <c:v>0.46002130787037038</c:v>
                </c:pt>
                <c:pt idx="354">
                  <c:v>0.46003288194444442</c:v>
                </c:pt>
                <c:pt idx="355">
                  <c:v>0.46004445601851857</c:v>
                </c:pt>
                <c:pt idx="356">
                  <c:v>0.4600560300925926</c:v>
                </c:pt>
                <c:pt idx="357">
                  <c:v>0.4600676041666667</c:v>
                </c:pt>
                <c:pt idx="358">
                  <c:v>0.46007917824074074</c:v>
                </c:pt>
                <c:pt idx="359">
                  <c:v>0.46009075231481483</c:v>
                </c:pt>
                <c:pt idx="360">
                  <c:v>0.46010232638888887</c:v>
                </c:pt>
                <c:pt idx="361">
                  <c:v>0.46011390046296291</c:v>
                </c:pt>
                <c:pt idx="362">
                  <c:v>0.46012547453703706</c:v>
                </c:pt>
                <c:pt idx="363">
                  <c:v>0.4601370486111111</c:v>
                </c:pt>
                <c:pt idx="364">
                  <c:v>0.46014862268518519</c:v>
                </c:pt>
                <c:pt idx="365">
                  <c:v>0.46016019675925923</c:v>
                </c:pt>
                <c:pt idx="366">
                  <c:v>0.46017177083333333</c:v>
                </c:pt>
                <c:pt idx="367">
                  <c:v>0.46018334490740737</c:v>
                </c:pt>
                <c:pt idx="368">
                  <c:v>0.46019491898148152</c:v>
                </c:pt>
                <c:pt idx="369">
                  <c:v>0.46020649305555555</c:v>
                </c:pt>
                <c:pt idx="370">
                  <c:v>0.46021806712962965</c:v>
                </c:pt>
                <c:pt idx="371">
                  <c:v>0.46022964120370369</c:v>
                </c:pt>
                <c:pt idx="372">
                  <c:v>0.46024121527777778</c:v>
                </c:pt>
                <c:pt idx="373">
                  <c:v>0.46025278935185182</c:v>
                </c:pt>
                <c:pt idx="374">
                  <c:v>0.46026436342592597</c:v>
                </c:pt>
                <c:pt idx="375">
                  <c:v>0.46027593750000001</c:v>
                </c:pt>
                <c:pt idx="376">
                  <c:v>0.4602875115740741</c:v>
                </c:pt>
                <c:pt idx="377">
                  <c:v>0.46029908564814814</c:v>
                </c:pt>
                <c:pt idx="378">
                  <c:v>0.46031065972222224</c:v>
                </c:pt>
                <c:pt idx="379">
                  <c:v>0.46032223379629628</c:v>
                </c:pt>
                <c:pt idx="380">
                  <c:v>0.46033380787037032</c:v>
                </c:pt>
                <c:pt idx="381">
                  <c:v>0.46034538194444447</c:v>
                </c:pt>
                <c:pt idx="382">
                  <c:v>0.4603569560185185</c:v>
                </c:pt>
                <c:pt idx="383">
                  <c:v>0.4603685300925926</c:v>
                </c:pt>
                <c:pt idx="384">
                  <c:v>0.46038010416666664</c:v>
                </c:pt>
                <c:pt idx="385">
                  <c:v>0.46039167824074073</c:v>
                </c:pt>
                <c:pt idx="386">
                  <c:v>0.46040325231481477</c:v>
                </c:pt>
                <c:pt idx="387">
                  <c:v>0.46041482638888892</c:v>
                </c:pt>
                <c:pt idx="388">
                  <c:v>0.46042640046296296</c:v>
                </c:pt>
                <c:pt idx="389">
                  <c:v>0.46043797453703705</c:v>
                </c:pt>
                <c:pt idx="390">
                  <c:v>0.46044954861111109</c:v>
                </c:pt>
                <c:pt idx="391">
                  <c:v>0.46046112268518519</c:v>
                </c:pt>
                <c:pt idx="392">
                  <c:v>0.46047269675925923</c:v>
                </c:pt>
                <c:pt idx="393">
                  <c:v>0.46048427083333338</c:v>
                </c:pt>
                <c:pt idx="394">
                  <c:v>0.46049584490740741</c:v>
                </c:pt>
                <c:pt idx="395">
                  <c:v>0.46050741898148151</c:v>
                </c:pt>
                <c:pt idx="396">
                  <c:v>0.46051899305555555</c:v>
                </c:pt>
                <c:pt idx="397">
                  <c:v>0.46053056712962964</c:v>
                </c:pt>
                <c:pt idx="398">
                  <c:v>0.46054214120370368</c:v>
                </c:pt>
                <c:pt idx="399">
                  <c:v>0.46055371527777783</c:v>
                </c:pt>
                <c:pt idx="400">
                  <c:v>0.46056528935185187</c:v>
                </c:pt>
                <c:pt idx="401">
                  <c:v>0.46057686342592591</c:v>
                </c:pt>
                <c:pt idx="402">
                  <c:v>0.4605884375</c:v>
                </c:pt>
                <c:pt idx="403">
                  <c:v>0.46060001157407404</c:v>
                </c:pt>
                <c:pt idx="404">
                  <c:v>0.46061158564814814</c:v>
                </c:pt>
                <c:pt idx="405">
                  <c:v>0.46062315972222218</c:v>
                </c:pt>
                <c:pt idx="406">
                  <c:v>0.46063473379629633</c:v>
                </c:pt>
                <c:pt idx="407">
                  <c:v>0.46064630787037036</c:v>
                </c:pt>
                <c:pt idx="408">
                  <c:v>0.46065788194444446</c:v>
                </c:pt>
                <c:pt idx="409">
                  <c:v>0.4606694560185185</c:v>
                </c:pt>
                <c:pt idx="410">
                  <c:v>0.46068103009259259</c:v>
                </c:pt>
                <c:pt idx="411">
                  <c:v>0.46069260416666663</c:v>
                </c:pt>
                <c:pt idx="412">
                  <c:v>0.46070417824074078</c:v>
                </c:pt>
                <c:pt idx="413">
                  <c:v>0.46071575231481482</c:v>
                </c:pt>
                <c:pt idx="414">
                  <c:v>0.46072732638888891</c:v>
                </c:pt>
                <c:pt idx="415">
                  <c:v>0.46073890046296295</c:v>
                </c:pt>
                <c:pt idx="416">
                  <c:v>0.46075047453703705</c:v>
                </c:pt>
                <c:pt idx="417">
                  <c:v>0.46076204861111109</c:v>
                </c:pt>
                <c:pt idx="418">
                  <c:v>0.46077362268518524</c:v>
                </c:pt>
                <c:pt idx="419">
                  <c:v>0.46078519675925927</c:v>
                </c:pt>
                <c:pt idx="420">
                  <c:v>0.46079677083333337</c:v>
                </c:pt>
                <c:pt idx="421">
                  <c:v>0.46080834490740741</c:v>
                </c:pt>
                <c:pt idx="422">
                  <c:v>0.46081991898148145</c:v>
                </c:pt>
                <c:pt idx="423">
                  <c:v>0.46083149305555554</c:v>
                </c:pt>
                <c:pt idx="424">
                  <c:v>0.46084306712962958</c:v>
                </c:pt>
                <c:pt idx="425">
                  <c:v>0.46085464120370373</c:v>
                </c:pt>
                <c:pt idx="426">
                  <c:v>0.46086621527777777</c:v>
                </c:pt>
                <c:pt idx="427">
                  <c:v>0.46087778935185186</c:v>
                </c:pt>
                <c:pt idx="428">
                  <c:v>0.4608893634259259</c:v>
                </c:pt>
                <c:pt idx="429">
                  <c:v>0.4609009375</c:v>
                </c:pt>
                <c:pt idx="430">
                  <c:v>0.46091251157407404</c:v>
                </c:pt>
                <c:pt idx="431">
                  <c:v>0.46092408564814819</c:v>
                </c:pt>
                <c:pt idx="432">
                  <c:v>0.46093565972222222</c:v>
                </c:pt>
                <c:pt idx="433">
                  <c:v>0.46094723379629632</c:v>
                </c:pt>
                <c:pt idx="434">
                  <c:v>0.46095880787037036</c:v>
                </c:pt>
                <c:pt idx="435">
                  <c:v>0.46097038194444445</c:v>
                </c:pt>
                <c:pt idx="436">
                  <c:v>0.46098195601851849</c:v>
                </c:pt>
                <c:pt idx="437">
                  <c:v>0.46099353009259264</c:v>
                </c:pt>
                <c:pt idx="438">
                  <c:v>0.46100510416666668</c:v>
                </c:pt>
                <c:pt idx="439">
                  <c:v>0.46101667824074077</c:v>
                </c:pt>
                <c:pt idx="440">
                  <c:v>0.46102825231481481</c:v>
                </c:pt>
                <c:pt idx="441">
                  <c:v>0.46103982638888891</c:v>
                </c:pt>
                <c:pt idx="442">
                  <c:v>0.46105140046296295</c:v>
                </c:pt>
                <c:pt idx="443">
                  <c:v>0.46106297453703698</c:v>
                </c:pt>
                <c:pt idx="444">
                  <c:v>0.46107454861111113</c:v>
                </c:pt>
                <c:pt idx="445">
                  <c:v>0.46108612268518517</c:v>
                </c:pt>
                <c:pt idx="446">
                  <c:v>0.46109769675925927</c:v>
                </c:pt>
                <c:pt idx="447">
                  <c:v>0.46110927083333331</c:v>
                </c:pt>
                <c:pt idx="448">
                  <c:v>0.4611208449074074</c:v>
                </c:pt>
                <c:pt idx="449">
                  <c:v>0.46113241898148144</c:v>
                </c:pt>
                <c:pt idx="450">
                  <c:v>0.46114399305555559</c:v>
                </c:pt>
                <c:pt idx="451">
                  <c:v>0.46115556712962963</c:v>
                </c:pt>
                <c:pt idx="452">
                  <c:v>0.46116714120370372</c:v>
                </c:pt>
                <c:pt idx="453">
                  <c:v>0.46117871527777776</c:v>
                </c:pt>
                <c:pt idx="454">
                  <c:v>0.46119028935185186</c:v>
                </c:pt>
                <c:pt idx="455">
                  <c:v>0.4612018634259259</c:v>
                </c:pt>
                <c:pt idx="456">
                  <c:v>0.46121343750000005</c:v>
                </c:pt>
                <c:pt idx="457">
                  <c:v>0.46122501157407408</c:v>
                </c:pt>
                <c:pt idx="458">
                  <c:v>0.46123658564814818</c:v>
                </c:pt>
                <c:pt idx="459">
                  <c:v>0.46124815972222222</c:v>
                </c:pt>
                <c:pt idx="460">
                  <c:v>0.46125973379629631</c:v>
                </c:pt>
                <c:pt idx="461">
                  <c:v>0.46127130787037035</c:v>
                </c:pt>
                <c:pt idx="462">
                  <c:v>0.46128288194444439</c:v>
                </c:pt>
                <c:pt idx="463">
                  <c:v>0.46129445601851854</c:v>
                </c:pt>
                <c:pt idx="464">
                  <c:v>0.46130603009259258</c:v>
                </c:pt>
                <c:pt idx="465">
                  <c:v>0.46131760416666667</c:v>
                </c:pt>
                <c:pt idx="466">
                  <c:v>0.46132917824074071</c:v>
                </c:pt>
                <c:pt idx="467">
                  <c:v>0.46134075231481481</c:v>
                </c:pt>
                <c:pt idx="468">
                  <c:v>0.46135232638888884</c:v>
                </c:pt>
                <c:pt idx="469">
                  <c:v>0.46136390046296299</c:v>
                </c:pt>
                <c:pt idx="470">
                  <c:v>0.46137547453703703</c:v>
                </c:pt>
                <c:pt idx="471">
                  <c:v>0.46138704861111113</c:v>
                </c:pt>
                <c:pt idx="472">
                  <c:v>0.46139862268518517</c:v>
                </c:pt>
                <c:pt idx="473">
                  <c:v>0.46141019675925926</c:v>
                </c:pt>
                <c:pt idx="474">
                  <c:v>0.4614217708333333</c:v>
                </c:pt>
                <c:pt idx="475">
                  <c:v>0.46143334490740745</c:v>
                </c:pt>
                <c:pt idx="476">
                  <c:v>0.46144491898148149</c:v>
                </c:pt>
                <c:pt idx="477">
                  <c:v>0.46145649305555558</c:v>
                </c:pt>
                <c:pt idx="478">
                  <c:v>0.46146806712962962</c:v>
                </c:pt>
                <c:pt idx="479">
                  <c:v>0.46147964120370372</c:v>
                </c:pt>
                <c:pt idx="480">
                  <c:v>0.46149121527777776</c:v>
                </c:pt>
                <c:pt idx="481">
                  <c:v>0.46150278935185191</c:v>
                </c:pt>
                <c:pt idx="482">
                  <c:v>0.46151436342592594</c:v>
                </c:pt>
                <c:pt idx="483">
                  <c:v>0.46152593749999998</c:v>
                </c:pt>
                <c:pt idx="484">
                  <c:v>0.46153751157407408</c:v>
                </c:pt>
                <c:pt idx="485">
                  <c:v>0.46154908564814812</c:v>
                </c:pt>
                <c:pt idx="486">
                  <c:v>0.46156065972222221</c:v>
                </c:pt>
                <c:pt idx="487">
                  <c:v>0.46157223379629625</c:v>
                </c:pt>
                <c:pt idx="488">
                  <c:v>0.4615838078703704</c:v>
                </c:pt>
                <c:pt idx="489">
                  <c:v>0.46159538194444444</c:v>
                </c:pt>
                <c:pt idx="490">
                  <c:v>0.46160695601851853</c:v>
                </c:pt>
                <c:pt idx="491">
                  <c:v>0.46161853009259257</c:v>
                </c:pt>
                <c:pt idx="492">
                  <c:v>0.46163010416666667</c:v>
                </c:pt>
                <c:pt idx="493">
                  <c:v>0.4616416782407407</c:v>
                </c:pt>
                <c:pt idx="494">
                  <c:v>0.46165325231481485</c:v>
                </c:pt>
                <c:pt idx="495">
                  <c:v>0.46166482638888889</c:v>
                </c:pt>
                <c:pt idx="496">
                  <c:v>0.46167640046296299</c:v>
                </c:pt>
                <c:pt idx="497">
                  <c:v>0.46168797453703703</c:v>
                </c:pt>
                <c:pt idx="498">
                  <c:v>0.46169954861111112</c:v>
                </c:pt>
                <c:pt idx="499">
                  <c:v>0.46171112268518516</c:v>
                </c:pt>
                <c:pt idx="500">
                  <c:v>0.46172269675925931</c:v>
                </c:pt>
                <c:pt idx="501">
                  <c:v>0.46173427083333335</c:v>
                </c:pt>
                <c:pt idx="502">
                  <c:v>0.46174584490740744</c:v>
                </c:pt>
                <c:pt idx="503">
                  <c:v>0.46175741898148148</c:v>
                </c:pt>
                <c:pt idx="504">
                  <c:v>0.46176899305555552</c:v>
                </c:pt>
                <c:pt idx="505">
                  <c:v>0.46178056712962962</c:v>
                </c:pt>
                <c:pt idx="506">
                  <c:v>0.46179214120370365</c:v>
                </c:pt>
                <c:pt idx="507">
                  <c:v>0.4618037152777778</c:v>
                </c:pt>
                <c:pt idx="508">
                  <c:v>0.46181528935185184</c:v>
                </c:pt>
                <c:pt idx="509">
                  <c:v>0.46182686342592594</c:v>
                </c:pt>
                <c:pt idx="510">
                  <c:v>0.46183843749999998</c:v>
                </c:pt>
                <c:pt idx="511">
                  <c:v>0.46185001157407407</c:v>
                </c:pt>
                <c:pt idx="512">
                  <c:v>0.46186158564814811</c:v>
                </c:pt>
                <c:pt idx="513">
                  <c:v>0.46187315972222226</c:v>
                </c:pt>
                <c:pt idx="514">
                  <c:v>0.4618847337962963</c:v>
                </c:pt>
                <c:pt idx="515">
                  <c:v>0.46189630787037039</c:v>
                </c:pt>
                <c:pt idx="516">
                  <c:v>0.46190788194444443</c:v>
                </c:pt>
                <c:pt idx="517">
                  <c:v>0.46191945601851853</c:v>
                </c:pt>
                <c:pt idx="518">
                  <c:v>0.46193103009259256</c:v>
                </c:pt>
                <c:pt idx="519">
                  <c:v>0.46194260416666671</c:v>
                </c:pt>
                <c:pt idx="520">
                  <c:v>0.46195417824074075</c:v>
                </c:pt>
                <c:pt idx="521">
                  <c:v>0.46196575231481485</c:v>
                </c:pt>
                <c:pt idx="522">
                  <c:v>0.46197732638888889</c:v>
                </c:pt>
                <c:pt idx="523">
                  <c:v>0.46198890046296298</c:v>
                </c:pt>
                <c:pt idx="524">
                  <c:v>0.46200047453703702</c:v>
                </c:pt>
                <c:pt idx="525">
                  <c:v>0.46201204861111106</c:v>
                </c:pt>
                <c:pt idx="526">
                  <c:v>0.46202362268518521</c:v>
                </c:pt>
                <c:pt idx="527">
                  <c:v>0.46203519675925925</c:v>
                </c:pt>
                <c:pt idx="528">
                  <c:v>0.46204677083333334</c:v>
                </c:pt>
                <c:pt idx="529">
                  <c:v>0.46205834490740738</c:v>
                </c:pt>
                <c:pt idx="530">
                  <c:v>0.46206991898148148</c:v>
                </c:pt>
                <c:pt idx="531">
                  <c:v>0.46208149305555551</c:v>
                </c:pt>
                <c:pt idx="532">
                  <c:v>0.46209306712962966</c:v>
                </c:pt>
                <c:pt idx="533">
                  <c:v>0.4621046412037037</c:v>
                </c:pt>
                <c:pt idx="534">
                  <c:v>0.4621162152777778</c:v>
                </c:pt>
                <c:pt idx="535">
                  <c:v>0.46212778935185184</c:v>
                </c:pt>
                <c:pt idx="536">
                  <c:v>0.46213936342592593</c:v>
                </c:pt>
                <c:pt idx="537">
                  <c:v>0.46215093749999997</c:v>
                </c:pt>
                <c:pt idx="538">
                  <c:v>0.46216251157407412</c:v>
                </c:pt>
                <c:pt idx="539">
                  <c:v>0.46217408564814816</c:v>
                </c:pt>
                <c:pt idx="540">
                  <c:v>0.46218565972222225</c:v>
                </c:pt>
                <c:pt idx="541">
                  <c:v>0.46219723379629629</c:v>
                </c:pt>
                <c:pt idx="542">
                  <c:v>0.46220880787037039</c:v>
                </c:pt>
                <c:pt idx="543">
                  <c:v>0.46222038194444443</c:v>
                </c:pt>
                <c:pt idx="544">
                  <c:v>0.46223195601851846</c:v>
                </c:pt>
                <c:pt idx="545">
                  <c:v>0.46224353009259261</c:v>
                </c:pt>
                <c:pt idx="546">
                  <c:v>0.46225510416666665</c:v>
                </c:pt>
                <c:pt idx="547">
                  <c:v>0.46226667824074075</c:v>
                </c:pt>
                <c:pt idx="548">
                  <c:v>0.46227825231481479</c:v>
                </c:pt>
                <c:pt idx="549">
                  <c:v>0.46228982638888888</c:v>
                </c:pt>
                <c:pt idx="550">
                  <c:v>0.46230140046296292</c:v>
                </c:pt>
                <c:pt idx="551">
                  <c:v>0.46231297453703707</c:v>
                </c:pt>
                <c:pt idx="552">
                  <c:v>0.46232454861111111</c:v>
                </c:pt>
                <c:pt idx="553">
                  <c:v>0.4623361226851852</c:v>
                </c:pt>
                <c:pt idx="554">
                  <c:v>0.46234769675925924</c:v>
                </c:pt>
                <c:pt idx="555">
                  <c:v>0.46235927083333334</c:v>
                </c:pt>
                <c:pt idx="556">
                  <c:v>0.46237084490740737</c:v>
                </c:pt>
                <c:pt idx="557">
                  <c:v>0.46238241898148152</c:v>
                </c:pt>
                <c:pt idx="558">
                  <c:v>0.46239399305555556</c:v>
                </c:pt>
                <c:pt idx="559">
                  <c:v>0.46240556712962966</c:v>
                </c:pt>
                <c:pt idx="560">
                  <c:v>0.4624171412037037</c:v>
                </c:pt>
                <c:pt idx="561">
                  <c:v>0.46242871527777779</c:v>
                </c:pt>
                <c:pt idx="562">
                  <c:v>0.46244028935185183</c:v>
                </c:pt>
                <c:pt idx="563">
                  <c:v>0.46245186342592598</c:v>
                </c:pt>
                <c:pt idx="564">
                  <c:v>0.46246343750000002</c:v>
                </c:pt>
                <c:pt idx="565">
                  <c:v>0.46247501157407406</c:v>
                </c:pt>
                <c:pt idx="566">
                  <c:v>0.46248658564814815</c:v>
                </c:pt>
                <c:pt idx="567">
                  <c:v>0.46249815972222219</c:v>
                </c:pt>
                <c:pt idx="568">
                  <c:v>0.46250973379629629</c:v>
                </c:pt>
                <c:pt idx="569">
                  <c:v>0.46252130787037032</c:v>
                </c:pt>
                <c:pt idx="570">
                  <c:v>0.46253288194444447</c:v>
                </c:pt>
                <c:pt idx="571">
                  <c:v>0.46254445601851851</c:v>
                </c:pt>
                <c:pt idx="572">
                  <c:v>0.46255603009259261</c:v>
                </c:pt>
                <c:pt idx="573">
                  <c:v>0.46256760416666665</c:v>
                </c:pt>
                <c:pt idx="574">
                  <c:v>0.46257917824074074</c:v>
                </c:pt>
                <c:pt idx="575">
                  <c:v>0.46259075231481478</c:v>
                </c:pt>
                <c:pt idx="576">
                  <c:v>0.46260232638888893</c:v>
                </c:pt>
                <c:pt idx="577">
                  <c:v>0.46261390046296297</c:v>
                </c:pt>
                <c:pt idx="578">
                  <c:v>0.46262547453703706</c:v>
                </c:pt>
                <c:pt idx="579">
                  <c:v>0.4626370486111111</c:v>
                </c:pt>
                <c:pt idx="580">
                  <c:v>0.4626486226851852</c:v>
                </c:pt>
                <c:pt idx="581">
                  <c:v>0.46266019675925923</c:v>
                </c:pt>
                <c:pt idx="582">
                  <c:v>0.46267177083333338</c:v>
                </c:pt>
                <c:pt idx="583">
                  <c:v>0.46268334490740742</c:v>
                </c:pt>
                <c:pt idx="584">
                  <c:v>0.46269491898148152</c:v>
                </c:pt>
                <c:pt idx="585">
                  <c:v>0.46270649305555556</c:v>
                </c:pt>
                <c:pt idx="586">
                  <c:v>0.4627180671296296</c:v>
                </c:pt>
                <c:pt idx="587">
                  <c:v>0.46272964120370369</c:v>
                </c:pt>
                <c:pt idx="588">
                  <c:v>0.46274121527777773</c:v>
                </c:pt>
                <c:pt idx="589">
                  <c:v>0.46275278935185188</c:v>
                </c:pt>
                <c:pt idx="590">
                  <c:v>0.46276436342592592</c:v>
                </c:pt>
                <c:pt idx="591">
                  <c:v>0.46277593750000001</c:v>
                </c:pt>
                <c:pt idx="592">
                  <c:v>0.46278751157407405</c:v>
                </c:pt>
                <c:pt idx="593">
                  <c:v>0.46279908564814815</c:v>
                </c:pt>
                <c:pt idx="594">
                  <c:v>0.46281065972222218</c:v>
                </c:pt>
                <c:pt idx="595">
                  <c:v>0.46282223379629633</c:v>
                </c:pt>
                <c:pt idx="596">
                  <c:v>0.46283380787037037</c:v>
                </c:pt>
                <c:pt idx="597">
                  <c:v>0.46284538194444447</c:v>
                </c:pt>
                <c:pt idx="598">
                  <c:v>0.46285695601851851</c:v>
                </c:pt>
                <c:pt idx="599">
                  <c:v>0.4628685300925926</c:v>
                </c:pt>
                <c:pt idx="600">
                  <c:v>0.46288010416666664</c:v>
                </c:pt>
                <c:pt idx="601">
                  <c:v>0.46289167824074079</c:v>
                </c:pt>
                <c:pt idx="602">
                  <c:v>0.46290325231481483</c:v>
                </c:pt>
                <c:pt idx="603">
                  <c:v>0.46291482638888892</c:v>
                </c:pt>
                <c:pt idx="604">
                  <c:v>0.46292640046296296</c:v>
                </c:pt>
                <c:pt idx="605">
                  <c:v>0.462937974537037</c:v>
                </c:pt>
                <c:pt idx="606">
                  <c:v>0.46294954861111109</c:v>
                </c:pt>
                <c:pt idx="607">
                  <c:v>0.46296112268518513</c:v>
                </c:pt>
                <c:pt idx="608">
                  <c:v>0.46297269675925928</c:v>
                </c:pt>
                <c:pt idx="609">
                  <c:v>0.46298427083333332</c:v>
                </c:pt>
                <c:pt idx="610">
                  <c:v>0.46299584490740742</c:v>
                </c:pt>
                <c:pt idx="611">
                  <c:v>0.46300741898148146</c:v>
                </c:pt>
                <c:pt idx="612">
                  <c:v>0.46301899305555555</c:v>
                </c:pt>
                <c:pt idx="613">
                  <c:v>0.46303056712962959</c:v>
                </c:pt>
                <c:pt idx="614">
                  <c:v>0.46304214120370374</c:v>
                </c:pt>
                <c:pt idx="615">
                  <c:v>0.46305371527777778</c:v>
                </c:pt>
                <c:pt idx="616">
                  <c:v>0.46306528935185187</c:v>
                </c:pt>
                <c:pt idx="617">
                  <c:v>0.46307686342592591</c:v>
                </c:pt>
                <c:pt idx="618">
                  <c:v>0.46308843750000001</c:v>
                </c:pt>
                <c:pt idx="619">
                  <c:v>0.46310001157407404</c:v>
                </c:pt>
                <c:pt idx="620">
                  <c:v>0.46311158564814819</c:v>
                </c:pt>
                <c:pt idx="621">
                  <c:v>0.46312315972222223</c:v>
                </c:pt>
                <c:pt idx="622">
                  <c:v>0.46313473379629633</c:v>
                </c:pt>
                <c:pt idx="623">
                  <c:v>0.46314630787037037</c:v>
                </c:pt>
                <c:pt idx="624">
                  <c:v>0.46315788194444446</c:v>
                </c:pt>
                <c:pt idx="625">
                  <c:v>0.4631694560185185</c:v>
                </c:pt>
                <c:pt idx="626">
                  <c:v>0.46318103009259254</c:v>
                </c:pt>
                <c:pt idx="627">
                  <c:v>0.46319260416666669</c:v>
                </c:pt>
                <c:pt idx="628">
                  <c:v>0.46320417824074073</c:v>
                </c:pt>
                <c:pt idx="629">
                  <c:v>0.46321575231481482</c:v>
                </c:pt>
                <c:pt idx="630">
                  <c:v>0.46322732638888886</c:v>
                </c:pt>
                <c:pt idx="631">
                  <c:v>0.46323890046296295</c:v>
                </c:pt>
                <c:pt idx="632">
                  <c:v>0.46325047453703699</c:v>
                </c:pt>
                <c:pt idx="633">
                  <c:v>0.46326204861111114</c:v>
                </c:pt>
                <c:pt idx="634">
                  <c:v>0.46327362268518518</c:v>
                </c:pt>
                <c:pt idx="635">
                  <c:v>0.46328519675925928</c:v>
                </c:pt>
                <c:pt idx="636">
                  <c:v>0.46329677083333332</c:v>
                </c:pt>
                <c:pt idx="637">
                  <c:v>0.46330834490740741</c:v>
                </c:pt>
                <c:pt idx="638">
                  <c:v>0.46331991898148145</c:v>
                </c:pt>
                <c:pt idx="639">
                  <c:v>0.4633314930555556</c:v>
                </c:pt>
                <c:pt idx="640">
                  <c:v>0.46334306712962964</c:v>
                </c:pt>
                <c:pt idx="641">
                  <c:v>0.46335464120370373</c:v>
                </c:pt>
                <c:pt idx="642">
                  <c:v>0.46336621527777777</c:v>
                </c:pt>
                <c:pt idx="643">
                  <c:v>0.46337778935185187</c:v>
                </c:pt>
                <c:pt idx="644">
                  <c:v>0.4633893634259259</c:v>
                </c:pt>
                <c:pt idx="645">
                  <c:v>0.46340093750000005</c:v>
                </c:pt>
                <c:pt idx="646">
                  <c:v>0.46341251157407409</c:v>
                </c:pt>
                <c:pt idx="647">
                  <c:v>0.46342408564814813</c:v>
                </c:pt>
                <c:pt idx="648">
                  <c:v>0.46343565972222223</c:v>
                </c:pt>
                <c:pt idx="649">
                  <c:v>0.46344723379629627</c:v>
                </c:pt>
                <c:pt idx="650">
                  <c:v>0.46345880787037036</c:v>
                </c:pt>
                <c:pt idx="651">
                  <c:v>0.4634703819444444</c:v>
                </c:pt>
                <c:pt idx="652">
                  <c:v>0.46348195601851855</c:v>
                </c:pt>
                <c:pt idx="653">
                  <c:v>0.46349353009259259</c:v>
                </c:pt>
                <c:pt idx="654">
                  <c:v>0.46350510416666668</c:v>
                </c:pt>
                <c:pt idx="655">
                  <c:v>0.46351667824074072</c:v>
                </c:pt>
                <c:pt idx="656">
                  <c:v>0.46352825231481481</c:v>
                </c:pt>
                <c:pt idx="657">
                  <c:v>0.46353982638888885</c:v>
                </c:pt>
                <c:pt idx="658">
                  <c:v>0.463551400462963</c:v>
                </c:pt>
                <c:pt idx="659">
                  <c:v>0.46356297453703704</c:v>
                </c:pt>
                <c:pt idx="660">
                  <c:v>0.46357454861111114</c:v>
                </c:pt>
                <c:pt idx="661">
                  <c:v>0.46358612268518518</c:v>
                </c:pt>
                <c:pt idx="662">
                  <c:v>0.46359769675925927</c:v>
                </c:pt>
                <c:pt idx="663">
                  <c:v>0.46360927083333331</c:v>
                </c:pt>
                <c:pt idx="664">
                  <c:v>0.46362084490740746</c:v>
                </c:pt>
                <c:pt idx="665">
                  <c:v>0.4636324189814815</c:v>
                </c:pt>
                <c:pt idx="666">
                  <c:v>0.46364399305555559</c:v>
                </c:pt>
                <c:pt idx="667">
                  <c:v>0.46365556712962963</c:v>
                </c:pt>
                <c:pt idx="668">
                  <c:v>0.46366714120370367</c:v>
                </c:pt>
                <c:pt idx="669">
                  <c:v>0.46367871527777776</c:v>
                </c:pt>
                <c:pt idx="670">
                  <c:v>0.4636902893518518</c:v>
                </c:pt>
                <c:pt idx="671">
                  <c:v>0.46370186342592595</c:v>
                </c:pt>
                <c:pt idx="672">
                  <c:v>0.46371343749999999</c:v>
                </c:pt>
                <c:pt idx="673">
                  <c:v>0.46372501157407409</c:v>
                </c:pt>
                <c:pt idx="674">
                  <c:v>0.46373658564814813</c:v>
                </c:pt>
                <c:pt idx="675">
                  <c:v>0.46374815972222222</c:v>
                </c:pt>
                <c:pt idx="676">
                  <c:v>0.46375973379629626</c:v>
                </c:pt>
                <c:pt idx="677">
                  <c:v>0.46377130787037041</c:v>
                </c:pt>
                <c:pt idx="678">
                  <c:v>0.46378288194444445</c:v>
                </c:pt>
                <c:pt idx="679">
                  <c:v>0.46379445601851854</c:v>
                </c:pt>
                <c:pt idx="680">
                  <c:v>0.46380603009259258</c:v>
                </c:pt>
                <c:pt idx="681">
                  <c:v>0.46381760416666667</c:v>
                </c:pt>
                <c:pt idx="682">
                  <c:v>0.46382917824074071</c:v>
                </c:pt>
                <c:pt idx="683">
                  <c:v>0.46384075231481486</c:v>
                </c:pt>
                <c:pt idx="684">
                  <c:v>0.4638523263888889</c:v>
                </c:pt>
                <c:pt idx="685">
                  <c:v>0.463863900462963</c:v>
                </c:pt>
                <c:pt idx="686">
                  <c:v>0.46387547453703704</c:v>
                </c:pt>
                <c:pt idx="687">
                  <c:v>0.46388704861111107</c:v>
                </c:pt>
                <c:pt idx="688">
                  <c:v>0.46389862268518517</c:v>
                </c:pt>
                <c:pt idx="689">
                  <c:v>0.46391019675925921</c:v>
                </c:pt>
                <c:pt idx="690">
                  <c:v>0.46392177083333336</c:v>
                </c:pt>
                <c:pt idx="691">
                  <c:v>0.4639333449074074</c:v>
                </c:pt>
                <c:pt idx="692">
                  <c:v>0.46394491898148149</c:v>
                </c:pt>
                <c:pt idx="693">
                  <c:v>0.46395649305555553</c:v>
                </c:pt>
                <c:pt idx="694">
                  <c:v>0.46396806712962962</c:v>
                </c:pt>
                <c:pt idx="695">
                  <c:v>0.46397964120370366</c:v>
                </c:pt>
                <c:pt idx="696">
                  <c:v>0.46399121527777781</c:v>
                </c:pt>
                <c:pt idx="697">
                  <c:v>0.46400278935185185</c:v>
                </c:pt>
                <c:pt idx="698">
                  <c:v>0.46401436342592595</c:v>
                </c:pt>
                <c:pt idx="699">
                  <c:v>0.46402593749999999</c:v>
                </c:pt>
                <c:pt idx="700">
                  <c:v>0.46403751157407408</c:v>
                </c:pt>
                <c:pt idx="701">
                  <c:v>0.46404908564814812</c:v>
                </c:pt>
                <c:pt idx="702">
                  <c:v>0.46406065972222227</c:v>
                </c:pt>
                <c:pt idx="703">
                  <c:v>0.46407223379629631</c:v>
                </c:pt>
                <c:pt idx="704">
                  <c:v>0.4640838078703704</c:v>
                </c:pt>
                <c:pt idx="705">
                  <c:v>0.46409538194444444</c:v>
                </c:pt>
                <c:pt idx="706">
                  <c:v>0.46410695601851853</c:v>
                </c:pt>
                <c:pt idx="707">
                  <c:v>0.46411853009259257</c:v>
                </c:pt>
                <c:pt idx="708">
                  <c:v>0.46413010416666661</c:v>
                </c:pt>
                <c:pt idx="709">
                  <c:v>0.46414167824074076</c:v>
                </c:pt>
                <c:pt idx="710">
                  <c:v>0.4641532523148148</c:v>
                </c:pt>
                <c:pt idx="711">
                  <c:v>0.4641648263888889</c:v>
                </c:pt>
                <c:pt idx="712">
                  <c:v>0.46417640046296293</c:v>
                </c:pt>
                <c:pt idx="713">
                  <c:v>0.46418797453703703</c:v>
                </c:pt>
                <c:pt idx="714">
                  <c:v>0.46419954861111107</c:v>
                </c:pt>
                <c:pt idx="715">
                  <c:v>0.46421112268518522</c:v>
                </c:pt>
                <c:pt idx="716">
                  <c:v>0.46422269675925926</c:v>
                </c:pt>
                <c:pt idx="717">
                  <c:v>0.46423427083333335</c:v>
                </c:pt>
                <c:pt idx="718">
                  <c:v>0.46424584490740739</c:v>
                </c:pt>
                <c:pt idx="719">
                  <c:v>0.46425741898148148</c:v>
                </c:pt>
                <c:pt idx="720">
                  <c:v>0.46426899305555552</c:v>
                </c:pt>
                <c:pt idx="721">
                  <c:v>0.46428056712962967</c:v>
                </c:pt>
                <c:pt idx="722">
                  <c:v>0.46429214120370371</c:v>
                </c:pt>
                <c:pt idx="723">
                  <c:v>0.46430371527777781</c:v>
                </c:pt>
                <c:pt idx="724">
                  <c:v>0.46431528935185185</c:v>
                </c:pt>
                <c:pt idx="725">
                  <c:v>0.46432686342592594</c:v>
                </c:pt>
                <c:pt idx="726">
                  <c:v>0.46433843749999998</c:v>
                </c:pt>
                <c:pt idx="727">
                  <c:v>0.46435001157407413</c:v>
                </c:pt>
                <c:pt idx="728">
                  <c:v>0.46436158564814817</c:v>
                </c:pt>
                <c:pt idx="729">
                  <c:v>0.46437315972222221</c:v>
                </c:pt>
                <c:pt idx="730">
                  <c:v>0.4643847337962963</c:v>
                </c:pt>
                <c:pt idx="731">
                  <c:v>0.46439630787037034</c:v>
                </c:pt>
                <c:pt idx="732">
                  <c:v>0.46440788194444443</c:v>
                </c:pt>
                <c:pt idx="733">
                  <c:v>0.46441945601851847</c:v>
                </c:pt>
                <c:pt idx="734">
                  <c:v>0.46443103009259262</c:v>
                </c:pt>
                <c:pt idx="735">
                  <c:v>0.46444260416666666</c:v>
                </c:pt>
                <c:pt idx="736">
                  <c:v>0.46445417824074076</c:v>
                </c:pt>
                <c:pt idx="737">
                  <c:v>0.46446575231481479</c:v>
                </c:pt>
                <c:pt idx="738">
                  <c:v>0.46447732638888889</c:v>
                </c:pt>
                <c:pt idx="739">
                  <c:v>0.46448890046296293</c:v>
                </c:pt>
                <c:pt idx="740">
                  <c:v>0.46450047453703708</c:v>
                </c:pt>
                <c:pt idx="741">
                  <c:v>0.46451204861111112</c:v>
                </c:pt>
                <c:pt idx="742">
                  <c:v>0.46452362268518521</c:v>
                </c:pt>
                <c:pt idx="743">
                  <c:v>0.46453519675925925</c:v>
                </c:pt>
                <c:pt idx="744">
                  <c:v>0.46454677083333334</c:v>
                </c:pt>
                <c:pt idx="745">
                  <c:v>0.46455834490740738</c:v>
                </c:pt>
                <c:pt idx="746">
                  <c:v>0.46456991898148153</c:v>
                </c:pt>
                <c:pt idx="747">
                  <c:v>0.46458149305555557</c:v>
                </c:pt>
                <c:pt idx="748">
                  <c:v>0.46459306712962967</c:v>
                </c:pt>
                <c:pt idx="749">
                  <c:v>0.46460464120370371</c:v>
                </c:pt>
                <c:pt idx="750">
                  <c:v>0.46461621527777774</c:v>
                </c:pt>
                <c:pt idx="751">
                  <c:v>0.46462778935185184</c:v>
                </c:pt>
                <c:pt idx="752">
                  <c:v>0.46463936342592588</c:v>
                </c:pt>
                <c:pt idx="753">
                  <c:v>0.46465093750000003</c:v>
                </c:pt>
                <c:pt idx="754">
                  <c:v>0.46466251157407407</c:v>
                </c:pt>
                <c:pt idx="755">
                  <c:v>0.46467408564814816</c:v>
                </c:pt>
                <c:pt idx="756">
                  <c:v>0.4646856597222222</c:v>
                </c:pt>
                <c:pt idx="757">
                  <c:v>0.46469723379629629</c:v>
                </c:pt>
                <c:pt idx="758">
                  <c:v>0.46470880787037033</c:v>
                </c:pt>
                <c:pt idx="759">
                  <c:v>0.46472038194444448</c:v>
                </c:pt>
                <c:pt idx="760">
                  <c:v>0.46473195601851852</c:v>
                </c:pt>
                <c:pt idx="761">
                  <c:v>0.46474353009259262</c:v>
                </c:pt>
                <c:pt idx="762">
                  <c:v>0.46475510416666665</c:v>
                </c:pt>
                <c:pt idx="763">
                  <c:v>0.46476667824074075</c:v>
                </c:pt>
                <c:pt idx="764">
                  <c:v>0.46477825231481479</c:v>
                </c:pt>
                <c:pt idx="765">
                  <c:v>0.46478982638888894</c:v>
                </c:pt>
                <c:pt idx="766">
                  <c:v>0.46480140046296298</c:v>
                </c:pt>
                <c:pt idx="767">
                  <c:v>0.46481297453703707</c:v>
                </c:pt>
                <c:pt idx="768">
                  <c:v>0.46482454861111111</c:v>
                </c:pt>
                <c:pt idx="769">
                  <c:v>0.46483612268518515</c:v>
                </c:pt>
                <c:pt idx="770">
                  <c:v>0.46484769675925924</c:v>
                </c:pt>
                <c:pt idx="771">
                  <c:v>0.46485927083333328</c:v>
                </c:pt>
                <c:pt idx="772">
                  <c:v>0.46487084490740743</c:v>
                </c:pt>
                <c:pt idx="773">
                  <c:v>0.46488241898148147</c:v>
                </c:pt>
                <c:pt idx="774">
                  <c:v>0.46489399305555557</c:v>
                </c:pt>
                <c:pt idx="775">
                  <c:v>0.4649055671296296</c:v>
                </c:pt>
                <c:pt idx="776">
                  <c:v>0.4649171412037037</c:v>
                </c:pt>
                <c:pt idx="777">
                  <c:v>0.46492871527777774</c:v>
                </c:pt>
                <c:pt idx="778">
                  <c:v>0.46494028935185189</c:v>
                </c:pt>
                <c:pt idx="779">
                  <c:v>0.46495186342592593</c:v>
                </c:pt>
                <c:pt idx="780">
                  <c:v>0.46496343750000002</c:v>
                </c:pt>
                <c:pt idx="781">
                  <c:v>0.46497501157407406</c:v>
                </c:pt>
                <c:pt idx="782">
                  <c:v>0.46498658564814815</c:v>
                </c:pt>
                <c:pt idx="783">
                  <c:v>0.46499815972222219</c:v>
                </c:pt>
                <c:pt idx="784">
                  <c:v>0.46500973379629634</c:v>
                </c:pt>
                <c:pt idx="785">
                  <c:v>0.46502130787037038</c:v>
                </c:pt>
                <c:pt idx="786">
                  <c:v>0.46503288194444448</c:v>
                </c:pt>
                <c:pt idx="787">
                  <c:v>0.46504445601851851</c:v>
                </c:pt>
                <c:pt idx="788">
                  <c:v>0.46505603009259261</c:v>
                </c:pt>
                <c:pt idx="789">
                  <c:v>0.46506760416666665</c:v>
                </c:pt>
                <c:pt idx="790">
                  <c:v>0.46507917824074069</c:v>
                </c:pt>
                <c:pt idx="791">
                  <c:v>0.46509075231481484</c:v>
                </c:pt>
                <c:pt idx="792">
                  <c:v>0.46510232638888888</c:v>
                </c:pt>
                <c:pt idx="793">
                  <c:v>0.46511390046296297</c:v>
                </c:pt>
                <c:pt idx="794">
                  <c:v>0.46512547453703701</c:v>
                </c:pt>
                <c:pt idx="795">
                  <c:v>0.4651370486111111</c:v>
                </c:pt>
                <c:pt idx="796">
                  <c:v>0.46514862268518514</c:v>
                </c:pt>
                <c:pt idx="797">
                  <c:v>0.46516019675925929</c:v>
                </c:pt>
                <c:pt idx="798">
                  <c:v>0.46517177083333333</c:v>
                </c:pt>
                <c:pt idx="799">
                  <c:v>0.46518334490740743</c:v>
                </c:pt>
                <c:pt idx="800">
                  <c:v>0.46519491898148146</c:v>
                </c:pt>
                <c:pt idx="801">
                  <c:v>0.46520649305555556</c:v>
                </c:pt>
                <c:pt idx="802">
                  <c:v>0.4652180671296296</c:v>
                </c:pt>
                <c:pt idx="803">
                  <c:v>0.46522964120370375</c:v>
                </c:pt>
                <c:pt idx="804">
                  <c:v>0.46524121527777779</c:v>
                </c:pt>
                <c:pt idx="805">
                  <c:v>0.46525278935185188</c:v>
                </c:pt>
                <c:pt idx="806">
                  <c:v>0.46526436342592592</c:v>
                </c:pt>
                <c:pt idx="807">
                  <c:v>0.46527593750000001</c:v>
                </c:pt>
                <c:pt idx="808">
                  <c:v>0.46528751157407405</c:v>
                </c:pt>
                <c:pt idx="809">
                  <c:v>0.4652990856481482</c:v>
                </c:pt>
                <c:pt idx="810">
                  <c:v>0.46531065972222224</c:v>
                </c:pt>
                <c:pt idx="811">
                  <c:v>0.46532223379629628</c:v>
                </c:pt>
                <c:pt idx="812">
                  <c:v>0.46533380787037038</c:v>
                </c:pt>
                <c:pt idx="813">
                  <c:v>0.46534538194444441</c:v>
                </c:pt>
                <c:pt idx="814">
                  <c:v>0.46535695601851851</c:v>
                </c:pt>
                <c:pt idx="815">
                  <c:v>0.46536853009259255</c:v>
                </c:pt>
                <c:pt idx="816">
                  <c:v>0.4653801041666667</c:v>
                </c:pt>
                <c:pt idx="817">
                  <c:v>0.46539167824074074</c:v>
                </c:pt>
                <c:pt idx="818">
                  <c:v>0.46540325231481483</c:v>
                </c:pt>
                <c:pt idx="819">
                  <c:v>0.46541482638888887</c:v>
                </c:pt>
                <c:pt idx="820">
                  <c:v>0.46542640046296296</c:v>
                </c:pt>
                <c:pt idx="821">
                  <c:v>0.465437974537037</c:v>
                </c:pt>
                <c:pt idx="822">
                  <c:v>0.46544954861111115</c:v>
                </c:pt>
                <c:pt idx="823">
                  <c:v>0.46546112268518519</c:v>
                </c:pt>
                <c:pt idx="824">
                  <c:v>0.46547269675925929</c:v>
                </c:pt>
                <c:pt idx="825">
                  <c:v>0.46548427083333332</c:v>
                </c:pt>
                <c:pt idx="826">
                  <c:v>0.46549584490740742</c:v>
                </c:pt>
                <c:pt idx="827">
                  <c:v>0.46550741898148146</c:v>
                </c:pt>
                <c:pt idx="828">
                  <c:v>0.46551899305555561</c:v>
                </c:pt>
                <c:pt idx="829">
                  <c:v>0.46553056712962965</c:v>
                </c:pt>
                <c:pt idx="830">
                  <c:v>0.46554214120370369</c:v>
                </c:pt>
                <c:pt idx="831">
                  <c:v>0.46555371527777778</c:v>
                </c:pt>
                <c:pt idx="832">
                  <c:v>0.46556528935185182</c:v>
                </c:pt>
                <c:pt idx="833">
                  <c:v>0.46557686342592591</c:v>
                </c:pt>
                <c:pt idx="834">
                  <c:v>0.46558843749999995</c:v>
                </c:pt>
                <c:pt idx="835">
                  <c:v>0.4656000115740741</c:v>
                </c:pt>
                <c:pt idx="836">
                  <c:v>0.46561158564814814</c:v>
                </c:pt>
                <c:pt idx="837">
                  <c:v>0.46562315972222224</c:v>
                </c:pt>
                <c:pt idx="838">
                  <c:v>0.46563473379629627</c:v>
                </c:pt>
                <c:pt idx="839">
                  <c:v>0.46564630787037037</c:v>
                </c:pt>
                <c:pt idx="840">
                  <c:v>0.46565788194444441</c:v>
                </c:pt>
                <c:pt idx="841">
                  <c:v>0.46566945601851856</c:v>
                </c:pt>
                <c:pt idx="842">
                  <c:v>0.4656810300925926</c:v>
                </c:pt>
                <c:pt idx="843">
                  <c:v>0.46569260416666669</c:v>
                </c:pt>
                <c:pt idx="844">
                  <c:v>0.46570417824074073</c:v>
                </c:pt>
                <c:pt idx="845">
                  <c:v>0.46571575231481482</c:v>
                </c:pt>
                <c:pt idx="846">
                  <c:v>0.46572732638888886</c:v>
                </c:pt>
                <c:pt idx="847">
                  <c:v>0.46573890046296301</c:v>
                </c:pt>
                <c:pt idx="848">
                  <c:v>0.46575047453703705</c:v>
                </c:pt>
                <c:pt idx="849">
                  <c:v>0.46576204861111115</c:v>
                </c:pt>
                <c:pt idx="850">
                  <c:v>0.46577362268518518</c:v>
                </c:pt>
                <c:pt idx="851">
                  <c:v>0.46578519675925922</c:v>
                </c:pt>
                <c:pt idx="852">
                  <c:v>0.46579677083333332</c:v>
                </c:pt>
                <c:pt idx="853">
                  <c:v>0.46580834490740736</c:v>
                </c:pt>
                <c:pt idx="854">
                  <c:v>0.46581991898148151</c:v>
                </c:pt>
                <c:pt idx="855">
                  <c:v>0.46583149305555555</c:v>
                </c:pt>
                <c:pt idx="856">
                  <c:v>0.46584306712962964</c:v>
                </c:pt>
                <c:pt idx="857">
                  <c:v>0.46585464120370368</c:v>
                </c:pt>
                <c:pt idx="858">
                  <c:v>0.46586621527777777</c:v>
                </c:pt>
                <c:pt idx="859">
                  <c:v>0.46587778935185181</c:v>
                </c:pt>
                <c:pt idx="860">
                  <c:v>0.46588936342592596</c:v>
                </c:pt>
                <c:pt idx="861">
                  <c:v>0.4659009375</c:v>
                </c:pt>
                <c:pt idx="862">
                  <c:v>0.4659125115740741</c:v>
                </c:pt>
                <c:pt idx="863">
                  <c:v>0.46592408564814813</c:v>
                </c:pt>
                <c:pt idx="864">
                  <c:v>0.46593565972222223</c:v>
                </c:pt>
                <c:pt idx="865">
                  <c:v>0.46594723379629627</c:v>
                </c:pt>
                <c:pt idx="866">
                  <c:v>0.46595880787037042</c:v>
                </c:pt>
                <c:pt idx="867">
                  <c:v>0.46597038194444446</c:v>
                </c:pt>
                <c:pt idx="868">
                  <c:v>0.46598195601851855</c:v>
                </c:pt>
                <c:pt idx="869">
                  <c:v>0.46599353009259259</c:v>
                </c:pt>
                <c:pt idx="870">
                  <c:v>0.46600510416666668</c:v>
                </c:pt>
                <c:pt idx="871">
                  <c:v>0.46601667824074072</c:v>
                </c:pt>
                <c:pt idx="872">
                  <c:v>0.46602825231481476</c:v>
                </c:pt>
                <c:pt idx="873">
                  <c:v>0.46603982638888891</c:v>
                </c:pt>
                <c:pt idx="874">
                  <c:v>0.46605140046296295</c:v>
                </c:pt>
                <c:pt idx="875">
                  <c:v>0.46606297453703704</c:v>
                </c:pt>
                <c:pt idx="876">
                  <c:v>0.46607454861111108</c:v>
                </c:pt>
                <c:pt idx="877">
                  <c:v>0.46608612268518518</c:v>
                </c:pt>
                <c:pt idx="878">
                  <c:v>0.46609769675925922</c:v>
                </c:pt>
                <c:pt idx="879">
                  <c:v>0.46610927083333337</c:v>
                </c:pt>
                <c:pt idx="880">
                  <c:v>0.46612084490740741</c:v>
                </c:pt>
                <c:pt idx="881">
                  <c:v>0.4661324189814815</c:v>
                </c:pt>
                <c:pt idx="882">
                  <c:v>0.46614399305555554</c:v>
                </c:pt>
                <c:pt idx="883">
                  <c:v>0.46615556712962963</c:v>
                </c:pt>
                <c:pt idx="884">
                  <c:v>0.46616714120370367</c:v>
                </c:pt>
                <c:pt idx="885">
                  <c:v>0.46617871527777782</c:v>
                </c:pt>
                <c:pt idx="886">
                  <c:v>0.46619028935185186</c:v>
                </c:pt>
                <c:pt idx="887">
                  <c:v>0.46620186342592596</c:v>
                </c:pt>
                <c:pt idx="888">
                  <c:v>0.46621343749999999</c:v>
                </c:pt>
                <c:pt idx="889">
                  <c:v>0.46622501157407409</c:v>
                </c:pt>
                <c:pt idx="890">
                  <c:v>0.46623658564814813</c:v>
                </c:pt>
                <c:pt idx="891">
                  <c:v>0.46624815972222217</c:v>
                </c:pt>
                <c:pt idx="892">
                  <c:v>0.46625973379629632</c:v>
                </c:pt>
                <c:pt idx="893">
                  <c:v>0.46627130787037036</c:v>
                </c:pt>
                <c:pt idx="894">
                  <c:v>0.46628288194444445</c:v>
                </c:pt>
                <c:pt idx="895">
                  <c:v>0.46629445601851849</c:v>
                </c:pt>
                <c:pt idx="896">
                  <c:v>0.46630603009259258</c:v>
                </c:pt>
                <c:pt idx="897">
                  <c:v>0.46631760416666662</c:v>
                </c:pt>
                <c:pt idx="898">
                  <c:v>0.46632917824074077</c:v>
                </c:pt>
                <c:pt idx="899">
                  <c:v>0.46634075231481481</c:v>
                </c:pt>
                <c:pt idx="900">
                  <c:v>0.4663523263888889</c:v>
                </c:pt>
                <c:pt idx="901">
                  <c:v>0.46636390046296294</c:v>
                </c:pt>
                <c:pt idx="902">
                  <c:v>0.46637547453703704</c:v>
                </c:pt>
                <c:pt idx="903">
                  <c:v>0.46638704861111108</c:v>
                </c:pt>
                <c:pt idx="904">
                  <c:v>0.46639862268518523</c:v>
                </c:pt>
                <c:pt idx="905">
                  <c:v>0.46641019675925927</c:v>
                </c:pt>
                <c:pt idx="906">
                  <c:v>0.46642177083333336</c:v>
                </c:pt>
                <c:pt idx="907">
                  <c:v>0.4664333449074074</c:v>
                </c:pt>
                <c:pt idx="908">
                  <c:v>0.46644491898148149</c:v>
                </c:pt>
                <c:pt idx="909">
                  <c:v>0.46645649305555553</c:v>
                </c:pt>
                <c:pt idx="910">
                  <c:v>0.46646806712962968</c:v>
                </c:pt>
                <c:pt idx="911">
                  <c:v>0.46647964120370372</c:v>
                </c:pt>
                <c:pt idx="912">
                  <c:v>0.46649121527777782</c:v>
                </c:pt>
                <c:pt idx="913">
                  <c:v>0.46650278935185185</c:v>
                </c:pt>
                <c:pt idx="914">
                  <c:v>0.46651436342592589</c:v>
                </c:pt>
                <c:pt idx="915">
                  <c:v>0.46652593749999999</c:v>
                </c:pt>
                <c:pt idx="916">
                  <c:v>0.46653751157407403</c:v>
                </c:pt>
                <c:pt idx="917">
                  <c:v>0.46654908564814818</c:v>
                </c:pt>
                <c:pt idx="918">
                  <c:v>0.46656065972222222</c:v>
                </c:pt>
                <c:pt idx="919">
                  <c:v>0.46657223379629631</c:v>
                </c:pt>
                <c:pt idx="920">
                  <c:v>0.46658380787037035</c:v>
                </c:pt>
                <c:pt idx="921">
                  <c:v>0.46659538194444444</c:v>
                </c:pt>
                <c:pt idx="922">
                  <c:v>0.46660695601851848</c:v>
                </c:pt>
                <c:pt idx="923">
                  <c:v>0.46661853009259263</c:v>
                </c:pt>
                <c:pt idx="924">
                  <c:v>0.46663010416666667</c:v>
                </c:pt>
                <c:pt idx="925">
                  <c:v>0.46664167824074076</c:v>
                </c:pt>
                <c:pt idx="926">
                  <c:v>0.4666532523148148</c:v>
                </c:pt>
                <c:pt idx="927">
                  <c:v>0.4666648263888889</c:v>
                </c:pt>
                <c:pt idx="928">
                  <c:v>0.46667640046296294</c:v>
                </c:pt>
                <c:pt idx="929">
                  <c:v>0.46668797453703709</c:v>
                </c:pt>
                <c:pt idx="930">
                  <c:v>0.46669954861111113</c:v>
                </c:pt>
                <c:pt idx="931">
                  <c:v>0.46671112268518522</c:v>
                </c:pt>
                <c:pt idx="932">
                  <c:v>0.46672269675925926</c:v>
                </c:pt>
                <c:pt idx="933">
                  <c:v>0.4667342708333333</c:v>
                </c:pt>
                <c:pt idx="934">
                  <c:v>0.46674584490740739</c:v>
                </c:pt>
                <c:pt idx="935">
                  <c:v>0.46675741898148143</c:v>
                </c:pt>
                <c:pt idx="936">
                  <c:v>0.46676899305555558</c:v>
                </c:pt>
                <c:pt idx="937">
                  <c:v>0.46678056712962962</c:v>
                </c:pt>
                <c:pt idx="938">
                  <c:v>0.46679214120370371</c:v>
                </c:pt>
                <c:pt idx="939">
                  <c:v>0.46680371527777775</c:v>
                </c:pt>
                <c:pt idx="940">
                  <c:v>0.46681528935185185</c:v>
                </c:pt>
                <c:pt idx="941">
                  <c:v>0.46682686342592589</c:v>
                </c:pt>
                <c:pt idx="942">
                  <c:v>0.46683843750000004</c:v>
                </c:pt>
                <c:pt idx="943">
                  <c:v>0.46685001157407408</c:v>
                </c:pt>
                <c:pt idx="944">
                  <c:v>0.46686158564814817</c:v>
                </c:pt>
                <c:pt idx="945">
                  <c:v>0.46687315972222221</c:v>
                </c:pt>
                <c:pt idx="946">
                  <c:v>0.4668847337962963</c:v>
                </c:pt>
                <c:pt idx="947">
                  <c:v>0.46689630787037034</c:v>
                </c:pt>
                <c:pt idx="948">
                  <c:v>0.46690788194444449</c:v>
                </c:pt>
                <c:pt idx="949">
                  <c:v>0.46691945601851853</c:v>
                </c:pt>
                <c:pt idx="950">
                  <c:v>0.46693103009259262</c:v>
                </c:pt>
                <c:pt idx="951">
                  <c:v>0.46694260416666666</c:v>
                </c:pt>
                <c:pt idx="952">
                  <c:v>0.46695417824074076</c:v>
                </c:pt>
                <c:pt idx="953">
                  <c:v>0.4669657523148148</c:v>
                </c:pt>
                <c:pt idx="954">
                  <c:v>0.46697732638888884</c:v>
                </c:pt>
                <c:pt idx="955">
                  <c:v>0.46698890046296299</c:v>
                </c:pt>
                <c:pt idx="956">
                  <c:v>0.46700047453703702</c:v>
                </c:pt>
                <c:pt idx="957">
                  <c:v>0.46701204861111112</c:v>
                </c:pt>
                <c:pt idx="958">
                  <c:v>0.46702362268518516</c:v>
                </c:pt>
                <c:pt idx="959">
                  <c:v>0.46703519675925925</c:v>
                </c:pt>
                <c:pt idx="960">
                  <c:v>0.46704677083333329</c:v>
                </c:pt>
                <c:pt idx="961">
                  <c:v>0.46705834490740744</c:v>
                </c:pt>
                <c:pt idx="962">
                  <c:v>0.46706991898148148</c:v>
                </c:pt>
                <c:pt idx="963">
                  <c:v>0.46708149305555557</c:v>
                </c:pt>
                <c:pt idx="964">
                  <c:v>0.46709306712962961</c:v>
                </c:pt>
                <c:pt idx="965">
                  <c:v>0.46710464120370371</c:v>
                </c:pt>
                <c:pt idx="966">
                  <c:v>0.46711621527777775</c:v>
                </c:pt>
                <c:pt idx="967">
                  <c:v>0.4671277893518519</c:v>
                </c:pt>
                <c:pt idx="968">
                  <c:v>0.46713936342592594</c:v>
                </c:pt>
                <c:pt idx="969">
                  <c:v>0.46715093750000003</c:v>
                </c:pt>
                <c:pt idx="970">
                  <c:v>0.46716251157407407</c:v>
                </c:pt>
                <c:pt idx="971">
                  <c:v>0.46717408564814816</c:v>
                </c:pt>
                <c:pt idx="972">
                  <c:v>0.4671856597222222</c:v>
                </c:pt>
                <c:pt idx="973">
                  <c:v>0.46719723379629635</c:v>
                </c:pt>
                <c:pt idx="974">
                  <c:v>0.46720880787037039</c:v>
                </c:pt>
                <c:pt idx="975">
                  <c:v>0.46722038194444443</c:v>
                </c:pt>
                <c:pt idx="976">
                  <c:v>0.46723195601851852</c:v>
                </c:pt>
                <c:pt idx="977">
                  <c:v>0.46724353009259256</c:v>
                </c:pt>
                <c:pt idx="978">
                  <c:v>0.46725510416666666</c:v>
                </c:pt>
                <c:pt idx="979">
                  <c:v>0.4672666782407407</c:v>
                </c:pt>
                <c:pt idx="980">
                  <c:v>0.46727825231481485</c:v>
                </c:pt>
                <c:pt idx="981">
                  <c:v>0.46728982638888888</c:v>
                </c:pt>
                <c:pt idx="982">
                  <c:v>0.46730140046296298</c:v>
                </c:pt>
                <c:pt idx="983">
                  <c:v>0.46731297453703702</c:v>
                </c:pt>
                <c:pt idx="984">
                  <c:v>0.46732454861111111</c:v>
                </c:pt>
                <c:pt idx="985">
                  <c:v>0.46733612268518515</c:v>
                </c:pt>
                <c:pt idx="986">
                  <c:v>0.4673476967592593</c:v>
                </c:pt>
                <c:pt idx="987">
                  <c:v>0.46735927083333334</c:v>
                </c:pt>
                <c:pt idx="988">
                  <c:v>0.46737084490740743</c:v>
                </c:pt>
                <c:pt idx="989">
                  <c:v>0.46738241898148147</c:v>
                </c:pt>
                <c:pt idx="990">
                  <c:v>0.46739399305555557</c:v>
                </c:pt>
                <c:pt idx="991">
                  <c:v>0.46740556712962961</c:v>
                </c:pt>
                <c:pt idx="992">
                  <c:v>0.46741714120370376</c:v>
                </c:pt>
                <c:pt idx="993">
                  <c:v>0.4674287152777778</c:v>
                </c:pt>
                <c:pt idx="994">
                  <c:v>0.46744028935185183</c:v>
                </c:pt>
                <c:pt idx="995">
                  <c:v>0.46745186342592593</c:v>
                </c:pt>
                <c:pt idx="996">
                  <c:v>0.46746343749999997</c:v>
                </c:pt>
                <c:pt idx="997">
                  <c:v>0.46747501157407406</c:v>
                </c:pt>
                <c:pt idx="998">
                  <c:v>0.4674865856481481</c:v>
                </c:pt>
                <c:pt idx="999">
                  <c:v>0.46749815972222225</c:v>
                </c:pt>
                <c:pt idx="1000">
                  <c:v>0.46750973379629629</c:v>
                </c:pt>
                <c:pt idx="1001">
                  <c:v>0.46752130787037038</c:v>
                </c:pt>
                <c:pt idx="1002">
                  <c:v>0.46753288194444442</c:v>
                </c:pt>
                <c:pt idx="1003">
                  <c:v>0.46754445601851852</c:v>
                </c:pt>
                <c:pt idx="1004">
                  <c:v>0.46755603009259256</c:v>
                </c:pt>
                <c:pt idx="1005">
                  <c:v>0.46756760416666671</c:v>
                </c:pt>
                <c:pt idx="1006">
                  <c:v>0.46757917824074074</c:v>
                </c:pt>
                <c:pt idx="1007">
                  <c:v>0.46759075231481484</c:v>
                </c:pt>
                <c:pt idx="1008">
                  <c:v>0.46760232638888888</c:v>
                </c:pt>
                <c:pt idx="1009">
                  <c:v>0.46761390046296297</c:v>
                </c:pt>
                <c:pt idx="1010">
                  <c:v>0.46762547453703701</c:v>
                </c:pt>
                <c:pt idx="1011">
                  <c:v>0.46763704861111116</c:v>
                </c:pt>
                <c:pt idx="1012">
                  <c:v>0.4676486226851852</c:v>
                </c:pt>
                <c:pt idx="1013">
                  <c:v>0.46766019675925929</c:v>
                </c:pt>
                <c:pt idx="1014">
                  <c:v>0.46767177083333333</c:v>
                </c:pt>
                <c:pt idx="1015">
                  <c:v>0.46768334490740737</c:v>
                </c:pt>
                <c:pt idx="1016">
                  <c:v>0.46769491898148147</c:v>
                </c:pt>
                <c:pt idx="1017">
                  <c:v>0.46770649305555551</c:v>
                </c:pt>
                <c:pt idx="1018">
                  <c:v>0.46771806712962966</c:v>
                </c:pt>
                <c:pt idx="1019">
                  <c:v>0.46772964120370369</c:v>
                </c:pt>
                <c:pt idx="1020">
                  <c:v>0.46774121527777779</c:v>
                </c:pt>
                <c:pt idx="1021">
                  <c:v>0.46775278935185183</c:v>
                </c:pt>
                <c:pt idx="1022">
                  <c:v>0.46776436342592592</c:v>
                </c:pt>
                <c:pt idx="1023">
                  <c:v>0.46777593749999996</c:v>
                </c:pt>
                <c:pt idx="1024">
                  <c:v>0.46778751157407411</c:v>
                </c:pt>
                <c:pt idx="1025">
                  <c:v>0.46779908564814815</c:v>
                </c:pt>
                <c:pt idx="1026">
                  <c:v>0.46781065972222224</c:v>
                </c:pt>
                <c:pt idx="1027">
                  <c:v>0.46782223379629628</c:v>
                </c:pt>
                <c:pt idx="1028">
                  <c:v>0.46783380787037038</c:v>
                </c:pt>
                <c:pt idx="1029">
                  <c:v>0.46784538194444442</c:v>
                </c:pt>
                <c:pt idx="1030">
                  <c:v>0.46785695601851857</c:v>
                </c:pt>
                <c:pt idx="1031">
                  <c:v>0.4678685300925926</c:v>
                </c:pt>
                <c:pt idx="1032">
                  <c:v>0.4678801041666667</c:v>
                </c:pt>
                <c:pt idx="1033">
                  <c:v>0.46789167824074074</c:v>
                </c:pt>
                <c:pt idx="1034">
                  <c:v>0.46790325231481483</c:v>
                </c:pt>
                <c:pt idx="1035">
                  <c:v>0.46791482638888887</c:v>
                </c:pt>
                <c:pt idx="1036">
                  <c:v>0.46792640046296291</c:v>
                </c:pt>
                <c:pt idx="1037">
                  <c:v>0.46793797453703706</c:v>
                </c:pt>
                <c:pt idx="1038">
                  <c:v>0.4679495486111111</c:v>
                </c:pt>
                <c:pt idx="1039">
                  <c:v>0.46796112268518519</c:v>
                </c:pt>
                <c:pt idx="1040">
                  <c:v>0.46797269675925923</c:v>
                </c:pt>
                <c:pt idx="1041">
                  <c:v>0.46798427083333333</c:v>
                </c:pt>
                <c:pt idx="1042">
                  <c:v>0.46799584490740737</c:v>
                </c:pt>
                <c:pt idx="1043">
                  <c:v>0.46800741898148152</c:v>
                </c:pt>
                <c:pt idx="1044">
                  <c:v>0.46801899305555555</c:v>
                </c:pt>
                <c:pt idx="1045">
                  <c:v>0.46803056712962965</c:v>
                </c:pt>
                <c:pt idx="1046">
                  <c:v>0.46804214120370369</c:v>
                </c:pt>
                <c:pt idx="1047">
                  <c:v>0.46805371527777778</c:v>
                </c:pt>
                <c:pt idx="1048">
                  <c:v>0.46806528935185182</c:v>
                </c:pt>
                <c:pt idx="1049">
                  <c:v>0.46807686342592597</c:v>
                </c:pt>
                <c:pt idx="1050">
                  <c:v>0.46808843750000001</c:v>
                </c:pt>
                <c:pt idx="1051">
                  <c:v>0.4681000115740741</c:v>
                </c:pt>
                <c:pt idx="1052">
                  <c:v>0.46811158564814814</c:v>
                </c:pt>
                <c:pt idx="1053">
                  <c:v>0.46812315972222224</c:v>
                </c:pt>
                <c:pt idx="1054">
                  <c:v>0.46813473379629628</c:v>
                </c:pt>
                <c:pt idx="1055">
                  <c:v>0.46814630787037032</c:v>
                </c:pt>
                <c:pt idx="1056">
                  <c:v>0.46815788194444447</c:v>
                </c:pt>
                <c:pt idx="1057">
                  <c:v>0.4681694560185185</c:v>
                </c:pt>
                <c:pt idx="1058">
                  <c:v>0.4681810300925926</c:v>
                </c:pt>
                <c:pt idx="1059">
                  <c:v>0.46819260416666664</c:v>
                </c:pt>
                <c:pt idx="1060">
                  <c:v>0.46820417824074073</c:v>
                </c:pt>
                <c:pt idx="1061">
                  <c:v>0.46821575231481477</c:v>
                </c:pt>
                <c:pt idx="1062">
                  <c:v>0.46822732638888892</c:v>
                </c:pt>
                <c:pt idx="1063">
                  <c:v>0.46823890046296296</c:v>
                </c:pt>
                <c:pt idx="1064">
                  <c:v>0.46825047453703705</c:v>
                </c:pt>
                <c:pt idx="1065">
                  <c:v>0.46826204861111109</c:v>
                </c:pt>
                <c:pt idx="1066">
                  <c:v>0.46827362268518519</c:v>
                </c:pt>
                <c:pt idx="1067">
                  <c:v>0.46828519675925923</c:v>
                </c:pt>
                <c:pt idx="1068">
                  <c:v>0.46829677083333338</c:v>
                </c:pt>
                <c:pt idx="1069">
                  <c:v>0.46830834490740741</c:v>
                </c:pt>
                <c:pt idx="1070">
                  <c:v>0.46831991898148151</c:v>
                </c:pt>
                <c:pt idx="1071">
                  <c:v>0.46833149305555555</c:v>
                </c:pt>
                <c:pt idx="1072">
                  <c:v>0.46834306712962964</c:v>
                </c:pt>
                <c:pt idx="1073">
                  <c:v>0.46835464120370368</c:v>
                </c:pt>
                <c:pt idx="1074">
                  <c:v>0.46836621527777783</c:v>
                </c:pt>
                <c:pt idx="1075">
                  <c:v>0.46837778935185187</c:v>
                </c:pt>
                <c:pt idx="1076">
                  <c:v>0.46838936342592591</c:v>
                </c:pt>
                <c:pt idx="1077">
                  <c:v>0.4684009375</c:v>
                </c:pt>
                <c:pt idx="1078">
                  <c:v>0.46841251157407404</c:v>
                </c:pt>
                <c:pt idx="1079">
                  <c:v>0.46842408564814814</c:v>
                </c:pt>
                <c:pt idx="1080">
                  <c:v>0.46843565972222218</c:v>
                </c:pt>
                <c:pt idx="1081">
                  <c:v>0.46844723379629633</c:v>
                </c:pt>
                <c:pt idx="1082">
                  <c:v>0.46845880787037036</c:v>
                </c:pt>
                <c:pt idx="1083">
                  <c:v>0.46847038194444446</c:v>
                </c:pt>
                <c:pt idx="1084">
                  <c:v>0.4684819560185185</c:v>
                </c:pt>
                <c:pt idx="1085">
                  <c:v>0.46849353009259259</c:v>
                </c:pt>
                <c:pt idx="1086">
                  <c:v>0.46850510416666663</c:v>
                </c:pt>
                <c:pt idx="1087">
                  <c:v>0.46851667824074078</c:v>
                </c:pt>
                <c:pt idx="1088">
                  <c:v>0.46852825231481482</c:v>
                </c:pt>
                <c:pt idx="1089">
                  <c:v>0.46853982638888891</c:v>
                </c:pt>
                <c:pt idx="1090">
                  <c:v>0.46855140046296295</c:v>
                </c:pt>
                <c:pt idx="1091">
                  <c:v>0.46856297453703705</c:v>
                </c:pt>
                <c:pt idx="1092">
                  <c:v>0.46857454861111109</c:v>
                </c:pt>
                <c:pt idx="1093">
                  <c:v>0.46858612268518524</c:v>
                </c:pt>
                <c:pt idx="1094">
                  <c:v>0.46859769675925927</c:v>
                </c:pt>
                <c:pt idx="1095">
                  <c:v>0.46860927083333337</c:v>
                </c:pt>
                <c:pt idx="1096">
                  <c:v>0.46862084490740741</c:v>
                </c:pt>
                <c:pt idx="1097">
                  <c:v>0.46863241898148145</c:v>
                </c:pt>
                <c:pt idx="1098">
                  <c:v>0.46864399305555554</c:v>
                </c:pt>
                <c:pt idx="1099">
                  <c:v>0.46865556712962958</c:v>
                </c:pt>
                <c:pt idx="1100">
                  <c:v>0.46866714120370373</c:v>
                </c:pt>
                <c:pt idx="1101">
                  <c:v>0.46867871527777777</c:v>
                </c:pt>
                <c:pt idx="1102">
                  <c:v>0.46869028935185186</c:v>
                </c:pt>
                <c:pt idx="1103">
                  <c:v>0.4687018634259259</c:v>
                </c:pt>
                <c:pt idx="1104">
                  <c:v>0.4687134375</c:v>
                </c:pt>
                <c:pt idx="1105">
                  <c:v>0.46872501157407404</c:v>
                </c:pt>
                <c:pt idx="1106">
                  <c:v>0.46873658564814819</c:v>
                </c:pt>
                <c:pt idx="1107">
                  <c:v>0.46874815972222222</c:v>
                </c:pt>
                <c:pt idx="1108">
                  <c:v>0.46875973379629632</c:v>
                </c:pt>
                <c:pt idx="1109">
                  <c:v>0.46877130787037036</c:v>
                </c:pt>
                <c:pt idx="1110">
                  <c:v>0.46878288194444445</c:v>
                </c:pt>
                <c:pt idx="1111">
                  <c:v>0.46879445601851849</c:v>
                </c:pt>
                <c:pt idx="1112">
                  <c:v>0.46880603009259264</c:v>
                </c:pt>
                <c:pt idx="1113">
                  <c:v>0.46881760416666668</c:v>
                </c:pt>
                <c:pt idx="1114">
                  <c:v>0.46882917824074077</c:v>
                </c:pt>
                <c:pt idx="1115">
                  <c:v>0.46884075231481481</c:v>
                </c:pt>
                <c:pt idx="1116">
                  <c:v>0.46885232638888885</c:v>
                </c:pt>
                <c:pt idx="1117">
                  <c:v>0.46886390046296295</c:v>
                </c:pt>
                <c:pt idx="1118">
                  <c:v>0.46887547453703698</c:v>
                </c:pt>
                <c:pt idx="1119">
                  <c:v>0.46888704861111113</c:v>
                </c:pt>
                <c:pt idx="1120">
                  <c:v>0.46889862268518517</c:v>
                </c:pt>
                <c:pt idx="1121">
                  <c:v>0.46891019675925927</c:v>
                </c:pt>
                <c:pt idx="1122">
                  <c:v>0.46892177083333331</c:v>
                </c:pt>
                <c:pt idx="1123">
                  <c:v>0.4689333449074074</c:v>
                </c:pt>
                <c:pt idx="1124">
                  <c:v>0.46894491898148144</c:v>
                </c:pt>
                <c:pt idx="1125">
                  <c:v>0.46895649305555559</c:v>
                </c:pt>
                <c:pt idx="1126">
                  <c:v>0.46896806712962963</c:v>
                </c:pt>
                <c:pt idx="1127">
                  <c:v>0.46897964120370372</c:v>
                </c:pt>
                <c:pt idx="1128">
                  <c:v>0.46899121527777776</c:v>
                </c:pt>
                <c:pt idx="1129">
                  <c:v>0.46900278935185186</c:v>
                </c:pt>
                <c:pt idx="1130">
                  <c:v>0.4690143634259259</c:v>
                </c:pt>
                <c:pt idx="1131">
                  <c:v>0.46902593750000005</c:v>
                </c:pt>
                <c:pt idx="1132">
                  <c:v>0.46903751157407408</c:v>
                </c:pt>
                <c:pt idx="1133">
                  <c:v>0.46904908564814818</c:v>
                </c:pt>
                <c:pt idx="1134">
                  <c:v>0.46906065972222222</c:v>
                </c:pt>
                <c:pt idx="1135">
                  <c:v>0.46907223379629631</c:v>
                </c:pt>
                <c:pt idx="1136">
                  <c:v>0.46908380787037035</c:v>
                </c:pt>
                <c:pt idx="1137">
                  <c:v>0.4690953819444445</c:v>
                </c:pt>
                <c:pt idx="1138">
                  <c:v>0.46910695601851854</c:v>
                </c:pt>
                <c:pt idx="1139">
                  <c:v>0.46911853009259258</c:v>
                </c:pt>
                <c:pt idx="1140">
                  <c:v>0.46913010416666667</c:v>
                </c:pt>
                <c:pt idx="1141">
                  <c:v>0.46914167824074071</c:v>
                </c:pt>
                <c:pt idx="1142">
                  <c:v>0.46915325231481481</c:v>
                </c:pt>
                <c:pt idx="1143">
                  <c:v>0.46916482638888884</c:v>
                </c:pt>
                <c:pt idx="1144">
                  <c:v>0.46917640046296299</c:v>
                </c:pt>
                <c:pt idx="1145">
                  <c:v>0.46918797453703703</c:v>
                </c:pt>
                <c:pt idx="1146">
                  <c:v>0.46919954861111113</c:v>
                </c:pt>
                <c:pt idx="1147">
                  <c:v>0.46921112268518517</c:v>
                </c:pt>
                <c:pt idx="1148">
                  <c:v>0.46922269675925926</c:v>
                </c:pt>
                <c:pt idx="1149">
                  <c:v>0.4692342708333333</c:v>
                </c:pt>
                <c:pt idx="1150">
                  <c:v>0.46924584490740745</c:v>
                </c:pt>
                <c:pt idx="1151">
                  <c:v>0.46925741898148149</c:v>
                </c:pt>
                <c:pt idx="1152">
                  <c:v>0.46926899305555558</c:v>
                </c:pt>
                <c:pt idx="1153">
                  <c:v>0.46928056712962962</c:v>
                </c:pt>
                <c:pt idx="1154">
                  <c:v>0.46929214120370372</c:v>
                </c:pt>
                <c:pt idx="1155">
                  <c:v>0.46930371527777776</c:v>
                </c:pt>
                <c:pt idx="1156">
                  <c:v>0.46931528935185191</c:v>
                </c:pt>
                <c:pt idx="1157">
                  <c:v>0.46932686342592594</c:v>
                </c:pt>
                <c:pt idx="1158">
                  <c:v>0.46933843749999998</c:v>
                </c:pt>
                <c:pt idx="1159">
                  <c:v>0.46935001157407408</c:v>
                </c:pt>
                <c:pt idx="1160">
                  <c:v>0.46936158564814812</c:v>
                </c:pt>
                <c:pt idx="1161">
                  <c:v>0.46937315972222221</c:v>
                </c:pt>
                <c:pt idx="1162">
                  <c:v>0.46938473379629625</c:v>
                </c:pt>
                <c:pt idx="1163">
                  <c:v>0.4693963078703704</c:v>
                </c:pt>
                <c:pt idx="1164">
                  <c:v>0.46940788194444444</c:v>
                </c:pt>
                <c:pt idx="1165">
                  <c:v>0.46941945601851853</c:v>
                </c:pt>
                <c:pt idx="1166">
                  <c:v>0.46943103009259257</c:v>
                </c:pt>
                <c:pt idx="1167">
                  <c:v>0.46944260416666667</c:v>
                </c:pt>
                <c:pt idx="1168">
                  <c:v>0.4694541782407407</c:v>
                </c:pt>
                <c:pt idx="1169">
                  <c:v>0.46946575231481485</c:v>
                </c:pt>
                <c:pt idx="1170">
                  <c:v>0.46947732638888889</c:v>
                </c:pt>
                <c:pt idx="1171">
                  <c:v>0.46948890046296299</c:v>
                </c:pt>
                <c:pt idx="1172">
                  <c:v>0.46950047453703703</c:v>
                </c:pt>
                <c:pt idx="1173">
                  <c:v>0.46951204861111112</c:v>
                </c:pt>
                <c:pt idx="1174">
                  <c:v>0.46952362268518516</c:v>
                </c:pt>
                <c:pt idx="1175">
                  <c:v>0.46953519675925931</c:v>
                </c:pt>
                <c:pt idx="1176">
                  <c:v>0.46954677083333335</c:v>
                </c:pt>
                <c:pt idx="1177">
                  <c:v>0.46955834490740739</c:v>
                </c:pt>
                <c:pt idx="1178">
                  <c:v>0.46956991898148148</c:v>
                </c:pt>
                <c:pt idx="1179">
                  <c:v>0.46958149305555552</c:v>
                </c:pt>
                <c:pt idx="1180">
                  <c:v>0.46959306712962962</c:v>
                </c:pt>
                <c:pt idx="1181">
                  <c:v>0.46960464120370365</c:v>
                </c:pt>
                <c:pt idx="1182">
                  <c:v>0.4696162152777778</c:v>
                </c:pt>
                <c:pt idx="1183">
                  <c:v>0.46962778935185184</c:v>
                </c:pt>
                <c:pt idx="1184">
                  <c:v>0.46963936342592594</c:v>
                </c:pt>
                <c:pt idx="1185">
                  <c:v>0.46965093749999998</c:v>
                </c:pt>
                <c:pt idx="1186">
                  <c:v>0.46966251157407407</c:v>
                </c:pt>
                <c:pt idx="1187">
                  <c:v>0.46967408564814811</c:v>
                </c:pt>
                <c:pt idx="1188">
                  <c:v>0.46968565972222226</c:v>
                </c:pt>
                <c:pt idx="1189">
                  <c:v>0.4696972337962963</c:v>
                </c:pt>
                <c:pt idx="1190">
                  <c:v>0.46970880787037039</c:v>
                </c:pt>
                <c:pt idx="1191">
                  <c:v>0.46972038194444443</c:v>
                </c:pt>
                <c:pt idx="1192">
                  <c:v>0.46973195601851853</c:v>
                </c:pt>
                <c:pt idx="1193">
                  <c:v>0.46974353009259256</c:v>
                </c:pt>
                <c:pt idx="1194">
                  <c:v>0.46975510416666671</c:v>
                </c:pt>
                <c:pt idx="1195">
                  <c:v>0.46976667824074075</c:v>
                </c:pt>
                <c:pt idx="1196">
                  <c:v>0.46977825231481485</c:v>
                </c:pt>
                <c:pt idx="1197">
                  <c:v>0.46978982638888889</c:v>
                </c:pt>
                <c:pt idx="1198">
                  <c:v>0.46980140046296298</c:v>
                </c:pt>
                <c:pt idx="1199">
                  <c:v>0.46981297453703702</c:v>
                </c:pt>
                <c:pt idx="1200">
                  <c:v>0.46982454861111106</c:v>
                </c:pt>
                <c:pt idx="1201">
                  <c:v>0.46983612268518521</c:v>
                </c:pt>
                <c:pt idx="1202">
                  <c:v>0.46984769675925925</c:v>
                </c:pt>
                <c:pt idx="1203">
                  <c:v>0.46985927083333334</c:v>
                </c:pt>
                <c:pt idx="1204">
                  <c:v>0.46987084490740738</c:v>
                </c:pt>
                <c:pt idx="1205">
                  <c:v>0.46988241898148148</c:v>
                </c:pt>
                <c:pt idx="1206">
                  <c:v>0.46989399305555551</c:v>
                </c:pt>
                <c:pt idx="1207">
                  <c:v>0.46990556712962966</c:v>
                </c:pt>
                <c:pt idx="1208">
                  <c:v>0.4699171412037037</c:v>
                </c:pt>
                <c:pt idx="1209">
                  <c:v>0.4699287152777778</c:v>
                </c:pt>
                <c:pt idx="1210">
                  <c:v>0.46994028935185184</c:v>
                </c:pt>
                <c:pt idx="1211">
                  <c:v>0.46995186342592593</c:v>
                </c:pt>
                <c:pt idx="1212">
                  <c:v>0.46996343749999997</c:v>
                </c:pt>
                <c:pt idx="1213">
                  <c:v>0.46997501157407412</c:v>
                </c:pt>
                <c:pt idx="1214">
                  <c:v>0.46998658564814816</c:v>
                </c:pt>
                <c:pt idx="1215">
                  <c:v>0.46999815972222225</c:v>
                </c:pt>
                <c:pt idx="1216">
                  <c:v>0.47000973379629629</c:v>
                </c:pt>
                <c:pt idx="1217">
                  <c:v>0.47002130787037039</c:v>
                </c:pt>
                <c:pt idx="1218">
                  <c:v>0.47003288194444443</c:v>
                </c:pt>
                <c:pt idx="1219">
                  <c:v>0.47004445601851846</c:v>
                </c:pt>
                <c:pt idx="1220">
                  <c:v>0.47005603009259261</c:v>
                </c:pt>
                <c:pt idx="1221">
                  <c:v>0.47006760416666665</c:v>
                </c:pt>
                <c:pt idx="1222">
                  <c:v>0.47007917824074075</c:v>
                </c:pt>
                <c:pt idx="1223">
                  <c:v>0.47009075231481479</c:v>
                </c:pt>
                <c:pt idx="1224">
                  <c:v>0.47010232638888888</c:v>
                </c:pt>
                <c:pt idx="1225">
                  <c:v>0.47011390046296292</c:v>
                </c:pt>
                <c:pt idx="1226">
                  <c:v>0.47012547453703707</c:v>
                </c:pt>
                <c:pt idx="1227">
                  <c:v>0.47013704861111111</c:v>
                </c:pt>
                <c:pt idx="1228">
                  <c:v>0.4701486226851852</c:v>
                </c:pt>
                <c:pt idx="1229">
                  <c:v>0.47016019675925924</c:v>
                </c:pt>
                <c:pt idx="1230">
                  <c:v>0.47017177083333334</c:v>
                </c:pt>
                <c:pt idx="1231">
                  <c:v>0.47018334490740737</c:v>
                </c:pt>
                <c:pt idx="1232">
                  <c:v>0.47019491898148152</c:v>
                </c:pt>
                <c:pt idx="1233">
                  <c:v>0.47020649305555556</c:v>
                </c:pt>
                <c:pt idx="1234">
                  <c:v>0.47021806712962966</c:v>
                </c:pt>
                <c:pt idx="1235">
                  <c:v>0.4702296412037037</c:v>
                </c:pt>
                <c:pt idx="1236">
                  <c:v>0.47024121527777779</c:v>
                </c:pt>
                <c:pt idx="1237">
                  <c:v>0.47025278935185183</c:v>
                </c:pt>
                <c:pt idx="1238">
                  <c:v>0.47026436342592598</c:v>
                </c:pt>
                <c:pt idx="1239">
                  <c:v>0.47027593750000002</c:v>
                </c:pt>
                <c:pt idx="1240">
                  <c:v>0.47028751157407406</c:v>
                </c:pt>
                <c:pt idx="1241">
                  <c:v>0.47029908564814815</c:v>
                </c:pt>
                <c:pt idx="1242">
                  <c:v>0.47031065972222219</c:v>
                </c:pt>
                <c:pt idx="1243">
                  <c:v>0.47032223379629629</c:v>
                </c:pt>
                <c:pt idx="1244">
                  <c:v>0.47033380787037032</c:v>
                </c:pt>
                <c:pt idx="1245">
                  <c:v>0.47034538194444447</c:v>
                </c:pt>
                <c:pt idx="1246">
                  <c:v>0.47035695601851851</c:v>
                </c:pt>
                <c:pt idx="1247">
                  <c:v>0.47036853009259261</c:v>
                </c:pt>
                <c:pt idx="1248">
                  <c:v>0.47038010416666665</c:v>
                </c:pt>
                <c:pt idx="1249">
                  <c:v>0.47039167824074074</c:v>
                </c:pt>
                <c:pt idx="1250">
                  <c:v>0.47040325231481478</c:v>
                </c:pt>
                <c:pt idx="1251">
                  <c:v>0.47041482638888893</c:v>
                </c:pt>
                <c:pt idx="1252">
                  <c:v>0.47042640046296297</c:v>
                </c:pt>
                <c:pt idx="1253">
                  <c:v>0.47043797453703706</c:v>
                </c:pt>
                <c:pt idx="1254">
                  <c:v>0.4704495486111111</c:v>
                </c:pt>
                <c:pt idx="1255">
                  <c:v>0.4704611226851852</c:v>
                </c:pt>
                <c:pt idx="1256">
                  <c:v>0.47047269675925923</c:v>
                </c:pt>
                <c:pt idx="1257">
                  <c:v>0.47048427083333338</c:v>
                </c:pt>
                <c:pt idx="1258">
                  <c:v>0.47049584490740742</c:v>
                </c:pt>
                <c:pt idx="1259">
                  <c:v>0.47050741898148152</c:v>
                </c:pt>
                <c:pt idx="1260">
                  <c:v>0.47051899305555556</c:v>
                </c:pt>
                <c:pt idx="1261">
                  <c:v>0.4705305671296296</c:v>
                </c:pt>
                <c:pt idx="1262">
                  <c:v>0.47054214120370369</c:v>
                </c:pt>
                <c:pt idx="1263">
                  <c:v>0.47055371527777773</c:v>
                </c:pt>
                <c:pt idx="1264">
                  <c:v>0.47056528935185188</c:v>
                </c:pt>
                <c:pt idx="1265">
                  <c:v>0.47057686342592592</c:v>
                </c:pt>
                <c:pt idx="1266">
                  <c:v>0.47058843750000001</c:v>
                </c:pt>
                <c:pt idx="1267">
                  <c:v>0.47060001157407405</c:v>
                </c:pt>
                <c:pt idx="1268">
                  <c:v>0.47061158564814815</c:v>
                </c:pt>
                <c:pt idx="1269">
                  <c:v>0.47062315972222218</c:v>
                </c:pt>
                <c:pt idx="1270">
                  <c:v>0.47063473379629633</c:v>
                </c:pt>
                <c:pt idx="1271">
                  <c:v>0.47064630787037037</c:v>
                </c:pt>
                <c:pt idx="1272">
                  <c:v>0.47065788194444447</c:v>
                </c:pt>
                <c:pt idx="1273">
                  <c:v>0.47066945601851851</c:v>
                </c:pt>
                <c:pt idx="1274">
                  <c:v>0.4706810300925926</c:v>
                </c:pt>
                <c:pt idx="1275">
                  <c:v>0.47069260416666664</c:v>
                </c:pt>
                <c:pt idx="1276">
                  <c:v>0.47070417824074079</c:v>
                </c:pt>
                <c:pt idx="1277">
                  <c:v>0.47071575231481483</c:v>
                </c:pt>
                <c:pt idx="1278">
                  <c:v>0.47072732638888892</c:v>
                </c:pt>
                <c:pt idx="1279">
                  <c:v>0.47073890046296296</c:v>
                </c:pt>
                <c:pt idx="1280">
                  <c:v>0.470750474537037</c:v>
                </c:pt>
                <c:pt idx="1281">
                  <c:v>0.47076204861111109</c:v>
                </c:pt>
                <c:pt idx="1282">
                  <c:v>0.47077362268518513</c:v>
                </c:pt>
                <c:pt idx="1283">
                  <c:v>0.47078519675925928</c:v>
                </c:pt>
                <c:pt idx="1284">
                  <c:v>0.47079677083333332</c:v>
                </c:pt>
                <c:pt idx="1285">
                  <c:v>0.47080834490740742</c:v>
                </c:pt>
                <c:pt idx="1286">
                  <c:v>0.47081991898148146</c:v>
                </c:pt>
                <c:pt idx="1287">
                  <c:v>0.47083149305555555</c:v>
                </c:pt>
                <c:pt idx="1288">
                  <c:v>0.47084306712962959</c:v>
                </c:pt>
                <c:pt idx="1289">
                  <c:v>0.47085464120370374</c:v>
                </c:pt>
                <c:pt idx="1290">
                  <c:v>0.47086621527777778</c:v>
                </c:pt>
                <c:pt idx="1291">
                  <c:v>0.47087778935185187</c:v>
                </c:pt>
                <c:pt idx="1292">
                  <c:v>0.47088936342592591</c:v>
                </c:pt>
                <c:pt idx="1293">
                  <c:v>0.47090093750000001</c:v>
                </c:pt>
                <c:pt idx="1294">
                  <c:v>0.47091251157407404</c:v>
                </c:pt>
                <c:pt idx="1295">
                  <c:v>0.47092408564814819</c:v>
                </c:pt>
                <c:pt idx="1296">
                  <c:v>0.47093565972222223</c:v>
                </c:pt>
                <c:pt idx="1297">
                  <c:v>0.47094723379629633</c:v>
                </c:pt>
                <c:pt idx="1298">
                  <c:v>0.47095880787037037</c:v>
                </c:pt>
                <c:pt idx="1299">
                  <c:v>0.47097038194444446</c:v>
                </c:pt>
                <c:pt idx="1300">
                  <c:v>0.4709819560185185</c:v>
                </c:pt>
                <c:pt idx="1301">
                  <c:v>0.47099353009259254</c:v>
                </c:pt>
                <c:pt idx="1302">
                  <c:v>0.47100510416666669</c:v>
                </c:pt>
                <c:pt idx="1303">
                  <c:v>0.47101667824074073</c:v>
                </c:pt>
                <c:pt idx="1304">
                  <c:v>0.47102825231481482</c:v>
                </c:pt>
                <c:pt idx="1305">
                  <c:v>0.47103982638888886</c:v>
                </c:pt>
                <c:pt idx="1306">
                  <c:v>0.47105140046296295</c:v>
                </c:pt>
                <c:pt idx="1307">
                  <c:v>0.47106297453703699</c:v>
                </c:pt>
                <c:pt idx="1308">
                  <c:v>0.47107454861111114</c:v>
                </c:pt>
                <c:pt idx="1309">
                  <c:v>0.47108612268518518</c:v>
                </c:pt>
                <c:pt idx="1310">
                  <c:v>0.47109769675925928</c:v>
                </c:pt>
                <c:pt idx="1311">
                  <c:v>0.47110927083333332</c:v>
                </c:pt>
                <c:pt idx="1312">
                  <c:v>0.47112084490740741</c:v>
                </c:pt>
                <c:pt idx="1313">
                  <c:v>0.47113241898148145</c:v>
                </c:pt>
                <c:pt idx="1314">
                  <c:v>0.4711439930555556</c:v>
                </c:pt>
                <c:pt idx="1315">
                  <c:v>0.47115556712962964</c:v>
                </c:pt>
                <c:pt idx="1316">
                  <c:v>0.47116714120370373</c:v>
                </c:pt>
                <c:pt idx="1317">
                  <c:v>0.47117871527777777</c:v>
                </c:pt>
                <c:pt idx="1318">
                  <c:v>0.47119028935185187</c:v>
                </c:pt>
                <c:pt idx="1319">
                  <c:v>0.4712018634259259</c:v>
                </c:pt>
                <c:pt idx="1320">
                  <c:v>0.47121343750000005</c:v>
                </c:pt>
                <c:pt idx="1321">
                  <c:v>0.47122501157407409</c:v>
                </c:pt>
                <c:pt idx="1322">
                  <c:v>0.47123658564814813</c:v>
                </c:pt>
                <c:pt idx="1323">
                  <c:v>0.47124815972222223</c:v>
                </c:pt>
                <c:pt idx="1324">
                  <c:v>0.47125973379629627</c:v>
                </c:pt>
                <c:pt idx="1325">
                  <c:v>0.47127130787037036</c:v>
                </c:pt>
                <c:pt idx="1326">
                  <c:v>0.4712828819444444</c:v>
                </c:pt>
                <c:pt idx="1327">
                  <c:v>0.47129445601851855</c:v>
                </c:pt>
                <c:pt idx="1328">
                  <c:v>0.47130603009259259</c:v>
                </c:pt>
                <c:pt idx="1329">
                  <c:v>0.47131760416666668</c:v>
                </c:pt>
                <c:pt idx="1330">
                  <c:v>0.47132917824074072</c:v>
                </c:pt>
                <c:pt idx="1331">
                  <c:v>0.47134075231481481</c:v>
                </c:pt>
                <c:pt idx="1332">
                  <c:v>0.47135232638888885</c:v>
                </c:pt>
                <c:pt idx="1333">
                  <c:v>0.471363900462963</c:v>
                </c:pt>
                <c:pt idx="1334">
                  <c:v>0.47137547453703704</c:v>
                </c:pt>
                <c:pt idx="1335">
                  <c:v>0.47138704861111114</c:v>
                </c:pt>
                <c:pt idx="1336">
                  <c:v>0.47139862268518518</c:v>
                </c:pt>
                <c:pt idx="1337">
                  <c:v>0.47141019675925927</c:v>
                </c:pt>
                <c:pt idx="1338">
                  <c:v>0.47142177083333331</c:v>
                </c:pt>
                <c:pt idx="1339">
                  <c:v>0.47143334490740746</c:v>
                </c:pt>
                <c:pt idx="1340">
                  <c:v>0.4714449189814815</c:v>
                </c:pt>
                <c:pt idx="1341">
                  <c:v>0.47145649305555554</c:v>
                </c:pt>
                <c:pt idx="1342">
                  <c:v>0.47146806712962963</c:v>
                </c:pt>
                <c:pt idx="1343">
                  <c:v>0.47147964120370367</c:v>
                </c:pt>
                <c:pt idx="1344">
                  <c:v>0.47149121527777776</c:v>
                </c:pt>
                <c:pt idx="1345">
                  <c:v>0.4715027893518518</c:v>
                </c:pt>
                <c:pt idx="1346">
                  <c:v>0.47151436342592595</c:v>
                </c:pt>
                <c:pt idx="1347">
                  <c:v>0.47152593749999999</c:v>
                </c:pt>
                <c:pt idx="1348">
                  <c:v>0.47153751157407409</c:v>
                </c:pt>
                <c:pt idx="1349">
                  <c:v>0.47154908564814813</c:v>
                </c:pt>
                <c:pt idx="1350">
                  <c:v>0.47156065972222222</c:v>
                </c:pt>
                <c:pt idx="1351">
                  <c:v>0.47157223379629626</c:v>
                </c:pt>
                <c:pt idx="1352">
                  <c:v>0.47158380787037041</c:v>
                </c:pt>
                <c:pt idx="1353">
                  <c:v>0.47159538194444445</c:v>
                </c:pt>
                <c:pt idx="1354">
                  <c:v>0.47160695601851854</c:v>
                </c:pt>
                <c:pt idx="1355">
                  <c:v>0.47161853009259258</c:v>
                </c:pt>
                <c:pt idx="1356">
                  <c:v>0.47163010416666667</c:v>
                </c:pt>
                <c:pt idx="1357">
                  <c:v>0.47164167824074071</c:v>
                </c:pt>
                <c:pt idx="1358">
                  <c:v>0.47165325231481486</c:v>
                </c:pt>
                <c:pt idx="1359">
                  <c:v>0.4716648263888889</c:v>
                </c:pt>
                <c:pt idx="1360">
                  <c:v>0.471676400462963</c:v>
                </c:pt>
                <c:pt idx="1361">
                  <c:v>0.47168797453703704</c:v>
                </c:pt>
                <c:pt idx="1362">
                  <c:v>0.47169954861111113</c:v>
                </c:pt>
                <c:pt idx="1363">
                  <c:v>0.47171112268518517</c:v>
                </c:pt>
                <c:pt idx="1364">
                  <c:v>0.47172269675925921</c:v>
                </c:pt>
                <c:pt idx="1365">
                  <c:v>0.47173427083333336</c:v>
                </c:pt>
                <c:pt idx="1366">
                  <c:v>0.4717458449074074</c:v>
                </c:pt>
                <c:pt idx="1367">
                  <c:v>0.47175741898148149</c:v>
                </c:pt>
                <c:pt idx="1368">
                  <c:v>0.47176899305555553</c:v>
                </c:pt>
                <c:pt idx="1369">
                  <c:v>0.47178056712962962</c:v>
                </c:pt>
                <c:pt idx="1370">
                  <c:v>0.47179214120370366</c:v>
                </c:pt>
                <c:pt idx="1371">
                  <c:v>0.47180371527777781</c:v>
                </c:pt>
                <c:pt idx="1372">
                  <c:v>0.47181528935185185</c:v>
                </c:pt>
                <c:pt idx="1373">
                  <c:v>0.47182686342592595</c:v>
                </c:pt>
                <c:pt idx="1374">
                  <c:v>0.47183843749999999</c:v>
                </c:pt>
                <c:pt idx="1375">
                  <c:v>0.47185001157407408</c:v>
                </c:pt>
                <c:pt idx="1376">
                  <c:v>0.47186158564814812</c:v>
                </c:pt>
                <c:pt idx="1377">
                  <c:v>0.47187315972222227</c:v>
                </c:pt>
                <c:pt idx="1378">
                  <c:v>0.47188473379629631</c:v>
                </c:pt>
                <c:pt idx="1379">
                  <c:v>0.4718963078703704</c:v>
                </c:pt>
                <c:pt idx="1380">
                  <c:v>0.47190788194444444</c:v>
                </c:pt>
                <c:pt idx="1381">
                  <c:v>0.47191945601851853</c:v>
                </c:pt>
                <c:pt idx="1382">
                  <c:v>0.47193103009259257</c:v>
                </c:pt>
                <c:pt idx="1383">
                  <c:v>0.47194260416666661</c:v>
                </c:pt>
                <c:pt idx="1384">
                  <c:v>0.47195417824074076</c:v>
                </c:pt>
                <c:pt idx="1385">
                  <c:v>0.4719657523148148</c:v>
                </c:pt>
                <c:pt idx="1386">
                  <c:v>0.4719773263888889</c:v>
                </c:pt>
                <c:pt idx="1387">
                  <c:v>0.47198890046296293</c:v>
                </c:pt>
                <c:pt idx="1388">
                  <c:v>0.47200047453703703</c:v>
                </c:pt>
                <c:pt idx="1389">
                  <c:v>0.47201204861111107</c:v>
                </c:pt>
                <c:pt idx="1390">
                  <c:v>0.47202362268518522</c:v>
                </c:pt>
                <c:pt idx="1391">
                  <c:v>0.47203519675925926</c:v>
                </c:pt>
                <c:pt idx="1392">
                  <c:v>0.47204677083333335</c:v>
                </c:pt>
                <c:pt idx="1393">
                  <c:v>0.47205834490740739</c:v>
                </c:pt>
                <c:pt idx="1394">
                  <c:v>0.47206991898148148</c:v>
                </c:pt>
                <c:pt idx="1395">
                  <c:v>0.47208149305555552</c:v>
                </c:pt>
                <c:pt idx="1396">
                  <c:v>0.47209306712962967</c:v>
                </c:pt>
                <c:pt idx="1397">
                  <c:v>0.47210464120370371</c:v>
                </c:pt>
                <c:pt idx="1398">
                  <c:v>0.47211621527777781</c:v>
                </c:pt>
                <c:pt idx="1399">
                  <c:v>0.47212778935185185</c:v>
                </c:pt>
                <c:pt idx="1400">
                  <c:v>0.47213936342592594</c:v>
                </c:pt>
                <c:pt idx="1401">
                  <c:v>0.47215093749999998</c:v>
                </c:pt>
                <c:pt idx="1402">
                  <c:v>0.47216251157407402</c:v>
                </c:pt>
                <c:pt idx="1403">
                  <c:v>0.47217408564814817</c:v>
                </c:pt>
                <c:pt idx="1404">
                  <c:v>0.47218565972222221</c:v>
                </c:pt>
                <c:pt idx="1405">
                  <c:v>0.4721972337962963</c:v>
                </c:pt>
                <c:pt idx="1406">
                  <c:v>0.47220880787037034</c:v>
                </c:pt>
                <c:pt idx="1407">
                  <c:v>0.47222038194444443</c:v>
                </c:pt>
                <c:pt idx="1408">
                  <c:v>0.47223195601851847</c:v>
                </c:pt>
                <c:pt idx="1409">
                  <c:v>0.47224353009259262</c:v>
                </c:pt>
                <c:pt idx="1410">
                  <c:v>0.47225510416666666</c:v>
                </c:pt>
                <c:pt idx="1411">
                  <c:v>0.47226667824074076</c:v>
                </c:pt>
                <c:pt idx="1412">
                  <c:v>0.47227825231481479</c:v>
                </c:pt>
                <c:pt idx="1413">
                  <c:v>0.47228982638888889</c:v>
                </c:pt>
                <c:pt idx="1414">
                  <c:v>0.47230140046296293</c:v>
                </c:pt>
                <c:pt idx="1415">
                  <c:v>0.47231297453703708</c:v>
                </c:pt>
                <c:pt idx="1416">
                  <c:v>0.47232454861111112</c:v>
                </c:pt>
                <c:pt idx="1417">
                  <c:v>0.47233612268518521</c:v>
                </c:pt>
                <c:pt idx="1418">
                  <c:v>0.47234769675925925</c:v>
                </c:pt>
                <c:pt idx="1419">
                  <c:v>0.47235927083333334</c:v>
                </c:pt>
                <c:pt idx="1420">
                  <c:v>0.47237084490740738</c:v>
                </c:pt>
                <c:pt idx="1421">
                  <c:v>0.47238241898148153</c:v>
                </c:pt>
                <c:pt idx="1422">
                  <c:v>0.47239399305555557</c:v>
                </c:pt>
                <c:pt idx="1423">
                  <c:v>0.47240556712962967</c:v>
                </c:pt>
                <c:pt idx="1424">
                  <c:v>0.47241714120370371</c:v>
                </c:pt>
                <c:pt idx="1425">
                  <c:v>0.47242871527777774</c:v>
                </c:pt>
                <c:pt idx="1426">
                  <c:v>0.47244028935185184</c:v>
                </c:pt>
                <c:pt idx="1427">
                  <c:v>0.47245186342592588</c:v>
                </c:pt>
                <c:pt idx="1428">
                  <c:v>0.47246343750000003</c:v>
                </c:pt>
                <c:pt idx="1429">
                  <c:v>0.47247501157407407</c:v>
                </c:pt>
                <c:pt idx="1430">
                  <c:v>0.47248658564814816</c:v>
                </c:pt>
                <c:pt idx="1431">
                  <c:v>0.4724981597222222</c:v>
                </c:pt>
                <c:pt idx="1432">
                  <c:v>0.47250973379629629</c:v>
                </c:pt>
                <c:pt idx="1433">
                  <c:v>0.47252130787037033</c:v>
                </c:pt>
                <c:pt idx="1434">
                  <c:v>0.47253288194444448</c:v>
                </c:pt>
                <c:pt idx="1435">
                  <c:v>0.47254445601851852</c:v>
                </c:pt>
                <c:pt idx="1436">
                  <c:v>0.47255603009259262</c:v>
                </c:pt>
                <c:pt idx="1437">
                  <c:v>0.47256760416666665</c:v>
                </c:pt>
                <c:pt idx="1438">
                  <c:v>0.47257917824074075</c:v>
                </c:pt>
                <c:pt idx="1439">
                  <c:v>0.47259075231481479</c:v>
                </c:pt>
                <c:pt idx="1440">
                  <c:v>0.47260232638888894</c:v>
                </c:pt>
                <c:pt idx="1441">
                  <c:v>0.47261390046296298</c:v>
                </c:pt>
                <c:pt idx="1442">
                  <c:v>0.47262547453703707</c:v>
                </c:pt>
                <c:pt idx="1443">
                  <c:v>0.47263704861111111</c:v>
                </c:pt>
                <c:pt idx="1444">
                  <c:v>0.47264862268518515</c:v>
                </c:pt>
                <c:pt idx="1445">
                  <c:v>0.47266019675925924</c:v>
                </c:pt>
                <c:pt idx="1446">
                  <c:v>0.47267177083333328</c:v>
                </c:pt>
                <c:pt idx="1447">
                  <c:v>0.47268334490740743</c:v>
                </c:pt>
                <c:pt idx="1448">
                  <c:v>0.47269491898148147</c:v>
                </c:pt>
                <c:pt idx="1449">
                  <c:v>0.47270649305555557</c:v>
                </c:pt>
                <c:pt idx="1450">
                  <c:v>0.4727180671296296</c:v>
                </c:pt>
                <c:pt idx="1451">
                  <c:v>0.4727296412037037</c:v>
                </c:pt>
                <c:pt idx="1452">
                  <c:v>0.47274121527777774</c:v>
                </c:pt>
                <c:pt idx="1453">
                  <c:v>0.47275278935185189</c:v>
                </c:pt>
                <c:pt idx="1454">
                  <c:v>0.47276436342592593</c:v>
                </c:pt>
                <c:pt idx="1455">
                  <c:v>0.47277593750000002</c:v>
                </c:pt>
                <c:pt idx="1456">
                  <c:v>0.47278751157407406</c:v>
                </c:pt>
                <c:pt idx="1457">
                  <c:v>0.47279908564814815</c:v>
                </c:pt>
                <c:pt idx="1458">
                  <c:v>0.47281065972222219</c:v>
                </c:pt>
                <c:pt idx="1459">
                  <c:v>0.47282223379629634</c:v>
                </c:pt>
                <c:pt idx="1460">
                  <c:v>0.47283380787037038</c:v>
                </c:pt>
                <c:pt idx="1461">
                  <c:v>0.47284538194444448</c:v>
                </c:pt>
                <c:pt idx="1462">
                  <c:v>0.47285695601851851</c:v>
                </c:pt>
                <c:pt idx="1463">
                  <c:v>0.47286853009259261</c:v>
                </c:pt>
                <c:pt idx="1464">
                  <c:v>0.47288010416666665</c:v>
                </c:pt>
                <c:pt idx="1465">
                  <c:v>0.47289167824074069</c:v>
                </c:pt>
                <c:pt idx="1466">
                  <c:v>0.47290325231481484</c:v>
                </c:pt>
                <c:pt idx="1467">
                  <c:v>0.47291482638888888</c:v>
                </c:pt>
                <c:pt idx="1468">
                  <c:v>0.47292640046296297</c:v>
                </c:pt>
                <c:pt idx="1469">
                  <c:v>0.47293797453703701</c:v>
                </c:pt>
                <c:pt idx="1470">
                  <c:v>0.4729495486111111</c:v>
                </c:pt>
                <c:pt idx="1471">
                  <c:v>0.47296112268518514</c:v>
                </c:pt>
                <c:pt idx="1472">
                  <c:v>0.47297269675925929</c:v>
                </c:pt>
                <c:pt idx="1473">
                  <c:v>0.47298427083333333</c:v>
                </c:pt>
                <c:pt idx="1474">
                  <c:v>0.47299584490740743</c:v>
                </c:pt>
                <c:pt idx="1475">
                  <c:v>0.47300741898148146</c:v>
                </c:pt>
                <c:pt idx="1476">
                  <c:v>0.47301899305555556</c:v>
                </c:pt>
                <c:pt idx="1477">
                  <c:v>0.4730305671296296</c:v>
                </c:pt>
                <c:pt idx="1478">
                  <c:v>0.47304214120370375</c:v>
                </c:pt>
                <c:pt idx="1479">
                  <c:v>0.47305371527777779</c:v>
                </c:pt>
                <c:pt idx="1480">
                  <c:v>0.47306528935185188</c:v>
                </c:pt>
                <c:pt idx="1481">
                  <c:v>0.47307686342592592</c:v>
                </c:pt>
                <c:pt idx="1482">
                  <c:v>0.47308843750000001</c:v>
                </c:pt>
                <c:pt idx="1483">
                  <c:v>0.47310001157407405</c:v>
                </c:pt>
                <c:pt idx="1484">
                  <c:v>0.4731115856481482</c:v>
                </c:pt>
                <c:pt idx="1485">
                  <c:v>0.47312315972222224</c:v>
                </c:pt>
                <c:pt idx="1486">
                  <c:v>0.47313473379629628</c:v>
                </c:pt>
                <c:pt idx="1487">
                  <c:v>0.47314630787037038</c:v>
                </c:pt>
                <c:pt idx="1488">
                  <c:v>0.47315788194444441</c:v>
                </c:pt>
                <c:pt idx="1489">
                  <c:v>0.47316945601851851</c:v>
                </c:pt>
                <c:pt idx="1490">
                  <c:v>0.47318103009259255</c:v>
                </c:pt>
                <c:pt idx="1491">
                  <c:v>0.4731926041666667</c:v>
                </c:pt>
                <c:pt idx="1492">
                  <c:v>0.47320417824074074</c:v>
                </c:pt>
                <c:pt idx="1493">
                  <c:v>0.47321575231481483</c:v>
                </c:pt>
                <c:pt idx="1494">
                  <c:v>0.47322732638888887</c:v>
                </c:pt>
                <c:pt idx="1495">
                  <c:v>0.47323890046296296</c:v>
                </c:pt>
                <c:pt idx="1496">
                  <c:v>0.473250474537037</c:v>
                </c:pt>
                <c:pt idx="1497">
                  <c:v>0.47326204861111115</c:v>
                </c:pt>
                <c:pt idx="1498">
                  <c:v>0.47327362268518519</c:v>
                </c:pt>
                <c:pt idx="1499">
                  <c:v>0.47328519675925929</c:v>
                </c:pt>
                <c:pt idx="1500">
                  <c:v>0.47329677083333332</c:v>
                </c:pt>
                <c:pt idx="1501">
                  <c:v>0.47330834490740742</c:v>
                </c:pt>
                <c:pt idx="1502">
                  <c:v>0.47331991898148146</c:v>
                </c:pt>
                <c:pt idx="1503">
                  <c:v>0.47333149305555561</c:v>
                </c:pt>
                <c:pt idx="1504">
                  <c:v>0.47334306712962965</c:v>
                </c:pt>
                <c:pt idx="1505">
                  <c:v>0.47335464120370369</c:v>
                </c:pt>
                <c:pt idx="1506">
                  <c:v>0.47336621527777778</c:v>
                </c:pt>
                <c:pt idx="1507">
                  <c:v>0.47337778935185182</c:v>
                </c:pt>
                <c:pt idx="1508">
                  <c:v>0.47338936342592591</c:v>
                </c:pt>
                <c:pt idx="1509">
                  <c:v>0.47340093749999995</c:v>
                </c:pt>
                <c:pt idx="1510">
                  <c:v>0.4734125115740741</c:v>
                </c:pt>
                <c:pt idx="1511">
                  <c:v>0.47342408564814814</c:v>
                </c:pt>
                <c:pt idx="1512">
                  <c:v>0.47343565972222224</c:v>
                </c:pt>
                <c:pt idx="1513">
                  <c:v>0.47344723379629627</c:v>
                </c:pt>
                <c:pt idx="1514">
                  <c:v>0.47345880787037037</c:v>
                </c:pt>
                <c:pt idx="1515">
                  <c:v>0.47347038194444441</c:v>
                </c:pt>
                <c:pt idx="1516">
                  <c:v>0.47348195601851856</c:v>
                </c:pt>
                <c:pt idx="1517">
                  <c:v>0.4734935300925926</c:v>
                </c:pt>
                <c:pt idx="1518">
                  <c:v>0.47350510416666669</c:v>
                </c:pt>
                <c:pt idx="1519">
                  <c:v>0.47351667824074073</c:v>
                </c:pt>
                <c:pt idx="1520">
                  <c:v>0.47352825231481482</c:v>
                </c:pt>
                <c:pt idx="1521">
                  <c:v>0.47353982638888886</c:v>
                </c:pt>
                <c:pt idx="1522">
                  <c:v>0.47355140046296301</c:v>
                </c:pt>
                <c:pt idx="1523">
                  <c:v>0.47356297453703705</c:v>
                </c:pt>
                <c:pt idx="1524">
                  <c:v>0.47357454861111115</c:v>
                </c:pt>
                <c:pt idx="1525">
                  <c:v>0.47358612268518518</c:v>
                </c:pt>
                <c:pt idx="1526">
                  <c:v>0.47359769675925922</c:v>
                </c:pt>
                <c:pt idx="1527">
                  <c:v>0.47360927083333332</c:v>
                </c:pt>
                <c:pt idx="1528">
                  <c:v>0.47362084490740736</c:v>
                </c:pt>
                <c:pt idx="1529">
                  <c:v>0.47363241898148151</c:v>
                </c:pt>
                <c:pt idx="1530">
                  <c:v>0.47364399305555555</c:v>
                </c:pt>
                <c:pt idx="1531">
                  <c:v>0.47365556712962964</c:v>
                </c:pt>
                <c:pt idx="1532">
                  <c:v>0.47366714120370368</c:v>
                </c:pt>
                <c:pt idx="1533">
                  <c:v>0.47367871527777777</c:v>
                </c:pt>
                <c:pt idx="1534">
                  <c:v>0.47369028935185181</c:v>
                </c:pt>
                <c:pt idx="1535">
                  <c:v>0.47370186342592596</c:v>
                </c:pt>
                <c:pt idx="1536">
                  <c:v>0.4737134375</c:v>
                </c:pt>
                <c:pt idx="1537">
                  <c:v>0.4737250115740741</c:v>
                </c:pt>
                <c:pt idx="1538">
                  <c:v>0.47373658564814813</c:v>
                </c:pt>
                <c:pt idx="1539">
                  <c:v>0.47374815972222223</c:v>
                </c:pt>
                <c:pt idx="1540">
                  <c:v>0.47375973379629627</c:v>
                </c:pt>
                <c:pt idx="1541">
                  <c:v>0.47377130787037042</c:v>
                </c:pt>
                <c:pt idx="1542">
                  <c:v>0.47378288194444446</c:v>
                </c:pt>
                <c:pt idx="1543">
                  <c:v>0.47379445601851855</c:v>
                </c:pt>
                <c:pt idx="1544">
                  <c:v>0.47380603009259259</c:v>
                </c:pt>
                <c:pt idx="1545">
                  <c:v>0.47381760416666668</c:v>
                </c:pt>
                <c:pt idx="1546">
                  <c:v>0.47382917824074072</c:v>
                </c:pt>
                <c:pt idx="1547">
                  <c:v>0.47384075231481476</c:v>
                </c:pt>
                <c:pt idx="1548">
                  <c:v>0.47385232638888891</c:v>
                </c:pt>
                <c:pt idx="1549">
                  <c:v>0.47386390046296295</c:v>
                </c:pt>
                <c:pt idx="1550">
                  <c:v>0.47387547453703704</c:v>
                </c:pt>
                <c:pt idx="1551">
                  <c:v>0.47388704861111108</c:v>
                </c:pt>
                <c:pt idx="1552">
                  <c:v>0.47389862268518518</c:v>
                </c:pt>
                <c:pt idx="1553">
                  <c:v>0.47391019675925922</c:v>
                </c:pt>
                <c:pt idx="1554">
                  <c:v>0.47392177083333337</c:v>
                </c:pt>
                <c:pt idx="1555">
                  <c:v>0.47393334490740741</c:v>
                </c:pt>
                <c:pt idx="1556">
                  <c:v>0.4739449189814815</c:v>
                </c:pt>
                <c:pt idx="1557">
                  <c:v>0.47395649305555554</c:v>
                </c:pt>
                <c:pt idx="1558">
                  <c:v>0.47396806712962963</c:v>
                </c:pt>
                <c:pt idx="1559">
                  <c:v>0.47397964120370367</c:v>
                </c:pt>
                <c:pt idx="1560">
                  <c:v>0.47399121527777782</c:v>
                </c:pt>
                <c:pt idx="1561">
                  <c:v>0.47400278935185186</c:v>
                </c:pt>
                <c:pt idx="1562">
                  <c:v>0.47401436342592596</c:v>
                </c:pt>
                <c:pt idx="1563">
                  <c:v>0.47402593749999999</c:v>
                </c:pt>
                <c:pt idx="1564">
                  <c:v>0.47403751157407409</c:v>
                </c:pt>
                <c:pt idx="1565">
                  <c:v>0.47404908564814813</c:v>
                </c:pt>
                <c:pt idx="1566">
                  <c:v>0.47406065972222217</c:v>
                </c:pt>
                <c:pt idx="1567">
                  <c:v>0.47407223379629632</c:v>
                </c:pt>
                <c:pt idx="1568">
                  <c:v>0.47408380787037036</c:v>
                </c:pt>
                <c:pt idx="1569">
                  <c:v>0.47409538194444445</c:v>
                </c:pt>
                <c:pt idx="1570">
                  <c:v>0.47410695601851849</c:v>
                </c:pt>
                <c:pt idx="1571">
                  <c:v>0.47411853009259258</c:v>
                </c:pt>
                <c:pt idx="1572">
                  <c:v>0.47413010416666662</c:v>
                </c:pt>
                <c:pt idx="1573">
                  <c:v>0.47414167824074077</c:v>
                </c:pt>
                <c:pt idx="1574">
                  <c:v>0.47415325231481481</c:v>
                </c:pt>
                <c:pt idx="1575">
                  <c:v>0.4741648263888889</c:v>
                </c:pt>
                <c:pt idx="1576">
                  <c:v>0.47417640046296294</c:v>
                </c:pt>
                <c:pt idx="1577">
                  <c:v>0.47418797453703704</c:v>
                </c:pt>
                <c:pt idx="1578">
                  <c:v>0.47419954861111108</c:v>
                </c:pt>
                <c:pt idx="1579">
                  <c:v>0.47421112268518523</c:v>
                </c:pt>
                <c:pt idx="1580">
                  <c:v>0.47422269675925927</c:v>
                </c:pt>
                <c:pt idx="1581">
                  <c:v>0.47423427083333336</c:v>
                </c:pt>
                <c:pt idx="1582">
                  <c:v>0.4742458449074074</c:v>
                </c:pt>
                <c:pt idx="1583">
                  <c:v>0.47425741898148149</c:v>
                </c:pt>
                <c:pt idx="1584">
                  <c:v>0.47426899305555553</c:v>
                </c:pt>
                <c:pt idx="1585">
                  <c:v>0.47428056712962968</c:v>
                </c:pt>
                <c:pt idx="1586">
                  <c:v>0.47429214120370372</c:v>
                </c:pt>
                <c:pt idx="1587">
                  <c:v>0.47430371527777782</c:v>
                </c:pt>
                <c:pt idx="1588">
                  <c:v>0.47431528935185185</c:v>
                </c:pt>
                <c:pt idx="1589">
                  <c:v>0.47432686342592589</c:v>
                </c:pt>
                <c:pt idx="1590">
                  <c:v>0.47433843749999999</c:v>
                </c:pt>
                <c:pt idx="1591">
                  <c:v>0.47435001157407403</c:v>
                </c:pt>
                <c:pt idx="1592">
                  <c:v>0.47436158564814818</c:v>
                </c:pt>
                <c:pt idx="1593">
                  <c:v>0.47437315972222222</c:v>
                </c:pt>
                <c:pt idx="1594">
                  <c:v>0.47438473379629631</c:v>
                </c:pt>
                <c:pt idx="1595">
                  <c:v>0.47439630787037035</c:v>
                </c:pt>
                <c:pt idx="1596">
                  <c:v>0.47440788194444444</c:v>
                </c:pt>
                <c:pt idx="1597">
                  <c:v>0.47441945601851848</c:v>
                </c:pt>
                <c:pt idx="1598">
                  <c:v>0.47443103009259263</c:v>
                </c:pt>
                <c:pt idx="1599">
                  <c:v>0.47444260416666667</c:v>
                </c:pt>
                <c:pt idx="1600">
                  <c:v>0.47445417824074076</c:v>
                </c:pt>
                <c:pt idx="1601">
                  <c:v>0.4744657523148148</c:v>
                </c:pt>
                <c:pt idx="1602">
                  <c:v>0.4744773263888889</c:v>
                </c:pt>
                <c:pt idx="1603">
                  <c:v>0.47448890046296294</c:v>
                </c:pt>
                <c:pt idx="1604">
                  <c:v>0.47450047453703709</c:v>
                </c:pt>
                <c:pt idx="1605">
                  <c:v>0.47451204861111113</c:v>
                </c:pt>
                <c:pt idx="1606">
                  <c:v>0.47452362268518522</c:v>
                </c:pt>
                <c:pt idx="1607">
                  <c:v>0.47453519675925926</c:v>
                </c:pt>
                <c:pt idx="1608">
                  <c:v>0.4745467708333333</c:v>
                </c:pt>
                <c:pt idx="1609">
                  <c:v>0.47455834490740739</c:v>
                </c:pt>
                <c:pt idx="1610">
                  <c:v>0.47456991898148143</c:v>
                </c:pt>
                <c:pt idx="1611">
                  <c:v>0.47458149305555558</c:v>
                </c:pt>
                <c:pt idx="1612">
                  <c:v>0.47459306712962962</c:v>
                </c:pt>
                <c:pt idx="1613">
                  <c:v>0.47460464120370371</c:v>
                </c:pt>
                <c:pt idx="1614">
                  <c:v>0.47461621527777775</c:v>
                </c:pt>
                <c:pt idx="1615">
                  <c:v>0.47462778935185185</c:v>
                </c:pt>
                <c:pt idx="1616">
                  <c:v>0.47463936342592589</c:v>
                </c:pt>
                <c:pt idx="1617">
                  <c:v>0.47465093750000004</c:v>
                </c:pt>
                <c:pt idx="1618">
                  <c:v>0.47466251157407408</c:v>
                </c:pt>
                <c:pt idx="1619">
                  <c:v>0.47467408564814817</c:v>
                </c:pt>
                <c:pt idx="1620">
                  <c:v>0.47468565972222221</c:v>
                </c:pt>
                <c:pt idx="1621">
                  <c:v>0.4746972337962963</c:v>
                </c:pt>
                <c:pt idx="1622">
                  <c:v>0.47470880787037034</c:v>
                </c:pt>
                <c:pt idx="1623">
                  <c:v>0.47472038194444449</c:v>
                </c:pt>
                <c:pt idx="1624">
                  <c:v>0.47473195601851853</c:v>
                </c:pt>
                <c:pt idx="1625">
                  <c:v>0.47474353009259262</c:v>
                </c:pt>
                <c:pt idx="1626">
                  <c:v>0.47475510416666666</c:v>
                </c:pt>
                <c:pt idx="1627">
                  <c:v>0.4747666782407407</c:v>
                </c:pt>
                <c:pt idx="1628">
                  <c:v>0.4747782523148148</c:v>
                </c:pt>
                <c:pt idx="1629">
                  <c:v>0.47478982638888884</c:v>
                </c:pt>
                <c:pt idx="1630">
                  <c:v>0.47480140046296299</c:v>
                </c:pt>
                <c:pt idx="1631">
                  <c:v>0.47481297453703702</c:v>
                </c:pt>
                <c:pt idx="1632">
                  <c:v>0.47482454861111112</c:v>
                </c:pt>
                <c:pt idx="1633">
                  <c:v>0.47483612268518516</c:v>
                </c:pt>
                <c:pt idx="1634">
                  <c:v>0.47484769675925925</c:v>
                </c:pt>
                <c:pt idx="1635">
                  <c:v>0.47485927083333329</c:v>
                </c:pt>
                <c:pt idx="1636">
                  <c:v>0.47487084490740744</c:v>
                </c:pt>
                <c:pt idx="1637">
                  <c:v>0.47488241898148148</c:v>
                </c:pt>
                <c:pt idx="1638">
                  <c:v>0.47489399305555557</c:v>
                </c:pt>
                <c:pt idx="1639">
                  <c:v>0.47490556712962961</c:v>
                </c:pt>
                <c:pt idx="1640">
                  <c:v>0.47491714120370371</c:v>
                </c:pt>
                <c:pt idx="1641">
                  <c:v>0.47492871527777775</c:v>
                </c:pt>
                <c:pt idx="1642">
                  <c:v>0.4749402893518519</c:v>
                </c:pt>
                <c:pt idx="1643">
                  <c:v>0.47495186342592594</c:v>
                </c:pt>
                <c:pt idx="1644">
                  <c:v>0.47496343750000003</c:v>
                </c:pt>
                <c:pt idx="1645">
                  <c:v>0.47497501157407407</c:v>
                </c:pt>
                <c:pt idx="1646">
                  <c:v>0.47498658564814816</c:v>
                </c:pt>
                <c:pt idx="1647">
                  <c:v>0.4749981597222222</c:v>
                </c:pt>
                <c:pt idx="1648">
                  <c:v>0.47500973379629635</c:v>
                </c:pt>
                <c:pt idx="1649">
                  <c:v>0.47502130787037039</c:v>
                </c:pt>
                <c:pt idx="1650">
                  <c:v>0.47503288194444443</c:v>
                </c:pt>
                <c:pt idx="1651">
                  <c:v>0.47504445601851852</c:v>
                </c:pt>
                <c:pt idx="1652">
                  <c:v>0.47505603009259256</c:v>
                </c:pt>
                <c:pt idx="1653">
                  <c:v>0.47506760416666666</c:v>
                </c:pt>
                <c:pt idx="1654">
                  <c:v>0.4750791782407407</c:v>
                </c:pt>
                <c:pt idx="1655">
                  <c:v>0.47509075231481485</c:v>
                </c:pt>
                <c:pt idx="1656">
                  <c:v>0.47510232638888888</c:v>
                </c:pt>
                <c:pt idx="1657">
                  <c:v>0.47511390046296298</c:v>
                </c:pt>
                <c:pt idx="1658">
                  <c:v>0.47512547453703702</c:v>
                </c:pt>
                <c:pt idx="1659">
                  <c:v>0.47513704861111111</c:v>
                </c:pt>
                <c:pt idx="1660">
                  <c:v>0.47514862268518515</c:v>
                </c:pt>
                <c:pt idx="1661">
                  <c:v>0.4751601967592593</c:v>
                </c:pt>
                <c:pt idx="1662">
                  <c:v>0.47517177083333334</c:v>
                </c:pt>
                <c:pt idx="1663">
                  <c:v>0.47518334490740743</c:v>
                </c:pt>
                <c:pt idx="1664">
                  <c:v>0.47519491898148147</c:v>
                </c:pt>
                <c:pt idx="1665">
                  <c:v>0.47520649305555557</c:v>
                </c:pt>
                <c:pt idx="1666">
                  <c:v>0.47521806712962961</c:v>
                </c:pt>
                <c:pt idx="1667">
                  <c:v>0.47522964120370376</c:v>
                </c:pt>
                <c:pt idx="1668">
                  <c:v>0.4752412152777778</c:v>
                </c:pt>
                <c:pt idx="1669">
                  <c:v>0.47525278935185183</c:v>
                </c:pt>
                <c:pt idx="1670">
                  <c:v>0.47526436342592593</c:v>
                </c:pt>
                <c:pt idx="1671">
                  <c:v>0.47527593749999997</c:v>
                </c:pt>
                <c:pt idx="1672">
                  <c:v>0.47528751157407406</c:v>
                </c:pt>
                <c:pt idx="1673">
                  <c:v>0.4752990856481481</c:v>
                </c:pt>
                <c:pt idx="1674">
                  <c:v>0.47531065972222225</c:v>
                </c:pt>
                <c:pt idx="1675">
                  <c:v>0.47532223379629629</c:v>
                </c:pt>
                <c:pt idx="1676">
                  <c:v>0.47533380787037038</c:v>
                </c:pt>
                <c:pt idx="1677">
                  <c:v>0.47534538194444442</c:v>
                </c:pt>
                <c:pt idx="1678">
                  <c:v>0.47535695601851852</c:v>
                </c:pt>
                <c:pt idx="1679">
                  <c:v>0.47536853009259256</c:v>
                </c:pt>
                <c:pt idx="1680">
                  <c:v>0.47538010416666671</c:v>
                </c:pt>
                <c:pt idx="1681">
                  <c:v>0.47539167824074074</c:v>
                </c:pt>
                <c:pt idx="1682">
                  <c:v>0.47540325231481484</c:v>
                </c:pt>
                <c:pt idx="1683">
                  <c:v>0.47541482638888888</c:v>
                </c:pt>
                <c:pt idx="1684">
                  <c:v>0.47542640046296297</c:v>
                </c:pt>
                <c:pt idx="1685">
                  <c:v>0.47543797453703701</c:v>
                </c:pt>
                <c:pt idx="1686">
                  <c:v>0.47544954861111116</c:v>
                </c:pt>
                <c:pt idx="1687">
                  <c:v>0.4754611226851852</c:v>
                </c:pt>
                <c:pt idx="1688">
                  <c:v>0.47547269675925929</c:v>
                </c:pt>
                <c:pt idx="1689">
                  <c:v>0.47548427083333333</c:v>
                </c:pt>
                <c:pt idx="1690">
                  <c:v>0.47549584490740737</c:v>
                </c:pt>
                <c:pt idx="1691">
                  <c:v>0.47550741898148147</c:v>
                </c:pt>
                <c:pt idx="1692">
                  <c:v>0.47551899305555551</c:v>
                </c:pt>
                <c:pt idx="1693">
                  <c:v>0.47553056712962966</c:v>
                </c:pt>
                <c:pt idx="1694">
                  <c:v>0.47554214120370369</c:v>
                </c:pt>
                <c:pt idx="1695">
                  <c:v>0.47555371527777779</c:v>
                </c:pt>
                <c:pt idx="1696">
                  <c:v>0.47556528935185183</c:v>
                </c:pt>
                <c:pt idx="1697">
                  <c:v>0.47557686342592592</c:v>
                </c:pt>
                <c:pt idx="1698">
                  <c:v>0.47558843749999996</c:v>
                </c:pt>
                <c:pt idx="1699">
                  <c:v>0.47560001157407411</c:v>
                </c:pt>
                <c:pt idx="1700">
                  <c:v>0.47561158564814815</c:v>
                </c:pt>
                <c:pt idx="1701">
                  <c:v>0.47562315972222224</c:v>
                </c:pt>
                <c:pt idx="1702">
                  <c:v>0.47563473379629628</c:v>
                </c:pt>
                <c:pt idx="1703">
                  <c:v>0.47564630787037038</c:v>
                </c:pt>
                <c:pt idx="1704">
                  <c:v>0.47565788194444442</c:v>
                </c:pt>
                <c:pt idx="1705">
                  <c:v>0.47566945601851857</c:v>
                </c:pt>
                <c:pt idx="1706">
                  <c:v>0.4756810300925926</c:v>
                </c:pt>
                <c:pt idx="1707">
                  <c:v>0.4756926041666667</c:v>
                </c:pt>
                <c:pt idx="1708">
                  <c:v>0.47570417824074074</c:v>
                </c:pt>
                <c:pt idx="1709">
                  <c:v>0.47571575231481483</c:v>
                </c:pt>
                <c:pt idx="1710">
                  <c:v>0.47572732638888887</c:v>
                </c:pt>
                <c:pt idx="1711">
                  <c:v>0.47573890046296291</c:v>
                </c:pt>
                <c:pt idx="1712">
                  <c:v>0.47575047453703706</c:v>
                </c:pt>
                <c:pt idx="1713">
                  <c:v>0.4757620486111111</c:v>
                </c:pt>
                <c:pt idx="1714">
                  <c:v>0.47577362268518519</c:v>
                </c:pt>
                <c:pt idx="1715">
                  <c:v>0.47578519675925923</c:v>
                </c:pt>
                <c:pt idx="1716">
                  <c:v>0.47579677083333333</c:v>
                </c:pt>
                <c:pt idx="1717">
                  <c:v>0.47580834490740737</c:v>
                </c:pt>
                <c:pt idx="1718">
                  <c:v>0.47581991898148152</c:v>
                </c:pt>
                <c:pt idx="1719">
                  <c:v>0.47583149305555555</c:v>
                </c:pt>
                <c:pt idx="1720">
                  <c:v>0.47584306712962965</c:v>
                </c:pt>
                <c:pt idx="1721">
                  <c:v>0.47585464120370369</c:v>
                </c:pt>
                <c:pt idx="1722">
                  <c:v>0.47586621527777778</c:v>
                </c:pt>
                <c:pt idx="1723">
                  <c:v>0.47587778935185182</c:v>
                </c:pt>
                <c:pt idx="1724">
                  <c:v>0.47588936342592597</c:v>
                </c:pt>
                <c:pt idx="1725">
                  <c:v>0.47590093750000001</c:v>
                </c:pt>
                <c:pt idx="1726">
                  <c:v>0.4759125115740741</c:v>
                </c:pt>
                <c:pt idx="1727">
                  <c:v>0.47592408564814814</c:v>
                </c:pt>
                <c:pt idx="1728">
                  <c:v>0.47593565972222224</c:v>
                </c:pt>
                <c:pt idx="1729">
                  <c:v>0.47594723379629628</c:v>
                </c:pt>
                <c:pt idx="1730">
                  <c:v>0.47595880787037032</c:v>
                </c:pt>
                <c:pt idx="1731">
                  <c:v>0.47597038194444447</c:v>
                </c:pt>
                <c:pt idx="1732">
                  <c:v>0.4759819560185185</c:v>
                </c:pt>
                <c:pt idx="1733">
                  <c:v>0.4759935300925926</c:v>
                </c:pt>
                <c:pt idx="1734">
                  <c:v>0.47600510416666664</c:v>
                </c:pt>
                <c:pt idx="1735">
                  <c:v>0.47601667824074073</c:v>
                </c:pt>
                <c:pt idx="1736">
                  <c:v>0.47602825231481477</c:v>
                </c:pt>
                <c:pt idx="1737">
                  <c:v>0.47603982638888892</c:v>
                </c:pt>
                <c:pt idx="1738">
                  <c:v>0.47605140046296296</c:v>
                </c:pt>
                <c:pt idx="1739">
                  <c:v>0.47606297453703705</c:v>
                </c:pt>
                <c:pt idx="1740">
                  <c:v>0.47607454861111109</c:v>
                </c:pt>
                <c:pt idx="1741">
                  <c:v>0.47608612268518519</c:v>
                </c:pt>
                <c:pt idx="1742">
                  <c:v>0.47609769675925923</c:v>
                </c:pt>
                <c:pt idx="1743">
                  <c:v>0.47610927083333338</c:v>
                </c:pt>
                <c:pt idx="1744">
                  <c:v>0.47612084490740741</c:v>
                </c:pt>
                <c:pt idx="1745">
                  <c:v>0.47613241898148151</c:v>
                </c:pt>
                <c:pt idx="1746">
                  <c:v>0.47614399305555555</c:v>
                </c:pt>
                <c:pt idx="1747">
                  <c:v>0.47615556712962964</c:v>
                </c:pt>
                <c:pt idx="1748">
                  <c:v>0.47616714120370368</c:v>
                </c:pt>
                <c:pt idx="1749">
                  <c:v>0.47617871527777783</c:v>
                </c:pt>
                <c:pt idx="1750">
                  <c:v>0.47619028935185187</c:v>
                </c:pt>
                <c:pt idx="1751">
                  <c:v>0.47620186342592591</c:v>
                </c:pt>
                <c:pt idx="1752">
                  <c:v>0.4762134375</c:v>
                </c:pt>
                <c:pt idx="1753">
                  <c:v>0.47622501157407404</c:v>
                </c:pt>
                <c:pt idx="1754">
                  <c:v>0.47623658564814814</c:v>
                </c:pt>
                <c:pt idx="1755">
                  <c:v>0.47624815972222218</c:v>
                </c:pt>
                <c:pt idx="1756">
                  <c:v>0.47625973379629633</c:v>
                </c:pt>
                <c:pt idx="1757">
                  <c:v>0.47627130787037036</c:v>
                </c:pt>
                <c:pt idx="1758">
                  <c:v>0.47628288194444446</c:v>
                </c:pt>
                <c:pt idx="1759">
                  <c:v>0.4762944560185185</c:v>
                </c:pt>
                <c:pt idx="1760">
                  <c:v>0.47630603009259259</c:v>
                </c:pt>
                <c:pt idx="1761">
                  <c:v>0.47631760416666663</c:v>
                </c:pt>
                <c:pt idx="1762">
                  <c:v>0.47632917824074078</c:v>
                </c:pt>
                <c:pt idx="1763">
                  <c:v>0.47634075231481482</c:v>
                </c:pt>
                <c:pt idx="1764">
                  <c:v>0.47635232638888891</c:v>
                </c:pt>
                <c:pt idx="1765">
                  <c:v>0.47636390046296295</c:v>
                </c:pt>
                <c:pt idx="1766">
                  <c:v>0.47637547453703705</c:v>
                </c:pt>
                <c:pt idx="1767">
                  <c:v>0.47638704861111109</c:v>
                </c:pt>
                <c:pt idx="1768">
                  <c:v>0.47639862268518524</c:v>
                </c:pt>
                <c:pt idx="1769">
                  <c:v>0.47641019675925927</c:v>
                </c:pt>
                <c:pt idx="1770">
                  <c:v>0.47642177083333337</c:v>
                </c:pt>
                <c:pt idx="1771">
                  <c:v>0.47643334490740741</c:v>
                </c:pt>
                <c:pt idx="1772">
                  <c:v>0.47644491898148145</c:v>
                </c:pt>
                <c:pt idx="1773">
                  <c:v>0.47645649305555554</c:v>
                </c:pt>
                <c:pt idx="1774">
                  <c:v>0.47646806712962958</c:v>
                </c:pt>
                <c:pt idx="1775">
                  <c:v>0.47647964120370373</c:v>
                </c:pt>
                <c:pt idx="1776">
                  <c:v>0.47649121527777777</c:v>
                </c:pt>
                <c:pt idx="1777">
                  <c:v>0.47650278935185186</c:v>
                </c:pt>
                <c:pt idx="1778">
                  <c:v>0.4765143634259259</c:v>
                </c:pt>
                <c:pt idx="1779">
                  <c:v>0.4765259375</c:v>
                </c:pt>
                <c:pt idx="1780">
                  <c:v>0.47653751157407404</c:v>
                </c:pt>
                <c:pt idx="1781">
                  <c:v>0.47654908564814819</c:v>
                </c:pt>
                <c:pt idx="1782">
                  <c:v>0.47656065972222222</c:v>
                </c:pt>
                <c:pt idx="1783">
                  <c:v>0.47657223379629632</c:v>
                </c:pt>
                <c:pt idx="1784">
                  <c:v>0.47658380787037036</c:v>
                </c:pt>
                <c:pt idx="1785">
                  <c:v>0.47659538194444445</c:v>
                </c:pt>
                <c:pt idx="1786">
                  <c:v>0.47660695601851849</c:v>
                </c:pt>
                <c:pt idx="1787">
                  <c:v>0.47661853009259264</c:v>
                </c:pt>
                <c:pt idx="1788">
                  <c:v>0.47663010416666668</c:v>
                </c:pt>
                <c:pt idx="1789">
                  <c:v>0.47664167824074077</c:v>
                </c:pt>
                <c:pt idx="1790">
                  <c:v>0.47665325231481481</c:v>
                </c:pt>
                <c:pt idx="1791">
                  <c:v>0.47666482638888885</c:v>
                </c:pt>
                <c:pt idx="1792">
                  <c:v>0.47667640046296295</c:v>
                </c:pt>
                <c:pt idx="1793">
                  <c:v>0.47668797453703698</c:v>
                </c:pt>
                <c:pt idx="1794">
                  <c:v>0.47669954861111113</c:v>
                </c:pt>
                <c:pt idx="1795">
                  <c:v>0.47671112268518517</c:v>
                </c:pt>
                <c:pt idx="1796">
                  <c:v>0.47672269675925927</c:v>
                </c:pt>
                <c:pt idx="1797">
                  <c:v>0.47673427083333331</c:v>
                </c:pt>
                <c:pt idx="1798">
                  <c:v>0.4767458449074074</c:v>
                </c:pt>
                <c:pt idx="1799">
                  <c:v>0.47675741898148144</c:v>
                </c:pt>
                <c:pt idx="1800">
                  <c:v>0.47676899305555559</c:v>
                </c:pt>
                <c:pt idx="1801">
                  <c:v>0.47678056712962963</c:v>
                </c:pt>
                <c:pt idx="1802">
                  <c:v>0.47679214120370372</c:v>
                </c:pt>
                <c:pt idx="1803">
                  <c:v>0.47680371527777776</c:v>
                </c:pt>
                <c:pt idx="1804">
                  <c:v>0.47681528935185186</c:v>
                </c:pt>
                <c:pt idx="1805">
                  <c:v>0.4768268634259259</c:v>
                </c:pt>
                <c:pt idx="1806">
                  <c:v>0.47683843750000005</c:v>
                </c:pt>
                <c:pt idx="1807">
                  <c:v>0.47685001157407408</c:v>
                </c:pt>
                <c:pt idx="1808">
                  <c:v>0.47686158564814818</c:v>
                </c:pt>
                <c:pt idx="1809">
                  <c:v>0.47687315972222222</c:v>
                </c:pt>
                <c:pt idx="1810">
                  <c:v>0.47688473379629631</c:v>
                </c:pt>
                <c:pt idx="1811">
                  <c:v>0.47689630787037035</c:v>
                </c:pt>
                <c:pt idx="1812">
                  <c:v>0.4769078819444445</c:v>
                </c:pt>
                <c:pt idx="1813">
                  <c:v>0.47691945601851854</c:v>
                </c:pt>
                <c:pt idx="1814">
                  <c:v>0.47693103009259258</c:v>
                </c:pt>
                <c:pt idx="1815">
                  <c:v>0.47694260416666667</c:v>
                </c:pt>
                <c:pt idx="1816">
                  <c:v>0.47695417824074071</c:v>
                </c:pt>
                <c:pt idx="1817">
                  <c:v>0.47696575231481481</c:v>
                </c:pt>
                <c:pt idx="1818">
                  <c:v>0.47697732638888884</c:v>
                </c:pt>
                <c:pt idx="1819">
                  <c:v>0.47698890046296299</c:v>
                </c:pt>
                <c:pt idx="1820">
                  <c:v>0.47700047453703703</c:v>
                </c:pt>
                <c:pt idx="1821">
                  <c:v>0.47701204861111113</c:v>
                </c:pt>
                <c:pt idx="1822">
                  <c:v>0.47702362268518517</c:v>
                </c:pt>
                <c:pt idx="1823">
                  <c:v>0.47703519675925926</c:v>
                </c:pt>
                <c:pt idx="1824">
                  <c:v>0.4770467708333333</c:v>
                </c:pt>
                <c:pt idx="1825">
                  <c:v>0.47705834490740745</c:v>
                </c:pt>
                <c:pt idx="1826">
                  <c:v>0.47706991898148149</c:v>
                </c:pt>
                <c:pt idx="1827">
                  <c:v>0.47708149305555558</c:v>
                </c:pt>
                <c:pt idx="1828">
                  <c:v>0.47709306712962962</c:v>
                </c:pt>
                <c:pt idx="1829">
                  <c:v>0.47710464120370372</c:v>
                </c:pt>
                <c:pt idx="1830">
                  <c:v>0.47711621527777776</c:v>
                </c:pt>
                <c:pt idx="1831">
                  <c:v>0.47712778935185191</c:v>
                </c:pt>
                <c:pt idx="1832">
                  <c:v>0.47713936342592594</c:v>
                </c:pt>
                <c:pt idx="1833">
                  <c:v>0.47715093749999998</c:v>
                </c:pt>
                <c:pt idx="1834">
                  <c:v>0.47716251157407408</c:v>
                </c:pt>
                <c:pt idx="1835">
                  <c:v>0.47717408564814812</c:v>
                </c:pt>
                <c:pt idx="1836">
                  <c:v>0.47718565972222221</c:v>
                </c:pt>
                <c:pt idx="1837">
                  <c:v>0.47719723379629625</c:v>
                </c:pt>
                <c:pt idx="1838">
                  <c:v>0.4772088078703704</c:v>
                </c:pt>
                <c:pt idx="1839">
                  <c:v>0.47722038194444444</c:v>
                </c:pt>
                <c:pt idx="1840">
                  <c:v>0.47723195601851853</c:v>
                </c:pt>
                <c:pt idx="1841">
                  <c:v>0.47724353009259257</c:v>
                </c:pt>
                <c:pt idx="1842">
                  <c:v>0.47725510416666667</c:v>
                </c:pt>
                <c:pt idx="1843">
                  <c:v>0.4772666782407407</c:v>
                </c:pt>
                <c:pt idx="1844">
                  <c:v>0.47727825231481485</c:v>
                </c:pt>
                <c:pt idx="1845">
                  <c:v>0.47728982638888889</c:v>
                </c:pt>
                <c:pt idx="1846">
                  <c:v>0.47730140046296299</c:v>
                </c:pt>
                <c:pt idx="1847">
                  <c:v>0.47731297453703703</c:v>
                </c:pt>
                <c:pt idx="1848">
                  <c:v>0.47732454861111112</c:v>
                </c:pt>
                <c:pt idx="1849">
                  <c:v>0.47733612268518516</c:v>
                </c:pt>
                <c:pt idx="1850">
                  <c:v>0.47734769675925931</c:v>
                </c:pt>
                <c:pt idx="1851">
                  <c:v>0.47735927083333335</c:v>
                </c:pt>
                <c:pt idx="1852">
                  <c:v>0.47737084490740739</c:v>
                </c:pt>
                <c:pt idx="1853">
                  <c:v>0.47738241898148148</c:v>
                </c:pt>
                <c:pt idx="1854">
                  <c:v>0.47739399305555552</c:v>
                </c:pt>
                <c:pt idx="1855">
                  <c:v>0.47740556712962962</c:v>
                </c:pt>
                <c:pt idx="1856">
                  <c:v>0.47741714120370365</c:v>
                </c:pt>
                <c:pt idx="1857">
                  <c:v>0.4774287152777778</c:v>
                </c:pt>
                <c:pt idx="1858">
                  <c:v>0.47744028935185184</c:v>
                </c:pt>
                <c:pt idx="1859">
                  <c:v>0.47745186342592594</c:v>
                </c:pt>
                <c:pt idx="1860">
                  <c:v>0.47746343749999998</c:v>
                </c:pt>
                <c:pt idx="1861">
                  <c:v>0.47747501157407407</c:v>
                </c:pt>
                <c:pt idx="1862">
                  <c:v>0.47748658564814811</c:v>
                </c:pt>
                <c:pt idx="1863">
                  <c:v>0.47749815972222226</c:v>
                </c:pt>
                <c:pt idx="1864">
                  <c:v>0.4775097337962963</c:v>
                </c:pt>
                <c:pt idx="1865">
                  <c:v>0.47752130787037039</c:v>
                </c:pt>
                <c:pt idx="1866">
                  <c:v>0.47753288194444443</c:v>
                </c:pt>
                <c:pt idx="1867">
                  <c:v>0.47754445601851853</c:v>
                </c:pt>
                <c:pt idx="1868">
                  <c:v>0.47755603009259256</c:v>
                </c:pt>
                <c:pt idx="1869">
                  <c:v>0.47756760416666671</c:v>
                </c:pt>
                <c:pt idx="1870">
                  <c:v>0.47757917824074075</c:v>
                </c:pt>
                <c:pt idx="1871">
                  <c:v>0.47759075231481485</c:v>
                </c:pt>
                <c:pt idx="1872">
                  <c:v>0.47760232638888889</c:v>
                </c:pt>
                <c:pt idx="1873">
                  <c:v>0.47761390046296298</c:v>
                </c:pt>
                <c:pt idx="1874">
                  <c:v>0.47762547453703702</c:v>
                </c:pt>
                <c:pt idx="1875">
                  <c:v>0.47763704861111106</c:v>
                </c:pt>
                <c:pt idx="1876">
                  <c:v>0.47764862268518521</c:v>
                </c:pt>
                <c:pt idx="1877">
                  <c:v>0.47766019675925925</c:v>
                </c:pt>
                <c:pt idx="1878">
                  <c:v>0.47767177083333334</c:v>
                </c:pt>
                <c:pt idx="1879">
                  <c:v>0.47768334490740738</c:v>
                </c:pt>
                <c:pt idx="1880">
                  <c:v>0.47769491898148148</c:v>
                </c:pt>
                <c:pt idx="1881">
                  <c:v>0.47770649305555551</c:v>
                </c:pt>
                <c:pt idx="1882">
                  <c:v>0.47771806712962966</c:v>
                </c:pt>
                <c:pt idx="1883">
                  <c:v>0.4777296412037037</c:v>
                </c:pt>
                <c:pt idx="1884">
                  <c:v>0.4777412152777778</c:v>
                </c:pt>
                <c:pt idx="1885">
                  <c:v>0.47775278935185184</c:v>
                </c:pt>
                <c:pt idx="1886">
                  <c:v>0.47776436342592593</c:v>
                </c:pt>
                <c:pt idx="1887">
                  <c:v>0.47777593749999997</c:v>
                </c:pt>
                <c:pt idx="1888">
                  <c:v>0.47778751157407412</c:v>
                </c:pt>
                <c:pt idx="1889">
                  <c:v>0.47779908564814816</c:v>
                </c:pt>
                <c:pt idx="1890">
                  <c:v>0.47781065972222225</c:v>
                </c:pt>
                <c:pt idx="1891">
                  <c:v>0.47782223379629629</c:v>
                </c:pt>
                <c:pt idx="1892">
                  <c:v>0.47783380787037039</c:v>
                </c:pt>
                <c:pt idx="1893">
                  <c:v>0.47784538194444443</c:v>
                </c:pt>
                <c:pt idx="1894">
                  <c:v>0.47785695601851846</c:v>
                </c:pt>
                <c:pt idx="1895">
                  <c:v>0.47786853009259261</c:v>
                </c:pt>
                <c:pt idx="1896">
                  <c:v>0.47788010416666665</c:v>
                </c:pt>
                <c:pt idx="1897">
                  <c:v>0.47789167824074075</c:v>
                </c:pt>
                <c:pt idx="1898">
                  <c:v>0.47790325231481479</c:v>
                </c:pt>
                <c:pt idx="1899">
                  <c:v>0.47791482638888888</c:v>
                </c:pt>
                <c:pt idx="1900">
                  <c:v>0.47792640046296292</c:v>
                </c:pt>
                <c:pt idx="1901">
                  <c:v>0.47793797453703707</c:v>
                </c:pt>
                <c:pt idx="1902">
                  <c:v>0.47794954861111111</c:v>
                </c:pt>
                <c:pt idx="1903">
                  <c:v>0.4779611226851852</c:v>
                </c:pt>
                <c:pt idx="1904">
                  <c:v>0.47797269675925924</c:v>
                </c:pt>
                <c:pt idx="1905">
                  <c:v>0.47798427083333334</c:v>
                </c:pt>
                <c:pt idx="1906">
                  <c:v>0.47799584490740737</c:v>
                </c:pt>
                <c:pt idx="1907">
                  <c:v>0.47800741898148152</c:v>
                </c:pt>
                <c:pt idx="1908">
                  <c:v>0.47801899305555556</c:v>
                </c:pt>
                <c:pt idx="1909">
                  <c:v>0.47803056712962966</c:v>
                </c:pt>
                <c:pt idx="1910">
                  <c:v>0.4780421412037037</c:v>
                </c:pt>
                <c:pt idx="1911">
                  <c:v>0.47805371527777779</c:v>
                </c:pt>
                <c:pt idx="1912">
                  <c:v>0.47806528935185183</c:v>
                </c:pt>
                <c:pt idx="1913">
                  <c:v>0.47807686342592598</c:v>
                </c:pt>
                <c:pt idx="1914">
                  <c:v>0.47808843750000002</c:v>
                </c:pt>
                <c:pt idx="1915">
                  <c:v>0.47810001157407406</c:v>
                </c:pt>
                <c:pt idx="1916">
                  <c:v>0.47811158564814815</c:v>
                </c:pt>
                <c:pt idx="1917">
                  <c:v>0.47812315972222219</c:v>
                </c:pt>
                <c:pt idx="1918">
                  <c:v>0.47813473379629629</c:v>
                </c:pt>
                <c:pt idx="1919">
                  <c:v>0.47814630787037032</c:v>
                </c:pt>
                <c:pt idx="1920">
                  <c:v>0.47815788194444447</c:v>
                </c:pt>
                <c:pt idx="1921">
                  <c:v>0.47816945601851851</c:v>
                </c:pt>
                <c:pt idx="1922">
                  <c:v>0.47818103009259261</c:v>
                </c:pt>
                <c:pt idx="1923">
                  <c:v>0.47819260416666665</c:v>
                </c:pt>
                <c:pt idx="1924">
                  <c:v>0.47820417824074074</c:v>
                </c:pt>
                <c:pt idx="1925">
                  <c:v>0.47821575231481478</c:v>
                </c:pt>
                <c:pt idx="1926">
                  <c:v>0.47822732638888893</c:v>
                </c:pt>
                <c:pt idx="1927">
                  <c:v>0.47823890046296297</c:v>
                </c:pt>
                <c:pt idx="1928">
                  <c:v>0.47825047453703706</c:v>
                </c:pt>
                <c:pt idx="1929">
                  <c:v>0.4782620486111111</c:v>
                </c:pt>
                <c:pt idx="1930">
                  <c:v>0.4782736226851852</c:v>
                </c:pt>
                <c:pt idx="1931">
                  <c:v>0.47828519675925923</c:v>
                </c:pt>
                <c:pt idx="1932">
                  <c:v>0.47829677083333338</c:v>
                </c:pt>
                <c:pt idx="1933">
                  <c:v>0.47830834490740742</c:v>
                </c:pt>
                <c:pt idx="1934">
                  <c:v>0.47831991898148152</c:v>
                </c:pt>
                <c:pt idx="1935">
                  <c:v>0.47833149305555556</c:v>
                </c:pt>
                <c:pt idx="1936">
                  <c:v>0.4783430671296296</c:v>
                </c:pt>
                <c:pt idx="1937">
                  <c:v>0.47835464120370369</c:v>
                </c:pt>
                <c:pt idx="1938">
                  <c:v>0.47836621527777773</c:v>
                </c:pt>
                <c:pt idx="1939">
                  <c:v>0.47837778935185188</c:v>
                </c:pt>
                <c:pt idx="1940">
                  <c:v>0.47838936342592592</c:v>
                </c:pt>
                <c:pt idx="1941">
                  <c:v>0.47840093750000001</c:v>
                </c:pt>
                <c:pt idx="1942">
                  <c:v>0.47841251157407405</c:v>
                </c:pt>
                <c:pt idx="1943">
                  <c:v>0.47842408564814815</c:v>
                </c:pt>
                <c:pt idx="1944">
                  <c:v>0.47843565972222218</c:v>
                </c:pt>
                <c:pt idx="1945">
                  <c:v>0.47844723379629633</c:v>
                </c:pt>
                <c:pt idx="1946">
                  <c:v>0.47845880787037037</c:v>
                </c:pt>
                <c:pt idx="1947">
                  <c:v>0.47847038194444447</c:v>
                </c:pt>
                <c:pt idx="1948">
                  <c:v>0.47848195601851851</c:v>
                </c:pt>
                <c:pt idx="1949">
                  <c:v>0.4784935300925926</c:v>
                </c:pt>
                <c:pt idx="1950">
                  <c:v>0.47850510416666664</c:v>
                </c:pt>
                <c:pt idx="1951">
                  <c:v>0.47851667824074079</c:v>
                </c:pt>
                <c:pt idx="1952">
                  <c:v>0.47852825231481483</c:v>
                </c:pt>
                <c:pt idx="1953">
                  <c:v>0.47853982638888892</c:v>
                </c:pt>
                <c:pt idx="1954">
                  <c:v>0.47855140046296296</c:v>
                </c:pt>
                <c:pt idx="1955">
                  <c:v>0.478562974537037</c:v>
                </c:pt>
                <c:pt idx="1956">
                  <c:v>0.47857454861111109</c:v>
                </c:pt>
                <c:pt idx="1957">
                  <c:v>0.47858612268518513</c:v>
                </c:pt>
                <c:pt idx="1958">
                  <c:v>0.47859769675925928</c:v>
                </c:pt>
                <c:pt idx="1959">
                  <c:v>0.47860927083333332</c:v>
                </c:pt>
                <c:pt idx="1960">
                  <c:v>0.47862084490740742</c:v>
                </c:pt>
                <c:pt idx="1961">
                  <c:v>0.47863241898148146</c:v>
                </c:pt>
                <c:pt idx="1962">
                  <c:v>0.47864399305555555</c:v>
                </c:pt>
                <c:pt idx="1963">
                  <c:v>0.47865556712962959</c:v>
                </c:pt>
                <c:pt idx="1964">
                  <c:v>0.47866714120370374</c:v>
                </c:pt>
                <c:pt idx="1965">
                  <c:v>0.47867871527777778</c:v>
                </c:pt>
                <c:pt idx="1966">
                  <c:v>0.47869028935185187</c:v>
                </c:pt>
                <c:pt idx="1967">
                  <c:v>0.47870186342592591</c:v>
                </c:pt>
                <c:pt idx="1968">
                  <c:v>0.47871343750000001</c:v>
                </c:pt>
                <c:pt idx="1969">
                  <c:v>0.47872501157407404</c:v>
                </c:pt>
                <c:pt idx="1970">
                  <c:v>0.47873658564814819</c:v>
                </c:pt>
                <c:pt idx="1971">
                  <c:v>0.47874815972222223</c:v>
                </c:pt>
                <c:pt idx="1972">
                  <c:v>0.47875973379629633</c:v>
                </c:pt>
                <c:pt idx="1973">
                  <c:v>0.47877130787037037</c:v>
                </c:pt>
                <c:pt idx="1974">
                  <c:v>0.47878288194444446</c:v>
                </c:pt>
                <c:pt idx="1975">
                  <c:v>0.4787944560185185</c:v>
                </c:pt>
                <c:pt idx="1976">
                  <c:v>0.47880603009259254</c:v>
                </c:pt>
                <c:pt idx="1977">
                  <c:v>0.47881760416666669</c:v>
                </c:pt>
                <c:pt idx="1978">
                  <c:v>0.47882917824074073</c:v>
                </c:pt>
                <c:pt idx="1979">
                  <c:v>0.47884075231481482</c:v>
                </c:pt>
                <c:pt idx="1980">
                  <c:v>0.47885232638888886</c:v>
                </c:pt>
                <c:pt idx="1981">
                  <c:v>0.47886390046296295</c:v>
                </c:pt>
                <c:pt idx="1982">
                  <c:v>0.47887547453703699</c:v>
                </c:pt>
                <c:pt idx="1983">
                  <c:v>0.47888704861111114</c:v>
                </c:pt>
                <c:pt idx="1984">
                  <c:v>0.47889862268518518</c:v>
                </c:pt>
                <c:pt idx="1985">
                  <c:v>0.47891019675925928</c:v>
                </c:pt>
                <c:pt idx="1986">
                  <c:v>0.47892177083333332</c:v>
                </c:pt>
                <c:pt idx="1987">
                  <c:v>0.47893334490740741</c:v>
                </c:pt>
                <c:pt idx="1988">
                  <c:v>0.47894491898148145</c:v>
                </c:pt>
                <c:pt idx="1989">
                  <c:v>0.4789564930555556</c:v>
                </c:pt>
                <c:pt idx="1990">
                  <c:v>0.47896806712962964</c:v>
                </c:pt>
                <c:pt idx="1991">
                  <c:v>0.47897964120370373</c:v>
                </c:pt>
                <c:pt idx="1992">
                  <c:v>0.47899121527777777</c:v>
                </c:pt>
                <c:pt idx="1993">
                  <c:v>0.47900278935185187</c:v>
                </c:pt>
                <c:pt idx="1994">
                  <c:v>0.4790143634259259</c:v>
                </c:pt>
                <c:pt idx="1995">
                  <c:v>0.47902593750000005</c:v>
                </c:pt>
                <c:pt idx="1996">
                  <c:v>0.47903751157407409</c:v>
                </c:pt>
                <c:pt idx="1997">
                  <c:v>0.47904908564814813</c:v>
                </c:pt>
                <c:pt idx="1998">
                  <c:v>0.47906065972222223</c:v>
                </c:pt>
                <c:pt idx="1999">
                  <c:v>0.47907223379629627</c:v>
                </c:pt>
                <c:pt idx="2000">
                  <c:v>0.47908380787037036</c:v>
                </c:pt>
                <c:pt idx="2001">
                  <c:v>0.4790953819444444</c:v>
                </c:pt>
                <c:pt idx="2002">
                  <c:v>0.47910695601851855</c:v>
                </c:pt>
                <c:pt idx="2003">
                  <c:v>0.47911853009259259</c:v>
                </c:pt>
                <c:pt idx="2004">
                  <c:v>0.47913010416666668</c:v>
                </c:pt>
                <c:pt idx="2005">
                  <c:v>0.47914167824074072</c:v>
                </c:pt>
                <c:pt idx="2006">
                  <c:v>0.47915325231481481</c:v>
                </c:pt>
                <c:pt idx="2007">
                  <c:v>0.47916482638888885</c:v>
                </c:pt>
                <c:pt idx="2008">
                  <c:v>0.479176400462963</c:v>
                </c:pt>
                <c:pt idx="2009">
                  <c:v>0.47918797453703704</c:v>
                </c:pt>
                <c:pt idx="2010">
                  <c:v>0.47919954861111114</c:v>
                </c:pt>
                <c:pt idx="2011">
                  <c:v>0.47921112268518518</c:v>
                </c:pt>
                <c:pt idx="2012">
                  <c:v>0.47922269675925927</c:v>
                </c:pt>
                <c:pt idx="2013">
                  <c:v>0.47923427083333331</c:v>
                </c:pt>
                <c:pt idx="2014">
                  <c:v>0.47924584490740746</c:v>
                </c:pt>
                <c:pt idx="2015">
                  <c:v>0.4792574189814815</c:v>
                </c:pt>
                <c:pt idx="2016">
                  <c:v>0.47926899305555554</c:v>
                </c:pt>
                <c:pt idx="2017">
                  <c:v>0.47928056712962963</c:v>
                </c:pt>
                <c:pt idx="2018">
                  <c:v>0.47929214120370367</c:v>
                </c:pt>
                <c:pt idx="2019">
                  <c:v>0.47930371527777776</c:v>
                </c:pt>
                <c:pt idx="2020">
                  <c:v>0.4793152893518518</c:v>
                </c:pt>
                <c:pt idx="2021">
                  <c:v>0.47932686342592595</c:v>
                </c:pt>
                <c:pt idx="2022">
                  <c:v>0.47933843749999999</c:v>
                </c:pt>
                <c:pt idx="2023">
                  <c:v>0.47935001157407409</c:v>
                </c:pt>
                <c:pt idx="2024">
                  <c:v>0.47936158564814813</c:v>
                </c:pt>
                <c:pt idx="2025">
                  <c:v>0.47937315972222222</c:v>
                </c:pt>
                <c:pt idx="2026">
                  <c:v>0.47938473379629626</c:v>
                </c:pt>
                <c:pt idx="2027">
                  <c:v>0.47939630787037041</c:v>
                </c:pt>
                <c:pt idx="2028">
                  <c:v>0.47940788194444445</c:v>
                </c:pt>
                <c:pt idx="2029">
                  <c:v>0.47941945601851854</c:v>
                </c:pt>
                <c:pt idx="2030">
                  <c:v>0.47943103009259258</c:v>
                </c:pt>
                <c:pt idx="2031">
                  <c:v>0.47944260416666667</c:v>
                </c:pt>
                <c:pt idx="2032">
                  <c:v>0.47945417824074071</c:v>
                </c:pt>
                <c:pt idx="2033">
                  <c:v>0.47946575231481486</c:v>
                </c:pt>
                <c:pt idx="2034">
                  <c:v>0.4794773263888889</c:v>
                </c:pt>
                <c:pt idx="2035">
                  <c:v>0.479488900462963</c:v>
                </c:pt>
                <c:pt idx="2036">
                  <c:v>0.47950047453703704</c:v>
                </c:pt>
                <c:pt idx="2037">
                  <c:v>0.47951204861111113</c:v>
                </c:pt>
                <c:pt idx="2038">
                  <c:v>0.47952362268518517</c:v>
                </c:pt>
                <c:pt idx="2039">
                  <c:v>0.47953519675925921</c:v>
                </c:pt>
                <c:pt idx="2040">
                  <c:v>0.47954677083333336</c:v>
                </c:pt>
                <c:pt idx="2041">
                  <c:v>0.4795583449074074</c:v>
                </c:pt>
                <c:pt idx="2042">
                  <c:v>0.47956991898148149</c:v>
                </c:pt>
                <c:pt idx="2043">
                  <c:v>0.47958149305555553</c:v>
                </c:pt>
                <c:pt idx="2044">
                  <c:v>0.47959306712962962</c:v>
                </c:pt>
                <c:pt idx="2045">
                  <c:v>0.47960464120370366</c:v>
                </c:pt>
                <c:pt idx="2046">
                  <c:v>0.47961621527777781</c:v>
                </c:pt>
                <c:pt idx="2047">
                  <c:v>0.47962778935185185</c:v>
                </c:pt>
                <c:pt idx="2048">
                  <c:v>0.47963936342592595</c:v>
                </c:pt>
                <c:pt idx="2049">
                  <c:v>0.47965093749999999</c:v>
                </c:pt>
                <c:pt idx="2050">
                  <c:v>0.47966251157407408</c:v>
                </c:pt>
                <c:pt idx="2051">
                  <c:v>0.47967408564814812</c:v>
                </c:pt>
                <c:pt idx="2052">
                  <c:v>0.47968565972222227</c:v>
                </c:pt>
                <c:pt idx="2053">
                  <c:v>0.47969723379629631</c:v>
                </c:pt>
                <c:pt idx="2054">
                  <c:v>0.4797088078703704</c:v>
                </c:pt>
                <c:pt idx="2055">
                  <c:v>0.47972038194444444</c:v>
                </c:pt>
                <c:pt idx="2056">
                  <c:v>0.47973195601851853</c:v>
                </c:pt>
                <c:pt idx="2057">
                  <c:v>0.47974353009259257</c:v>
                </c:pt>
                <c:pt idx="2058">
                  <c:v>0.47975510416666661</c:v>
                </c:pt>
                <c:pt idx="2059">
                  <c:v>0.47976667824074076</c:v>
                </c:pt>
                <c:pt idx="2060">
                  <c:v>0.4797782523148148</c:v>
                </c:pt>
                <c:pt idx="2061">
                  <c:v>0.4797898263888889</c:v>
                </c:pt>
                <c:pt idx="2062">
                  <c:v>0.47980140046296293</c:v>
                </c:pt>
                <c:pt idx="2063">
                  <c:v>0.47981297453703703</c:v>
                </c:pt>
                <c:pt idx="2064">
                  <c:v>0.47982454861111107</c:v>
                </c:pt>
                <c:pt idx="2065">
                  <c:v>0.47983612268518522</c:v>
                </c:pt>
                <c:pt idx="2066">
                  <c:v>0.47984769675925926</c:v>
                </c:pt>
                <c:pt idx="2067">
                  <c:v>0.47985927083333335</c:v>
                </c:pt>
                <c:pt idx="2068">
                  <c:v>0.47987084490740739</c:v>
                </c:pt>
                <c:pt idx="2069">
                  <c:v>0.47988241898148148</c:v>
                </c:pt>
                <c:pt idx="2070">
                  <c:v>0.47989399305555552</c:v>
                </c:pt>
                <c:pt idx="2071">
                  <c:v>0.47990556712962967</c:v>
                </c:pt>
                <c:pt idx="2072">
                  <c:v>0.47991714120370371</c:v>
                </c:pt>
                <c:pt idx="2073">
                  <c:v>0.47992871527777781</c:v>
                </c:pt>
                <c:pt idx="2074">
                  <c:v>0.47994028935185185</c:v>
                </c:pt>
                <c:pt idx="2075">
                  <c:v>0.47995186342592594</c:v>
                </c:pt>
                <c:pt idx="2076">
                  <c:v>0.47996343749999998</c:v>
                </c:pt>
                <c:pt idx="2077">
                  <c:v>0.47997501157407402</c:v>
                </c:pt>
                <c:pt idx="2078">
                  <c:v>0.47998658564814817</c:v>
                </c:pt>
                <c:pt idx="2079">
                  <c:v>0.47999815972222221</c:v>
                </c:pt>
                <c:pt idx="2080">
                  <c:v>0.4800097337962963</c:v>
                </c:pt>
                <c:pt idx="2081">
                  <c:v>0.48002130787037034</c:v>
                </c:pt>
                <c:pt idx="2082">
                  <c:v>0.48003288194444443</c:v>
                </c:pt>
                <c:pt idx="2083">
                  <c:v>0.48004445601851847</c:v>
                </c:pt>
                <c:pt idx="2084">
                  <c:v>0.48005603009259262</c:v>
                </c:pt>
                <c:pt idx="2085">
                  <c:v>0.48006760416666666</c:v>
                </c:pt>
                <c:pt idx="2086">
                  <c:v>0.48007917824074076</c:v>
                </c:pt>
                <c:pt idx="2087">
                  <c:v>0.48009075231481479</c:v>
                </c:pt>
                <c:pt idx="2088">
                  <c:v>0.48010232638888889</c:v>
                </c:pt>
                <c:pt idx="2089">
                  <c:v>0.48011390046296293</c:v>
                </c:pt>
                <c:pt idx="2090">
                  <c:v>0.48012547453703708</c:v>
                </c:pt>
                <c:pt idx="2091">
                  <c:v>0.48013704861111112</c:v>
                </c:pt>
                <c:pt idx="2092">
                  <c:v>0.48014862268518521</c:v>
                </c:pt>
                <c:pt idx="2093">
                  <c:v>0.48016019675925925</c:v>
                </c:pt>
                <c:pt idx="2094">
                  <c:v>0.48017177083333334</c:v>
                </c:pt>
                <c:pt idx="2095">
                  <c:v>0.48018334490740738</c:v>
                </c:pt>
                <c:pt idx="2096">
                  <c:v>0.48019491898148153</c:v>
                </c:pt>
                <c:pt idx="2097">
                  <c:v>0.48020649305555557</c:v>
                </c:pt>
                <c:pt idx="2098">
                  <c:v>0.48021806712962967</c:v>
                </c:pt>
                <c:pt idx="2099">
                  <c:v>0.48022964120370371</c:v>
                </c:pt>
                <c:pt idx="2100">
                  <c:v>0.48024121527777774</c:v>
                </c:pt>
                <c:pt idx="2101">
                  <c:v>0.48025278935185184</c:v>
                </c:pt>
                <c:pt idx="2102">
                  <c:v>0.48026436342592588</c:v>
                </c:pt>
                <c:pt idx="2103">
                  <c:v>0.48027593750000003</c:v>
                </c:pt>
                <c:pt idx="2104">
                  <c:v>0.48028751157407407</c:v>
                </c:pt>
                <c:pt idx="2105">
                  <c:v>0.48029908564814816</c:v>
                </c:pt>
                <c:pt idx="2106">
                  <c:v>0.4803106597222222</c:v>
                </c:pt>
                <c:pt idx="2107">
                  <c:v>0.48032223379629629</c:v>
                </c:pt>
                <c:pt idx="2108">
                  <c:v>0.48033380787037033</c:v>
                </c:pt>
                <c:pt idx="2109">
                  <c:v>0.48034538194444448</c:v>
                </c:pt>
                <c:pt idx="2110">
                  <c:v>0.48035695601851852</c:v>
                </c:pt>
                <c:pt idx="2111">
                  <c:v>0.48036853009259262</c:v>
                </c:pt>
                <c:pt idx="2112">
                  <c:v>0.48038010416666665</c:v>
                </c:pt>
                <c:pt idx="2113">
                  <c:v>0.48039167824074075</c:v>
                </c:pt>
                <c:pt idx="2114">
                  <c:v>0.48040325231481479</c:v>
                </c:pt>
                <c:pt idx="2115">
                  <c:v>0.48041482638888894</c:v>
                </c:pt>
                <c:pt idx="2116">
                  <c:v>0.48042640046296298</c:v>
                </c:pt>
                <c:pt idx="2117">
                  <c:v>0.48043797453703707</c:v>
                </c:pt>
                <c:pt idx="2118">
                  <c:v>0.48044954861111111</c:v>
                </c:pt>
                <c:pt idx="2119">
                  <c:v>0.48046112268518515</c:v>
                </c:pt>
                <c:pt idx="2120">
                  <c:v>0.48047269675925924</c:v>
                </c:pt>
                <c:pt idx="2121">
                  <c:v>0.48048427083333328</c:v>
                </c:pt>
                <c:pt idx="2122">
                  <c:v>0.48049584490740743</c:v>
                </c:pt>
                <c:pt idx="2123">
                  <c:v>0.48050741898148147</c:v>
                </c:pt>
                <c:pt idx="2124">
                  <c:v>0.48051899305555557</c:v>
                </c:pt>
                <c:pt idx="2125">
                  <c:v>0.4805305671296296</c:v>
                </c:pt>
                <c:pt idx="2126">
                  <c:v>0.4805421412037037</c:v>
                </c:pt>
                <c:pt idx="2127">
                  <c:v>0.48055371527777774</c:v>
                </c:pt>
                <c:pt idx="2128">
                  <c:v>0.48056528935185189</c:v>
                </c:pt>
                <c:pt idx="2129">
                  <c:v>0.48057686342592593</c:v>
                </c:pt>
                <c:pt idx="2130">
                  <c:v>0.48058843750000002</c:v>
                </c:pt>
                <c:pt idx="2131">
                  <c:v>0.48060001157407406</c:v>
                </c:pt>
                <c:pt idx="2132">
                  <c:v>0.48061158564814815</c:v>
                </c:pt>
                <c:pt idx="2133">
                  <c:v>0.48062315972222219</c:v>
                </c:pt>
                <c:pt idx="2134">
                  <c:v>0.48063473379629634</c:v>
                </c:pt>
                <c:pt idx="2135">
                  <c:v>0.48064630787037038</c:v>
                </c:pt>
                <c:pt idx="2136">
                  <c:v>0.48065788194444448</c:v>
                </c:pt>
                <c:pt idx="2137">
                  <c:v>0.48066945601851851</c:v>
                </c:pt>
                <c:pt idx="2138">
                  <c:v>0.48068103009259261</c:v>
                </c:pt>
                <c:pt idx="2139">
                  <c:v>0.48069260416666665</c:v>
                </c:pt>
                <c:pt idx="2140">
                  <c:v>0.48070417824074069</c:v>
                </c:pt>
                <c:pt idx="2141">
                  <c:v>0.48071575231481484</c:v>
                </c:pt>
                <c:pt idx="2142">
                  <c:v>0.48072732638888888</c:v>
                </c:pt>
                <c:pt idx="2143">
                  <c:v>0.48073890046296297</c:v>
                </c:pt>
                <c:pt idx="2144">
                  <c:v>0.48075047453703701</c:v>
                </c:pt>
                <c:pt idx="2145">
                  <c:v>0.4807620486111111</c:v>
                </c:pt>
                <c:pt idx="2146">
                  <c:v>0.48077362268518514</c:v>
                </c:pt>
                <c:pt idx="2147">
                  <c:v>0.48078519675925929</c:v>
                </c:pt>
                <c:pt idx="2148">
                  <c:v>0.48079677083333333</c:v>
                </c:pt>
                <c:pt idx="2149">
                  <c:v>0.48080834490740743</c:v>
                </c:pt>
                <c:pt idx="2150">
                  <c:v>0.48081991898148146</c:v>
                </c:pt>
                <c:pt idx="2151">
                  <c:v>0.48083149305555556</c:v>
                </c:pt>
                <c:pt idx="2152">
                  <c:v>0.4808430671296296</c:v>
                </c:pt>
                <c:pt idx="2153">
                  <c:v>0.48085464120370375</c:v>
                </c:pt>
                <c:pt idx="2154">
                  <c:v>0.48086621527777779</c:v>
                </c:pt>
                <c:pt idx="2155">
                  <c:v>0.48087778935185188</c:v>
                </c:pt>
                <c:pt idx="2156">
                  <c:v>0.48088936342592592</c:v>
                </c:pt>
                <c:pt idx="2157">
                  <c:v>0.48090093750000001</c:v>
                </c:pt>
                <c:pt idx="2158">
                  <c:v>0.48091251157407405</c:v>
                </c:pt>
                <c:pt idx="2159">
                  <c:v>0.4809240856481482</c:v>
                </c:pt>
                <c:pt idx="2160">
                  <c:v>0.48093565972222224</c:v>
                </c:pt>
                <c:pt idx="2161">
                  <c:v>0.48094723379629628</c:v>
                </c:pt>
                <c:pt idx="2162">
                  <c:v>0.48095880787037038</c:v>
                </c:pt>
                <c:pt idx="2163">
                  <c:v>0.48097038194444441</c:v>
                </c:pt>
                <c:pt idx="2164">
                  <c:v>0.48098195601851851</c:v>
                </c:pt>
                <c:pt idx="2165">
                  <c:v>0.48099353009259255</c:v>
                </c:pt>
                <c:pt idx="2166">
                  <c:v>0.4810051041666667</c:v>
                </c:pt>
                <c:pt idx="2167">
                  <c:v>0.48101667824074074</c:v>
                </c:pt>
                <c:pt idx="2168">
                  <c:v>0.48102825231481483</c:v>
                </c:pt>
                <c:pt idx="2169">
                  <c:v>0.48103982638888887</c:v>
                </c:pt>
                <c:pt idx="2170">
                  <c:v>0.48105140046296296</c:v>
                </c:pt>
                <c:pt idx="2171">
                  <c:v>0.481062974537037</c:v>
                </c:pt>
                <c:pt idx="2172">
                  <c:v>0.48107454861111115</c:v>
                </c:pt>
                <c:pt idx="2173">
                  <c:v>0.48108612268518519</c:v>
                </c:pt>
                <c:pt idx="2174">
                  <c:v>0.48109769675925929</c:v>
                </c:pt>
                <c:pt idx="2175">
                  <c:v>0.48110927083333332</c:v>
                </c:pt>
                <c:pt idx="2176">
                  <c:v>0.48112084490740742</c:v>
                </c:pt>
                <c:pt idx="2177">
                  <c:v>0.48113241898148146</c:v>
                </c:pt>
                <c:pt idx="2178">
                  <c:v>0.48114399305555561</c:v>
                </c:pt>
                <c:pt idx="2179">
                  <c:v>0.48115556712962965</c:v>
                </c:pt>
                <c:pt idx="2180">
                  <c:v>0.48116714120370369</c:v>
                </c:pt>
                <c:pt idx="2181">
                  <c:v>0.48117871527777778</c:v>
                </c:pt>
                <c:pt idx="2182">
                  <c:v>0.48119028935185182</c:v>
                </c:pt>
                <c:pt idx="2183">
                  <c:v>0.48120186342592591</c:v>
                </c:pt>
                <c:pt idx="2184">
                  <c:v>0.48121343749999995</c:v>
                </c:pt>
                <c:pt idx="2185">
                  <c:v>0.4812250115740741</c:v>
                </c:pt>
                <c:pt idx="2186">
                  <c:v>0.48123658564814814</c:v>
                </c:pt>
                <c:pt idx="2187">
                  <c:v>0.48124815972222224</c:v>
                </c:pt>
                <c:pt idx="2188">
                  <c:v>0.48125973379629627</c:v>
                </c:pt>
                <c:pt idx="2189">
                  <c:v>0.48127130787037037</c:v>
                </c:pt>
                <c:pt idx="2190">
                  <c:v>0.48128288194444441</c:v>
                </c:pt>
                <c:pt idx="2191">
                  <c:v>0.48129445601851856</c:v>
                </c:pt>
                <c:pt idx="2192">
                  <c:v>0.4813060300925926</c:v>
                </c:pt>
                <c:pt idx="2193">
                  <c:v>0.48131760416666669</c:v>
                </c:pt>
                <c:pt idx="2194">
                  <c:v>0.48132917824074073</c:v>
                </c:pt>
                <c:pt idx="2195">
                  <c:v>0.48134075231481482</c:v>
                </c:pt>
                <c:pt idx="2196">
                  <c:v>0.48135232638888886</c:v>
                </c:pt>
                <c:pt idx="2197">
                  <c:v>0.48136390046296301</c:v>
                </c:pt>
                <c:pt idx="2198">
                  <c:v>0.48137547453703705</c:v>
                </c:pt>
                <c:pt idx="2199">
                  <c:v>0.48138704861111115</c:v>
                </c:pt>
                <c:pt idx="2200">
                  <c:v>0.48139862268518518</c:v>
                </c:pt>
                <c:pt idx="2201">
                  <c:v>0.48141019675925922</c:v>
                </c:pt>
                <c:pt idx="2202">
                  <c:v>0.48142177083333332</c:v>
                </c:pt>
                <c:pt idx="2203">
                  <c:v>0.48143334490740736</c:v>
                </c:pt>
                <c:pt idx="2204">
                  <c:v>0.48144491898148151</c:v>
                </c:pt>
                <c:pt idx="2205">
                  <c:v>0.48145649305555555</c:v>
                </c:pt>
                <c:pt idx="2206">
                  <c:v>0.48146806712962964</c:v>
                </c:pt>
                <c:pt idx="2207">
                  <c:v>0.48147964120370368</c:v>
                </c:pt>
                <c:pt idx="2208">
                  <c:v>0.48149121527777777</c:v>
                </c:pt>
                <c:pt idx="2209">
                  <c:v>0.48150278935185181</c:v>
                </c:pt>
                <c:pt idx="2210">
                  <c:v>0.48151436342592596</c:v>
                </c:pt>
                <c:pt idx="2211">
                  <c:v>0.4815259375</c:v>
                </c:pt>
                <c:pt idx="2212">
                  <c:v>0.4815375115740741</c:v>
                </c:pt>
                <c:pt idx="2213">
                  <c:v>0.48154908564814813</c:v>
                </c:pt>
                <c:pt idx="2214">
                  <c:v>0.48156065972222223</c:v>
                </c:pt>
                <c:pt idx="2215">
                  <c:v>0.48157223379629627</c:v>
                </c:pt>
                <c:pt idx="2216">
                  <c:v>0.48158380787037042</c:v>
                </c:pt>
                <c:pt idx="2217">
                  <c:v>0.48159538194444446</c:v>
                </c:pt>
                <c:pt idx="2218">
                  <c:v>0.48160695601851855</c:v>
                </c:pt>
                <c:pt idx="2219">
                  <c:v>0.48161853009259259</c:v>
                </c:pt>
                <c:pt idx="2220">
                  <c:v>0.48163010416666668</c:v>
                </c:pt>
                <c:pt idx="2221">
                  <c:v>0.48164167824074072</c:v>
                </c:pt>
                <c:pt idx="2222">
                  <c:v>0.48165325231481476</c:v>
                </c:pt>
                <c:pt idx="2223">
                  <c:v>0.48166482638888891</c:v>
                </c:pt>
                <c:pt idx="2224">
                  <c:v>0.48167640046296295</c:v>
                </c:pt>
                <c:pt idx="2225">
                  <c:v>0.48168797453703704</c:v>
                </c:pt>
                <c:pt idx="2226">
                  <c:v>0.48169954861111108</c:v>
                </c:pt>
                <c:pt idx="2227">
                  <c:v>0.48171112268518518</c:v>
                </c:pt>
                <c:pt idx="2228">
                  <c:v>0.48172269675925922</c:v>
                </c:pt>
                <c:pt idx="2229">
                  <c:v>0.48173427083333337</c:v>
                </c:pt>
                <c:pt idx="2230">
                  <c:v>0.48174584490740741</c:v>
                </c:pt>
                <c:pt idx="2231">
                  <c:v>0.4817574189814815</c:v>
                </c:pt>
                <c:pt idx="2232">
                  <c:v>0.48176899305555554</c:v>
                </c:pt>
                <c:pt idx="2233">
                  <c:v>0.48178056712962963</c:v>
                </c:pt>
                <c:pt idx="2234">
                  <c:v>0.48179214120370367</c:v>
                </c:pt>
                <c:pt idx="2235">
                  <c:v>0.48180371527777782</c:v>
                </c:pt>
                <c:pt idx="2236">
                  <c:v>0.48181528935185186</c:v>
                </c:pt>
                <c:pt idx="2237">
                  <c:v>0.48182686342592596</c:v>
                </c:pt>
                <c:pt idx="2238">
                  <c:v>0.48183843749999999</c:v>
                </c:pt>
                <c:pt idx="2239">
                  <c:v>0.48185001157407409</c:v>
                </c:pt>
                <c:pt idx="2240">
                  <c:v>0.48186158564814813</c:v>
                </c:pt>
                <c:pt idx="2241">
                  <c:v>0.48187315972222228</c:v>
                </c:pt>
                <c:pt idx="2242">
                  <c:v>0.48188473379629632</c:v>
                </c:pt>
                <c:pt idx="2243">
                  <c:v>0.48189630787037036</c:v>
                </c:pt>
                <c:pt idx="2244">
                  <c:v>0.48190788194444445</c:v>
                </c:pt>
                <c:pt idx="2245">
                  <c:v>0.48191945601851849</c:v>
                </c:pt>
                <c:pt idx="2246">
                  <c:v>0.48193103009259258</c:v>
                </c:pt>
                <c:pt idx="2247">
                  <c:v>0.48194260416666662</c:v>
                </c:pt>
                <c:pt idx="2248">
                  <c:v>0.48195417824074077</c:v>
                </c:pt>
                <c:pt idx="2249">
                  <c:v>0.48196575231481481</c:v>
                </c:pt>
                <c:pt idx="2250">
                  <c:v>0.4819773263888889</c:v>
                </c:pt>
                <c:pt idx="2251">
                  <c:v>0.48198890046296294</c:v>
                </c:pt>
                <c:pt idx="2252">
                  <c:v>0.48200047453703704</c:v>
                </c:pt>
                <c:pt idx="2253">
                  <c:v>0.48201204861111108</c:v>
                </c:pt>
                <c:pt idx="2254">
                  <c:v>0.48202362268518523</c:v>
                </c:pt>
                <c:pt idx="2255">
                  <c:v>0.48203519675925927</c:v>
                </c:pt>
                <c:pt idx="2256">
                  <c:v>0.48204677083333336</c:v>
                </c:pt>
                <c:pt idx="2257">
                  <c:v>0.4820583449074074</c:v>
                </c:pt>
                <c:pt idx="2258">
                  <c:v>0.48206991898148149</c:v>
                </c:pt>
                <c:pt idx="2259">
                  <c:v>0.48208149305555553</c:v>
                </c:pt>
                <c:pt idx="2260">
                  <c:v>0.48209306712962968</c:v>
                </c:pt>
                <c:pt idx="2261">
                  <c:v>0.48210464120370372</c:v>
                </c:pt>
                <c:pt idx="2262">
                  <c:v>0.48211621527777776</c:v>
                </c:pt>
                <c:pt idx="2263">
                  <c:v>0.48212778935185185</c:v>
                </c:pt>
                <c:pt idx="2264">
                  <c:v>0.48213936342592589</c:v>
                </c:pt>
                <c:pt idx="2265">
                  <c:v>0.48215093749999999</c:v>
                </c:pt>
                <c:pt idx="2266">
                  <c:v>0.48216251157407403</c:v>
                </c:pt>
                <c:pt idx="2267">
                  <c:v>0.48217408564814818</c:v>
                </c:pt>
                <c:pt idx="2268">
                  <c:v>0.48218565972222222</c:v>
                </c:pt>
                <c:pt idx="2269">
                  <c:v>0.48219723379629631</c:v>
                </c:pt>
                <c:pt idx="2270">
                  <c:v>0.48220880787037035</c:v>
                </c:pt>
                <c:pt idx="2271">
                  <c:v>0.48222038194444444</c:v>
                </c:pt>
                <c:pt idx="2272">
                  <c:v>0.48223195601851848</c:v>
                </c:pt>
                <c:pt idx="2273">
                  <c:v>0.48224353009259263</c:v>
                </c:pt>
                <c:pt idx="2274">
                  <c:v>0.48225510416666667</c:v>
                </c:pt>
                <c:pt idx="2275">
                  <c:v>0.48226667824074076</c:v>
                </c:pt>
                <c:pt idx="2276">
                  <c:v>0.4822782523148148</c:v>
                </c:pt>
                <c:pt idx="2277">
                  <c:v>0.4822898263888889</c:v>
                </c:pt>
                <c:pt idx="2278">
                  <c:v>0.48230140046296294</c:v>
                </c:pt>
                <c:pt idx="2279">
                  <c:v>0.48231297453703709</c:v>
                </c:pt>
                <c:pt idx="2280">
                  <c:v>0.48232454861111113</c:v>
                </c:pt>
                <c:pt idx="2281">
                  <c:v>0.48233612268518522</c:v>
                </c:pt>
                <c:pt idx="2282">
                  <c:v>0.48234769675925926</c:v>
                </c:pt>
                <c:pt idx="2283">
                  <c:v>0.4823592708333333</c:v>
                </c:pt>
                <c:pt idx="2284">
                  <c:v>0.48237084490740739</c:v>
                </c:pt>
                <c:pt idx="2285">
                  <c:v>0.48238241898148143</c:v>
                </c:pt>
                <c:pt idx="2286">
                  <c:v>0.48239399305555558</c:v>
                </c:pt>
                <c:pt idx="2287">
                  <c:v>0.48240556712962962</c:v>
                </c:pt>
                <c:pt idx="2288">
                  <c:v>0.48241714120370371</c:v>
                </c:pt>
                <c:pt idx="2289">
                  <c:v>0.48242871527777775</c:v>
                </c:pt>
                <c:pt idx="2290">
                  <c:v>0.48244028935185185</c:v>
                </c:pt>
                <c:pt idx="2291">
                  <c:v>0.48245186342592589</c:v>
                </c:pt>
                <c:pt idx="2292">
                  <c:v>0.48246343750000004</c:v>
                </c:pt>
                <c:pt idx="2293">
                  <c:v>0.48247501157407408</c:v>
                </c:pt>
                <c:pt idx="2294">
                  <c:v>0.48248658564814817</c:v>
                </c:pt>
                <c:pt idx="2295">
                  <c:v>0.48249815972222221</c:v>
                </c:pt>
                <c:pt idx="2296">
                  <c:v>0.4825097337962963</c:v>
                </c:pt>
                <c:pt idx="2297">
                  <c:v>0.48252130787037034</c:v>
                </c:pt>
                <c:pt idx="2298">
                  <c:v>0.48253288194444449</c:v>
                </c:pt>
                <c:pt idx="2299">
                  <c:v>0.48254445601851853</c:v>
                </c:pt>
                <c:pt idx="2300">
                  <c:v>0.48255603009259262</c:v>
                </c:pt>
                <c:pt idx="2301">
                  <c:v>0.48256760416666666</c:v>
                </c:pt>
                <c:pt idx="2302">
                  <c:v>0.48257917824074076</c:v>
                </c:pt>
                <c:pt idx="2303">
                  <c:v>0.4825907523148148</c:v>
                </c:pt>
                <c:pt idx="2304">
                  <c:v>0.48260232638888884</c:v>
                </c:pt>
                <c:pt idx="2305">
                  <c:v>0.48261390046296299</c:v>
                </c:pt>
                <c:pt idx="2306">
                  <c:v>0.48262547453703702</c:v>
                </c:pt>
                <c:pt idx="2307">
                  <c:v>0.48263704861111112</c:v>
                </c:pt>
                <c:pt idx="2308">
                  <c:v>0.48264862268518516</c:v>
                </c:pt>
                <c:pt idx="2309">
                  <c:v>0.48266019675925925</c:v>
                </c:pt>
                <c:pt idx="2310">
                  <c:v>0.48267177083333329</c:v>
                </c:pt>
                <c:pt idx="2311">
                  <c:v>0.48268334490740744</c:v>
                </c:pt>
                <c:pt idx="2312">
                  <c:v>0.48269491898148148</c:v>
                </c:pt>
                <c:pt idx="2313">
                  <c:v>0.48270649305555557</c:v>
                </c:pt>
                <c:pt idx="2314">
                  <c:v>0.48271806712962961</c:v>
                </c:pt>
                <c:pt idx="2315">
                  <c:v>0.48272964120370371</c:v>
                </c:pt>
                <c:pt idx="2316">
                  <c:v>0.48274121527777775</c:v>
                </c:pt>
                <c:pt idx="2317">
                  <c:v>0.4827527893518519</c:v>
                </c:pt>
                <c:pt idx="2318">
                  <c:v>0.48276436342592594</c:v>
                </c:pt>
                <c:pt idx="2319">
                  <c:v>0.48277593750000003</c:v>
                </c:pt>
                <c:pt idx="2320">
                  <c:v>0.48278751157407407</c:v>
                </c:pt>
                <c:pt idx="2321">
                  <c:v>0.48279908564814816</c:v>
                </c:pt>
                <c:pt idx="2322">
                  <c:v>0.4828106597222222</c:v>
                </c:pt>
                <c:pt idx="2323">
                  <c:v>0.48282223379629635</c:v>
                </c:pt>
                <c:pt idx="2324">
                  <c:v>0.48283380787037039</c:v>
                </c:pt>
                <c:pt idx="2325">
                  <c:v>0.48284538194444443</c:v>
                </c:pt>
                <c:pt idx="2326">
                  <c:v>0.48285695601851852</c:v>
                </c:pt>
                <c:pt idx="2327">
                  <c:v>0.48286853009259256</c:v>
                </c:pt>
                <c:pt idx="2328">
                  <c:v>0.48288010416666666</c:v>
                </c:pt>
                <c:pt idx="2329">
                  <c:v>0.4828916782407407</c:v>
                </c:pt>
                <c:pt idx="2330">
                  <c:v>0.48290325231481485</c:v>
                </c:pt>
                <c:pt idx="2331">
                  <c:v>0.48291482638888888</c:v>
                </c:pt>
                <c:pt idx="2332">
                  <c:v>0.48292640046296298</c:v>
                </c:pt>
                <c:pt idx="2333">
                  <c:v>0.48293797453703702</c:v>
                </c:pt>
                <c:pt idx="2334">
                  <c:v>0.48294954861111111</c:v>
                </c:pt>
                <c:pt idx="2335">
                  <c:v>0.48296112268518515</c:v>
                </c:pt>
                <c:pt idx="2336">
                  <c:v>0.4829726967592593</c:v>
                </c:pt>
                <c:pt idx="2337">
                  <c:v>0.48298427083333334</c:v>
                </c:pt>
                <c:pt idx="2338">
                  <c:v>0.48299584490740743</c:v>
                </c:pt>
                <c:pt idx="2339">
                  <c:v>0.48300741898148147</c:v>
                </c:pt>
                <c:pt idx="2340">
                  <c:v>0.48301899305555557</c:v>
                </c:pt>
                <c:pt idx="2341">
                  <c:v>0.48303056712962961</c:v>
                </c:pt>
                <c:pt idx="2342">
                  <c:v>0.48304214120370376</c:v>
                </c:pt>
                <c:pt idx="2343">
                  <c:v>0.4830537152777778</c:v>
                </c:pt>
                <c:pt idx="2344">
                  <c:v>0.48306528935185183</c:v>
                </c:pt>
                <c:pt idx="2345">
                  <c:v>0.48307686342592593</c:v>
                </c:pt>
                <c:pt idx="2346">
                  <c:v>0.48308843749999997</c:v>
                </c:pt>
                <c:pt idx="2347">
                  <c:v>0.48310001157407406</c:v>
                </c:pt>
                <c:pt idx="2348">
                  <c:v>0.4831115856481481</c:v>
                </c:pt>
                <c:pt idx="2349">
                  <c:v>0.48312315972222225</c:v>
                </c:pt>
                <c:pt idx="2350">
                  <c:v>0.48313473379629629</c:v>
                </c:pt>
                <c:pt idx="2351">
                  <c:v>0.48314630787037038</c:v>
                </c:pt>
                <c:pt idx="2352">
                  <c:v>0.48315788194444442</c:v>
                </c:pt>
                <c:pt idx="2353">
                  <c:v>0.48316945601851852</c:v>
                </c:pt>
                <c:pt idx="2354">
                  <c:v>0.48318103009259256</c:v>
                </c:pt>
                <c:pt idx="2355">
                  <c:v>0.48319260416666671</c:v>
                </c:pt>
                <c:pt idx="2356">
                  <c:v>0.48320417824074074</c:v>
                </c:pt>
                <c:pt idx="2357">
                  <c:v>0.48321575231481484</c:v>
                </c:pt>
                <c:pt idx="2358">
                  <c:v>0.48322732638888888</c:v>
                </c:pt>
                <c:pt idx="2359">
                  <c:v>0.48323890046296297</c:v>
                </c:pt>
                <c:pt idx="2360">
                  <c:v>0.48325047453703701</c:v>
                </c:pt>
                <c:pt idx="2361">
                  <c:v>0.48326204861111116</c:v>
                </c:pt>
                <c:pt idx="2362">
                  <c:v>0.4832736226851852</c:v>
                </c:pt>
                <c:pt idx="2363">
                  <c:v>0.48328519675925929</c:v>
                </c:pt>
                <c:pt idx="2364">
                  <c:v>0.48329677083333333</c:v>
                </c:pt>
                <c:pt idx="2365">
                  <c:v>0.48330834490740737</c:v>
                </c:pt>
                <c:pt idx="2366">
                  <c:v>0.48331991898148147</c:v>
                </c:pt>
                <c:pt idx="2367">
                  <c:v>0.48333149305555551</c:v>
                </c:pt>
                <c:pt idx="2368">
                  <c:v>0.48334306712962966</c:v>
                </c:pt>
                <c:pt idx="2369">
                  <c:v>0.48335464120370369</c:v>
                </c:pt>
                <c:pt idx="2370">
                  <c:v>0.48336621527777779</c:v>
                </c:pt>
                <c:pt idx="2371">
                  <c:v>0.48337778935185183</c:v>
                </c:pt>
                <c:pt idx="2372">
                  <c:v>0.48338936342592592</c:v>
                </c:pt>
                <c:pt idx="2373">
                  <c:v>0.48340093749999996</c:v>
                </c:pt>
                <c:pt idx="2374">
                  <c:v>0.48341251157407411</c:v>
                </c:pt>
                <c:pt idx="2375">
                  <c:v>0.48342408564814815</c:v>
                </c:pt>
                <c:pt idx="2376">
                  <c:v>0.48343565972222224</c:v>
                </c:pt>
                <c:pt idx="2377">
                  <c:v>0.48344723379629628</c:v>
                </c:pt>
                <c:pt idx="2378">
                  <c:v>0.48345880787037038</c:v>
                </c:pt>
                <c:pt idx="2379">
                  <c:v>0.48347038194444442</c:v>
                </c:pt>
                <c:pt idx="2380">
                  <c:v>0.48348195601851857</c:v>
                </c:pt>
                <c:pt idx="2381">
                  <c:v>0.4834935300925926</c:v>
                </c:pt>
                <c:pt idx="2382">
                  <c:v>0.4835051041666667</c:v>
                </c:pt>
                <c:pt idx="2383">
                  <c:v>0.48351667824074074</c:v>
                </c:pt>
                <c:pt idx="2384">
                  <c:v>0.48352825231481483</c:v>
                </c:pt>
                <c:pt idx="2385">
                  <c:v>0.48353982638888887</c:v>
                </c:pt>
                <c:pt idx="2386">
                  <c:v>0.48355140046296291</c:v>
                </c:pt>
                <c:pt idx="2387">
                  <c:v>0.48356297453703706</c:v>
                </c:pt>
                <c:pt idx="2388">
                  <c:v>0.4835745486111111</c:v>
                </c:pt>
                <c:pt idx="2389">
                  <c:v>0.48358612268518519</c:v>
                </c:pt>
                <c:pt idx="2390">
                  <c:v>0.48359769675925923</c:v>
                </c:pt>
                <c:pt idx="2391">
                  <c:v>0.48360927083333333</c:v>
                </c:pt>
                <c:pt idx="2392">
                  <c:v>0.48362084490740737</c:v>
                </c:pt>
                <c:pt idx="2393">
                  <c:v>0.48363241898148152</c:v>
                </c:pt>
                <c:pt idx="2394">
                  <c:v>0.48364399305555555</c:v>
                </c:pt>
                <c:pt idx="2395">
                  <c:v>0.48365556712962965</c:v>
                </c:pt>
                <c:pt idx="2396">
                  <c:v>0.48366714120370369</c:v>
                </c:pt>
                <c:pt idx="2397">
                  <c:v>0.48367871527777778</c:v>
                </c:pt>
                <c:pt idx="2398">
                  <c:v>0.48369028935185182</c:v>
                </c:pt>
                <c:pt idx="2399">
                  <c:v>0.48370186342592597</c:v>
                </c:pt>
                <c:pt idx="2400">
                  <c:v>0.48371343750000001</c:v>
                </c:pt>
                <c:pt idx="2401">
                  <c:v>0.4837250115740741</c:v>
                </c:pt>
                <c:pt idx="2402">
                  <c:v>0.48373658564814814</c:v>
                </c:pt>
                <c:pt idx="2403">
                  <c:v>0.48374815972222224</c:v>
                </c:pt>
                <c:pt idx="2404">
                  <c:v>0.48375973379629628</c:v>
                </c:pt>
                <c:pt idx="2405">
                  <c:v>0.48377130787037032</c:v>
                </c:pt>
                <c:pt idx="2406">
                  <c:v>0.48378288194444447</c:v>
                </c:pt>
                <c:pt idx="2407">
                  <c:v>0.4837944560185185</c:v>
                </c:pt>
                <c:pt idx="2408">
                  <c:v>0.4838060300925926</c:v>
                </c:pt>
                <c:pt idx="2409">
                  <c:v>0.48381760416666664</c:v>
                </c:pt>
                <c:pt idx="2410">
                  <c:v>0.48382917824074073</c:v>
                </c:pt>
                <c:pt idx="2411">
                  <c:v>0.48384075231481477</c:v>
                </c:pt>
                <c:pt idx="2412">
                  <c:v>0.48385232638888892</c:v>
                </c:pt>
                <c:pt idx="2413">
                  <c:v>0.48386390046296296</c:v>
                </c:pt>
                <c:pt idx="2414">
                  <c:v>0.48387547453703705</c:v>
                </c:pt>
                <c:pt idx="2415">
                  <c:v>0.48388704861111109</c:v>
                </c:pt>
                <c:pt idx="2416">
                  <c:v>0.48389862268518519</c:v>
                </c:pt>
                <c:pt idx="2417">
                  <c:v>0.48391019675925923</c:v>
                </c:pt>
                <c:pt idx="2418">
                  <c:v>0.48392177083333338</c:v>
                </c:pt>
                <c:pt idx="2419">
                  <c:v>0.48393334490740741</c:v>
                </c:pt>
                <c:pt idx="2420">
                  <c:v>0.48394491898148151</c:v>
                </c:pt>
                <c:pt idx="2421">
                  <c:v>0.48395649305555555</c:v>
                </c:pt>
                <c:pt idx="2422">
                  <c:v>0.48396806712962964</c:v>
                </c:pt>
                <c:pt idx="2423">
                  <c:v>0.48397964120370368</c:v>
                </c:pt>
                <c:pt idx="2424">
                  <c:v>0.48399121527777783</c:v>
                </c:pt>
                <c:pt idx="2425">
                  <c:v>0.48400278935185187</c:v>
                </c:pt>
                <c:pt idx="2426">
                  <c:v>0.48401436342592591</c:v>
                </c:pt>
                <c:pt idx="2427">
                  <c:v>0.4840259375</c:v>
                </c:pt>
                <c:pt idx="2428">
                  <c:v>0.48403751157407404</c:v>
                </c:pt>
                <c:pt idx="2429">
                  <c:v>0.48404908564814814</c:v>
                </c:pt>
                <c:pt idx="2430">
                  <c:v>0.48406065972222218</c:v>
                </c:pt>
                <c:pt idx="2431">
                  <c:v>0.48407223379629633</c:v>
                </c:pt>
                <c:pt idx="2432">
                  <c:v>0.48408380787037036</c:v>
                </c:pt>
                <c:pt idx="2433">
                  <c:v>0.48409538194444446</c:v>
                </c:pt>
                <c:pt idx="2434">
                  <c:v>0.4841069560185185</c:v>
                </c:pt>
                <c:pt idx="2435">
                  <c:v>0.48411853009259259</c:v>
                </c:pt>
                <c:pt idx="2436">
                  <c:v>0.48413010416666663</c:v>
                </c:pt>
                <c:pt idx="2437">
                  <c:v>0.48414167824074078</c:v>
                </c:pt>
                <c:pt idx="2438">
                  <c:v>0.48415325231481482</c:v>
                </c:pt>
                <c:pt idx="2439">
                  <c:v>0.48416482638888891</c:v>
                </c:pt>
                <c:pt idx="2440">
                  <c:v>0.48417640046296295</c:v>
                </c:pt>
                <c:pt idx="2441">
                  <c:v>0.48418797453703705</c:v>
                </c:pt>
                <c:pt idx="2442">
                  <c:v>0.48419954861111109</c:v>
                </c:pt>
                <c:pt idx="2443">
                  <c:v>0.48421112268518524</c:v>
                </c:pt>
                <c:pt idx="2444">
                  <c:v>0.48422269675925927</c:v>
                </c:pt>
                <c:pt idx="2445">
                  <c:v>0.48423427083333337</c:v>
                </c:pt>
                <c:pt idx="2446">
                  <c:v>0.48424584490740741</c:v>
                </c:pt>
                <c:pt idx="2447">
                  <c:v>0.48425741898148145</c:v>
                </c:pt>
                <c:pt idx="2448">
                  <c:v>0.48426899305555554</c:v>
                </c:pt>
                <c:pt idx="2449">
                  <c:v>0.48428056712962958</c:v>
                </c:pt>
                <c:pt idx="2450">
                  <c:v>0.48429214120370373</c:v>
                </c:pt>
                <c:pt idx="2451">
                  <c:v>0.48430371527777777</c:v>
                </c:pt>
                <c:pt idx="2452">
                  <c:v>0.48431528935185186</c:v>
                </c:pt>
                <c:pt idx="2453">
                  <c:v>0.4843268634259259</c:v>
                </c:pt>
                <c:pt idx="2454">
                  <c:v>0.4843384375</c:v>
                </c:pt>
                <c:pt idx="2455">
                  <c:v>0.48435001157407404</c:v>
                </c:pt>
                <c:pt idx="2456">
                  <c:v>0.48436158564814819</c:v>
                </c:pt>
                <c:pt idx="2457">
                  <c:v>0.48437315972222222</c:v>
                </c:pt>
                <c:pt idx="2458">
                  <c:v>0.48438473379629632</c:v>
                </c:pt>
                <c:pt idx="2459">
                  <c:v>0.48439630787037036</c:v>
                </c:pt>
                <c:pt idx="2460">
                  <c:v>0.48440788194444445</c:v>
                </c:pt>
                <c:pt idx="2461">
                  <c:v>0.48441945601851849</c:v>
                </c:pt>
                <c:pt idx="2462">
                  <c:v>0.48443103009259264</c:v>
                </c:pt>
                <c:pt idx="2463">
                  <c:v>0.48444260416666668</c:v>
                </c:pt>
                <c:pt idx="2464">
                  <c:v>0.48445417824074077</c:v>
                </c:pt>
                <c:pt idx="2465">
                  <c:v>0.48446575231481481</c:v>
                </c:pt>
                <c:pt idx="2466">
                  <c:v>0.48447732638888891</c:v>
                </c:pt>
                <c:pt idx="2467">
                  <c:v>0.48448890046296295</c:v>
                </c:pt>
                <c:pt idx="2468">
                  <c:v>0.48450047453703698</c:v>
                </c:pt>
                <c:pt idx="2469">
                  <c:v>0.48451204861111113</c:v>
                </c:pt>
                <c:pt idx="2470">
                  <c:v>0.48452362268518517</c:v>
                </c:pt>
                <c:pt idx="2471">
                  <c:v>0.48453519675925927</c:v>
                </c:pt>
                <c:pt idx="2472">
                  <c:v>0.48454677083333331</c:v>
                </c:pt>
                <c:pt idx="2473">
                  <c:v>0.4845583449074074</c:v>
                </c:pt>
                <c:pt idx="2474">
                  <c:v>0.48456991898148144</c:v>
                </c:pt>
                <c:pt idx="2475">
                  <c:v>0.48458149305555559</c:v>
                </c:pt>
                <c:pt idx="2476">
                  <c:v>0.48459306712962963</c:v>
                </c:pt>
                <c:pt idx="2477">
                  <c:v>0.48460464120370372</c:v>
                </c:pt>
                <c:pt idx="2478">
                  <c:v>0.48461621527777776</c:v>
                </c:pt>
                <c:pt idx="2479">
                  <c:v>0.48462778935185186</c:v>
                </c:pt>
                <c:pt idx="2480">
                  <c:v>0.4846393634259259</c:v>
                </c:pt>
                <c:pt idx="2481">
                  <c:v>0.48465093750000005</c:v>
                </c:pt>
                <c:pt idx="2482">
                  <c:v>0.48466251157407408</c:v>
                </c:pt>
                <c:pt idx="2483">
                  <c:v>0.48467408564814818</c:v>
                </c:pt>
                <c:pt idx="2484">
                  <c:v>0.48468565972222222</c:v>
                </c:pt>
                <c:pt idx="2485">
                  <c:v>0.48469723379629631</c:v>
                </c:pt>
                <c:pt idx="2486">
                  <c:v>0.48470880787037035</c:v>
                </c:pt>
                <c:pt idx="2487">
                  <c:v>0.48472038194444439</c:v>
                </c:pt>
                <c:pt idx="2488">
                  <c:v>0.48473195601851854</c:v>
                </c:pt>
                <c:pt idx="2489">
                  <c:v>0.48474353009259258</c:v>
                </c:pt>
                <c:pt idx="2490">
                  <c:v>0.48475510416666667</c:v>
                </c:pt>
                <c:pt idx="2491">
                  <c:v>0.48476667824074071</c:v>
                </c:pt>
                <c:pt idx="2492">
                  <c:v>0.48477825231481481</c:v>
                </c:pt>
                <c:pt idx="2493">
                  <c:v>0.48478982638888884</c:v>
                </c:pt>
                <c:pt idx="2494">
                  <c:v>0.48480140046296299</c:v>
                </c:pt>
                <c:pt idx="2495">
                  <c:v>0.48481297453703703</c:v>
                </c:pt>
                <c:pt idx="2496">
                  <c:v>0.48482454861111113</c:v>
                </c:pt>
                <c:pt idx="2497">
                  <c:v>0.48483612268518517</c:v>
                </c:pt>
                <c:pt idx="2498">
                  <c:v>0.48484769675925926</c:v>
                </c:pt>
                <c:pt idx="2499">
                  <c:v>0.4848592708333333</c:v>
                </c:pt>
                <c:pt idx="2500">
                  <c:v>0.48487084490740745</c:v>
                </c:pt>
                <c:pt idx="2501">
                  <c:v>0.48488241898148149</c:v>
                </c:pt>
                <c:pt idx="2502">
                  <c:v>0.48489399305555558</c:v>
                </c:pt>
                <c:pt idx="2503">
                  <c:v>0.48490556712962962</c:v>
                </c:pt>
                <c:pt idx="2504">
                  <c:v>0.48491714120370372</c:v>
                </c:pt>
                <c:pt idx="2505">
                  <c:v>0.48492871527777776</c:v>
                </c:pt>
                <c:pt idx="2506">
                  <c:v>0.48494028935185191</c:v>
                </c:pt>
                <c:pt idx="2507">
                  <c:v>0.48495186342592594</c:v>
                </c:pt>
                <c:pt idx="2508">
                  <c:v>0.48496343749999998</c:v>
                </c:pt>
                <c:pt idx="2509">
                  <c:v>0.48497501157407408</c:v>
                </c:pt>
                <c:pt idx="2510">
                  <c:v>0.48498658564814812</c:v>
                </c:pt>
                <c:pt idx="2511">
                  <c:v>0.48499815972222221</c:v>
                </c:pt>
                <c:pt idx="2512">
                  <c:v>0.48500973379629625</c:v>
                </c:pt>
                <c:pt idx="2513">
                  <c:v>0.4850213078703704</c:v>
                </c:pt>
                <c:pt idx="2514">
                  <c:v>0.48503288194444444</c:v>
                </c:pt>
                <c:pt idx="2515">
                  <c:v>0.48504445601851853</c:v>
                </c:pt>
                <c:pt idx="2516">
                  <c:v>0.48505603009259257</c:v>
                </c:pt>
                <c:pt idx="2517">
                  <c:v>0.48506760416666667</c:v>
                </c:pt>
                <c:pt idx="2518">
                  <c:v>0.4850791782407407</c:v>
                </c:pt>
                <c:pt idx="2519">
                  <c:v>0.48509075231481485</c:v>
                </c:pt>
                <c:pt idx="2520">
                  <c:v>0.48510232638888889</c:v>
                </c:pt>
                <c:pt idx="2521">
                  <c:v>0.48511390046296299</c:v>
                </c:pt>
                <c:pt idx="2522">
                  <c:v>0.48512547453703703</c:v>
                </c:pt>
                <c:pt idx="2523">
                  <c:v>0.48513704861111112</c:v>
                </c:pt>
                <c:pt idx="2524">
                  <c:v>0.48514862268518516</c:v>
                </c:pt>
                <c:pt idx="2525">
                  <c:v>0.48516019675925931</c:v>
                </c:pt>
                <c:pt idx="2526">
                  <c:v>0.48517177083333335</c:v>
                </c:pt>
                <c:pt idx="2527">
                  <c:v>0.48518334490740744</c:v>
                </c:pt>
                <c:pt idx="2528">
                  <c:v>0.48519491898148148</c:v>
                </c:pt>
                <c:pt idx="2529">
                  <c:v>0.48520649305555552</c:v>
                </c:pt>
                <c:pt idx="2530">
                  <c:v>0.48521806712962962</c:v>
                </c:pt>
                <c:pt idx="2531">
                  <c:v>0.48522964120370365</c:v>
                </c:pt>
                <c:pt idx="2532">
                  <c:v>0.4852412152777778</c:v>
                </c:pt>
                <c:pt idx="2533">
                  <c:v>0.48525278935185184</c:v>
                </c:pt>
                <c:pt idx="2534">
                  <c:v>0.48526436342592594</c:v>
                </c:pt>
                <c:pt idx="2535">
                  <c:v>0.48527593749999998</c:v>
                </c:pt>
                <c:pt idx="2536">
                  <c:v>0.48528751157407407</c:v>
                </c:pt>
                <c:pt idx="2537">
                  <c:v>0.48529908564814811</c:v>
                </c:pt>
                <c:pt idx="2538">
                  <c:v>0.48531065972222226</c:v>
                </c:pt>
                <c:pt idx="2539">
                  <c:v>0.4853222337962963</c:v>
                </c:pt>
                <c:pt idx="2540">
                  <c:v>0.48533380787037039</c:v>
                </c:pt>
                <c:pt idx="2541">
                  <c:v>0.48534538194444443</c:v>
                </c:pt>
                <c:pt idx="2542">
                  <c:v>0.48535695601851853</c:v>
                </c:pt>
                <c:pt idx="2543">
                  <c:v>0.48536853009259256</c:v>
                </c:pt>
                <c:pt idx="2544">
                  <c:v>0.48538010416666671</c:v>
                </c:pt>
                <c:pt idx="2545">
                  <c:v>0.48539167824074075</c:v>
                </c:pt>
                <c:pt idx="2546">
                  <c:v>0.48540325231481485</c:v>
                </c:pt>
                <c:pt idx="2547">
                  <c:v>0.48541482638888889</c:v>
                </c:pt>
                <c:pt idx="2548">
                  <c:v>0.48542640046296298</c:v>
                </c:pt>
                <c:pt idx="2549">
                  <c:v>0.48543797453703702</c:v>
                </c:pt>
                <c:pt idx="2550">
                  <c:v>0.48544954861111106</c:v>
                </c:pt>
                <c:pt idx="2551">
                  <c:v>0.48546112268518521</c:v>
                </c:pt>
                <c:pt idx="2552">
                  <c:v>0.48547269675925925</c:v>
                </c:pt>
                <c:pt idx="2553">
                  <c:v>0.48548427083333334</c:v>
                </c:pt>
                <c:pt idx="2554">
                  <c:v>0.48549584490740738</c:v>
                </c:pt>
                <c:pt idx="2555">
                  <c:v>0.48550741898148148</c:v>
                </c:pt>
                <c:pt idx="2556">
                  <c:v>0.48551899305555551</c:v>
                </c:pt>
                <c:pt idx="2557">
                  <c:v>0.48553056712962966</c:v>
                </c:pt>
                <c:pt idx="2558">
                  <c:v>0.4855421412037037</c:v>
                </c:pt>
                <c:pt idx="2559">
                  <c:v>0.4855537152777778</c:v>
                </c:pt>
                <c:pt idx="2560">
                  <c:v>0.48556528935185184</c:v>
                </c:pt>
                <c:pt idx="2561">
                  <c:v>0.48557686342592593</c:v>
                </c:pt>
                <c:pt idx="2562">
                  <c:v>0.48558843749999997</c:v>
                </c:pt>
                <c:pt idx="2563">
                  <c:v>0.48560001157407412</c:v>
                </c:pt>
                <c:pt idx="2564">
                  <c:v>0.48561158564814816</c:v>
                </c:pt>
                <c:pt idx="2565">
                  <c:v>0.48562315972222225</c:v>
                </c:pt>
                <c:pt idx="2566">
                  <c:v>0.48563473379629629</c:v>
                </c:pt>
                <c:pt idx="2567">
                  <c:v>0.48564630787037039</c:v>
                </c:pt>
                <c:pt idx="2568">
                  <c:v>0.48565788194444443</c:v>
                </c:pt>
                <c:pt idx="2569">
                  <c:v>0.48566945601851846</c:v>
                </c:pt>
                <c:pt idx="2570">
                  <c:v>0.48568103009259261</c:v>
                </c:pt>
                <c:pt idx="2571">
                  <c:v>0.48569260416666665</c:v>
                </c:pt>
                <c:pt idx="2572">
                  <c:v>0.48570417824074075</c:v>
                </c:pt>
                <c:pt idx="2573">
                  <c:v>0.48571575231481479</c:v>
                </c:pt>
                <c:pt idx="2574">
                  <c:v>0.48572732638888888</c:v>
                </c:pt>
                <c:pt idx="2575">
                  <c:v>0.48573890046296292</c:v>
                </c:pt>
                <c:pt idx="2576">
                  <c:v>0.48575047453703707</c:v>
                </c:pt>
                <c:pt idx="2577">
                  <c:v>0.48576204861111111</c:v>
                </c:pt>
                <c:pt idx="2578">
                  <c:v>0.4857736226851852</c:v>
                </c:pt>
                <c:pt idx="2579">
                  <c:v>0.48578519675925924</c:v>
                </c:pt>
                <c:pt idx="2580">
                  <c:v>0.48579677083333334</c:v>
                </c:pt>
                <c:pt idx="2581">
                  <c:v>0.48580834490740737</c:v>
                </c:pt>
                <c:pt idx="2582">
                  <c:v>0.48581991898148152</c:v>
                </c:pt>
                <c:pt idx="2583">
                  <c:v>0.48583149305555556</c:v>
                </c:pt>
                <c:pt idx="2584">
                  <c:v>0.48584306712962966</c:v>
                </c:pt>
                <c:pt idx="2585">
                  <c:v>0.4858546412037037</c:v>
                </c:pt>
                <c:pt idx="2586">
                  <c:v>0.48586621527777779</c:v>
                </c:pt>
                <c:pt idx="2587">
                  <c:v>0.48587778935185183</c:v>
                </c:pt>
                <c:pt idx="2588">
                  <c:v>0.48588936342592598</c:v>
                </c:pt>
                <c:pt idx="2589">
                  <c:v>0.48590093750000002</c:v>
                </c:pt>
                <c:pt idx="2590">
                  <c:v>0.48591251157407406</c:v>
                </c:pt>
                <c:pt idx="2591">
                  <c:v>0.48592408564814815</c:v>
                </c:pt>
                <c:pt idx="2592">
                  <c:v>0.48593565972222219</c:v>
                </c:pt>
                <c:pt idx="2593">
                  <c:v>0.48594723379629629</c:v>
                </c:pt>
                <c:pt idx="2594">
                  <c:v>0.48595880787037032</c:v>
                </c:pt>
                <c:pt idx="2595">
                  <c:v>0.48597038194444447</c:v>
                </c:pt>
                <c:pt idx="2596">
                  <c:v>0.48598195601851851</c:v>
                </c:pt>
                <c:pt idx="2597">
                  <c:v>0.48599353009259261</c:v>
                </c:pt>
                <c:pt idx="2598">
                  <c:v>0.48600510416666665</c:v>
                </c:pt>
                <c:pt idx="2599">
                  <c:v>0.48601667824074074</c:v>
                </c:pt>
                <c:pt idx="2600">
                  <c:v>0.48602825231481478</c:v>
                </c:pt>
                <c:pt idx="2601">
                  <c:v>0.48603982638888893</c:v>
                </c:pt>
                <c:pt idx="2602">
                  <c:v>0.48605140046296297</c:v>
                </c:pt>
                <c:pt idx="2603">
                  <c:v>0.48606297453703706</c:v>
                </c:pt>
                <c:pt idx="2604">
                  <c:v>0.4860745486111111</c:v>
                </c:pt>
                <c:pt idx="2605">
                  <c:v>0.4860861226851852</c:v>
                </c:pt>
                <c:pt idx="2606">
                  <c:v>0.48609769675925923</c:v>
                </c:pt>
                <c:pt idx="2607">
                  <c:v>0.48610927083333338</c:v>
                </c:pt>
                <c:pt idx="2608">
                  <c:v>0.48612084490740742</c:v>
                </c:pt>
                <c:pt idx="2609">
                  <c:v>0.48613241898148152</c:v>
                </c:pt>
                <c:pt idx="2610">
                  <c:v>0.48614399305555556</c:v>
                </c:pt>
                <c:pt idx="2611">
                  <c:v>0.4861555671296296</c:v>
                </c:pt>
                <c:pt idx="2612">
                  <c:v>0.48616714120370369</c:v>
                </c:pt>
                <c:pt idx="2613">
                  <c:v>0.48617871527777773</c:v>
                </c:pt>
                <c:pt idx="2614">
                  <c:v>0.48619028935185188</c:v>
                </c:pt>
                <c:pt idx="2615">
                  <c:v>0.48620186342592592</c:v>
                </c:pt>
                <c:pt idx="2616">
                  <c:v>0.48621343750000001</c:v>
                </c:pt>
                <c:pt idx="2617">
                  <c:v>0.48622501157407405</c:v>
                </c:pt>
                <c:pt idx="2618">
                  <c:v>0.48623658564814815</c:v>
                </c:pt>
                <c:pt idx="2619">
                  <c:v>0.48624815972222218</c:v>
                </c:pt>
                <c:pt idx="2620">
                  <c:v>0.48625973379629633</c:v>
                </c:pt>
                <c:pt idx="2621">
                  <c:v>0.48627130787037037</c:v>
                </c:pt>
                <c:pt idx="2622">
                  <c:v>0.48628288194444447</c:v>
                </c:pt>
                <c:pt idx="2623">
                  <c:v>0.48629445601851851</c:v>
                </c:pt>
                <c:pt idx="2624">
                  <c:v>0.4863060300925926</c:v>
                </c:pt>
                <c:pt idx="2625">
                  <c:v>0.48631760416666664</c:v>
                </c:pt>
                <c:pt idx="2626">
                  <c:v>0.48632917824074079</c:v>
                </c:pt>
                <c:pt idx="2627">
                  <c:v>0.48634075231481483</c:v>
                </c:pt>
                <c:pt idx="2628">
                  <c:v>0.48635232638888892</c:v>
                </c:pt>
                <c:pt idx="2629">
                  <c:v>0.48636390046296296</c:v>
                </c:pt>
                <c:pt idx="2630">
                  <c:v>0.486375474537037</c:v>
                </c:pt>
                <c:pt idx="2631">
                  <c:v>0.48638704861111109</c:v>
                </c:pt>
                <c:pt idx="2632">
                  <c:v>0.48639862268518513</c:v>
                </c:pt>
                <c:pt idx="2633">
                  <c:v>0.48641019675925928</c:v>
                </c:pt>
                <c:pt idx="2634">
                  <c:v>0.48642177083333332</c:v>
                </c:pt>
                <c:pt idx="2635">
                  <c:v>0.48643334490740742</c:v>
                </c:pt>
                <c:pt idx="2636">
                  <c:v>0.48644491898148146</c:v>
                </c:pt>
                <c:pt idx="2637">
                  <c:v>0.48645649305555555</c:v>
                </c:pt>
                <c:pt idx="2638">
                  <c:v>0.48646806712962959</c:v>
                </c:pt>
                <c:pt idx="2639">
                  <c:v>0.48647964120370374</c:v>
                </c:pt>
                <c:pt idx="2640">
                  <c:v>0.48649121527777778</c:v>
                </c:pt>
                <c:pt idx="2641">
                  <c:v>0.48650278935185187</c:v>
                </c:pt>
                <c:pt idx="2642">
                  <c:v>0.48651436342592591</c:v>
                </c:pt>
                <c:pt idx="2643">
                  <c:v>0.48652593750000001</c:v>
                </c:pt>
                <c:pt idx="2644">
                  <c:v>0.48653751157407404</c:v>
                </c:pt>
                <c:pt idx="2645">
                  <c:v>0.48654908564814819</c:v>
                </c:pt>
                <c:pt idx="2646">
                  <c:v>0.48656065972222223</c:v>
                </c:pt>
                <c:pt idx="2647">
                  <c:v>0.48657223379629633</c:v>
                </c:pt>
                <c:pt idx="2648">
                  <c:v>0.48658380787037037</c:v>
                </c:pt>
                <c:pt idx="2649">
                  <c:v>0.48659538194444446</c:v>
                </c:pt>
                <c:pt idx="2650">
                  <c:v>0.4866069560185185</c:v>
                </c:pt>
                <c:pt idx="2651">
                  <c:v>0.48661853009259254</c:v>
                </c:pt>
                <c:pt idx="2652">
                  <c:v>0.48663010416666669</c:v>
                </c:pt>
                <c:pt idx="2653">
                  <c:v>0.48664167824074073</c:v>
                </c:pt>
                <c:pt idx="2654">
                  <c:v>0.48665325231481482</c:v>
                </c:pt>
                <c:pt idx="2655">
                  <c:v>0.48666482638888886</c:v>
                </c:pt>
                <c:pt idx="2656">
                  <c:v>0.48667640046296295</c:v>
                </c:pt>
                <c:pt idx="2657">
                  <c:v>0.48668797453703699</c:v>
                </c:pt>
                <c:pt idx="2658">
                  <c:v>0.48669954861111114</c:v>
                </c:pt>
                <c:pt idx="2659">
                  <c:v>0.48671112268518518</c:v>
                </c:pt>
                <c:pt idx="2660">
                  <c:v>0.48672269675925928</c:v>
                </c:pt>
                <c:pt idx="2661">
                  <c:v>0.48673427083333332</c:v>
                </c:pt>
                <c:pt idx="2662">
                  <c:v>0.48674584490740741</c:v>
                </c:pt>
                <c:pt idx="2663">
                  <c:v>0.48675741898148145</c:v>
                </c:pt>
                <c:pt idx="2664">
                  <c:v>0.4867689930555556</c:v>
                </c:pt>
                <c:pt idx="2665">
                  <c:v>0.48678056712962964</c:v>
                </c:pt>
                <c:pt idx="2666">
                  <c:v>0.48679214120370373</c:v>
                </c:pt>
                <c:pt idx="2667">
                  <c:v>0.48680371527777777</c:v>
                </c:pt>
                <c:pt idx="2668">
                  <c:v>0.48681528935185187</c:v>
                </c:pt>
                <c:pt idx="2669">
                  <c:v>0.4868268634259259</c:v>
                </c:pt>
                <c:pt idx="2670">
                  <c:v>0.48683843750000005</c:v>
                </c:pt>
                <c:pt idx="2671">
                  <c:v>0.48685001157407409</c:v>
                </c:pt>
                <c:pt idx="2672">
                  <c:v>0.48686158564814813</c:v>
                </c:pt>
                <c:pt idx="2673">
                  <c:v>0.48687315972222223</c:v>
                </c:pt>
                <c:pt idx="2674">
                  <c:v>0.48688473379629627</c:v>
                </c:pt>
                <c:pt idx="2675">
                  <c:v>0.48689630787037036</c:v>
                </c:pt>
                <c:pt idx="2676">
                  <c:v>0.4869078819444444</c:v>
                </c:pt>
                <c:pt idx="2677">
                  <c:v>0.48691945601851855</c:v>
                </c:pt>
                <c:pt idx="2678">
                  <c:v>0.48693103009259259</c:v>
                </c:pt>
                <c:pt idx="2679">
                  <c:v>0.48694260416666668</c:v>
                </c:pt>
                <c:pt idx="2680">
                  <c:v>0.48695417824074072</c:v>
                </c:pt>
                <c:pt idx="2681">
                  <c:v>0.48696575231481481</c:v>
                </c:pt>
                <c:pt idx="2682">
                  <c:v>0.48697732638888885</c:v>
                </c:pt>
                <c:pt idx="2683">
                  <c:v>0.486988900462963</c:v>
                </c:pt>
                <c:pt idx="2684">
                  <c:v>0.48700047453703704</c:v>
                </c:pt>
                <c:pt idx="2685">
                  <c:v>0.48701204861111114</c:v>
                </c:pt>
                <c:pt idx="2686">
                  <c:v>0.48702362268518518</c:v>
                </c:pt>
                <c:pt idx="2687">
                  <c:v>0.48703519675925927</c:v>
                </c:pt>
                <c:pt idx="2688">
                  <c:v>0.48704677083333331</c:v>
                </c:pt>
                <c:pt idx="2689">
                  <c:v>0.48705834490740746</c:v>
                </c:pt>
                <c:pt idx="2690">
                  <c:v>0.4870699189814815</c:v>
                </c:pt>
                <c:pt idx="2691">
                  <c:v>0.48708149305555559</c:v>
                </c:pt>
                <c:pt idx="2692">
                  <c:v>0.48709306712962963</c:v>
                </c:pt>
                <c:pt idx="2693">
                  <c:v>0.48710464120370367</c:v>
                </c:pt>
                <c:pt idx="2694">
                  <c:v>0.48711621527777776</c:v>
                </c:pt>
                <c:pt idx="2695">
                  <c:v>0.4871277893518518</c:v>
                </c:pt>
                <c:pt idx="2696">
                  <c:v>0.48713936342592595</c:v>
                </c:pt>
                <c:pt idx="2697">
                  <c:v>0.48715093749999999</c:v>
                </c:pt>
                <c:pt idx="2698">
                  <c:v>0.48716251157407409</c:v>
                </c:pt>
                <c:pt idx="2699">
                  <c:v>0.48717408564814813</c:v>
                </c:pt>
                <c:pt idx="2700">
                  <c:v>0.48718565972222222</c:v>
                </c:pt>
                <c:pt idx="2701">
                  <c:v>0.48719723379629626</c:v>
                </c:pt>
                <c:pt idx="2702">
                  <c:v>0.48720880787037041</c:v>
                </c:pt>
                <c:pt idx="2703">
                  <c:v>0.48722038194444445</c:v>
                </c:pt>
                <c:pt idx="2704">
                  <c:v>0.48723195601851854</c:v>
                </c:pt>
                <c:pt idx="2705">
                  <c:v>0.48724353009259258</c:v>
                </c:pt>
                <c:pt idx="2706">
                  <c:v>0.48725510416666667</c:v>
                </c:pt>
                <c:pt idx="2707">
                  <c:v>0.48726667824074071</c:v>
                </c:pt>
                <c:pt idx="2708">
                  <c:v>0.48727825231481486</c:v>
                </c:pt>
                <c:pt idx="2709">
                  <c:v>0.4872898263888889</c:v>
                </c:pt>
                <c:pt idx="2710">
                  <c:v>0.487301400462963</c:v>
                </c:pt>
                <c:pt idx="2711">
                  <c:v>0.48731297453703704</c:v>
                </c:pt>
                <c:pt idx="2712">
                  <c:v>0.48732454861111107</c:v>
                </c:pt>
                <c:pt idx="2713">
                  <c:v>0.48733612268518517</c:v>
                </c:pt>
                <c:pt idx="2714">
                  <c:v>0.48734769675925921</c:v>
                </c:pt>
                <c:pt idx="2715">
                  <c:v>0.48735927083333336</c:v>
                </c:pt>
                <c:pt idx="2716">
                  <c:v>0.4873708449074074</c:v>
                </c:pt>
                <c:pt idx="2717">
                  <c:v>0.48738241898148149</c:v>
                </c:pt>
                <c:pt idx="2718">
                  <c:v>0.48739399305555553</c:v>
                </c:pt>
                <c:pt idx="2719">
                  <c:v>0.48740556712962962</c:v>
                </c:pt>
                <c:pt idx="2720">
                  <c:v>0.48741714120370366</c:v>
                </c:pt>
                <c:pt idx="2721">
                  <c:v>0.48742871527777781</c:v>
                </c:pt>
                <c:pt idx="2722">
                  <c:v>0.48744028935185185</c:v>
                </c:pt>
                <c:pt idx="2723">
                  <c:v>0.48745186342592595</c:v>
                </c:pt>
                <c:pt idx="2724">
                  <c:v>0.48746343749999999</c:v>
                </c:pt>
                <c:pt idx="2725">
                  <c:v>0.48747501157407408</c:v>
                </c:pt>
                <c:pt idx="2726">
                  <c:v>0.48748658564814812</c:v>
                </c:pt>
                <c:pt idx="2727">
                  <c:v>0.48749815972222227</c:v>
                </c:pt>
                <c:pt idx="2728">
                  <c:v>0.48750973379629631</c:v>
                </c:pt>
                <c:pt idx="2729">
                  <c:v>0.4875213078703704</c:v>
                </c:pt>
                <c:pt idx="2730">
                  <c:v>0.48753288194444444</c:v>
                </c:pt>
                <c:pt idx="2731">
                  <c:v>0.48754445601851853</c:v>
                </c:pt>
                <c:pt idx="2732">
                  <c:v>0.48755603009259257</c:v>
                </c:pt>
                <c:pt idx="2733">
                  <c:v>0.48756760416666661</c:v>
                </c:pt>
                <c:pt idx="2734">
                  <c:v>0.48757917824074076</c:v>
                </c:pt>
                <c:pt idx="2735">
                  <c:v>0.4875907523148148</c:v>
                </c:pt>
                <c:pt idx="2736">
                  <c:v>0.4876023263888889</c:v>
                </c:pt>
                <c:pt idx="2737">
                  <c:v>0.48761390046296293</c:v>
                </c:pt>
                <c:pt idx="2738">
                  <c:v>0.48762547453703703</c:v>
                </c:pt>
                <c:pt idx="2739">
                  <c:v>0.48763704861111107</c:v>
                </c:pt>
                <c:pt idx="2740">
                  <c:v>0.48764862268518522</c:v>
                </c:pt>
                <c:pt idx="2741">
                  <c:v>0.48766019675925926</c:v>
                </c:pt>
                <c:pt idx="2742">
                  <c:v>0.48767177083333335</c:v>
                </c:pt>
                <c:pt idx="2743">
                  <c:v>0.48768334490740739</c:v>
                </c:pt>
                <c:pt idx="2744">
                  <c:v>0.48769491898148148</c:v>
                </c:pt>
                <c:pt idx="2745">
                  <c:v>0.48770649305555552</c:v>
                </c:pt>
                <c:pt idx="2746">
                  <c:v>0.48771806712962967</c:v>
                </c:pt>
                <c:pt idx="2747">
                  <c:v>0.48772964120370371</c:v>
                </c:pt>
                <c:pt idx="2748">
                  <c:v>0.48774121527777781</c:v>
                </c:pt>
                <c:pt idx="2749">
                  <c:v>0.48775278935185185</c:v>
                </c:pt>
                <c:pt idx="2750">
                  <c:v>0.48776436342592594</c:v>
                </c:pt>
                <c:pt idx="2751">
                  <c:v>0.48777593749999998</c:v>
                </c:pt>
                <c:pt idx="2752">
                  <c:v>0.48778751157407413</c:v>
                </c:pt>
                <c:pt idx="2753">
                  <c:v>0.48779908564814817</c:v>
                </c:pt>
                <c:pt idx="2754">
                  <c:v>0.48781065972222221</c:v>
                </c:pt>
                <c:pt idx="2755">
                  <c:v>0.4878222337962963</c:v>
                </c:pt>
                <c:pt idx="2756">
                  <c:v>0.48783380787037034</c:v>
                </c:pt>
                <c:pt idx="2757">
                  <c:v>0.48784538194444443</c:v>
                </c:pt>
                <c:pt idx="2758">
                  <c:v>0.48785695601851847</c:v>
                </c:pt>
                <c:pt idx="2759">
                  <c:v>0.48786853009259262</c:v>
                </c:pt>
                <c:pt idx="2760">
                  <c:v>0.48788010416666666</c:v>
                </c:pt>
                <c:pt idx="2761">
                  <c:v>0.48789167824074076</c:v>
                </c:pt>
                <c:pt idx="2762">
                  <c:v>0.48790325231481479</c:v>
                </c:pt>
                <c:pt idx="2763">
                  <c:v>0.48791482638888889</c:v>
                </c:pt>
                <c:pt idx="2764">
                  <c:v>0.48792640046296293</c:v>
                </c:pt>
                <c:pt idx="2765">
                  <c:v>0.48793797453703708</c:v>
                </c:pt>
                <c:pt idx="2766">
                  <c:v>0.48794954861111112</c:v>
                </c:pt>
                <c:pt idx="2767">
                  <c:v>0.48796112268518521</c:v>
                </c:pt>
                <c:pt idx="2768">
                  <c:v>0.48797269675925925</c:v>
                </c:pt>
                <c:pt idx="2769">
                  <c:v>0.48798427083333334</c:v>
                </c:pt>
                <c:pt idx="2770">
                  <c:v>0.48799584490740738</c:v>
                </c:pt>
                <c:pt idx="2771">
                  <c:v>0.48800741898148153</c:v>
                </c:pt>
                <c:pt idx="2772">
                  <c:v>0.48801899305555557</c:v>
                </c:pt>
                <c:pt idx="2773">
                  <c:v>0.48803056712962967</c:v>
                </c:pt>
                <c:pt idx="2774">
                  <c:v>0.48804214120370371</c:v>
                </c:pt>
                <c:pt idx="2775">
                  <c:v>0.48805371527777774</c:v>
                </c:pt>
                <c:pt idx="2776">
                  <c:v>0.48806528935185184</c:v>
                </c:pt>
                <c:pt idx="2777">
                  <c:v>0.48807686342592588</c:v>
                </c:pt>
                <c:pt idx="2778">
                  <c:v>0.48808843750000003</c:v>
                </c:pt>
                <c:pt idx="2779">
                  <c:v>0.48810001157407407</c:v>
                </c:pt>
                <c:pt idx="2780">
                  <c:v>0.48811158564814816</c:v>
                </c:pt>
                <c:pt idx="2781">
                  <c:v>0.4881231597222222</c:v>
                </c:pt>
                <c:pt idx="2782">
                  <c:v>0.48813473379629629</c:v>
                </c:pt>
                <c:pt idx="2783">
                  <c:v>0.48814630787037033</c:v>
                </c:pt>
                <c:pt idx="2784">
                  <c:v>0.48815788194444448</c:v>
                </c:pt>
                <c:pt idx="2785">
                  <c:v>0.48816945601851852</c:v>
                </c:pt>
                <c:pt idx="2786">
                  <c:v>0.48818103009259262</c:v>
                </c:pt>
                <c:pt idx="2787">
                  <c:v>0.48819260416666665</c:v>
                </c:pt>
                <c:pt idx="2788">
                  <c:v>0.48820417824074075</c:v>
                </c:pt>
                <c:pt idx="2789">
                  <c:v>0.48821575231481479</c:v>
                </c:pt>
                <c:pt idx="2790">
                  <c:v>0.48822732638888894</c:v>
                </c:pt>
                <c:pt idx="2791">
                  <c:v>0.48823890046296298</c:v>
                </c:pt>
                <c:pt idx="2792">
                  <c:v>0.48825047453703707</c:v>
                </c:pt>
                <c:pt idx="2793">
                  <c:v>0.48826204861111111</c:v>
                </c:pt>
                <c:pt idx="2794">
                  <c:v>0.48827362268518515</c:v>
                </c:pt>
                <c:pt idx="2795">
                  <c:v>0.48828519675925924</c:v>
                </c:pt>
                <c:pt idx="2796">
                  <c:v>0.48829677083333328</c:v>
                </c:pt>
                <c:pt idx="2797">
                  <c:v>0.48830834490740743</c:v>
                </c:pt>
                <c:pt idx="2798">
                  <c:v>0.48831991898148147</c:v>
                </c:pt>
                <c:pt idx="2799">
                  <c:v>0.48833149305555557</c:v>
                </c:pt>
                <c:pt idx="2800">
                  <c:v>0.4883430671296296</c:v>
                </c:pt>
                <c:pt idx="2801">
                  <c:v>0.4883546412037037</c:v>
                </c:pt>
                <c:pt idx="2802">
                  <c:v>0.48836621527777774</c:v>
                </c:pt>
                <c:pt idx="2803">
                  <c:v>0.48837778935185189</c:v>
                </c:pt>
                <c:pt idx="2804">
                  <c:v>0.48838936342592593</c:v>
                </c:pt>
                <c:pt idx="2805">
                  <c:v>0.48840093750000002</c:v>
                </c:pt>
                <c:pt idx="2806">
                  <c:v>0.48841251157407406</c:v>
                </c:pt>
                <c:pt idx="2807">
                  <c:v>0.48842408564814815</c:v>
                </c:pt>
                <c:pt idx="2808">
                  <c:v>0.48843565972222219</c:v>
                </c:pt>
                <c:pt idx="2809">
                  <c:v>0.48844723379629634</c:v>
                </c:pt>
                <c:pt idx="2810">
                  <c:v>0.48845880787037038</c:v>
                </c:pt>
                <c:pt idx="2811">
                  <c:v>0.48847038194444448</c:v>
                </c:pt>
                <c:pt idx="2812">
                  <c:v>0.48848195601851851</c:v>
                </c:pt>
                <c:pt idx="2813">
                  <c:v>0.48849353009259261</c:v>
                </c:pt>
                <c:pt idx="2814">
                  <c:v>0.48850510416666665</c:v>
                </c:pt>
                <c:pt idx="2815">
                  <c:v>0.48851667824074069</c:v>
                </c:pt>
                <c:pt idx="2816">
                  <c:v>0.48852825231481484</c:v>
                </c:pt>
                <c:pt idx="2817">
                  <c:v>0.48853982638888888</c:v>
                </c:pt>
                <c:pt idx="2818">
                  <c:v>0.48855140046296297</c:v>
                </c:pt>
                <c:pt idx="2819">
                  <c:v>0.48856297453703701</c:v>
                </c:pt>
                <c:pt idx="2820">
                  <c:v>0.4885745486111111</c:v>
                </c:pt>
                <c:pt idx="2821">
                  <c:v>0.48858612268518514</c:v>
                </c:pt>
                <c:pt idx="2822">
                  <c:v>0.48859769675925929</c:v>
                </c:pt>
                <c:pt idx="2823">
                  <c:v>0.48860927083333333</c:v>
                </c:pt>
                <c:pt idx="2824">
                  <c:v>0.48862084490740743</c:v>
                </c:pt>
                <c:pt idx="2825">
                  <c:v>0.48863241898148146</c:v>
                </c:pt>
                <c:pt idx="2826">
                  <c:v>0.48864399305555556</c:v>
                </c:pt>
                <c:pt idx="2827">
                  <c:v>0.4886555671296296</c:v>
                </c:pt>
                <c:pt idx="2828">
                  <c:v>0.48866714120370375</c:v>
                </c:pt>
                <c:pt idx="2829">
                  <c:v>0.48867871527777779</c:v>
                </c:pt>
                <c:pt idx="2830">
                  <c:v>0.48869028935185188</c:v>
                </c:pt>
                <c:pt idx="2831">
                  <c:v>0.48870186342592592</c:v>
                </c:pt>
                <c:pt idx="2832">
                  <c:v>0.48871343750000001</c:v>
                </c:pt>
                <c:pt idx="2833">
                  <c:v>0.48872501157407405</c:v>
                </c:pt>
                <c:pt idx="2834">
                  <c:v>0.4887365856481482</c:v>
                </c:pt>
                <c:pt idx="2835">
                  <c:v>0.48874815972222224</c:v>
                </c:pt>
                <c:pt idx="2836">
                  <c:v>0.48875973379629628</c:v>
                </c:pt>
                <c:pt idx="2837">
                  <c:v>0.48877130787037038</c:v>
                </c:pt>
                <c:pt idx="2838">
                  <c:v>0.48878288194444441</c:v>
                </c:pt>
                <c:pt idx="2839">
                  <c:v>0.48879445601851851</c:v>
                </c:pt>
                <c:pt idx="2840">
                  <c:v>0.48880603009259255</c:v>
                </c:pt>
                <c:pt idx="2841">
                  <c:v>0.4888176041666667</c:v>
                </c:pt>
                <c:pt idx="2842">
                  <c:v>0.48882917824074074</c:v>
                </c:pt>
                <c:pt idx="2843">
                  <c:v>0.48884075231481483</c:v>
                </c:pt>
                <c:pt idx="2844">
                  <c:v>0.48885232638888887</c:v>
                </c:pt>
                <c:pt idx="2845">
                  <c:v>0.48886390046296296</c:v>
                </c:pt>
                <c:pt idx="2846">
                  <c:v>0.488875474537037</c:v>
                </c:pt>
                <c:pt idx="2847">
                  <c:v>0.48888704861111115</c:v>
                </c:pt>
                <c:pt idx="2848">
                  <c:v>0.48889862268518519</c:v>
                </c:pt>
                <c:pt idx="2849">
                  <c:v>0.48891019675925929</c:v>
                </c:pt>
                <c:pt idx="2850">
                  <c:v>0.48892177083333332</c:v>
                </c:pt>
                <c:pt idx="2851">
                  <c:v>0.48893334490740742</c:v>
                </c:pt>
                <c:pt idx="2852">
                  <c:v>0.48894491898148146</c:v>
                </c:pt>
                <c:pt idx="2853">
                  <c:v>0.48895649305555561</c:v>
                </c:pt>
                <c:pt idx="2854">
                  <c:v>0.48896806712962965</c:v>
                </c:pt>
                <c:pt idx="2855">
                  <c:v>0.48897964120370369</c:v>
                </c:pt>
                <c:pt idx="2856">
                  <c:v>0.48899121527777778</c:v>
                </c:pt>
                <c:pt idx="2857">
                  <c:v>0.48900278935185182</c:v>
                </c:pt>
                <c:pt idx="2858">
                  <c:v>0.48901436342592591</c:v>
                </c:pt>
                <c:pt idx="2859">
                  <c:v>0.48902593749999995</c:v>
                </c:pt>
                <c:pt idx="2860">
                  <c:v>0.4890375115740741</c:v>
                </c:pt>
                <c:pt idx="2861">
                  <c:v>0.48904908564814814</c:v>
                </c:pt>
                <c:pt idx="2862">
                  <c:v>0.48906065972222224</c:v>
                </c:pt>
                <c:pt idx="2863">
                  <c:v>0.48907223379629627</c:v>
                </c:pt>
                <c:pt idx="2864">
                  <c:v>0.48908380787037037</c:v>
                </c:pt>
                <c:pt idx="2865">
                  <c:v>0.48909538194444441</c:v>
                </c:pt>
                <c:pt idx="2866">
                  <c:v>0.48910695601851856</c:v>
                </c:pt>
                <c:pt idx="2867">
                  <c:v>0.4891185300925926</c:v>
                </c:pt>
                <c:pt idx="2868">
                  <c:v>0.48913010416666669</c:v>
                </c:pt>
                <c:pt idx="2869">
                  <c:v>0.48914167824074073</c:v>
                </c:pt>
                <c:pt idx="2870">
                  <c:v>0.48915325231481482</c:v>
                </c:pt>
                <c:pt idx="2871">
                  <c:v>0.48916482638888886</c:v>
                </c:pt>
                <c:pt idx="2872">
                  <c:v>0.48917640046296301</c:v>
                </c:pt>
                <c:pt idx="2873">
                  <c:v>0.48918797453703705</c:v>
                </c:pt>
                <c:pt idx="2874">
                  <c:v>0.48919954861111115</c:v>
                </c:pt>
                <c:pt idx="2875">
                  <c:v>0.48921112268518518</c:v>
                </c:pt>
                <c:pt idx="2876">
                  <c:v>0.48922269675925922</c:v>
                </c:pt>
                <c:pt idx="2877">
                  <c:v>0.48923427083333332</c:v>
                </c:pt>
                <c:pt idx="2878">
                  <c:v>0.48924584490740736</c:v>
                </c:pt>
                <c:pt idx="2879">
                  <c:v>0.48925741898148151</c:v>
                </c:pt>
                <c:pt idx="2880">
                  <c:v>0.48926899305555555</c:v>
                </c:pt>
                <c:pt idx="2881">
                  <c:v>0.48928056712962964</c:v>
                </c:pt>
                <c:pt idx="2882">
                  <c:v>0.48929214120370368</c:v>
                </c:pt>
                <c:pt idx="2883">
                  <c:v>0.48930371527777777</c:v>
                </c:pt>
                <c:pt idx="2884">
                  <c:v>0.48931528935185181</c:v>
                </c:pt>
                <c:pt idx="2885">
                  <c:v>0.48932686342592596</c:v>
                </c:pt>
                <c:pt idx="2886">
                  <c:v>0.4893384375</c:v>
                </c:pt>
                <c:pt idx="2887">
                  <c:v>0.4893500115740741</c:v>
                </c:pt>
                <c:pt idx="2888">
                  <c:v>0.48936158564814813</c:v>
                </c:pt>
                <c:pt idx="2889">
                  <c:v>0.48937315972222223</c:v>
                </c:pt>
                <c:pt idx="2890">
                  <c:v>0.48938473379629627</c:v>
                </c:pt>
                <c:pt idx="2891">
                  <c:v>0.48939630787037042</c:v>
                </c:pt>
                <c:pt idx="2892">
                  <c:v>0.48940788194444446</c:v>
                </c:pt>
                <c:pt idx="2893">
                  <c:v>0.48941945601851855</c:v>
                </c:pt>
                <c:pt idx="2894">
                  <c:v>0.48943103009259259</c:v>
                </c:pt>
                <c:pt idx="2895">
                  <c:v>0.48944260416666668</c:v>
                </c:pt>
                <c:pt idx="2896">
                  <c:v>0.48945417824074072</c:v>
                </c:pt>
                <c:pt idx="2897">
                  <c:v>0.48946575231481476</c:v>
                </c:pt>
                <c:pt idx="2898">
                  <c:v>0.48947732638888891</c:v>
                </c:pt>
                <c:pt idx="2899">
                  <c:v>0.48948890046296295</c:v>
                </c:pt>
                <c:pt idx="2900">
                  <c:v>0.48950047453703704</c:v>
                </c:pt>
                <c:pt idx="2901">
                  <c:v>0.48951204861111108</c:v>
                </c:pt>
                <c:pt idx="2902">
                  <c:v>0.48952362268518518</c:v>
                </c:pt>
                <c:pt idx="2903">
                  <c:v>0.48953519675925922</c:v>
                </c:pt>
                <c:pt idx="2904">
                  <c:v>0.48954677083333337</c:v>
                </c:pt>
                <c:pt idx="2905">
                  <c:v>0.48955834490740741</c:v>
                </c:pt>
                <c:pt idx="2906">
                  <c:v>0.4895699189814815</c:v>
                </c:pt>
                <c:pt idx="2907">
                  <c:v>0.48958149305555554</c:v>
                </c:pt>
                <c:pt idx="2908">
                  <c:v>0.48959306712962963</c:v>
                </c:pt>
                <c:pt idx="2909">
                  <c:v>0.48960464120370367</c:v>
                </c:pt>
                <c:pt idx="2910">
                  <c:v>0.48961621527777782</c:v>
                </c:pt>
                <c:pt idx="2911">
                  <c:v>0.48962778935185186</c:v>
                </c:pt>
                <c:pt idx="2912">
                  <c:v>0.48963936342592596</c:v>
                </c:pt>
                <c:pt idx="2913">
                  <c:v>0.48965093749999999</c:v>
                </c:pt>
                <c:pt idx="2914">
                  <c:v>0.48966251157407409</c:v>
                </c:pt>
                <c:pt idx="2915">
                  <c:v>0.48967408564814813</c:v>
                </c:pt>
                <c:pt idx="2916">
                  <c:v>0.48968565972222228</c:v>
                </c:pt>
                <c:pt idx="2917">
                  <c:v>0.48969723379629632</c:v>
                </c:pt>
                <c:pt idx="2918">
                  <c:v>0.48970880787037036</c:v>
                </c:pt>
                <c:pt idx="2919">
                  <c:v>0.48972038194444445</c:v>
                </c:pt>
                <c:pt idx="2920">
                  <c:v>0.48973195601851849</c:v>
                </c:pt>
                <c:pt idx="2921">
                  <c:v>0.48974353009259258</c:v>
                </c:pt>
                <c:pt idx="2922">
                  <c:v>0.48975510416666662</c:v>
                </c:pt>
                <c:pt idx="2923">
                  <c:v>0.48976667824074077</c:v>
                </c:pt>
                <c:pt idx="2924">
                  <c:v>0.48977825231481481</c:v>
                </c:pt>
                <c:pt idx="2925">
                  <c:v>0.4897898263888889</c:v>
                </c:pt>
                <c:pt idx="2926">
                  <c:v>0.48980140046296294</c:v>
                </c:pt>
                <c:pt idx="2927">
                  <c:v>0.48981297453703704</c:v>
                </c:pt>
                <c:pt idx="2928">
                  <c:v>0.48982454861111108</c:v>
                </c:pt>
                <c:pt idx="2929">
                  <c:v>0.48983612268518523</c:v>
                </c:pt>
                <c:pt idx="2930">
                  <c:v>0.48984769675925927</c:v>
                </c:pt>
                <c:pt idx="2931">
                  <c:v>0.48985927083333336</c:v>
                </c:pt>
                <c:pt idx="2932">
                  <c:v>0.4898708449074074</c:v>
                </c:pt>
                <c:pt idx="2933">
                  <c:v>0.48988241898148149</c:v>
                </c:pt>
                <c:pt idx="2934">
                  <c:v>0.48989399305555553</c:v>
                </c:pt>
                <c:pt idx="2935">
                  <c:v>0.48990556712962968</c:v>
                </c:pt>
                <c:pt idx="2936">
                  <c:v>0.48991714120370372</c:v>
                </c:pt>
                <c:pt idx="2937">
                  <c:v>0.48992871527777776</c:v>
                </c:pt>
                <c:pt idx="2938">
                  <c:v>0.48994028935185185</c:v>
                </c:pt>
                <c:pt idx="2939">
                  <c:v>0.48995186342592589</c:v>
                </c:pt>
                <c:pt idx="2940">
                  <c:v>0.48996343749999999</c:v>
                </c:pt>
                <c:pt idx="2941">
                  <c:v>0.48997501157407403</c:v>
                </c:pt>
                <c:pt idx="2942">
                  <c:v>0.48998658564814818</c:v>
                </c:pt>
                <c:pt idx="2943">
                  <c:v>0.48999815972222222</c:v>
                </c:pt>
                <c:pt idx="2944">
                  <c:v>0.49000973379629631</c:v>
                </c:pt>
                <c:pt idx="2945">
                  <c:v>0.49002130787037035</c:v>
                </c:pt>
                <c:pt idx="2946">
                  <c:v>0.49003288194444444</c:v>
                </c:pt>
                <c:pt idx="2947">
                  <c:v>0.49004445601851848</c:v>
                </c:pt>
                <c:pt idx="2948">
                  <c:v>0.49005603009259263</c:v>
                </c:pt>
                <c:pt idx="2949">
                  <c:v>0.49006760416666667</c:v>
                </c:pt>
                <c:pt idx="2950">
                  <c:v>0.49007917824074076</c:v>
                </c:pt>
                <c:pt idx="2951">
                  <c:v>0.4900907523148148</c:v>
                </c:pt>
                <c:pt idx="2952">
                  <c:v>0.4901023263888889</c:v>
                </c:pt>
                <c:pt idx="2953">
                  <c:v>0.49011390046296294</c:v>
                </c:pt>
                <c:pt idx="2954">
                  <c:v>0.49012547453703709</c:v>
                </c:pt>
                <c:pt idx="2955">
                  <c:v>0.49013704861111113</c:v>
                </c:pt>
                <c:pt idx="2956">
                  <c:v>0.49014862268518522</c:v>
                </c:pt>
                <c:pt idx="2957">
                  <c:v>0.49016019675925926</c:v>
                </c:pt>
                <c:pt idx="2958">
                  <c:v>0.4901717708333333</c:v>
                </c:pt>
                <c:pt idx="2959">
                  <c:v>0.49018334490740739</c:v>
                </c:pt>
                <c:pt idx="2960">
                  <c:v>0.49019491898148143</c:v>
                </c:pt>
                <c:pt idx="2961">
                  <c:v>0.49020649305555558</c:v>
                </c:pt>
                <c:pt idx="2962">
                  <c:v>0.49021806712962962</c:v>
                </c:pt>
                <c:pt idx="2963">
                  <c:v>0.49022964120370371</c:v>
                </c:pt>
                <c:pt idx="2964">
                  <c:v>0.49024121527777775</c:v>
                </c:pt>
                <c:pt idx="2965">
                  <c:v>0.49025278935185185</c:v>
                </c:pt>
                <c:pt idx="2966">
                  <c:v>0.49026436342592589</c:v>
                </c:pt>
                <c:pt idx="2967">
                  <c:v>0.49027593750000004</c:v>
                </c:pt>
                <c:pt idx="2968">
                  <c:v>0.49028751157407408</c:v>
                </c:pt>
                <c:pt idx="2969">
                  <c:v>0.49029908564814817</c:v>
                </c:pt>
                <c:pt idx="2970">
                  <c:v>0.49031065972222221</c:v>
                </c:pt>
                <c:pt idx="2971">
                  <c:v>0.4903222337962963</c:v>
                </c:pt>
                <c:pt idx="2972">
                  <c:v>0.49033380787037034</c:v>
                </c:pt>
                <c:pt idx="2973">
                  <c:v>0.49034538194444449</c:v>
                </c:pt>
                <c:pt idx="2974">
                  <c:v>0.49035695601851853</c:v>
                </c:pt>
                <c:pt idx="2975">
                  <c:v>0.49036853009259262</c:v>
                </c:pt>
                <c:pt idx="2976">
                  <c:v>0.49038010416666666</c:v>
                </c:pt>
                <c:pt idx="2977">
                  <c:v>0.49039167824074076</c:v>
                </c:pt>
                <c:pt idx="2978">
                  <c:v>0.4904032523148148</c:v>
                </c:pt>
                <c:pt idx="2979">
                  <c:v>0.49041482638888884</c:v>
                </c:pt>
                <c:pt idx="2980">
                  <c:v>0.49042640046296299</c:v>
                </c:pt>
                <c:pt idx="2981">
                  <c:v>0.49043797453703702</c:v>
                </c:pt>
                <c:pt idx="2982">
                  <c:v>0.49044954861111112</c:v>
                </c:pt>
                <c:pt idx="2983">
                  <c:v>0.49046112268518516</c:v>
                </c:pt>
                <c:pt idx="2984">
                  <c:v>0.49047269675925925</c:v>
                </c:pt>
                <c:pt idx="2985">
                  <c:v>0.49048427083333329</c:v>
                </c:pt>
                <c:pt idx="2986">
                  <c:v>0.49049584490740744</c:v>
                </c:pt>
                <c:pt idx="2987">
                  <c:v>0.49050741898148148</c:v>
                </c:pt>
                <c:pt idx="2988">
                  <c:v>0.49051899305555557</c:v>
                </c:pt>
                <c:pt idx="2989">
                  <c:v>0.49053056712962961</c:v>
                </c:pt>
                <c:pt idx="2990">
                  <c:v>0.49054214120370371</c:v>
                </c:pt>
                <c:pt idx="2991">
                  <c:v>0.49055371527777775</c:v>
                </c:pt>
                <c:pt idx="2992">
                  <c:v>0.4905652893518519</c:v>
                </c:pt>
                <c:pt idx="2993">
                  <c:v>0.49057686342592594</c:v>
                </c:pt>
                <c:pt idx="2994">
                  <c:v>0.49058843750000003</c:v>
                </c:pt>
                <c:pt idx="2995">
                  <c:v>0.49060001157407407</c:v>
                </c:pt>
                <c:pt idx="2996">
                  <c:v>0.49061158564814816</c:v>
                </c:pt>
                <c:pt idx="2997">
                  <c:v>0.4906231597222222</c:v>
                </c:pt>
                <c:pt idx="2998">
                  <c:v>0.49063473379629635</c:v>
                </c:pt>
                <c:pt idx="2999">
                  <c:v>0.49064630787037039</c:v>
                </c:pt>
                <c:pt idx="3000">
                  <c:v>0.49065788194444443</c:v>
                </c:pt>
                <c:pt idx="3001">
                  <c:v>0.49066945601851852</c:v>
                </c:pt>
                <c:pt idx="3002">
                  <c:v>0.49068103009259256</c:v>
                </c:pt>
                <c:pt idx="3003">
                  <c:v>0.49069260416666666</c:v>
                </c:pt>
                <c:pt idx="3004">
                  <c:v>0.4907041782407407</c:v>
                </c:pt>
                <c:pt idx="3005">
                  <c:v>0.49071575231481485</c:v>
                </c:pt>
                <c:pt idx="3006">
                  <c:v>0.49072732638888888</c:v>
                </c:pt>
                <c:pt idx="3007">
                  <c:v>0.49073890046296298</c:v>
                </c:pt>
                <c:pt idx="3008">
                  <c:v>0.49075047453703702</c:v>
                </c:pt>
                <c:pt idx="3009">
                  <c:v>0.49076204861111111</c:v>
                </c:pt>
                <c:pt idx="3010">
                  <c:v>0.49077362268518515</c:v>
                </c:pt>
                <c:pt idx="3011">
                  <c:v>0.4907851967592593</c:v>
                </c:pt>
                <c:pt idx="3012">
                  <c:v>0.49079677083333334</c:v>
                </c:pt>
                <c:pt idx="3013">
                  <c:v>0.49080834490740743</c:v>
                </c:pt>
                <c:pt idx="3014">
                  <c:v>0.49081991898148147</c:v>
                </c:pt>
                <c:pt idx="3015">
                  <c:v>0.49083149305555557</c:v>
                </c:pt>
                <c:pt idx="3016">
                  <c:v>0.49084306712962961</c:v>
                </c:pt>
                <c:pt idx="3017">
                  <c:v>0.49085464120370376</c:v>
                </c:pt>
                <c:pt idx="3018">
                  <c:v>0.4908662152777778</c:v>
                </c:pt>
                <c:pt idx="3019">
                  <c:v>0.49087778935185183</c:v>
                </c:pt>
                <c:pt idx="3020">
                  <c:v>0.49088936342592593</c:v>
                </c:pt>
                <c:pt idx="3021">
                  <c:v>0.49090093749999997</c:v>
                </c:pt>
                <c:pt idx="3022">
                  <c:v>0.49091251157407406</c:v>
                </c:pt>
                <c:pt idx="3023">
                  <c:v>0.4909240856481481</c:v>
                </c:pt>
                <c:pt idx="3024">
                  <c:v>0.49093565972222225</c:v>
                </c:pt>
                <c:pt idx="3025">
                  <c:v>0.49094723379629629</c:v>
                </c:pt>
                <c:pt idx="3026">
                  <c:v>0.49095880787037038</c:v>
                </c:pt>
                <c:pt idx="3027">
                  <c:v>0.49097038194444442</c:v>
                </c:pt>
                <c:pt idx="3028">
                  <c:v>0.49098195601851852</c:v>
                </c:pt>
                <c:pt idx="3029">
                  <c:v>0.49099353009259256</c:v>
                </c:pt>
                <c:pt idx="3030">
                  <c:v>0.49100510416666671</c:v>
                </c:pt>
                <c:pt idx="3031">
                  <c:v>0.49101667824074074</c:v>
                </c:pt>
                <c:pt idx="3032">
                  <c:v>0.49102825231481484</c:v>
                </c:pt>
                <c:pt idx="3033">
                  <c:v>0.49103982638888888</c:v>
                </c:pt>
                <c:pt idx="3034">
                  <c:v>0.49105140046296297</c:v>
                </c:pt>
                <c:pt idx="3035">
                  <c:v>0.49106297453703701</c:v>
                </c:pt>
                <c:pt idx="3036">
                  <c:v>0.49107454861111116</c:v>
                </c:pt>
                <c:pt idx="3037">
                  <c:v>0.4910861226851852</c:v>
                </c:pt>
                <c:pt idx="3038">
                  <c:v>0.49109769675925929</c:v>
                </c:pt>
                <c:pt idx="3039">
                  <c:v>0.49110927083333333</c:v>
                </c:pt>
                <c:pt idx="3040">
                  <c:v>0.49112084490740737</c:v>
                </c:pt>
                <c:pt idx="3041">
                  <c:v>0.49113241898148147</c:v>
                </c:pt>
                <c:pt idx="3042">
                  <c:v>0.49114399305555551</c:v>
                </c:pt>
                <c:pt idx="3043">
                  <c:v>0.49115556712962966</c:v>
                </c:pt>
                <c:pt idx="3044">
                  <c:v>0.49116714120370369</c:v>
                </c:pt>
                <c:pt idx="3045">
                  <c:v>0.49117871527777779</c:v>
                </c:pt>
                <c:pt idx="3046">
                  <c:v>0.49119028935185183</c:v>
                </c:pt>
                <c:pt idx="3047">
                  <c:v>0.49120186342592592</c:v>
                </c:pt>
                <c:pt idx="3048">
                  <c:v>0.49121343749999996</c:v>
                </c:pt>
                <c:pt idx="3049">
                  <c:v>0.49122501157407411</c:v>
                </c:pt>
                <c:pt idx="3050">
                  <c:v>0.49123658564814815</c:v>
                </c:pt>
                <c:pt idx="3051">
                  <c:v>0.49124815972222224</c:v>
                </c:pt>
                <c:pt idx="3052">
                  <c:v>0.49125973379629628</c:v>
                </c:pt>
                <c:pt idx="3053">
                  <c:v>0.49127130787037038</c:v>
                </c:pt>
                <c:pt idx="3054">
                  <c:v>0.49128288194444442</c:v>
                </c:pt>
                <c:pt idx="3055">
                  <c:v>0.49129445601851857</c:v>
                </c:pt>
                <c:pt idx="3056">
                  <c:v>0.4913060300925926</c:v>
                </c:pt>
                <c:pt idx="3057">
                  <c:v>0.4913176041666667</c:v>
                </c:pt>
                <c:pt idx="3058">
                  <c:v>0.49132917824074074</c:v>
                </c:pt>
                <c:pt idx="3059">
                  <c:v>0.49134075231481483</c:v>
                </c:pt>
                <c:pt idx="3060">
                  <c:v>0.49135232638888887</c:v>
                </c:pt>
                <c:pt idx="3061">
                  <c:v>0.49136390046296291</c:v>
                </c:pt>
                <c:pt idx="3062">
                  <c:v>0.49137547453703706</c:v>
                </c:pt>
                <c:pt idx="3063">
                  <c:v>0.4913870486111111</c:v>
                </c:pt>
                <c:pt idx="3064">
                  <c:v>0.49139862268518519</c:v>
                </c:pt>
                <c:pt idx="3065">
                  <c:v>0.49141019675925923</c:v>
                </c:pt>
                <c:pt idx="3066">
                  <c:v>0.49142177083333333</c:v>
                </c:pt>
                <c:pt idx="3067">
                  <c:v>0.49143334490740737</c:v>
                </c:pt>
                <c:pt idx="3068">
                  <c:v>0.49144491898148152</c:v>
                </c:pt>
                <c:pt idx="3069">
                  <c:v>0.49145649305555555</c:v>
                </c:pt>
                <c:pt idx="3070">
                  <c:v>0.49146806712962965</c:v>
                </c:pt>
                <c:pt idx="3071">
                  <c:v>0.49147964120370369</c:v>
                </c:pt>
                <c:pt idx="3072">
                  <c:v>0.49149121527777778</c:v>
                </c:pt>
                <c:pt idx="3073">
                  <c:v>0.49150278935185182</c:v>
                </c:pt>
                <c:pt idx="3074">
                  <c:v>0.49151436342592597</c:v>
                </c:pt>
                <c:pt idx="3075">
                  <c:v>0.49152593750000001</c:v>
                </c:pt>
                <c:pt idx="3076">
                  <c:v>0.4915375115740741</c:v>
                </c:pt>
                <c:pt idx="3077">
                  <c:v>0.49154908564814814</c:v>
                </c:pt>
                <c:pt idx="3078">
                  <c:v>0.49156065972222224</c:v>
                </c:pt>
                <c:pt idx="3079">
                  <c:v>0.49157223379629628</c:v>
                </c:pt>
                <c:pt idx="3080">
                  <c:v>0.49158380787037032</c:v>
                </c:pt>
                <c:pt idx="3081">
                  <c:v>0.49159538194444447</c:v>
                </c:pt>
                <c:pt idx="3082">
                  <c:v>0.4916069560185185</c:v>
                </c:pt>
                <c:pt idx="3083">
                  <c:v>0.4916185300925926</c:v>
                </c:pt>
                <c:pt idx="3084">
                  <c:v>0.49163010416666664</c:v>
                </c:pt>
                <c:pt idx="3085">
                  <c:v>0.49164167824074073</c:v>
                </c:pt>
                <c:pt idx="3086">
                  <c:v>0.49165325231481477</c:v>
                </c:pt>
                <c:pt idx="3087">
                  <c:v>0.49166482638888892</c:v>
                </c:pt>
                <c:pt idx="3088">
                  <c:v>0.49167640046296296</c:v>
                </c:pt>
                <c:pt idx="3089">
                  <c:v>0.49168797453703705</c:v>
                </c:pt>
                <c:pt idx="3090">
                  <c:v>0.49169954861111109</c:v>
                </c:pt>
                <c:pt idx="3091">
                  <c:v>0.49171112268518519</c:v>
                </c:pt>
                <c:pt idx="3092">
                  <c:v>0.49172269675925923</c:v>
                </c:pt>
                <c:pt idx="3093">
                  <c:v>0.49173427083333338</c:v>
                </c:pt>
                <c:pt idx="3094">
                  <c:v>0.49174584490740741</c:v>
                </c:pt>
                <c:pt idx="3095">
                  <c:v>0.49175741898148151</c:v>
                </c:pt>
                <c:pt idx="3096">
                  <c:v>0.49176899305555555</c:v>
                </c:pt>
                <c:pt idx="3097">
                  <c:v>0.49178056712962964</c:v>
                </c:pt>
                <c:pt idx="3098">
                  <c:v>0.49179214120370368</c:v>
                </c:pt>
                <c:pt idx="3099">
                  <c:v>0.49180371527777783</c:v>
                </c:pt>
                <c:pt idx="3100">
                  <c:v>0.49181528935185187</c:v>
                </c:pt>
                <c:pt idx="3101">
                  <c:v>0.49182686342592591</c:v>
                </c:pt>
                <c:pt idx="3102">
                  <c:v>0.4918384375</c:v>
                </c:pt>
                <c:pt idx="3103">
                  <c:v>0.49185001157407404</c:v>
                </c:pt>
                <c:pt idx="3104">
                  <c:v>0.49186158564814814</c:v>
                </c:pt>
                <c:pt idx="3105">
                  <c:v>0.49187315972222218</c:v>
                </c:pt>
                <c:pt idx="3106">
                  <c:v>0.49188473379629633</c:v>
                </c:pt>
                <c:pt idx="3107">
                  <c:v>0.49189630787037036</c:v>
                </c:pt>
                <c:pt idx="3108">
                  <c:v>0.49190788194444446</c:v>
                </c:pt>
                <c:pt idx="3109">
                  <c:v>0.4919194560185185</c:v>
                </c:pt>
                <c:pt idx="3110">
                  <c:v>0.49193103009259259</c:v>
                </c:pt>
                <c:pt idx="3111">
                  <c:v>0.49194260416666663</c:v>
                </c:pt>
                <c:pt idx="3112">
                  <c:v>0.49195417824074078</c:v>
                </c:pt>
                <c:pt idx="3113">
                  <c:v>0.49196575231481482</c:v>
                </c:pt>
                <c:pt idx="3114">
                  <c:v>0.49197732638888891</c:v>
                </c:pt>
                <c:pt idx="3115">
                  <c:v>0.49198890046296295</c:v>
                </c:pt>
                <c:pt idx="3116">
                  <c:v>0.49200047453703705</c:v>
                </c:pt>
                <c:pt idx="3117">
                  <c:v>0.49201204861111109</c:v>
                </c:pt>
                <c:pt idx="3118">
                  <c:v>0.49202362268518524</c:v>
                </c:pt>
                <c:pt idx="3119">
                  <c:v>0.49203519675925927</c:v>
                </c:pt>
                <c:pt idx="3120">
                  <c:v>0.49204677083333337</c:v>
                </c:pt>
                <c:pt idx="3121">
                  <c:v>0.49205834490740741</c:v>
                </c:pt>
                <c:pt idx="3122">
                  <c:v>0.49206991898148145</c:v>
                </c:pt>
                <c:pt idx="3123">
                  <c:v>0.49208149305555554</c:v>
                </c:pt>
                <c:pt idx="3124">
                  <c:v>0.49209306712962958</c:v>
                </c:pt>
                <c:pt idx="3125">
                  <c:v>0.49210464120370373</c:v>
                </c:pt>
                <c:pt idx="3126">
                  <c:v>0.49211621527777777</c:v>
                </c:pt>
                <c:pt idx="3127">
                  <c:v>0.49212778935185186</c:v>
                </c:pt>
                <c:pt idx="3128">
                  <c:v>0.4921393634259259</c:v>
                </c:pt>
                <c:pt idx="3129">
                  <c:v>0.4921509375</c:v>
                </c:pt>
                <c:pt idx="3130">
                  <c:v>0.49216251157407404</c:v>
                </c:pt>
                <c:pt idx="3131">
                  <c:v>0.49217408564814819</c:v>
                </c:pt>
                <c:pt idx="3132">
                  <c:v>0.49218565972222222</c:v>
                </c:pt>
                <c:pt idx="3133">
                  <c:v>0.49219723379629632</c:v>
                </c:pt>
                <c:pt idx="3134">
                  <c:v>0.49220880787037036</c:v>
                </c:pt>
                <c:pt idx="3135">
                  <c:v>0.49222038194444445</c:v>
                </c:pt>
                <c:pt idx="3136">
                  <c:v>0.49223195601851849</c:v>
                </c:pt>
                <c:pt idx="3137">
                  <c:v>0.49224353009259264</c:v>
                </c:pt>
                <c:pt idx="3138">
                  <c:v>0.49225510416666668</c:v>
                </c:pt>
                <c:pt idx="3139">
                  <c:v>0.49226667824074077</c:v>
                </c:pt>
                <c:pt idx="3140">
                  <c:v>0.49227825231481481</c:v>
                </c:pt>
                <c:pt idx="3141">
                  <c:v>0.49228982638888891</c:v>
                </c:pt>
                <c:pt idx="3142">
                  <c:v>0.49230140046296295</c:v>
                </c:pt>
                <c:pt idx="3143">
                  <c:v>0.49231297453703698</c:v>
                </c:pt>
                <c:pt idx="3144">
                  <c:v>0.49232454861111113</c:v>
                </c:pt>
                <c:pt idx="3145">
                  <c:v>0.49233612268518517</c:v>
                </c:pt>
                <c:pt idx="3146">
                  <c:v>0.49234769675925927</c:v>
                </c:pt>
                <c:pt idx="3147">
                  <c:v>0.49235927083333331</c:v>
                </c:pt>
                <c:pt idx="3148">
                  <c:v>0.4923708449074074</c:v>
                </c:pt>
                <c:pt idx="3149">
                  <c:v>0.49238241898148144</c:v>
                </c:pt>
                <c:pt idx="3150">
                  <c:v>0.49239399305555559</c:v>
                </c:pt>
                <c:pt idx="3151">
                  <c:v>0.49240556712962963</c:v>
                </c:pt>
                <c:pt idx="3152">
                  <c:v>0.49241714120370372</c:v>
                </c:pt>
                <c:pt idx="3153">
                  <c:v>0.49242871527777776</c:v>
                </c:pt>
                <c:pt idx="3154">
                  <c:v>0.49244028935185186</c:v>
                </c:pt>
                <c:pt idx="3155">
                  <c:v>0.4924518634259259</c:v>
                </c:pt>
                <c:pt idx="3156">
                  <c:v>0.49246343750000005</c:v>
                </c:pt>
                <c:pt idx="3157">
                  <c:v>0.49247501157407408</c:v>
                </c:pt>
                <c:pt idx="3158">
                  <c:v>0.49248658564814818</c:v>
                </c:pt>
                <c:pt idx="3159">
                  <c:v>0.49249815972222222</c:v>
                </c:pt>
                <c:pt idx="3160">
                  <c:v>0.49250973379629631</c:v>
                </c:pt>
                <c:pt idx="3161">
                  <c:v>0.49252130787037035</c:v>
                </c:pt>
                <c:pt idx="3162">
                  <c:v>0.49253288194444439</c:v>
                </c:pt>
                <c:pt idx="3163">
                  <c:v>0.49254445601851854</c:v>
                </c:pt>
                <c:pt idx="3164">
                  <c:v>0.49255603009259258</c:v>
                </c:pt>
                <c:pt idx="3165">
                  <c:v>0.49256760416666667</c:v>
                </c:pt>
                <c:pt idx="3166">
                  <c:v>0.49257917824074071</c:v>
                </c:pt>
                <c:pt idx="3167">
                  <c:v>0.49259075231481481</c:v>
                </c:pt>
                <c:pt idx="3168">
                  <c:v>0.49260232638888884</c:v>
                </c:pt>
                <c:pt idx="3169">
                  <c:v>0.49261390046296299</c:v>
                </c:pt>
                <c:pt idx="3170">
                  <c:v>0.49262547453703703</c:v>
                </c:pt>
                <c:pt idx="3171">
                  <c:v>0.49263704861111113</c:v>
                </c:pt>
                <c:pt idx="3172">
                  <c:v>0.49264862268518517</c:v>
                </c:pt>
                <c:pt idx="3173">
                  <c:v>0.49266019675925926</c:v>
                </c:pt>
                <c:pt idx="3174">
                  <c:v>0.4926717708333333</c:v>
                </c:pt>
                <c:pt idx="3175">
                  <c:v>0.49268334490740745</c:v>
                </c:pt>
                <c:pt idx="3176">
                  <c:v>0.49269491898148149</c:v>
                </c:pt>
                <c:pt idx="3177">
                  <c:v>0.49270649305555558</c:v>
                </c:pt>
                <c:pt idx="3178">
                  <c:v>0.49271806712962962</c:v>
                </c:pt>
                <c:pt idx="3179">
                  <c:v>0.49272964120370372</c:v>
                </c:pt>
                <c:pt idx="3180">
                  <c:v>0.49274121527777776</c:v>
                </c:pt>
                <c:pt idx="3181">
                  <c:v>0.49275278935185191</c:v>
                </c:pt>
                <c:pt idx="3182">
                  <c:v>0.49276436342592594</c:v>
                </c:pt>
                <c:pt idx="3183">
                  <c:v>0.49277593749999998</c:v>
                </c:pt>
                <c:pt idx="3184">
                  <c:v>0.49278751157407408</c:v>
                </c:pt>
                <c:pt idx="3185">
                  <c:v>0.49279908564814812</c:v>
                </c:pt>
                <c:pt idx="3186">
                  <c:v>0.49281065972222221</c:v>
                </c:pt>
                <c:pt idx="3187">
                  <c:v>0.49282223379629625</c:v>
                </c:pt>
                <c:pt idx="3188">
                  <c:v>0.4928338078703704</c:v>
                </c:pt>
                <c:pt idx="3189">
                  <c:v>0.49284538194444444</c:v>
                </c:pt>
                <c:pt idx="3190">
                  <c:v>0.49285695601851853</c:v>
                </c:pt>
                <c:pt idx="3191">
                  <c:v>0.49286853009259257</c:v>
                </c:pt>
                <c:pt idx="3192">
                  <c:v>0.49288010416666667</c:v>
                </c:pt>
                <c:pt idx="3193">
                  <c:v>0.4928916782407407</c:v>
                </c:pt>
                <c:pt idx="3194">
                  <c:v>0.49290325231481485</c:v>
                </c:pt>
                <c:pt idx="3195">
                  <c:v>0.49291482638888889</c:v>
                </c:pt>
                <c:pt idx="3196">
                  <c:v>0.49292640046296299</c:v>
                </c:pt>
                <c:pt idx="3197">
                  <c:v>0.49293797453703703</c:v>
                </c:pt>
                <c:pt idx="3198">
                  <c:v>0.49294954861111112</c:v>
                </c:pt>
                <c:pt idx="3199">
                  <c:v>0.49296112268518516</c:v>
                </c:pt>
                <c:pt idx="3200">
                  <c:v>0.49297269675925931</c:v>
                </c:pt>
                <c:pt idx="3201">
                  <c:v>0.49298427083333335</c:v>
                </c:pt>
                <c:pt idx="3202">
                  <c:v>0.49299584490740744</c:v>
                </c:pt>
                <c:pt idx="3203">
                  <c:v>0.49300741898148148</c:v>
                </c:pt>
                <c:pt idx="3204">
                  <c:v>0.49301899305555552</c:v>
                </c:pt>
                <c:pt idx="3205">
                  <c:v>0.49303056712962962</c:v>
                </c:pt>
                <c:pt idx="3206">
                  <c:v>0.49304214120370365</c:v>
                </c:pt>
                <c:pt idx="3207">
                  <c:v>0.4930537152777778</c:v>
                </c:pt>
                <c:pt idx="3208">
                  <c:v>0.49306528935185184</c:v>
                </c:pt>
                <c:pt idx="3209">
                  <c:v>0.49307686342592594</c:v>
                </c:pt>
                <c:pt idx="3210">
                  <c:v>0.49308843749999998</c:v>
                </c:pt>
                <c:pt idx="3211">
                  <c:v>0.49310001157407407</c:v>
                </c:pt>
                <c:pt idx="3212">
                  <c:v>0.49311158564814811</c:v>
                </c:pt>
                <c:pt idx="3213">
                  <c:v>0.49312315972222226</c:v>
                </c:pt>
                <c:pt idx="3214">
                  <c:v>0.4931347337962963</c:v>
                </c:pt>
                <c:pt idx="3215">
                  <c:v>0.49314630787037039</c:v>
                </c:pt>
                <c:pt idx="3216">
                  <c:v>0.49315788194444443</c:v>
                </c:pt>
                <c:pt idx="3217">
                  <c:v>0.49316945601851853</c:v>
                </c:pt>
                <c:pt idx="3218">
                  <c:v>0.49318103009259256</c:v>
                </c:pt>
                <c:pt idx="3219">
                  <c:v>0.49319260416666671</c:v>
                </c:pt>
                <c:pt idx="3220">
                  <c:v>0.49320417824074075</c:v>
                </c:pt>
                <c:pt idx="3221">
                  <c:v>0.49321575231481485</c:v>
                </c:pt>
                <c:pt idx="3222">
                  <c:v>0.49322732638888889</c:v>
                </c:pt>
                <c:pt idx="3223">
                  <c:v>0.49323890046296298</c:v>
                </c:pt>
                <c:pt idx="3224">
                  <c:v>0.49325047453703702</c:v>
                </c:pt>
                <c:pt idx="3225">
                  <c:v>0.49326204861111106</c:v>
                </c:pt>
                <c:pt idx="3226">
                  <c:v>0.49327362268518521</c:v>
                </c:pt>
                <c:pt idx="3227">
                  <c:v>0.49328519675925925</c:v>
                </c:pt>
                <c:pt idx="3228">
                  <c:v>0.49329677083333334</c:v>
                </c:pt>
                <c:pt idx="3229">
                  <c:v>0.49330834490740738</c:v>
                </c:pt>
                <c:pt idx="3230">
                  <c:v>0.49331991898148148</c:v>
                </c:pt>
                <c:pt idx="3231">
                  <c:v>0.49333149305555551</c:v>
                </c:pt>
                <c:pt idx="3232">
                  <c:v>0.49334306712962966</c:v>
                </c:pt>
                <c:pt idx="3233">
                  <c:v>0.4933546412037037</c:v>
                </c:pt>
                <c:pt idx="3234">
                  <c:v>0.4933662152777778</c:v>
                </c:pt>
                <c:pt idx="3235">
                  <c:v>0.49337778935185184</c:v>
                </c:pt>
                <c:pt idx="3236">
                  <c:v>0.49338936342592593</c:v>
                </c:pt>
                <c:pt idx="3237">
                  <c:v>0.49340093749999997</c:v>
                </c:pt>
                <c:pt idx="3238">
                  <c:v>0.49341251157407412</c:v>
                </c:pt>
                <c:pt idx="3239">
                  <c:v>0.49342408564814816</c:v>
                </c:pt>
                <c:pt idx="3240">
                  <c:v>0.49343565972222225</c:v>
                </c:pt>
                <c:pt idx="3241">
                  <c:v>0.49344723379629629</c:v>
                </c:pt>
                <c:pt idx="3242">
                  <c:v>0.49345880787037039</c:v>
                </c:pt>
                <c:pt idx="3243">
                  <c:v>0.49347038194444443</c:v>
                </c:pt>
                <c:pt idx="3244">
                  <c:v>0.49348195601851846</c:v>
                </c:pt>
                <c:pt idx="3245">
                  <c:v>0.49349353009259261</c:v>
                </c:pt>
                <c:pt idx="3246">
                  <c:v>0.49350510416666665</c:v>
                </c:pt>
                <c:pt idx="3247">
                  <c:v>0.49351667824074075</c:v>
                </c:pt>
                <c:pt idx="3248">
                  <c:v>0.49352825231481479</c:v>
                </c:pt>
                <c:pt idx="3249">
                  <c:v>0.49353982638888888</c:v>
                </c:pt>
                <c:pt idx="3250">
                  <c:v>0.49355140046296292</c:v>
                </c:pt>
                <c:pt idx="3251">
                  <c:v>0.49356297453703707</c:v>
                </c:pt>
                <c:pt idx="3252">
                  <c:v>0.49357454861111111</c:v>
                </c:pt>
                <c:pt idx="3253">
                  <c:v>0.4935861226851852</c:v>
                </c:pt>
                <c:pt idx="3254">
                  <c:v>0.49359769675925924</c:v>
                </c:pt>
                <c:pt idx="3255">
                  <c:v>0.49360927083333334</c:v>
                </c:pt>
                <c:pt idx="3256">
                  <c:v>0.49362084490740737</c:v>
                </c:pt>
                <c:pt idx="3257">
                  <c:v>0.49363241898148152</c:v>
                </c:pt>
                <c:pt idx="3258">
                  <c:v>0.49364399305555556</c:v>
                </c:pt>
                <c:pt idx="3259">
                  <c:v>0.49365556712962966</c:v>
                </c:pt>
                <c:pt idx="3260">
                  <c:v>0.4936671412037037</c:v>
                </c:pt>
                <c:pt idx="3261">
                  <c:v>0.49367871527777779</c:v>
                </c:pt>
                <c:pt idx="3262">
                  <c:v>0.49369028935185183</c:v>
                </c:pt>
                <c:pt idx="3263">
                  <c:v>0.49370186342592598</c:v>
                </c:pt>
                <c:pt idx="3264">
                  <c:v>0.49371343750000002</c:v>
                </c:pt>
                <c:pt idx="3265">
                  <c:v>0.49372501157407406</c:v>
                </c:pt>
                <c:pt idx="3266">
                  <c:v>0.49373658564814815</c:v>
                </c:pt>
                <c:pt idx="3267">
                  <c:v>0.49374815972222219</c:v>
                </c:pt>
                <c:pt idx="3268">
                  <c:v>0.49375973379629629</c:v>
                </c:pt>
                <c:pt idx="3269">
                  <c:v>0.49377130787037032</c:v>
                </c:pt>
                <c:pt idx="3270">
                  <c:v>0.49378288194444447</c:v>
                </c:pt>
                <c:pt idx="3271">
                  <c:v>0.49379445601851851</c:v>
                </c:pt>
                <c:pt idx="3272">
                  <c:v>0.49380603009259261</c:v>
                </c:pt>
                <c:pt idx="3273">
                  <c:v>0.49381760416666665</c:v>
                </c:pt>
                <c:pt idx="3274">
                  <c:v>0.49382917824074074</c:v>
                </c:pt>
                <c:pt idx="3275">
                  <c:v>0.49384075231481478</c:v>
                </c:pt>
                <c:pt idx="3276">
                  <c:v>0.49385232638888893</c:v>
                </c:pt>
                <c:pt idx="3277">
                  <c:v>0.49386390046296297</c:v>
                </c:pt>
                <c:pt idx="3278">
                  <c:v>0.49387547453703706</c:v>
                </c:pt>
                <c:pt idx="3279">
                  <c:v>0.4938870486111111</c:v>
                </c:pt>
                <c:pt idx="3280">
                  <c:v>0.4938986226851852</c:v>
                </c:pt>
                <c:pt idx="3281">
                  <c:v>0.49391019675925923</c:v>
                </c:pt>
                <c:pt idx="3282">
                  <c:v>0.49392177083333338</c:v>
                </c:pt>
                <c:pt idx="3283">
                  <c:v>0.49393334490740742</c:v>
                </c:pt>
                <c:pt idx="3284">
                  <c:v>0.49394491898148152</c:v>
                </c:pt>
                <c:pt idx="3285">
                  <c:v>0.49395649305555556</c:v>
                </c:pt>
                <c:pt idx="3286">
                  <c:v>0.4939680671296296</c:v>
                </c:pt>
                <c:pt idx="3287">
                  <c:v>0.49397964120370369</c:v>
                </c:pt>
                <c:pt idx="3288">
                  <c:v>0.49399121527777773</c:v>
                </c:pt>
                <c:pt idx="3289">
                  <c:v>0.49400278935185188</c:v>
                </c:pt>
                <c:pt idx="3290">
                  <c:v>0.49401436342592592</c:v>
                </c:pt>
                <c:pt idx="3291">
                  <c:v>0.49402593750000001</c:v>
                </c:pt>
                <c:pt idx="3292">
                  <c:v>0.49403751157407405</c:v>
                </c:pt>
                <c:pt idx="3293">
                  <c:v>0.49404908564814815</c:v>
                </c:pt>
                <c:pt idx="3294">
                  <c:v>0.49406065972222218</c:v>
                </c:pt>
                <c:pt idx="3295">
                  <c:v>0.49407223379629633</c:v>
                </c:pt>
                <c:pt idx="3296">
                  <c:v>0.49408380787037037</c:v>
                </c:pt>
                <c:pt idx="3297">
                  <c:v>0.49409538194444447</c:v>
                </c:pt>
                <c:pt idx="3298">
                  <c:v>0.49410695601851851</c:v>
                </c:pt>
                <c:pt idx="3299">
                  <c:v>0.4941185300925926</c:v>
                </c:pt>
                <c:pt idx="3300">
                  <c:v>0.49413010416666664</c:v>
                </c:pt>
                <c:pt idx="3301">
                  <c:v>0.49414167824074079</c:v>
                </c:pt>
                <c:pt idx="3302">
                  <c:v>0.49415325231481483</c:v>
                </c:pt>
                <c:pt idx="3303">
                  <c:v>0.49416482638888892</c:v>
                </c:pt>
                <c:pt idx="3304">
                  <c:v>0.49417640046296296</c:v>
                </c:pt>
                <c:pt idx="3305">
                  <c:v>0.494187974537037</c:v>
                </c:pt>
                <c:pt idx="3306">
                  <c:v>0.49419954861111109</c:v>
                </c:pt>
                <c:pt idx="3307">
                  <c:v>0.49421112268518513</c:v>
                </c:pt>
                <c:pt idx="3308">
                  <c:v>0.49422269675925928</c:v>
                </c:pt>
                <c:pt idx="3309">
                  <c:v>0.49423427083333332</c:v>
                </c:pt>
                <c:pt idx="3310">
                  <c:v>0.49424584490740742</c:v>
                </c:pt>
                <c:pt idx="3311">
                  <c:v>0.49425741898148146</c:v>
                </c:pt>
                <c:pt idx="3312">
                  <c:v>0.49426899305555555</c:v>
                </c:pt>
                <c:pt idx="3313">
                  <c:v>0.49428056712962959</c:v>
                </c:pt>
                <c:pt idx="3314">
                  <c:v>0.49429214120370374</c:v>
                </c:pt>
                <c:pt idx="3315">
                  <c:v>0.49430371527777778</c:v>
                </c:pt>
                <c:pt idx="3316">
                  <c:v>0.49431528935185187</c:v>
                </c:pt>
                <c:pt idx="3317">
                  <c:v>0.49432686342592591</c:v>
                </c:pt>
                <c:pt idx="3318">
                  <c:v>0.49433843750000001</c:v>
                </c:pt>
                <c:pt idx="3319">
                  <c:v>0.49435001157407404</c:v>
                </c:pt>
                <c:pt idx="3320">
                  <c:v>0.49436158564814819</c:v>
                </c:pt>
                <c:pt idx="3321">
                  <c:v>0.49437315972222223</c:v>
                </c:pt>
                <c:pt idx="3322">
                  <c:v>0.49438473379629633</c:v>
                </c:pt>
                <c:pt idx="3323">
                  <c:v>0.49439630787037037</c:v>
                </c:pt>
                <c:pt idx="3324">
                  <c:v>0.49440788194444446</c:v>
                </c:pt>
                <c:pt idx="3325">
                  <c:v>0.4944194560185185</c:v>
                </c:pt>
                <c:pt idx="3326">
                  <c:v>0.49443103009259254</c:v>
                </c:pt>
                <c:pt idx="3327">
                  <c:v>0.49444260416666669</c:v>
                </c:pt>
                <c:pt idx="3328">
                  <c:v>0.49445417824074073</c:v>
                </c:pt>
                <c:pt idx="3329">
                  <c:v>0.49446575231481482</c:v>
                </c:pt>
                <c:pt idx="3330">
                  <c:v>0.49447732638888886</c:v>
                </c:pt>
                <c:pt idx="3331">
                  <c:v>0.49448890046296295</c:v>
                </c:pt>
                <c:pt idx="3332">
                  <c:v>0.49450047453703699</c:v>
                </c:pt>
                <c:pt idx="3333">
                  <c:v>0.49451204861111114</c:v>
                </c:pt>
                <c:pt idx="3334">
                  <c:v>0.49452362268518518</c:v>
                </c:pt>
                <c:pt idx="3335">
                  <c:v>0.49453519675925928</c:v>
                </c:pt>
                <c:pt idx="3336">
                  <c:v>0.49454677083333332</c:v>
                </c:pt>
                <c:pt idx="3337">
                  <c:v>0.49455834490740741</c:v>
                </c:pt>
                <c:pt idx="3338">
                  <c:v>0.49456991898148145</c:v>
                </c:pt>
                <c:pt idx="3339">
                  <c:v>0.4945814930555556</c:v>
                </c:pt>
                <c:pt idx="3340">
                  <c:v>0.49459306712962964</c:v>
                </c:pt>
                <c:pt idx="3341">
                  <c:v>0.49460464120370373</c:v>
                </c:pt>
                <c:pt idx="3342">
                  <c:v>0.49461621527777777</c:v>
                </c:pt>
                <c:pt idx="3343">
                  <c:v>0.49462778935185187</c:v>
                </c:pt>
                <c:pt idx="3344">
                  <c:v>0.4946393634259259</c:v>
                </c:pt>
                <c:pt idx="3345">
                  <c:v>0.49465093750000005</c:v>
                </c:pt>
                <c:pt idx="3346">
                  <c:v>0.49466251157407409</c:v>
                </c:pt>
                <c:pt idx="3347">
                  <c:v>0.49467408564814813</c:v>
                </c:pt>
                <c:pt idx="3348">
                  <c:v>0.49468565972222223</c:v>
                </c:pt>
                <c:pt idx="3349">
                  <c:v>0.49469723379629627</c:v>
                </c:pt>
                <c:pt idx="3350">
                  <c:v>0.49470880787037036</c:v>
                </c:pt>
                <c:pt idx="3351">
                  <c:v>0.4947203819444444</c:v>
                </c:pt>
                <c:pt idx="3352">
                  <c:v>0.49473195601851855</c:v>
                </c:pt>
                <c:pt idx="3353">
                  <c:v>0.49474353009259259</c:v>
                </c:pt>
                <c:pt idx="3354">
                  <c:v>0.49475510416666668</c:v>
                </c:pt>
                <c:pt idx="3355">
                  <c:v>0.49476667824074072</c:v>
                </c:pt>
                <c:pt idx="3356">
                  <c:v>0.49477825231481481</c:v>
                </c:pt>
                <c:pt idx="3357">
                  <c:v>0.49478982638888885</c:v>
                </c:pt>
                <c:pt idx="3358">
                  <c:v>0.494801400462963</c:v>
                </c:pt>
                <c:pt idx="3359">
                  <c:v>0.49481297453703704</c:v>
                </c:pt>
                <c:pt idx="3360">
                  <c:v>0.49482454861111114</c:v>
                </c:pt>
                <c:pt idx="3361">
                  <c:v>0.49483612268518518</c:v>
                </c:pt>
                <c:pt idx="3362">
                  <c:v>0.49484769675925927</c:v>
                </c:pt>
                <c:pt idx="3363">
                  <c:v>0.49485927083333331</c:v>
                </c:pt>
                <c:pt idx="3364">
                  <c:v>0.49487084490740746</c:v>
                </c:pt>
                <c:pt idx="3365">
                  <c:v>0.4948824189814815</c:v>
                </c:pt>
                <c:pt idx="3366">
                  <c:v>0.49489399305555559</c:v>
                </c:pt>
                <c:pt idx="3367">
                  <c:v>0.49490556712962963</c:v>
                </c:pt>
                <c:pt idx="3368">
                  <c:v>0.49491714120370367</c:v>
                </c:pt>
                <c:pt idx="3369">
                  <c:v>0.49492871527777776</c:v>
                </c:pt>
                <c:pt idx="3370">
                  <c:v>0.4949402893518518</c:v>
                </c:pt>
                <c:pt idx="3371">
                  <c:v>0.49495186342592595</c:v>
                </c:pt>
                <c:pt idx="3372">
                  <c:v>0.49496343749999999</c:v>
                </c:pt>
                <c:pt idx="3373">
                  <c:v>0.49497501157407409</c:v>
                </c:pt>
                <c:pt idx="3374">
                  <c:v>0.49498658564814813</c:v>
                </c:pt>
                <c:pt idx="3375">
                  <c:v>0.49499815972222222</c:v>
                </c:pt>
                <c:pt idx="3376">
                  <c:v>0.49500973379629626</c:v>
                </c:pt>
                <c:pt idx="3377">
                  <c:v>0.49502130787037041</c:v>
                </c:pt>
                <c:pt idx="3378">
                  <c:v>0.49503288194444445</c:v>
                </c:pt>
                <c:pt idx="3379">
                  <c:v>0.49504445601851854</c:v>
                </c:pt>
                <c:pt idx="3380">
                  <c:v>0.49505603009259258</c:v>
                </c:pt>
                <c:pt idx="3381">
                  <c:v>0.49506760416666667</c:v>
                </c:pt>
                <c:pt idx="3382">
                  <c:v>0.49507917824074071</c:v>
                </c:pt>
                <c:pt idx="3383">
                  <c:v>0.49509075231481486</c:v>
                </c:pt>
                <c:pt idx="3384">
                  <c:v>0.4951023263888889</c:v>
                </c:pt>
                <c:pt idx="3385">
                  <c:v>0.495113900462963</c:v>
                </c:pt>
                <c:pt idx="3386">
                  <c:v>0.49512547453703704</c:v>
                </c:pt>
                <c:pt idx="3387">
                  <c:v>0.49513704861111107</c:v>
                </c:pt>
                <c:pt idx="3388">
                  <c:v>0.49514862268518517</c:v>
                </c:pt>
                <c:pt idx="3389">
                  <c:v>0.49516019675925921</c:v>
                </c:pt>
                <c:pt idx="3390">
                  <c:v>0.49517177083333336</c:v>
                </c:pt>
                <c:pt idx="3391">
                  <c:v>0.4951833449074074</c:v>
                </c:pt>
                <c:pt idx="3392">
                  <c:v>0.49519491898148149</c:v>
                </c:pt>
                <c:pt idx="3393">
                  <c:v>0.49520649305555553</c:v>
                </c:pt>
                <c:pt idx="3394">
                  <c:v>0.49521806712962962</c:v>
                </c:pt>
                <c:pt idx="3395">
                  <c:v>0.49522964120370366</c:v>
                </c:pt>
                <c:pt idx="3396">
                  <c:v>0.49524121527777781</c:v>
                </c:pt>
                <c:pt idx="3397">
                  <c:v>0.49525278935185185</c:v>
                </c:pt>
                <c:pt idx="3398">
                  <c:v>0.49526436342592595</c:v>
                </c:pt>
                <c:pt idx="3399">
                  <c:v>0.49527593749999999</c:v>
                </c:pt>
                <c:pt idx="3400">
                  <c:v>0.49528751157407408</c:v>
                </c:pt>
                <c:pt idx="3401">
                  <c:v>0.49529908564814812</c:v>
                </c:pt>
                <c:pt idx="3402">
                  <c:v>0.49531065972222227</c:v>
                </c:pt>
                <c:pt idx="3403">
                  <c:v>0.49532223379629631</c:v>
                </c:pt>
                <c:pt idx="3404">
                  <c:v>0.4953338078703704</c:v>
                </c:pt>
                <c:pt idx="3405">
                  <c:v>0.49534538194444444</c:v>
                </c:pt>
                <c:pt idx="3406">
                  <c:v>0.49535695601851853</c:v>
                </c:pt>
                <c:pt idx="3407">
                  <c:v>0.49536853009259257</c:v>
                </c:pt>
                <c:pt idx="3408">
                  <c:v>0.49538010416666661</c:v>
                </c:pt>
                <c:pt idx="3409">
                  <c:v>0.49539167824074076</c:v>
                </c:pt>
                <c:pt idx="3410">
                  <c:v>0.4954032523148148</c:v>
                </c:pt>
                <c:pt idx="3411">
                  <c:v>0.4954148263888889</c:v>
                </c:pt>
                <c:pt idx="3412">
                  <c:v>0.49542640046296293</c:v>
                </c:pt>
                <c:pt idx="3413">
                  <c:v>0.49543797453703703</c:v>
                </c:pt>
                <c:pt idx="3414">
                  <c:v>0.49544954861111107</c:v>
                </c:pt>
                <c:pt idx="3415">
                  <c:v>0.49546112268518522</c:v>
                </c:pt>
                <c:pt idx="3416">
                  <c:v>0.49547269675925926</c:v>
                </c:pt>
                <c:pt idx="3417">
                  <c:v>0.49548427083333335</c:v>
                </c:pt>
                <c:pt idx="3418">
                  <c:v>0.49549584490740739</c:v>
                </c:pt>
                <c:pt idx="3419">
                  <c:v>0.49550741898148148</c:v>
                </c:pt>
                <c:pt idx="3420">
                  <c:v>0.49551899305555552</c:v>
                </c:pt>
                <c:pt idx="3421">
                  <c:v>0.49553056712962967</c:v>
                </c:pt>
                <c:pt idx="3422">
                  <c:v>0.49554214120370371</c:v>
                </c:pt>
                <c:pt idx="3423">
                  <c:v>0.49555371527777781</c:v>
                </c:pt>
                <c:pt idx="3424">
                  <c:v>0.49556528935185185</c:v>
                </c:pt>
                <c:pt idx="3425">
                  <c:v>0.49557686342592594</c:v>
                </c:pt>
                <c:pt idx="3426">
                  <c:v>0.49558843749999998</c:v>
                </c:pt>
                <c:pt idx="3427">
                  <c:v>0.49560001157407413</c:v>
                </c:pt>
                <c:pt idx="3428">
                  <c:v>0.49561158564814817</c:v>
                </c:pt>
                <c:pt idx="3429">
                  <c:v>0.49562315972222221</c:v>
                </c:pt>
                <c:pt idx="3430">
                  <c:v>0.4956347337962963</c:v>
                </c:pt>
                <c:pt idx="3431">
                  <c:v>0.49564630787037034</c:v>
                </c:pt>
                <c:pt idx="3432">
                  <c:v>0.49565788194444443</c:v>
                </c:pt>
                <c:pt idx="3433">
                  <c:v>0.49566945601851847</c:v>
                </c:pt>
                <c:pt idx="3434">
                  <c:v>0.49568103009259262</c:v>
                </c:pt>
                <c:pt idx="3435">
                  <c:v>0.49569260416666666</c:v>
                </c:pt>
                <c:pt idx="3436">
                  <c:v>0.49570417824074076</c:v>
                </c:pt>
                <c:pt idx="3437">
                  <c:v>0.49571575231481479</c:v>
                </c:pt>
                <c:pt idx="3438">
                  <c:v>0.49572732638888889</c:v>
                </c:pt>
                <c:pt idx="3439">
                  <c:v>0.49573890046296293</c:v>
                </c:pt>
                <c:pt idx="3440">
                  <c:v>0.49575047453703708</c:v>
                </c:pt>
                <c:pt idx="3441">
                  <c:v>0.49576204861111112</c:v>
                </c:pt>
                <c:pt idx="3442">
                  <c:v>0.49577362268518521</c:v>
                </c:pt>
                <c:pt idx="3443">
                  <c:v>0.49578519675925925</c:v>
                </c:pt>
                <c:pt idx="3444">
                  <c:v>0.49579677083333334</c:v>
                </c:pt>
                <c:pt idx="3445">
                  <c:v>0.49580834490740738</c:v>
                </c:pt>
                <c:pt idx="3446">
                  <c:v>0.49581991898148153</c:v>
                </c:pt>
                <c:pt idx="3447">
                  <c:v>0.49583149305555557</c:v>
                </c:pt>
                <c:pt idx="3448">
                  <c:v>0.49584306712962967</c:v>
                </c:pt>
                <c:pt idx="3449">
                  <c:v>0.49585464120370371</c:v>
                </c:pt>
                <c:pt idx="3450">
                  <c:v>0.49586621527777774</c:v>
                </c:pt>
                <c:pt idx="3451">
                  <c:v>0.49587778935185184</c:v>
                </c:pt>
                <c:pt idx="3452">
                  <c:v>0.49588936342592588</c:v>
                </c:pt>
                <c:pt idx="3453">
                  <c:v>0.49590093750000003</c:v>
                </c:pt>
                <c:pt idx="3454">
                  <c:v>0.49591251157407407</c:v>
                </c:pt>
                <c:pt idx="3455">
                  <c:v>0.49592408564814816</c:v>
                </c:pt>
                <c:pt idx="3456">
                  <c:v>0.4959356597222222</c:v>
                </c:pt>
                <c:pt idx="3457">
                  <c:v>0.49594723379629629</c:v>
                </c:pt>
                <c:pt idx="3458">
                  <c:v>0.49595880787037033</c:v>
                </c:pt>
                <c:pt idx="3459">
                  <c:v>0.49597038194444448</c:v>
                </c:pt>
                <c:pt idx="3460">
                  <c:v>0.49598195601851852</c:v>
                </c:pt>
                <c:pt idx="3461">
                  <c:v>0.49599353009259262</c:v>
                </c:pt>
                <c:pt idx="3462">
                  <c:v>0.49600510416666665</c:v>
                </c:pt>
                <c:pt idx="3463">
                  <c:v>0.49601667824074075</c:v>
                </c:pt>
                <c:pt idx="3464">
                  <c:v>0.49602825231481479</c:v>
                </c:pt>
                <c:pt idx="3465">
                  <c:v>0.49603982638888894</c:v>
                </c:pt>
                <c:pt idx="3466">
                  <c:v>0.49605140046296298</c:v>
                </c:pt>
                <c:pt idx="3467">
                  <c:v>0.49606297453703707</c:v>
                </c:pt>
                <c:pt idx="3468">
                  <c:v>0.49607454861111111</c:v>
                </c:pt>
                <c:pt idx="3469">
                  <c:v>0.49608612268518515</c:v>
                </c:pt>
                <c:pt idx="3470">
                  <c:v>0.49609769675925924</c:v>
                </c:pt>
                <c:pt idx="3471">
                  <c:v>0.49610927083333328</c:v>
                </c:pt>
                <c:pt idx="3472">
                  <c:v>0.49612084490740743</c:v>
                </c:pt>
                <c:pt idx="3473">
                  <c:v>0.49613241898148147</c:v>
                </c:pt>
                <c:pt idx="3474">
                  <c:v>0.49614399305555557</c:v>
                </c:pt>
                <c:pt idx="3475">
                  <c:v>0.4961555671296296</c:v>
                </c:pt>
                <c:pt idx="3476">
                  <c:v>0.4961671412037037</c:v>
                </c:pt>
                <c:pt idx="3477">
                  <c:v>0.49617871527777774</c:v>
                </c:pt>
                <c:pt idx="3478">
                  <c:v>0.49619028935185189</c:v>
                </c:pt>
                <c:pt idx="3479">
                  <c:v>0.49620186342592593</c:v>
                </c:pt>
                <c:pt idx="3480">
                  <c:v>0.49621343750000002</c:v>
                </c:pt>
                <c:pt idx="3481">
                  <c:v>0.49622501157407406</c:v>
                </c:pt>
                <c:pt idx="3482">
                  <c:v>0.49623658564814815</c:v>
                </c:pt>
                <c:pt idx="3483">
                  <c:v>0.49624815972222219</c:v>
                </c:pt>
                <c:pt idx="3484">
                  <c:v>0.49625973379629634</c:v>
                </c:pt>
                <c:pt idx="3485">
                  <c:v>0.49627130787037038</c:v>
                </c:pt>
                <c:pt idx="3486">
                  <c:v>0.49628288194444448</c:v>
                </c:pt>
                <c:pt idx="3487">
                  <c:v>0.49629445601851851</c:v>
                </c:pt>
                <c:pt idx="3488">
                  <c:v>0.49630603009259261</c:v>
                </c:pt>
                <c:pt idx="3489">
                  <c:v>0.49631760416666665</c:v>
                </c:pt>
                <c:pt idx="3490">
                  <c:v>0.49632917824074069</c:v>
                </c:pt>
                <c:pt idx="3491">
                  <c:v>0.49634075231481484</c:v>
                </c:pt>
                <c:pt idx="3492">
                  <c:v>0.49635232638888888</c:v>
                </c:pt>
                <c:pt idx="3493">
                  <c:v>0.49636390046296297</c:v>
                </c:pt>
                <c:pt idx="3494">
                  <c:v>0.49637547453703701</c:v>
                </c:pt>
                <c:pt idx="3495">
                  <c:v>0.4963870486111111</c:v>
                </c:pt>
                <c:pt idx="3496">
                  <c:v>0.49639862268518514</c:v>
                </c:pt>
                <c:pt idx="3497">
                  <c:v>0.49641019675925929</c:v>
                </c:pt>
                <c:pt idx="3498">
                  <c:v>0.49642177083333333</c:v>
                </c:pt>
                <c:pt idx="3499">
                  <c:v>0.49643334490740743</c:v>
                </c:pt>
                <c:pt idx="3500">
                  <c:v>0.49644491898148146</c:v>
                </c:pt>
                <c:pt idx="3501">
                  <c:v>0.49645649305555556</c:v>
                </c:pt>
                <c:pt idx="3502">
                  <c:v>0.4964680671296296</c:v>
                </c:pt>
                <c:pt idx="3503">
                  <c:v>0.49647964120370375</c:v>
                </c:pt>
                <c:pt idx="3504">
                  <c:v>0.49649121527777779</c:v>
                </c:pt>
                <c:pt idx="3505">
                  <c:v>0.49650278935185188</c:v>
                </c:pt>
                <c:pt idx="3506">
                  <c:v>0.49651436342592592</c:v>
                </c:pt>
                <c:pt idx="3507">
                  <c:v>0.49652593750000001</c:v>
                </c:pt>
                <c:pt idx="3508">
                  <c:v>0.49653751157407405</c:v>
                </c:pt>
                <c:pt idx="3509">
                  <c:v>0.4965490856481482</c:v>
                </c:pt>
                <c:pt idx="3510">
                  <c:v>0.49656065972222224</c:v>
                </c:pt>
                <c:pt idx="3511">
                  <c:v>0.49657223379629628</c:v>
                </c:pt>
                <c:pt idx="3512">
                  <c:v>0.49658380787037038</c:v>
                </c:pt>
                <c:pt idx="3513">
                  <c:v>0.49659538194444441</c:v>
                </c:pt>
                <c:pt idx="3514">
                  <c:v>0.49660695601851851</c:v>
                </c:pt>
                <c:pt idx="3515">
                  <c:v>0.49661853009259255</c:v>
                </c:pt>
                <c:pt idx="3516">
                  <c:v>0.4966301041666667</c:v>
                </c:pt>
                <c:pt idx="3517">
                  <c:v>0.49664167824074074</c:v>
                </c:pt>
                <c:pt idx="3518">
                  <c:v>0.49665325231481483</c:v>
                </c:pt>
                <c:pt idx="3519">
                  <c:v>0.49666482638888887</c:v>
                </c:pt>
                <c:pt idx="3520">
                  <c:v>0.49667640046296296</c:v>
                </c:pt>
                <c:pt idx="3521">
                  <c:v>0.496687974537037</c:v>
                </c:pt>
                <c:pt idx="3522">
                  <c:v>0.49669954861111115</c:v>
                </c:pt>
                <c:pt idx="3523">
                  <c:v>0.49671112268518519</c:v>
                </c:pt>
                <c:pt idx="3524">
                  <c:v>0.49672269675925929</c:v>
                </c:pt>
                <c:pt idx="3525">
                  <c:v>0.49673427083333332</c:v>
                </c:pt>
                <c:pt idx="3526">
                  <c:v>0.49674584490740742</c:v>
                </c:pt>
                <c:pt idx="3527">
                  <c:v>0.49675741898148146</c:v>
                </c:pt>
                <c:pt idx="3528">
                  <c:v>0.49676899305555561</c:v>
                </c:pt>
                <c:pt idx="3529">
                  <c:v>0.49678056712962965</c:v>
                </c:pt>
                <c:pt idx="3530">
                  <c:v>0.49679214120370369</c:v>
                </c:pt>
                <c:pt idx="3531">
                  <c:v>0.49680371527777778</c:v>
                </c:pt>
                <c:pt idx="3532">
                  <c:v>0.49681528935185182</c:v>
                </c:pt>
                <c:pt idx="3533">
                  <c:v>0.49682686342592591</c:v>
                </c:pt>
                <c:pt idx="3534">
                  <c:v>0.49683843749999995</c:v>
                </c:pt>
                <c:pt idx="3535">
                  <c:v>0.4968500115740741</c:v>
                </c:pt>
                <c:pt idx="3536">
                  <c:v>0.49686158564814814</c:v>
                </c:pt>
                <c:pt idx="3537">
                  <c:v>0.49687315972222224</c:v>
                </c:pt>
                <c:pt idx="3538">
                  <c:v>0.49688473379629627</c:v>
                </c:pt>
                <c:pt idx="3539">
                  <c:v>0.49689630787037037</c:v>
                </c:pt>
                <c:pt idx="3540">
                  <c:v>0.49690788194444441</c:v>
                </c:pt>
                <c:pt idx="3541">
                  <c:v>0.49691945601851856</c:v>
                </c:pt>
                <c:pt idx="3542">
                  <c:v>0.4969310300925926</c:v>
                </c:pt>
                <c:pt idx="3543">
                  <c:v>0.49694260416666669</c:v>
                </c:pt>
                <c:pt idx="3544">
                  <c:v>0.49695417824074073</c:v>
                </c:pt>
                <c:pt idx="3545">
                  <c:v>0.49696575231481482</c:v>
                </c:pt>
                <c:pt idx="3546">
                  <c:v>0.49697732638888886</c:v>
                </c:pt>
                <c:pt idx="3547">
                  <c:v>0.49698890046296301</c:v>
                </c:pt>
                <c:pt idx="3548">
                  <c:v>0.49700047453703705</c:v>
                </c:pt>
                <c:pt idx="3549">
                  <c:v>0.49701204861111115</c:v>
                </c:pt>
                <c:pt idx="3550">
                  <c:v>0.49702362268518518</c:v>
                </c:pt>
                <c:pt idx="3551">
                  <c:v>0.49703519675925922</c:v>
                </c:pt>
                <c:pt idx="3552">
                  <c:v>0.49704677083333332</c:v>
                </c:pt>
                <c:pt idx="3553">
                  <c:v>0.49705834490740736</c:v>
                </c:pt>
                <c:pt idx="3554">
                  <c:v>0.49706991898148151</c:v>
                </c:pt>
                <c:pt idx="3555">
                  <c:v>0.49708149305555555</c:v>
                </c:pt>
                <c:pt idx="3556">
                  <c:v>0.49709306712962964</c:v>
                </c:pt>
                <c:pt idx="3557">
                  <c:v>0.49710464120370368</c:v>
                </c:pt>
                <c:pt idx="3558">
                  <c:v>0.49711621527777777</c:v>
                </c:pt>
                <c:pt idx="3559">
                  <c:v>0.49712778935185181</c:v>
                </c:pt>
                <c:pt idx="3560">
                  <c:v>0.49713936342592596</c:v>
                </c:pt>
                <c:pt idx="3561">
                  <c:v>0.4971509375</c:v>
                </c:pt>
                <c:pt idx="3562">
                  <c:v>0.4971625115740741</c:v>
                </c:pt>
                <c:pt idx="3563">
                  <c:v>0.49717408564814813</c:v>
                </c:pt>
                <c:pt idx="3564">
                  <c:v>0.49718565972222223</c:v>
                </c:pt>
                <c:pt idx="3565">
                  <c:v>0.49719723379629627</c:v>
                </c:pt>
                <c:pt idx="3566">
                  <c:v>0.49720880787037042</c:v>
                </c:pt>
                <c:pt idx="3567">
                  <c:v>0.49722038194444446</c:v>
                </c:pt>
                <c:pt idx="3568">
                  <c:v>0.49723195601851855</c:v>
                </c:pt>
                <c:pt idx="3569">
                  <c:v>0.49724353009259259</c:v>
                </c:pt>
                <c:pt idx="3570">
                  <c:v>0.49725510416666668</c:v>
                </c:pt>
                <c:pt idx="3571">
                  <c:v>0.49726667824074072</c:v>
                </c:pt>
                <c:pt idx="3572">
                  <c:v>0.49727825231481476</c:v>
                </c:pt>
                <c:pt idx="3573">
                  <c:v>0.49728982638888891</c:v>
                </c:pt>
                <c:pt idx="3574">
                  <c:v>0.49730140046296295</c:v>
                </c:pt>
                <c:pt idx="3575">
                  <c:v>0.49731297453703704</c:v>
                </c:pt>
                <c:pt idx="3576">
                  <c:v>0.49732454861111108</c:v>
                </c:pt>
                <c:pt idx="3577">
                  <c:v>0.49733612268518518</c:v>
                </c:pt>
                <c:pt idx="3578">
                  <c:v>0.49734769675925922</c:v>
                </c:pt>
                <c:pt idx="3579">
                  <c:v>0.49735927083333337</c:v>
                </c:pt>
                <c:pt idx="3580">
                  <c:v>0.49737084490740741</c:v>
                </c:pt>
                <c:pt idx="3581">
                  <c:v>0.4973824189814815</c:v>
                </c:pt>
                <c:pt idx="3582">
                  <c:v>0.49739399305555554</c:v>
                </c:pt>
                <c:pt idx="3583">
                  <c:v>0.49740556712962963</c:v>
                </c:pt>
                <c:pt idx="3584">
                  <c:v>0.49741714120370367</c:v>
                </c:pt>
                <c:pt idx="3585">
                  <c:v>0.49742871527777782</c:v>
                </c:pt>
                <c:pt idx="3586">
                  <c:v>0.49744028935185186</c:v>
                </c:pt>
                <c:pt idx="3587">
                  <c:v>0.49745186342592596</c:v>
                </c:pt>
                <c:pt idx="3588">
                  <c:v>0.49746343749999999</c:v>
                </c:pt>
                <c:pt idx="3589">
                  <c:v>0.49747501157407409</c:v>
                </c:pt>
                <c:pt idx="3590">
                  <c:v>0.49748658564814813</c:v>
                </c:pt>
                <c:pt idx="3591">
                  <c:v>0.49749815972222228</c:v>
                </c:pt>
                <c:pt idx="3592">
                  <c:v>0.49750973379629632</c:v>
                </c:pt>
                <c:pt idx="3593">
                  <c:v>0.49752130787037036</c:v>
                </c:pt>
                <c:pt idx="3594">
                  <c:v>0.49753288194444445</c:v>
                </c:pt>
                <c:pt idx="3595">
                  <c:v>0.49754445601851849</c:v>
                </c:pt>
                <c:pt idx="3596">
                  <c:v>0.49755603009259258</c:v>
                </c:pt>
                <c:pt idx="3597">
                  <c:v>0.49756760416666662</c:v>
                </c:pt>
                <c:pt idx="3598">
                  <c:v>0.49757917824074077</c:v>
                </c:pt>
                <c:pt idx="3599">
                  <c:v>0.49759075231481481</c:v>
                </c:pt>
                <c:pt idx="3600">
                  <c:v>0.4976023263888889</c:v>
                </c:pt>
                <c:pt idx="3601">
                  <c:v>0.49761390046296294</c:v>
                </c:pt>
                <c:pt idx="3602">
                  <c:v>0.49762547453703704</c:v>
                </c:pt>
                <c:pt idx="3603">
                  <c:v>0.49763704861111108</c:v>
                </c:pt>
                <c:pt idx="3604">
                  <c:v>0.49764862268518523</c:v>
                </c:pt>
                <c:pt idx="3605">
                  <c:v>0.49766019675925927</c:v>
                </c:pt>
                <c:pt idx="3606">
                  <c:v>0.49767177083333336</c:v>
                </c:pt>
                <c:pt idx="3607">
                  <c:v>0.4976833449074074</c:v>
                </c:pt>
                <c:pt idx="3608">
                  <c:v>0.49769491898148149</c:v>
                </c:pt>
                <c:pt idx="3609">
                  <c:v>0.49770649305555553</c:v>
                </c:pt>
                <c:pt idx="3610">
                  <c:v>0.49771806712962968</c:v>
                </c:pt>
                <c:pt idx="3611">
                  <c:v>0.49772964120370372</c:v>
                </c:pt>
                <c:pt idx="3612">
                  <c:v>0.49774121527777776</c:v>
                </c:pt>
                <c:pt idx="3613">
                  <c:v>0.49775278935185185</c:v>
                </c:pt>
                <c:pt idx="3614">
                  <c:v>0.49776436342592589</c:v>
                </c:pt>
                <c:pt idx="3615">
                  <c:v>0.49777593749999999</c:v>
                </c:pt>
                <c:pt idx="3616">
                  <c:v>0.49778751157407403</c:v>
                </c:pt>
                <c:pt idx="3617">
                  <c:v>0.49779908564814818</c:v>
                </c:pt>
                <c:pt idx="3618">
                  <c:v>0.49781065972222222</c:v>
                </c:pt>
                <c:pt idx="3619">
                  <c:v>0.49782223379629631</c:v>
                </c:pt>
                <c:pt idx="3620">
                  <c:v>0.49783380787037035</c:v>
                </c:pt>
                <c:pt idx="3621">
                  <c:v>0.49784538194444444</c:v>
                </c:pt>
                <c:pt idx="3622">
                  <c:v>0.49785695601851848</c:v>
                </c:pt>
                <c:pt idx="3623">
                  <c:v>0.49786853009259263</c:v>
                </c:pt>
                <c:pt idx="3624">
                  <c:v>0.49788010416666667</c:v>
                </c:pt>
                <c:pt idx="3625">
                  <c:v>0.49789167824074076</c:v>
                </c:pt>
                <c:pt idx="3626">
                  <c:v>0.4979032523148148</c:v>
                </c:pt>
                <c:pt idx="3627">
                  <c:v>0.4979148263888889</c:v>
                </c:pt>
                <c:pt idx="3628">
                  <c:v>0.49792640046296294</c:v>
                </c:pt>
                <c:pt idx="3629">
                  <c:v>0.49793797453703709</c:v>
                </c:pt>
                <c:pt idx="3630">
                  <c:v>0.49794954861111113</c:v>
                </c:pt>
                <c:pt idx="3631">
                  <c:v>0.49796112268518522</c:v>
                </c:pt>
                <c:pt idx="3632">
                  <c:v>0.49797269675925926</c:v>
                </c:pt>
                <c:pt idx="3633">
                  <c:v>0.4979842708333333</c:v>
                </c:pt>
                <c:pt idx="3634">
                  <c:v>0.49799584490740739</c:v>
                </c:pt>
                <c:pt idx="3635">
                  <c:v>0.49800741898148143</c:v>
                </c:pt>
                <c:pt idx="3636">
                  <c:v>0.49801899305555558</c:v>
                </c:pt>
                <c:pt idx="3637">
                  <c:v>0.49803056712962962</c:v>
                </c:pt>
                <c:pt idx="3638">
                  <c:v>0.49804214120370371</c:v>
                </c:pt>
                <c:pt idx="3639">
                  <c:v>0.49805371527777775</c:v>
                </c:pt>
                <c:pt idx="3640">
                  <c:v>0.49806528935185185</c:v>
                </c:pt>
                <c:pt idx="3641">
                  <c:v>0.49807686342592589</c:v>
                </c:pt>
                <c:pt idx="3642">
                  <c:v>0.49808843750000004</c:v>
                </c:pt>
                <c:pt idx="3643">
                  <c:v>0.49810001157407408</c:v>
                </c:pt>
                <c:pt idx="3644">
                  <c:v>0.49811158564814817</c:v>
                </c:pt>
                <c:pt idx="3645">
                  <c:v>0.49812315972222221</c:v>
                </c:pt>
                <c:pt idx="3646">
                  <c:v>0.4981347337962963</c:v>
                </c:pt>
                <c:pt idx="3647">
                  <c:v>0.49814630787037034</c:v>
                </c:pt>
                <c:pt idx="3648">
                  <c:v>0.49815788194444449</c:v>
                </c:pt>
                <c:pt idx="3649">
                  <c:v>0.49816945601851853</c:v>
                </c:pt>
                <c:pt idx="3650">
                  <c:v>0.49818103009259262</c:v>
                </c:pt>
                <c:pt idx="3651">
                  <c:v>0.49819260416666666</c:v>
                </c:pt>
                <c:pt idx="3652">
                  <c:v>0.49820417824074076</c:v>
                </c:pt>
                <c:pt idx="3653">
                  <c:v>0.4982157523148148</c:v>
                </c:pt>
                <c:pt idx="3654">
                  <c:v>0.49822732638888884</c:v>
                </c:pt>
                <c:pt idx="3655">
                  <c:v>0.49823890046296299</c:v>
                </c:pt>
                <c:pt idx="3656">
                  <c:v>0.49825047453703702</c:v>
                </c:pt>
                <c:pt idx="3657">
                  <c:v>0.49826204861111112</c:v>
                </c:pt>
                <c:pt idx="3658">
                  <c:v>0.49827362268518516</c:v>
                </c:pt>
                <c:pt idx="3659">
                  <c:v>0.49828519675925925</c:v>
                </c:pt>
                <c:pt idx="3660">
                  <c:v>0.49829677083333329</c:v>
                </c:pt>
                <c:pt idx="3661">
                  <c:v>0.49830834490740744</c:v>
                </c:pt>
                <c:pt idx="3662">
                  <c:v>0.49831991898148148</c:v>
                </c:pt>
                <c:pt idx="3663">
                  <c:v>0.49833149305555557</c:v>
                </c:pt>
                <c:pt idx="3664">
                  <c:v>0.49834306712962961</c:v>
                </c:pt>
                <c:pt idx="3665">
                  <c:v>0.49835464120370371</c:v>
                </c:pt>
                <c:pt idx="3666">
                  <c:v>0.49836621527777775</c:v>
                </c:pt>
                <c:pt idx="3667">
                  <c:v>0.4983777893518519</c:v>
                </c:pt>
                <c:pt idx="3668">
                  <c:v>0.49838936342592594</c:v>
                </c:pt>
                <c:pt idx="3669">
                  <c:v>0.49840093750000003</c:v>
                </c:pt>
                <c:pt idx="3670">
                  <c:v>0.49841251157407407</c:v>
                </c:pt>
                <c:pt idx="3671">
                  <c:v>0.49842408564814816</c:v>
                </c:pt>
                <c:pt idx="3672">
                  <c:v>0.4984356597222222</c:v>
                </c:pt>
                <c:pt idx="3673">
                  <c:v>0.49844723379629635</c:v>
                </c:pt>
                <c:pt idx="3674">
                  <c:v>0.49845880787037039</c:v>
                </c:pt>
                <c:pt idx="3675">
                  <c:v>0.49847038194444443</c:v>
                </c:pt>
                <c:pt idx="3676">
                  <c:v>0.49848195601851852</c:v>
                </c:pt>
                <c:pt idx="3677">
                  <c:v>0.49849353009259256</c:v>
                </c:pt>
                <c:pt idx="3678">
                  <c:v>0.49850510416666666</c:v>
                </c:pt>
                <c:pt idx="3679">
                  <c:v>0.4985166782407407</c:v>
                </c:pt>
                <c:pt idx="3680">
                  <c:v>0.49852825231481485</c:v>
                </c:pt>
                <c:pt idx="3681">
                  <c:v>0.49853982638888888</c:v>
                </c:pt>
                <c:pt idx="3682">
                  <c:v>0.49855140046296298</c:v>
                </c:pt>
                <c:pt idx="3683">
                  <c:v>0.49856297453703702</c:v>
                </c:pt>
                <c:pt idx="3684">
                  <c:v>0.49857454861111111</c:v>
                </c:pt>
                <c:pt idx="3685">
                  <c:v>0.49858612268518515</c:v>
                </c:pt>
                <c:pt idx="3686">
                  <c:v>0.4985976967592593</c:v>
                </c:pt>
                <c:pt idx="3687">
                  <c:v>0.49860927083333334</c:v>
                </c:pt>
                <c:pt idx="3688">
                  <c:v>0.49862084490740743</c:v>
                </c:pt>
                <c:pt idx="3689">
                  <c:v>0.49863241898148147</c:v>
                </c:pt>
                <c:pt idx="3690">
                  <c:v>0.49864399305555557</c:v>
                </c:pt>
                <c:pt idx="3691">
                  <c:v>0.49865556712962961</c:v>
                </c:pt>
                <c:pt idx="3692">
                  <c:v>0.49866714120370376</c:v>
                </c:pt>
                <c:pt idx="3693">
                  <c:v>0.4986787152777778</c:v>
                </c:pt>
                <c:pt idx="3694">
                  <c:v>0.49869028935185183</c:v>
                </c:pt>
                <c:pt idx="3695">
                  <c:v>0.49870186342592593</c:v>
                </c:pt>
                <c:pt idx="3696">
                  <c:v>0.49871343749999997</c:v>
                </c:pt>
                <c:pt idx="3697">
                  <c:v>0.49872501157407406</c:v>
                </c:pt>
                <c:pt idx="3698">
                  <c:v>0.4987365856481481</c:v>
                </c:pt>
                <c:pt idx="3699">
                  <c:v>0.49874815972222225</c:v>
                </c:pt>
                <c:pt idx="3700">
                  <c:v>0.49875973379629629</c:v>
                </c:pt>
                <c:pt idx="3701">
                  <c:v>0.49877130787037038</c:v>
                </c:pt>
                <c:pt idx="3702">
                  <c:v>0.49878288194444442</c:v>
                </c:pt>
                <c:pt idx="3703">
                  <c:v>0.49879445601851852</c:v>
                </c:pt>
                <c:pt idx="3704">
                  <c:v>0.49880603009259256</c:v>
                </c:pt>
                <c:pt idx="3705">
                  <c:v>0.49881760416666671</c:v>
                </c:pt>
                <c:pt idx="3706">
                  <c:v>0.49882917824074074</c:v>
                </c:pt>
                <c:pt idx="3707">
                  <c:v>0.49884075231481484</c:v>
                </c:pt>
                <c:pt idx="3708">
                  <c:v>0.49885232638888888</c:v>
                </c:pt>
                <c:pt idx="3709">
                  <c:v>0.49886390046296297</c:v>
                </c:pt>
                <c:pt idx="3710">
                  <c:v>0.49887547453703701</c:v>
                </c:pt>
                <c:pt idx="3711">
                  <c:v>0.49888704861111116</c:v>
                </c:pt>
                <c:pt idx="3712">
                  <c:v>0.4988986226851852</c:v>
                </c:pt>
                <c:pt idx="3713">
                  <c:v>0.49891019675925929</c:v>
                </c:pt>
                <c:pt idx="3714">
                  <c:v>0.49892177083333333</c:v>
                </c:pt>
                <c:pt idx="3715">
                  <c:v>0.49893334490740737</c:v>
                </c:pt>
                <c:pt idx="3716">
                  <c:v>0.49894491898148147</c:v>
                </c:pt>
                <c:pt idx="3717">
                  <c:v>0.49895649305555551</c:v>
                </c:pt>
                <c:pt idx="3718">
                  <c:v>0.49896806712962966</c:v>
                </c:pt>
                <c:pt idx="3719">
                  <c:v>0.49897964120370369</c:v>
                </c:pt>
                <c:pt idx="3720">
                  <c:v>0.49899121527777779</c:v>
                </c:pt>
                <c:pt idx="3721">
                  <c:v>0.49900278935185183</c:v>
                </c:pt>
                <c:pt idx="3722">
                  <c:v>0.49901436342592592</c:v>
                </c:pt>
                <c:pt idx="3723">
                  <c:v>0.49902593749999996</c:v>
                </c:pt>
                <c:pt idx="3724">
                  <c:v>0.49903751157407411</c:v>
                </c:pt>
                <c:pt idx="3725">
                  <c:v>0.49904908564814815</c:v>
                </c:pt>
                <c:pt idx="3726">
                  <c:v>0.49906065972222224</c:v>
                </c:pt>
                <c:pt idx="3727">
                  <c:v>0.49907223379629628</c:v>
                </c:pt>
                <c:pt idx="3728">
                  <c:v>0.49908380787037038</c:v>
                </c:pt>
                <c:pt idx="3729">
                  <c:v>0.49909538194444442</c:v>
                </c:pt>
                <c:pt idx="3730">
                  <c:v>0.49910695601851857</c:v>
                </c:pt>
                <c:pt idx="3731">
                  <c:v>0.4991185300925926</c:v>
                </c:pt>
                <c:pt idx="3732">
                  <c:v>0.4991301041666667</c:v>
                </c:pt>
                <c:pt idx="3733">
                  <c:v>0.49914167824074074</c:v>
                </c:pt>
                <c:pt idx="3734">
                  <c:v>0.49915325231481483</c:v>
                </c:pt>
                <c:pt idx="3735">
                  <c:v>0.49916482638888887</c:v>
                </c:pt>
                <c:pt idx="3736">
                  <c:v>0.49917640046296291</c:v>
                </c:pt>
                <c:pt idx="3737">
                  <c:v>0.49918797453703706</c:v>
                </c:pt>
                <c:pt idx="3738">
                  <c:v>0.4991995486111111</c:v>
                </c:pt>
                <c:pt idx="3739">
                  <c:v>0.49921112268518519</c:v>
                </c:pt>
                <c:pt idx="3740">
                  <c:v>0.49922269675925923</c:v>
                </c:pt>
                <c:pt idx="3741">
                  <c:v>0.49923427083333333</c:v>
                </c:pt>
                <c:pt idx="3742">
                  <c:v>0.49924584490740737</c:v>
                </c:pt>
                <c:pt idx="3743">
                  <c:v>0.49925741898148152</c:v>
                </c:pt>
                <c:pt idx="3744">
                  <c:v>0.49926899305555555</c:v>
                </c:pt>
                <c:pt idx="3745">
                  <c:v>0.49928056712962965</c:v>
                </c:pt>
                <c:pt idx="3746">
                  <c:v>0.49929214120370369</c:v>
                </c:pt>
                <c:pt idx="3747">
                  <c:v>0.49930371527777778</c:v>
                </c:pt>
                <c:pt idx="3748">
                  <c:v>0.49931528935185182</c:v>
                </c:pt>
                <c:pt idx="3749">
                  <c:v>0.49932686342592597</c:v>
                </c:pt>
                <c:pt idx="3750">
                  <c:v>0.49933843750000001</c:v>
                </c:pt>
                <c:pt idx="3751">
                  <c:v>0.4993500115740741</c:v>
                </c:pt>
                <c:pt idx="3752">
                  <c:v>0.49936158564814814</c:v>
                </c:pt>
                <c:pt idx="3753">
                  <c:v>0.49937315972222224</c:v>
                </c:pt>
                <c:pt idx="3754">
                  <c:v>0.49938473379629628</c:v>
                </c:pt>
                <c:pt idx="3755">
                  <c:v>0.49939630787037032</c:v>
                </c:pt>
                <c:pt idx="3756">
                  <c:v>0.49940788194444447</c:v>
                </c:pt>
                <c:pt idx="3757">
                  <c:v>0.4994194560185185</c:v>
                </c:pt>
                <c:pt idx="3758">
                  <c:v>0.4994310300925926</c:v>
                </c:pt>
                <c:pt idx="3759">
                  <c:v>0.49944260416666664</c:v>
                </c:pt>
                <c:pt idx="3760">
                  <c:v>0.49945417824074073</c:v>
                </c:pt>
                <c:pt idx="3761">
                  <c:v>0.49946575231481477</c:v>
                </c:pt>
                <c:pt idx="3762">
                  <c:v>0.49947732638888892</c:v>
                </c:pt>
                <c:pt idx="3763">
                  <c:v>0.49948890046296296</c:v>
                </c:pt>
                <c:pt idx="3764">
                  <c:v>0.49950047453703705</c:v>
                </c:pt>
                <c:pt idx="3765">
                  <c:v>0.49951204861111109</c:v>
                </c:pt>
                <c:pt idx="3766">
                  <c:v>0.49952362268518519</c:v>
                </c:pt>
                <c:pt idx="3767">
                  <c:v>0.49953519675925923</c:v>
                </c:pt>
                <c:pt idx="3768">
                  <c:v>0.49954677083333338</c:v>
                </c:pt>
                <c:pt idx="3769">
                  <c:v>0.49955834490740741</c:v>
                </c:pt>
                <c:pt idx="3770">
                  <c:v>0.49956991898148151</c:v>
                </c:pt>
                <c:pt idx="3771">
                  <c:v>0.49958149305555555</c:v>
                </c:pt>
                <c:pt idx="3772">
                  <c:v>0.49959306712962964</c:v>
                </c:pt>
                <c:pt idx="3773">
                  <c:v>0.49960464120370368</c:v>
                </c:pt>
                <c:pt idx="3774">
                  <c:v>0.49961621527777783</c:v>
                </c:pt>
                <c:pt idx="3775">
                  <c:v>0.49962778935185187</c:v>
                </c:pt>
                <c:pt idx="3776">
                  <c:v>0.49963936342592591</c:v>
                </c:pt>
                <c:pt idx="3777">
                  <c:v>0.4996509375</c:v>
                </c:pt>
                <c:pt idx="3778">
                  <c:v>0.49966251157407404</c:v>
                </c:pt>
                <c:pt idx="3779">
                  <c:v>0.49967408564814814</c:v>
                </c:pt>
                <c:pt idx="3780">
                  <c:v>0.49968565972222218</c:v>
                </c:pt>
                <c:pt idx="3781">
                  <c:v>0.49969723379629633</c:v>
                </c:pt>
                <c:pt idx="3782">
                  <c:v>0.49970880787037036</c:v>
                </c:pt>
                <c:pt idx="3783">
                  <c:v>0.49972038194444446</c:v>
                </c:pt>
                <c:pt idx="3784">
                  <c:v>0.4997319560185185</c:v>
                </c:pt>
                <c:pt idx="3785">
                  <c:v>0.49974353009259259</c:v>
                </c:pt>
                <c:pt idx="3786">
                  <c:v>0.49975510416666663</c:v>
                </c:pt>
                <c:pt idx="3787">
                  <c:v>0.49976667824074078</c:v>
                </c:pt>
                <c:pt idx="3788">
                  <c:v>0.49977825231481482</c:v>
                </c:pt>
                <c:pt idx="3789">
                  <c:v>0.49978982638888891</c:v>
                </c:pt>
                <c:pt idx="3790">
                  <c:v>0.49980140046296295</c:v>
                </c:pt>
                <c:pt idx="3791">
                  <c:v>0.49981297453703705</c:v>
                </c:pt>
                <c:pt idx="3792">
                  <c:v>0.49982454861111109</c:v>
                </c:pt>
                <c:pt idx="3793">
                  <c:v>0.49983612268518524</c:v>
                </c:pt>
                <c:pt idx="3794">
                  <c:v>0.49984769675925927</c:v>
                </c:pt>
                <c:pt idx="3795">
                  <c:v>0.49985927083333337</c:v>
                </c:pt>
                <c:pt idx="3796">
                  <c:v>0.49987084490740741</c:v>
                </c:pt>
                <c:pt idx="3797">
                  <c:v>0.49988241898148145</c:v>
                </c:pt>
                <c:pt idx="3798">
                  <c:v>0.49989399305555554</c:v>
                </c:pt>
                <c:pt idx="3799">
                  <c:v>0.49990556712962958</c:v>
                </c:pt>
                <c:pt idx="3800">
                  <c:v>0.49991714120370373</c:v>
                </c:pt>
                <c:pt idx="3801">
                  <c:v>0.49992871527777777</c:v>
                </c:pt>
                <c:pt idx="3802">
                  <c:v>0.49994028935185186</c:v>
                </c:pt>
                <c:pt idx="3803">
                  <c:v>0.4999518634259259</c:v>
                </c:pt>
                <c:pt idx="3804">
                  <c:v>0.4999634375</c:v>
                </c:pt>
                <c:pt idx="3805">
                  <c:v>0.49997501157407404</c:v>
                </c:pt>
                <c:pt idx="3806">
                  <c:v>0.49998658564814819</c:v>
                </c:pt>
                <c:pt idx="3807">
                  <c:v>0.49999815972222222</c:v>
                </c:pt>
                <c:pt idx="3808">
                  <c:v>0.50000973379629632</c:v>
                </c:pt>
                <c:pt idx="3809">
                  <c:v>0.50002130787037036</c:v>
                </c:pt>
                <c:pt idx="3810">
                  <c:v>0.50003288194444451</c:v>
                </c:pt>
                <c:pt idx="3811">
                  <c:v>0.50004445601851855</c:v>
                </c:pt>
                <c:pt idx="3812">
                  <c:v>0.50005603009259258</c:v>
                </c:pt>
                <c:pt idx="3813">
                  <c:v>0.50006760416666662</c:v>
                </c:pt>
                <c:pt idx="3814">
                  <c:v>0.50007917824074077</c:v>
                </c:pt>
                <c:pt idx="3815">
                  <c:v>0.50009075231481481</c:v>
                </c:pt>
                <c:pt idx="3816">
                  <c:v>0.50010232638888896</c:v>
                </c:pt>
                <c:pt idx="3817">
                  <c:v>0.500113900462963</c:v>
                </c:pt>
                <c:pt idx="3818">
                  <c:v>0.50012547453703704</c:v>
                </c:pt>
                <c:pt idx="3819">
                  <c:v>0.50013704861111108</c:v>
                </c:pt>
                <c:pt idx="3820">
                  <c:v>0.50014862268518512</c:v>
                </c:pt>
                <c:pt idx="3821">
                  <c:v>0.50016019675925927</c:v>
                </c:pt>
                <c:pt idx="3822">
                  <c:v>0.50017177083333331</c:v>
                </c:pt>
                <c:pt idx="3823">
                  <c:v>0.50018334490740746</c:v>
                </c:pt>
                <c:pt idx="3824">
                  <c:v>0.5001949189814815</c:v>
                </c:pt>
                <c:pt idx="3825">
                  <c:v>0.50020649305555553</c:v>
                </c:pt>
                <c:pt idx="3826">
                  <c:v>0.50021806712962957</c:v>
                </c:pt>
                <c:pt idx="3827">
                  <c:v>0.50022964120370372</c:v>
                </c:pt>
                <c:pt idx="3828">
                  <c:v>0.50024121527777776</c:v>
                </c:pt>
                <c:pt idx="3829">
                  <c:v>0.50025278935185191</c:v>
                </c:pt>
                <c:pt idx="3830">
                  <c:v>0.50026436342592595</c:v>
                </c:pt>
                <c:pt idx="3831">
                  <c:v>0.50027593749999999</c:v>
                </c:pt>
                <c:pt idx="3832">
                  <c:v>0.50028751157407403</c:v>
                </c:pt>
                <c:pt idx="3833">
                  <c:v>0.50029908564814818</c:v>
                </c:pt>
                <c:pt idx="3834">
                  <c:v>0.50031065972222222</c:v>
                </c:pt>
                <c:pt idx="3835">
                  <c:v>0.50032223379629637</c:v>
                </c:pt>
                <c:pt idx="3836">
                  <c:v>0.50033380787037041</c:v>
                </c:pt>
                <c:pt idx="3837">
                  <c:v>0.50034538194444445</c:v>
                </c:pt>
                <c:pt idx="3838">
                  <c:v>0.50035695601851848</c:v>
                </c:pt>
                <c:pt idx="3839">
                  <c:v>0.50036853009259252</c:v>
                </c:pt>
                <c:pt idx="3840">
                  <c:v>0.50038010416666667</c:v>
                </c:pt>
                <c:pt idx="3841">
                  <c:v>0.50039167824074071</c:v>
                </c:pt>
                <c:pt idx="3842">
                  <c:v>0.50040325231481486</c:v>
                </c:pt>
                <c:pt idx="3843">
                  <c:v>0.5004148263888889</c:v>
                </c:pt>
                <c:pt idx="3844">
                  <c:v>0.50042640046296294</c:v>
                </c:pt>
                <c:pt idx="3845">
                  <c:v>0.50043797453703698</c:v>
                </c:pt>
                <c:pt idx="3846">
                  <c:v>0.50044954861111113</c:v>
                </c:pt>
                <c:pt idx="3847">
                  <c:v>0.50046112268518517</c:v>
                </c:pt>
                <c:pt idx="3848">
                  <c:v>0.50047269675925932</c:v>
                </c:pt>
                <c:pt idx="3849">
                  <c:v>0.50048427083333336</c:v>
                </c:pt>
                <c:pt idx="3850">
                  <c:v>0.50049584490740739</c:v>
                </c:pt>
                <c:pt idx="3851">
                  <c:v>0.50050741898148143</c:v>
                </c:pt>
                <c:pt idx="3852">
                  <c:v>0.50051899305555558</c:v>
                </c:pt>
                <c:pt idx="3853">
                  <c:v>0.50053056712962962</c:v>
                </c:pt>
                <c:pt idx="3854">
                  <c:v>0.50054214120370377</c:v>
                </c:pt>
                <c:pt idx="3855">
                  <c:v>0.50055371527777781</c:v>
                </c:pt>
                <c:pt idx="3856">
                  <c:v>0.50056528935185185</c:v>
                </c:pt>
                <c:pt idx="3857">
                  <c:v>0.50057686342592589</c:v>
                </c:pt>
                <c:pt idx="3858">
                  <c:v>0.50058843749999993</c:v>
                </c:pt>
                <c:pt idx="3859">
                  <c:v>0.50060001157407408</c:v>
                </c:pt>
                <c:pt idx="3860">
                  <c:v>0.50061158564814812</c:v>
                </c:pt>
                <c:pt idx="3861">
                  <c:v>0.50062315972222227</c:v>
                </c:pt>
                <c:pt idx="3862">
                  <c:v>0.50063473379629631</c:v>
                </c:pt>
                <c:pt idx="3863">
                  <c:v>0.50064630787037034</c:v>
                </c:pt>
                <c:pt idx="3864">
                  <c:v>0.50065788194444438</c:v>
                </c:pt>
                <c:pt idx="3865">
                  <c:v>0.50066945601851853</c:v>
                </c:pt>
                <c:pt idx="3866">
                  <c:v>0.50068103009259257</c:v>
                </c:pt>
                <c:pt idx="3867">
                  <c:v>0.50069260416666672</c:v>
                </c:pt>
                <c:pt idx="3868">
                  <c:v>0.50070417824074076</c:v>
                </c:pt>
                <c:pt idx="3869">
                  <c:v>0.5007157523148148</c:v>
                </c:pt>
                <c:pt idx="3870">
                  <c:v>0.50072732638888884</c:v>
                </c:pt>
                <c:pt idx="3871">
                  <c:v>0.50073890046296299</c:v>
                </c:pt>
                <c:pt idx="3872">
                  <c:v>0.50075047453703703</c:v>
                </c:pt>
                <c:pt idx="3873">
                  <c:v>0.50076204861111118</c:v>
                </c:pt>
                <c:pt idx="3874">
                  <c:v>0.50077362268518522</c:v>
                </c:pt>
                <c:pt idx="3875">
                  <c:v>0.50078519675925925</c:v>
                </c:pt>
                <c:pt idx="3876">
                  <c:v>0.50079677083333329</c:v>
                </c:pt>
                <c:pt idx="3877">
                  <c:v>0.50080834490740744</c:v>
                </c:pt>
                <c:pt idx="3878">
                  <c:v>0.50081991898148148</c:v>
                </c:pt>
                <c:pt idx="3879">
                  <c:v>0.50083149305555552</c:v>
                </c:pt>
                <c:pt idx="3880">
                  <c:v>0.50084306712962967</c:v>
                </c:pt>
                <c:pt idx="3881">
                  <c:v>0.50085464120370371</c:v>
                </c:pt>
                <c:pt idx="3882">
                  <c:v>0.50086621527777775</c:v>
                </c:pt>
                <c:pt idx="3883">
                  <c:v>0.50087778935185179</c:v>
                </c:pt>
                <c:pt idx="3884">
                  <c:v>0.50088936342592594</c:v>
                </c:pt>
                <c:pt idx="3885">
                  <c:v>0.50090093749999998</c:v>
                </c:pt>
                <c:pt idx="3886">
                  <c:v>0.50091251157407413</c:v>
                </c:pt>
                <c:pt idx="3887">
                  <c:v>0.50092408564814817</c:v>
                </c:pt>
                <c:pt idx="3888">
                  <c:v>0.5009356597222222</c:v>
                </c:pt>
                <c:pt idx="3889">
                  <c:v>0.50094723379629624</c:v>
                </c:pt>
                <c:pt idx="3890">
                  <c:v>0.50095880787037039</c:v>
                </c:pt>
                <c:pt idx="3891">
                  <c:v>0.50097038194444443</c:v>
                </c:pt>
                <c:pt idx="3892">
                  <c:v>0.50098195601851858</c:v>
                </c:pt>
                <c:pt idx="3893">
                  <c:v>0.50099353009259262</c:v>
                </c:pt>
                <c:pt idx="3894">
                  <c:v>0.50100510416666666</c:v>
                </c:pt>
                <c:pt idx="3895">
                  <c:v>0.5010166782407407</c:v>
                </c:pt>
                <c:pt idx="3896">
                  <c:v>0.50102825231481485</c:v>
                </c:pt>
                <c:pt idx="3897">
                  <c:v>0.50103982638888889</c:v>
                </c:pt>
                <c:pt idx="3898">
                  <c:v>0.50105140046296304</c:v>
                </c:pt>
                <c:pt idx="3899">
                  <c:v>0.50106297453703708</c:v>
                </c:pt>
                <c:pt idx="3900">
                  <c:v>0.50107454861111111</c:v>
                </c:pt>
                <c:pt idx="3901">
                  <c:v>0.50108612268518515</c:v>
                </c:pt>
                <c:pt idx="3902">
                  <c:v>0.50109769675925919</c:v>
                </c:pt>
                <c:pt idx="3903">
                  <c:v>0.50110927083333334</c:v>
                </c:pt>
                <c:pt idx="3904">
                  <c:v>0.50112084490740738</c:v>
                </c:pt>
                <c:pt idx="3905">
                  <c:v>0.50113241898148153</c:v>
                </c:pt>
                <c:pt idx="3906">
                  <c:v>0.50114399305555557</c:v>
                </c:pt>
                <c:pt idx="3907">
                  <c:v>0.50115556712962961</c:v>
                </c:pt>
                <c:pt idx="3908">
                  <c:v>0.50116714120370365</c:v>
                </c:pt>
                <c:pt idx="3909">
                  <c:v>0.5011787152777778</c:v>
                </c:pt>
                <c:pt idx="3910">
                  <c:v>0.50119028935185184</c:v>
                </c:pt>
                <c:pt idx="3911">
                  <c:v>0.50120186342592599</c:v>
                </c:pt>
                <c:pt idx="3912">
                  <c:v>0.50121343750000003</c:v>
                </c:pt>
                <c:pt idx="3913">
                  <c:v>0.50122501157407406</c:v>
                </c:pt>
                <c:pt idx="3914">
                  <c:v>0.5012365856481481</c:v>
                </c:pt>
                <c:pt idx="3915">
                  <c:v>0.50124815972222225</c:v>
                </c:pt>
                <c:pt idx="3916">
                  <c:v>0.50125973379629629</c:v>
                </c:pt>
                <c:pt idx="3917">
                  <c:v>0.50127130787037044</c:v>
                </c:pt>
                <c:pt idx="3918">
                  <c:v>0.50128288194444448</c:v>
                </c:pt>
                <c:pt idx="3919">
                  <c:v>0.50129445601851852</c:v>
                </c:pt>
                <c:pt idx="3920">
                  <c:v>0.50130603009259256</c:v>
                </c:pt>
                <c:pt idx="3921">
                  <c:v>0.5013176041666666</c:v>
                </c:pt>
                <c:pt idx="3922">
                  <c:v>0.50132917824074075</c:v>
                </c:pt>
                <c:pt idx="3923">
                  <c:v>0.50134075231481479</c:v>
                </c:pt>
                <c:pt idx="3924">
                  <c:v>0.50135232638888894</c:v>
                </c:pt>
                <c:pt idx="3925">
                  <c:v>0.50136390046296297</c:v>
                </c:pt>
                <c:pt idx="3926">
                  <c:v>0.50137547453703701</c:v>
                </c:pt>
                <c:pt idx="3927">
                  <c:v>0.50138704861111105</c:v>
                </c:pt>
                <c:pt idx="3928">
                  <c:v>0.5013986226851852</c:v>
                </c:pt>
                <c:pt idx="3929">
                  <c:v>0.50141019675925924</c:v>
                </c:pt>
                <c:pt idx="3930">
                  <c:v>0.50142177083333339</c:v>
                </c:pt>
                <c:pt idx="3931">
                  <c:v>0.50143334490740743</c:v>
                </c:pt>
                <c:pt idx="3932">
                  <c:v>0.50144491898148147</c:v>
                </c:pt>
                <c:pt idx="3933">
                  <c:v>0.50145649305555551</c:v>
                </c:pt>
                <c:pt idx="3934">
                  <c:v>0.50146806712962966</c:v>
                </c:pt>
                <c:pt idx="3935">
                  <c:v>0.5014796412037037</c:v>
                </c:pt>
                <c:pt idx="3936">
                  <c:v>0.50149121527777785</c:v>
                </c:pt>
                <c:pt idx="3937">
                  <c:v>0.50150278935185189</c:v>
                </c:pt>
                <c:pt idx="3938">
                  <c:v>0.50151436342592592</c:v>
                </c:pt>
                <c:pt idx="3939">
                  <c:v>0.50152593749999996</c:v>
                </c:pt>
                <c:pt idx="3940">
                  <c:v>0.501537511574074</c:v>
                </c:pt>
                <c:pt idx="3941">
                  <c:v>0.50154908564814815</c:v>
                </c:pt>
                <c:pt idx="3942">
                  <c:v>0.50156065972222219</c:v>
                </c:pt>
                <c:pt idx="3943">
                  <c:v>0.50157223379629634</c:v>
                </c:pt>
                <c:pt idx="3944">
                  <c:v>0.50158380787037038</c:v>
                </c:pt>
                <c:pt idx="3945">
                  <c:v>0.50159538194444442</c:v>
                </c:pt>
                <c:pt idx="3946">
                  <c:v>0.50160695601851846</c:v>
                </c:pt>
                <c:pt idx="3947">
                  <c:v>0.50161853009259261</c:v>
                </c:pt>
                <c:pt idx="3948">
                  <c:v>0.50163010416666665</c:v>
                </c:pt>
                <c:pt idx="3949">
                  <c:v>0.5016416782407408</c:v>
                </c:pt>
                <c:pt idx="3950">
                  <c:v>0.50165325231481483</c:v>
                </c:pt>
                <c:pt idx="3951">
                  <c:v>0.50166482638888887</c:v>
                </c:pt>
                <c:pt idx="3952">
                  <c:v>0.50167640046296291</c:v>
                </c:pt>
                <c:pt idx="3953">
                  <c:v>0.50168797453703706</c:v>
                </c:pt>
                <c:pt idx="3954">
                  <c:v>0.5016995486111111</c:v>
                </c:pt>
                <c:pt idx="3955">
                  <c:v>0.50171112268518525</c:v>
                </c:pt>
                <c:pt idx="3956">
                  <c:v>0.50172269675925929</c:v>
                </c:pt>
                <c:pt idx="3957">
                  <c:v>0.50173427083333333</c:v>
                </c:pt>
                <c:pt idx="3958">
                  <c:v>0.50174584490740737</c:v>
                </c:pt>
                <c:pt idx="3959">
                  <c:v>0.50175741898148152</c:v>
                </c:pt>
                <c:pt idx="3960">
                  <c:v>0.50176899305555556</c:v>
                </c:pt>
                <c:pt idx="3961">
                  <c:v>0.5017805671296296</c:v>
                </c:pt>
                <c:pt idx="3962">
                  <c:v>0.50179214120370375</c:v>
                </c:pt>
                <c:pt idx="3963">
                  <c:v>0.50180371527777778</c:v>
                </c:pt>
                <c:pt idx="3964">
                  <c:v>0.50181528935185182</c:v>
                </c:pt>
                <c:pt idx="3965">
                  <c:v>0.50182686342592586</c:v>
                </c:pt>
                <c:pt idx="3966">
                  <c:v>0.50183843750000001</c:v>
                </c:pt>
                <c:pt idx="3967">
                  <c:v>0.50185001157407405</c:v>
                </c:pt>
                <c:pt idx="3968">
                  <c:v>0.5018615856481482</c:v>
                </c:pt>
                <c:pt idx="3969">
                  <c:v>0.50187315972222224</c:v>
                </c:pt>
                <c:pt idx="3970">
                  <c:v>0.50188473379629628</c:v>
                </c:pt>
                <c:pt idx="3971">
                  <c:v>0.50189630787037032</c:v>
                </c:pt>
                <c:pt idx="3972">
                  <c:v>0.50190788194444447</c:v>
                </c:pt>
                <c:pt idx="3973">
                  <c:v>0.50191945601851851</c:v>
                </c:pt>
                <c:pt idx="3974">
                  <c:v>0.50193103009259266</c:v>
                </c:pt>
                <c:pt idx="3975">
                  <c:v>0.50194260416666669</c:v>
                </c:pt>
                <c:pt idx="3976">
                  <c:v>0.50195417824074073</c:v>
                </c:pt>
                <c:pt idx="3977">
                  <c:v>0.50196575231481477</c:v>
                </c:pt>
                <c:pt idx="3978">
                  <c:v>0.50197732638888892</c:v>
                </c:pt>
                <c:pt idx="3979">
                  <c:v>0.50198890046296296</c:v>
                </c:pt>
                <c:pt idx="3980">
                  <c:v>0.502000474537037</c:v>
                </c:pt>
                <c:pt idx="3981">
                  <c:v>0.50201204861111115</c:v>
                </c:pt>
                <c:pt idx="3982">
                  <c:v>0.50202362268518519</c:v>
                </c:pt>
                <c:pt idx="3983">
                  <c:v>0.50203519675925923</c:v>
                </c:pt>
                <c:pt idx="3984">
                  <c:v>0.50204677083333327</c:v>
                </c:pt>
                <c:pt idx="3985">
                  <c:v>0.50205834490740742</c:v>
                </c:pt>
                <c:pt idx="3986">
                  <c:v>0.50206991898148146</c:v>
                </c:pt>
                <c:pt idx="3987">
                  <c:v>0.50208149305555561</c:v>
                </c:pt>
                <c:pt idx="3988">
                  <c:v>0.50209306712962964</c:v>
                </c:pt>
                <c:pt idx="3989">
                  <c:v>0.50210464120370368</c:v>
                </c:pt>
                <c:pt idx="3990">
                  <c:v>0.50211621527777772</c:v>
                </c:pt>
                <c:pt idx="3991">
                  <c:v>0.50212778935185187</c:v>
                </c:pt>
                <c:pt idx="3992">
                  <c:v>0.50213936342592591</c:v>
                </c:pt>
                <c:pt idx="3993">
                  <c:v>0.50215093750000006</c:v>
                </c:pt>
                <c:pt idx="3994">
                  <c:v>0.5021625115740741</c:v>
                </c:pt>
                <c:pt idx="3995">
                  <c:v>0.50217408564814814</c:v>
                </c:pt>
                <c:pt idx="3996">
                  <c:v>0.50218565972222218</c:v>
                </c:pt>
                <c:pt idx="3997">
                  <c:v>0.50219723379629633</c:v>
                </c:pt>
                <c:pt idx="3998">
                  <c:v>0.50220880787037037</c:v>
                </c:pt>
                <c:pt idx="3999">
                  <c:v>0.50222038194444452</c:v>
                </c:pt>
                <c:pt idx="4000">
                  <c:v>0.50223195601851855</c:v>
                </c:pt>
                <c:pt idx="4001">
                  <c:v>0.50224353009259259</c:v>
                </c:pt>
                <c:pt idx="4002">
                  <c:v>0.50225510416666663</c:v>
                </c:pt>
                <c:pt idx="4003">
                  <c:v>0.50226667824074067</c:v>
                </c:pt>
                <c:pt idx="4004">
                  <c:v>0.50227825231481482</c:v>
                </c:pt>
                <c:pt idx="4005">
                  <c:v>0.50228982638888886</c:v>
                </c:pt>
                <c:pt idx="4006">
                  <c:v>0.50230140046296301</c:v>
                </c:pt>
                <c:pt idx="4007">
                  <c:v>0.50231297453703705</c:v>
                </c:pt>
                <c:pt idx="4008">
                  <c:v>0.50232454861111109</c:v>
                </c:pt>
                <c:pt idx="4009">
                  <c:v>0.50233612268518513</c:v>
                </c:pt>
                <c:pt idx="4010">
                  <c:v>0.50234769675925928</c:v>
                </c:pt>
                <c:pt idx="4011">
                  <c:v>0.50235927083333332</c:v>
                </c:pt>
                <c:pt idx="4012">
                  <c:v>0.50237084490740747</c:v>
                </c:pt>
                <c:pt idx="4013">
                  <c:v>0.5023824189814815</c:v>
                </c:pt>
                <c:pt idx="4014">
                  <c:v>0.50239399305555554</c:v>
                </c:pt>
                <c:pt idx="4015">
                  <c:v>0.50240556712962958</c:v>
                </c:pt>
                <c:pt idx="4016">
                  <c:v>0.50241714120370373</c:v>
                </c:pt>
                <c:pt idx="4017">
                  <c:v>0.50242871527777777</c:v>
                </c:pt>
                <c:pt idx="4018">
                  <c:v>0.50244028935185192</c:v>
                </c:pt>
                <c:pt idx="4019">
                  <c:v>0.50245186342592596</c:v>
                </c:pt>
                <c:pt idx="4020">
                  <c:v>0.5024634375</c:v>
                </c:pt>
                <c:pt idx="4021">
                  <c:v>0.50247501157407404</c:v>
                </c:pt>
                <c:pt idx="4022">
                  <c:v>0.50248658564814808</c:v>
                </c:pt>
                <c:pt idx="4023">
                  <c:v>0.50249815972222223</c:v>
                </c:pt>
                <c:pt idx="4024">
                  <c:v>0.50250973379629627</c:v>
                </c:pt>
                <c:pt idx="4025">
                  <c:v>0.50252130787037042</c:v>
                </c:pt>
                <c:pt idx="4026">
                  <c:v>0.50253288194444445</c:v>
                </c:pt>
                <c:pt idx="4027">
                  <c:v>0.50254445601851849</c:v>
                </c:pt>
                <c:pt idx="4028">
                  <c:v>0.50255603009259253</c:v>
                </c:pt>
                <c:pt idx="4029">
                  <c:v>0.50256760416666668</c:v>
                </c:pt>
                <c:pt idx="4030">
                  <c:v>0.50257917824074072</c:v>
                </c:pt>
                <c:pt idx="4031">
                  <c:v>0.50259075231481487</c:v>
                </c:pt>
                <c:pt idx="4032">
                  <c:v>0.50260232638888891</c:v>
                </c:pt>
                <c:pt idx="4033">
                  <c:v>0.50261390046296295</c:v>
                </c:pt>
                <c:pt idx="4034">
                  <c:v>0.50262547453703699</c:v>
                </c:pt>
                <c:pt idx="4035">
                  <c:v>0.50263704861111114</c:v>
                </c:pt>
                <c:pt idx="4036">
                  <c:v>0.50264862268518518</c:v>
                </c:pt>
                <c:pt idx="4037">
                  <c:v>0.50266019675925933</c:v>
                </c:pt>
                <c:pt idx="4038">
                  <c:v>0.50267177083333336</c:v>
                </c:pt>
                <c:pt idx="4039">
                  <c:v>0.5026833449074074</c:v>
                </c:pt>
                <c:pt idx="4040">
                  <c:v>0.50269491898148144</c:v>
                </c:pt>
                <c:pt idx="4041">
                  <c:v>0.50270649305555559</c:v>
                </c:pt>
                <c:pt idx="4042">
                  <c:v>0.50271806712962963</c:v>
                </c:pt>
              </c:numCache>
            </c:numRef>
          </c:xVal>
          <c:yVal>
            <c:numRef>
              <c:f>'Sheet3 (2)'!$B$2:$B$4044</c:f>
              <c:numCache>
                <c:formatCode>General</c:formatCode>
                <c:ptCount val="4043"/>
                <c:pt idx="0">
                  <c:v>0.81646728515625</c:v>
                </c:pt>
                <c:pt idx="1">
                  <c:v>0.81648254394531306</c:v>
                </c:pt>
                <c:pt idx="2">
                  <c:v>0.816497802734375</c:v>
                </c:pt>
                <c:pt idx="3">
                  <c:v>0.81651306152343806</c:v>
                </c:pt>
                <c:pt idx="4">
                  <c:v>0.8165283203125</c:v>
                </c:pt>
                <c:pt idx="5">
                  <c:v>0.81654357910156306</c:v>
                </c:pt>
                <c:pt idx="6">
                  <c:v>0.81654357910156306</c:v>
                </c:pt>
                <c:pt idx="7">
                  <c:v>0.816558837890625</c:v>
                </c:pt>
                <c:pt idx="8">
                  <c:v>0.81657409667968806</c:v>
                </c:pt>
                <c:pt idx="9">
                  <c:v>0.81657409667968806</c:v>
                </c:pt>
                <c:pt idx="10">
                  <c:v>0.81658935546875</c:v>
                </c:pt>
                <c:pt idx="11">
                  <c:v>0.81660461425781306</c:v>
                </c:pt>
                <c:pt idx="12">
                  <c:v>0.81660461425781306</c:v>
                </c:pt>
                <c:pt idx="13">
                  <c:v>0.816619873046875</c:v>
                </c:pt>
                <c:pt idx="14">
                  <c:v>0.81663513183593806</c:v>
                </c:pt>
                <c:pt idx="15">
                  <c:v>0.81663513183593806</c:v>
                </c:pt>
                <c:pt idx="16">
                  <c:v>0.81663513183593806</c:v>
                </c:pt>
                <c:pt idx="17">
                  <c:v>0.816650390625</c:v>
                </c:pt>
                <c:pt idx="18">
                  <c:v>0.81666564941406306</c:v>
                </c:pt>
                <c:pt idx="19">
                  <c:v>0.816680908203125</c:v>
                </c:pt>
                <c:pt idx="20">
                  <c:v>0.816680908203125</c:v>
                </c:pt>
                <c:pt idx="21">
                  <c:v>0.816680908203125</c:v>
                </c:pt>
                <c:pt idx="22">
                  <c:v>0.81669616699218806</c:v>
                </c:pt>
                <c:pt idx="23">
                  <c:v>0.81669616699218806</c:v>
                </c:pt>
                <c:pt idx="24">
                  <c:v>0.81671142578125</c:v>
                </c:pt>
                <c:pt idx="25">
                  <c:v>0.81672668457031306</c:v>
                </c:pt>
                <c:pt idx="26">
                  <c:v>0.81672668457031306</c:v>
                </c:pt>
                <c:pt idx="27">
                  <c:v>0.816741943359375</c:v>
                </c:pt>
                <c:pt idx="28">
                  <c:v>0.816741943359375</c:v>
                </c:pt>
                <c:pt idx="29">
                  <c:v>0.81675720214843806</c:v>
                </c:pt>
                <c:pt idx="30">
                  <c:v>0.81675720214843806</c:v>
                </c:pt>
                <c:pt idx="31">
                  <c:v>0.8167724609375</c:v>
                </c:pt>
                <c:pt idx="32">
                  <c:v>0.8167724609375</c:v>
                </c:pt>
                <c:pt idx="33">
                  <c:v>0.81678771972656306</c:v>
                </c:pt>
                <c:pt idx="34">
                  <c:v>0.81678771972656306</c:v>
                </c:pt>
                <c:pt idx="35">
                  <c:v>0.816802978515625</c:v>
                </c:pt>
                <c:pt idx="36">
                  <c:v>0.816802978515625</c:v>
                </c:pt>
                <c:pt idx="37">
                  <c:v>0.816802978515625</c:v>
                </c:pt>
                <c:pt idx="38">
                  <c:v>0.81681823730468806</c:v>
                </c:pt>
                <c:pt idx="39">
                  <c:v>0.81681823730468806</c:v>
                </c:pt>
                <c:pt idx="40">
                  <c:v>0.81683349609375</c:v>
                </c:pt>
                <c:pt idx="41">
                  <c:v>0.81683349609375</c:v>
                </c:pt>
                <c:pt idx="42">
                  <c:v>0.81684875488281306</c:v>
                </c:pt>
                <c:pt idx="43">
                  <c:v>0.81684875488281306</c:v>
                </c:pt>
                <c:pt idx="44">
                  <c:v>0.816864013671875</c:v>
                </c:pt>
                <c:pt idx="45">
                  <c:v>0.816864013671875</c:v>
                </c:pt>
                <c:pt idx="46">
                  <c:v>0.816864013671875</c:v>
                </c:pt>
                <c:pt idx="47">
                  <c:v>0.81687927246093806</c:v>
                </c:pt>
                <c:pt idx="48">
                  <c:v>0.81687927246093806</c:v>
                </c:pt>
                <c:pt idx="49">
                  <c:v>0.81687927246093806</c:v>
                </c:pt>
                <c:pt idx="50">
                  <c:v>0.81689453125</c:v>
                </c:pt>
                <c:pt idx="51">
                  <c:v>0.81689453125</c:v>
                </c:pt>
                <c:pt idx="52">
                  <c:v>0.81690979003906306</c:v>
                </c:pt>
                <c:pt idx="53">
                  <c:v>0.81690979003906306</c:v>
                </c:pt>
                <c:pt idx="54">
                  <c:v>0.816925048828125</c:v>
                </c:pt>
                <c:pt idx="55">
                  <c:v>0.816925048828125</c:v>
                </c:pt>
                <c:pt idx="56">
                  <c:v>0.816925048828125</c:v>
                </c:pt>
                <c:pt idx="57">
                  <c:v>0.816925048828125</c:v>
                </c:pt>
                <c:pt idx="58">
                  <c:v>0.81694030761718806</c:v>
                </c:pt>
                <c:pt idx="59">
                  <c:v>0.81694030761718806</c:v>
                </c:pt>
                <c:pt idx="60">
                  <c:v>0.81695556640625</c:v>
                </c:pt>
                <c:pt idx="61">
                  <c:v>0.81695556640625</c:v>
                </c:pt>
                <c:pt idx="62">
                  <c:v>0.81695556640625</c:v>
                </c:pt>
                <c:pt idx="63">
                  <c:v>0.81695556640625</c:v>
                </c:pt>
                <c:pt idx="64">
                  <c:v>0.81697082519531306</c:v>
                </c:pt>
                <c:pt idx="65">
                  <c:v>0.816986083984375</c:v>
                </c:pt>
                <c:pt idx="66">
                  <c:v>0.816986083984375</c:v>
                </c:pt>
                <c:pt idx="67">
                  <c:v>0.816986083984375</c:v>
                </c:pt>
                <c:pt idx="68">
                  <c:v>0.81700134277343806</c:v>
                </c:pt>
                <c:pt idx="69">
                  <c:v>0.81700134277343806</c:v>
                </c:pt>
                <c:pt idx="70">
                  <c:v>0.81700134277343806</c:v>
                </c:pt>
                <c:pt idx="71">
                  <c:v>0.8170166015625</c:v>
                </c:pt>
                <c:pt idx="72">
                  <c:v>0.8170166015625</c:v>
                </c:pt>
                <c:pt idx="73">
                  <c:v>0.8170166015625</c:v>
                </c:pt>
                <c:pt idx="74">
                  <c:v>0.8170166015625</c:v>
                </c:pt>
                <c:pt idx="75">
                  <c:v>0.81703186035156306</c:v>
                </c:pt>
                <c:pt idx="76">
                  <c:v>0.81703186035156306</c:v>
                </c:pt>
                <c:pt idx="77">
                  <c:v>0.81703186035156306</c:v>
                </c:pt>
                <c:pt idx="78">
                  <c:v>0.817047119140625</c:v>
                </c:pt>
                <c:pt idx="79">
                  <c:v>0.817047119140625</c:v>
                </c:pt>
                <c:pt idx="80">
                  <c:v>0.817047119140625</c:v>
                </c:pt>
                <c:pt idx="81">
                  <c:v>0.81706237792968806</c:v>
                </c:pt>
                <c:pt idx="82">
                  <c:v>0.81706237792968806</c:v>
                </c:pt>
                <c:pt idx="83">
                  <c:v>0.81706237792968806</c:v>
                </c:pt>
                <c:pt idx="84">
                  <c:v>0.81707763671875</c:v>
                </c:pt>
                <c:pt idx="85">
                  <c:v>0.81706237792968806</c:v>
                </c:pt>
                <c:pt idx="86">
                  <c:v>0.81707763671875</c:v>
                </c:pt>
                <c:pt idx="87">
                  <c:v>0.81707763671875</c:v>
                </c:pt>
                <c:pt idx="88">
                  <c:v>0.81709289550781306</c:v>
                </c:pt>
                <c:pt idx="89">
                  <c:v>0.81709289550781306</c:v>
                </c:pt>
                <c:pt idx="90">
                  <c:v>0.817108154296875</c:v>
                </c:pt>
                <c:pt idx="91">
                  <c:v>0.817108154296875</c:v>
                </c:pt>
                <c:pt idx="92">
                  <c:v>0.817108154296875</c:v>
                </c:pt>
                <c:pt idx="93">
                  <c:v>0.817108154296875</c:v>
                </c:pt>
                <c:pt idx="94">
                  <c:v>0.81712341308593806</c:v>
                </c:pt>
                <c:pt idx="95">
                  <c:v>0.81712341308593806</c:v>
                </c:pt>
                <c:pt idx="96">
                  <c:v>0.81712341308593806</c:v>
                </c:pt>
                <c:pt idx="97">
                  <c:v>0.817138671875</c:v>
                </c:pt>
                <c:pt idx="98">
                  <c:v>0.817138671875</c:v>
                </c:pt>
                <c:pt idx="99">
                  <c:v>0.817138671875</c:v>
                </c:pt>
                <c:pt idx="100">
                  <c:v>0.81715393066406306</c:v>
                </c:pt>
                <c:pt idx="101">
                  <c:v>0.817138671875</c:v>
                </c:pt>
                <c:pt idx="102">
                  <c:v>0.817138671875</c:v>
                </c:pt>
                <c:pt idx="103">
                  <c:v>0.81715393066406306</c:v>
                </c:pt>
                <c:pt idx="104">
                  <c:v>0.817169189453125</c:v>
                </c:pt>
                <c:pt idx="105">
                  <c:v>0.817169189453125</c:v>
                </c:pt>
                <c:pt idx="106">
                  <c:v>0.817169189453125</c:v>
                </c:pt>
                <c:pt idx="107">
                  <c:v>0.817169189453125</c:v>
                </c:pt>
                <c:pt idx="108">
                  <c:v>0.817169189453125</c:v>
                </c:pt>
                <c:pt idx="109">
                  <c:v>0.81718444824218806</c:v>
                </c:pt>
                <c:pt idx="110">
                  <c:v>0.81718444824218806</c:v>
                </c:pt>
                <c:pt idx="111">
                  <c:v>0.81718444824218806</c:v>
                </c:pt>
                <c:pt idx="112">
                  <c:v>0.81718444824218806</c:v>
                </c:pt>
                <c:pt idx="113">
                  <c:v>0.81719970703125</c:v>
                </c:pt>
                <c:pt idx="114">
                  <c:v>0.81719970703125</c:v>
                </c:pt>
                <c:pt idx="115">
                  <c:v>0.81719970703125</c:v>
                </c:pt>
                <c:pt idx="116">
                  <c:v>0.81721496582031306</c:v>
                </c:pt>
                <c:pt idx="117">
                  <c:v>0.81721496582031306</c:v>
                </c:pt>
                <c:pt idx="118">
                  <c:v>0.81721496582031306</c:v>
                </c:pt>
                <c:pt idx="119">
                  <c:v>0.817230224609375</c:v>
                </c:pt>
                <c:pt idx="120">
                  <c:v>0.817230224609375</c:v>
                </c:pt>
                <c:pt idx="121">
                  <c:v>0.817230224609375</c:v>
                </c:pt>
                <c:pt idx="122">
                  <c:v>0.817230224609375</c:v>
                </c:pt>
                <c:pt idx="123">
                  <c:v>0.81724548339843806</c:v>
                </c:pt>
                <c:pt idx="124">
                  <c:v>0.81724548339843806</c:v>
                </c:pt>
                <c:pt idx="125">
                  <c:v>0.81724548339843806</c:v>
                </c:pt>
                <c:pt idx="126">
                  <c:v>0.81724548339843806</c:v>
                </c:pt>
                <c:pt idx="127">
                  <c:v>0.81724548339843806</c:v>
                </c:pt>
                <c:pt idx="128">
                  <c:v>0.8172607421875</c:v>
                </c:pt>
                <c:pt idx="129">
                  <c:v>0.8172607421875</c:v>
                </c:pt>
                <c:pt idx="130">
                  <c:v>0.81727600097656306</c:v>
                </c:pt>
                <c:pt idx="131">
                  <c:v>0.8172607421875</c:v>
                </c:pt>
                <c:pt idx="132">
                  <c:v>0.8172607421875</c:v>
                </c:pt>
                <c:pt idx="133">
                  <c:v>0.81727600097656306</c:v>
                </c:pt>
                <c:pt idx="134">
                  <c:v>0.81727600097656306</c:v>
                </c:pt>
                <c:pt idx="135">
                  <c:v>0.817291259765625</c:v>
                </c:pt>
                <c:pt idx="136">
                  <c:v>0.81727600097656306</c:v>
                </c:pt>
                <c:pt idx="137">
                  <c:v>0.817291259765625</c:v>
                </c:pt>
                <c:pt idx="138">
                  <c:v>0.817291259765625</c:v>
                </c:pt>
                <c:pt idx="139">
                  <c:v>0.817291259765625</c:v>
                </c:pt>
                <c:pt idx="140">
                  <c:v>0.81730651855468806</c:v>
                </c:pt>
                <c:pt idx="141">
                  <c:v>0.817291259765625</c:v>
                </c:pt>
                <c:pt idx="142">
                  <c:v>0.81730651855468806</c:v>
                </c:pt>
                <c:pt idx="143">
                  <c:v>0.81732177734375</c:v>
                </c:pt>
                <c:pt idx="144">
                  <c:v>0.81730651855468806</c:v>
                </c:pt>
                <c:pt idx="145">
                  <c:v>0.81730651855468806</c:v>
                </c:pt>
                <c:pt idx="146">
                  <c:v>0.81730651855468806</c:v>
                </c:pt>
                <c:pt idx="147">
                  <c:v>0.81732177734375</c:v>
                </c:pt>
                <c:pt idx="148">
                  <c:v>0.81732177734375</c:v>
                </c:pt>
                <c:pt idx="149">
                  <c:v>0.81732177734375</c:v>
                </c:pt>
                <c:pt idx="150">
                  <c:v>0.81733703613281306</c:v>
                </c:pt>
                <c:pt idx="151">
                  <c:v>0.81733703613281306</c:v>
                </c:pt>
                <c:pt idx="152">
                  <c:v>0.81733703613281306</c:v>
                </c:pt>
                <c:pt idx="153">
                  <c:v>0.81733703613281306</c:v>
                </c:pt>
                <c:pt idx="154">
                  <c:v>0.817352294921875</c:v>
                </c:pt>
                <c:pt idx="155">
                  <c:v>0.81733703613281306</c:v>
                </c:pt>
                <c:pt idx="156">
                  <c:v>0.81733703613281306</c:v>
                </c:pt>
                <c:pt idx="157">
                  <c:v>0.817352294921875</c:v>
                </c:pt>
                <c:pt idx="158">
                  <c:v>0.817352294921875</c:v>
                </c:pt>
                <c:pt idx="159">
                  <c:v>0.81736755371093806</c:v>
                </c:pt>
                <c:pt idx="160">
                  <c:v>0.81736755371093806</c:v>
                </c:pt>
                <c:pt idx="161">
                  <c:v>0.81736755371093806</c:v>
                </c:pt>
                <c:pt idx="162">
                  <c:v>0.8173828125</c:v>
                </c:pt>
                <c:pt idx="163">
                  <c:v>0.817474365234375</c:v>
                </c:pt>
                <c:pt idx="164">
                  <c:v>0.81755065917968806</c:v>
                </c:pt>
                <c:pt idx="165">
                  <c:v>0.81755065917968806</c:v>
                </c:pt>
                <c:pt idx="166">
                  <c:v>0.81755065917968806</c:v>
                </c:pt>
                <c:pt idx="167">
                  <c:v>0.81755065917968806</c:v>
                </c:pt>
                <c:pt idx="168">
                  <c:v>0.81756591796875</c:v>
                </c:pt>
                <c:pt idx="169">
                  <c:v>0.81756591796875</c:v>
                </c:pt>
                <c:pt idx="170">
                  <c:v>0.81756591796875</c:v>
                </c:pt>
                <c:pt idx="171">
                  <c:v>0.81758117675781306</c:v>
                </c:pt>
                <c:pt idx="172">
                  <c:v>0.81758117675781306</c:v>
                </c:pt>
                <c:pt idx="173">
                  <c:v>0.817596435546875</c:v>
                </c:pt>
                <c:pt idx="174">
                  <c:v>0.81761169433593806</c:v>
                </c:pt>
                <c:pt idx="175">
                  <c:v>0.81761169433593806</c:v>
                </c:pt>
                <c:pt idx="176">
                  <c:v>0.81761169433593806</c:v>
                </c:pt>
                <c:pt idx="177">
                  <c:v>0.817626953125</c:v>
                </c:pt>
                <c:pt idx="178">
                  <c:v>0.817626953125</c:v>
                </c:pt>
                <c:pt idx="179">
                  <c:v>0.817626953125</c:v>
                </c:pt>
                <c:pt idx="180">
                  <c:v>0.81764221191406306</c:v>
                </c:pt>
                <c:pt idx="181">
                  <c:v>0.81764221191406306</c:v>
                </c:pt>
                <c:pt idx="182">
                  <c:v>0.817657470703125</c:v>
                </c:pt>
                <c:pt idx="183">
                  <c:v>0.817657470703125</c:v>
                </c:pt>
                <c:pt idx="184">
                  <c:v>0.81767272949218806</c:v>
                </c:pt>
                <c:pt idx="185">
                  <c:v>0.81767272949218806</c:v>
                </c:pt>
                <c:pt idx="186">
                  <c:v>0.81768798828125</c:v>
                </c:pt>
                <c:pt idx="187">
                  <c:v>0.81768798828125</c:v>
                </c:pt>
                <c:pt idx="188">
                  <c:v>0.81770324707031306</c:v>
                </c:pt>
                <c:pt idx="189">
                  <c:v>0.81770324707031306</c:v>
                </c:pt>
                <c:pt idx="190">
                  <c:v>0.817718505859375</c:v>
                </c:pt>
                <c:pt idx="191">
                  <c:v>0.817718505859375</c:v>
                </c:pt>
                <c:pt idx="192">
                  <c:v>0.81773376464843806</c:v>
                </c:pt>
                <c:pt idx="193">
                  <c:v>0.81773376464843806</c:v>
                </c:pt>
                <c:pt idx="194">
                  <c:v>0.8177490234375</c:v>
                </c:pt>
                <c:pt idx="195">
                  <c:v>0.8177490234375</c:v>
                </c:pt>
                <c:pt idx="196">
                  <c:v>0.8177490234375</c:v>
                </c:pt>
                <c:pt idx="197">
                  <c:v>0.81776428222656306</c:v>
                </c:pt>
                <c:pt idx="198">
                  <c:v>0.817779541015625</c:v>
                </c:pt>
                <c:pt idx="199">
                  <c:v>0.817779541015625</c:v>
                </c:pt>
                <c:pt idx="200">
                  <c:v>0.817779541015625</c:v>
                </c:pt>
                <c:pt idx="201">
                  <c:v>0.81779479980468806</c:v>
                </c:pt>
                <c:pt idx="202">
                  <c:v>0.81779479980468806</c:v>
                </c:pt>
                <c:pt idx="203">
                  <c:v>0.81781005859375</c:v>
                </c:pt>
                <c:pt idx="204">
                  <c:v>0.81782531738281306</c:v>
                </c:pt>
                <c:pt idx="205">
                  <c:v>0.81781005859375</c:v>
                </c:pt>
                <c:pt idx="206">
                  <c:v>0.81782531738281306</c:v>
                </c:pt>
                <c:pt idx="207">
                  <c:v>0.81782531738281306</c:v>
                </c:pt>
                <c:pt idx="208">
                  <c:v>0.817840576171875</c:v>
                </c:pt>
                <c:pt idx="209">
                  <c:v>0.817840576171875</c:v>
                </c:pt>
                <c:pt idx="210">
                  <c:v>0.81785583496093806</c:v>
                </c:pt>
                <c:pt idx="211">
                  <c:v>0.81785583496093806</c:v>
                </c:pt>
                <c:pt idx="212">
                  <c:v>0.81785583496093806</c:v>
                </c:pt>
                <c:pt idx="213">
                  <c:v>0.81787109375</c:v>
                </c:pt>
                <c:pt idx="214">
                  <c:v>0.81787109375</c:v>
                </c:pt>
                <c:pt idx="215">
                  <c:v>0.81787109375</c:v>
                </c:pt>
                <c:pt idx="216">
                  <c:v>0.81787109375</c:v>
                </c:pt>
                <c:pt idx="217">
                  <c:v>0.81788635253906306</c:v>
                </c:pt>
                <c:pt idx="218">
                  <c:v>0.81788635253906306</c:v>
                </c:pt>
                <c:pt idx="219">
                  <c:v>0.817901611328125</c:v>
                </c:pt>
                <c:pt idx="220">
                  <c:v>0.81788635253906306</c:v>
                </c:pt>
                <c:pt idx="221">
                  <c:v>0.817901611328125</c:v>
                </c:pt>
                <c:pt idx="222">
                  <c:v>0.817901611328125</c:v>
                </c:pt>
                <c:pt idx="223">
                  <c:v>0.817901611328125</c:v>
                </c:pt>
                <c:pt idx="224">
                  <c:v>0.817901611328125</c:v>
                </c:pt>
                <c:pt idx="225">
                  <c:v>0.81791687011718806</c:v>
                </c:pt>
                <c:pt idx="226">
                  <c:v>0.817901611328125</c:v>
                </c:pt>
                <c:pt idx="227">
                  <c:v>0.81791687011718806</c:v>
                </c:pt>
                <c:pt idx="228">
                  <c:v>0.81791687011718806</c:v>
                </c:pt>
                <c:pt idx="229">
                  <c:v>0.81791687011718806</c:v>
                </c:pt>
                <c:pt idx="230">
                  <c:v>0.81793212890625</c:v>
                </c:pt>
                <c:pt idx="231">
                  <c:v>0.81791687011718806</c:v>
                </c:pt>
                <c:pt idx="232">
                  <c:v>0.81793212890625</c:v>
                </c:pt>
                <c:pt idx="233">
                  <c:v>0.81793212890625</c:v>
                </c:pt>
                <c:pt idx="234">
                  <c:v>0.81793212890625</c:v>
                </c:pt>
                <c:pt idx="235">
                  <c:v>0.81793212890625</c:v>
                </c:pt>
                <c:pt idx="236">
                  <c:v>0.81794738769531306</c:v>
                </c:pt>
                <c:pt idx="237">
                  <c:v>0.81794738769531306</c:v>
                </c:pt>
                <c:pt idx="238">
                  <c:v>0.81794738769531306</c:v>
                </c:pt>
                <c:pt idx="239">
                  <c:v>0.81794738769531306</c:v>
                </c:pt>
                <c:pt idx="240">
                  <c:v>0.81793212890625</c:v>
                </c:pt>
                <c:pt idx="241">
                  <c:v>0.81794738769531306</c:v>
                </c:pt>
                <c:pt idx="242">
                  <c:v>0.81793212890625</c:v>
                </c:pt>
                <c:pt idx="243">
                  <c:v>0.81793212890625</c:v>
                </c:pt>
                <c:pt idx="244">
                  <c:v>0.81793212890625</c:v>
                </c:pt>
                <c:pt idx="245">
                  <c:v>0.81793212890625</c:v>
                </c:pt>
                <c:pt idx="246">
                  <c:v>0.81793212890625</c:v>
                </c:pt>
                <c:pt idx="247">
                  <c:v>0.81793212890625</c:v>
                </c:pt>
                <c:pt idx="248">
                  <c:v>0.81793212890625</c:v>
                </c:pt>
                <c:pt idx="249">
                  <c:v>0.81793212890625</c:v>
                </c:pt>
                <c:pt idx="250">
                  <c:v>0.81793212890625</c:v>
                </c:pt>
                <c:pt idx="251">
                  <c:v>0.81791687011718806</c:v>
                </c:pt>
                <c:pt idx="252">
                  <c:v>0.81791687011718806</c:v>
                </c:pt>
                <c:pt idx="253">
                  <c:v>0.81791687011718806</c:v>
                </c:pt>
                <c:pt idx="254">
                  <c:v>0.81791687011718806</c:v>
                </c:pt>
                <c:pt idx="255">
                  <c:v>0.81791687011718806</c:v>
                </c:pt>
                <c:pt idx="256">
                  <c:v>0.81791687011718806</c:v>
                </c:pt>
                <c:pt idx="257">
                  <c:v>0.817901611328125</c:v>
                </c:pt>
                <c:pt idx="258">
                  <c:v>0.817901611328125</c:v>
                </c:pt>
                <c:pt idx="259">
                  <c:v>0.817901611328125</c:v>
                </c:pt>
                <c:pt idx="260">
                  <c:v>0.81788635253906306</c:v>
                </c:pt>
                <c:pt idx="261">
                  <c:v>0.81788635253906306</c:v>
                </c:pt>
                <c:pt idx="262">
                  <c:v>0.81788635253906306</c:v>
                </c:pt>
                <c:pt idx="263">
                  <c:v>0.81788635253906306</c:v>
                </c:pt>
                <c:pt idx="264">
                  <c:v>0.81787109375</c:v>
                </c:pt>
                <c:pt idx="265">
                  <c:v>0.81787109375</c:v>
                </c:pt>
                <c:pt idx="266">
                  <c:v>0.81785583496093806</c:v>
                </c:pt>
                <c:pt idx="267">
                  <c:v>0.81785583496093806</c:v>
                </c:pt>
                <c:pt idx="268">
                  <c:v>0.817840576171875</c:v>
                </c:pt>
                <c:pt idx="269">
                  <c:v>0.817840576171875</c:v>
                </c:pt>
                <c:pt idx="270">
                  <c:v>0.81782531738281306</c:v>
                </c:pt>
                <c:pt idx="271">
                  <c:v>0.81782531738281306</c:v>
                </c:pt>
                <c:pt idx="272">
                  <c:v>0.81781005859375</c:v>
                </c:pt>
                <c:pt idx="273">
                  <c:v>0.81781005859375</c:v>
                </c:pt>
                <c:pt idx="274">
                  <c:v>0.81779479980468806</c:v>
                </c:pt>
                <c:pt idx="275">
                  <c:v>0.817779541015625</c:v>
                </c:pt>
                <c:pt idx="276">
                  <c:v>0.81776428222656306</c:v>
                </c:pt>
                <c:pt idx="277">
                  <c:v>0.81776428222656306</c:v>
                </c:pt>
                <c:pt idx="278">
                  <c:v>0.81776428222656306</c:v>
                </c:pt>
                <c:pt idx="279">
                  <c:v>0.8177490234375</c:v>
                </c:pt>
                <c:pt idx="280">
                  <c:v>0.81773376464843806</c:v>
                </c:pt>
                <c:pt idx="281">
                  <c:v>0.81773376464843806</c:v>
                </c:pt>
                <c:pt idx="282">
                  <c:v>0.817718505859375</c:v>
                </c:pt>
                <c:pt idx="283">
                  <c:v>0.81770324707031306</c:v>
                </c:pt>
                <c:pt idx="284">
                  <c:v>0.81768798828125</c:v>
                </c:pt>
                <c:pt idx="285">
                  <c:v>0.81767272949218806</c:v>
                </c:pt>
                <c:pt idx="286">
                  <c:v>0.81767272949218806</c:v>
                </c:pt>
                <c:pt idx="287">
                  <c:v>0.817657470703125</c:v>
                </c:pt>
                <c:pt idx="288">
                  <c:v>0.81764221191406306</c:v>
                </c:pt>
                <c:pt idx="289">
                  <c:v>0.817626953125</c:v>
                </c:pt>
                <c:pt idx="290">
                  <c:v>0.81761169433593806</c:v>
                </c:pt>
                <c:pt idx="291">
                  <c:v>0.817596435546875</c:v>
                </c:pt>
                <c:pt idx="292">
                  <c:v>0.81758117675781306</c:v>
                </c:pt>
                <c:pt idx="293">
                  <c:v>0.81756591796875</c:v>
                </c:pt>
                <c:pt idx="294">
                  <c:v>0.81755065917968806</c:v>
                </c:pt>
                <c:pt idx="295">
                  <c:v>0.817535400390625</c:v>
                </c:pt>
                <c:pt idx="296">
                  <c:v>0.81752014160156306</c:v>
                </c:pt>
                <c:pt idx="297">
                  <c:v>0.8175048828125</c:v>
                </c:pt>
                <c:pt idx="298">
                  <c:v>0.81748962402343806</c:v>
                </c:pt>
                <c:pt idx="299">
                  <c:v>0.817474365234375</c:v>
                </c:pt>
                <c:pt idx="300">
                  <c:v>0.81745910644531306</c:v>
                </c:pt>
                <c:pt idx="301">
                  <c:v>0.81744384765625</c:v>
                </c:pt>
                <c:pt idx="302">
                  <c:v>0.81742858886718806</c:v>
                </c:pt>
                <c:pt idx="303">
                  <c:v>0.817413330078125</c:v>
                </c:pt>
                <c:pt idx="304">
                  <c:v>0.8173828125</c:v>
                </c:pt>
                <c:pt idx="305">
                  <c:v>0.81736755371093806</c:v>
                </c:pt>
                <c:pt idx="306">
                  <c:v>0.817352294921875</c:v>
                </c:pt>
                <c:pt idx="307">
                  <c:v>0.81733703613281306</c:v>
                </c:pt>
                <c:pt idx="308">
                  <c:v>0.81730651855468806</c:v>
                </c:pt>
                <c:pt idx="309">
                  <c:v>0.817291259765625</c:v>
                </c:pt>
                <c:pt idx="310">
                  <c:v>0.81727600097656306</c:v>
                </c:pt>
                <c:pt idx="311">
                  <c:v>0.81724548339843806</c:v>
                </c:pt>
                <c:pt idx="312">
                  <c:v>0.817230224609375</c:v>
                </c:pt>
                <c:pt idx="313">
                  <c:v>0.81721496582031306</c:v>
                </c:pt>
                <c:pt idx="314">
                  <c:v>0.81718444824218806</c:v>
                </c:pt>
                <c:pt idx="315">
                  <c:v>0.81715393066406306</c:v>
                </c:pt>
                <c:pt idx="316">
                  <c:v>0.81715393066406306</c:v>
                </c:pt>
                <c:pt idx="317">
                  <c:v>0.81712341308593806</c:v>
                </c:pt>
                <c:pt idx="318">
                  <c:v>0.817108154296875</c:v>
                </c:pt>
                <c:pt idx="319">
                  <c:v>0.81707763671875</c:v>
                </c:pt>
                <c:pt idx="320">
                  <c:v>0.81706237792968806</c:v>
                </c:pt>
                <c:pt idx="321">
                  <c:v>0.81703186035156306</c:v>
                </c:pt>
                <c:pt idx="322">
                  <c:v>0.81700134277343806</c:v>
                </c:pt>
                <c:pt idx="323">
                  <c:v>0.816986083984375</c:v>
                </c:pt>
                <c:pt idx="324">
                  <c:v>0.81695556640625</c:v>
                </c:pt>
                <c:pt idx="325">
                  <c:v>0.816925048828125</c:v>
                </c:pt>
                <c:pt idx="326">
                  <c:v>0.81690979003906306</c:v>
                </c:pt>
                <c:pt idx="327">
                  <c:v>0.81687927246093806</c:v>
                </c:pt>
                <c:pt idx="328">
                  <c:v>0.81684875488281306</c:v>
                </c:pt>
                <c:pt idx="329">
                  <c:v>0.81683349609375</c:v>
                </c:pt>
                <c:pt idx="330">
                  <c:v>0.816802978515625</c:v>
                </c:pt>
                <c:pt idx="331">
                  <c:v>0.8167724609375</c:v>
                </c:pt>
                <c:pt idx="332">
                  <c:v>0.816741943359375</c:v>
                </c:pt>
                <c:pt idx="333">
                  <c:v>0.81671142578125</c:v>
                </c:pt>
                <c:pt idx="334">
                  <c:v>0.81669616699218806</c:v>
                </c:pt>
                <c:pt idx="335">
                  <c:v>0.81666564941406306</c:v>
                </c:pt>
                <c:pt idx="336">
                  <c:v>0.81663513183593806</c:v>
                </c:pt>
                <c:pt idx="337">
                  <c:v>0.81660461425781306</c:v>
                </c:pt>
                <c:pt idx="338">
                  <c:v>0.81657409667968806</c:v>
                </c:pt>
                <c:pt idx="339">
                  <c:v>0.81654357910156306</c:v>
                </c:pt>
                <c:pt idx="340">
                  <c:v>0.81651306152343806</c:v>
                </c:pt>
                <c:pt idx="341">
                  <c:v>0.81648254394531306</c:v>
                </c:pt>
                <c:pt idx="342">
                  <c:v>0.81645202636718806</c:v>
                </c:pt>
                <c:pt idx="343">
                  <c:v>0.81642150878906306</c:v>
                </c:pt>
                <c:pt idx="344">
                  <c:v>0.81639099121093806</c:v>
                </c:pt>
                <c:pt idx="345">
                  <c:v>0.81636047363281306</c:v>
                </c:pt>
                <c:pt idx="346">
                  <c:v>0.81632995605468806</c:v>
                </c:pt>
                <c:pt idx="347">
                  <c:v>0.81629943847656306</c:v>
                </c:pt>
                <c:pt idx="348">
                  <c:v>0.81626892089843806</c:v>
                </c:pt>
                <c:pt idx="349">
                  <c:v>0.81623840332031306</c:v>
                </c:pt>
                <c:pt idx="350">
                  <c:v>0.816192626953125</c:v>
                </c:pt>
                <c:pt idx="351">
                  <c:v>0.816162109375</c:v>
                </c:pt>
                <c:pt idx="352">
                  <c:v>0.816131591796875</c:v>
                </c:pt>
                <c:pt idx="353">
                  <c:v>0.81610107421875</c:v>
                </c:pt>
                <c:pt idx="354">
                  <c:v>0.816070556640625</c:v>
                </c:pt>
                <c:pt idx="355">
                  <c:v>0.81602478027343806</c:v>
                </c:pt>
                <c:pt idx="356">
                  <c:v>0.81599426269531306</c:v>
                </c:pt>
                <c:pt idx="357">
                  <c:v>0.81596374511718806</c:v>
                </c:pt>
                <c:pt idx="358">
                  <c:v>0.81591796875</c:v>
                </c:pt>
                <c:pt idx="359">
                  <c:v>0.815887451171875</c:v>
                </c:pt>
                <c:pt idx="360">
                  <c:v>0.81584167480468806</c:v>
                </c:pt>
                <c:pt idx="361">
                  <c:v>0.81581115722656306</c:v>
                </c:pt>
                <c:pt idx="362">
                  <c:v>0.81578063964843806</c:v>
                </c:pt>
                <c:pt idx="363">
                  <c:v>0.81573486328125</c:v>
                </c:pt>
                <c:pt idx="364">
                  <c:v>0.815704345703125</c:v>
                </c:pt>
                <c:pt idx="365">
                  <c:v>0.81565856933593806</c:v>
                </c:pt>
                <c:pt idx="366">
                  <c:v>0.81561279296875</c:v>
                </c:pt>
                <c:pt idx="367">
                  <c:v>0.815582275390625</c:v>
                </c:pt>
                <c:pt idx="368">
                  <c:v>0.8155517578125</c:v>
                </c:pt>
                <c:pt idx="369">
                  <c:v>0.81550598144531306</c:v>
                </c:pt>
                <c:pt idx="370">
                  <c:v>0.815460205078125</c:v>
                </c:pt>
                <c:pt idx="371">
                  <c:v>0.8154296875</c:v>
                </c:pt>
                <c:pt idx="372">
                  <c:v>0.81538391113281306</c:v>
                </c:pt>
                <c:pt idx="373">
                  <c:v>0.815338134765625</c:v>
                </c:pt>
                <c:pt idx="374">
                  <c:v>0.81529235839843806</c:v>
                </c:pt>
                <c:pt idx="375">
                  <c:v>0.81526184082031306</c:v>
                </c:pt>
                <c:pt idx="376">
                  <c:v>0.815216064453125</c:v>
                </c:pt>
                <c:pt idx="377">
                  <c:v>0.81517028808593806</c:v>
                </c:pt>
                <c:pt idx="378">
                  <c:v>0.81512451171875</c:v>
                </c:pt>
                <c:pt idx="379">
                  <c:v>0.815093994140625</c:v>
                </c:pt>
                <c:pt idx="380">
                  <c:v>0.81504821777343806</c:v>
                </c:pt>
                <c:pt idx="381">
                  <c:v>0.81500244140625</c:v>
                </c:pt>
                <c:pt idx="382">
                  <c:v>0.81495666503906306</c:v>
                </c:pt>
                <c:pt idx="383">
                  <c:v>0.81492614746093806</c:v>
                </c:pt>
                <c:pt idx="384">
                  <c:v>0.81488037109375</c:v>
                </c:pt>
                <c:pt idx="385">
                  <c:v>0.81483459472656306</c:v>
                </c:pt>
                <c:pt idx="386">
                  <c:v>0.814788818359375</c:v>
                </c:pt>
                <c:pt idx="387">
                  <c:v>0.81474304199218806</c:v>
                </c:pt>
                <c:pt idx="388">
                  <c:v>0.814697265625</c:v>
                </c:pt>
                <c:pt idx="389">
                  <c:v>0.814666748046875</c:v>
                </c:pt>
                <c:pt idx="390">
                  <c:v>0.814605712890625</c:v>
                </c:pt>
                <c:pt idx="391">
                  <c:v>0.81455993652343806</c:v>
                </c:pt>
                <c:pt idx="392">
                  <c:v>0.81451416015625</c:v>
                </c:pt>
                <c:pt idx="393">
                  <c:v>0.81446838378906306</c:v>
                </c:pt>
                <c:pt idx="394">
                  <c:v>0.814422607421875</c:v>
                </c:pt>
                <c:pt idx="395">
                  <c:v>0.81437683105468806</c:v>
                </c:pt>
                <c:pt idx="396">
                  <c:v>0.8143310546875</c:v>
                </c:pt>
                <c:pt idx="397">
                  <c:v>0.81428527832031306</c:v>
                </c:pt>
                <c:pt idx="398">
                  <c:v>0.814239501953125</c:v>
                </c:pt>
                <c:pt idx="399">
                  <c:v>0.81419372558593806</c:v>
                </c:pt>
                <c:pt idx="400">
                  <c:v>0.81413269042968806</c:v>
                </c:pt>
                <c:pt idx="401">
                  <c:v>0.8140869140625</c:v>
                </c:pt>
                <c:pt idx="402">
                  <c:v>0.81404113769531306</c:v>
                </c:pt>
                <c:pt idx="403">
                  <c:v>0.813995361328125</c:v>
                </c:pt>
                <c:pt idx="404">
                  <c:v>0.813934326171875</c:v>
                </c:pt>
                <c:pt idx="405">
                  <c:v>0.81388854980468806</c:v>
                </c:pt>
                <c:pt idx="406">
                  <c:v>0.8138427734375</c:v>
                </c:pt>
                <c:pt idx="407">
                  <c:v>0.81378173828125</c:v>
                </c:pt>
                <c:pt idx="408">
                  <c:v>0.81373596191406306</c:v>
                </c:pt>
                <c:pt idx="409">
                  <c:v>0.813690185546875</c:v>
                </c:pt>
                <c:pt idx="410">
                  <c:v>0.813629150390625</c:v>
                </c:pt>
                <c:pt idx="411">
                  <c:v>0.81358337402343806</c:v>
                </c:pt>
                <c:pt idx="412">
                  <c:v>0.81353759765625</c:v>
                </c:pt>
                <c:pt idx="413">
                  <c:v>0.81349182128906306</c:v>
                </c:pt>
                <c:pt idx="414">
                  <c:v>0.81343078613281306</c:v>
                </c:pt>
                <c:pt idx="415">
                  <c:v>0.81336975097656306</c:v>
                </c:pt>
                <c:pt idx="416">
                  <c:v>0.813323974609375</c:v>
                </c:pt>
                <c:pt idx="417">
                  <c:v>0.81327819824218806</c:v>
                </c:pt>
                <c:pt idx="418">
                  <c:v>0.81321716308593806</c:v>
                </c:pt>
                <c:pt idx="419">
                  <c:v>0.81315612792968806</c:v>
                </c:pt>
                <c:pt idx="420">
                  <c:v>0.8131103515625</c:v>
                </c:pt>
                <c:pt idx="421">
                  <c:v>0.81304931640625</c:v>
                </c:pt>
                <c:pt idx="422">
                  <c:v>0.81298828125</c:v>
                </c:pt>
                <c:pt idx="423">
                  <c:v>0.81294250488281306</c:v>
                </c:pt>
                <c:pt idx="424">
                  <c:v>0.81288146972656306</c:v>
                </c:pt>
                <c:pt idx="425">
                  <c:v>0.812835693359375</c:v>
                </c:pt>
                <c:pt idx="426">
                  <c:v>0.812774658203125</c:v>
                </c:pt>
                <c:pt idx="427">
                  <c:v>0.81272888183593806</c:v>
                </c:pt>
                <c:pt idx="428">
                  <c:v>0.81266784667968806</c:v>
                </c:pt>
                <c:pt idx="429">
                  <c:v>0.81260681152343806</c:v>
                </c:pt>
                <c:pt idx="430">
                  <c:v>0.81254577636718806</c:v>
                </c:pt>
                <c:pt idx="431">
                  <c:v>0.81248474121093806</c:v>
                </c:pt>
                <c:pt idx="432">
                  <c:v>0.81243896484375</c:v>
                </c:pt>
                <c:pt idx="433">
                  <c:v>0.8123779296875</c:v>
                </c:pt>
                <c:pt idx="434">
                  <c:v>0.81231689453125</c:v>
                </c:pt>
                <c:pt idx="435">
                  <c:v>0.81227111816406306</c:v>
                </c:pt>
                <c:pt idx="436">
                  <c:v>0.81221008300781306</c:v>
                </c:pt>
                <c:pt idx="437">
                  <c:v>0.81214904785156306</c:v>
                </c:pt>
                <c:pt idx="438">
                  <c:v>0.81208801269531306</c:v>
                </c:pt>
                <c:pt idx="439">
                  <c:v>0.81202697753906306</c:v>
                </c:pt>
                <c:pt idx="440">
                  <c:v>0.811981201171875</c:v>
                </c:pt>
                <c:pt idx="441">
                  <c:v>0.811920166015625</c:v>
                </c:pt>
                <c:pt idx="442">
                  <c:v>0.811859130859375</c:v>
                </c:pt>
                <c:pt idx="443">
                  <c:v>0.81178283691406306</c:v>
                </c:pt>
                <c:pt idx="444">
                  <c:v>0.811737060546875</c:v>
                </c:pt>
                <c:pt idx="445">
                  <c:v>0.81150817871093806</c:v>
                </c:pt>
                <c:pt idx="446">
                  <c:v>0.8114013671875</c:v>
                </c:pt>
                <c:pt idx="447">
                  <c:v>0.81134033203125</c:v>
                </c:pt>
                <c:pt idx="448">
                  <c:v>0.811279296875</c:v>
                </c:pt>
                <c:pt idx="449">
                  <c:v>0.81121826171875</c:v>
                </c:pt>
                <c:pt idx="450">
                  <c:v>0.8111572265625</c:v>
                </c:pt>
                <c:pt idx="451">
                  <c:v>0.81109619140625</c:v>
                </c:pt>
                <c:pt idx="452">
                  <c:v>0.81101989746093806</c:v>
                </c:pt>
                <c:pt idx="453">
                  <c:v>0.81095886230468806</c:v>
                </c:pt>
                <c:pt idx="454">
                  <c:v>0.81089782714843806</c:v>
                </c:pt>
                <c:pt idx="455">
                  <c:v>0.810821533203125</c:v>
                </c:pt>
                <c:pt idx="456">
                  <c:v>0.810760498046875</c:v>
                </c:pt>
                <c:pt idx="457">
                  <c:v>0.81068420410156306</c:v>
                </c:pt>
                <c:pt idx="458">
                  <c:v>0.81062316894531306</c:v>
                </c:pt>
                <c:pt idx="459">
                  <c:v>0.810546875</c:v>
                </c:pt>
                <c:pt idx="460">
                  <c:v>0.81048583984375</c:v>
                </c:pt>
                <c:pt idx="461">
                  <c:v>0.8104248046875</c:v>
                </c:pt>
                <c:pt idx="462">
                  <c:v>0.81036376953125</c:v>
                </c:pt>
                <c:pt idx="463">
                  <c:v>0.81028747558593806</c:v>
                </c:pt>
                <c:pt idx="464">
                  <c:v>0.810211181640625</c:v>
                </c:pt>
                <c:pt idx="465">
                  <c:v>0.810150146484375</c:v>
                </c:pt>
                <c:pt idx="466">
                  <c:v>0.81007385253906306</c:v>
                </c:pt>
                <c:pt idx="467">
                  <c:v>0.81001281738281306</c:v>
                </c:pt>
                <c:pt idx="468">
                  <c:v>0.80995178222656306</c:v>
                </c:pt>
                <c:pt idx="469">
                  <c:v>0.80989074707031306</c:v>
                </c:pt>
                <c:pt idx="470">
                  <c:v>0.809814453125</c:v>
                </c:pt>
                <c:pt idx="471">
                  <c:v>0.80975341796875</c:v>
                </c:pt>
                <c:pt idx="472">
                  <c:v>0.80967712402343806</c:v>
                </c:pt>
                <c:pt idx="473">
                  <c:v>0.80961608886718806</c:v>
                </c:pt>
                <c:pt idx="474">
                  <c:v>0.809539794921875</c:v>
                </c:pt>
                <c:pt idx="475">
                  <c:v>0.809478759765625</c:v>
                </c:pt>
                <c:pt idx="476">
                  <c:v>0.80940246582031306</c:v>
                </c:pt>
                <c:pt idx="477">
                  <c:v>0.80934143066406306</c:v>
                </c:pt>
                <c:pt idx="478">
                  <c:v>0.80928039550781306</c:v>
                </c:pt>
                <c:pt idx="479">
                  <c:v>0.80921936035156306</c:v>
                </c:pt>
                <c:pt idx="480">
                  <c:v>0.80915832519531306</c:v>
                </c:pt>
                <c:pt idx="481">
                  <c:v>0.80909729003906306</c:v>
                </c:pt>
                <c:pt idx="482">
                  <c:v>0.80902099609375</c:v>
                </c:pt>
                <c:pt idx="483">
                  <c:v>0.8089599609375</c:v>
                </c:pt>
                <c:pt idx="484">
                  <c:v>0.80889892578125</c:v>
                </c:pt>
                <c:pt idx="485">
                  <c:v>0.808837890625</c:v>
                </c:pt>
                <c:pt idx="486">
                  <c:v>0.80876159667968806</c:v>
                </c:pt>
                <c:pt idx="487">
                  <c:v>0.80870056152343806</c:v>
                </c:pt>
                <c:pt idx="488">
                  <c:v>0.80870056152343806</c:v>
                </c:pt>
                <c:pt idx="489">
                  <c:v>0.808624267578125</c:v>
                </c:pt>
                <c:pt idx="490">
                  <c:v>0.80854797363281306</c:v>
                </c:pt>
                <c:pt idx="491">
                  <c:v>0.80848693847656306</c:v>
                </c:pt>
                <c:pt idx="492">
                  <c:v>0.80841064453125</c:v>
                </c:pt>
                <c:pt idx="493">
                  <c:v>0.80833435058593806</c:v>
                </c:pt>
                <c:pt idx="494">
                  <c:v>0.80827331542968806</c:v>
                </c:pt>
                <c:pt idx="495">
                  <c:v>0.808197021484375</c:v>
                </c:pt>
                <c:pt idx="496">
                  <c:v>0.808135986328125</c:v>
                </c:pt>
                <c:pt idx="497">
                  <c:v>0.80805969238281306</c:v>
                </c:pt>
                <c:pt idx="498">
                  <c:v>0.80799865722656306</c:v>
                </c:pt>
                <c:pt idx="499">
                  <c:v>0.80793762207031306</c:v>
                </c:pt>
                <c:pt idx="500">
                  <c:v>0.807861328125</c:v>
                </c:pt>
                <c:pt idx="501">
                  <c:v>0.80778503417968806</c:v>
                </c:pt>
                <c:pt idx="502">
                  <c:v>0.80772399902343806</c:v>
                </c:pt>
                <c:pt idx="503">
                  <c:v>0.807647705078125</c:v>
                </c:pt>
                <c:pt idx="504">
                  <c:v>0.80757141113281306</c:v>
                </c:pt>
                <c:pt idx="505">
                  <c:v>0.80751037597656306</c:v>
                </c:pt>
                <c:pt idx="506">
                  <c:v>0.80744934082031306</c:v>
                </c:pt>
                <c:pt idx="507">
                  <c:v>0.80738830566406306</c:v>
                </c:pt>
                <c:pt idx="508">
                  <c:v>0.80731201171875</c:v>
                </c:pt>
                <c:pt idx="509">
                  <c:v>0.8072509765625</c:v>
                </c:pt>
                <c:pt idx="510">
                  <c:v>0.80717468261718806</c:v>
                </c:pt>
                <c:pt idx="511">
                  <c:v>0.80711364746093806</c:v>
                </c:pt>
                <c:pt idx="512">
                  <c:v>0.80705261230468806</c:v>
                </c:pt>
                <c:pt idx="513">
                  <c:v>0.806976318359375</c:v>
                </c:pt>
                <c:pt idx="514">
                  <c:v>0.806915283203125</c:v>
                </c:pt>
                <c:pt idx="515">
                  <c:v>0.80683898925781306</c:v>
                </c:pt>
                <c:pt idx="516">
                  <c:v>0.80677795410156306</c:v>
                </c:pt>
                <c:pt idx="517">
                  <c:v>0.80671691894531306</c:v>
                </c:pt>
                <c:pt idx="518">
                  <c:v>0.80665588378906306</c:v>
                </c:pt>
                <c:pt idx="519">
                  <c:v>0.80657958984375</c:v>
                </c:pt>
                <c:pt idx="520">
                  <c:v>0.8065185546875</c:v>
                </c:pt>
                <c:pt idx="521">
                  <c:v>0.80645751953125</c:v>
                </c:pt>
                <c:pt idx="522">
                  <c:v>0.80638122558593806</c:v>
                </c:pt>
                <c:pt idx="523">
                  <c:v>0.80633544921875</c:v>
                </c:pt>
                <c:pt idx="524">
                  <c:v>0.80625915527343806</c:v>
                </c:pt>
                <c:pt idx="525">
                  <c:v>0.80619812011718806</c:v>
                </c:pt>
                <c:pt idx="526">
                  <c:v>0.80613708496093806</c:v>
                </c:pt>
                <c:pt idx="527">
                  <c:v>0.80607604980468806</c:v>
                </c:pt>
                <c:pt idx="528">
                  <c:v>0.805999755859375</c:v>
                </c:pt>
                <c:pt idx="529">
                  <c:v>0.805938720703125</c:v>
                </c:pt>
                <c:pt idx="530">
                  <c:v>0.805877685546875</c:v>
                </c:pt>
                <c:pt idx="531">
                  <c:v>0.805816650390625</c:v>
                </c:pt>
                <c:pt idx="532">
                  <c:v>0.80574035644531306</c:v>
                </c:pt>
                <c:pt idx="533">
                  <c:v>0.805694580078125</c:v>
                </c:pt>
                <c:pt idx="534">
                  <c:v>0.805633544921875</c:v>
                </c:pt>
                <c:pt idx="535">
                  <c:v>0.805572509765625</c:v>
                </c:pt>
                <c:pt idx="536">
                  <c:v>0.805511474609375</c:v>
                </c:pt>
                <c:pt idx="537">
                  <c:v>0.80543518066406306</c:v>
                </c:pt>
                <c:pt idx="538">
                  <c:v>0.80537414550781306</c:v>
                </c:pt>
                <c:pt idx="539">
                  <c:v>0.80531311035156306</c:v>
                </c:pt>
                <c:pt idx="540">
                  <c:v>0.80525207519531306</c:v>
                </c:pt>
                <c:pt idx="541">
                  <c:v>0.80519104003906306</c:v>
                </c:pt>
                <c:pt idx="542">
                  <c:v>0.80513000488281306</c:v>
                </c:pt>
                <c:pt idx="543">
                  <c:v>0.805084228515625</c:v>
                </c:pt>
                <c:pt idx="544">
                  <c:v>0.805023193359375</c:v>
                </c:pt>
                <c:pt idx="545">
                  <c:v>0.804962158203125</c:v>
                </c:pt>
                <c:pt idx="546">
                  <c:v>0.804901123046875</c:v>
                </c:pt>
                <c:pt idx="547">
                  <c:v>0.80485534667968806</c:v>
                </c:pt>
                <c:pt idx="548">
                  <c:v>0.804779052734375</c:v>
                </c:pt>
                <c:pt idx="549">
                  <c:v>0.80473327636718806</c:v>
                </c:pt>
                <c:pt idx="550">
                  <c:v>0.80467224121093806</c:v>
                </c:pt>
                <c:pt idx="551">
                  <c:v>0.80461120605468806</c:v>
                </c:pt>
                <c:pt idx="552">
                  <c:v>0.80455017089843806</c:v>
                </c:pt>
                <c:pt idx="553">
                  <c:v>0.80448913574218806</c:v>
                </c:pt>
                <c:pt idx="554">
                  <c:v>0.804443359375</c:v>
                </c:pt>
                <c:pt idx="555">
                  <c:v>0.80438232421875</c:v>
                </c:pt>
                <c:pt idx="556">
                  <c:v>0.80433654785156306</c:v>
                </c:pt>
                <c:pt idx="557">
                  <c:v>0.80427551269531306</c:v>
                </c:pt>
                <c:pt idx="558">
                  <c:v>0.80421447753906306</c:v>
                </c:pt>
                <c:pt idx="559">
                  <c:v>0.804168701171875</c:v>
                </c:pt>
                <c:pt idx="560">
                  <c:v>0.804107666015625</c:v>
                </c:pt>
                <c:pt idx="561">
                  <c:v>0.80406188964843806</c:v>
                </c:pt>
                <c:pt idx="562">
                  <c:v>0.80400085449218806</c:v>
                </c:pt>
                <c:pt idx="563">
                  <c:v>0.80393981933593806</c:v>
                </c:pt>
                <c:pt idx="564">
                  <c:v>0.80389404296875</c:v>
                </c:pt>
                <c:pt idx="565">
                  <c:v>0.8038330078125</c:v>
                </c:pt>
                <c:pt idx="566">
                  <c:v>0.80378723144531306</c:v>
                </c:pt>
                <c:pt idx="567">
                  <c:v>0.803741455078125</c:v>
                </c:pt>
                <c:pt idx="568">
                  <c:v>0.803680419921875</c:v>
                </c:pt>
                <c:pt idx="569">
                  <c:v>0.80363464355468806</c:v>
                </c:pt>
                <c:pt idx="570">
                  <c:v>0.80357360839843806</c:v>
                </c:pt>
                <c:pt idx="571">
                  <c:v>0.80352783203125</c:v>
                </c:pt>
                <c:pt idx="572">
                  <c:v>0.80348205566406306</c:v>
                </c:pt>
                <c:pt idx="573">
                  <c:v>0.80342102050781306</c:v>
                </c:pt>
                <c:pt idx="574">
                  <c:v>0.803375244140625</c:v>
                </c:pt>
                <c:pt idx="575">
                  <c:v>0.803314208984375</c:v>
                </c:pt>
                <c:pt idx="576">
                  <c:v>0.80326843261718806</c:v>
                </c:pt>
                <c:pt idx="577">
                  <c:v>0.80322265625</c:v>
                </c:pt>
                <c:pt idx="578">
                  <c:v>0.80316162109375</c:v>
                </c:pt>
                <c:pt idx="579">
                  <c:v>0.80311584472656306</c:v>
                </c:pt>
                <c:pt idx="580">
                  <c:v>0.80305480957031306</c:v>
                </c:pt>
                <c:pt idx="581">
                  <c:v>0.80302429199218806</c:v>
                </c:pt>
                <c:pt idx="582">
                  <c:v>0.802978515625</c:v>
                </c:pt>
                <c:pt idx="583">
                  <c:v>0.80291748046875</c:v>
                </c:pt>
                <c:pt idx="584">
                  <c:v>0.80287170410156306</c:v>
                </c:pt>
                <c:pt idx="585">
                  <c:v>0.80281066894531306</c:v>
                </c:pt>
                <c:pt idx="586">
                  <c:v>0.802764892578125</c:v>
                </c:pt>
                <c:pt idx="587">
                  <c:v>0.80271911621093806</c:v>
                </c:pt>
                <c:pt idx="588">
                  <c:v>0.80267333984375</c:v>
                </c:pt>
                <c:pt idx="589">
                  <c:v>0.80262756347656306</c:v>
                </c:pt>
                <c:pt idx="590">
                  <c:v>0.802581787109375</c:v>
                </c:pt>
                <c:pt idx="591">
                  <c:v>0.80253601074218806</c:v>
                </c:pt>
                <c:pt idx="592">
                  <c:v>0.802490234375</c:v>
                </c:pt>
                <c:pt idx="593">
                  <c:v>0.80244445800781306</c:v>
                </c:pt>
                <c:pt idx="594">
                  <c:v>0.802398681640625</c:v>
                </c:pt>
                <c:pt idx="595">
                  <c:v>0.80235290527343806</c:v>
                </c:pt>
                <c:pt idx="596">
                  <c:v>0.80230712890625</c:v>
                </c:pt>
                <c:pt idx="597">
                  <c:v>0.80226135253906306</c:v>
                </c:pt>
                <c:pt idx="598">
                  <c:v>0.802215576171875</c:v>
                </c:pt>
                <c:pt idx="599">
                  <c:v>0.80218505859375</c:v>
                </c:pt>
                <c:pt idx="600">
                  <c:v>0.8021240234375</c:v>
                </c:pt>
                <c:pt idx="601">
                  <c:v>0.802093505859375</c:v>
                </c:pt>
                <c:pt idx="602">
                  <c:v>0.80204772949218806</c:v>
                </c:pt>
                <c:pt idx="603">
                  <c:v>0.802001953125</c:v>
                </c:pt>
                <c:pt idx="604">
                  <c:v>0.80195617675781306</c:v>
                </c:pt>
                <c:pt idx="605">
                  <c:v>0.801910400390625</c:v>
                </c:pt>
                <c:pt idx="606">
                  <c:v>0.80186462402343806</c:v>
                </c:pt>
                <c:pt idx="607">
                  <c:v>0.80181884765625</c:v>
                </c:pt>
                <c:pt idx="608">
                  <c:v>0.80177307128906306</c:v>
                </c:pt>
                <c:pt idx="609">
                  <c:v>0.80174255371093806</c:v>
                </c:pt>
                <c:pt idx="610">
                  <c:v>0.80169677734375</c:v>
                </c:pt>
                <c:pt idx="611">
                  <c:v>0.8016357421875</c:v>
                </c:pt>
                <c:pt idx="612">
                  <c:v>0.801605224609375</c:v>
                </c:pt>
                <c:pt idx="613">
                  <c:v>0.80155944824218806</c:v>
                </c:pt>
                <c:pt idx="614">
                  <c:v>0.801513671875</c:v>
                </c:pt>
                <c:pt idx="615">
                  <c:v>0.801483154296875</c:v>
                </c:pt>
                <c:pt idx="616">
                  <c:v>0.80143737792968806</c:v>
                </c:pt>
                <c:pt idx="617">
                  <c:v>0.80140686035156306</c:v>
                </c:pt>
                <c:pt idx="618">
                  <c:v>0.801361083984375</c:v>
                </c:pt>
                <c:pt idx="619">
                  <c:v>0.80133056640625</c:v>
                </c:pt>
                <c:pt idx="620">
                  <c:v>0.80128479003906306</c:v>
                </c:pt>
                <c:pt idx="621">
                  <c:v>0.801239013671875</c:v>
                </c:pt>
                <c:pt idx="622">
                  <c:v>0.80120849609375</c:v>
                </c:pt>
                <c:pt idx="623">
                  <c:v>0.80116271972656306</c:v>
                </c:pt>
                <c:pt idx="624">
                  <c:v>0.801116943359375</c:v>
                </c:pt>
                <c:pt idx="625">
                  <c:v>0.80108642578125</c:v>
                </c:pt>
                <c:pt idx="626">
                  <c:v>0.80104064941406306</c:v>
                </c:pt>
                <c:pt idx="627">
                  <c:v>0.80101013183593806</c:v>
                </c:pt>
                <c:pt idx="628">
                  <c:v>0.80096435546875</c:v>
                </c:pt>
                <c:pt idx="629">
                  <c:v>0.800933837890625</c:v>
                </c:pt>
                <c:pt idx="630">
                  <c:v>0.8009033203125</c:v>
                </c:pt>
                <c:pt idx="631">
                  <c:v>0.80085754394531306</c:v>
                </c:pt>
                <c:pt idx="632">
                  <c:v>0.80082702636718806</c:v>
                </c:pt>
                <c:pt idx="633">
                  <c:v>0.80078125</c:v>
                </c:pt>
                <c:pt idx="634">
                  <c:v>0.800750732421875</c:v>
                </c:pt>
                <c:pt idx="635">
                  <c:v>0.80070495605468806</c:v>
                </c:pt>
                <c:pt idx="636">
                  <c:v>0.80067443847656306</c:v>
                </c:pt>
                <c:pt idx="637">
                  <c:v>0.80064392089843806</c:v>
                </c:pt>
                <c:pt idx="638">
                  <c:v>0.80059814453125</c:v>
                </c:pt>
                <c:pt idx="639">
                  <c:v>0.800567626953125</c:v>
                </c:pt>
                <c:pt idx="640">
                  <c:v>0.800537109375</c:v>
                </c:pt>
                <c:pt idx="641">
                  <c:v>0.80049133300781306</c:v>
                </c:pt>
                <c:pt idx="642">
                  <c:v>0.80047607421875</c:v>
                </c:pt>
                <c:pt idx="643">
                  <c:v>0.80043029785156306</c:v>
                </c:pt>
                <c:pt idx="644">
                  <c:v>0.80039978027343806</c:v>
                </c:pt>
                <c:pt idx="645">
                  <c:v>0.80036926269531306</c:v>
                </c:pt>
                <c:pt idx="646">
                  <c:v>0.800323486328125</c:v>
                </c:pt>
                <c:pt idx="647">
                  <c:v>0.80029296875</c:v>
                </c:pt>
                <c:pt idx="648">
                  <c:v>0.800262451171875</c:v>
                </c:pt>
                <c:pt idx="649">
                  <c:v>0.80021667480468806</c:v>
                </c:pt>
                <c:pt idx="650">
                  <c:v>0.80018615722656306</c:v>
                </c:pt>
                <c:pt idx="651">
                  <c:v>0.80015563964843806</c:v>
                </c:pt>
                <c:pt idx="652">
                  <c:v>0.80012512207031306</c:v>
                </c:pt>
                <c:pt idx="653">
                  <c:v>0.80009460449218806</c:v>
                </c:pt>
                <c:pt idx="654">
                  <c:v>0.80006408691406306</c:v>
                </c:pt>
                <c:pt idx="655">
                  <c:v>0.80003356933593806</c:v>
                </c:pt>
                <c:pt idx="656">
                  <c:v>0.80000305175781306</c:v>
                </c:pt>
                <c:pt idx="657">
                  <c:v>0.79997253417968806</c:v>
                </c:pt>
                <c:pt idx="658">
                  <c:v>0.7999267578125</c:v>
                </c:pt>
                <c:pt idx="659">
                  <c:v>0.799896240234375</c:v>
                </c:pt>
                <c:pt idx="660">
                  <c:v>0.79986572265625</c:v>
                </c:pt>
                <c:pt idx="661">
                  <c:v>0.799835205078125</c:v>
                </c:pt>
                <c:pt idx="662">
                  <c:v>0.7998046875</c:v>
                </c:pt>
                <c:pt idx="663">
                  <c:v>0.799774169921875</c:v>
                </c:pt>
                <c:pt idx="664">
                  <c:v>0.79974365234375</c:v>
                </c:pt>
                <c:pt idx="665">
                  <c:v>0.799713134765625</c:v>
                </c:pt>
                <c:pt idx="666">
                  <c:v>0.7996826171875</c:v>
                </c:pt>
                <c:pt idx="667">
                  <c:v>0.799652099609375</c:v>
                </c:pt>
                <c:pt idx="668">
                  <c:v>0.79962158203125</c:v>
                </c:pt>
                <c:pt idx="669">
                  <c:v>0.79960632324218806</c:v>
                </c:pt>
                <c:pt idx="670">
                  <c:v>0.79957580566406306</c:v>
                </c:pt>
                <c:pt idx="671">
                  <c:v>0.799530029296875</c:v>
                </c:pt>
                <c:pt idx="672">
                  <c:v>0.79951477050781306</c:v>
                </c:pt>
                <c:pt idx="673">
                  <c:v>0.79948425292968806</c:v>
                </c:pt>
                <c:pt idx="674">
                  <c:v>0.79945373535156306</c:v>
                </c:pt>
                <c:pt idx="675">
                  <c:v>0.79942321777343806</c:v>
                </c:pt>
                <c:pt idx="676">
                  <c:v>0.79939270019531306</c:v>
                </c:pt>
                <c:pt idx="677">
                  <c:v>0.79936218261718806</c:v>
                </c:pt>
                <c:pt idx="678">
                  <c:v>0.799346923828125</c:v>
                </c:pt>
                <c:pt idx="679">
                  <c:v>0.79931640625</c:v>
                </c:pt>
                <c:pt idx="680">
                  <c:v>0.799285888671875</c:v>
                </c:pt>
                <c:pt idx="681">
                  <c:v>0.79925537109375</c:v>
                </c:pt>
                <c:pt idx="682">
                  <c:v>0.799224853515625</c:v>
                </c:pt>
                <c:pt idx="683">
                  <c:v>0.79920959472656306</c:v>
                </c:pt>
                <c:pt idx="684">
                  <c:v>0.79917907714843806</c:v>
                </c:pt>
                <c:pt idx="685">
                  <c:v>0.79914855957031306</c:v>
                </c:pt>
                <c:pt idx="686">
                  <c:v>0.79911804199218806</c:v>
                </c:pt>
                <c:pt idx="687">
                  <c:v>0.79908752441406306</c:v>
                </c:pt>
                <c:pt idx="688">
                  <c:v>0.799072265625</c:v>
                </c:pt>
                <c:pt idx="689">
                  <c:v>0.799041748046875</c:v>
                </c:pt>
                <c:pt idx="690">
                  <c:v>0.79902648925781306</c:v>
                </c:pt>
                <c:pt idx="691">
                  <c:v>0.79899597167968806</c:v>
                </c:pt>
                <c:pt idx="692">
                  <c:v>0.79896545410156306</c:v>
                </c:pt>
                <c:pt idx="693">
                  <c:v>0.79893493652343806</c:v>
                </c:pt>
                <c:pt idx="694">
                  <c:v>0.798919677734375</c:v>
                </c:pt>
                <c:pt idx="695">
                  <c:v>0.79888916015625</c:v>
                </c:pt>
                <c:pt idx="696">
                  <c:v>0.79887390136718806</c:v>
                </c:pt>
                <c:pt idx="697">
                  <c:v>0.79884338378906306</c:v>
                </c:pt>
                <c:pt idx="698">
                  <c:v>0.798828125</c:v>
                </c:pt>
                <c:pt idx="699">
                  <c:v>0.798797607421875</c:v>
                </c:pt>
                <c:pt idx="700">
                  <c:v>0.79876708984375</c:v>
                </c:pt>
                <c:pt idx="701">
                  <c:v>0.79875183105468806</c:v>
                </c:pt>
                <c:pt idx="702">
                  <c:v>0.79872131347656306</c:v>
                </c:pt>
                <c:pt idx="703">
                  <c:v>0.7987060546875</c:v>
                </c:pt>
                <c:pt idx="704">
                  <c:v>0.798675537109375</c:v>
                </c:pt>
                <c:pt idx="705">
                  <c:v>0.79866027832031306</c:v>
                </c:pt>
                <c:pt idx="706">
                  <c:v>0.79862976074218806</c:v>
                </c:pt>
                <c:pt idx="707">
                  <c:v>0.798614501953125</c:v>
                </c:pt>
                <c:pt idx="708">
                  <c:v>0.798583984375</c:v>
                </c:pt>
                <c:pt idx="709">
                  <c:v>0.79856872558593806</c:v>
                </c:pt>
                <c:pt idx="710">
                  <c:v>0.79853820800781306</c:v>
                </c:pt>
                <c:pt idx="711">
                  <c:v>0.79852294921875</c:v>
                </c:pt>
                <c:pt idx="712">
                  <c:v>0.79850769042968806</c:v>
                </c:pt>
                <c:pt idx="713">
                  <c:v>0.79847717285156306</c:v>
                </c:pt>
                <c:pt idx="714">
                  <c:v>0.7984619140625</c:v>
                </c:pt>
                <c:pt idx="715">
                  <c:v>0.798431396484375</c:v>
                </c:pt>
                <c:pt idx="716">
                  <c:v>0.79841613769531306</c:v>
                </c:pt>
                <c:pt idx="717">
                  <c:v>0.79840087890625</c:v>
                </c:pt>
                <c:pt idx="718">
                  <c:v>0.798370361328125</c:v>
                </c:pt>
                <c:pt idx="719">
                  <c:v>0.79835510253906306</c:v>
                </c:pt>
                <c:pt idx="720">
                  <c:v>0.79832458496093806</c:v>
                </c:pt>
                <c:pt idx="721">
                  <c:v>0.798309326171875</c:v>
                </c:pt>
                <c:pt idx="722">
                  <c:v>0.79829406738281306</c:v>
                </c:pt>
                <c:pt idx="723">
                  <c:v>0.79827880859375</c:v>
                </c:pt>
                <c:pt idx="724">
                  <c:v>0.798248291015625</c:v>
                </c:pt>
                <c:pt idx="725">
                  <c:v>0.7982177734375</c:v>
                </c:pt>
                <c:pt idx="726">
                  <c:v>0.7982177734375</c:v>
                </c:pt>
                <c:pt idx="727">
                  <c:v>0.798187255859375</c:v>
                </c:pt>
                <c:pt idx="728">
                  <c:v>0.79817199707031306</c:v>
                </c:pt>
                <c:pt idx="729">
                  <c:v>0.79815673828125</c:v>
                </c:pt>
                <c:pt idx="730">
                  <c:v>0.79814147949218806</c:v>
                </c:pt>
                <c:pt idx="731">
                  <c:v>0.79811096191406306</c:v>
                </c:pt>
                <c:pt idx="732">
                  <c:v>0.798095703125</c:v>
                </c:pt>
                <c:pt idx="733">
                  <c:v>0.79808044433593806</c:v>
                </c:pt>
                <c:pt idx="734">
                  <c:v>0.798065185546875</c:v>
                </c:pt>
                <c:pt idx="735">
                  <c:v>0.79804992675781306</c:v>
                </c:pt>
                <c:pt idx="736">
                  <c:v>0.79801940917968806</c:v>
                </c:pt>
                <c:pt idx="737">
                  <c:v>0.798004150390625</c:v>
                </c:pt>
                <c:pt idx="738">
                  <c:v>0.7979736328125</c:v>
                </c:pt>
                <c:pt idx="739">
                  <c:v>0.79795837402343806</c:v>
                </c:pt>
                <c:pt idx="740">
                  <c:v>0.797943115234375</c:v>
                </c:pt>
                <c:pt idx="741">
                  <c:v>0.79792785644531306</c:v>
                </c:pt>
                <c:pt idx="742">
                  <c:v>0.79791259765625</c:v>
                </c:pt>
                <c:pt idx="743">
                  <c:v>0.79789733886718806</c:v>
                </c:pt>
                <c:pt idx="744">
                  <c:v>0.797882080078125</c:v>
                </c:pt>
                <c:pt idx="745">
                  <c:v>0.79786682128906306</c:v>
                </c:pt>
                <c:pt idx="746">
                  <c:v>0.79783630371093806</c:v>
                </c:pt>
                <c:pt idx="747">
                  <c:v>0.79783630371093806</c:v>
                </c:pt>
                <c:pt idx="748">
                  <c:v>0.79780578613281306</c:v>
                </c:pt>
                <c:pt idx="749">
                  <c:v>0.79780578613281306</c:v>
                </c:pt>
                <c:pt idx="750">
                  <c:v>0.79777526855468806</c:v>
                </c:pt>
                <c:pt idx="751">
                  <c:v>0.797760009765625</c:v>
                </c:pt>
                <c:pt idx="752">
                  <c:v>0.79774475097656306</c:v>
                </c:pt>
                <c:pt idx="753">
                  <c:v>0.7977294921875</c:v>
                </c:pt>
                <c:pt idx="754">
                  <c:v>0.79771423339843806</c:v>
                </c:pt>
                <c:pt idx="755">
                  <c:v>0.797698974609375</c:v>
                </c:pt>
                <c:pt idx="756">
                  <c:v>0.79768371582031306</c:v>
                </c:pt>
                <c:pt idx="757">
                  <c:v>0.79766845703125</c:v>
                </c:pt>
                <c:pt idx="758">
                  <c:v>0.79765319824218806</c:v>
                </c:pt>
                <c:pt idx="759">
                  <c:v>0.797637939453125</c:v>
                </c:pt>
                <c:pt idx="760">
                  <c:v>0.79762268066406306</c:v>
                </c:pt>
                <c:pt idx="761">
                  <c:v>0.797607421875</c:v>
                </c:pt>
                <c:pt idx="762">
                  <c:v>0.79759216308593806</c:v>
                </c:pt>
                <c:pt idx="763">
                  <c:v>0.79759216308593806</c:v>
                </c:pt>
                <c:pt idx="764">
                  <c:v>0.797576904296875</c:v>
                </c:pt>
                <c:pt idx="765">
                  <c:v>0.79756164550781306</c:v>
                </c:pt>
                <c:pt idx="766">
                  <c:v>0.79754638671875</c:v>
                </c:pt>
                <c:pt idx="767">
                  <c:v>0.79753112792968806</c:v>
                </c:pt>
                <c:pt idx="768">
                  <c:v>0.797515869140625</c:v>
                </c:pt>
                <c:pt idx="769">
                  <c:v>0.797515869140625</c:v>
                </c:pt>
                <c:pt idx="770">
                  <c:v>0.7974853515625</c:v>
                </c:pt>
                <c:pt idx="771">
                  <c:v>0.79747009277343806</c:v>
                </c:pt>
                <c:pt idx="772">
                  <c:v>0.797454833984375</c:v>
                </c:pt>
                <c:pt idx="773">
                  <c:v>0.79743957519531306</c:v>
                </c:pt>
                <c:pt idx="774">
                  <c:v>0.79743957519531306</c:v>
                </c:pt>
                <c:pt idx="775">
                  <c:v>0.79742431640625</c:v>
                </c:pt>
                <c:pt idx="776">
                  <c:v>0.79740905761718806</c:v>
                </c:pt>
                <c:pt idx="777">
                  <c:v>0.797393798828125</c:v>
                </c:pt>
                <c:pt idx="778">
                  <c:v>0.797393798828125</c:v>
                </c:pt>
                <c:pt idx="779">
                  <c:v>0.79736328125</c:v>
                </c:pt>
                <c:pt idx="780">
                  <c:v>0.79736328125</c:v>
                </c:pt>
                <c:pt idx="781">
                  <c:v>0.79734802246093806</c:v>
                </c:pt>
                <c:pt idx="782">
                  <c:v>0.797332763671875</c:v>
                </c:pt>
                <c:pt idx="783">
                  <c:v>0.79731750488281306</c:v>
                </c:pt>
                <c:pt idx="784">
                  <c:v>0.79730224609375</c:v>
                </c:pt>
                <c:pt idx="785">
                  <c:v>0.79730224609375</c:v>
                </c:pt>
                <c:pt idx="786">
                  <c:v>0.79728698730468806</c:v>
                </c:pt>
                <c:pt idx="787">
                  <c:v>0.797271728515625</c:v>
                </c:pt>
                <c:pt idx="788">
                  <c:v>0.797271728515625</c:v>
                </c:pt>
                <c:pt idx="789">
                  <c:v>0.79725646972656306</c:v>
                </c:pt>
                <c:pt idx="790">
                  <c:v>0.7972412109375</c:v>
                </c:pt>
                <c:pt idx="791">
                  <c:v>0.79722595214843806</c:v>
                </c:pt>
                <c:pt idx="792">
                  <c:v>0.79722595214843806</c:v>
                </c:pt>
                <c:pt idx="793">
                  <c:v>0.797210693359375</c:v>
                </c:pt>
                <c:pt idx="794">
                  <c:v>0.79719543457031306</c:v>
                </c:pt>
                <c:pt idx="795">
                  <c:v>0.79719543457031306</c:v>
                </c:pt>
                <c:pt idx="796">
                  <c:v>0.79718017578125</c:v>
                </c:pt>
                <c:pt idx="797">
                  <c:v>0.79716491699218806</c:v>
                </c:pt>
                <c:pt idx="798">
                  <c:v>0.797149658203125</c:v>
                </c:pt>
                <c:pt idx="799">
                  <c:v>0.797149658203125</c:v>
                </c:pt>
                <c:pt idx="800">
                  <c:v>0.79713439941406306</c:v>
                </c:pt>
                <c:pt idx="801">
                  <c:v>0.79713439941406306</c:v>
                </c:pt>
                <c:pt idx="802">
                  <c:v>0.797119140625</c:v>
                </c:pt>
                <c:pt idx="803">
                  <c:v>0.79710388183593806</c:v>
                </c:pt>
                <c:pt idx="804">
                  <c:v>0.79710388183593806</c:v>
                </c:pt>
                <c:pt idx="805">
                  <c:v>0.797088623046875</c:v>
                </c:pt>
                <c:pt idx="806">
                  <c:v>0.797088623046875</c:v>
                </c:pt>
                <c:pt idx="807">
                  <c:v>0.79707336425781306</c:v>
                </c:pt>
                <c:pt idx="808">
                  <c:v>0.79707336425781306</c:v>
                </c:pt>
                <c:pt idx="809">
                  <c:v>0.79705810546875</c:v>
                </c:pt>
                <c:pt idx="810">
                  <c:v>0.79704284667968806</c:v>
                </c:pt>
                <c:pt idx="811">
                  <c:v>0.79704284667968806</c:v>
                </c:pt>
                <c:pt idx="812">
                  <c:v>0.797027587890625</c:v>
                </c:pt>
                <c:pt idx="813">
                  <c:v>0.797027587890625</c:v>
                </c:pt>
                <c:pt idx="814">
                  <c:v>0.79701232910156306</c:v>
                </c:pt>
                <c:pt idx="815">
                  <c:v>0.7969970703125</c:v>
                </c:pt>
                <c:pt idx="816">
                  <c:v>0.7969970703125</c:v>
                </c:pt>
                <c:pt idx="817">
                  <c:v>0.79698181152343806</c:v>
                </c:pt>
                <c:pt idx="818">
                  <c:v>0.79698181152343806</c:v>
                </c:pt>
                <c:pt idx="819">
                  <c:v>0.796966552734375</c:v>
                </c:pt>
                <c:pt idx="820">
                  <c:v>0.796966552734375</c:v>
                </c:pt>
                <c:pt idx="821">
                  <c:v>0.79695129394531306</c:v>
                </c:pt>
                <c:pt idx="822">
                  <c:v>0.79695129394531306</c:v>
                </c:pt>
                <c:pt idx="823">
                  <c:v>0.79693603515625</c:v>
                </c:pt>
                <c:pt idx="824">
                  <c:v>0.79693603515625</c:v>
                </c:pt>
                <c:pt idx="825">
                  <c:v>0.79693603515625</c:v>
                </c:pt>
                <c:pt idx="826">
                  <c:v>0.79692077636718806</c:v>
                </c:pt>
                <c:pt idx="827">
                  <c:v>0.796905517578125</c:v>
                </c:pt>
                <c:pt idx="828">
                  <c:v>0.796905517578125</c:v>
                </c:pt>
                <c:pt idx="829">
                  <c:v>0.79689025878906306</c:v>
                </c:pt>
                <c:pt idx="830">
                  <c:v>0.79689025878906306</c:v>
                </c:pt>
                <c:pt idx="831">
                  <c:v>0.796875</c:v>
                </c:pt>
                <c:pt idx="832">
                  <c:v>0.796875</c:v>
                </c:pt>
                <c:pt idx="833">
                  <c:v>0.796875</c:v>
                </c:pt>
                <c:pt idx="834">
                  <c:v>0.79685974121093806</c:v>
                </c:pt>
                <c:pt idx="835">
                  <c:v>0.79685974121093806</c:v>
                </c:pt>
                <c:pt idx="836">
                  <c:v>0.796844482421875</c:v>
                </c:pt>
                <c:pt idx="837">
                  <c:v>0.796844482421875</c:v>
                </c:pt>
                <c:pt idx="838">
                  <c:v>0.796844482421875</c:v>
                </c:pt>
                <c:pt idx="839">
                  <c:v>0.796844482421875</c:v>
                </c:pt>
                <c:pt idx="840">
                  <c:v>0.79682922363281306</c:v>
                </c:pt>
                <c:pt idx="841">
                  <c:v>0.79682922363281306</c:v>
                </c:pt>
                <c:pt idx="842">
                  <c:v>0.79681396484375</c:v>
                </c:pt>
                <c:pt idx="843">
                  <c:v>0.79681396484375</c:v>
                </c:pt>
                <c:pt idx="844">
                  <c:v>0.79679870605468806</c:v>
                </c:pt>
                <c:pt idx="845">
                  <c:v>0.79679870605468806</c:v>
                </c:pt>
                <c:pt idx="846">
                  <c:v>0.79679870605468806</c:v>
                </c:pt>
                <c:pt idx="847">
                  <c:v>0.796783447265625</c:v>
                </c:pt>
                <c:pt idx="848">
                  <c:v>0.796783447265625</c:v>
                </c:pt>
                <c:pt idx="849">
                  <c:v>0.796783447265625</c:v>
                </c:pt>
                <c:pt idx="850">
                  <c:v>0.79676818847656306</c:v>
                </c:pt>
                <c:pt idx="851">
                  <c:v>0.79676818847656306</c:v>
                </c:pt>
                <c:pt idx="852">
                  <c:v>0.79676818847656306</c:v>
                </c:pt>
                <c:pt idx="853">
                  <c:v>0.7967529296875</c:v>
                </c:pt>
                <c:pt idx="854">
                  <c:v>0.7967529296875</c:v>
                </c:pt>
                <c:pt idx="855">
                  <c:v>0.7967529296875</c:v>
                </c:pt>
                <c:pt idx="856">
                  <c:v>0.7967529296875</c:v>
                </c:pt>
                <c:pt idx="857">
                  <c:v>0.79673767089843806</c:v>
                </c:pt>
                <c:pt idx="858">
                  <c:v>0.79673767089843806</c:v>
                </c:pt>
                <c:pt idx="859">
                  <c:v>0.796722412109375</c:v>
                </c:pt>
                <c:pt idx="860">
                  <c:v>0.796722412109375</c:v>
                </c:pt>
                <c:pt idx="861">
                  <c:v>0.796722412109375</c:v>
                </c:pt>
                <c:pt idx="862">
                  <c:v>0.796722412109375</c:v>
                </c:pt>
                <c:pt idx="863">
                  <c:v>0.79670715332031306</c:v>
                </c:pt>
                <c:pt idx="864">
                  <c:v>0.79670715332031306</c:v>
                </c:pt>
                <c:pt idx="865">
                  <c:v>0.79670715332031306</c:v>
                </c:pt>
                <c:pt idx="866">
                  <c:v>0.79670715332031306</c:v>
                </c:pt>
                <c:pt idx="867">
                  <c:v>0.79670715332031306</c:v>
                </c:pt>
                <c:pt idx="868">
                  <c:v>0.79669189453125</c:v>
                </c:pt>
                <c:pt idx="869">
                  <c:v>0.79669189453125</c:v>
                </c:pt>
                <c:pt idx="870">
                  <c:v>0.79669189453125</c:v>
                </c:pt>
                <c:pt idx="871">
                  <c:v>0.79667663574218806</c:v>
                </c:pt>
                <c:pt idx="872">
                  <c:v>0.79667663574218806</c:v>
                </c:pt>
                <c:pt idx="873">
                  <c:v>0.79667663574218806</c:v>
                </c:pt>
                <c:pt idx="874">
                  <c:v>0.79667663574218806</c:v>
                </c:pt>
                <c:pt idx="875">
                  <c:v>0.79667663574218806</c:v>
                </c:pt>
                <c:pt idx="876">
                  <c:v>0.79667663574218806</c:v>
                </c:pt>
                <c:pt idx="877">
                  <c:v>0.79667663574218806</c:v>
                </c:pt>
                <c:pt idx="878">
                  <c:v>0.796661376953125</c:v>
                </c:pt>
                <c:pt idx="879">
                  <c:v>0.796661376953125</c:v>
                </c:pt>
                <c:pt idx="880">
                  <c:v>0.79667663574218806</c:v>
                </c:pt>
                <c:pt idx="881">
                  <c:v>0.796661376953125</c:v>
                </c:pt>
                <c:pt idx="882">
                  <c:v>0.796661376953125</c:v>
                </c:pt>
                <c:pt idx="883">
                  <c:v>0.79664611816406306</c:v>
                </c:pt>
                <c:pt idx="884">
                  <c:v>0.796661376953125</c:v>
                </c:pt>
                <c:pt idx="885">
                  <c:v>0.79664611816406306</c:v>
                </c:pt>
                <c:pt idx="886">
                  <c:v>0.79664611816406306</c:v>
                </c:pt>
                <c:pt idx="887">
                  <c:v>0.796630859375</c:v>
                </c:pt>
                <c:pt idx="888">
                  <c:v>0.796630859375</c:v>
                </c:pt>
                <c:pt idx="889">
                  <c:v>0.796630859375</c:v>
                </c:pt>
                <c:pt idx="890">
                  <c:v>0.79664611816406306</c:v>
                </c:pt>
                <c:pt idx="891">
                  <c:v>0.796630859375</c:v>
                </c:pt>
                <c:pt idx="892">
                  <c:v>0.796630859375</c:v>
                </c:pt>
                <c:pt idx="893">
                  <c:v>0.796630859375</c:v>
                </c:pt>
                <c:pt idx="894">
                  <c:v>0.796630859375</c:v>
                </c:pt>
                <c:pt idx="895">
                  <c:v>0.796630859375</c:v>
                </c:pt>
                <c:pt idx="896">
                  <c:v>0.796630859375</c:v>
                </c:pt>
                <c:pt idx="897">
                  <c:v>0.796630859375</c:v>
                </c:pt>
                <c:pt idx="898">
                  <c:v>0.796630859375</c:v>
                </c:pt>
                <c:pt idx="899">
                  <c:v>0.796630859375</c:v>
                </c:pt>
                <c:pt idx="900">
                  <c:v>0.796630859375</c:v>
                </c:pt>
                <c:pt idx="901">
                  <c:v>0.796630859375</c:v>
                </c:pt>
                <c:pt idx="902">
                  <c:v>0.79661560058593806</c:v>
                </c:pt>
                <c:pt idx="903">
                  <c:v>0.79661560058593806</c:v>
                </c:pt>
                <c:pt idx="904">
                  <c:v>0.79661560058593806</c:v>
                </c:pt>
                <c:pt idx="905">
                  <c:v>0.79661560058593806</c:v>
                </c:pt>
                <c:pt idx="906">
                  <c:v>0.79661560058593806</c:v>
                </c:pt>
                <c:pt idx="907">
                  <c:v>0.79661560058593806</c:v>
                </c:pt>
                <c:pt idx="908">
                  <c:v>0.79661560058593806</c:v>
                </c:pt>
                <c:pt idx="909">
                  <c:v>0.796630859375</c:v>
                </c:pt>
                <c:pt idx="910">
                  <c:v>0.79661560058593806</c:v>
                </c:pt>
                <c:pt idx="911">
                  <c:v>0.79661560058593806</c:v>
                </c:pt>
                <c:pt idx="912">
                  <c:v>0.79661560058593806</c:v>
                </c:pt>
                <c:pt idx="913">
                  <c:v>0.79661560058593806</c:v>
                </c:pt>
                <c:pt idx="914">
                  <c:v>0.79661560058593806</c:v>
                </c:pt>
                <c:pt idx="915">
                  <c:v>0.79661560058593806</c:v>
                </c:pt>
                <c:pt idx="916">
                  <c:v>0.796630859375</c:v>
                </c:pt>
                <c:pt idx="917">
                  <c:v>0.79661560058593806</c:v>
                </c:pt>
                <c:pt idx="918">
                  <c:v>0.79661560058593806</c:v>
                </c:pt>
                <c:pt idx="919">
                  <c:v>0.79661560058593806</c:v>
                </c:pt>
                <c:pt idx="920">
                  <c:v>0.79661560058593806</c:v>
                </c:pt>
                <c:pt idx="921">
                  <c:v>0.79661560058593806</c:v>
                </c:pt>
                <c:pt idx="922">
                  <c:v>0.79661560058593806</c:v>
                </c:pt>
                <c:pt idx="923">
                  <c:v>0.796630859375</c:v>
                </c:pt>
                <c:pt idx="924">
                  <c:v>0.79661560058593806</c:v>
                </c:pt>
                <c:pt idx="925">
                  <c:v>0.796630859375</c:v>
                </c:pt>
                <c:pt idx="926">
                  <c:v>0.79661560058593806</c:v>
                </c:pt>
                <c:pt idx="927">
                  <c:v>0.79661560058593806</c:v>
                </c:pt>
                <c:pt idx="928">
                  <c:v>0.79661560058593806</c:v>
                </c:pt>
                <c:pt idx="929">
                  <c:v>0.796630859375</c:v>
                </c:pt>
                <c:pt idx="930">
                  <c:v>0.796630859375</c:v>
                </c:pt>
                <c:pt idx="931">
                  <c:v>0.796630859375</c:v>
                </c:pt>
                <c:pt idx="932">
                  <c:v>0.796630859375</c:v>
                </c:pt>
                <c:pt idx="933">
                  <c:v>0.79661560058593806</c:v>
                </c:pt>
                <c:pt idx="934">
                  <c:v>0.79661560058593806</c:v>
                </c:pt>
                <c:pt idx="935">
                  <c:v>0.796630859375</c:v>
                </c:pt>
                <c:pt idx="936">
                  <c:v>0.79661560058593806</c:v>
                </c:pt>
                <c:pt idx="937">
                  <c:v>0.796630859375</c:v>
                </c:pt>
                <c:pt idx="938">
                  <c:v>0.796630859375</c:v>
                </c:pt>
                <c:pt idx="939">
                  <c:v>0.796630859375</c:v>
                </c:pt>
                <c:pt idx="940">
                  <c:v>0.796630859375</c:v>
                </c:pt>
                <c:pt idx="941">
                  <c:v>0.796630859375</c:v>
                </c:pt>
                <c:pt idx="942">
                  <c:v>0.796630859375</c:v>
                </c:pt>
                <c:pt idx="943">
                  <c:v>0.79664611816406306</c:v>
                </c:pt>
                <c:pt idx="944">
                  <c:v>0.79664611816406306</c:v>
                </c:pt>
                <c:pt idx="945">
                  <c:v>0.796630859375</c:v>
                </c:pt>
                <c:pt idx="946">
                  <c:v>0.79664611816406306</c:v>
                </c:pt>
                <c:pt idx="947">
                  <c:v>0.79664611816406306</c:v>
                </c:pt>
                <c:pt idx="948">
                  <c:v>0.79664611816406306</c:v>
                </c:pt>
                <c:pt idx="949">
                  <c:v>0.79664611816406306</c:v>
                </c:pt>
                <c:pt idx="950">
                  <c:v>0.796661376953125</c:v>
                </c:pt>
                <c:pt idx="951">
                  <c:v>0.79664611816406306</c:v>
                </c:pt>
                <c:pt idx="952">
                  <c:v>0.79664611816406306</c:v>
                </c:pt>
                <c:pt idx="953">
                  <c:v>0.796661376953125</c:v>
                </c:pt>
                <c:pt idx="954">
                  <c:v>0.796661376953125</c:v>
                </c:pt>
                <c:pt idx="955">
                  <c:v>0.796661376953125</c:v>
                </c:pt>
                <c:pt idx="956">
                  <c:v>0.796661376953125</c:v>
                </c:pt>
                <c:pt idx="957">
                  <c:v>0.796661376953125</c:v>
                </c:pt>
                <c:pt idx="958">
                  <c:v>0.796661376953125</c:v>
                </c:pt>
                <c:pt idx="959">
                  <c:v>0.79667663574218806</c:v>
                </c:pt>
                <c:pt idx="960">
                  <c:v>0.79667663574218806</c:v>
                </c:pt>
                <c:pt idx="961">
                  <c:v>0.79667663574218806</c:v>
                </c:pt>
                <c:pt idx="962">
                  <c:v>0.79667663574218806</c:v>
                </c:pt>
                <c:pt idx="963">
                  <c:v>0.79667663574218806</c:v>
                </c:pt>
                <c:pt idx="964">
                  <c:v>0.79669189453125</c:v>
                </c:pt>
                <c:pt idx="965">
                  <c:v>0.79669189453125</c:v>
                </c:pt>
                <c:pt idx="966">
                  <c:v>0.79670715332031306</c:v>
                </c:pt>
                <c:pt idx="967">
                  <c:v>0.79669189453125</c:v>
                </c:pt>
                <c:pt idx="968">
                  <c:v>0.79669189453125</c:v>
                </c:pt>
                <c:pt idx="969">
                  <c:v>0.79669189453125</c:v>
                </c:pt>
                <c:pt idx="970">
                  <c:v>0.79670715332031306</c:v>
                </c:pt>
                <c:pt idx="971">
                  <c:v>0.79670715332031306</c:v>
                </c:pt>
                <c:pt idx="972">
                  <c:v>0.79670715332031306</c:v>
                </c:pt>
                <c:pt idx="973">
                  <c:v>0.79670715332031306</c:v>
                </c:pt>
                <c:pt idx="974">
                  <c:v>0.79670715332031306</c:v>
                </c:pt>
                <c:pt idx="975">
                  <c:v>0.796722412109375</c:v>
                </c:pt>
                <c:pt idx="976">
                  <c:v>0.796722412109375</c:v>
                </c:pt>
                <c:pt idx="977">
                  <c:v>0.796722412109375</c:v>
                </c:pt>
                <c:pt idx="978">
                  <c:v>0.79673767089843806</c:v>
                </c:pt>
                <c:pt idx="979">
                  <c:v>0.79673767089843806</c:v>
                </c:pt>
                <c:pt idx="980">
                  <c:v>0.796722412109375</c:v>
                </c:pt>
                <c:pt idx="981">
                  <c:v>0.79673767089843806</c:v>
                </c:pt>
                <c:pt idx="982">
                  <c:v>0.79673767089843806</c:v>
                </c:pt>
                <c:pt idx="983">
                  <c:v>0.7967529296875</c:v>
                </c:pt>
                <c:pt idx="984">
                  <c:v>0.7967529296875</c:v>
                </c:pt>
                <c:pt idx="985">
                  <c:v>0.7967529296875</c:v>
                </c:pt>
                <c:pt idx="986">
                  <c:v>0.7967529296875</c:v>
                </c:pt>
                <c:pt idx="987">
                  <c:v>0.7967529296875</c:v>
                </c:pt>
                <c:pt idx="988">
                  <c:v>0.79676818847656306</c:v>
                </c:pt>
                <c:pt idx="989">
                  <c:v>0.796783447265625</c:v>
                </c:pt>
                <c:pt idx="990">
                  <c:v>0.79676818847656306</c:v>
                </c:pt>
                <c:pt idx="991">
                  <c:v>0.796783447265625</c:v>
                </c:pt>
                <c:pt idx="992">
                  <c:v>0.796783447265625</c:v>
                </c:pt>
                <c:pt idx="993">
                  <c:v>0.796783447265625</c:v>
                </c:pt>
                <c:pt idx="994">
                  <c:v>0.796783447265625</c:v>
                </c:pt>
                <c:pt idx="995">
                  <c:v>0.796783447265625</c:v>
                </c:pt>
                <c:pt idx="996">
                  <c:v>0.79679870605468806</c:v>
                </c:pt>
                <c:pt idx="997">
                  <c:v>0.79679870605468806</c:v>
                </c:pt>
                <c:pt idx="998">
                  <c:v>0.79679870605468806</c:v>
                </c:pt>
                <c:pt idx="999">
                  <c:v>0.79681396484375</c:v>
                </c:pt>
                <c:pt idx="1000">
                  <c:v>0.79681396484375</c:v>
                </c:pt>
                <c:pt idx="1001">
                  <c:v>0.79681396484375</c:v>
                </c:pt>
                <c:pt idx="1002">
                  <c:v>0.79682922363281306</c:v>
                </c:pt>
                <c:pt idx="1003">
                  <c:v>0.79682922363281306</c:v>
                </c:pt>
                <c:pt idx="1004">
                  <c:v>0.79682922363281306</c:v>
                </c:pt>
                <c:pt idx="1005">
                  <c:v>0.79682922363281306</c:v>
                </c:pt>
                <c:pt idx="1006">
                  <c:v>0.796844482421875</c:v>
                </c:pt>
                <c:pt idx="1007">
                  <c:v>0.79685974121093806</c:v>
                </c:pt>
                <c:pt idx="1008">
                  <c:v>0.79685974121093806</c:v>
                </c:pt>
                <c:pt idx="1009">
                  <c:v>0.79685974121093806</c:v>
                </c:pt>
                <c:pt idx="1010">
                  <c:v>0.79685974121093806</c:v>
                </c:pt>
                <c:pt idx="1011">
                  <c:v>0.796875</c:v>
                </c:pt>
                <c:pt idx="1012">
                  <c:v>0.796875</c:v>
                </c:pt>
                <c:pt idx="1013">
                  <c:v>0.79689025878906306</c:v>
                </c:pt>
                <c:pt idx="1014">
                  <c:v>0.79689025878906306</c:v>
                </c:pt>
                <c:pt idx="1015">
                  <c:v>0.79689025878906306</c:v>
                </c:pt>
                <c:pt idx="1016">
                  <c:v>0.79689025878906306</c:v>
                </c:pt>
                <c:pt idx="1017">
                  <c:v>0.79689025878906306</c:v>
                </c:pt>
                <c:pt idx="1018">
                  <c:v>0.796905517578125</c:v>
                </c:pt>
                <c:pt idx="1019">
                  <c:v>0.796905517578125</c:v>
                </c:pt>
                <c:pt idx="1020">
                  <c:v>0.79692077636718806</c:v>
                </c:pt>
                <c:pt idx="1021">
                  <c:v>0.79692077636718806</c:v>
                </c:pt>
                <c:pt idx="1022">
                  <c:v>0.79692077636718806</c:v>
                </c:pt>
                <c:pt idx="1023">
                  <c:v>0.79693603515625</c:v>
                </c:pt>
                <c:pt idx="1024">
                  <c:v>0.79693603515625</c:v>
                </c:pt>
                <c:pt idx="1025">
                  <c:v>0.79693603515625</c:v>
                </c:pt>
                <c:pt idx="1026">
                  <c:v>0.79693603515625</c:v>
                </c:pt>
                <c:pt idx="1027">
                  <c:v>0.79695129394531306</c:v>
                </c:pt>
                <c:pt idx="1028">
                  <c:v>0.79695129394531306</c:v>
                </c:pt>
                <c:pt idx="1029">
                  <c:v>0.796966552734375</c:v>
                </c:pt>
                <c:pt idx="1030">
                  <c:v>0.796966552734375</c:v>
                </c:pt>
                <c:pt idx="1031">
                  <c:v>0.796966552734375</c:v>
                </c:pt>
                <c:pt idx="1032">
                  <c:v>0.79698181152343806</c:v>
                </c:pt>
                <c:pt idx="1033">
                  <c:v>0.79698181152343806</c:v>
                </c:pt>
                <c:pt idx="1034">
                  <c:v>0.79698181152343806</c:v>
                </c:pt>
                <c:pt idx="1035">
                  <c:v>0.7969970703125</c:v>
                </c:pt>
                <c:pt idx="1036">
                  <c:v>0.7969970703125</c:v>
                </c:pt>
                <c:pt idx="1037">
                  <c:v>0.79701232910156306</c:v>
                </c:pt>
                <c:pt idx="1038">
                  <c:v>0.79701232910156306</c:v>
                </c:pt>
                <c:pt idx="1039">
                  <c:v>0.79701232910156306</c:v>
                </c:pt>
                <c:pt idx="1040">
                  <c:v>0.797027587890625</c:v>
                </c:pt>
                <c:pt idx="1041">
                  <c:v>0.797027587890625</c:v>
                </c:pt>
                <c:pt idx="1042">
                  <c:v>0.79704284667968806</c:v>
                </c:pt>
                <c:pt idx="1043">
                  <c:v>0.79704284667968806</c:v>
                </c:pt>
                <c:pt idx="1044">
                  <c:v>0.79704284667968806</c:v>
                </c:pt>
                <c:pt idx="1045">
                  <c:v>0.79704284667968806</c:v>
                </c:pt>
                <c:pt idx="1046">
                  <c:v>0.79705810546875</c:v>
                </c:pt>
                <c:pt idx="1047">
                  <c:v>0.79705810546875</c:v>
                </c:pt>
                <c:pt idx="1048">
                  <c:v>0.79707336425781306</c:v>
                </c:pt>
                <c:pt idx="1049">
                  <c:v>0.79707336425781306</c:v>
                </c:pt>
                <c:pt idx="1050">
                  <c:v>0.79707336425781306</c:v>
                </c:pt>
                <c:pt idx="1051">
                  <c:v>0.797088623046875</c:v>
                </c:pt>
                <c:pt idx="1052">
                  <c:v>0.797088623046875</c:v>
                </c:pt>
                <c:pt idx="1053">
                  <c:v>0.797088623046875</c:v>
                </c:pt>
                <c:pt idx="1054">
                  <c:v>0.79710388183593806</c:v>
                </c:pt>
                <c:pt idx="1055">
                  <c:v>0.797119140625</c:v>
                </c:pt>
                <c:pt idx="1056">
                  <c:v>0.797119140625</c:v>
                </c:pt>
                <c:pt idx="1057">
                  <c:v>0.797119140625</c:v>
                </c:pt>
                <c:pt idx="1058">
                  <c:v>0.79713439941406306</c:v>
                </c:pt>
                <c:pt idx="1059">
                  <c:v>0.79713439941406306</c:v>
                </c:pt>
                <c:pt idx="1060">
                  <c:v>0.797149658203125</c:v>
                </c:pt>
                <c:pt idx="1061">
                  <c:v>0.797149658203125</c:v>
                </c:pt>
                <c:pt idx="1062">
                  <c:v>0.79716491699218806</c:v>
                </c:pt>
                <c:pt idx="1063">
                  <c:v>0.79716491699218806</c:v>
                </c:pt>
                <c:pt idx="1064">
                  <c:v>0.79718017578125</c:v>
                </c:pt>
                <c:pt idx="1065">
                  <c:v>0.79718017578125</c:v>
                </c:pt>
                <c:pt idx="1066">
                  <c:v>0.79718017578125</c:v>
                </c:pt>
                <c:pt idx="1067">
                  <c:v>0.79719543457031306</c:v>
                </c:pt>
                <c:pt idx="1068">
                  <c:v>0.797210693359375</c:v>
                </c:pt>
                <c:pt idx="1069">
                  <c:v>0.79719543457031306</c:v>
                </c:pt>
                <c:pt idx="1070">
                  <c:v>0.797210693359375</c:v>
                </c:pt>
                <c:pt idx="1071">
                  <c:v>0.797210693359375</c:v>
                </c:pt>
                <c:pt idx="1072">
                  <c:v>0.79722595214843806</c:v>
                </c:pt>
                <c:pt idx="1073">
                  <c:v>0.79722595214843806</c:v>
                </c:pt>
                <c:pt idx="1074">
                  <c:v>0.7972412109375</c:v>
                </c:pt>
                <c:pt idx="1075">
                  <c:v>0.7972412109375</c:v>
                </c:pt>
                <c:pt idx="1076">
                  <c:v>0.79725646972656306</c:v>
                </c:pt>
                <c:pt idx="1077">
                  <c:v>0.79725646972656306</c:v>
                </c:pt>
                <c:pt idx="1078">
                  <c:v>0.797271728515625</c:v>
                </c:pt>
                <c:pt idx="1079">
                  <c:v>0.797271728515625</c:v>
                </c:pt>
                <c:pt idx="1080">
                  <c:v>0.79728698730468806</c:v>
                </c:pt>
                <c:pt idx="1081">
                  <c:v>0.79728698730468806</c:v>
                </c:pt>
                <c:pt idx="1082">
                  <c:v>0.79730224609375</c:v>
                </c:pt>
                <c:pt idx="1083">
                  <c:v>0.79730224609375</c:v>
                </c:pt>
                <c:pt idx="1084">
                  <c:v>0.79731750488281306</c:v>
                </c:pt>
                <c:pt idx="1085">
                  <c:v>0.79731750488281306</c:v>
                </c:pt>
                <c:pt idx="1086">
                  <c:v>0.797332763671875</c:v>
                </c:pt>
                <c:pt idx="1087">
                  <c:v>0.797332763671875</c:v>
                </c:pt>
                <c:pt idx="1088">
                  <c:v>0.79734802246093806</c:v>
                </c:pt>
                <c:pt idx="1089">
                  <c:v>0.79734802246093806</c:v>
                </c:pt>
                <c:pt idx="1090">
                  <c:v>0.79736328125</c:v>
                </c:pt>
                <c:pt idx="1091">
                  <c:v>0.79736328125</c:v>
                </c:pt>
                <c:pt idx="1092">
                  <c:v>0.79736328125</c:v>
                </c:pt>
                <c:pt idx="1093">
                  <c:v>0.79737854003906306</c:v>
                </c:pt>
                <c:pt idx="1094">
                  <c:v>0.79737854003906306</c:v>
                </c:pt>
                <c:pt idx="1095">
                  <c:v>0.797393798828125</c:v>
                </c:pt>
                <c:pt idx="1096">
                  <c:v>0.79740905761718806</c:v>
                </c:pt>
                <c:pt idx="1097">
                  <c:v>0.79740905761718806</c:v>
                </c:pt>
                <c:pt idx="1098">
                  <c:v>0.79742431640625</c:v>
                </c:pt>
                <c:pt idx="1099">
                  <c:v>0.79742431640625</c:v>
                </c:pt>
                <c:pt idx="1100">
                  <c:v>0.79743957519531306</c:v>
                </c:pt>
                <c:pt idx="1101">
                  <c:v>0.79743957519531306</c:v>
                </c:pt>
                <c:pt idx="1102">
                  <c:v>0.797454833984375</c:v>
                </c:pt>
                <c:pt idx="1103">
                  <c:v>0.797454833984375</c:v>
                </c:pt>
                <c:pt idx="1104">
                  <c:v>0.79747009277343806</c:v>
                </c:pt>
                <c:pt idx="1105">
                  <c:v>0.79747009277343806</c:v>
                </c:pt>
                <c:pt idx="1106">
                  <c:v>0.79747009277343806</c:v>
                </c:pt>
                <c:pt idx="1107">
                  <c:v>0.7974853515625</c:v>
                </c:pt>
                <c:pt idx="1108">
                  <c:v>0.79750061035156306</c:v>
                </c:pt>
                <c:pt idx="1109">
                  <c:v>0.79750061035156306</c:v>
                </c:pt>
                <c:pt idx="1110">
                  <c:v>0.797515869140625</c:v>
                </c:pt>
                <c:pt idx="1111">
                  <c:v>0.797515869140625</c:v>
                </c:pt>
                <c:pt idx="1112">
                  <c:v>0.797515869140625</c:v>
                </c:pt>
                <c:pt idx="1113">
                  <c:v>0.79753112792968806</c:v>
                </c:pt>
                <c:pt idx="1114">
                  <c:v>0.79754638671875</c:v>
                </c:pt>
                <c:pt idx="1115">
                  <c:v>0.79754638671875</c:v>
                </c:pt>
                <c:pt idx="1116">
                  <c:v>0.79756164550781306</c:v>
                </c:pt>
                <c:pt idx="1117">
                  <c:v>0.79756164550781306</c:v>
                </c:pt>
                <c:pt idx="1118">
                  <c:v>0.797576904296875</c:v>
                </c:pt>
                <c:pt idx="1119">
                  <c:v>0.797576904296875</c:v>
                </c:pt>
                <c:pt idx="1120">
                  <c:v>0.79759216308593806</c:v>
                </c:pt>
                <c:pt idx="1121">
                  <c:v>0.79759216308593806</c:v>
                </c:pt>
                <c:pt idx="1122">
                  <c:v>0.79759216308593806</c:v>
                </c:pt>
                <c:pt idx="1123">
                  <c:v>0.797607421875</c:v>
                </c:pt>
                <c:pt idx="1124">
                  <c:v>0.79762268066406306</c:v>
                </c:pt>
                <c:pt idx="1125">
                  <c:v>0.79762268066406306</c:v>
                </c:pt>
                <c:pt idx="1126">
                  <c:v>0.797637939453125</c:v>
                </c:pt>
                <c:pt idx="1127">
                  <c:v>0.79765319824218806</c:v>
                </c:pt>
                <c:pt idx="1128">
                  <c:v>0.79765319824218806</c:v>
                </c:pt>
                <c:pt idx="1129">
                  <c:v>0.79765319824218806</c:v>
                </c:pt>
                <c:pt idx="1130">
                  <c:v>0.79766845703125</c:v>
                </c:pt>
                <c:pt idx="1131">
                  <c:v>0.79768371582031306</c:v>
                </c:pt>
                <c:pt idx="1132">
                  <c:v>0.79768371582031306</c:v>
                </c:pt>
                <c:pt idx="1133">
                  <c:v>0.797698974609375</c:v>
                </c:pt>
                <c:pt idx="1134">
                  <c:v>0.797698974609375</c:v>
                </c:pt>
                <c:pt idx="1135">
                  <c:v>0.79771423339843806</c:v>
                </c:pt>
                <c:pt idx="1136">
                  <c:v>0.79771423339843806</c:v>
                </c:pt>
                <c:pt idx="1137">
                  <c:v>0.7977294921875</c:v>
                </c:pt>
                <c:pt idx="1138">
                  <c:v>0.7977294921875</c:v>
                </c:pt>
                <c:pt idx="1139">
                  <c:v>0.79774475097656306</c:v>
                </c:pt>
                <c:pt idx="1140">
                  <c:v>0.797760009765625</c:v>
                </c:pt>
                <c:pt idx="1141">
                  <c:v>0.797760009765625</c:v>
                </c:pt>
                <c:pt idx="1142">
                  <c:v>0.79777526855468806</c:v>
                </c:pt>
                <c:pt idx="1143">
                  <c:v>0.79777526855468806</c:v>
                </c:pt>
                <c:pt idx="1144">
                  <c:v>0.79779052734375</c:v>
                </c:pt>
                <c:pt idx="1145">
                  <c:v>0.79779052734375</c:v>
                </c:pt>
                <c:pt idx="1146">
                  <c:v>0.79780578613281306</c:v>
                </c:pt>
                <c:pt idx="1147">
                  <c:v>0.797821044921875</c:v>
                </c:pt>
                <c:pt idx="1148">
                  <c:v>0.797821044921875</c:v>
                </c:pt>
                <c:pt idx="1149">
                  <c:v>0.797821044921875</c:v>
                </c:pt>
                <c:pt idx="1150">
                  <c:v>0.79783630371093806</c:v>
                </c:pt>
                <c:pt idx="1151">
                  <c:v>0.7978515625</c:v>
                </c:pt>
                <c:pt idx="1152">
                  <c:v>0.7978515625</c:v>
                </c:pt>
                <c:pt idx="1153">
                  <c:v>0.7978515625</c:v>
                </c:pt>
                <c:pt idx="1154">
                  <c:v>0.79786682128906306</c:v>
                </c:pt>
                <c:pt idx="1155">
                  <c:v>0.797882080078125</c:v>
                </c:pt>
                <c:pt idx="1156">
                  <c:v>0.797882080078125</c:v>
                </c:pt>
                <c:pt idx="1157">
                  <c:v>0.79789733886718806</c:v>
                </c:pt>
                <c:pt idx="1158">
                  <c:v>0.79791259765625</c:v>
                </c:pt>
                <c:pt idx="1159">
                  <c:v>0.79791259765625</c:v>
                </c:pt>
                <c:pt idx="1160">
                  <c:v>0.79792785644531306</c:v>
                </c:pt>
                <c:pt idx="1161">
                  <c:v>0.797943115234375</c:v>
                </c:pt>
                <c:pt idx="1162">
                  <c:v>0.797943115234375</c:v>
                </c:pt>
                <c:pt idx="1163">
                  <c:v>0.79795837402343806</c:v>
                </c:pt>
                <c:pt idx="1164">
                  <c:v>0.79795837402343806</c:v>
                </c:pt>
                <c:pt idx="1165">
                  <c:v>0.7979736328125</c:v>
                </c:pt>
                <c:pt idx="1166">
                  <c:v>0.7979736328125</c:v>
                </c:pt>
                <c:pt idx="1167">
                  <c:v>0.79798889160156306</c:v>
                </c:pt>
                <c:pt idx="1168">
                  <c:v>0.798004150390625</c:v>
                </c:pt>
                <c:pt idx="1169">
                  <c:v>0.798004150390625</c:v>
                </c:pt>
                <c:pt idx="1170">
                  <c:v>0.798004150390625</c:v>
                </c:pt>
                <c:pt idx="1171">
                  <c:v>0.79801940917968806</c:v>
                </c:pt>
                <c:pt idx="1172">
                  <c:v>0.79803466796875</c:v>
                </c:pt>
                <c:pt idx="1173">
                  <c:v>0.79803466796875</c:v>
                </c:pt>
                <c:pt idx="1174">
                  <c:v>0.79804992675781306</c:v>
                </c:pt>
                <c:pt idx="1175">
                  <c:v>0.798065185546875</c:v>
                </c:pt>
                <c:pt idx="1176">
                  <c:v>0.79808044433593806</c:v>
                </c:pt>
                <c:pt idx="1177">
                  <c:v>0.79808044433593806</c:v>
                </c:pt>
                <c:pt idx="1178">
                  <c:v>0.798095703125</c:v>
                </c:pt>
                <c:pt idx="1179">
                  <c:v>0.798095703125</c:v>
                </c:pt>
                <c:pt idx="1180">
                  <c:v>0.79811096191406306</c:v>
                </c:pt>
                <c:pt idx="1181">
                  <c:v>0.798126220703125</c:v>
                </c:pt>
                <c:pt idx="1182">
                  <c:v>0.798126220703125</c:v>
                </c:pt>
                <c:pt idx="1183">
                  <c:v>0.798126220703125</c:v>
                </c:pt>
                <c:pt idx="1184">
                  <c:v>0.79814147949218806</c:v>
                </c:pt>
                <c:pt idx="1185">
                  <c:v>0.79815673828125</c:v>
                </c:pt>
                <c:pt idx="1186">
                  <c:v>0.79815673828125</c:v>
                </c:pt>
                <c:pt idx="1187">
                  <c:v>0.79815673828125</c:v>
                </c:pt>
                <c:pt idx="1188">
                  <c:v>0.79817199707031306</c:v>
                </c:pt>
                <c:pt idx="1189">
                  <c:v>0.798187255859375</c:v>
                </c:pt>
                <c:pt idx="1190">
                  <c:v>0.79820251464843806</c:v>
                </c:pt>
                <c:pt idx="1191">
                  <c:v>0.79820251464843806</c:v>
                </c:pt>
                <c:pt idx="1192">
                  <c:v>0.7982177734375</c:v>
                </c:pt>
                <c:pt idx="1193">
                  <c:v>0.7982177734375</c:v>
                </c:pt>
                <c:pt idx="1194">
                  <c:v>0.79823303222656306</c:v>
                </c:pt>
                <c:pt idx="1195">
                  <c:v>0.79823303222656306</c:v>
                </c:pt>
                <c:pt idx="1196">
                  <c:v>0.798248291015625</c:v>
                </c:pt>
                <c:pt idx="1197">
                  <c:v>0.79826354980468806</c:v>
                </c:pt>
                <c:pt idx="1198">
                  <c:v>0.79826354980468806</c:v>
                </c:pt>
                <c:pt idx="1199">
                  <c:v>0.79827880859375</c:v>
                </c:pt>
                <c:pt idx="1200">
                  <c:v>0.79829406738281306</c:v>
                </c:pt>
                <c:pt idx="1201">
                  <c:v>0.798309326171875</c:v>
                </c:pt>
                <c:pt idx="1202">
                  <c:v>0.798309326171875</c:v>
                </c:pt>
                <c:pt idx="1203">
                  <c:v>0.79832458496093806</c:v>
                </c:pt>
                <c:pt idx="1204">
                  <c:v>0.79832458496093806</c:v>
                </c:pt>
                <c:pt idx="1205">
                  <c:v>0.79833984375</c:v>
                </c:pt>
                <c:pt idx="1206">
                  <c:v>0.79833984375</c:v>
                </c:pt>
                <c:pt idx="1207">
                  <c:v>0.79835510253906306</c:v>
                </c:pt>
                <c:pt idx="1208">
                  <c:v>0.798370361328125</c:v>
                </c:pt>
                <c:pt idx="1209">
                  <c:v>0.798370361328125</c:v>
                </c:pt>
                <c:pt idx="1210">
                  <c:v>0.79838562011718806</c:v>
                </c:pt>
                <c:pt idx="1211">
                  <c:v>0.79840087890625</c:v>
                </c:pt>
                <c:pt idx="1212">
                  <c:v>0.79840087890625</c:v>
                </c:pt>
                <c:pt idx="1213">
                  <c:v>0.79841613769531306</c:v>
                </c:pt>
                <c:pt idx="1214">
                  <c:v>0.79841613769531306</c:v>
                </c:pt>
                <c:pt idx="1215">
                  <c:v>0.798431396484375</c:v>
                </c:pt>
                <c:pt idx="1216">
                  <c:v>0.79844665527343806</c:v>
                </c:pt>
                <c:pt idx="1217">
                  <c:v>0.79844665527343806</c:v>
                </c:pt>
                <c:pt idx="1218">
                  <c:v>0.7984619140625</c:v>
                </c:pt>
                <c:pt idx="1219">
                  <c:v>0.79847717285156306</c:v>
                </c:pt>
                <c:pt idx="1220">
                  <c:v>0.79847717285156306</c:v>
                </c:pt>
                <c:pt idx="1221">
                  <c:v>0.798492431640625</c:v>
                </c:pt>
                <c:pt idx="1222">
                  <c:v>0.79850769042968806</c:v>
                </c:pt>
                <c:pt idx="1223">
                  <c:v>0.79850769042968806</c:v>
                </c:pt>
                <c:pt idx="1224">
                  <c:v>0.79850769042968806</c:v>
                </c:pt>
                <c:pt idx="1225">
                  <c:v>0.79852294921875</c:v>
                </c:pt>
                <c:pt idx="1226">
                  <c:v>0.79853820800781306</c:v>
                </c:pt>
                <c:pt idx="1227">
                  <c:v>0.798553466796875</c:v>
                </c:pt>
                <c:pt idx="1228">
                  <c:v>0.798553466796875</c:v>
                </c:pt>
                <c:pt idx="1229">
                  <c:v>0.79856872558593806</c:v>
                </c:pt>
                <c:pt idx="1230">
                  <c:v>0.798583984375</c:v>
                </c:pt>
                <c:pt idx="1231">
                  <c:v>0.798583984375</c:v>
                </c:pt>
                <c:pt idx="1232">
                  <c:v>0.79859924316406306</c:v>
                </c:pt>
                <c:pt idx="1233">
                  <c:v>0.798614501953125</c:v>
                </c:pt>
                <c:pt idx="1234">
                  <c:v>0.798614501953125</c:v>
                </c:pt>
                <c:pt idx="1235">
                  <c:v>0.79862976074218806</c:v>
                </c:pt>
                <c:pt idx="1236">
                  <c:v>0.79864501953125</c:v>
                </c:pt>
                <c:pt idx="1237">
                  <c:v>0.79864501953125</c:v>
                </c:pt>
                <c:pt idx="1238">
                  <c:v>0.79866027832031306</c:v>
                </c:pt>
                <c:pt idx="1239">
                  <c:v>0.798675537109375</c:v>
                </c:pt>
                <c:pt idx="1240">
                  <c:v>0.798675537109375</c:v>
                </c:pt>
                <c:pt idx="1241">
                  <c:v>0.79869079589843806</c:v>
                </c:pt>
                <c:pt idx="1242">
                  <c:v>0.79869079589843806</c:v>
                </c:pt>
                <c:pt idx="1243">
                  <c:v>0.7987060546875</c:v>
                </c:pt>
                <c:pt idx="1244">
                  <c:v>0.79872131347656306</c:v>
                </c:pt>
                <c:pt idx="1245">
                  <c:v>0.79872131347656306</c:v>
                </c:pt>
                <c:pt idx="1246">
                  <c:v>0.798736572265625</c:v>
                </c:pt>
                <c:pt idx="1247">
                  <c:v>0.79875183105468806</c:v>
                </c:pt>
                <c:pt idx="1248">
                  <c:v>0.79875183105468806</c:v>
                </c:pt>
                <c:pt idx="1249">
                  <c:v>0.79876708984375</c:v>
                </c:pt>
                <c:pt idx="1250">
                  <c:v>0.79876708984375</c:v>
                </c:pt>
                <c:pt idx="1251">
                  <c:v>0.79878234863281306</c:v>
                </c:pt>
                <c:pt idx="1252">
                  <c:v>0.798797607421875</c:v>
                </c:pt>
                <c:pt idx="1253">
                  <c:v>0.798797607421875</c:v>
                </c:pt>
                <c:pt idx="1254">
                  <c:v>0.79881286621093806</c:v>
                </c:pt>
                <c:pt idx="1255">
                  <c:v>0.79881286621093806</c:v>
                </c:pt>
                <c:pt idx="1256">
                  <c:v>0.798828125</c:v>
                </c:pt>
                <c:pt idx="1257">
                  <c:v>0.79884338378906306</c:v>
                </c:pt>
                <c:pt idx="1258">
                  <c:v>0.798858642578125</c:v>
                </c:pt>
                <c:pt idx="1259">
                  <c:v>0.798858642578125</c:v>
                </c:pt>
                <c:pt idx="1260">
                  <c:v>0.79887390136718806</c:v>
                </c:pt>
                <c:pt idx="1261">
                  <c:v>0.79887390136718806</c:v>
                </c:pt>
                <c:pt idx="1262">
                  <c:v>0.79888916015625</c:v>
                </c:pt>
                <c:pt idx="1263">
                  <c:v>0.79888916015625</c:v>
                </c:pt>
                <c:pt idx="1264">
                  <c:v>0.79890441894531306</c:v>
                </c:pt>
                <c:pt idx="1265">
                  <c:v>0.798919677734375</c:v>
                </c:pt>
                <c:pt idx="1266">
                  <c:v>0.79893493652343806</c:v>
                </c:pt>
                <c:pt idx="1267">
                  <c:v>0.79893493652343806</c:v>
                </c:pt>
                <c:pt idx="1268">
                  <c:v>0.7989501953125</c:v>
                </c:pt>
                <c:pt idx="1269">
                  <c:v>0.7989501953125</c:v>
                </c:pt>
                <c:pt idx="1270">
                  <c:v>0.79896545410156306</c:v>
                </c:pt>
                <c:pt idx="1271">
                  <c:v>0.79896545410156306</c:v>
                </c:pt>
                <c:pt idx="1272">
                  <c:v>0.798980712890625</c:v>
                </c:pt>
                <c:pt idx="1273">
                  <c:v>0.79899597167968806</c:v>
                </c:pt>
                <c:pt idx="1274">
                  <c:v>0.79901123046875</c:v>
                </c:pt>
                <c:pt idx="1275">
                  <c:v>0.79901123046875</c:v>
                </c:pt>
                <c:pt idx="1276">
                  <c:v>0.79902648925781306</c:v>
                </c:pt>
                <c:pt idx="1277">
                  <c:v>0.799041748046875</c:v>
                </c:pt>
                <c:pt idx="1278">
                  <c:v>0.799041748046875</c:v>
                </c:pt>
                <c:pt idx="1279">
                  <c:v>0.79905700683593806</c:v>
                </c:pt>
                <c:pt idx="1280">
                  <c:v>0.79905700683593806</c:v>
                </c:pt>
                <c:pt idx="1281">
                  <c:v>0.799072265625</c:v>
                </c:pt>
                <c:pt idx="1282">
                  <c:v>0.79908752441406306</c:v>
                </c:pt>
                <c:pt idx="1283">
                  <c:v>0.79908752441406306</c:v>
                </c:pt>
                <c:pt idx="1284">
                  <c:v>0.799102783203125</c:v>
                </c:pt>
                <c:pt idx="1285">
                  <c:v>0.799102783203125</c:v>
                </c:pt>
                <c:pt idx="1286">
                  <c:v>0.79911804199218806</c:v>
                </c:pt>
                <c:pt idx="1287">
                  <c:v>0.79913330078125</c:v>
                </c:pt>
                <c:pt idx="1288">
                  <c:v>0.79914855957031306</c:v>
                </c:pt>
                <c:pt idx="1289">
                  <c:v>0.79914855957031306</c:v>
                </c:pt>
                <c:pt idx="1290">
                  <c:v>0.799163818359375</c:v>
                </c:pt>
                <c:pt idx="1291">
                  <c:v>0.79917907714843806</c:v>
                </c:pt>
                <c:pt idx="1292">
                  <c:v>0.79917907714843806</c:v>
                </c:pt>
                <c:pt idx="1293">
                  <c:v>0.7991943359375</c:v>
                </c:pt>
                <c:pt idx="1294">
                  <c:v>0.79920959472656306</c:v>
                </c:pt>
                <c:pt idx="1295">
                  <c:v>0.79920959472656306</c:v>
                </c:pt>
                <c:pt idx="1296">
                  <c:v>0.799224853515625</c:v>
                </c:pt>
                <c:pt idx="1297">
                  <c:v>0.799224853515625</c:v>
                </c:pt>
                <c:pt idx="1298">
                  <c:v>0.79925537109375</c:v>
                </c:pt>
                <c:pt idx="1299">
                  <c:v>0.79925537109375</c:v>
                </c:pt>
                <c:pt idx="1300">
                  <c:v>0.79927062988281306</c:v>
                </c:pt>
                <c:pt idx="1301">
                  <c:v>0.79927062988281306</c:v>
                </c:pt>
                <c:pt idx="1302">
                  <c:v>0.799285888671875</c:v>
                </c:pt>
                <c:pt idx="1303">
                  <c:v>0.79930114746093806</c:v>
                </c:pt>
                <c:pt idx="1304">
                  <c:v>0.79931640625</c:v>
                </c:pt>
                <c:pt idx="1305">
                  <c:v>0.79931640625</c:v>
                </c:pt>
                <c:pt idx="1306">
                  <c:v>0.79933166503906306</c:v>
                </c:pt>
                <c:pt idx="1307">
                  <c:v>0.799346923828125</c:v>
                </c:pt>
                <c:pt idx="1308">
                  <c:v>0.799346923828125</c:v>
                </c:pt>
                <c:pt idx="1309">
                  <c:v>0.79936218261718806</c:v>
                </c:pt>
                <c:pt idx="1310">
                  <c:v>0.79937744140625</c:v>
                </c:pt>
                <c:pt idx="1311">
                  <c:v>0.79937744140625</c:v>
                </c:pt>
                <c:pt idx="1312">
                  <c:v>0.79937744140625</c:v>
                </c:pt>
                <c:pt idx="1313">
                  <c:v>0.799407958984375</c:v>
                </c:pt>
                <c:pt idx="1314">
                  <c:v>0.799407958984375</c:v>
                </c:pt>
                <c:pt idx="1315">
                  <c:v>0.799407958984375</c:v>
                </c:pt>
                <c:pt idx="1316">
                  <c:v>0.7994384765625</c:v>
                </c:pt>
                <c:pt idx="1317">
                  <c:v>0.79945373535156306</c:v>
                </c:pt>
                <c:pt idx="1318">
                  <c:v>0.7994384765625</c:v>
                </c:pt>
                <c:pt idx="1319">
                  <c:v>0.79945373535156306</c:v>
                </c:pt>
                <c:pt idx="1320">
                  <c:v>0.799468994140625</c:v>
                </c:pt>
                <c:pt idx="1321">
                  <c:v>0.79948425292968806</c:v>
                </c:pt>
                <c:pt idx="1322">
                  <c:v>0.79948425292968806</c:v>
                </c:pt>
                <c:pt idx="1323">
                  <c:v>0.79949951171875</c:v>
                </c:pt>
                <c:pt idx="1324">
                  <c:v>0.79951477050781306</c:v>
                </c:pt>
                <c:pt idx="1325">
                  <c:v>0.79951477050781306</c:v>
                </c:pt>
                <c:pt idx="1326">
                  <c:v>0.799530029296875</c:v>
                </c:pt>
                <c:pt idx="1327">
                  <c:v>0.79954528808593806</c:v>
                </c:pt>
                <c:pt idx="1328">
                  <c:v>0.79954528808593806</c:v>
                </c:pt>
                <c:pt idx="1329">
                  <c:v>0.799560546875</c:v>
                </c:pt>
                <c:pt idx="1330">
                  <c:v>0.799560546875</c:v>
                </c:pt>
                <c:pt idx="1331">
                  <c:v>0.79957580566406306</c:v>
                </c:pt>
                <c:pt idx="1332">
                  <c:v>0.799591064453125</c:v>
                </c:pt>
                <c:pt idx="1333">
                  <c:v>0.79960632324218806</c:v>
                </c:pt>
                <c:pt idx="1334">
                  <c:v>0.79960632324218806</c:v>
                </c:pt>
                <c:pt idx="1335">
                  <c:v>0.79962158203125</c:v>
                </c:pt>
                <c:pt idx="1336">
                  <c:v>0.79963684082031306</c:v>
                </c:pt>
                <c:pt idx="1337">
                  <c:v>0.79963684082031306</c:v>
                </c:pt>
                <c:pt idx="1338">
                  <c:v>0.799652099609375</c:v>
                </c:pt>
                <c:pt idx="1339">
                  <c:v>0.79966735839843806</c:v>
                </c:pt>
                <c:pt idx="1340">
                  <c:v>0.79966735839843806</c:v>
                </c:pt>
                <c:pt idx="1341">
                  <c:v>0.7996826171875</c:v>
                </c:pt>
                <c:pt idx="1342">
                  <c:v>0.7996826171875</c:v>
                </c:pt>
                <c:pt idx="1343">
                  <c:v>0.799713134765625</c:v>
                </c:pt>
                <c:pt idx="1344">
                  <c:v>0.799713134765625</c:v>
                </c:pt>
                <c:pt idx="1345">
                  <c:v>0.79972839355468806</c:v>
                </c:pt>
                <c:pt idx="1346">
                  <c:v>0.79972839355468806</c:v>
                </c:pt>
                <c:pt idx="1347">
                  <c:v>0.79974365234375</c:v>
                </c:pt>
                <c:pt idx="1348">
                  <c:v>0.79975891113281306</c:v>
                </c:pt>
                <c:pt idx="1349">
                  <c:v>0.79975891113281306</c:v>
                </c:pt>
                <c:pt idx="1350">
                  <c:v>0.799774169921875</c:v>
                </c:pt>
                <c:pt idx="1351">
                  <c:v>0.79978942871093806</c:v>
                </c:pt>
                <c:pt idx="1352">
                  <c:v>0.79978942871093806</c:v>
                </c:pt>
                <c:pt idx="1353">
                  <c:v>0.7998046875</c:v>
                </c:pt>
                <c:pt idx="1354">
                  <c:v>0.79981994628906306</c:v>
                </c:pt>
                <c:pt idx="1355">
                  <c:v>0.799835205078125</c:v>
                </c:pt>
                <c:pt idx="1356">
                  <c:v>0.799835205078125</c:v>
                </c:pt>
                <c:pt idx="1357">
                  <c:v>0.79985046386718806</c:v>
                </c:pt>
                <c:pt idx="1358">
                  <c:v>0.79985046386718806</c:v>
                </c:pt>
                <c:pt idx="1359">
                  <c:v>0.79986572265625</c:v>
                </c:pt>
                <c:pt idx="1360">
                  <c:v>0.79988098144531306</c:v>
                </c:pt>
                <c:pt idx="1361">
                  <c:v>0.79988098144531306</c:v>
                </c:pt>
                <c:pt idx="1362">
                  <c:v>0.799896240234375</c:v>
                </c:pt>
                <c:pt idx="1363">
                  <c:v>0.79991149902343806</c:v>
                </c:pt>
                <c:pt idx="1364">
                  <c:v>0.7999267578125</c:v>
                </c:pt>
                <c:pt idx="1365">
                  <c:v>0.7999267578125</c:v>
                </c:pt>
                <c:pt idx="1366">
                  <c:v>0.79994201660156306</c:v>
                </c:pt>
                <c:pt idx="1367">
                  <c:v>0.799957275390625</c:v>
                </c:pt>
                <c:pt idx="1368">
                  <c:v>0.799957275390625</c:v>
                </c:pt>
                <c:pt idx="1369">
                  <c:v>0.79997253417968806</c:v>
                </c:pt>
                <c:pt idx="1370">
                  <c:v>0.79998779296875</c:v>
                </c:pt>
                <c:pt idx="1371">
                  <c:v>0.80000305175781306</c:v>
                </c:pt>
                <c:pt idx="1372">
                  <c:v>0.80000305175781306</c:v>
                </c:pt>
                <c:pt idx="1373">
                  <c:v>0.800018310546875</c:v>
                </c:pt>
                <c:pt idx="1374">
                  <c:v>0.80003356933593806</c:v>
                </c:pt>
                <c:pt idx="1375">
                  <c:v>0.800018310546875</c:v>
                </c:pt>
                <c:pt idx="1376">
                  <c:v>0.80003356933593806</c:v>
                </c:pt>
                <c:pt idx="1377">
                  <c:v>0.800048828125</c:v>
                </c:pt>
                <c:pt idx="1378">
                  <c:v>0.800048828125</c:v>
                </c:pt>
                <c:pt idx="1379">
                  <c:v>0.80006408691406306</c:v>
                </c:pt>
                <c:pt idx="1380">
                  <c:v>0.800079345703125</c:v>
                </c:pt>
                <c:pt idx="1381">
                  <c:v>0.800079345703125</c:v>
                </c:pt>
                <c:pt idx="1382">
                  <c:v>0.80009460449218806</c:v>
                </c:pt>
                <c:pt idx="1383">
                  <c:v>0.80010986328125</c:v>
                </c:pt>
                <c:pt idx="1384">
                  <c:v>0.80010986328125</c:v>
                </c:pt>
                <c:pt idx="1385">
                  <c:v>0.80012512207031306</c:v>
                </c:pt>
                <c:pt idx="1386">
                  <c:v>0.800140380859375</c:v>
                </c:pt>
                <c:pt idx="1387">
                  <c:v>0.800140380859375</c:v>
                </c:pt>
                <c:pt idx="1388">
                  <c:v>0.80015563964843806</c:v>
                </c:pt>
                <c:pt idx="1389">
                  <c:v>0.8001708984375</c:v>
                </c:pt>
                <c:pt idx="1390">
                  <c:v>0.8001708984375</c:v>
                </c:pt>
                <c:pt idx="1391">
                  <c:v>0.80018615722656306</c:v>
                </c:pt>
                <c:pt idx="1392">
                  <c:v>0.800201416015625</c:v>
                </c:pt>
                <c:pt idx="1393">
                  <c:v>0.80021667480468806</c:v>
                </c:pt>
                <c:pt idx="1394">
                  <c:v>0.80021667480468806</c:v>
                </c:pt>
                <c:pt idx="1395">
                  <c:v>0.80021667480468806</c:v>
                </c:pt>
                <c:pt idx="1396">
                  <c:v>0.80023193359375</c:v>
                </c:pt>
                <c:pt idx="1397">
                  <c:v>0.80024719238281306</c:v>
                </c:pt>
                <c:pt idx="1398">
                  <c:v>0.800262451171875</c:v>
                </c:pt>
                <c:pt idx="1399">
                  <c:v>0.800262451171875</c:v>
                </c:pt>
                <c:pt idx="1400">
                  <c:v>0.80027770996093806</c:v>
                </c:pt>
                <c:pt idx="1401">
                  <c:v>0.80029296875</c:v>
                </c:pt>
                <c:pt idx="1402">
                  <c:v>0.80030822753906306</c:v>
                </c:pt>
                <c:pt idx="1403">
                  <c:v>0.80030822753906306</c:v>
                </c:pt>
                <c:pt idx="1404">
                  <c:v>0.800323486328125</c:v>
                </c:pt>
                <c:pt idx="1405">
                  <c:v>0.800323486328125</c:v>
                </c:pt>
                <c:pt idx="1406">
                  <c:v>0.80033874511718806</c:v>
                </c:pt>
                <c:pt idx="1407">
                  <c:v>0.80035400390625</c:v>
                </c:pt>
                <c:pt idx="1408">
                  <c:v>0.80036926269531306</c:v>
                </c:pt>
                <c:pt idx="1409">
                  <c:v>0.80036926269531306</c:v>
                </c:pt>
                <c:pt idx="1410">
                  <c:v>0.800384521484375</c:v>
                </c:pt>
                <c:pt idx="1411">
                  <c:v>0.80039978027343806</c:v>
                </c:pt>
                <c:pt idx="1412">
                  <c:v>0.8004150390625</c:v>
                </c:pt>
                <c:pt idx="1413">
                  <c:v>0.8004150390625</c:v>
                </c:pt>
                <c:pt idx="1414">
                  <c:v>0.8004150390625</c:v>
                </c:pt>
                <c:pt idx="1415">
                  <c:v>0.80043029785156306</c:v>
                </c:pt>
                <c:pt idx="1416">
                  <c:v>0.800445556640625</c:v>
                </c:pt>
                <c:pt idx="1417">
                  <c:v>0.80046081542968806</c:v>
                </c:pt>
                <c:pt idx="1418">
                  <c:v>0.80047607421875</c:v>
                </c:pt>
                <c:pt idx="1419">
                  <c:v>0.80047607421875</c:v>
                </c:pt>
                <c:pt idx="1420">
                  <c:v>0.80049133300781306</c:v>
                </c:pt>
                <c:pt idx="1421">
                  <c:v>0.80049133300781306</c:v>
                </c:pt>
                <c:pt idx="1422">
                  <c:v>0.800506591796875</c:v>
                </c:pt>
                <c:pt idx="1423">
                  <c:v>0.80052185058593806</c:v>
                </c:pt>
                <c:pt idx="1424">
                  <c:v>0.80052185058593806</c:v>
                </c:pt>
                <c:pt idx="1425">
                  <c:v>0.800537109375</c:v>
                </c:pt>
                <c:pt idx="1426">
                  <c:v>0.80055236816406306</c:v>
                </c:pt>
                <c:pt idx="1427">
                  <c:v>0.800567626953125</c:v>
                </c:pt>
                <c:pt idx="1428">
                  <c:v>0.800567626953125</c:v>
                </c:pt>
                <c:pt idx="1429">
                  <c:v>0.80058288574218806</c:v>
                </c:pt>
                <c:pt idx="1430">
                  <c:v>0.80058288574218806</c:v>
                </c:pt>
                <c:pt idx="1431">
                  <c:v>0.80059814453125</c:v>
                </c:pt>
                <c:pt idx="1432">
                  <c:v>0.80061340332031306</c:v>
                </c:pt>
                <c:pt idx="1433">
                  <c:v>0.800628662109375</c:v>
                </c:pt>
                <c:pt idx="1434">
                  <c:v>0.800628662109375</c:v>
                </c:pt>
                <c:pt idx="1435">
                  <c:v>0.80064392089843806</c:v>
                </c:pt>
                <c:pt idx="1436">
                  <c:v>0.80064392089843806</c:v>
                </c:pt>
                <c:pt idx="1437">
                  <c:v>0.8006591796875</c:v>
                </c:pt>
                <c:pt idx="1438">
                  <c:v>0.80067443847656306</c:v>
                </c:pt>
                <c:pt idx="1439">
                  <c:v>0.80067443847656306</c:v>
                </c:pt>
                <c:pt idx="1440">
                  <c:v>0.800689697265625</c:v>
                </c:pt>
                <c:pt idx="1441">
                  <c:v>0.80070495605468806</c:v>
                </c:pt>
                <c:pt idx="1442">
                  <c:v>0.80070495605468806</c:v>
                </c:pt>
                <c:pt idx="1443">
                  <c:v>0.80072021484375</c:v>
                </c:pt>
                <c:pt idx="1444">
                  <c:v>0.80072021484375</c:v>
                </c:pt>
                <c:pt idx="1445">
                  <c:v>0.80073547363281306</c:v>
                </c:pt>
                <c:pt idx="1446">
                  <c:v>0.800750732421875</c:v>
                </c:pt>
                <c:pt idx="1447">
                  <c:v>0.800750732421875</c:v>
                </c:pt>
                <c:pt idx="1448">
                  <c:v>0.80076599121093806</c:v>
                </c:pt>
                <c:pt idx="1449">
                  <c:v>0.80078125</c:v>
                </c:pt>
                <c:pt idx="1450">
                  <c:v>0.80079650878906306</c:v>
                </c:pt>
                <c:pt idx="1451">
                  <c:v>0.80079650878906306</c:v>
                </c:pt>
                <c:pt idx="1452">
                  <c:v>0.800811767578125</c:v>
                </c:pt>
                <c:pt idx="1453">
                  <c:v>0.800811767578125</c:v>
                </c:pt>
                <c:pt idx="1454">
                  <c:v>0.80082702636718806</c:v>
                </c:pt>
                <c:pt idx="1455">
                  <c:v>0.80084228515625</c:v>
                </c:pt>
                <c:pt idx="1456">
                  <c:v>0.80085754394531306</c:v>
                </c:pt>
                <c:pt idx="1457">
                  <c:v>0.80085754394531306</c:v>
                </c:pt>
                <c:pt idx="1458">
                  <c:v>0.800872802734375</c:v>
                </c:pt>
                <c:pt idx="1459">
                  <c:v>0.800872802734375</c:v>
                </c:pt>
                <c:pt idx="1460">
                  <c:v>0.80088806152343806</c:v>
                </c:pt>
                <c:pt idx="1461">
                  <c:v>0.8009033203125</c:v>
                </c:pt>
                <c:pt idx="1462">
                  <c:v>0.80091857910156306</c:v>
                </c:pt>
                <c:pt idx="1463">
                  <c:v>0.800933837890625</c:v>
                </c:pt>
                <c:pt idx="1464">
                  <c:v>0.800933837890625</c:v>
                </c:pt>
                <c:pt idx="1465">
                  <c:v>0.800933837890625</c:v>
                </c:pt>
                <c:pt idx="1466">
                  <c:v>0.80094909667968806</c:v>
                </c:pt>
                <c:pt idx="1467">
                  <c:v>0.80096435546875</c:v>
                </c:pt>
                <c:pt idx="1468">
                  <c:v>0.80096435546875</c:v>
                </c:pt>
                <c:pt idx="1469">
                  <c:v>0.80097961425781306</c:v>
                </c:pt>
                <c:pt idx="1470">
                  <c:v>0.800994873046875</c:v>
                </c:pt>
                <c:pt idx="1471">
                  <c:v>0.80101013183593806</c:v>
                </c:pt>
                <c:pt idx="1472">
                  <c:v>0.80101013183593806</c:v>
                </c:pt>
                <c:pt idx="1473">
                  <c:v>0.801025390625</c:v>
                </c:pt>
                <c:pt idx="1474">
                  <c:v>0.80104064941406306</c:v>
                </c:pt>
                <c:pt idx="1475">
                  <c:v>0.80104064941406306</c:v>
                </c:pt>
                <c:pt idx="1476">
                  <c:v>0.801055908203125</c:v>
                </c:pt>
                <c:pt idx="1477">
                  <c:v>0.801055908203125</c:v>
                </c:pt>
                <c:pt idx="1478">
                  <c:v>0.80107116699218806</c:v>
                </c:pt>
                <c:pt idx="1479">
                  <c:v>0.80107116699218806</c:v>
                </c:pt>
                <c:pt idx="1480">
                  <c:v>0.80108642578125</c:v>
                </c:pt>
                <c:pt idx="1481">
                  <c:v>0.80110168457031306</c:v>
                </c:pt>
                <c:pt idx="1482">
                  <c:v>0.80110168457031306</c:v>
                </c:pt>
                <c:pt idx="1483">
                  <c:v>0.801116943359375</c:v>
                </c:pt>
                <c:pt idx="1484">
                  <c:v>0.80113220214843806</c:v>
                </c:pt>
                <c:pt idx="1485">
                  <c:v>0.80113220214843806</c:v>
                </c:pt>
                <c:pt idx="1486">
                  <c:v>0.8011474609375</c:v>
                </c:pt>
                <c:pt idx="1487">
                  <c:v>0.80116271972656306</c:v>
                </c:pt>
                <c:pt idx="1488">
                  <c:v>0.801177978515625</c:v>
                </c:pt>
                <c:pt idx="1489">
                  <c:v>0.801177978515625</c:v>
                </c:pt>
                <c:pt idx="1490">
                  <c:v>0.80119323730468806</c:v>
                </c:pt>
                <c:pt idx="1491">
                  <c:v>0.80119323730468806</c:v>
                </c:pt>
                <c:pt idx="1492">
                  <c:v>0.80120849609375</c:v>
                </c:pt>
                <c:pt idx="1493">
                  <c:v>0.80122375488281306</c:v>
                </c:pt>
                <c:pt idx="1494">
                  <c:v>0.80122375488281306</c:v>
                </c:pt>
                <c:pt idx="1495">
                  <c:v>0.801239013671875</c:v>
                </c:pt>
                <c:pt idx="1496">
                  <c:v>0.80125427246093806</c:v>
                </c:pt>
                <c:pt idx="1497">
                  <c:v>0.80125427246093806</c:v>
                </c:pt>
                <c:pt idx="1498">
                  <c:v>0.80126953125</c:v>
                </c:pt>
                <c:pt idx="1499">
                  <c:v>0.80128479003906306</c:v>
                </c:pt>
                <c:pt idx="1500">
                  <c:v>0.80128479003906306</c:v>
                </c:pt>
                <c:pt idx="1501">
                  <c:v>0.801300048828125</c:v>
                </c:pt>
                <c:pt idx="1502">
                  <c:v>0.80131530761718806</c:v>
                </c:pt>
                <c:pt idx="1503">
                  <c:v>0.80133056640625</c:v>
                </c:pt>
                <c:pt idx="1504">
                  <c:v>0.80133056640625</c:v>
                </c:pt>
                <c:pt idx="1505">
                  <c:v>0.80134582519531306</c:v>
                </c:pt>
                <c:pt idx="1506">
                  <c:v>0.80134582519531306</c:v>
                </c:pt>
                <c:pt idx="1507">
                  <c:v>0.80134582519531306</c:v>
                </c:pt>
                <c:pt idx="1508">
                  <c:v>0.801361083984375</c:v>
                </c:pt>
                <c:pt idx="1509">
                  <c:v>0.80137634277343806</c:v>
                </c:pt>
                <c:pt idx="1510">
                  <c:v>0.8013916015625</c:v>
                </c:pt>
                <c:pt idx="1511">
                  <c:v>0.80140686035156306</c:v>
                </c:pt>
                <c:pt idx="1512">
                  <c:v>0.80140686035156306</c:v>
                </c:pt>
                <c:pt idx="1513">
                  <c:v>0.80140686035156306</c:v>
                </c:pt>
                <c:pt idx="1514">
                  <c:v>0.801422119140625</c:v>
                </c:pt>
                <c:pt idx="1515">
                  <c:v>0.80143737792968806</c:v>
                </c:pt>
                <c:pt idx="1516">
                  <c:v>0.80145263671875</c:v>
                </c:pt>
                <c:pt idx="1517">
                  <c:v>0.80145263671875</c:v>
                </c:pt>
                <c:pt idx="1518">
                  <c:v>0.80146789550781306</c:v>
                </c:pt>
                <c:pt idx="1519">
                  <c:v>0.801483154296875</c:v>
                </c:pt>
                <c:pt idx="1520">
                  <c:v>0.801483154296875</c:v>
                </c:pt>
                <c:pt idx="1521">
                  <c:v>0.80149841308593806</c:v>
                </c:pt>
                <c:pt idx="1522">
                  <c:v>0.801513671875</c:v>
                </c:pt>
                <c:pt idx="1523">
                  <c:v>0.801513671875</c:v>
                </c:pt>
                <c:pt idx="1524">
                  <c:v>0.80152893066406306</c:v>
                </c:pt>
                <c:pt idx="1525">
                  <c:v>0.801544189453125</c:v>
                </c:pt>
                <c:pt idx="1526">
                  <c:v>0.801544189453125</c:v>
                </c:pt>
                <c:pt idx="1527">
                  <c:v>0.801544189453125</c:v>
                </c:pt>
                <c:pt idx="1528">
                  <c:v>0.80155944824218806</c:v>
                </c:pt>
                <c:pt idx="1529">
                  <c:v>0.80157470703125</c:v>
                </c:pt>
                <c:pt idx="1530">
                  <c:v>0.80157470703125</c:v>
                </c:pt>
                <c:pt idx="1531">
                  <c:v>0.80158996582031306</c:v>
                </c:pt>
                <c:pt idx="1532">
                  <c:v>0.80158996582031306</c:v>
                </c:pt>
                <c:pt idx="1533">
                  <c:v>0.801605224609375</c:v>
                </c:pt>
                <c:pt idx="1534">
                  <c:v>0.80162048339843806</c:v>
                </c:pt>
                <c:pt idx="1535">
                  <c:v>0.80162048339843806</c:v>
                </c:pt>
                <c:pt idx="1536">
                  <c:v>0.8016357421875</c:v>
                </c:pt>
                <c:pt idx="1537">
                  <c:v>0.80165100097656306</c:v>
                </c:pt>
                <c:pt idx="1538">
                  <c:v>0.801666259765625</c:v>
                </c:pt>
                <c:pt idx="1539">
                  <c:v>0.801666259765625</c:v>
                </c:pt>
                <c:pt idx="1540">
                  <c:v>0.80168151855468806</c:v>
                </c:pt>
                <c:pt idx="1541">
                  <c:v>0.80168151855468806</c:v>
                </c:pt>
                <c:pt idx="1542">
                  <c:v>0.80169677734375</c:v>
                </c:pt>
                <c:pt idx="1543">
                  <c:v>0.80169677734375</c:v>
                </c:pt>
                <c:pt idx="1544">
                  <c:v>0.80171203613281306</c:v>
                </c:pt>
                <c:pt idx="1545">
                  <c:v>0.801727294921875</c:v>
                </c:pt>
                <c:pt idx="1546">
                  <c:v>0.801727294921875</c:v>
                </c:pt>
                <c:pt idx="1547">
                  <c:v>0.80174255371093806</c:v>
                </c:pt>
                <c:pt idx="1548">
                  <c:v>0.8017578125</c:v>
                </c:pt>
                <c:pt idx="1549">
                  <c:v>0.80177307128906306</c:v>
                </c:pt>
                <c:pt idx="1550">
                  <c:v>0.80177307128906306</c:v>
                </c:pt>
                <c:pt idx="1551">
                  <c:v>0.801788330078125</c:v>
                </c:pt>
                <c:pt idx="1552">
                  <c:v>0.801788330078125</c:v>
                </c:pt>
                <c:pt idx="1553">
                  <c:v>0.80180358886718806</c:v>
                </c:pt>
                <c:pt idx="1554">
                  <c:v>0.80181884765625</c:v>
                </c:pt>
                <c:pt idx="1555">
                  <c:v>0.80181884765625</c:v>
                </c:pt>
                <c:pt idx="1556">
                  <c:v>0.80183410644531306</c:v>
                </c:pt>
                <c:pt idx="1557">
                  <c:v>0.801849365234375</c:v>
                </c:pt>
                <c:pt idx="1558">
                  <c:v>0.801849365234375</c:v>
                </c:pt>
                <c:pt idx="1559">
                  <c:v>0.80186462402343806</c:v>
                </c:pt>
                <c:pt idx="1560">
                  <c:v>0.8018798828125</c:v>
                </c:pt>
                <c:pt idx="1561">
                  <c:v>0.8018798828125</c:v>
                </c:pt>
                <c:pt idx="1562">
                  <c:v>0.80189514160156306</c:v>
                </c:pt>
                <c:pt idx="1563">
                  <c:v>0.801910400390625</c:v>
                </c:pt>
                <c:pt idx="1564">
                  <c:v>0.80192565917968806</c:v>
                </c:pt>
                <c:pt idx="1565">
                  <c:v>0.80192565917968806</c:v>
                </c:pt>
                <c:pt idx="1566">
                  <c:v>0.80192565917968806</c:v>
                </c:pt>
                <c:pt idx="1567">
                  <c:v>0.80194091796875</c:v>
                </c:pt>
                <c:pt idx="1568">
                  <c:v>0.80195617675781306</c:v>
                </c:pt>
                <c:pt idx="1569">
                  <c:v>0.80195617675781306</c:v>
                </c:pt>
                <c:pt idx="1570">
                  <c:v>0.801971435546875</c:v>
                </c:pt>
                <c:pt idx="1571">
                  <c:v>0.801971435546875</c:v>
                </c:pt>
                <c:pt idx="1572">
                  <c:v>0.80198669433593806</c:v>
                </c:pt>
                <c:pt idx="1573">
                  <c:v>0.802001953125</c:v>
                </c:pt>
                <c:pt idx="1574">
                  <c:v>0.80201721191406306</c:v>
                </c:pt>
                <c:pt idx="1575">
                  <c:v>0.80201721191406306</c:v>
                </c:pt>
                <c:pt idx="1576">
                  <c:v>0.802032470703125</c:v>
                </c:pt>
                <c:pt idx="1577">
                  <c:v>0.802032470703125</c:v>
                </c:pt>
                <c:pt idx="1578">
                  <c:v>0.80204772949218806</c:v>
                </c:pt>
                <c:pt idx="1579">
                  <c:v>0.80204772949218806</c:v>
                </c:pt>
                <c:pt idx="1580">
                  <c:v>0.80206298828125</c:v>
                </c:pt>
                <c:pt idx="1581">
                  <c:v>0.80207824707031306</c:v>
                </c:pt>
                <c:pt idx="1582">
                  <c:v>0.80207824707031306</c:v>
                </c:pt>
                <c:pt idx="1583">
                  <c:v>0.802093505859375</c:v>
                </c:pt>
                <c:pt idx="1584">
                  <c:v>0.80210876464843806</c:v>
                </c:pt>
                <c:pt idx="1585">
                  <c:v>0.80210876464843806</c:v>
                </c:pt>
                <c:pt idx="1586">
                  <c:v>0.8021240234375</c:v>
                </c:pt>
                <c:pt idx="1587">
                  <c:v>0.8021240234375</c:v>
                </c:pt>
                <c:pt idx="1588">
                  <c:v>0.80213928222656306</c:v>
                </c:pt>
                <c:pt idx="1589">
                  <c:v>0.802154541015625</c:v>
                </c:pt>
                <c:pt idx="1590">
                  <c:v>0.80216979980468806</c:v>
                </c:pt>
                <c:pt idx="1591">
                  <c:v>0.80216979980468806</c:v>
                </c:pt>
                <c:pt idx="1592">
                  <c:v>0.80218505859375</c:v>
                </c:pt>
                <c:pt idx="1593">
                  <c:v>0.80218505859375</c:v>
                </c:pt>
                <c:pt idx="1594">
                  <c:v>0.80220031738281306</c:v>
                </c:pt>
                <c:pt idx="1595">
                  <c:v>0.802215576171875</c:v>
                </c:pt>
                <c:pt idx="1596">
                  <c:v>0.802215576171875</c:v>
                </c:pt>
                <c:pt idx="1597">
                  <c:v>0.80223083496093806</c:v>
                </c:pt>
                <c:pt idx="1598">
                  <c:v>0.80223083496093806</c:v>
                </c:pt>
                <c:pt idx="1599">
                  <c:v>0.80224609375</c:v>
                </c:pt>
                <c:pt idx="1600">
                  <c:v>0.80226135253906306</c:v>
                </c:pt>
                <c:pt idx="1601">
                  <c:v>0.80226135253906306</c:v>
                </c:pt>
                <c:pt idx="1602">
                  <c:v>0.802276611328125</c:v>
                </c:pt>
                <c:pt idx="1603">
                  <c:v>0.802276611328125</c:v>
                </c:pt>
                <c:pt idx="1604">
                  <c:v>0.80229187011718806</c:v>
                </c:pt>
                <c:pt idx="1605">
                  <c:v>0.80230712890625</c:v>
                </c:pt>
                <c:pt idx="1606">
                  <c:v>0.80230712890625</c:v>
                </c:pt>
                <c:pt idx="1607">
                  <c:v>0.80232238769531306</c:v>
                </c:pt>
                <c:pt idx="1608">
                  <c:v>0.802337646484375</c:v>
                </c:pt>
                <c:pt idx="1609">
                  <c:v>0.802337646484375</c:v>
                </c:pt>
                <c:pt idx="1610">
                  <c:v>0.80235290527343806</c:v>
                </c:pt>
                <c:pt idx="1611">
                  <c:v>0.8023681640625</c:v>
                </c:pt>
                <c:pt idx="1612">
                  <c:v>0.8023681640625</c:v>
                </c:pt>
                <c:pt idx="1613">
                  <c:v>0.80238342285156306</c:v>
                </c:pt>
                <c:pt idx="1614">
                  <c:v>0.802398681640625</c:v>
                </c:pt>
                <c:pt idx="1615">
                  <c:v>0.802398681640625</c:v>
                </c:pt>
                <c:pt idx="1616">
                  <c:v>0.802398681640625</c:v>
                </c:pt>
                <c:pt idx="1617">
                  <c:v>0.80241394042968806</c:v>
                </c:pt>
                <c:pt idx="1618">
                  <c:v>0.80242919921875</c:v>
                </c:pt>
                <c:pt idx="1619">
                  <c:v>0.80242919921875</c:v>
                </c:pt>
                <c:pt idx="1620">
                  <c:v>0.80244445800781306</c:v>
                </c:pt>
                <c:pt idx="1621">
                  <c:v>0.80244445800781306</c:v>
                </c:pt>
                <c:pt idx="1622">
                  <c:v>0.802459716796875</c:v>
                </c:pt>
                <c:pt idx="1623">
                  <c:v>0.80247497558593806</c:v>
                </c:pt>
                <c:pt idx="1624">
                  <c:v>0.80247497558593806</c:v>
                </c:pt>
                <c:pt idx="1625">
                  <c:v>0.802490234375</c:v>
                </c:pt>
                <c:pt idx="1626">
                  <c:v>0.802490234375</c:v>
                </c:pt>
                <c:pt idx="1627">
                  <c:v>0.80250549316406306</c:v>
                </c:pt>
                <c:pt idx="1628">
                  <c:v>0.80250549316406306</c:v>
                </c:pt>
                <c:pt idx="1629">
                  <c:v>0.802520751953125</c:v>
                </c:pt>
                <c:pt idx="1630">
                  <c:v>0.80253601074218806</c:v>
                </c:pt>
                <c:pt idx="1631">
                  <c:v>0.80253601074218806</c:v>
                </c:pt>
                <c:pt idx="1632">
                  <c:v>0.80255126953125</c:v>
                </c:pt>
                <c:pt idx="1633">
                  <c:v>0.80256652832031306</c:v>
                </c:pt>
                <c:pt idx="1634">
                  <c:v>0.80256652832031306</c:v>
                </c:pt>
                <c:pt idx="1635">
                  <c:v>0.802581787109375</c:v>
                </c:pt>
                <c:pt idx="1636">
                  <c:v>0.802581787109375</c:v>
                </c:pt>
                <c:pt idx="1637">
                  <c:v>0.802581787109375</c:v>
                </c:pt>
                <c:pt idx="1638">
                  <c:v>0.8026123046875</c:v>
                </c:pt>
                <c:pt idx="1639">
                  <c:v>0.8026123046875</c:v>
                </c:pt>
                <c:pt idx="1640">
                  <c:v>0.8026123046875</c:v>
                </c:pt>
                <c:pt idx="1641">
                  <c:v>0.80262756347656306</c:v>
                </c:pt>
                <c:pt idx="1642">
                  <c:v>0.802642822265625</c:v>
                </c:pt>
                <c:pt idx="1643">
                  <c:v>0.802642822265625</c:v>
                </c:pt>
                <c:pt idx="1644">
                  <c:v>0.80265808105468806</c:v>
                </c:pt>
                <c:pt idx="1645">
                  <c:v>0.80265808105468806</c:v>
                </c:pt>
                <c:pt idx="1646">
                  <c:v>0.80268859863281306</c:v>
                </c:pt>
                <c:pt idx="1647">
                  <c:v>0.80268859863281306</c:v>
                </c:pt>
                <c:pt idx="1648">
                  <c:v>0.80268859863281306</c:v>
                </c:pt>
                <c:pt idx="1649">
                  <c:v>0.802703857421875</c:v>
                </c:pt>
                <c:pt idx="1650">
                  <c:v>0.80271911621093806</c:v>
                </c:pt>
                <c:pt idx="1651">
                  <c:v>0.80271911621093806</c:v>
                </c:pt>
                <c:pt idx="1652">
                  <c:v>0.802734375</c:v>
                </c:pt>
                <c:pt idx="1653">
                  <c:v>0.80274963378906306</c:v>
                </c:pt>
                <c:pt idx="1654">
                  <c:v>0.80274963378906306</c:v>
                </c:pt>
                <c:pt idx="1655">
                  <c:v>0.802764892578125</c:v>
                </c:pt>
                <c:pt idx="1656">
                  <c:v>0.802764892578125</c:v>
                </c:pt>
                <c:pt idx="1657">
                  <c:v>0.80278015136718806</c:v>
                </c:pt>
                <c:pt idx="1658">
                  <c:v>0.80278015136718806</c:v>
                </c:pt>
                <c:pt idx="1659">
                  <c:v>0.80279541015625</c:v>
                </c:pt>
                <c:pt idx="1660">
                  <c:v>0.80281066894531306</c:v>
                </c:pt>
                <c:pt idx="1661">
                  <c:v>0.802825927734375</c:v>
                </c:pt>
                <c:pt idx="1662">
                  <c:v>0.802825927734375</c:v>
                </c:pt>
                <c:pt idx="1663">
                  <c:v>0.802825927734375</c:v>
                </c:pt>
                <c:pt idx="1664">
                  <c:v>0.80284118652343806</c:v>
                </c:pt>
                <c:pt idx="1665">
                  <c:v>0.80284118652343806</c:v>
                </c:pt>
                <c:pt idx="1666">
                  <c:v>0.8028564453125</c:v>
                </c:pt>
                <c:pt idx="1667">
                  <c:v>0.8028564453125</c:v>
                </c:pt>
                <c:pt idx="1668">
                  <c:v>0.80287170410156306</c:v>
                </c:pt>
                <c:pt idx="1669">
                  <c:v>0.802886962890625</c:v>
                </c:pt>
                <c:pt idx="1670">
                  <c:v>0.80290222167968806</c:v>
                </c:pt>
                <c:pt idx="1671">
                  <c:v>0.80290222167968806</c:v>
                </c:pt>
                <c:pt idx="1672">
                  <c:v>0.80291748046875</c:v>
                </c:pt>
                <c:pt idx="1673">
                  <c:v>0.80291748046875</c:v>
                </c:pt>
                <c:pt idx="1674">
                  <c:v>0.80293273925781306</c:v>
                </c:pt>
                <c:pt idx="1675">
                  <c:v>0.80293273925781306</c:v>
                </c:pt>
                <c:pt idx="1676">
                  <c:v>0.802947998046875</c:v>
                </c:pt>
                <c:pt idx="1677">
                  <c:v>0.80296325683593806</c:v>
                </c:pt>
                <c:pt idx="1678">
                  <c:v>0.80296325683593806</c:v>
                </c:pt>
                <c:pt idx="1679">
                  <c:v>0.802978515625</c:v>
                </c:pt>
                <c:pt idx="1680">
                  <c:v>0.802978515625</c:v>
                </c:pt>
                <c:pt idx="1681">
                  <c:v>0.80299377441406306</c:v>
                </c:pt>
                <c:pt idx="1682">
                  <c:v>0.803009033203125</c:v>
                </c:pt>
                <c:pt idx="1683">
                  <c:v>0.803009033203125</c:v>
                </c:pt>
                <c:pt idx="1684">
                  <c:v>0.80302429199218806</c:v>
                </c:pt>
                <c:pt idx="1685">
                  <c:v>0.80303955078125</c:v>
                </c:pt>
                <c:pt idx="1686">
                  <c:v>0.80303955078125</c:v>
                </c:pt>
                <c:pt idx="1687">
                  <c:v>0.80305480957031306</c:v>
                </c:pt>
                <c:pt idx="1688">
                  <c:v>0.80305480957031306</c:v>
                </c:pt>
                <c:pt idx="1689">
                  <c:v>0.803070068359375</c:v>
                </c:pt>
                <c:pt idx="1690">
                  <c:v>0.803070068359375</c:v>
                </c:pt>
                <c:pt idx="1691">
                  <c:v>0.80308532714843806</c:v>
                </c:pt>
                <c:pt idx="1692">
                  <c:v>0.80308532714843806</c:v>
                </c:pt>
                <c:pt idx="1693">
                  <c:v>0.8031005859375</c:v>
                </c:pt>
                <c:pt idx="1694">
                  <c:v>0.80311584472656306</c:v>
                </c:pt>
                <c:pt idx="1695">
                  <c:v>0.80311584472656306</c:v>
                </c:pt>
                <c:pt idx="1696">
                  <c:v>0.803131103515625</c:v>
                </c:pt>
                <c:pt idx="1697">
                  <c:v>0.803131103515625</c:v>
                </c:pt>
                <c:pt idx="1698">
                  <c:v>0.80314636230468806</c:v>
                </c:pt>
                <c:pt idx="1699">
                  <c:v>0.80314636230468806</c:v>
                </c:pt>
                <c:pt idx="1700">
                  <c:v>0.80316162109375</c:v>
                </c:pt>
                <c:pt idx="1701">
                  <c:v>0.80317687988281306</c:v>
                </c:pt>
                <c:pt idx="1702">
                  <c:v>0.80317687988281306</c:v>
                </c:pt>
                <c:pt idx="1703">
                  <c:v>0.80317687988281306</c:v>
                </c:pt>
                <c:pt idx="1704">
                  <c:v>0.80320739746093806</c:v>
                </c:pt>
                <c:pt idx="1705">
                  <c:v>0.80320739746093806</c:v>
                </c:pt>
                <c:pt idx="1706">
                  <c:v>0.80322265625</c:v>
                </c:pt>
                <c:pt idx="1707">
                  <c:v>0.80322265625</c:v>
                </c:pt>
                <c:pt idx="1708">
                  <c:v>0.80322265625</c:v>
                </c:pt>
                <c:pt idx="1709">
                  <c:v>0.80323791503906306</c:v>
                </c:pt>
                <c:pt idx="1710">
                  <c:v>0.803253173828125</c:v>
                </c:pt>
                <c:pt idx="1711">
                  <c:v>0.803253173828125</c:v>
                </c:pt>
                <c:pt idx="1712">
                  <c:v>0.80326843261718806</c:v>
                </c:pt>
                <c:pt idx="1713">
                  <c:v>0.80326843261718806</c:v>
                </c:pt>
                <c:pt idx="1714">
                  <c:v>0.80328369140625</c:v>
                </c:pt>
                <c:pt idx="1715">
                  <c:v>0.80329895019531306</c:v>
                </c:pt>
                <c:pt idx="1716">
                  <c:v>0.80329895019531306</c:v>
                </c:pt>
                <c:pt idx="1717">
                  <c:v>0.803314208984375</c:v>
                </c:pt>
                <c:pt idx="1718">
                  <c:v>0.803314208984375</c:v>
                </c:pt>
                <c:pt idx="1719">
                  <c:v>0.80332946777343806</c:v>
                </c:pt>
                <c:pt idx="1720">
                  <c:v>0.80332946777343806</c:v>
                </c:pt>
                <c:pt idx="1721">
                  <c:v>0.8033447265625</c:v>
                </c:pt>
                <c:pt idx="1722">
                  <c:v>0.8033447265625</c:v>
                </c:pt>
                <c:pt idx="1723">
                  <c:v>0.80335998535156306</c:v>
                </c:pt>
                <c:pt idx="1724">
                  <c:v>0.803375244140625</c:v>
                </c:pt>
                <c:pt idx="1725">
                  <c:v>0.803375244140625</c:v>
                </c:pt>
                <c:pt idx="1726">
                  <c:v>0.80339050292968806</c:v>
                </c:pt>
                <c:pt idx="1727">
                  <c:v>0.80339050292968806</c:v>
                </c:pt>
                <c:pt idx="1728">
                  <c:v>0.80340576171875</c:v>
                </c:pt>
                <c:pt idx="1729">
                  <c:v>0.80340576171875</c:v>
                </c:pt>
                <c:pt idx="1730">
                  <c:v>0.80342102050781306</c:v>
                </c:pt>
                <c:pt idx="1731">
                  <c:v>0.803436279296875</c:v>
                </c:pt>
                <c:pt idx="1732">
                  <c:v>0.803436279296875</c:v>
                </c:pt>
                <c:pt idx="1733">
                  <c:v>0.80345153808593806</c:v>
                </c:pt>
                <c:pt idx="1734">
                  <c:v>0.80345153808593806</c:v>
                </c:pt>
                <c:pt idx="1735">
                  <c:v>0.803466796875</c:v>
                </c:pt>
                <c:pt idx="1736">
                  <c:v>0.803466796875</c:v>
                </c:pt>
                <c:pt idx="1737">
                  <c:v>0.80348205566406306</c:v>
                </c:pt>
                <c:pt idx="1738">
                  <c:v>0.80348205566406306</c:v>
                </c:pt>
                <c:pt idx="1739">
                  <c:v>0.803497314453125</c:v>
                </c:pt>
                <c:pt idx="1740">
                  <c:v>0.803497314453125</c:v>
                </c:pt>
                <c:pt idx="1741">
                  <c:v>0.80351257324218806</c:v>
                </c:pt>
                <c:pt idx="1742">
                  <c:v>0.80352783203125</c:v>
                </c:pt>
                <c:pt idx="1743">
                  <c:v>0.80352783203125</c:v>
                </c:pt>
                <c:pt idx="1744">
                  <c:v>0.80354309082031306</c:v>
                </c:pt>
                <c:pt idx="1745">
                  <c:v>0.803558349609375</c:v>
                </c:pt>
                <c:pt idx="1746">
                  <c:v>0.803558349609375</c:v>
                </c:pt>
                <c:pt idx="1747">
                  <c:v>0.803558349609375</c:v>
                </c:pt>
                <c:pt idx="1748">
                  <c:v>0.80357360839843806</c:v>
                </c:pt>
                <c:pt idx="1749">
                  <c:v>0.8035888671875</c:v>
                </c:pt>
                <c:pt idx="1750">
                  <c:v>0.8035888671875</c:v>
                </c:pt>
                <c:pt idx="1751">
                  <c:v>0.80360412597656306</c:v>
                </c:pt>
                <c:pt idx="1752">
                  <c:v>0.803619384765625</c:v>
                </c:pt>
                <c:pt idx="1753">
                  <c:v>0.803619384765625</c:v>
                </c:pt>
                <c:pt idx="1754">
                  <c:v>0.80363464355468806</c:v>
                </c:pt>
                <c:pt idx="1755">
                  <c:v>0.80363464355468806</c:v>
                </c:pt>
                <c:pt idx="1756">
                  <c:v>0.80364990234375</c:v>
                </c:pt>
                <c:pt idx="1757">
                  <c:v>0.80364990234375</c:v>
                </c:pt>
                <c:pt idx="1758">
                  <c:v>0.80366516113281306</c:v>
                </c:pt>
                <c:pt idx="1759">
                  <c:v>0.803680419921875</c:v>
                </c:pt>
                <c:pt idx="1760">
                  <c:v>0.80366516113281306</c:v>
                </c:pt>
                <c:pt idx="1761">
                  <c:v>0.80369567871093806</c:v>
                </c:pt>
                <c:pt idx="1762">
                  <c:v>0.80369567871093806</c:v>
                </c:pt>
                <c:pt idx="1763">
                  <c:v>0.80369567871093806</c:v>
                </c:pt>
                <c:pt idx="1764">
                  <c:v>0.8037109375</c:v>
                </c:pt>
                <c:pt idx="1765">
                  <c:v>0.80372619628906306</c:v>
                </c:pt>
                <c:pt idx="1766">
                  <c:v>0.80372619628906306</c:v>
                </c:pt>
                <c:pt idx="1767">
                  <c:v>0.803741455078125</c:v>
                </c:pt>
                <c:pt idx="1768">
                  <c:v>0.803741455078125</c:v>
                </c:pt>
                <c:pt idx="1769">
                  <c:v>0.80375671386718806</c:v>
                </c:pt>
                <c:pt idx="1770">
                  <c:v>0.80375671386718806</c:v>
                </c:pt>
                <c:pt idx="1771">
                  <c:v>0.80377197265625</c:v>
                </c:pt>
                <c:pt idx="1772">
                  <c:v>0.80377197265625</c:v>
                </c:pt>
                <c:pt idx="1773">
                  <c:v>0.80378723144531306</c:v>
                </c:pt>
                <c:pt idx="1774">
                  <c:v>0.80378723144531306</c:v>
                </c:pt>
                <c:pt idx="1775">
                  <c:v>0.803802490234375</c:v>
                </c:pt>
                <c:pt idx="1776">
                  <c:v>0.80381774902343806</c:v>
                </c:pt>
                <c:pt idx="1777">
                  <c:v>0.80381774902343806</c:v>
                </c:pt>
                <c:pt idx="1778">
                  <c:v>0.8038330078125</c:v>
                </c:pt>
                <c:pt idx="1779">
                  <c:v>0.8038330078125</c:v>
                </c:pt>
                <c:pt idx="1780">
                  <c:v>0.8038330078125</c:v>
                </c:pt>
                <c:pt idx="1781">
                  <c:v>0.80384826660156306</c:v>
                </c:pt>
                <c:pt idx="1782">
                  <c:v>0.803863525390625</c:v>
                </c:pt>
                <c:pt idx="1783">
                  <c:v>0.803863525390625</c:v>
                </c:pt>
                <c:pt idx="1784">
                  <c:v>0.803863525390625</c:v>
                </c:pt>
                <c:pt idx="1785">
                  <c:v>0.80387878417968806</c:v>
                </c:pt>
                <c:pt idx="1786">
                  <c:v>0.80387878417968806</c:v>
                </c:pt>
                <c:pt idx="1787">
                  <c:v>0.80389404296875</c:v>
                </c:pt>
                <c:pt idx="1788">
                  <c:v>0.80390930175781306</c:v>
                </c:pt>
                <c:pt idx="1789">
                  <c:v>0.80390930175781306</c:v>
                </c:pt>
                <c:pt idx="1790">
                  <c:v>0.803924560546875</c:v>
                </c:pt>
                <c:pt idx="1791">
                  <c:v>0.803924560546875</c:v>
                </c:pt>
                <c:pt idx="1792">
                  <c:v>0.80393981933593806</c:v>
                </c:pt>
                <c:pt idx="1793">
                  <c:v>0.80393981933593806</c:v>
                </c:pt>
                <c:pt idx="1794">
                  <c:v>0.803955078125</c:v>
                </c:pt>
                <c:pt idx="1795">
                  <c:v>0.803955078125</c:v>
                </c:pt>
                <c:pt idx="1796">
                  <c:v>0.803985595703125</c:v>
                </c:pt>
                <c:pt idx="1797">
                  <c:v>0.803985595703125</c:v>
                </c:pt>
                <c:pt idx="1798">
                  <c:v>0.803985595703125</c:v>
                </c:pt>
                <c:pt idx="1799">
                  <c:v>0.80400085449218806</c:v>
                </c:pt>
                <c:pt idx="1800">
                  <c:v>0.80400085449218806</c:v>
                </c:pt>
                <c:pt idx="1801">
                  <c:v>0.80401611328125</c:v>
                </c:pt>
                <c:pt idx="1802">
                  <c:v>0.80401611328125</c:v>
                </c:pt>
                <c:pt idx="1803">
                  <c:v>0.80403137207031306</c:v>
                </c:pt>
                <c:pt idx="1804">
                  <c:v>0.804046630859375</c:v>
                </c:pt>
                <c:pt idx="1805">
                  <c:v>0.804046630859375</c:v>
                </c:pt>
                <c:pt idx="1806">
                  <c:v>0.804046630859375</c:v>
                </c:pt>
                <c:pt idx="1807">
                  <c:v>0.80406188964843806</c:v>
                </c:pt>
                <c:pt idx="1808">
                  <c:v>0.8040771484375</c:v>
                </c:pt>
                <c:pt idx="1809">
                  <c:v>0.8040771484375</c:v>
                </c:pt>
                <c:pt idx="1810">
                  <c:v>0.80409240722656306</c:v>
                </c:pt>
                <c:pt idx="1811">
                  <c:v>0.80409240722656306</c:v>
                </c:pt>
                <c:pt idx="1812">
                  <c:v>0.804107666015625</c:v>
                </c:pt>
                <c:pt idx="1813">
                  <c:v>0.804107666015625</c:v>
                </c:pt>
                <c:pt idx="1814">
                  <c:v>0.80412292480468806</c:v>
                </c:pt>
                <c:pt idx="1815">
                  <c:v>0.80412292480468806</c:v>
                </c:pt>
                <c:pt idx="1816">
                  <c:v>0.80412292480468806</c:v>
                </c:pt>
                <c:pt idx="1817">
                  <c:v>0.80413818359375</c:v>
                </c:pt>
                <c:pt idx="1818">
                  <c:v>0.80415344238281306</c:v>
                </c:pt>
                <c:pt idx="1819">
                  <c:v>0.80415344238281306</c:v>
                </c:pt>
                <c:pt idx="1820">
                  <c:v>0.804168701171875</c:v>
                </c:pt>
                <c:pt idx="1821">
                  <c:v>0.804168701171875</c:v>
                </c:pt>
                <c:pt idx="1822">
                  <c:v>0.80418395996093806</c:v>
                </c:pt>
                <c:pt idx="1823">
                  <c:v>0.80418395996093806</c:v>
                </c:pt>
                <c:pt idx="1824">
                  <c:v>0.80419921875</c:v>
                </c:pt>
                <c:pt idx="1825">
                  <c:v>0.80419921875</c:v>
                </c:pt>
                <c:pt idx="1826">
                  <c:v>0.80421447753906306</c:v>
                </c:pt>
                <c:pt idx="1827">
                  <c:v>0.804229736328125</c:v>
                </c:pt>
                <c:pt idx="1828">
                  <c:v>0.804229736328125</c:v>
                </c:pt>
                <c:pt idx="1829">
                  <c:v>0.80424499511718806</c:v>
                </c:pt>
                <c:pt idx="1830">
                  <c:v>0.80424499511718806</c:v>
                </c:pt>
                <c:pt idx="1831">
                  <c:v>0.80426025390625</c:v>
                </c:pt>
                <c:pt idx="1832">
                  <c:v>0.80426025390625</c:v>
                </c:pt>
                <c:pt idx="1833">
                  <c:v>0.80427551269531306</c:v>
                </c:pt>
                <c:pt idx="1834">
                  <c:v>0.804290771484375</c:v>
                </c:pt>
                <c:pt idx="1835">
                  <c:v>0.804290771484375</c:v>
                </c:pt>
                <c:pt idx="1836">
                  <c:v>0.804290771484375</c:v>
                </c:pt>
                <c:pt idx="1837">
                  <c:v>0.80430603027343806</c:v>
                </c:pt>
                <c:pt idx="1838">
                  <c:v>0.80430603027343806</c:v>
                </c:pt>
                <c:pt idx="1839">
                  <c:v>0.8043212890625</c:v>
                </c:pt>
                <c:pt idx="1840">
                  <c:v>0.8043212890625</c:v>
                </c:pt>
                <c:pt idx="1841">
                  <c:v>0.80433654785156306</c:v>
                </c:pt>
                <c:pt idx="1842">
                  <c:v>0.80433654785156306</c:v>
                </c:pt>
                <c:pt idx="1843">
                  <c:v>0.804351806640625</c:v>
                </c:pt>
                <c:pt idx="1844">
                  <c:v>0.804351806640625</c:v>
                </c:pt>
                <c:pt idx="1845">
                  <c:v>0.80436706542968806</c:v>
                </c:pt>
                <c:pt idx="1846">
                  <c:v>0.80436706542968806</c:v>
                </c:pt>
                <c:pt idx="1847">
                  <c:v>0.80438232421875</c:v>
                </c:pt>
                <c:pt idx="1848">
                  <c:v>0.80439758300781306</c:v>
                </c:pt>
                <c:pt idx="1849">
                  <c:v>0.80439758300781306</c:v>
                </c:pt>
                <c:pt idx="1850">
                  <c:v>0.80439758300781306</c:v>
                </c:pt>
                <c:pt idx="1851">
                  <c:v>0.804412841796875</c:v>
                </c:pt>
                <c:pt idx="1852">
                  <c:v>0.804412841796875</c:v>
                </c:pt>
                <c:pt idx="1853">
                  <c:v>0.80442810058593806</c:v>
                </c:pt>
                <c:pt idx="1854">
                  <c:v>0.80442810058593806</c:v>
                </c:pt>
                <c:pt idx="1855">
                  <c:v>0.804443359375</c:v>
                </c:pt>
                <c:pt idx="1856">
                  <c:v>0.80445861816406306</c:v>
                </c:pt>
                <c:pt idx="1857">
                  <c:v>0.80445861816406306</c:v>
                </c:pt>
                <c:pt idx="1858">
                  <c:v>0.80445861816406306</c:v>
                </c:pt>
                <c:pt idx="1859">
                  <c:v>0.804473876953125</c:v>
                </c:pt>
                <c:pt idx="1860">
                  <c:v>0.804473876953125</c:v>
                </c:pt>
                <c:pt idx="1861">
                  <c:v>0.80448913574218806</c:v>
                </c:pt>
                <c:pt idx="1862">
                  <c:v>0.80448913574218806</c:v>
                </c:pt>
                <c:pt idx="1863">
                  <c:v>0.80450439453125</c:v>
                </c:pt>
                <c:pt idx="1864">
                  <c:v>0.80450439453125</c:v>
                </c:pt>
                <c:pt idx="1865">
                  <c:v>0.80451965332031306</c:v>
                </c:pt>
                <c:pt idx="1866">
                  <c:v>0.804534912109375</c:v>
                </c:pt>
                <c:pt idx="1867">
                  <c:v>0.804534912109375</c:v>
                </c:pt>
                <c:pt idx="1868">
                  <c:v>0.804534912109375</c:v>
                </c:pt>
                <c:pt idx="1869">
                  <c:v>0.80455017089843806</c:v>
                </c:pt>
                <c:pt idx="1870">
                  <c:v>0.80455017089843806</c:v>
                </c:pt>
                <c:pt idx="1871">
                  <c:v>0.8045654296875</c:v>
                </c:pt>
                <c:pt idx="1872">
                  <c:v>0.8045654296875</c:v>
                </c:pt>
                <c:pt idx="1873">
                  <c:v>0.80458068847656306</c:v>
                </c:pt>
                <c:pt idx="1874">
                  <c:v>0.80458068847656306</c:v>
                </c:pt>
                <c:pt idx="1875">
                  <c:v>0.804595947265625</c:v>
                </c:pt>
                <c:pt idx="1876">
                  <c:v>0.804595947265625</c:v>
                </c:pt>
                <c:pt idx="1877">
                  <c:v>0.80461120605468806</c:v>
                </c:pt>
                <c:pt idx="1878">
                  <c:v>0.80462646484375</c:v>
                </c:pt>
                <c:pt idx="1879">
                  <c:v>0.80462646484375</c:v>
                </c:pt>
                <c:pt idx="1880">
                  <c:v>0.80464172363281306</c:v>
                </c:pt>
                <c:pt idx="1881">
                  <c:v>0.80464172363281306</c:v>
                </c:pt>
                <c:pt idx="1882">
                  <c:v>0.80464172363281306</c:v>
                </c:pt>
                <c:pt idx="1883">
                  <c:v>0.804656982421875</c:v>
                </c:pt>
                <c:pt idx="1884">
                  <c:v>0.804656982421875</c:v>
                </c:pt>
                <c:pt idx="1885">
                  <c:v>0.80467224121093806</c:v>
                </c:pt>
                <c:pt idx="1886">
                  <c:v>0.80467224121093806</c:v>
                </c:pt>
                <c:pt idx="1887">
                  <c:v>0.8046875</c:v>
                </c:pt>
                <c:pt idx="1888">
                  <c:v>0.8046875</c:v>
                </c:pt>
                <c:pt idx="1889">
                  <c:v>0.8046875</c:v>
                </c:pt>
                <c:pt idx="1890">
                  <c:v>0.80470275878906306</c:v>
                </c:pt>
                <c:pt idx="1891">
                  <c:v>0.804718017578125</c:v>
                </c:pt>
                <c:pt idx="1892">
                  <c:v>0.804718017578125</c:v>
                </c:pt>
                <c:pt idx="1893">
                  <c:v>0.80473327636718806</c:v>
                </c:pt>
                <c:pt idx="1894">
                  <c:v>0.80473327636718806</c:v>
                </c:pt>
                <c:pt idx="1895">
                  <c:v>0.80474853515625</c:v>
                </c:pt>
                <c:pt idx="1896">
                  <c:v>0.80474853515625</c:v>
                </c:pt>
                <c:pt idx="1897">
                  <c:v>0.80476379394531306</c:v>
                </c:pt>
                <c:pt idx="1898">
                  <c:v>0.804779052734375</c:v>
                </c:pt>
                <c:pt idx="1899">
                  <c:v>0.804779052734375</c:v>
                </c:pt>
                <c:pt idx="1900">
                  <c:v>0.804779052734375</c:v>
                </c:pt>
                <c:pt idx="1901">
                  <c:v>0.80479431152343806</c:v>
                </c:pt>
                <c:pt idx="1902">
                  <c:v>0.80479431152343806</c:v>
                </c:pt>
                <c:pt idx="1903">
                  <c:v>0.8048095703125</c:v>
                </c:pt>
                <c:pt idx="1904">
                  <c:v>0.80482482910156306</c:v>
                </c:pt>
                <c:pt idx="1905">
                  <c:v>0.80482482910156306</c:v>
                </c:pt>
                <c:pt idx="1906">
                  <c:v>0.80482482910156306</c:v>
                </c:pt>
                <c:pt idx="1907">
                  <c:v>0.804840087890625</c:v>
                </c:pt>
                <c:pt idx="1908">
                  <c:v>0.804840087890625</c:v>
                </c:pt>
                <c:pt idx="1909">
                  <c:v>0.804840087890625</c:v>
                </c:pt>
                <c:pt idx="1910">
                  <c:v>0.80485534667968806</c:v>
                </c:pt>
                <c:pt idx="1911">
                  <c:v>0.80487060546875</c:v>
                </c:pt>
                <c:pt idx="1912">
                  <c:v>0.80487060546875</c:v>
                </c:pt>
                <c:pt idx="1913">
                  <c:v>0.80487060546875</c:v>
                </c:pt>
                <c:pt idx="1914">
                  <c:v>0.80488586425781306</c:v>
                </c:pt>
                <c:pt idx="1915">
                  <c:v>0.804901123046875</c:v>
                </c:pt>
                <c:pt idx="1916">
                  <c:v>0.804901123046875</c:v>
                </c:pt>
                <c:pt idx="1917">
                  <c:v>0.804901123046875</c:v>
                </c:pt>
                <c:pt idx="1918">
                  <c:v>0.80491638183593806</c:v>
                </c:pt>
                <c:pt idx="1919">
                  <c:v>0.804931640625</c:v>
                </c:pt>
                <c:pt idx="1920">
                  <c:v>0.804931640625</c:v>
                </c:pt>
                <c:pt idx="1921">
                  <c:v>0.804931640625</c:v>
                </c:pt>
                <c:pt idx="1922">
                  <c:v>0.80494689941406306</c:v>
                </c:pt>
                <c:pt idx="1923">
                  <c:v>0.80494689941406306</c:v>
                </c:pt>
                <c:pt idx="1924">
                  <c:v>0.804962158203125</c:v>
                </c:pt>
                <c:pt idx="1925">
                  <c:v>0.804962158203125</c:v>
                </c:pt>
                <c:pt idx="1926">
                  <c:v>0.80497741699218806</c:v>
                </c:pt>
                <c:pt idx="1927">
                  <c:v>0.80497741699218806</c:v>
                </c:pt>
                <c:pt idx="1928">
                  <c:v>0.80499267578125</c:v>
                </c:pt>
                <c:pt idx="1929">
                  <c:v>0.80499267578125</c:v>
                </c:pt>
                <c:pt idx="1930">
                  <c:v>0.80499267578125</c:v>
                </c:pt>
                <c:pt idx="1931">
                  <c:v>0.80500793457031306</c:v>
                </c:pt>
                <c:pt idx="1932">
                  <c:v>0.80500793457031306</c:v>
                </c:pt>
                <c:pt idx="1933">
                  <c:v>0.805023193359375</c:v>
                </c:pt>
                <c:pt idx="1934">
                  <c:v>0.805023193359375</c:v>
                </c:pt>
                <c:pt idx="1935">
                  <c:v>0.80503845214843806</c:v>
                </c:pt>
                <c:pt idx="1936">
                  <c:v>0.80503845214843806</c:v>
                </c:pt>
                <c:pt idx="1937">
                  <c:v>0.8050537109375</c:v>
                </c:pt>
                <c:pt idx="1938">
                  <c:v>0.8050537109375</c:v>
                </c:pt>
                <c:pt idx="1939">
                  <c:v>0.80506896972656306</c:v>
                </c:pt>
                <c:pt idx="1940">
                  <c:v>0.80506896972656306</c:v>
                </c:pt>
                <c:pt idx="1941">
                  <c:v>0.80506896972656306</c:v>
                </c:pt>
                <c:pt idx="1942">
                  <c:v>0.805084228515625</c:v>
                </c:pt>
                <c:pt idx="1943">
                  <c:v>0.805084228515625</c:v>
                </c:pt>
                <c:pt idx="1944">
                  <c:v>0.80509948730468806</c:v>
                </c:pt>
                <c:pt idx="1945">
                  <c:v>0.80509948730468806</c:v>
                </c:pt>
                <c:pt idx="1946">
                  <c:v>0.80511474609375</c:v>
                </c:pt>
                <c:pt idx="1947">
                  <c:v>0.80511474609375</c:v>
                </c:pt>
                <c:pt idx="1948">
                  <c:v>0.80513000488281306</c:v>
                </c:pt>
                <c:pt idx="1949">
                  <c:v>0.80513000488281306</c:v>
                </c:pt>
                <c:pt idx="1950">
                  <c:v>0.805145263671875</c:v>
                </c:pt>
                <c:pt idx="1951">
                  <c:v>0.805145263671875</c:v>
                </c:pt>
                <c:pt idx="1952">
                  <c:v>0.805145263671875</c:v>
                </c:pt>
                <c:pt idx="1953">
                  <c:v>0.80516052246093806</c:v>
                </c:pt>
                <c:pt idx="1954">
                  <c:v>0.80517578125</c:v>
                </c:pt>
                <c:pt idx="1955">
                  <c:v>0.80517578125</c:v>
                </c:pt>
                <c:pt idx="1956">
                  <c:v>0.80517578125</c:v>
                </c:pt>
                <c:pt idx="1957">
                  <c:v>0.80519104003906306</c:v>
                </c:pt>
                <c:pt idx="1958">
                  <c:v>0.805206298828125</c:v>
                </c:pt>
                <c:pt idx="1959">
                  <c:v>0.805206298828125</c:v>
                </c:pt>
                <c:pt idx="1960">
                  <c:v>0.805206298828125</c:v>
                </c:pt>
                <c:pt idx="1961">
                  <c:v>0.80522155761718806</c:v>
                </c:pt>
                <c:pt idx="1962">
                  <c:v>0.80522155761718806</c:v>
                </c:pt>
                <c:pt idx="1963">
                  <c:v>0.80522155761718806</c:v>
                </c:pt>
                <c:pt idx="1964">
                  <c:v>0.80523681640625</c:v>
                </c:pt>
                <c:pt idx="1965">
                  <c:v>0.80523681640625</c:v>
                </c:pt>
                <c:pt idx="1966">
                  <c:v>0.80525207519531306</c:v>
                </c:pt>
                <c:pt idx="1967">
                  <c:v>0.80525207519531306</c:v>
                </c:pt>
                <c:pt idx="1968">
                  <c:v>0.805267333984375</c:v>
                </c:pt>
                <c:pt idx="1969">
                  <c:v>0.80528259277343806</c:v>
                </c:pt>
                <c:pt idx="1970">
                  <c:v>0.80528259277343806</c:v>
                </c:pt>
                <c:pt idx="1971">
                  <c:v>0.80528259277343806</c:v>
                </c:pt>
                <c:pt idx="1972">
                  <c:v>0.80528259277343806</c:v>
                </c:pt>
                <c:pt idx="1973">
                  <c:v>0.8052978515625</c:v>
                </c:pt>
                <c:pt idx="1974">
                  <c:v>0.80531311035156306</c:v>
                </c:pt>
                <c:pt idx="1975">
                  <c:v>0.80531311035156306</c:v>
                </c:pt>
                <c:pt idx="1976">
                  <c:v>0.805328369140625</c:v>
                </c:pt>
                <c:pt idx="1977">
                  <c:v>0.805328369140625</c:v>
                </c:pt>
                <c:pt idx="1978">
                  <c:v>0.805328369140625</c:v>
                </c:pt>
                <c:pt idx="1979">
                  <c:v>0.80534362792968806</c:v>
                </c:pt>
                <c:pt idx="1980">
                  <c:v>0.80534362792968806</c:v>
                </c:pt>
                <c:pt idx="1981">
                  <c:v>0.80535888671875</c:v>
                </c:pt>
                <c:pt idx="1982">
                  <c:v>0.80537414550781306</c:v>
                </c:pt>
                <c:pt idx="1983">
                  <c:v>0.80537414550781306</c:v>
                </c:pt>
                <c:pt idx="1984">
                  <c:v>0.80537414550781306</c:v>
                </c:pt>
                <c:pt idx="1985">
                  <c:v>0.805389404296875</c:v>
                </c:pt>
                <c:pt idx="1986">
                  <c:v>0.805389404296875</c:v>
                </c:pt>
                <c:pt idx="1987">
                  <c:v>0.80540466308593806</c:v>
                </c:pt>
                <c:pt idx="1988">
                  <c:v>0.80540466308593806</c:v>
                </c:pt>
                <c:pt idx="1989">
                  <c:v>0.80540466308593806</c:v>
                </c:pt>
                <c:pt idx="1990">
                  <c:v>0.805419921875</c:v>
                </c:pt>
                <c:pt idx="1991">
                  <c:v>0.80543518066406306</c:v>
                </c:pt>
                <c:pt idx="1992">
                  <c:v>0.80543518066406306</c:v>
                </c:pt>
                <c:pt idx="1993">
                  <c:v>0.80543518066406306</c:v>
                </c:pt>
                <c:pt idx="1994">
                  <c:v>0.805450439453125</c:v>
                </c:pt>
                <c:pt idx="1995">
                  <c:v>0.805450439453125</c:v>
                </c:pt>
                <c:pt idx="1996">
                  <c:v>0.80546569824218806</c:v>
                </c:pt>
                <c:pt idx="1997">
                  <c:v>0.80546569824218806</c:v>
                </c:pt>
                <c:pt idx="1998">
                  <c:v>0.80546569824218806</c:v>
                </c:pt>
                <c:pt idx="1999">
                  <c:v>0.80548095703125</c:v>
                </c:pt>
                <c:pt idx="2000">
                  <c:v>0.80548095703125</c:v>
                </c:pt>
                <c:pt idx="2001">
                  <c:v>0.80549621582031306</c:v>
                </c:pt>
                <c:pt idx="2002">
                  <c:v>0.805511474609375</c:v>
                </c:pt>
                <c:pt idx="2003">
                  <c:v>0.805511474609375</c:v>
                </c:pt>
                <c:pt idx="2004">
                  <c:v>0.805511474609375</c:v>
                </c:pt>
                <c:pt idx="2005">
                  <c:v>0.80552673339843806</c:v>
                </c:pt>
                <c:pt idx="2006">
                  <c:v>0.80552673339843806</c:v>
                </c:pt>
                <c:pt idx="2007">
                  <c:v>0.8055419921875</c:v>
                </c:pt>
                <c:pt idx="2008">
                  <c:v>0.8055419921875</c:v>
                </c:pt>
                <c:pt idx="2009">
                  <c:v>0.80555725097656306</c:v>
                </c:pt>
                <c:pt idx="2010">
                  <c:v>0.80555725097656306</c:v>
                </c:pt>
                <c:pt idx="2011">
                  <c:v>0.80555725097656306</c:v>
                </c:pt>
                <c:pt idx="2012">
                  <c:v>0.805572509765625</c:v>
                </c:pt>
                <c:pt idx="2013">
                  <c:v>0.80558776855468806</c:v>
                </c:pt>
                <c:pt idx="2014">
                  <c:v>0.805572509765625</c:v>
                </c:pt>
                <c:pt idx="2015">
                  <c:v>0.80558776855468806</c:v>
                </c:pt>
                <c:pt idx="2016">
                  <c:v>0.80560302734375</c:v>
                </c:pt>
                <c:pt idx="2017">
                  <c:v>0.80560302734375</c:v>
                </c:pt>
                <c:pt idx="2018">
                  <c:v>0.80561828613281306</c:v>
                </c:pt>
                <c:pt idx="2019">
                  <c:v>0.80561828613281306</c:v>
                </c:pt>
                <c:pt idx="2020">
                  <c:v>0.80561828613281306</c:v>
                </c:pt>
                <c:pt idx="2021">
                  <c:v>0.805633544921875</c:v>
                </c:pt>
                <c:pt idx="2022">
                  <c:v>0.805633544921875</c:v>
                </c:pt>
                <c:pt idx="2023">
                  <c:v>0.805633544921875</c:v>
                </c:pt>
                <c:pt idx="2024">
                  <c:v>0.80564880371093806</c:v>
                </c:pt>
                <c:pt idx="2025">
                  <c:v>0.80564880371093806</c:v>
                </c:pt>
                <c:pt idx="2026">
                  <c:v>0.8056640625</c:v>
                </c:pt>
                <c:pt idx="2027">
                  <c:v>0.8056640625</c:v>
                </c:pt>
                <c:pt idx="2028">
                  <c:v>0.80567932128906306</c:v>
                </c:pt>
                <c:pt idx="2029">
                  <c:v>0.805694580078125</c:v>
                </c:pt>
                <c:pt idx="2030">
                  <c:v>0.805694580078125</c:v>
                </c:pt>
                <c:pt idx="2031">
                  <c:v>0.805694580078125</c:v>
                </c:pt>
                <c:pt idx="2032">
                  <c:v>0.80570983886718806</c:v>
                </c:pt>
                <c:pt idx="2033">
                  <c:v>0.80570983886718806</c:v>
                </c:pt>
                <c:pt idx="2034">
                  <c:v>0.80570983886718806</c:v>
                </c:pt>
                <c:pt idx="2035">
                  <c:v>0.80572509765625</c:v>
                </c:pt>
                <c:pt idx="2036">
                  <c:v>0.80572509765625</c:v>
                </c:pt>
                <c:pt idx="2037">
                  <c:v>0.80574035644531306</c:v>
                </c:pt>
                <c:pt idx="2038">
                  <c:v>0.80574035644531306</c:v>
                </c:pt>
                <c:pt idx="2039">
                  <c:v>0.805755615234375</c:v>
                </c:pt>
                <c:pt idx="2040">
                  <c:v>0.805755615234375</c:v>
                </c:pt>
                <c:pt idx="2041">
                  <c:v>0.805755615234375</c:v>
                </c:pt>
                <c:pt idx="2042">
                  <c:v>0.80577087402343806</c:v>
                </c:pt>
                <c:pt idx="2043">
                  <c:v>0.8057861328125</c:v>
                </c:pt>
                <c:pt idx="2044">
                  <c:v>0.8057861328125</c:v>
                </c:pt>
                <c:pt idx="2045">
                  <c:v>0.8057861328125</c:v>
                </c:pt>
                <c:pt idx="2046">
                  <c:v>0.80580139160156306</c:v>
                </c:pt>
                <c:pt idx="2047">
                  <c:v>0.80580139160156306</c:v>
                </c:pt>
                <c:pt idx="2048">
                  <c:v>0.805816650390625</c:v>
                </c:pt>
                <c:pt idx="2049">
                  <c:v>0.805816650390625</c:v>
                </c:pt>
                <c:pt idx="2050">
                  <c:v>0.805816650390625</c:v>
                </c:pt>
                <c:pt idx="2051">
                  <c:v>0.80583190917968806</c:v>
                </c:pt>
                <c:pt idx="2052">
                  <c:v>0.80583190917968806</c:v>
                </c:pt>
                <c:pt idx="2053">
                  <c:v>0.80584716796875</c:v>
                </c:pt>
                <c:pt idx="2054">
                  <c:v>0.80584716796875</c:v>
                </c:pt>
                <c:pt idx="2055">
                  <c:v>0.80586242675781306</c:v>
                </c:pt>
                <c:pt idx="2056">
                  <c:v>0.80586242675781306</c:v>
                </c:pt>
                <c:pt idx="2057">
                  <c:v>0.80586242675781306</c:v>
                </c:pt>
                <c:pt idx="2058">
                  <c:v>0.805877685546875</c:v>
                </c:pt>
                <c:pt idx="2059">
                  <c:v>0.805877685546875</c:v>
                </c:pt>
                <c:pt idx="2060">
                  <c:v>0.805877685546875</c:v>
                </c:pt>
                <c:pt idx="2061">
                  <c:v>0.80589294433593806</c:v>
                </c:pt>
                <c:pt idx="2062">
                  <c:v>0.80589294433593806</c:v>
                </c:pt>
                <c:pt idx="2063">
                  <c:v>0.805908203125</c:v>
                </c:pt>
                <c:pt idx="2064">
                  <c:v>0.805908203125</c:v>
                </c:pt>
                <c:pt idx="2065">
                  <c:v>0.80592346191406306</c:v>
                </c:pt>
                <c:pt idx="2066">
                  <c:v>0.80592346191406306</c:v>
                </c:pt>
                <c:pt idx="2067">
                  <c:v>0.80592346191406306</c:v>
                </c:pt>
                <c:pt idx="2068">
                  <c:v>0.805938720703125</c:v>
                </c:pt>
                <c:pt idx="2069">
                  <c:v>0.805938720703125</c:v>
                </c:pt>
                <c:pt idx="2070">
                  <c:v>0.805938720703125</c:v>
                </c:pt>
                <c:pt idx="2071">
                  <c:v>0.80595397949218806</c:v>
                </c:pt>
                <c:pt idx="2072">
                  <c:v>0.80596923828125</c:v>
                </c:pt>
                <c:pt idx="2073">
                  <c:v>0.80595397949218806</c:v>
                </c:pt>
                <c:pt idx="2074">
                  <c:v>0.80596923828125</c:v>
                </c:pt>
                <c:pt idx="2075">
                  <c:v>0.80598449707031306</c:v>
                </c:pt>
                <c:pt idx="2076">
                  <c:v>0.80598449707031306</c:v>
                </c:pt>
                <c:pt idx="2077">
                  <c:v>0.805999755859375</c:v>
                </c:pt>
                <c:pt idx="2078">
                  <c:v>0.805999755859375</c:v>
                </c:pt>
                <c:pt idx="2079">
                  <c:v>0.805999755859375</c:v>
                </c:pt>
                <c:pt idx="2080">
                  <c:v>0.805999755859375</c:v>
                </c:pt>
                <c:pt idx="2081">
                  <c:v>0.80601501464843806</c:v>
                </c:pt>
                <c:pt idx="2082">
                  <c:v>0.80601501464843806</c:v>
                </c:pt>
                <c:pt idx="2083">
                  <c:v>0.8060302734375</c:v>
                </c:pt>
                <c:pt idx="2084">
                  <c:v>0.8060302734375</c:v>
                </c:pt>
                <c:pt idx="2085">
                  <c:v>0.8060302734375</c:v>
                </c:pt>
                <c:pt idx="2086">
                  <c:v>0.80604553222656306</c:v>
                </c:pt>
                <c:pt idx="2087">
                  <c:v>0.80604553222656306</c:v>
                </c:pt>
                <c:pt idx="2088">
                  <c:v>0.806060791015625</c:v>
                </c:pt>
                <c:pt idx="2089">
                  <c:v>0.806060791015625</c:v>
                </c:pt>
                <c:pt idx="2090">
                  <c:v>0.80607604980468806</c:v>
                </c:pt>
                <c:pt idx="2091">
                  <c:v>0.80607604980468806</c:v>
                </c:pt>
                <c:pt idx="2092">
                  <c:v>0.80607604980468806</c:v>
                </c:pt>
                <c:pt idx="2093">
                  <c:v>0.80609130859375</c:v>
                </c:pt>
                <c:pt idx="2094">
                  <c:v>0.80609130859375</c:v>
                </c:pt>
                <c:pt idx="2095">
                  <c:v>0.80610656738281306</c:v>
                </c:pt>
                <c:pt idx="2096">
                  <c:v>0.80610656738281306</c:v>
                </c:pt>
                <c:pt idx="2097">
                  <c:v>0.806121826171875</c:v>
                </c:pt>
                <c:pt idx="2098">
                  <c:v>0.806121826171875</c:v>
                </c:pt>
                <c:pt idx="2099">
                  <c:v>0.80613708496093806</c:v>
                </c:pt>
                <c:pt idx="2100">
                  <c:v>0.806121826171875</c:v>
                </c:pt>
                <c:pt idx="2101">
                  <c:v>0.80613708496093806</c:v>
                </c:pt>
                <c:pt idx="2102">
                  <c:v>0.80613708496093806</c:v>
                </c:pt>
                <c:pt idx="2103">
                  <c:v>0.80615234375</c:v>
                </c:pt>
                <c:pt idx="2104">
                  <c:v>0.80615234375</c:v>
                </c:pt>
                <c:pt idx="2105">
                  <c:v>0.80616760253906306</c:v>
                </c:pt>
                <c:pt idx="2106">
                  <c:v>0.80616760253906306</c:v>
                </c:pt>
                <c:pt idx="2107">
                  <c:v>0.806182861328125</c:v>
                </c:pt>
                <c:pt idx="2108">
                  <c:v>0.806182861328125</c:v>
                </c:pt>
                <c:pt idx="2109">
                  <c:v>0.80619812011718806</c:v>
                </c:pt>
                <c:pt idx="2110">
                  <c:v>0.80619812011718806</c:v>
                </c:pt>
                <c:pt idx="2111">
                  <c:v>0.80619812011718806</c:v>
                </c:pt>
                <c:pt idx="2112">
                  <c:v>0.80619812011718806</c:v>
                </c:pt>
                <c:pt idx="2113">
                  <c:v>0.80621337890625</c:v>
                </c:pt>
                <c:pt idx="2114">
                  <c:v>0.80621337890625</c:v>
                </c:pt>
                <c:pt idx="2115">
                  <c:v>0.80622863769531306</c:v>
                </c:pt>
                <c:pt idx="2116">
                  <c:v>0.80622863769531306</c:v>
                </c:pt>
                <c:pt idx="2117">
                  <c:v>0.80622863769531306</c:v>
                </c:pt>
                <c:pt idx="2118">
                  <c:v>0.806243896484375</c:v>
                </c:pt>
                <c:pt idx="2119">
                  <c:v>0.806243896484375</c:v>
                </c:pt>
                <c:pt idx="2120">
                  <c:v>0.806243896484375</c:v>
                </c:pt>
                <c:pt idx="2121">
                  <c:v>0.80625915527343806</c:v>
                </c:pt>
                <c:pt idx="2122">
                  <c:v>0.80625915527343806</c:v>
                </c:pt>
                <c:pt idx="2123">
                  <c:v>0.8062744140625</c:v>
                </c:pt>
                <c:pt idx="2124">
                  <c:v>0.8062744140625</c:v>
                </c:pt>
                <c:pt idx="2125">
                  <c:v>0.8062744140625</c:v>
                </c:pt>
                <c:pt idx="2126">
                  <c:v>0.80628967285156306</c:v>
                </c:pt>
                <c:pt idx="2127">
                  <c:v>0.80628967285156306</c:v>
                </c:pt>
                <c:pt idx="2128">
                  <c:v>0.806304931640625</c:v>
                </c:pt>
                <c:pt idx="2129">
                  <c:v>0.806304931640625</c:v>
                </c:pt>
                <c:pt idx="2130">
                  <c:v>0.80632019042968806</c:v>
                </c:pt>
                <c:pt idx="2131">
                  <c:v>0.80632019042968806</c:v>
                </c:pt>
                <c:pt idx="2132">
                  <c:v>0.80632019042968806</c:v>
                </c:pt>
                <c:pt idx="2133">
                  <c:v>0.80632019042968806</c:v>
                </c:pt>
                <c:pt idx="2134">
                  <c:v>0.80633544921875</c:v>
                </c:pt>
                <c:pt idx="2135">
                  <c:v>0.80633544921875</c:v>
                </c:pt>
                <c:pt idx="2136">
                  <c:v>0.80633544921875</c:v>
                </c:pt>
                <c:pt idx="2137">
                  <c:v>0.80635070800781306</c:v>
                </c:pt>
                <c:pt idx="2138">
                  <c:v>0.80635070800781306</c:v>
                </c:pt>
                <c:pt idx="2139">
                  <c:v>0.806365966796875</c:v>
                </c:pt>
                <c:pt idx="2140">
                  <c:v>0.806365966796875</c:v>
                </c:pt>
                <c:pt idx="2141">
                  <c:v>0.806365966796875</c:v>
                </c:pt>
                <c:pt idx="2142">
                  <c:v>0.80638122558593806</c:v>
                </c:pt>
                <c:pt idx="2143">
                  <c:v>0.80638122558593806</c:v>
                </c:pt>
                <c:pt idx="2144">
                  <c:v>0.80638122558593806</c:v>
                </c:pt>
                <c:pt idx="2145">
                  <c:v>0.806396484375</c:v>
                </c:pt>
                <c:pt idx="2146">
                  <c:v>0.806396484375</c:v>
                </c:pt>
                <c:pt idx="2147">
                  <c:v>0.806396484375</c:v>
                </c:pt>
                <c:pt idx="2148">
                  <c:v>0.806396484375</c:v>
                </c:pt>
                <c:pt idx="2149">
                  <c:v>0.80641174316406306</c:v>
                </c:pt>
                <c:pt idx="2150">
                  <c:v>0.806427001953125</c:v>
                </c:pt>
                <c:pt idx="2151">
                  <c:v>0.806427001953125</c:v>
                </c:pt>
                <c:pt idx="2152">
                  <c:v>0.806427001953125</c:v>
                </c:pt>
                <c:pt idx="2153">
                  <c:v>0.806427001953125</c:v>
                </c:pt>
                <c:pt idx="2154">
                  <c:v>0.80644226074218806</c:v>
                </c:pt>
                <c:pt idx="2155">
                  <c:v>0.80644226074218806</c:v>
                </c:pt>
                <c:pt idx="2156">
                  <c:v>0.80645751953125</c:v>
                </c:pt>
                <c:pt idx="2157">
                  <c:v>0.80645751953125</c:v>
                </c:pt>
                <c:pt idx="2158">
                  <c:v>0.80647277832031306</c:v>
                </c:pt>
                <c:pt idx="2159">
                  <c:v>0.80647277832031306</c:v>
                </c:pt>
                <c:pt idx="2160">
                  <c:v>0.80647277832031306</c:v>
                </c:pt>
                <c:pt idx="2161">
                  <c:v>0.806488037109375</c:v>
                </c:pt>
                <c:pt idx="2162">
                  <c:v>0.806488037109375</c:v>
                </c:pt>
                <c:pt idx="2163">
                  <c:v>0.80650329589843806</c:v>
                </c:pt>
                <c:pt idx="2164">
                  <c:v>0.80650329589843806</c:v>
                </c:pt>
                <c:pt idx="2165">
                  <c:v>0.80650329589843806</c:v>
                </c:pt>
                <c:pt idx="2166">
                  <c:v>0.8065185546875</c:v>
                </c:pt>
                <c:pt idx="2167">
                  <c:v>0.8065185546875</c:v>
                </c:pt>
                <c:pt idx="2168">
                  <c:v>0.8065185546875</c:v>
                </c:pt>
                <c:pt idx="2169">
                  <c:v>0.80653381347656306</c:v>
                </c:pt>
                <c:pt idx="2170">
                  <c:v>0.80653381347656306</c:v>
                </c:pt>
                <c:pt idx="2171">
                  <c:v>0.806549072265625</c:v>
                </c:pt>
                <c:pt idx="2172">
                  <c:v>0.806549072265625</c:v>
                </c:pt>
                <c:pt idx="2173">
                  <c:v>0.806549072265625</c:v>
                </c:pt>
                <c:pt idx="2174">
                  <c:v>0.806549072265625</c:v>
                </c:pt>
                <c:pt idx="2175">
                  <c:v>0.80656433105468806</c:v>
                </c:pt>
                <c:pt idx="2176">
                  <c:v>0.80657958984375</c:v>
                </c:pt>
                <c:pt idx="2177">
                  <c:v>0.80657958984375</c:v>
                </c:pt>
                <c:pt idx="2178">
                  <c:v>0.80657958984375</c:v>
                </c:pt>
                <c:pt idx="2179">
                  <c:v>0.80657958984375</c:v>
                </c:pt>
                <c:pt idx="2180">
                  <c:v>0.80659484863281306</c:v>
                </c:pt>
                <c:pt idx="2181">
                  <c:v>0.80659484863281306</c:v>
                </c:pt>
                <c:pt idx="2182">
                  <c:v>0.806610107421875</c:v>
                </c:pt>
                <c:pt idx="2183">
                  <c:v>0.80659484863281306</c:v>
                </c:pt>
                <c:pt idx="2184">
                  <c:v>0.806610107421875</c:v>
                </c:pt>
                <c:pt idx="2185">
                  <c:v>0.80662536621093806</c:v>
                </c:pt>
                <c:pt idx="2186">
                  <c:v>0.80662536621093806</c:v>
                </c:pt>
                <c:pt idx="2187">
                  <c:v>0.806640625</c:v>
                </c:pt>
                <c:pt idx="2188">
                  <c:v>0.806640625</c:v>
                </c:pt>
                <c:pt idx="2189">
                  <c:v>0.806640625</c:v>
                </c:pt>
                <c:pt idx="2190">
                  <c:v>0.806640625</c:v>
                </c:pt>
                <c:pt idx="2191">
                  <c:v>0.80665588378906306</c:v>
                </c:pt>
                <c:pt idx="2192">
                  <c:v>0.80665588378906306</c:v>
                </c:pt>
                <c:pt idx="2193">
                  <c:v>0.806671142578125</c:v>
                </c:pt>
                <c:pt idx="2194">
                  <c:v>0.806671142578125</c:v>
                </c:pt>
                <c:pt idx="2195">
                  <c:v>0.80668640136718806</c:v>
                </c:pt>
                <c:pt idx="2196">
                  <c:v>0.80668640136718806</c:v>
                </c:pt>
                <c:pt idx="2197">
                  <c:v>0.80668640136718806</c:v>
                </c:pt>
                <c:pt idx="2198">
                  <c:v>0.80668640136718806</c:v>
                </c:pt>
                <c:pt idx="2199">
                  <c:v>0.80670166015625</c:v>
                </c:pt>
                <c:pt idx="2200">
                  <c:v>0.80670166015625</c:v>
                </c:pt>
                <c:pt idx="2201">
                  <c:v>0.80670166015625</c:v>
                </c:pt>
                <c:pt idx="2202">
                  <c:v>0.80671691894531306</c:v>
                </c:pt>
                <c:pt idx="2203">
                  <c:v>0.80671691894531306</c:v>
                </c:pt>
                <c:pt idx="2204">
                  <c:v>0.806732177734375</c:v>
                </c:pt>
                <c:pt idx="2205">
                  <c:v>0.806732177734375</c:v>
                </c:pt>
                <c:pt idx="2206">
                  <c:v>0.806732177734375</c:v>
                </c:pt>
                <c:pt idx="2207">
                  <c:v>0.80674743652343806</c:v>
                </c:pt>
                <c:pt idx="2208">
                  <c:v>0.80674743652343806</c:v>
                </c:pt>
                <c:pt idx="2209">
                  <c:v>0.8067626953125</c:v>
                </c:pt>
                <c:pt idx="2210">
                  <c:v>0.8067626953125</c:v>
                </c:pt>
                <c:pt idx="2211">
                  <c:v>0.8067626953125</c:v>
                </c:pt>
                <c:pt idx="2212">
                  <c:v>0.8067626953125</c:v>
                </c:pt>
                <c:pt idx="2213">
                  <c:v>0.80677795410156306</c:v>
                </c:pt>
                <c:pt idx="2214">
                  <c:v>0.80677795410156306</c:v>
                </c:pt>
                <c:pt idx="2215">
                  <c:v>0.806793212890625</c:v>
                </c:pt>
                <c:pt idx="2216">
                  <c:v>0.806793212890625</c:v>
                </c:pt>
                <c:pt idx="2217">
                  <c:v>0.80680847167968806</c:v>
                </c:pt>
                <c:pt idx="2218">
                  <c:v>0.80680847167968806</c:v>
                </c:pt>
                <c:pt idx="2219">
                  <c:v>0.80680847167968806</c:v>
                </c:pt>
                <c:pt idx="2220">
                  <c:v>0.80680847167968806</c:v>
                </c:pt>
                <c:pt idx="2221">
                  <c:v>0.80682373046875</c:v>
                </c:pt>
                <c:pt idx="2222">
                  <c:v>0.80682373046875</c:v>
                </c:pt>
                <c:pt idx="2223">
                  <c:v>0.80682373046875</c:v>
                </c:pt>
                <c:pt idx="2224">
                  <c:v>0.80683898925781306</c:v>
                </c:pt>
                <c:pt idx="2225">
                  <c:v>0.80683898925781306</c:v>
                </c:pt>
                <c:pt idx="2226">
                  <c:v>0.80683898925781306</c:v>
                </c:pt>
                <c:pt idx="2227">
                  <c:v>0.80683898925781306</c:v>
                </c:pt>
                <c:pt idx="2228">
                  <c:v>0.80683898925781306</c:v>
                </c:pt>
                <c:pt idx="2229">
                  <c:v>0.806854248046875</c:v>
                </c:pt>
                <c:pt idx="2230">
                  <c:v>0.80686950683593806</c:v>
                </c:pt>
                <c:pt idx="2231">
                  <c:v>0.80686950683593806</c:v>
                </c:pt>
                <c:pt idx="2232">
                  <c:v>0.80686950683593806</c:v>
                </c:pt>
                <c:pt idx="2233">
                  <c:v>0.80686950683593806</c:v>
                </c:pt>
                <c:pt idx="2234">
                  <c:v>0.806884765625</c:v>
                </c:pt>
                <c:pt idx="2235">
                  <c:v>0.806884765625</c:v>
                </c:pt>
                <c:pt idx="2236">
                  <c:v>0.806884765625</c:v>
                </c:pt>
                <c:pt idx="2237">
                  <c:v>0.80690002441406306</c:v>
                </c:pt>
                <c:pt idx="2238">
                  <c:v>0.806915283203125</c:v>
                </c:pt>
                <c:pt idx="2239">
                  <c:v>0.806915283203125</c:v>
                </c:pt>
                <c:pt idx="2240">
                  <c:v>0.80693054199218806</c:v>
                </c:pt>
                <c:pt idx="2241">
                  <c:v>0.806915283203125</c:v>
                </c:pt>
                <c:pt idx="2242">
                  <c:v>0.80693054199218806</c:v>
                </c:pt>
                <c:pt idx="2243">
                  <c:v>0.80693054199218806</c:v>
                </c:pt>
                <c:pt idx="2244">
                  <c:v>0.80693054199218806</c:v>
                </c:pt>
                <c:pt idx="2245">
                  <c:v>0.80694580078125</c:v>
                </c:pt>
                <c:pt idx="2246">
                  <c:v>0.80694580078125</c:v>
                </c:pt>
                <c:pt idx="2247">
                  <c:v>0.80694580078125</c:v>
                </c:pt>
                <c:pt idx="2248">
                  <c:v>0.80696105957031306</c:v>
                </c:pt>
                <c:pt idx="2249">
                  <c:v>0.80696105957031306</c:v>
                </c:pt>
                <c:pt idx="2250">
                  <c:v>0.80696105957031306</c:v>
                </c:pt>
                <c:pt idx="2251">
                  <c:v>0.806976318359375</c:v>
                </c:pt>
                <c:pt idx="2252">
                  <c:v>0.806976318359375</c:v>
                </c:pt>
                <c:pt idx="2253">
                  <c:v>0.80699157714843806</c:v>
                </c:pt>
                <c:pt idx="2254">
                  <c:v>0.80699157714843806</c:v>
                </c:pt>
                <c:pt idx="2255">
                  <c:v>0.80699157714843806</c:v>
                </c:pt>
                <c:pt idx="2256">
                  <c:v>0.8070068359375</c:v>
                </c:pt>
                <c:pt idx="2257">
                  <c:v>0.8070068359375</c:v>
                </c:pt>
                <c:pt idx="2258">
                  <c:v>0.8070068359375</c:v>
                </c:pt>
                <c:pt idx="2259">
                  <c:v>0.80702209472656306</c:v>
                </c:pt>
                <c:pt idx="2260">
                  <c:v>0.80702209472656306</c:v>
                </c:pt>
                <c:pt idx="2261">
                  <c:v>0.80702209472656306</c:v>
                </c:pt>
                <c:pt idx="2262">
                  <c:v>0.80702209472656306</c:v>
                </c:pt>
                <c:pt idx="2263">
                  <c:v>0.807037353515625</c:v>
                </c:pt>
                <c:pt idx="2264">
                  <c:v>0.807037353515625</c:v>
                </c:pt>
                <c:pt idx="2265">
                  <c:v>0.807037353515625</c:v>
                </c:pt>
                <c:pt idx="2266">
                  <c:v>0.80705261230468806</c:v>
                </c:pt>
                <c:pt idx="2267">
                  <c:v>0.80705261230468806</c:v>
                </c:pt>
                <c:pt idx="2268">
                  <c:v>0.80705261230468806</c:v>
                </c:pt>
                <c:pt idx="2269">
                  <c:v>0.80706787109375</c:v>
                </c:pt>
                <c:pt idx="2270">
                  <c:v>0.80705261230468806</c:v>
                </c:pt>
                <c:pt idx="2271">
                  <c:v>0.80708312988281306</c:v>
                </c:pt>
                <c:pt idx="2272">
                  <c:v>0.80708312988281306</c:v>
                </c:pt>
                <c:pt idx="2273">
                  <c:v>0.80708312988281306</c:v>
                </c:pt>
                <c:pt idx="2274">
                  <c:v>0.80708312988281306</c:v>
                </c:pt>
                <c:pt idx="2275">
                  <c:v>0.807098388671875</c:v>
                </c:pt>
                <c:pt idx="2276">
                  <c:v>0.807098388671875</c:v>
                </c:pt>
                <c:pt idx="2277">
                  <c:v>0.807098388671875</c:v>
                </c:pt>
                <c:pt idx="2278">
                  <c:v>0.80711364746093806</c:v>
                </c:pt>
                <c:pt idx="2279">
                  <c:v>0.80711364746093806</c:v>
                </c:pt>
                <c:pt idx="2280">
                  <c:v>0.80711364746093806</c:v>
                </c:pt>
                <c:pt idx="2281">
                  <c:v>0.80712890625</c:v>
                </c:pt>
                <c:pt idx="2282">
                  <c:v>0.80712890625</c:v>
                </c:pt>
                <c:pt idx="2283">
                  <c:v>0.80712890625</c:v>
                </c:pt>
                <c:pt idx="2284">
                  <c:v>0.80714416503906306</c:v>
                </c:pt>
                <c:pt idx="2285">
                  <c:v>0.80714416503906306</c:v>
                </c:pt>
                <c:pt idx="2286">
                  <c:v>0.807159423828125</c:v>
                </c:pt>
                <c:pt idx="2287">
                  <c:v>0.80714416503906306</c:v>
                </c:pt>
                <c:pt idx="2288">
                  <c:v>0.807159423828125</c:v>
                </c:pt>
                <c:pt idx="2289">
                  <c:v>0.80717468261718806</c:v>
                </c:pt>
                <c:pt idx="2290">
                  <c:v>0.80717468261718806</c:v>
                </c:pt>
                <c:pt idx="2291">
                  <c:v>0.80717468261718806</c:v>
                </c:pt>
                <c:pt idx="2292">
                  <c:v>0.80717468261718806</c:v>
                </c:pt>
                <c:pt idx="2293">
                  <c:v>0.80718994140625</c:v>
                </c:pt>
                <c:pt idx="2294">
                  <c:v>0.80718994140625</c:v>
                </c:pt>
                <c:pt idx="2295">
                  <c:v>0.80718994140625</c:v>
                </c:pt>
                <c:pt idx="2296">
                  <c:v>0.80718994140625</c:v>
                </c:pt>
                <c:pt idx="2297">
                  <c:v>0.80720520019531306</c:v>
                </c:pt>
                <c:pt idx="2298">
                  <c:v>0.80720520019531306</c:v>
                </c:pt>
                <c:pt idx="2299">
                  <c:v>0.807220458984375</c:v>
                </c:pt>
                <c:pt idx="2300">
                  <c:v>0.807220458984375</c:v>
                </c:pt>
                <c:pt idx="2301">
                  <c:v>0.807220458984375</c:v>
                </c:pt>
                <c:pt idx="2302">
                  <c:v>0.80723571777343806</c:v>
                </c:pt>
                <c:pt idx="2303">
                  <c:v>0.80723571777343806</c:v>
                </c:pt>
                <c:pt idx="2304">
                  <c:v>0.80723571777343806</c:v>
                </c:pt>
                <c:pt idx="2305">
                  <c:v>0.80723571777343806</c:v>
                </c:pt>
                <c:pt idx="2306">
                  <c:v>0.8072509765625</c:v>
                </c:pt>
                <c:pt idx="2307">
                  <c:v>0.8072509765625</c:v>
                </c:pt>
                <c:pt idx="2308">
                  <c:v>0.8072509765625</c:v>
                </c:pt>
                <c:pt idx="2309">
                  <c:v>0.80726623535156306</c:v>
                </c:pt>
                <c:pt idx="2310">
                  <c:v>0.80726623535156306</c:v>
                </c:pt>
                <c:pt idx="2311">
                  <c:v>0.807281494140625</c:v>
                </c:pt>
                <c:pt idx="2312">
                  <c:v>0.80726623535156306</c:v>
                </c:pt>
                <c:pt idx="2313">
                  <c:v>0.807281494140625</c:v>
                </c:pt>
                <c:pt idx="2314">
                  <c:v>0.807281494140625</c:v>
                </c:pt>
                <c:pt idx="2315">
                  <c:v>0.807281494140625</c:v>
                </c:pt>
                <c:pt idx="2316">
                  <c:v>0.80729675292968806</c:v>
                </c:pt>
                <c:pt idx="2317">
                  <c:v>0.80731201171875</c:v>
                </c:pt>
                <c:pt idx="2318">
                  <c:v>0.80731201171875</c:v>
                </c:pt>
                <c:pt idx="2319">
                  <c:v>0.80731201171875</c:v>
                </c:pt>
                <c:pt idx="2320">
                  <c:v>0.80731201171875</c:v>
                </c:pt>
                <c:pt idx="2321">
                  <c:v>0.80731201171875</c:v>
                </c:pt>
                <c:pt idx="2322">
                  <c:v>0.80732727050781306</c:v>
                </c:pt>
                <c:pt idx="2323">
                  <c:v>0.80732727050781306</c:v>
                </c:pt>
                <c:pt idx="2324">
                  <c:v>0.807342529296875</c:v>
                </c:pt>
                <c:pt idx="2325">
                  <c:v>0.807342529296875</c:v>
                </c:pt>
                <c:pt idx="2326">
                  <c:v>0.807342529296875</c:v>
                </c:pt>
                <c:pt idx="2327">
                  <c:v>0.80735778808593806</c:v>
                </c:pt>
                <c:pt idx="2328">
                  <c:v>0.80735778808593806</c:v>
                </c:pt>
                <c:pt idx="2329">
                  <c:v>0.80735778808593806</c:v>
                </c:pt>
                <c:pt idx="2330">
                  <c:v>0.80735778808593806</c:v>
                </c:pt>
                <c:pt idx="2331">
                  <c:v>0.80735778808593806</c:v>
                </c:pt>
                <c:pt idx="2332">
                  <c:v>0.807373046875</c:v>
                </c:pt>
                <c:pt idx="2333">
                  <c:v>0.807373046875</c:v>
                </c:pt>
                <c:pt idx="2334">
                  <c:v>0.807373046875</c:v>
                </c:pt>
                <c:pt idx="2335">
                  <c:v>0.80738830566406306</c:v>
                </c:pt>
                <c:pt idx="2336">
                  <c:v>0.80738830566406306</c:v>
                </c:pt>
                <c:pt idx="2337">
                  <c:v>0.80738830566406306</c:v>
                </c:pt>
                <c:pt idx="2338">
                  <c:v>0.807403564453125</c:v>
                </c:pt>
                <c:pt idx="2339">
                  <c:v>0.807403564453125</c:v>
                </c:pt>
                <c:pt idx="2340">
                  <c:v>0.807403564453125</c:v>
                </c:pt>
                <c:pt idx="2341">
                  <c:v>0.80741882324218806</c:v>
                </c:pt>
                <c:pt idx="2342">
                  <c:v>0.80741882324218806</c:v>
                </c:pt>
                <c:pt idx="2343">
                  <c:v>0.80743408203125</c:v>
                </c:pt>
                <c:pt idx="2344">
                  <c:v>0.80743408203125</c:v>
                </c:pt>
                <c:pt idx="2345">
                  <c:v>0.80743408203125</c:v>
                </c:pt>
                <c:pt idx="2346">
                  <c:v>0.80743408203125</c:v>
                </c:pt>
                <c:pt idx="2347">
                  <c:v>0.80744934082031306</c:v>
                </c:pt>
                <c:pt idx="2348">
                  <c:v>0.80744934082031306</c:v>
                </c:pt>
                <c:pt idx="2349">
                  <c:v>0.80744934082031306</c:v>
                </c:pt>
                <c:pt idx="2350">
                  <c:v>0.807464599609375</c:v>
                </c:pt>
                <c:pt idx="2351">
                  <c:v>0.807464599609375</c:v>
                </c:pt>
                <c:pt idx="2352">
                  <c:v>0.807464599609375</c:v>
                </c:pt>
                <c:pt idx="2353">
                  <c:v>0.807464599609375</c:v>
                </c:pt>
                <c:pt idx="2354">
                  <c:v>0.80747985839843806</c:v>
                </c:pt>
                <c:pt idx="2355">
                  <c:v>0.80747985839843806</c:v>
                </c:pt>
                <c:pt idx="2356">
                  <c:v>0.80747985839843806</c:v>
                </c:pt>
                <c:pt idx="2357">
                  <c:v>0.80747985839843806</c:v>
                </c:pt>
                <c:pt idx="2358">
                  <c:v>0.8074951171875</c:v>
                </c:pt>
                <c:pt idx="2359">
                  <c:v>0.8074951171875</c:v>
                </c:pt>
                <c:pt idx="2360">
                  <c:v>0.80751037597656306</c:v>
                </c:pt>
                <c:pt idx="2361">
                  <c:v>0.80751037597656306</c:v>
                </c:pt>
                <c:pt idx="2362">
                  <c:v>0.80751037597656306</c:v>
                </c:pt>
                <c:pt idx="2363">
                  <c:v>0.80751037597656306</c:v>
                </c:pt>
                <c:pt idx="2364">
                  <c:v>0.807525634765625</c:v>
                </c:pt>
                <c:pt idx="2365">
                  <c:v>0.807525634765625</c:v>
                </c:pt>
                <c:pt idx="2366">
                  <c:v>0.807525634765625</c:v>
                </c:pt>
                <c:pt idx="2367">
                  <c:v>0.807525634765625</c:v>
                </c:pt>
                <c:pt idx="2368">
                  <c:v>0.80754089355468806</c:v>
                </c:pt>
                <c:pt idx="2369">
                  <c:v>0.80754089355468806</c:v>
                </c:pt>
                <c:pt idx="2370">
                  <c:v>0.80754089355468806</c:v>
                </c:pt>
                <c:pt idx="2371">
                  <c:v>0.80754089355468806</c:v>
                </c:pt>
                <c:pt idx="2372">
                  <c:v>0.80754089355468806</c:v>
                </c:pt>
                <c:pt idx="2373">
                  <c:v>0.80755615234375</c:v>
                </c:pt>
                <c:pt idx="2374">
                  <c:v>0.80755615234375</c:v>
                </c:pt>
                <c:pt idx="2375">
                  <c:v>0.80757141113281306</c:v>
                </c:pt>
                <c:pt idx="2376">
                  <c:v>0.80757141113281306</c:v>
                </c:pt>
                <c:pt idx="2377">
                  <c:v>0.807586669921875</c:v>
                </c:pt>
                <c:pt idx="2378">
                  <c:v>0.80757141113281306</c:v>
                </c:pt>
                <c:pt idx="2379">
                  <c:v>0.807586669921875</c:v>
                </c:pt>
                <c:pt idx="2380">
                  <c:v>0.807586669921875</c:v>
                </c:pt>
                <c:pt idx="2381">
                  <c:v>0.80760192871093806</c:v>
                </c:pt>
                <c:pt idx="2382">
                  <c:v>0.80760192871093806</c:v>
                </c:pt>
                <c:pt idx="2383">
                  <c:v>0.80760192871093806</c:v>
                </c:pt>
                <c:pt idx="2384">
                  <c:v>0.8076171875</c:v>
                </c:pt>
                <c:pt idx="2385">
                  <c:v>0.80760192871093806</c:v>
                </c:pt>
                <c:pt idx="2386">
                  <c:v>0.8076171875</c:v>
                </c:pt>
                <c:pt idx="2387">
                  <c:v>0.8076171875</c:v>
                </c:pt>
                <c:pt idx="2388">
                  <c:v>0.8076171875</c:v>
                </c:pt>
                <c:pt idx="2389">
                  <c:v>0.80763244628906306</c:v>
                </c:pt>
                <c:pt idx="2390">
                  <c:v>0.80763244628906306</c:v>
                </c:pt>
                <c:pt idx="2391">
                  <c:v>0.80763244628906306</c:v>
                </c:pt>
                <c:pt idx="2392">
                  <c:v>0.807647705078125</c:v>
                </c:pt>
                <c:pt idx="2393">
                  <c:v>0.807647705078125</c:v>
                </c:pt>
                <c:pt idx="2394">
                  <c:v>0.807647705078125</c:v>
                </c:pt>
                <c:pt idx="2395">
                  <c:v>0.807647705078125</c:v>
                </c:pt>
                <c:pt idx="2396">
                  <c:v>0.80766296386718806</c:v>
                </c:pt>
                <c:pt idx="2397">
                  <c:v>0.80767822265625</c:v>
                </c:pt>
                <c:pt idx="2398">
                  <c:v>0.80766296386718806</c:v>
                </c:pt>
                <c:pt idx="2399">
                  <c:v>0.80767822265625</c:v>
                </c:pt>
                <c:pt idx="2400">
                  <c:v>0.80767822265625</c:v>
                </c:pt>
                <c:pt idx="2401">
                  <c:v>0.80767822265625</c:v>
                </c:pt>
                <c:pt idx="2402">
                  <c:v>0.80769348144531306</c:v>
                </c:pt>
                <c:pt idx="2403">
                  <c:v>0.80769348144531306</c:v>
                </c:pt>
                <c:pt idx="2404">
                  <c:v>0.80769348144531306</c:v>
                </c:pt>
                <c:pt idx="2405">
                  <c:v>0.807708740234375</c:v>
                </c:pt>
                <c:pt idx="2406">
                  <c:v>0.807708740234375</c:v>
                </c:pt>
                <c:pt idx="2407">
                  <c:v>0.807708740234375</c:v>
                </c:pt>
                <c:pt idx="2408">
                  <c:v>0.807708740234375</c:v>
                </c:pt>
                <c:pt idx="2409">
                  <c:v>0.80772399902343806</c:v>
                </c:pt>
                <c:pt idx="2410">
                  <c:v>0.80772399902343806</c:v>
                </c:pt>
                <c:pt idx="2411">
                  <c:v>0.80772399902343806</c:v>
                </c:pt>
                <c:pt idx="2412">
                  <c:v>0.8077392578125</c:v>
                </c:pt>
                <c:pt idx="2413">
                  <c:v>0.80772399902343806</c:v>
                </c:pt>
                <c:pt idx="2414">
                  <c:v>0.8077392578125</c:v>
                </c:pt>
                <c:pt idx="2415">
                  <c:v>0.8077392578125</c:v>
                </c:pt>
                <c:pt idx="2416">
                  <c:v>0.80775451660156306</c:v>
                </c:pt>
                <c:pt idx="2417">
                  <c:v>0.80775451660156306</c:v>
                </c:pt>
                <c:pt idx="2418">
                  <c:v>0.80775451660156306</c:v>
                </c:pt>
                <c:pt idx="2419">
                  <c:v>0.80775451660156306</c:v>
                </c:pt>
                <c:pt idx="2420">
                  <c:v>0.807769775390625</c:v>
                </c:pt>
                <c:pt idx="2421">
                  <c:v>0.807769775390625</c:v>
                </c:pt>
                <c:pt idx="2422">
                  <c:v>0.807769775390625</c:v>
                </c:pt>
                <c:pt idx="2423">
                  <c:v>0.807769775390625</c:v>
                </c:pt>
                <c:pt idx="2424">
                  <c:v>0.80778503417968806</c:v>
                </c:pt>
                <c:pt idx="2425">
                  <c:v>0.80778503417968806</c:v>
                </c:pt>
                <c:pt idx="2426">
                  <c:v>0.80778503417968806</c:v>
                </c:pt>
                <c:pt idx="2427">
                  <c:v>0.80778503417968806</c:v>
                </c:pt>
                <c:pt idx="2428">
                  <c:v>0.80780029296875</c:v>
                </c:pt>
                <c:pt idx="2429">
                  <c:v>0.80780029296875</c:v>
                </c:pt>
                <c:pt idx="2430">
                  <c:v>0.80780029296875</c:v>
                </c:pt>
                <c:pt idx="2431">
                  <c:v>0.80780029296875</c:v>
                </c:pt>
                <c:pt idx="2432">
                  <c:v>0.80781555175781306</c:v>
                </c:pt>
                <c:pt idx="2433">
                  <c:v>0.80781555175781306</c:v>
                </c:pt>
                <c:pt idx="2434">
                  <c:v>0.80781555175781306</c:v>
                </c:pt>
                <c:pt idx="2435">
                  <c:v>0.807830810546875</c:v>
                </c:pt>
                <c:pt idx="2436">
                  <c:v>0.807830810546875</c:v>
                </c:pt>
                <c:pt idx="2437">
                  <c:v>0.807830810546875</c:v>
                </c:pt>
                <c:pt idx="2438">
                  <c:v>0.80784606933593806</c:v>
                </c:pt>
                <c:pt idx="2439">
                  <c:v>0.80784606933593806</c:v>
                </c:pt>
                <c:pt idx="2440">
                  <c:v>0.80784606933593806</c:v>
                </c:pt>
                <c:pt idx="2441">
                  <c:v>0.80784606933593806</c:v>
                </c:pt>
                <c:pt idx="2442">
                  <c:v>0.807861328125</c:v>
                </c:pt>
                <c:pt idx="2443">
                  <c:v>0.80784606933593806</c:v>
                </c:pt>
                <c:pt idx="2444">
                  <c:v>0.80787658691406306</c:v>
                </c:pt>
                <c:pt idx="2445">
                  <c:v>0.80787658691406306</c:v>
                </c:pt>
                <c:pt idx="2446">
                  <c:v>0.80787658691406306</c:v>
                </c:pt>
                <c:pt idx="2447">
                  <c:v>0.80787658691406306</c:v>
                </c:pt>
                <c:pt idx="2448">
                  <c:v>0.807891845703125</c:v>
                </c:pt>
                <c:pt idx="2449">
                  <c:v>0.807891845703125</c:v>
                </c:pt>
                <c:pt idx="2450">
                  <c:v>0.807891845703125</c:v>
                </c:pt>
                <c:pt idx="2451">
                  <c:v>0.80790710449218806</c:v>
                </c:pt>
                <c:pt idx="2452">
                  <c:v>0.80790710449218806</c:v>
                </c:pt>
                <c:pt idx="2453">
                  <c:v>0.80790710449218806</c:v>
                </c:pt>
                <c:pt idx="2454">
                  <c:v>0.80790710449218806</c:v>
                </c:pt>
                <c:pt idx="2455">
                  <c:v>0.80790710449218806</c:v>
                </c:pt>
                <c:pt idx="2456">
                  <c:v>0.80790710449218806</c:v>
                </c:pt>
                <c:pt idx="2457">
                  <c:v>0.80792236328125</c:v>
                </c:pt>
                <c:pt idx="2458">
                  <c:v>0.80792236328125</c:v>
                </c:pt>
                <c:pt idx="2459">
                  <c:v>0.80792236328125</c:v>
                </c:pt>
                <c:pt idx="2460">
                  <c:v>0.80793762207031306</c:v>
                </c:pt>
                <c:pt idx="2461">
                  <c:v>0.807952880859375</c:v>
                </c:pt>
                <c:pt idx="2462">
                  <c:v>0.807952880859375</c:v>
                </c:pt>
                <c:pt idx="2463">
                  <c:v>0.807952880859375</c:v>
                </c:pt>
                <c:pt idx="2464">
                  <c:v>0.807952880859375</c:v>
                </c:pt>
                <c:pt idx="2465">
                  <c:v>0.807952880859375</c:v>
                </c:pt>
                <c:pt idx="2466">
                  <c:v>0.80796813964843806</c:v>
                </c:pt>
                <c:pt idx="2467">
                  <c:v>0.80796813964843806</c:v>
                </c:pt>
                <c:pt idx="2468">
                  <c:v>0.80796813964843806</c:v>
                </c:pt>
                <c:pt idx="2469">
                  <c:v>0.80796813964843806</c:v>
                </c:pt>
                <c:pt idx="2470">
                  <c:v>0.8079833984375</c:v>
                </c:pt>
                <c:pt idx="2471">
                  <c:v>0.80796813964843806</c:v>
                </c:pt>
                <c:pt idx="2472">
                  <c:v>0.8079833984375</c:v>
                </c:pt>
                <c:pt idx="2473">
                  <c:v>0.8079833984375</c:v>
                </c:pt>
                <c:pt idx="2474">
                  <c:v>0.80799865722656306</c:v>
                </c:pt>
                <c:pt idx="2475">
                  <c:v>0.80799865722656306</c:v>
                </c:pt>
                <c:pt idx="2476">
                  <c:v>0.80799865722656306</c:v>
                </c:pt>
                <c:pt idx="2477">
                  <c:v>0.80799865722656306</c:v>
                </c:pt>
                <c:pt idx="2478">
                  <c:v>0.80799865722656306</c:v>
                </c:pt>
                <c:pt idx="2479">
                  <c:v>0.80799865722656306</c:v>
                </c:pt>
                <c:pt idx="2480">
                  <c:v>0.80802917480468806</c:v>
                </c:pt>
                <c:pt idx="2481">
                  <c:v>0.80802917480468806</c:v>
                </c:pt>
                <c:pt idx="2482">
                  <c:v>0.80802917480468806</c:v>
                </c:pt>
                <c:pt idx="2483">
                  <c:v>0.80802917480468806</c:v>
                </c:pt>
                <c:pt idx="2484">
                  <c:v>0.80804443359375</c:v>
                </c:pt>
                <c:pt idx="2485">
                  <c:v>0.80804443359375</c:v>
                </c:pt>
                <c:pt idx="2486">
                  <c:v>0.80804443359375</c:v>
                </c:pt>
                <c:pt idx="2487">
                  <c:v>0.80804443359375</c:v>
                </c:pt>
                <c:pt idx="2488">
                  <c:v>0.80804443359375</c:v>
                </c:pt>
                <c:pt idx="2489">
                  <c:v>0.80805969238281306</c:v>
                </c:pt>
                <c:pt idx="2490">
                  <c:v>0.80805969238281306</c:v>
                </c:pt>
                <c:pt idx="2491">
                  <c:v>0.80805969238281306</c:v>
                </c:pt>
                <c:pt idx="2492">
                  <c:v>0.80805969238281306</c:v>
                </c:pt>
                <c:pt idx="2493">
                  <c:v>0.80805969238281306</c:v>
                </c:pt>
                <c:pt idx="2494">
                  <c:v>0.808074951171875</c:v>
                </c:pt>
                <c:pt idx="2495">
                  <c:v>0.808074951171875</c:v>
                </c:pt>
                <c:pt idx="2496">
                  <c:v>0.808074951171875</c:v>
                </c:pt>
                <c:pt idx="2497">
                  <c:v>0.80809020996093806</c:v>
                </c:pt>
                <c:pt idx="2498">
                  <c:v>0.80809020996093806</c:v>
                </c:pt>
                <c:pt idx="2499">
                  <c:v>0.80809020996093806</c:v>
                </c:pt>
                <c:pt idx="2500">
                  <c:v>0.80809020996093806</c:v>
                </c:pt>
                <c:pt idx="2501">
                  <c:v>0.80810546875</c:v>
                </c:pt>
                <c:pt idx="2502">
                  <c:v>0.80810546875</c:v>
                </c:pt>
                <c:pt idx="2503">
                  <c:v>0.80810546875</c:v>
                </c:pt>
                <c:pt idx="2504">
                  <c:v>0.80810546875</c:v>
                </c:pt>
                <c:pt idx="2505">
                  <c:v>0.80812072753906306</c:v>
                </c:pt>
                <c:pt idx="2506">
                  <c:v>0.80812072753906306</c:v>
                </c:pt>
                <c:pt idx="2507">
                  <c:v>0.80812072753906306</c:v>
                </c:pt>
                <c:pt idx="2508">
                  <c:v>0.80812072753906306</c:v>
                </c:pt>
                <c:pt idx="2509">
                  <c:v>0.808135986328125</c:v>
                </c:pt>
                <c:pt idx="2510">
                  <c:v>0.808135986328125</c:v>
                </c:pt>
                <c:pt idx="2511">
                  <c:v>0.808135986328125</c:v>
                </c:pt>
                <c:pt idx="2512">
                  <c:v>0.808135986328125</c:v>
                </c:pt>
                <c:pt idx="2513">
                  <c:v>0.80815124511718806</c:v>
                </c:pt>
                <c:pt idx="2514">
                  <c:v>0.80815124511718806</c:v>
                </c:pt>
                <c:pt idx="2515">
                  <c:v>0.80815124511718806</c:v>
                </c:pt>
                <c:pt idx="2516">
                  <c:v>0.80816650390625</c:v>
                </c:pt>
                <c:pt idx="2517">
                  <c:v>0.80816650390625</c:v>
                </c:pt>
                <c:pt idx="2518">
                  <c:v>0.80816650390625</c:v>
                </c:pt>
                <c:pt idx="2519">
                  <c:v>0.80818176269531306</c:v>
                </c:pt>
                <c:pt idx="2520">
                  <c:v>0.80816650390625</c:v>
                </c:pt>
                <c:pt idx="2521">
                  <c:v>0.80816650390625</c:v>
                </c:pt>
                <c:pt idx="2522">
                  <c:v>0.80818176269531306</c:v>
                </c:pt>
                <c:pt idx="2523">
                  <c:v>0.80818176269531306</c:v>
                </c:pt>
                <c:pt idx="2524">
                  <c:v>0.808197021484375</c:v>
                </c:pt>
                <c:pt idx="2525">
                  <c:v>0.808197021484375</c:v>
                </c:pt>
                <c:pt idx="2526">
                  <c:v>0.808197021484375</c:v>
                </c:pt>
                <c:pt idx="2527">
                  <c:v>0.808197021484375</c:v>
                </c:pt>
                <c:pt idx="2528">
                  <c:v>0.80821228027343806</c:v>
                </c:pt>
                <c:pt idx="2529">
                  <c:v>0.80821228027343806</c:v>
                </c:pt>
                <c:pt idx="2530">
                  <c:v>0.80821228027343806</c:v>
                </c:pt>
                <c:pt idx="2531">
                  <c:v>0.80821228027343806</c:v>
                </c:pt>
                <c:pt idx="2532">
                  <c:v>0.8082275390625</c:v>
                </c:pt>
                <c:pt idx="2533">
                  <c:v>0.8082275390625</c:v>
                </c:pt>
                <c:pt idx="2534">
                  <c:v>0.8082275390625</c:v>
                </c:pt>
                <c:pt idx="2535">
                  <c:v>0.8082275390625</c:v>
                </c:pt>
                <c:pt idx="2536">
                  <c:v>0.8082275390625</c:v>
                </c:pt>
                <c:pt idx="2537">
                  <c:v>0.80824279785156306</c:v>
                </c:pt>
                <c:pt idx="2538">
                  <c:v>0.80824279785156306</c:v>
                </c:pt>
                <c:pt idx="2539">
                  <c:v>0.808258056640625</c:v>
                </c:pt>
                <c:pt idx="2540">
                  <c:v>0.808258056640625</c:v>
                </c:pt>
                <c:pt idx="2541">
                  <c:v>0.808258056640625</c:v>
                </c:pt>
                <c:pt idx="2542">
                  <c:v>0.808258056640625</c:v>
                </c:pt>
                <c:pt idx="2543">
                  <c:v>0.808258056640625</c:v>
                </c:pt>
                <c:pt idx="2544">
                  <c:v>0.80827331542968806</c:v>
                </c:pt>
                <c:pt idx="2545">
                  <c:v>0.80827331542968806</c:v>
                </c:pt>
                <c:pt idx="2546">
                  <c:v>0.80827331542968806</c:v>
                </c:pt>
                <c:pt idx="2547">
                  <c:v>0.80827331542968806</c:v>
                </c:pt>
                <c:pt idx="2548">
                  <c:v>0.80827331542968806</c:v>
                </c:pt>
                <c:pt idx="2549">
                  <c:v>0.80827331542968806</c:v>
                </c:pt>
                <c:pt idx="2550">
                  <c:v>0.80827331542968806</c:v>
                </c:pt>
                <c:pt idx="2551">
                  <c:v>0.80828857421875</c:v>
                </c:pt>
                <c:pt idx="2552">
                  <c:v>0.80830383300781306</c:v>
                </c:pt>
                <c:pt idx="2553">
                  <c:v>0.80830383300781306</c:v>
                </c:pt>
                <c:pt idx="2554">
                  <c:v>0.80830383300781306</c:v>
                </c:pt>
                <c:pt idx="2555">
                  <c:v>0.80830383300781306</c:v>
                </c:pt>
                <c:pt idx="2556">
                  <c:v>0.80830383300781306</c:v>
                </c:pt>
                <c:pt idx="2557">
                  <c:v>0.808319091796875</c:v>
                </c:pt>
                <c:pt idx="2558">
                  <c:v>0.808319091796875</c:v>
                </c:pt>
                <c:pt idx="2559">
                  <c:v>0.808319091796875</c:v>
                </c:pt>
                <c:pt idx="2560">
                  <c:v>0.808319091796875</c:v>
                </c:pt>
                <c:pt idx="2561">
                  <c:v>0.80833435058593806</c:v>
                </c:pt>
                <c:pt idx="2562">
                  <c:v>0.80833435058593806</c:v>
                </c:pt>
                <c:pt idx="2563">
                  <c:v>0.80833435058593806</c:v>
                </c:pt>
                <c:pt idx="2564">
                  <c:v>0.80833435058593806</c:v>
                </c:pt>
                <c:pt idx="2565">
                  <c:v>0.80833435058593806</c:v>
                </c:pt>
                <c:pt idx="2566">
                  <c:v>0.808349609375</c:v>
                </c:pt>
                <c:pt idx="2567">
                  <c:v>0.808349609375</c:v>
                </c:pt>
                <c:pt idx="2568">
                  <c:v>0.80836486816406306</c:v>
                </c:pt>
                <c:pt idx="2569">
                  <c:v>0.808349609375</c:v>
                </c:pt>
                <c:pt idx="2570">
                  <c:v>0.808349609375</c:v>
                </c:pt>
                <c:pt idx="2571">
                  <c:v>0.80836486816406306</c:v>
                </c:pt>
                <c:pt idx="2572">
                  <c:v>0.80836486816406306</c:v>
                </c:pt>
                <c:pt idx="2573">
                  <c:v>0.808380126953125</c:v>
                </c:pt>
                <c:pt idx="2574">
                  <c:v>0.808380126953125</c:v>
                </c:pt>
                <c:pt idx="2575">
                  <c:v>0.808380126953125</c:v>
                </c:pt>
                <c:pt idx="2576">
                  <c:v>0.808380126953125</c:v>
                </c:pt>
                <c:pt idx="2577">
                  <c:v>0.80839538574218806</c:v>
                </c:pt>
                <c:pt idx="2578">
                  <c:v>0.80839538574218806</c:v>
                </c:pt>
                <c:pt idx="2579">
                  <c:v>0.80839538574218806</c:v>
                </c:pt>
                <c:pt idx="2580">
                  <c:v>0.80839538574218806</c:v>
                </c:pt>
                <c:pt idx="2581">
                  <c:v>0.80839538574218806</c:v>
                </c:pt>
                <c:pt idx="2582">
                  <c:v>0.80839538574218806</c:v>
                </c:pt>
                <c:pt idx="2583">
                  <c:v>0.80841064453125</c:v>
                </c:pt>
                <c:pt idx="2584">
                  <c:v>0.80841064453125</c:v>
                </c:pt>
                <c:pt idx="2585">
                  <c:v>0.80841064453125</c:v>
                </c:pt>
                <c:pt idx="2586">
                  <c:v>0.80841064453125</c:v>
                </c:pt>
                <c:pt idx="2587">
                  <c:v>0.80842590332031306</c:v>
                </c:pt>
                <c:pt idx="2588">
                  <c:v>0.80842590332031306</c:v>
                </c:pt>
                <c:pt idx="2589">
                  <c:v>0.80842590332031306</c:v>
                </c:pt>
                <c:pt idx="2590">
                  <c:v>0.80842590332031306</c:v>
                </c:pt>
                <c:pt idx="2591">
                  <c:v>0.808441162109375</c:v>
                </c:pt>
                <c:pt idx="2592">
                  <c:v>0.808441162109375</c:v>
                </c:pt>
                <c:pt idx="2593">
                  <c:v>0.808441162109375</c:v>
                </c:pt>
                <c:pt idx="2594">
                  <c:v>0.80845642089843806</c:v>
                </c:pt>
                <c:pt idx="2595">
                  <c:v>0.80845642089843806</c:v>
                </c:pt>
                <c:pt idx="2596">
                  <c:v>0.80845642089843806</c:v>
                </c:pt>
                <c:pt idx="2597">
                  <c:v>0.80845642089843806</c:v>
                </c:pt>
                <c:pt idx="2598">
                  <c:v>0.80845642089843806</c:v>
                </c:pt>
                <c:pt idx="2599">
                  <c:v>0.80845642089843806</c:v>
                </c:pt>
                <c:pt idx="2600">
                  <c:v>0.8084716796875</c:v>
                </c:pt>
                <c:pt idx="2601">
                  <c:v>0.8084716796875</c:v>
                </c:pt>
                <c:pt idx="2602">
                  <c:v>0.8084716796875</c:v>
                </c:pt>
                <c:pt idx="2603">
                  <c:v>0.8084716796875</c:v>
                </c:pt>
                <c:pt idx="2604">
                  <c:v>0.80848693847656306</c:v>
                </c:pt>
                <c:pt idx="2605">
                  <c:v>0.80848693847656306</c:v>
                </c:pt>
                <c:pt idx="2606">
                  <c:v>0.80848693847656306</c:v>
                </c:pt>
                <c:pt idx="2607">
                  <c:v>0.80848693847656306</c:v>
                </c:pt>
                <c:pt idx="2608">
                  <c:v>0.808502197265625</c:v>
                </c:pt>
                <c:pt idx="2609">
                  <c:v>0.808502197265625</c:v>
                </c:pt>
                <c:pt idx="2610">
                  <c:v>0.808502197265625</c:v>
                </c:pt>
                <c:pt idx="2611">
                  <c:v>0.808502197265625</c:v>
                </c:pt>
                <c:pt idx="2612">
                  <c:v>0.80851745605468806</c:v>
                </c:pt>
                <c:pt idx="2613">
                  <c:v>0.80851745605468806</c:v>
                </c:pt>
                <c:pt idx="2614">
                  <c:v>0.80851745605468806</c:v>
                </c:pt>
                <c:pt idx="2615">
                  <c:v>0.80851745605468806</c:v>
                </c:pt>
                <c:pt idx="2616">
                  <c:v>0.80851745605468806</c:v>
                </c:pt>
                <c:pt idx="2617">
                  <c:v>0.80853271484375</c:v>
                </c:pt>
                <c:pt idx="2618">
                  <c:v>0.80853271484375</c:v>
                </c:pt>
                <c:pt idx="2619">
                  <c:v>0.80853271484375</c:v>
                </c:pt>
                <c:pt idx="2620">
                  <c:v>0.80853271484375</c:v>
                </c:pt>
                <c:pt idx="2621">
                  <c:v>0.80853271484375</c:v>
                </c:pt>
                <c:pt idx="2622">
                  <c:v>0.80854797363281306</c:v>
                </c:pt>
                <c:pt idx="2623">
                  <c:v>0.808563232421875</c:v>
                </c:pt>
                <c:pt idx="2624">
                  <c:v>0.80854797363281306</c:v>
                </c:pt>
                <c:pt idx="2625">
                  <c:v>0.808563232421875</c:v>
                </c:pt>
                <c:pt idx="2626">
                  <c:v>0.808563232421875</c:v>
                </c:pt>
                <c:pt idx="2627">
                  <c:v>0.808563232421875</c:v>
                </c:pt>
                <c:pt idx="2628">
                  <c:v>0.808563232421875</c:v>
                </c:pt>
                <c:pt idx="2629">
                  <c:v>0.808563232421875</c:v>
                </c:pt>
                <c:pt idx="2630">
                  <c:v>0.80857849121093806</c:v>
                </c:pt>
                <c:pt idx="2631">
                  <c:v>0.80857849121093806</c:v>
                </c:pt>
                <c:pt idx="2632">
                  <c:v>0.80857849121093806</c:v>
                </c:pt>
                <c:pt idx="2633">
                  <c:v>0.80857849121093806</c:v>
                </c:pt>
                <c:pt idx="2634">
                  <c:v>0.80859375</c:v>
                </c:pt>
                <c:pt idx="2635">
                  <c:v>0.80859375</c:v>
                </c:pt>
                <c:pt idx="2636">
                  <c:v>0.80859375</c:v>
                </c:pt>
                <c:pt idx="2637">
                  <c:v>0.80859375</c:v>
                </c:pt>
                <c:pt idx="2638">
                  <c:v>0.80859375</c:v>
                </c:pt>
                <c:pt idx="2639">
                  <c:v>0.80860900878906306</c:v>
                </c:pt>
                <c:pt idx="2640">
                  <c:v>0.80859375</c:v>
                </c:pt>
                <c:pt idx="2641">
                  <c:v>0.80860900878906306</c:v>
                </c:pt>
                <c:pt idx="2642">
                  <c:v>0.80860900878906306</c:v>
                </c:pt>
                <c:pt idx="2643">
                  <c:v>0.80860900878906306</c:v>
                </c:pt>
                <c:pt idx="2644">
                  <c:v>0.808624267578125</c:v>
                </c:pt>
                <c:pt idx="2645">
                  <c:v>0.808624267578125</c:v>
                </c:pt>
                <c:pt idx="2646">
                  <c:v>0.80860900878906306</c:v>
                </c:pt>
                <c:pt idx="2647">
                  <c:v>0.808624267578125</c:v>
                </c:pt>
                <c:pt idx="2648">
                  <c:v>0.80863952636718806</c:v>
                </c:pt>
                <c:pt idx="2649">
                  <c:v>0.80863952636718806</c:v>
                </c:pt>
                <c:pt idx="2650">
                  <c:v>0.80863952636718806</c:v>
                </c:pt>
                <c:pt idx="2651">
                  <c:v>0.80863952636718806</c:v>
                </c:pt>
                <c:pt idx="2652">
                  <c:v>0.80865478515625</c:v>
                </c:pt>
                <c:pt idx="2653">
                  <c:v>0.80865478515625</c:v>
                </c:pt>
                <c:pt idx="2654">
                  <c:v>0.80865478515625</c:v>
                </c:pt>
                <c:pt idx="2655">
                  <c:v>0.80865478515625</c:v>
                </c:pt>
                <c:pt idx="2656">
                  <c:v>0.80865478515625</c:v>
                </c:pt>
                <c:pt idx="2657">
                  <c:v>0.80867004394531306</c:v>
                </c:pt>
                <c:pt idx="2658">
                  <c:v>0.80867004394531306</c:v>
                </c:pt>
                <c:pt idx="2659">
                  <c:v>0.80867004394531306</c:v>
                </c:pt>
                <c:pt idx="2660">
                  <c:v>0.80867004394531306</c:v>
                </c:pt>
                <c:pt idx="2661">
                  <c:v>0.80867004394531306</c:v>
                </c:pt>
                <c:pt idx="2662">
                  <c:v>0.808685302734375</c:v>
                </c:pt>
                <c:pt idx="2663">
                  <c:v>0.808685302734375</c:v>
                </c:pt>
                <c:pt idx="2664">
                  <c:v>0.808685302734375</c:v>
                </c:pt>
                <c:pt idx="2665">
                  <c:v>0.808685302734375</c:v>
                </c:pt>
                <c:pt idx="2666">
                  <c:v>0.808685302734375</c:v>
                </c:pt>
                <c:pt idx="2667">
                  <c:v>0.808685302734375</c:v>
                </c:pt>
                <c:pt idx="2668">
                  <c:v>0.808685302734375</c:v>
                </c:pt>
                <c:pt idx="2669">
                  <c:v>0.80870056152343806</c:v>
                </c:pt>
                <c:pt idx="2670">
                  <c:v>0.80870056152343806</c:v>
                </c:pt>
                <c:pt idx="2671">
                  <c:v>0.80870056152343806</c:v>
                </c:pt>
                <c:pt idx="2672">
                  <c:v>0.8087158203125</c:v>
                </c:pt>
                <c:pt idx="2673">
                  <c:v>0.80870056152343806</c:v>
                </c:pt>
                <c:pt idx="2674">
                  <c:v>0.8087158203125</c:v>
                </c:pt>
                <c:pt idx="2675">
                  <c:v>0.8087158203125</c:v>
                </c:pt>
                <c:pt idx="2676">
                  <c:v>0.80873107910156306</c:v>
                </c:pt>
                <c:pt idx="2677">
                  <c:v>0.80873107910156306</c:v>
                </c:pt>
                <c:pt idx="2678">
                  <c:v>0.80873107910156306</c:v>
                </c:pt>
                <c:pt idx="2679">
                  <c:v>0.80873107910156306</c:v>
                </c:pt>
                <c:pt idx="2680">
                  <c:v>0.80873107910156306</c:v>
                </c:pt>
                <c:pt idx="2681">
                  <c:v>0.80873107910156306</c:v>
                </c:pt>
                <c:pt idx="2682">
                  <c:v>0.808746337890625</c:v>
                </c:pt>
                <c:pt idx="2683">
                  <c:v>0.808746337890625</c:v>
                </c:pt>
                <c:pt idx="2684">
                  <c:v>0.808746337890625</c:v>
                </c:pt>
                <c:pt idx="2685">
                  <c:v>0.808746337890625</c:v>
                </c:pt>
                <c:pt idx="2686">
                  <c:v>0.80859375</c:v>
                </c:pt>
                <c:pt idx="2687">
                  <c:v>0.808502197265625</c:v>
                </c:pt>
                <c:pt idx="2688">
                  <c:v>0.808502197265625</c:v>
                </c:pt>
                <c:pt idx="2689">
                  <c:v>0.808502197265625</c:v>
                </c:pt>
                <c:pt idx="2690">
                  <c:v>0.808502197265625</c:v>
                </c:pt>
                <c:pt idx="2691">
                  <c:v>0.808502197265625</c:v>
                </c:pt>
                <c:pt idx="2692">
                  <c:v>0.80848693847656306</c:v>
                </c:pt>
                <c:pt idx="2693">
                  <c:v>0.808502197265625</c:v>
                </c:pt>
                <c:pt idx="2694">
                  <c:v>0.80848693847656306</c:v>
                </c:pt>
                <c:pt idx="2695">
                  <c:v>0.80848693847656306</c:v>
                </c:pt>
                <c:pt idx="2696">
                  <c:v>0.8084716796875</c:v>
                </c:pt>
                <c:pt idx="2697">
                  <c:v>0.8084716796875</c:v>
                </c:pt>
                <c:pt idx="2698">
                  <c:v>0.8084716796875</c:v>
                </c:pt>
                <c:pt idx="2699">
                  <c:v>0.8084716796875</c:v>
                </c:pt>
                <c:pt idx="2700">
                  <c:v>0.80857849121093806</c:v>
                </c:pt>
                <c:pt idx="2701">
                  <c:v>0.808746337890625</c:v>
                </c:pt>
                <c:pt idx="2702">
                  <c:v>0.808746337890625</c:v>
                </c:pt>
                <c:pt idx="2703">
                  <c:v>0.808746337890625</c:v>
                </c:pt>
                <c:pt idx="2704">
                  <c:v>0.808746337890625</c:v>
                </c:pt>
                <c:pt idx="2705">
                  <c:v>0.808746337890625</c:v>
                </c:pt>
                <c:pt idx="2706">
                  <c:v>0.808746337890625</c:v>
                </c:pt>
                <c:pt idx="2707">
                  <c:v>0.80876159667968806</c:v>
                </c:pt>
                <c:pt idx="2708">
                  <c:v>0.80876159667968806</c:v>
                </c:pt>
                <c:pt idx="2709">
                  <c:v>0.80876159667968806</c:v>
                </c:pt>
                <c:pt idx="2710">
                  <c:v>0.80876159667968806</c:v>
                </c:pt>
                <c:pt idx="2711">
                  <c:v>0.80876159667968806</c:v>
                </c:pt>
                <c:pt idx="2712">
                  <c:v>0.80877685546875</c:v>
                </c:pt>
                <c:pt idx="2713">
                  <c:v>0.80877685546875</c:v>
                </c:pt>
                <c:pt idx="2714">
                  <c:v>0.80877685546875</c:v>
                </c:pt>
                <c:pt idx="2715">
                  <c:v>0.80877685546875</c:v>
                </c:pt>
                <c:pt idx="2716">
                  <c:v>0.80877685546875</c:v>
                </c:pt>
                <c:pt idx="2717">
                  <c:v>0.80879211425781306</c:v>
                </c:pt>
                <c:pt idx="2718">
                  <c:v>0.80879211425781306</c:v>
                </c:pt>
                <c:pt idx="2719">
                  <c:v>0.80879211425781306</c:v>
                </c:pt>
                <c:pt idx="2720">
                  <c:v>0.80879211425781306</c:v>
                </c:pt>
                <c:pt idx="2721">
                  <c:v>0.80877685546875</c:v>
                </c:pt>
                <c:pt idx="2722">
                  <c:v>0.80879211425781306</c:v>
                </c:pt>
                <c:pt idx="2723">
                  <c:v>0.80879211425781306</c:v>
                </c:pt>
                <c:pt idx="2724">
                  <c:v>0.80879211425781306</c:v>
                </c:pt>
                <c:pt idx="2725">
                  <c:v>0.80879211425781306</c:v>
                </c:pt>
                <c:pt idx="2726">
                  <c:v>0.80879211425781306</c:v>
                </c:pt>
                <c:pt idx="2727">
                  <c:v>0.808807373046875</c:v>
                </c:pt>
                <c:pt idx="2728">
                  <c:v>0.808807373046875</c:v>
                </c:pt>
                <c:pt idx="2729">
                  <c:v>0.808807373046875</c:v>
                </c:pt>
                <c:pt idx="2730">
                  <c:v>0.808807373046875</c:v>
                </c:pt>
                <c:pt idx="2731">
                  <c:v>0.808807373046875</c:v>
                </c:pt>
                <c:pt idx="2732">
                  <c:v>0.808807373046875</c:v>
                </c:pt>
                <c:pt idx="2733">
                  <c:v>0.80882263183593806</c:v>
                </c:pt>
                <c:pt idx="2734">
                  <c:v>0.80882263183593806</c:v>
                </c:pt>
                <c:pt idx="2735">
                  <c:v>0.808807373046875</c:v>
                </c:pt>
                <c:pt idx="2736">
                  <c:v>0.808807373046875</c:v>
                </c:pt>
                <c:pt idx="2737">
                  <c:v>0.808807373046875</c:v>
                </c:pt>
                <c:pt idx="2738">
                  <c:v>0.80882263183593806</c:v>
                </c:pt>
                <c:pt idx="2739">
                  <c:v>0.80882263183593806</c:v>
                </c:pt>
                <c:pt idx="2740">
                  <c:v>0.808837890625</c:v>
                </c:pt>
                <c:pt idx="2741">
                  <c:v>0.80882263183593806</c:v>
                </c:pt>
                <c:pt idx="2742">
                  <c:v>0.80882263183593806</c:v>
                </c:pt>
                <c:pt idx="2743">
                  <c:v>0.80882263183593806</c:v>
                </c:pt>
                <c:pt idx="2744">
                  <c:v>0.80882263183593806</c:v>
                </c:pt>
                <c:pt idx="2745">
                  <c:v>0.808837890625</c:v>
                </c:pt>
                <c:pt idx="2746">
                  <c:v>0.80882263183593806</c:v>
                </c:pt>
                <c:pt idx="2747">
                  <c:v>0.80882263183593806</c:v>
                </c:pt>
                <c:pt idx="2748">
                  <c:v>0.808837890625</c:v>
                </c:pt>
                <c:pt idx="2749">
                  <c:v>0.808837890625</c:v>
                </c:pt>
                <c:pt idx="2750">
                  <c:v>0.808837890625</c:v>
                </c:pt>
                <c:pt idx="2751">
                  <c:v>0.808837890625</c:v>
                </c:pt>
                <c:pt idx="2752">
                  <c:v>0.808837890625</c:v>
                </c:pt>
                <c:pt idx="2753">
                  <c:v>0.808837890625</c:v>
                </c:pt>
                <c:pt idx="2754">
                  <c:v>0.808837890625</c:v>
                </c:pt>
                <c:pt idx="2755">
                  <c:v>0.808837890625</c:v>
                </c:pt>
                <c:pt idx="2756">
                  <c:v>0.808837890625</c:v>
                </c:pt>
                <c:pt idx="2757">
                  <c:v>0.808837890625</c:v>
                </c:pt>
                <c:pt idx="2758">
                  <c:v>0.808837890625</c:v>
                </c:pt>
                <c:pt idx="2759">
                  <c:v>0.808837890625</c:v>
                </c:pt>
                <c:pt idx="2760">
                  <c:v>0.808837890625</c:v>
                </c:pt>
                <c:pt idx="2761">
                  <c:v>0.808837890625</c:v>
                </c:pt>
                <c:pt idx="2762">
                  <c:v>0.80885314941406306</c:v>
                </c:pt>
                <c:pt idx="2763">
                  <c:v>0.80885314941406306</c:v>
                </c:pt>
                <c:pt idx="2764">
                  <c:v>0.80885314941406306</c:v>
                </c:pt>
                <c:pt idx="2765">
                  <c:v>0.808837890625</c:v>
                </c:pt>
                <c:pt idx="2766">
                  <c:v>0.80885314941406306</c:v>
                </c:pt>
                <c:pt idx="2767">
                  <c:v>0.80885314941406306</c:v>
                </c:pt>
                <c:pt idx="2768">
                  <c:v>0.80885314941406306</c:v>
                </c:pt>
                <c:pt idx="2769">
                  <c:v>0.80885314941406306</c:v>
                </c:pt>
                <c:pt idx="2770">
                  <c:v>0.80885314941406306</c:v>
                </c:pt>
                <c:pt idx="2771">
                  <c:v>0.80885314941406306</c:v>
                </c:pt>
                <c:pt idx="2772">
                  <c:v>0.80885314941406306</c:v>
                </c:pt>
                <c:pt idx="2773">
                  <c:v>0.808837890625</c:v>
                </c:pt>
                <c:pt idx="2774">
                  <c:v>0.80885314941406306</c:v>
                </c:pt>
                <c:pt idx="2775">
                  <c:v>0.80885314941406306</c:v>
                </c:pt>
                <c:pt idx="2776">
                  <c:v>0.80885314941406306</c:v>
                </c:pt>
                <c:pt idx="2777">
                  <c:v>0.80885314941406306</c:v>
                </c:pt>
                <c:pt idx="2778">
                  <c:v>0.80885314941406306</c:v>
                </c:pt>
                <c:pt idx="2779">
                  <c:v>0.80885314941406306</c:v>
                </c:pt>
                <c:pt idx="2780">
                  <c:v>0.80885314941406306</c:v>
                </c:pt>
                <c:pt idx="2781">
                  <c:v>0.80885314941406306</c:v>
                </c:pt>
                <c:pt idx="2782">
                  <c:v>0.808868408203125</c:v>
                </c:pt>
                <c:pt idx="2783">
                  <c:v>0.80885314941406306</c:v>
                </c:pt>
                <c:pt idx="2784">
                  <c:v>0.808868408203125</c:v>
                </c:pt>
                <c:pt idx="2785">
                  <c:v>0.808868408203125</c:v>
                </c:pt>
                <c:pt idx="2786">
                  <c:v>0.808868408203125</c:v>
                </c:pt>
                <c:pt idx="2787">
                  <c:v>0.808868408203125</c:v>
                </c:pt>
                <c:pt idx="2788">
                  <c:v>0.808868408203125</c:v>
                </c:pt>
                <c:pt idx="2789">
                  <c:v>0.808868408203125</c:v>
                </c:pt>
                <c:pt idx="2790">
                  <c:v>0.808868408203125</c:v>
                </c:pt>
                <c:pt idx="2791">
                  <c:v>0.808868408203125</c:v>
                </c:pt>
                <c:pt idx="2792">
                  <c:v>0.808868408203125</c:v>
                </c:pt>
                <c:pt idx="2793">
                  <c:v>0.808868408203125</c:v>
                </c:pt>
                <c:pt idx="2794">
                  <c:v>0.808868408203125</c:v>
                </c:pt>
                <c:pt idx="2795">
                  <c:v>0.808868408203125</c:v>
                </c:pt>
                <c:pt idx="2796">
                  <c:v>0.808868408203125</c:v>
                </c:pt>
                <c:pt idx="2797">
                  <c:v>0.808868408203125</c:v>
                </c:pt>
                <c:pt idx="2798">
                  <c:v>0.808868408203125</c:v>
                </c:pt>
                <c:pt idx="2799">
                  <c:v>0.808868408203125</c:v>
                </c:pt>
                <c:pt idx="2800">
                  <c:v>0.808868408203125</c:v>
                </c:pt>
                <c:pt idx="2801">
                  <c:v>0.808868408203125</c:v>
                </c:pt>
                <c:pt idx="2802">
                  <c:v>0.808868408203125</c:v>
                </c:pt>
                <c:pt idx="2803">
                  <c:v>0.808868408203125</c:v>
                </c:pt>
                <c:pt idx="2804">
                  <c:v>0.808868408203125</c:v>
                </c:pt>
                <c:pt idx="2805">
                  <c:v>0.808868408203125</c:v>
                </c:pt>
                <c:pt idx="2806">
                  <c:v>0.80888366699218806</c:v>
                </c:pt>
                <c:pt idx="2807">
                  <c:v>0.80888366699218806</c:v>
                </c:pt>
                <c:pt idx="2808">
                  <c:v>0.808868408203125</c:v>
                </c:pt>
                <c:pt idx="2809">
                  <c:v>0.808868408203125</c:v>
                </c:pt>
                <c:pt idx="2810">
                  <c:v>0.808868408203125</c:v>
                </c:pt>
                <c:pt idx="2811">
                  <c:v>0.808868408203125</c:v>
                </c:pt>
                <c:pt idx="2812">
                  <c:v>0.808868408203125</c:v>
                </c:pt>
                <c:pt idx="2813">
                  <c:v>0.80888366699218806</c:v>
                </c:pt>
                <c:pt idx="2814">
                  <c:v>0.80888366699218806</c:v>
                </c:pt>
                <c:pt idx="2815">
                  <c:v>0.80888366699218806</c:v>
                </c:pt>
                <c:pt idx="2816">
                  <c:v>0.80888366699218806</c:v>
                </c:pt>
                <c:pt idx="2817">
                  <c:v>0.80888366699218806</c:v>
                </c:pt>
                <c:pt idx="2818">
                  <c:v>0.80888366699218806</c:v>
                </c:pt>
                <c:pt idx="2819">
                  <c:v>0.80888366699218806</c:v>
                </c:pt>
                <c:pt idx="2820">
                  <c:v>0.80888366699218806</c:v>
                </c:pt>
                <c:pt idx="2821">
                  <c:v>0.80888366699218806</c:v>
                </c:pt>
                <c:pt idx="2822">
                  <c:v>0.80888366699218806</c:v>
                </c:pt>
                <c:pt idx="2823">
                  <c:v>0.80888366699218806</c:v>
                </c:pt>
                <c:pt idx="2824">
                  <c:v>0.80888366699218806</c:v>
                </c:pt>
                <c:pt idx="2825">
                  <c:v>0.80889892578125</c:v>
                </c:pt>
                <c:pt idx="2826">
                  <c:v>0.80888366699218806</c:v>
                </c:pt>
                <c:pt idx="2827">
                  <c:v>0.80889892578125</c:v>
                </c:pt>
                <c:pt idx="2828">
                  <c:v>0.80889892578125</c:v>
                </c:pt>
                <c:pt idx="2829">
                  <c:v>0.80889892578125</c:v>
                </c:pt>
                <c:pt idx="2830">
                  <c:v>0.80889892578125</c:v>
                </c:pt>
                <c:pt idx="2831">
                  <c:v>0.80889892578125</c:v>
                </c:pt>
                <c:pt idx="2832">
                  <c:v>0.80888366699218806</c:v>
                </c:pt>
                <c:pt idx="2833">
                  <c:v>0.80888366699218806</c:v>
                </c:pt>
                <c:pt idx="2834">
                  <c:v>0.80888366699218806</c:v>
                </c:pt>
                <c:pt idx="2835">
                  <c:v>0.80888366699218806</c:v>
                </c:pt>
                <c:pt idx="2836">
                  <c:v>0.80889892578125</c:v>
                </c:pt>
                <c:pt idx="2837">
                  <c:v>0.80888366699218806</c:v>
                </c:pt>
                <c:pt idx="2838">
                  <c:v>0.80889892578125</c:v>
                </c:pt>
                <c:pt idx="2839">
                  <c:v>0.80889892578125</c:v>
                </c:pt>
                <c:pt idx="2840">
                  <c:v>0.80889892578125</c:v>
                </c:pt>
                <c:pt idx="2841">
                  <c:v>0.80889892578125</c:v>
                </c:pt>
                <c:pt idx="2842">
                  <c:v>0.80889892578125</c:v>
                </c:pt>
                <c:pt idx="2843">
                  <c:v>0.80889892578125</c:v>
                </c:pt>
                <c:pt idx="2844">
                  <c:v>0.80889892578125</c:v>
                </c:pt>
                <c:pt idx="2845">
                  <c:v>0.80889892578125</c:v>
                </c:pt>
                <c:pt idx="2846">
                  <c:v>0.80889892578125</c:v>
                </c:pt>
                <c:pt idx="2847">
                  <c:v>0.80889892578125</c:v>
                </c:pt>
                <c:pt idx="2848">
                  <c:v>0.80889892578125</c:v>
                </c:pt>
                <c:pt idx="2849">
                  <c:v>0.80891418457031306</c:v>
                </c:pt>
                <c:pt idx="2850">
                  <c:v>0.80889892578125</c:v>
                </c:pt>
                <c:pt idx="2851">
                  <c:v>0.80891418457031306</c:v>
                </c:pt>
                <c:pt idx="2852">
                  <c:v>0.80889892578125</c:v>
                </c:pt>
                <c:pt idx="2853">
                  <c:v>0.80891418457031306</c:v>
                </c:pt>
                <c:pt idx="2854">
                  <c:v>0.80889892578125</c:v>
                </c:pt>
                <c:pt idx="2855">
                  <c:v>0.80889892578125</c:v>
                </c:pt>
                <c:pt idx="2856">
                  <c:v>0.80889892578125</c:v>
                </c:pt>
                <c:pt idx="2857">
                  <c:v>0.80889892578125</c:v>
                </c:pt>
                <c:pt idx="2858">
                  <c:v>0.80889892578125</c:v>
                </c:pt>
                <c:pt idx="2859">
                  <c:v>0.80889892578125</c:v>
                </c:pt>
                <c:pt idx="2860">
                  <c:v>0.80889892578125</c:v>
                </c:pt>
                <c:pt idx="2861">
                  <c:v>0.80889892578125</c:v>
                </c:pt>
                <c:pt idx="2862">
                  <c:v>0.80891418457031306</c:v>
                </c:pt>
                <c:pt idx="2863">
                  <c:v>0.80891418457031306</c:v>
                </c:pt>
                <c:pt idx="2864">
                  <c:v>0.80891418457031306</c:v>
                </c:pt>
                <c:pt idx="2865">
                  <c:v>0.80889892578125</c:v>
                </c:pt>
                <c:pt idx="2866">
                  <c:v>0.80891418457031306</c:v>
                </c:pt>
                <c:pt idx="2867">
                  <c:v>0.80891418457031306</c:v>
                </c:pt>
                <c:pt idx="2868">
                  <c:v>0.80891418457031306</c:v>
                </c:pt>
                <c:pt idx="2869">
                  <c:v>0.80891418457031306</c:v>
                </c:pt>
                <c:pt idx="2870">
                  <c:v>0.80891418457031306</c:v>
                </c:pt>
                <c:pt idx="2871">
                  <c:v>0.80891418457031306</c:v>
                </c:pt>
                <c:pt idx="2872">
                  <c:v>0.80891418457031306</c:v>
                </c:pt>
                <c:pt idx="2873">
                  <c:v>0.80891418457031306</c:v>
                </c:pt>
                <c:pt idx="2874">
                  <c:v>0.80891418457031306</c:v>
                </c:pt>
                <c:pt idx="2875">
                  <c:v>0.80891418457031306</c:v>
                </c:pt>
                <c:pt idx="2876">
                  <c:v>0.80891418457031306</c:v>
                </c:pt>
                <c:pt idx="2877">
                  <c:v>0.80891418457031306</c:v>
                </c:pt>
                <c:pt idx="2878">
                  <c:v>0.80891418457031306</c:v>
                </c:pt>
                <c:pt idx="2879">
                  <c:v>0.80891418457031306</c:v>
                </c:pt>
                <c:pt idx="2880">
                  <c:v>0.80891418457031306</c:v>
                </c:pt>
                <c:pt idx="2881">
                  <c:v>0.80891418457031306</c:v>
                </c:pt>
                <c:pt idx="2882">
                  <c:v>0.80891418457031306</c:v>
                </c:pt>
                <c:pt idx="2883">
                  <c:v>0.80891418457031306</c:v>
                </c:pt>
                <c:pt idx="2884">
                  <c:v>0.80891418457031306</c:v>
                </c:pt>
                <c:pt idx="2885">
                  <c:v>0.80891418457031306</c:v>
                </c:pt>
                <c:pt idx="2886">
                  <c:v>0.80891418457031306</c:v>
                </c:pt>
                <c:pt idx="2887">
                  <c:v>0.808929443359375</c:v>
                </c:pt>
                <c:pt idx="2888">
                  <c:v>0.80891418457031306</c:v>
                </c:pt>
                <c:pt idx="2889">
                  <c:v>0.808929443359375</c:v>
                </c:pt>
                <c:pt idx="2890">
                  <c:v>0.808929443359375</c:v>
                </c:pt>
                <c:pt idx="2891">
                  <c:v>0.808929443359375</c:v>
                </c:pt>
                <c:pt idx="2892">
                  <c:v>0.80891418457031306</c:v>
                </c:pt>
                <c:pt idx="2893">
                  <c:v>0.808929443359375</c:v>
                </c:pt>
                <c:pt idx="2894">
                  <c:v>0.808929443359375</c:v>
                </c:pt>
                <c:pt idx="2895">
                  <c:v>0.808929443359375</c:v>
                </c:pt>
                <c:pt idx="2896">
                  <c:v>0.808929443359375</c:v>
                </c:pt>
                <c:pt idx="2897">
                  <c:v>0.808929443359375</c:v>
                </c:pt>
                <c:pt idx="2898">
                  <c:v>0.808929443359375</c:v>
                </c:pt>
                <c:pt idx="2899">
                  <c:v>0.808929443359375</c:v>
                </c:pt>
                <c:pt idx="2900">
                  <c:v>0.808929443359375</c:v>
                </c:pt>
                <c:pt idx="2901">
                  <c:v>0.808929443359375</c:v>
                </c:pt>
                <c:pt idx="2902">
                  <c:v>0.808929443359375</c:v>
                </c:pt>
                <c:pt idx="2903">
                  <c:v>0.808929443359375</c:v>
                </c:pt>
                <c:pt idx="2904">
                  <c:v>0.808929443359375</c:v>
                </c:pt>
                <c:pt idx="2905">
                  <c:v>0.808929443359375</c:v>
                </c:pt>
                <c:pt idx="2906">
                  <c:v>0.808929443359375</c:v>
                </c:pt>
                <c:pt idx="2907">
                  <c:v>0.80894470214843806</c:v>
                </c:pt>
                <c:pt idx="2908">
                  <c:v>0.80894470214843806</c:v>
                </c:pt>
                <c:pt idx="2909">
                  <c:v>0.80894470214843806</c:v>
                </c:pt>
                <c:pt idx="2910">
                  <c:v>0.80894470214843806</c:v>
                </c:pt>
                <c:pt idx="2911">
                  <c:v>0.808929443359375</c:v>
                </c:pt>
                <c:pt idx="2912">
                  <c:v>0.80894470214843806</c:v>
                </c:pt>
                <c:pt idx="2913">
                  <c:v>0.80894470214843806</c:v>
                </c:pt>
                <c:pt idx="2914">
                  <c:v>0.80894470214843806</c:v>
                </c:pt>
                <c:pt idx="2915">
                  <c:v>0.80894470214843806</c:v>
                </c:pt>
                <c:pt idx="2916">
                  <c:v>0.80894470214843806</c:v>
                </c:pt>
                <c:pt idx="2917">
                  <c:v>0.80894470214843806</c:v>
                </c:pt>
                <c:pt idx="2918">
                  <c:v>0.80894470214843806</c:v>
                </c:pt>
                <c:pt idx="2919">
                  <c:v>0.80894470214843806</c:v>
                </c:pt>
                <c:pt idx="2920">
                  <c:v>0.80894470214843806</c:v>
                </c:pt>
                <c:pt idx="2921">
                  <c:v>0.80894470214843806</c:v>
                </c:pt>
                <c:pt idx="2922">
                  <c:v>0.80894470214843806</c:v>
                </c:pt>
                <c:pt idx="2923">
                  <c:v>0.80894470214843806</c:v>
                </c:pt>
                <c:pt idx="2924">
                  <c:v>0.80894470214843806</c:v>
                </c:pt>
                <c:pt idx="2925">
                  <c:v>0.80894470214843806</c:v>
                </c:pt>
                <c:pt idx="2926">
                  <c:v>0.80894470214843806</c:v>
                </c:pt>
                <c:pt idx="2927">
                  <c:v>0.80894470214843806</c:v>
                </c:pt>
                <c:pt idx="2928">
                  <c:v>0.80894470214843806</c:v>
                </c:pt>
                <c:pt idx="2929">
                  <c:v>0.8089599609375</c:v>
                </c:pt>
                <c:pt idx="2930">
                  <c:v>0.8089599609375</c:v>
                </c:pt>
                <c:pt idx="2931">
                  <c:v>0.8089599609375</c:v>
                </c:pt>
                <c:pt idx="2932">
                  <c:v>0.8089599609375</c:v>
                </c:pt>
                <c:pt idx="2933">
                  <c:v>0.8089599609375</c:v>
                </c:pt>
                <c:pt idx="2934">
                  <c:v>0.80897521972656306</c:v>
                </c:pt>
                <c:pt idx="2935">
                  <c:v>0.8089599609375</c:v>
                </c:pt>
                <c:pt idx="2936">
                  <c:v>0.8089599609375</c:v>
                </c:pt>
                <c:pt idx="2937">
                  <c:v>0.8089599609375</c:v>
                </c:pt>
                <c:pt idx="2938">
                  <c:v>0.8089599609375</c:v>
                </c:pt>
                <c:pt idx="2939">
                  <c:v>0.8089599609375</c:v>
                </c:pt>
                <c:pt idx="2940">
                  <c:v>0.8089599609375</c:v>
                </c:pt>
                <c:pt idx="2941">
                  <c:v>0.80897521972656306</c:v>
                </c:pt>
                <c:pt idx="2942">
                  <c:v>0.80897521972656306</c:v>
                </c:pt>
                <c:pt idx="2943">
                  <c:v>0.80897521972656306</c:v>
                </c:pt>
                <c:pt idx="2944">
                  <c:v>0.80897521972656306</c:v>
                </c:pt>
                <c:pt idx="2945">
                  <c:v>0.80897521972656306</c:v>
                </c:pt>
                <c:pt idx="2946">
                  <c:v>0.80897521972656306</c:v>
                </c:pt>
                <c:pt idx="2947">
                  <c:v>0.80897521972656306</c:v>
                </c:pt>
                <c:pt idx="2948">
                  <c:v>0.80897521972656306</c:v>
                </c:pt>
                <c:pt idx="2949">
                  <c:v>0.80897521972656306</c:v>
                </c:pt>
                <c:pt idx="2950">
                  <c:v>0.80897521972656306</c:v>
                </c:pt>
                <c:pt idx="2951">
                  <c:v>0.80897521972656306</c:v>
                </c:pt>
                <c:pt idx="2952">
                  <c:v>0.80897521972656306</c:v>
                </c:pt>
                <c:pt idx="2953">
                  <c:v>0.808990478515625</c:v>
                </c:pt>
                <c:pt idx="2954">
                  <c:v>0.808990478515625</c:v>
                </c:pt>
                <c:pt idx="2955">
                  <c:v>0.808990478515625</c:v>
                </c:pt>
                <c:pt idx="2956">
                  <c:v>0.80897521972656306</c:v>
                </c:pt>
                <c:pt idx="2957">
                  <c:v>0.808990478515625</c:v>
                </c:pt>
                <c:pt idx="2958">
                  <c:v>0.808990478515625</c:v>
                </c:pt>
                <c:pt idx="2959">
                  <c:v>0.808990478515625</c:v>
                </c:pt>
                <c:pt idx="2960">
                  <c:v>0.808990478515625</c:v>
                </c:pt>
                <c:pt idx="2961">
                  <c:v>0.808990478515625</c:v>
                </c:pt>
                <c:pt idx="2962">
                  <c:v>0.808990478515625</c:v>
                </c:pt>
                <c:pt idx="2963">
                  <c:v>0.80897521972656306</c:v>
                </c:pt>
                <c:pt idx="2964">
                  <c:v>0.808990478515625</c:v>
                </c:pt>
                <c:pt idx="2965">
                  <c:v>0.808990478515625</c:v>
                </c:pt>
                <c:pt idx="2966">
                  <c:v>0.808990478515625</c:v>
                </c:pt>
                <c:pt idx="2967">
                  <c:v>0.808990478515625</c:v>
                </c:pt>
                <c:pt idx="2968">
                  <c:v>0.808990478515625</c:v>
                </c:pt>
                <c:pt idx="2969">
                  <c:v>0.808990478515625</c:v>
                </c:pt>
                <c:pt idx="2970">
                  <c:v>0.808990478515625</c:v>
                </c:pt>
                <c:pt idx="2971">
                  <c:v>0.808990478515625</c:v>
                </c:pt>
                <c:pt idx="2972">
                  <c:v>0.808990478515625</c:v>
                </c:pt>
                <c:pt idx="2973">
                  <c:v>0.808990478515625</c:v>
                </c:pt>
                <c:pt idx="2974">
                  <c:v>0.80900573730468806</c:v>
                </c:pt>
                <c:pt idx="2975">
                  <c:v>0.80900573730468806</c:v>
                </c:pt>
                <c:pt idx="2976">
                  <c:v>0.80900573730468806</c:v>
                </c:pt>
                <c:pt idx="2977">
                  <c:v>0.80900573730468806</c:v>
                </c:pt>
                <c:pt idx="2978">
                  <c:v>0.80900573730468806</c:v>
                </c:pt>
                <c:pt idx="2979">
                  <c:v>0.80900573730468806</c:v>
                </c:pt>
                <c:pt idx="2980">
                  <c:v>0.80900573730468806</c:v>
                </c:pt>
                <c:pt idx="2981">
                  <c:v>0.80900573730468806</c:v>
                </c:pt>
                <c:pt idx="2982">
                  <c:v>0.80900573730468806</c:v>
                </c:pt>
                <c:pt idx="2983">
                  <c:v>0.80900573730468806</c:v>
                </c:pt>
                <c:pt idx="2984">
                  <c:v>0.80900573730468806</c:v>
                </c:pt>
                <c:pt idx="2985">
                  <c:v>0.80900573730468806</c:v>
                </c:pt>
                <c:pt idx="2986">
                  <c:v>0.80900573730468806</c:v>
                </c:pt>
                <c:pt idx="2987">
                  <c:v>0.80902099609375</c:v>
                </c:pt>
                <c:pt idx="2988">
                  <c:v>0.80902099609375</c:v>
                </c:pt>
                <c:pt idx="2989">
                  <c:v>0.80902099609375</c:v>
                </c:pt>
                <c:pt idx="2990">
                  <c:v>0.80902099609375</c:v>
                </c:pt>
                <c:pt idx="2991">
                  <c:v>0.80902099609375</c:v>
                </c:pt>
                <c:pt idx="2992">
                  <c:v>0.80902099609375</c:v>
                </c:pt>
                <c:pt idx="2993">
                  <c:v>0.80902099609375</c:v>
                </c:pt>
                <c:pt idx="2994">
                  <c:v>0.80902099609375</c:v>
                </c:pt>
                <c:pt idx="2995">
                  <c:v>0.80902099609375</c:v>
                </c:pt>
                <c:pt idx="2996">
                  <c:v>0.80902099609375</c:v>
                </c:pt>
                <c:pt idx="2997">
                  <c:v>0.80902099609375</c:v>
                </c:pt>
                <c:pt idx="2998">
                  <c:v>0.80902099609375</c:v>
                </c:pt>
                <c:pt idx="2999">
                  <c:v>0.80902099609375</c:v>
                </c:pt>
                <c:pt idx="3000">
                  <c:v>0.80902099609375</c:v>
                </c:pt>
                <c:pt idx="3001">
                  <c:v>0.80903625488281306</c:v>
                </c:pt>
                <c:pt idx="3002">
                  <c:v>0.80903625488281306</c:v>
                </c:pt>
                <c:pt idx="3003">
                  <c:v>0.80903625488281306</c:v>
                </c:pt>
                <c:pt idx="3004">
                  <c:v>0.80903625488281306</c:v>
                </c:pt>
                <c:pt idx="3005">
                  <c:v>0.80903625488281306</c:v>
                </c:pt>
                <c:pt idx="3006">
                  <c:v>0.80903625488281306</c:v>
                </c:pt>
                <c:pt idx="3007">
                  <c:v>0.80903625488281306</c:v>
                </c:pt>
                <c:pt idx="3008">
                  <c:v>0.80903625488281306</c:v>
                </c:pt>
                <c:pt idx="3009">
                  <c:v>0.80903625488281306</c:v>
                </c:pt>
                <c:pt idx="3010">
                  <c:v>0.80903625488281306</c:v>
                </c:pt>
                <c:pt idx="3011">
                  <c:v>0.80903625488281306</c:v>
                </c:pt>
                <c:pt idx="3012">
                  <c:v>0.80903625488281306</c:v>
                </c:pt>
                <c:pt idx="3013">
                  <c:v>0.80903625488281306</c:v>
                </c:pt>
                <c:pt idx="3014">
                  <c:v>0.80903625488281306</c:v>
                </c:pt>
                <c:pt idx="3015">
                  <c:v>0.80903625488281306</c:v>
                </c:pt>
                <c:pt idx="3016">
                  <c:v>0.80903625488281306</c:v>
                </c:pt>
                <c:pt idx="3017">
                  <c:v>0.809051513671875</c:v>
                </c:pt>
                <c:pt idx="3018">
                  <c:v>0.809051513671875</c:v>
                </c:pt>
                <c:pt idx="3019">
                  <c:v>0.809051513671875</c:v>
                </c:pt>
                <c:pt idx="3020">
                  <c:v>0.809051513671875</c:v>
                </c:pt>
                <c:pt idx="3021">
                  <c:v>0.809051513671875</c:v>
                </c:pt>
                <c:pt idx="3022">
                  <c:v>0.809051513671875</c:v>
                </c:pt>
                <c:pt idx="3023">
                  <c:v>0.809051513671875</c:v>
                </c:pt>
                <c:pt idx="3024">
                  <c:v>0.809051513671875</c:v>
                </c:pt>
                <c:pt idx="3025">
                  <c:v>0.809051513671875</c:v>
                </c:pt>
                <c:pt idx="3026">
                  <c:v>0.80906677246093806</c:v>
                </c:pt>
                <c:pt idx="3027">
                  <c:v>0.80906677246093806</c:v>
                </c:pt>
                <c:pt idx="3028">
                  <c:v>0.80906677246093806</c:v>
                </c:pt>
                <c:pt idx="3029">
                  <c:v>0.80906677246093806</c:v>
                </c:pt>
                <c:pt idx="3030">
                  <c:v>0.80906677246093806</c:v>
                </c:pt>
                <c:pt idx="3031">
                  <c:v>0.80906677246093806</c:v>
                </c:pt>
                <c:pt idx="3032">
                  <c:v>0.80906677246093806</c:v>
                </c:pt>
                <c:pt idx="3033">
                  <c:v>0.80906677246093806</c:v>
                </c:pt>
                <c:pt idx="3034">
                  <c:v>0.80906677246093806</c:v>
                </c:pt>
                <c:pt idx="3035">
                  <c:v>0.80906677246093806</c:v>
                </c:pt>
                <c:pt idx="3036">
                  <c:v>0.80906677246093806</c:v>
                </c:pt>
                <c:pt idx="3037">
                  <c:v>0.80906677246093806</c:v>
                </c:pt>
                <c:pt idx="3038">
                  <c:v>0.80906677246093806</c:v>
                </c:pt>
                <c:pt idx="3039">
                  <c:v>0.80906677246093806</c:v>
                </c:pt>
                <c:pt idx="3040">
                  <c:v>0.80908203125</c:v>
                </c:pt>
                <c:pt idx="3041">
                  <c:v>0.80906677246093806</c:v>
                </c:pt>
                <c:pt idx="3042">
                  <c:v>0.80908203125</c:v>
                </c:pt>
                <c:pt idx="3043">
                  <c:v>0.80906677246093806</c:v>
                </c:pt>
                <c:pt idx="3044">
                  <c:v>0.80908203125</c:v>
                </c:pt>
                <c:pt idx="3045">
                  <c:v>0.80908203125</c:v>
                </c:pt>
                <c:pt idx="3046">
                  <c:v>0.80908203125</c:v>
                </c:pt>
                <c:pt idx="3047">
                  <c:v>0.80908203125</c:v>
                </c:pt>
                <c:pt idx="3048">
                  <c:v>0.80908203125</c:v>
                </c:pt>
                <c:pt idx="3049">
                  <c:v>0.80908203125</c:v>
                </c:pt>
                <c:pt idx="3050">
                  <c:v>0.80908203125</c:v>
                </c:pt>
                <c:pt idx="3051">
                  <c:v>0.80908203125</c:v>
                </c:pt>
                <c:pt idx="3052">
                  <c:v>0.80909729003906306</c:v>
                </c:pt>
                <c:pt idx="3053">
                  <c:v>0.80909729003906306</c:v>
                </c:pt>
                <c:pt idx="3054">
                  <c:v>0.80909729003906306</c:v>
                </c:pt>
                <c:pt idx="3055">
                  <c:v>0.80909729003906306</c:v>
                </c:pt>
                <c:pt idx="3056">
                  <c:v>0.80909729003906306</c:v>
                </c:pt>
                <c:pt idx="3057">
                  <c:v>0.80909729003906306</c:v>
                </c:pt>
                <c:pt idx="3058">
                  <c:v>0.80909729003906306</c:v>
                </c:pt>
                <c:pt idx="3059">
                  <c:v>0.80909729003906306</c:v>
                </c:pt>
                <c:pt idx="3060">
                  <c:v>0.809112548828125</c:v>
                </c:pt>
                <c:pt idx="3061">
                  <c:v>0.80909729003906306</c:v>
                </c:pt>
                <c:pt idx="3062">
                  <c:v>0.80909729003906306</c:v>
                </c:pt>
                <c:pt idx="3063">
                  <c:v>0.80909729003906306</c:v>
                </c:pt>
                <c:pt idx="3064">
                  <c:v>0.80909729003906306</c:v>
                </c:pt>
                <c:pt idx="3065">
                  <c:v>0.809112548828125</c:v>
                </c:pt>
                <c:pt idx="3066">
                  <c:v>0.809112548828125</c:v>
                </c:pt>
                <c:pt idx="3067">
                  <c:v>0.809112548828125</c:v>
                </c:pt>
                <c:pt idx="3068">
                  <c:v>0.809112548828125</c:v>
                </c:pt>
                <c:pt idx="3069">
                  <c:v>0.809112548828125</c:v>
                </c:pt>
                <c:pt idx="3070">
                  <c:v>0.809112548828125</c:v>
                </c:pt>
                <c:pt idx="3071">
                  <c:v>0.809112548828125</c:v>
                </c:pt>
                <c:pt idx="3072">
                  <c:v>0.809112548828125</c:v>
                </c:pt>
                <c:pt idx="3073">
                  <c:v>0.809112548828125</c:v>
                </c:pt>
                <c:pt idx="3074">
                  <c:v>0.809112548828125</c:v>
                </c:pt>
                <c:pt idx="3075">
                  <c:v>0.809112548828125</c:v>
                </c:pt>
                <c:pt idx="3076">
                  <c:v>0.809112548828125</c:v>
                </c:pt>
                <c:pt idx="3077">
                  <c:v>0.80912780761718806</c:v>
                </c:pt>
                <c:pt idx="3078">
                  <c:v>0.80912780761718806</c:v>
                </c:pt>
                <c:pt idx="3079">
                  <c:v>0.80912780761718806</c:v>
                </c:pt>
                <c:pt idx="3080">
                  <c:v>0.80912780761718806</c:v>
                </c:pt>
                <c:pt idx="3081">
                  <c:v>0.80912780761718806</c:v>
                </c:pt>
                <c:pt idx="3082">
                  <c:v>0.80912780761718806</c:v>
                </c:pt>
                <c:pt idx="3083">
                  <c:v>0.80912780761718806</c:v>
                </c:pt>
                <c:pt idx="3084">
                  <c:v>0.80912780761718806</c:v>
                </c:pt>
                <c:pt idx="3085">
                  <c:v>0.80914306640625</c:v>
                </c:pt>
                <c:pt idx="3086">
                  <c:v>0.80914306640625</c:v>
                </c:pt>
                <c:pt idx="3087">
                  <c:v>0.80914306640625</c:v>
                </c:pt>
                <c:pt idx="3088">
                  <c:v>0.80914306640625</c:v>
                </c:pt>
                <c:pt idx="3089">
                  <c:v>0.80912780761718806</c:v>
                </c:pt>
                <c:pt idx="3090">
                  <c:v>0.80914306640625</c:v>
                </c:pt>
                <c:pt idx="3091">
                  <c:v>0.80914306640625</c:v>
                </c:pt>
                <c:pt idx="3092">
                  <c:v>0.80914306640625</c:v>
                </c:pt>
                <c:pt idx="3093">
                  <c:v>0.80914306640625</c:v>
                </c:pt>
                <c:pt idx="3094">
                  <c:v>0.80914306640625</c:v>
                </c:pt>
                <c:pt idx="3095">
                  <c:v>0.80914306640625</c:v>
                </c:pt>
                <c:pt idx="3096">
                  <c:v>0.80914306640625</c:v>
                </c:pt>
                <c:pt idx="3097">
                  <c:v>0.80915832519531306</c:v>
                </c:pt>
                <c:pt idx="3098">
                  <c:v>0.80915832519531306</c:v>
                </c:pt>
                <c:pt idx="3099">
                  <c:v>0.80915832519531306</c:v>
                </c:pt>
                <c:pt idx="3100">
                  <c:v>0.80915832519531306</c:v>
                </c:pt>
                <c:pt idx="3101">
                  <c:v>0.80915832519531306</c:v>
                </c:pt>
                <c:pt idx="3102">
                  <c:v>0.80915832519531306</c:v>
                </c:pt>
                <c:pt idx="3103">
                  <c:v>0.80915832519531306</c:v>
                </c:pt>
                <c:pt idx="3104">
                  <c:v>0.80915832519531306</c:v>
                </c:pt>
                <c:pt idx="3105">
                  <c:v>0.80915832519531306</c:v>
                </c:pt>
                <c:pt idx="3106">
                  <c:v>0.80915832519531306</c:v>
                </c:pt>
                <c:pt idx="3107">
                  <c:v>0.809173583984375</c:v>
                </c:pt>
                <c:pt idx="3108">
                  <c:v>0.809173583984375</c:v>
                </c:pt>
                <c:pt idx="3109">
                  <c:v>0.809173583984375</c:v>
                </c:pt>
                <c:pt idx="3110">
                  <c:v>0.809173583984375</c:v>
                </c:pt>
                <c:pt idx="3111">
                  <c:v>0.809173583984375</c:v>
                </c:pt>
                <c:pt idx="3112">
                  <c:v>0.809173583984375</c:v>
                </c:pt>
                <c:pt idx="3113">
                  <c:v>0.809173583984375</c:v>
                </c:pt>
                <c:pt idx="3114">
                  <c:v>0.809173583984375</c:v>
                </c:pt>
                <c:pt idx="3115">
                  <c:v>0.809173583984375</c:v>
                </c:pt>
                <c:pt idx="3116">
                  <c:v>0.809173583984375</c:v>
                </c:pt>
                <c:pt idx="3117">
                  <c:v>0.80918884277343806</c:v>
                </c:pt>
                <c:pt idx="3118">
                  <c:v>0.80918884277343806</c:v>
                </c:pt>
                <c:pt idx="3119">
                  <c:v>0.80918884277343806</c:v>
                </c:pt>
                <c:pt idx="3120">
                  <c:v>0.80918884277343806</c:v>
                </c:pt>
                <c:pt idx="3121">
                  <c:v>0.809173583984375</c:v>
                </c:pt>
                <c:pt idx="3122">
                  <c:v>0.80918884277343806</c:v>
                </c:pt>
                <c:pt idx="3123">
                  <c:v>0.80918884277343806</c:v>
                </c:pt>
                <c:pt idx="3124">
                  <c:v>0.80918884277343806</c:v>
                </c:pt>
                <c:pt idx="3125">
                  <c:v>0.80918884277343806</c:v>
                </c:pt>
                <c:pt idx="3126">
                  <c:v>0.80918884277343806</c:v>
                </c:pt>
                <c:pt idx="3127">
                  <c:v>0.8092041015625</c:v>
                </c:pt>
                <c:pt idx="3128">
                  <c:v>0.8092041015625</c:v>
                </c:pt>
                <c:pt idx="3129">
                  <c:v>0.8092041015625</c:v>
                </c:pt>
                <c:pt idx="3130">
                  <c:v>0.8092041015625</c:v>
                </c:pt>
                <c:pt idx="3131">
                  <c:v>0.8092041015625</c:v>
                </c:pt>
                <c:pt idx="3132">
                  <c:v>0.8092041015625</c:v>
                </c:pt>
                <c:pt idx="3133">
                  <c:v>0.8092041015625</c:v>
                </c:pt>
                <c:pt idx="3134">
                  <c:v>0.8092041015625</c:v>
                </c:pt>
                <c:pt idx="3135">
                  <c:v>0.8092041015625</c:v>
                </c:pt>
                <c:pt idx="3136">
                  <c:v>0.8092041015625</c:v>
                </c:pt>
                <c:pt idx="3137">
                  <c:v>0.8092041015625</c:v>
                </c:pt>
                <c:pt idx="3138">
                  <c:v>0.80921936035156306</c:v>
                </c:pt>
                <c:pt idx="3139">
                  <c:v>0.80921936035156306</c:v>
                </c:pt>
                <c:pt idx="3140">
                  <c:v>0.80921936035156306</c:v>
                </c:pt>
                <c:pt idx="3141">
                  <c:v>0.80921936035156306</c:v>
                </c:pt>
                <c:pt idx="3142">
                  <c:v>0.80921936035156306</c:v>
                </c:pt>
                <c:pt idx="3143">
                  <c:v>0.80921936035156306</c:v>
                </c:pt>
                <c:pt idx="3144">
                  <c:v>0.80921936035156306</c:v>
                </c:pt>
                <c:pt idx="3145">
                  <c:v>0.809234619140625</c:v>
                </c:pt>
                <c:pt idx="3146">
                  <c:v>0.809234619140625</c:v>
                </c:pt>
                <c:pt idx="3147">
                  <c:v>0.809234619140625</c:v>
                </c:pt>
                <c:pt idx="3148">
                  <c:v>0.809234619140625</c:v>
                </c:pt>
                <c:pt idx="3149">
                  <c:v>0.80921936035156306</c:v>
                </c:pt>
                <c:pt idx="3150">
                  <c:v>0.80921936035156306</c:v>
                </c:pt>
                <c:pt idx="3151">
                  <c:v>0.80921936035156306</c:v>
                </c:pt>
                <c:pt idx="3152">
                  <c:v>0.809234619140625</c:v>
                </c:pt>
                <c:pt idx="3153">
                  <c:v>0.809234619140625</c:v>
                </c:pt>
                <c:pt idx="3154">
                  <c:v>0.809234619140625</c:v>
                </c:pt>
                <c:pt idx="3155">
                  <c:v>0.809234619140625</c:v>
                </c:pt>
                <c:pt idx="3156">
                  <c:v>0.809234619140625</c:v>
                </c:pt>
                <c:pt idx="3157">
                  <c:v>0.80924987792968806</c:v>
                </c:pt>
                <c:pt idx="3158">
                  <c:v>0.809234619140625</c:v>
                </c:pt>
                <c:pt idx="3159">
                  <c:v>0.80924987792968806</c:v>
                </c:pt>
                <c:pt idx="3160">
                  <c:v>0.80924987792968806</c:v>
                </c:pt>
                <c:pt idx="3161">
                  <c:v>0.80924987792968806</c:v>
                </c:pt>
                <c:pt idx="3162">
                  <c:v>0.80924987792968806</c:v>
                </c:pt>
                <c:pt idx="3163">
                  <c:v>0.80926513671875</c:v>
                </c:pt>
                <c:pt idx="3164">
                  <c:v>0.80924987792968806</c:v>
                </c:pt>
                <c:pt idx="3165">
                  <c:v>0.80924987792968806</c:v>
                </c:pt>
                <c:pt idx="3166">
                  <c:v>0.80924987792968806</c:v>
                </c:pt>
                <c:pt idx="3167">
                  <c:v>0.80924987792968806</c:v>
                </c:pt>
                <c:pt idx="3168">
                  <c:v>0.80926513671875</c:v>
                </c:pt>
                <c:pt idx="3169">
                  <c:v>0.80926513671875</c:v>
                </c:pt>
                <c:pt idx="3170">
                  <c:v>0.80924987792968806</c:v>
                </c:pt>
                <c:pt idx="3171">
                  <c:v>0.80926513671875</c:v>
                </c:pt>
                <c:pt idx="3172">
                  <c:v>0.80924987792968806</c:v>
                </c:pt>
                <c:pt idx="3173">
                  <c:v>0.80926513671875</c:v>
                </c:pt>
                <c:pt idx="3174">
                  <c:v>0.80928039550781306</c:v>
                </c:pt>
                <c:pt idx="3175">
                  <c:v>0.80928039550781306</c:v>
                </c:pt>
                <c:pt idx="3176">
                  <c:v>0.80928039550781306</c:v>
                </c:pt>
                <c:pt idx="3177">
                  <c:v>0.80926513671875</c:v>
                </c:pt>
                <c:pt idx="3178">
                  <c:v>0.80928039550781306</c:v>
                </c:pt>
                <c:pt idx="3179">
                  <c:v>0.80928039550781306</c:v>
                </c:pt>
                <c:pt idx="3180">
                  <c:v>0.80928039550781306</c:v>
                </c:pt>
                <c:pt idx="3181">
                  <c:v>0.80928039550781306</c:v>
                </c:pt>
                <c:pt idx="3182">
                  <c:v>0.80928039550781306</c:v>
                </c:pt>
                <c:pt idx="3183">
                  <c:v>0.80928039550781306</c:v>
                </c:pt>
                <c:pt idx="3184">
                  <c:v>0.80928039550781306</c:v>
                </c:pt>
                <c:pt idx="3185">
                  <c:v>0.80928039550781306</c:v>
                </c:pt>
                <c:pt idx="3186">
                  <c:v>0.809295654296875</c:v>
                </c:pt>
                <c:pt idx="3187">
                  <c:v>0.809295654296875</c:v>
                </c:pt>
                <c:pt idx="3188">
                  <c:v>0.80928039550781306</c:v>
                </c:pt>
                <c:pt idx="3189">
                  <c:v>0.80928039550781306</c:v>
                </c:pt>
                <c:pt idx="3190">
                  <c:v>0.80928039550781306</c:v>
                </c:pt>
                <c:pt idx="3191">
                  <c:v>0.809295654296875</c:v>
                </c:pt>
                <c:pt idx="3192">
                  <c:v>0.809295654296875</c:v>
                </c:pt>
                <c:pt idx="3193">
                  <c:v>0.809295654296875</c:v>
                </c:pt>
                <c:pt idx="3194">
                  <c:v>0.809295654296875</c:v>
                </c:pt>
                <c:pt idx="3195">
                  <c:v>0.809295654296875</c:v>
                </c:pt>
                <c:pt idx="3196">
                  <c:v>0.80931091308593806</c:v>
                </c:pt>
                <c:pt idx="3197">
                  <c:v>0.80931091308593806</c:v>
                </c:pt>
                <c:pt idx="3198">
                  <c:v>0.80931091308593806</c:v>
                </c:pt>
                <c:pt idx="3199">
                  <c:v>0.80931091308593806</c:v>
                </c:pt>
                <c:pt idx="3200">
                  <c:v>0.80931091308593806</c:v>
                </c:pt>
                <c:pt idx="3201">
                  <c:v>0.80931091308593806</c:v>
                </c:pt>
                <c:pt idx="3202">
                  <c:v>0.80931091308593806</c:v>
                </c:pt>
                <c:pt idx="3203">
                  <c:v>0.809326171875</c:v>
                </c:pt>
                <c:pt idx="3204">
                  <c:v>0.80931091308593806</c:v>
                </c:pt>
                <c:pt idx="3205">
                  <c:v>0.80931091308593806</c:v>
                </c:pt>
                <c:pt idx="3206">
                  <c:v>0.809326171875</c:v>
                </c:pt>
                <c:pt idx="3207">
                  <c:v>0.809326171875</c:v>
                </c:pt>
                <c:pt idx="3208">
                  <c:v>0.809326171875</c:v>
                </c:pt>
                <c:pt idx="3209">
                  <c:v>0.809326171875</c:v>
                </c:pt>
                <c:pt idx="3210">
                  <c:v>0.809326171875</c:v>
                </c:pt>
                <c:pt idx="3211">
                  <c:v>0.809326171875</c:v>
                </c:pt>
                <c:pt idx="3212">
                  <c:v>0.809326171875</c:v>
                </c:pt>
                <c:pt idx="3213">
                  <c:v>0.80934143066406306</c:v>
                </c:pt>
                <c:pt idx="3214">
                  <c:v>0.80934143066406306</c:v>
                </c:pt>
                <c:pt idx="3215">
                  <c:v>0.80934143066406306</c:v>
                </c:pt>
                <c:pt idx="3216">
                  <c:v>0.80934143066406306</c:v>
                </c:pt>
                <c:pt idx="3217">
                  <c:v>0.80934143066406306</c:v>
                </c:pt>
                <c:pt idx="3218">
                  <c:v>0.809326171875</c:v>
                </c:pt>
                <c:pt idx="3219">
                  <c:v>0.80934143066406306</c:v>
                </c:pt>
                <c:pt idx="3220">
                  <c:v>0.80934143066406306</c:v>
                </c:pt>
                <c:pt idx="3221">
                  <c:v>0.80934143066406306</c:v>
                </c:pt>
                <c:pt idx="3222">
                  <c:v>0.809356689453125</c:v>
                </c:pt>
                <c:pt idx="3223">
                  <c:v>0.809356689453125</c:v>
                </c:pt>
                <c:pt idx="3224">
                  <c:v>0.809356689453125</c:v>
                </c:pt>
                <c:pt idx="3225">
                  <c:v>0.809356689453125</c:v>
                </c:pt>
                <c:pt idx="3226">
                  <c:v>0.809356689453125</c:v>
                </c:pt>
                <c:pt idx="3227">
                  <c:v>0.809356689453125</c:v>
                </c:pt>
                <c:pt idx="3228">
                  <c:v>0.809356689453125</c:v>
                </c:pt>
                <c:pt idx="3229">
                  <c:v>0.809356689453125</c:v>
                </c:pt>
                <c:pt idx="3230">
                  <c:v>0.809356689453125</c:v>
                </c:pt>
                <c:pt idx="3231">
                  <c:v>0.809356689453125</c:v>
                </c:pt>
                <c:pt idx="3232">
                  <c:v>0.80937194824218806</c:v>
                </c:pt>
                <c:pt idx="3233">
                  <c:v>0.80937194824218806</c:v>
                </c:pt>
                <c:pt idx="3234">
                  <c:v>0.80937194824218806</c:v>
                </c:pt>
                <c:pt idx="3235">
                  <c:v>0.80937194824218806</c:v>
                </c:pt>
                <c:pt idx="3236">
                  <c:v>0.80937194824218806</c:v>
                </c:pt>
                <c:pt idx="3237">
                  <c:v>0.80937194824218806</c:v>
                </c:pt>
                <c:pt idx="3238">
                  <c:v>0.80937194824218806</c:v>
                </c:pt>
                <c:pt idx="3239">
                  <c:v>0.80938720703125</c:v>
                </c:pt>
                <c:pt idx="3240">
                  <c:v>0.80938720703125</c:v>
                </c:pt>
                <c:pt idx="3241">
                  <c:v>0.80938720703125</c:v>
                </c:pt>
                <c:pt idx="3242">
                  <c:v>0.80938720703125</c:v>
                </c:pt>
                <c:pt idx="3243">
                  <c:v>0.80938720703125</c:v>
                </c:pt>
                <c:pt idx="3244">
                  <c:v>0.80938720703125</c:v>
                </c:pt>
                <c:pt idx="3245">
                  <c:v>0.80938720703125</c:v>
                </c:pt>
                <c:pt idx="3246">
                  <c:v>0.80938720703125</c:v>
                </c:pt>
                <c:pt idx="3247">
                  <c:v>0.80938720703125</c:v>
                </c:pt>
                <c:pt idx="3248">
                  <c:v>0.80938720703125</c:v>
                </c:pt>
                <c:pt idx="3249">
                  <c:v>0.80940246582031306</c:v>
                </c:pt>
                <c:pt idx="3250">
                  <c:v>0.80940246582031306</c:v>
                </c:pt>
                <c:pt idx="3251">
                  <c:v>0.80940246582031306</c:v>
                </c:pt>
                <c:pt idx="3252">
                  <c:v>0.80940246582031306</c:v>
                </c:pt>
                <c:pt idx="3253">
                  <c:v>0.80940246582031306</c:v>
                </c:pt>
                <c:pt idx="3254">
                  <c:v>0.80940246582031306</c:v>
                </c:pt>
                <c:pt idx="3255">
                  <c:v>0.809417724609375</c:v>
                </c:pt>
                <c:pt idx="3256">
                  <c:v>0.80940246582031306</c:v>
                </c:pt>
                <c:pt idx="3257">
                  <c:v>0.809417724609375</c:v>
                </c:pt>
                <c:pt idx="3258">
                  <c:v>0.809417724609375</c:v>
                </c:pt>
                <c:pt idx="3259">
                  <c:v>0.809417724609375</c:v>
                </c:pt>
                <c:pt idx="3260">
                  <c:v>0.809417724609375</c:v>
                </c:pt>
                <c:pt idx="3261">
                  <c:v>0.80940246582031306</c:v>
                </c:pt>
                <c:pt idx="3262">
                  <c:v>0.80940246582031306</c:v>
                </c:pt>
                <c:pt idx="3263">
                  <c:v>0.80943298339843806</c:v>
                </c:pt>
                <c:pt idx="3264">
                  <c:v>0.809417724609375</c:v>
                </c:pt>
                <c:pt idx="3265">
                  <c:v>0.80943298339843806</c:v>
                </c:pt>
                <c:pt idx="3266">
                  <c:v>0.80943298339843806</c:v>
                </c:pt>
                <c:pt idx="3267">
                  <c:v>0.809417724609375</c:v>
                </c:pt>
                <c:pt idx="3268">
                  <c:v>0.80943298339843806</c:v>
                </c:pt>
                <c:pt idx="3269">
                  <c:v>0.80943298339843806</c:v>
                </c:pt>
                <c:pt idx="3270">
                  <c:v>0.809417724609375</c:v>
                </c:pt>
                <c:pt idx="3271">
                  <c:v>0.809417724609375</c:v>
                </c:pt>
                <c:pt idx="3272">
                  <c:v>0.80943298339843806</c:v>
                </c:pt>
                <c:pt idx="3273">
                  <c:v>0.80943298339843806</c:v>
                </c:pt>
                <c:pt idx="3274">
                  <c:v>0.80943298339843806</c:v>
                </c:pt>
                <c:pt idx="3275">
                  <c:v>0.80943298339843806</c:v>
                </c:pt>
                <c:pt idx="3276">
                  <c:v>0.80943298339843806</c:v>
                </c:pt>
                <c:pt idx="3277">
                  <c:v>0.8094482421875</c:v>
                </c:pt>
                <c:pt idx="3278">
                  <c:v>0.80943298339843806</c:v>
                </c:pt>
                <c:pt idx="3279">
                  <c:v>0.8094482421875</c:v>
                </c:pt>
                <c:pt idx="3280">
                  <c:v>0.8094482421875</c:v>
                </c:pt>
                <c:pt idx="3281">
                  <c:v>0.8094482421875</c:v>
                </c:pt>
                <c:pt idx="3282">
                  <c:v>0.8094482421875</c:v>
                </c:pt>
                <c:pt idx="3283">
                  <c:v>0.8094482421875</c:v>
                </c:pt>
                <c:pt idx="3284">
                  <c:v>0.80946350097656306</c:v>
                </c:pt>
                <c:pt idx="3285">
                  <c:v>0.80946350097656306</c:v>
                </c:pt>
                <c:pt idx="3286">
                  <c:v>0.80946350097656306</c:v>
                </c:pt>
                <c:pt idx="3287">
                  <c:v>0.80946350097656306</c:v>
                </c:pt>
                <c:pt idx="3288">
                  <c:v>0.80946350097656306</c:v>
                </c:pt>
                <c:pt idx="3289">
                  <c:v>0.80946350097656306</c:v>
                </c:pt>
                <c:pt idx="3290">
                  <c:v>0.80946350097656306</c:v>
                </c:pt>
                <c:pt idx="3291">
                  <c:v>0.80946350097656306</c:v>
                </c:pt>
                <c:pt idx="3292">
                  <c:v>0.80946350097656306</c:v>
                </c:pt>
                <c:pt idx="3293">
                  <c:v>0.80946350097656306</c:v>
                </c:pt>
                <c:pt idx="3294">
                  <c:v>0.80946350097656306</c:v>
                </c:pt>
                <c:pt idx="3295">
                  <c:v>0.80946350097656306</c:v>
                </c:pt>
                <c:pt idx="3296">
                  <c:v>0.809478759765625</c:v>
                </c:pt>
                <c:pt idx="3297">
                  <c:v>0.809478759765625</c:v>
                </c:pt>
                <c:pt idx="3298">
                  <c:v>0.809478759765625</c:v>
                </c:pt>
                <c:pt idx="3299">
                  <c:v>0.809478759765625</c:v>
                </c:pt>
                <c:pt idx="3300">
                  <c:v>0.809478759765625</c:v>
                </c:pt>
                <c:pt idx="3301">
                  <c:v>0.809478759765625</c:v>
                </c:pt>
                <c:pt idx="3302">
                  <c:v>0.80949401855468806</c:v>
                </c:pt>
                <c:pt idx="3303">
                  <c:v>0.80949401855468806</c:v>
                </c:pt>
                <c:pt idx="3304">
                  <c:v>0.80949401855468806</c:v>
                </c:pt>
                <c:pt idx="3305">
                  <c:v>0.80949401855468806</c:v>
                </c:pt>
                <c:pt idx="3306">
                  <c:v>0.80949401855468806</c:v>
                </c:pt>
                <c:pt idx="3307">
                  <c:v>0.80949401855468806</c:v>
                </c:pt>
                <c:pt idx="3308">
                  <c:v>0.80949401855468806</c:v>
                </c:pt>
                <c:pt idx="3309">
                  <c:v>0.80950927734375</c:v>
                </c:pt>
                <c:pt idx="3310">
                  <c:v>0.80949401855468806</c:v>
                </c:pt>
                <c:pt idx="3311">
                  <c:v>0.80950927734375</c:v>
                </c:pt>
                <c:pt idx="3312">
                  <c:v>0.80950927734375</c:v>
                </c:pt>
                <c:pt idx="3313">
                  <c:v>0.80950927734375</c:v>
                </c:pt>
                <c:pt idx="3314">
                  <c:v>0.80950927734375</c:v>
                </c:pt>
                <c:pt idx="3315">
                  <c:v>0.80950927734375</c:v>
                </c:pt>
                <c:pt idx="3316">
                  <c:v>0.80950927734375</c:v>
                </c:pt>
                <c:pt idx="3317">
                  <c:v>0.80950927734375</c:v>
                </c:pt>
                <c:pt idx="3318">
                  <c:v>0.80950927734375</c:v>
                </c:pt>
                <c:pt idx="3319">
                  <c:v>0.80952453613281306</c:v>
                </c:pt>
                <c:pt idx="3320">
                  <c:v>0.80952453613281306</c:v>
                </c:pt>
                <c:pt idx="3321">
                  <c:v>0.80952453613281306</c:v>
                </c:pt>
                <c:pt idx="3322">
                  <c:v>0.80952453613281306</c:v>
                </c:pt>
                <c:pt idx="3323">
                  <c:v>0.80952453613281306</c:v>
                </c:pt>
                <c:pt idx="3324">
                  <c:v>0.80952453613281306</c:v>
                </c:pt>
                <c:pt idx="3325">
                  <c:v>0.80952453613281306</c:v>
                </c:pt>
                <c:pt idx="3326">
                  <c:v>0.80952453613281306</c:v>
                </c:pt>
                <c:pt idx="3327">
                  <c:v>0.80952453613281306</c:v>
                </c:pt>
                <c:pt idx="3328">
                  <c:v>0.80952453613281306</c:v>
                </c:pt>
                <c:pt idx="3329">
                  <c:v>0.80952453613281306</c:v>
                </c:pt>
                <c:pt idx="3330">
                  <c:v>0.809539794921875</c:v>
                </c:pt>
                <c:pt idx="3331">
                  <c:v>0.809539794921875</c:v>
                </c:pt>
                <c:pt idx="3332">
                  <c:v>0.809539794921875</c:v>
                </c:pt>
                <c:pt idx="3333">
                  <c:v>0.809539794921875</c:v>
                </c:pt>
                <c:pt idx="3334">
                  <c:v>0.809539794921875</c:v>
                </c:pt>
                <c:pt idx="3335">
                  <c:v>0.809539794921875</c:v>
                </c:pt>
                <c:pt idx="3336">
                  <c:v>0.80955505371093806</c:v>
                </c:pt>
                <c:pt idx="3337">
                  <c:v>0.80955505371093806</c:v>
                </c:pt>
                <c:pt idx="3338">
                  <c:v>0.80955505371093806</c:v>
                </c:pt>
                <c:pt idx="3339">
                  <c:v>0.80955505371093806</c:v>
                </c:pt>
                <c:pt idx="3340">
                  <c:v>0.80955505371093806</c:v>
                </c:pt>
                <c:pt idx="3341">
                  <c:v>0.80955505371093806</c:v>
                </c:pt>
                <c:pt idx="3342">
                  <c:v>0.80955505371093806</c:v>
                </c:pt>
                <c:pt idx="3343">
                  <c:v>0.80955505371093806</c:v>
                </c:pt>
                <c:pt idx="3344">
                  <c:v>0.80955505371093806</c:v>
                </c:pt>
                <c:pt idx="3345">
                  <c:v>0.80955505371093806</c:v>
                </c:pt>
                <c:pt idx="3346">
                  <c:v>0.8095703125</c:v>
                </c:pt>
                <c:pt idx="3347">
                  <c:v>0.8095703125</c:v>
                </c:pt>
                <c:pt idx="3348">
                  <c:v>0.8095703125</c:v>
                </c:pt>
                <c:pt idx="3349">
                  <c:v>0.8095703125</c:v>
                </c:pt>
                <c:pt idx="3350">
                  <c:v>0.8095703125</c:v>
                </c:pt>
                <c:pt idx="3351">
                  <c:v>0.8095703125</c:v>
                </c:pt>
                <c:pt idx="3352">
                  <c:v>0.8095703125</c:v>
                </c:pt>
                <c:pt idx="3353">
                  <c:v>0.80958557128906306</c:v>
                </c:pt>
                <c:pt idx="3354">
                  <c:v>0.80958557128906306</c:v>
                </c:pt>
                <c:pt idx="3355">
                  <c:v>0.80958557128906306</c:v>
                </c:pt>
                <c:pt idx="3356">
                  <c:v>0.80958557128906306</c:v>
                </c:pt>
                <c:pt idx="3357">
                  <c:v>0.80958557128906306</c:v>
                </c:pt>
                <c:pt idx="3358">
                  <c:v>0.80958557128906306</c:v>
                </c:pt>
                <c:pt idx="3359">
                  <c:v>0.809600830078125</c:v>
                </c:pt>
                <c:pt idx="3360">
                  <c:v>0.809600830078125</c:v>
                </c:pt>
                <c:pt idx="3361">
                  <c:v>0.809600830078125</c:v>
                </c:pt>
                <c:pt idx="3362">
                  <c:v>0.809600830078125</c:v>
                </c:pt>
                <c:pt idx="3363">
                  <c:v>0.809600830078125</c:v>
                </c:pt>
                <c:pt idx="3364">
                  <c:v>0.809600830078125</c:v>
                </c:pt>
                <c:pt idx="3365">
                  <c:v>0.809600830078125</c:v>
                </c:pt>
                <c:pt idx="3366">
                  <c:v>0.809600830078125</c:v>
                </c:pt>
                <c:pt idx="3367">
                  <c:v>0.80961608886718806</c:v>
                </c:pt>
                <c:pt idx="3368">
                  <c:v>0.809600830078125</c:v>
                </c:pt>
                <c:pt idx="3369">
                  <c:v>0.809600830078125</c:v>
                </c:pt>
                <c:pt idx="3370">
                  <c:v>0.80961608886718806</c:v>
                </c:pt>
                <c:pt idx="3371">
                  <c:v>0.80961608886718806</c:v>
                </c:pt>
                <c:pt idx="3372">
                  <c:v>0.80961608886718806</c:v>
                </c:pt>
                <c:pt idx="3373">
                  <c:v>0.80961608886718806</c:v>
                </c:pt>
                <c:pt idx="3374">
                  <c:v>0.80961608886718806</c:v>
                </c:pt>
                <c:pt idx="3375">
                  <c:v>0.80961608886718806</c:v>
                </c:pt>
                <c:pt idx="3376">
                  <c:v>0.80963134765625</c:v>
                </c:pt>
                <c:pt idx="3377">
                  <c:v>0.80961608886718806</c:v>
                </c:pt>
                <c:pt idx="3378">
                  <c:v>0.80963134765625</c:v>
                </c:pt>
                <c:pt idx="3379">
                  <c:v>0.80963134765625</c:v>
                </c:pt>
                <c:pt idx="3380">
                  <c:v>0.80963134765625</c:v>
                </c:pt>
                <c:pt idx="3381">
                  <c:v>0.80963134765625</c:v>
                </c:pt>
                <c:pt idx="3382">
                  <c:v>0.80963134765625</c:v>
                </c:pt>
                <c:pt idx="3383">
                  <c:v>0.80964660644531306</c:v>
                </c:pt>
                <c:pt idx="3384">
                  <c:v>0.80964660644531306</c:v>
                </c:pt>
                <c:pt idx="3385">
                  <c:v>0.80964660644531306</c:v>
                </c:pt>
                <c:pt idx="3386">
                  <c:v>0.80964660644531306</c:v>
                </c:pt>
                <c:pt idx="3387">
                  <c:v>0.80964660644531306</c:v>
                </c:pt>
                <c:pt idx="3388">
                  <c:v>0.80964660644531306</c:v>
                </c:pt>
                <c:pt idx="3389">
                  <c:v>0.80964660644531306</c:v>
                </c:pt>
                <c:pt idx="3390">
                  <c:v>0.809661865234375</c:v>
                </c:pt>
                <c:pt idx="3391">
                  <c:v>0.809661865234375</c:v>
                </c:pt>
                <c:pt idx="3392">
                  <c:v>0.80964660644531306</c:v>
                </c:pt>
                <c:pt idx="3393">
                  <c:v>0.80964660644531306</c:v>
                </c:pt>
                <c:pt idx="3394">
                  <c:v>0.80964660644531306</c:v>
                </c:pt>
                <c:pt idx="3395">
                  <c:v>0.809661865234375</c:v>
                </c:pt>
                <c:pt idx="3396">
                  <c:v>0.809661865234375</c:v>
                </c:pt>
                <c:pt idx="3397">
                  <c:v>0.809661865234375</c:v>
                </c:pt>
                <c:pt idx="3398">
                  <c:v>0.809661865234375</c:v>
                </c:pt>
                <c:pt idx="3399">
                  <c:v>0.809661865234375</c:v>
                </c:pt>
                <c:pt idx="3400">
                  <c:v>0.809661865234375</c:v>
                </c:pt>
                <c:pt idx="3401">
                  <c:v>0.809661865234375</c:v>
                </c:pt>
                <c:pt idx="3402">
                  <c:v>0.809661865234375</c:v>
                </c:pt>
                <c:pt idx="3403">
                  <c:v>0.80967712402343806</c:v>
                </c:pt>
                <c:pt idx="3404">
                  <c:v>0.80967712402343806</c:v>
                </c:pt>
                <c:pt idx="3405">
                  <c:v>0.80967712402343806</c:v>
                </c:pt>
                <c:pt idx="3406">
                  <c:v>0.80967712402343806</c:v>
                </c:pt>
                <c:pt idx="3407">
                  <c:v>0.80967712402343806</c:v>
                </c:pt>
                <c:pt idx="3408">
                  <c:v>0.80967712402343806</c:v>
                </c:pt>
                <c:pt idx="3409">
                  <c:v>0.80967712402343806</c:v>
                </c:pt>
                <c:pt idx="3410">
                  <c:v>0.80967712402343806</c:v>
                </c:pt>
                <c:pt idx="3411">
                  <c:v>0.80967712402343806</c:v>
                </c:pt>
                <c:pt idx="3412">
                  <c:v>0.8096923828125</c:v>
                </c:pt>
                <c:pt idx="3413">
                  <c:v>0.8096923828125</c:v>
                </c:pt>
                <c:pt idx="3414">
                  <c:v>0.8096923828125</c:v>
                </c:pt>
                <c:pt idx="3415">
                  <c:v>0.8096923828125</c:v>
                </c:pt>
                <c:pt idx="3416">
                  <c:v>0.80967712402343806</c:v>
                </c:pt>
                <c:pt idx="3417">
                  <c:v>0.80970764160156306</c:v>
                </c:pt>
                <c:pt idx="3418">
                  <c:v>0.80970764160156306</c:v>
                </c:pt>
                <c:pt idx="3419">
                  <c:v>0.8096923828125</c:v>
                </c:pt>
                <c:pt idx="3420">
                  <c:v>0.80970764160156306</c:v>
                </c:pt>
                <c:pt idx="3421">
                  <c:v>0.80970764160156306</c:v>
                </c:pt>
                <c:pt idx="3422">
                  <c:v>0.80970764160156306</c:v>
                </c:pt>
                <c:pt idx="3423">
                  <c:v>0.80970764160156306</c:v>
                </c:pt>
                <c:pt idx="3424">
                  <c:v>0.80970764160156306</c:v>
                </c:pt>
                <c:pt idx="3425">
                  <c:v>0.80970764160156306</c:v>
                </c:pt>
                <c:pt idx="3426">
                  <c:v>0.80970764160156306</c:v>
                </c:pt>
                <c:pt idx="3427">
                  <c:v>0.809722900390625</c:v>
                </c:pt>
                <c:pt idx="3428">
                  <c:v>0.809722900390625</c:v>
                </c:pt>
                <c:pt idx="3429">
                  <c:v>0.809722900390625</c:v>
                </c:pt>
                <c:pt idx="3430">
                  <c:v>0.809722900390625</c:v>
                </c:pt>
                <c:pt idx="3431">
                  <c:v>0.809722900390625</c:v>
                </c:pt>
                <c:pt idx="3432">
                  <c:v>0.809722900390625</c:v>
                </c:pt>
                <c:pt idx="3433">
                  <c:v>0.809722900390625</c:v>
                </c:pt>
                <c:pt idx="3434">
                  <c:v>0.809722900390625</c:v>
                </c:pt>
                <c:pt idx="3435">
                  <c:v>0.80973815917968806</c:v>
                </c:pt>
                <c:pt idx="3436">
                  <c:v>0.80973815917968806</c:v>
                </c:pt>
                <c:pt idx="3437">
                  <c:v>0.80973815917968806</c:v>
                </c:pt>
                <c:pt idx="3438">
                  <c:v>0.80973815917968806</c:v>
                </c:pt>
                <c:pt idx="3439">
                  <c:v>0.80973815917968806</c:v>
                </c:pt>
                <c:pt idx="3440">
                  <c:v>0.80973815917968806</c:v>
                </c:pt>
                <c:pt idx="3441">
                  <c:v>0.80973815917968806</c:v>
                </c:pt>
                <c:pt idx="3442">
                  <c:v>0.80973815917968806</c:v>
                </c:pt>
                <c:pt idx="3443">
                  <c:v>0.80975341796875</c:v>
                </c:pt>
                <c:pt idx="3444">
                  <c:v>0.80973815917968806</c:v>
                </c:pt>
                <c:pt idx="3445">
                  <c:v>0.80975341796875</c:v>
                </c:pt>
                <c:pt idx="3446">
                  <c:v>0.80975341796875</c:v>
                </c:pt>
                <c:pt idx="3447">
                  <c:v>0.80975341796875</c:v>
                </c:pt>
                <c:pt idx="3448">
                  <c:v>0.80975341796875</c:v>
                </c:pt>
                <c:pt idx="3449">
                  <c:v>0.80975341796875</c:v>
                </c:pt>
                <c:pt idx="3450">
                  <c:v>0.80975341796875</c:v>
                </c:pt>
                <c:pt idx="3451">
                  <c:v>0.80975341796875</c:v>
                </c:pt>
                <c:pt idx="3452">
                  <c:v>0.80975341796875</c:v>
                </c:pt>
                <c:pt idx="3453">
                  <c:v>0.80976867675781306</c:v>
                </c:pt>
                <c:pt idx="3454">
                  <c:v>0.80976867675781306</c:v>
                </c:pt>
                <c:pt idx="3455">
                  <c:v>0.80976867675781306</c:v>
                </c:pt>
                <c:pt idx="3456">
                  <c:v>0.80975341796875</c:v>
                </c:pt>
                <c:pt idx="3457">
                  <c:v>0.80976867675781306</c:v>
                </c:pt>
                <c:pt idx="3458">
                  <c:v>0.80976867675781306</c:v>
                </c:pt>
                <c:pt idx="3459">
                  <c:v>0.809783935546875</c:v>
                </c:pt>
                <c:pt idx="3460">
                  <c:v>0.809783935546875</c:v>
                </c:pt>
                <c:pt idx="3461">
                  <c:v>0.809783935546875</c:v>
                </c:pt>
                <c:pt idx="3462">
                  <c:v>0.809783935546875</c:v>
                </c:pt>
                <c:pt idx="3463">
                  <c:v>0.809783935546875</c:v>
                </c:pt>
                <c:pt idx="3464">
                  <c:v>0.809783935546875</c:v>
                </c:pt>
                <c:pt idx="3465">
                  <c:v>0.809783935546875</c:v>
                </c:pt>
                <c:pt idx="3466">
                  <c:v>0.809783935546875</c:v>
                </c:pt>
                <c:pt idx="3467">
                  <c:v>0.809783935546875</c:v>
                </c:pt>
                <c:pt idx="3468">
                  <c:v>0.809783935546875</c:v>
                </c:pt>
                <c:pt idx="3469">
                  <c:v>0.80979919433593806</c:v>
                </c:pt>
                <c:pt idx="3470">
                  <c:v>0.80979919433593806</c:v>
                </c:pt>
                <c:pt idx="3471">
                  <c:v>0.809783935546875</c:v>
                </c:pt>
                <c:pt idx="3472">
                  <c:v>0.80979919433593806</c:v>
                </c:pt>
                <c:pt idx="3473">
                  <c:v>0.80979919433593806</c:v>
                </c:pt>
                <c:pt idx="3474">
                  <c:v>0.80979919433593806</c:v>
                </c:pt>
                <c:pt idx="3475">
                  <c:v>0.80979919433593806</c:v>
                </c:pt>
                <c:pt idx="3476">
                  <c:v>0.809814453125</c:v>
                </c:pt>
                <c:pt idx="3477">
                  <c:v>0.80979919433593806</c:v>
                </c:pt>
                <c:pt idx="3478">
                  <c:v>0.80979919433593806</c:v>
                </c:pt>
                <c:pt idx="3479">
                  <c:v>0.809814453125</c:v>
                </c:pt>
                <c:pt idx="3480">
                  <c:v>0.809814453125</c:v>
                </c:pt>
                <c:pt idx="3481">
                  <c:v>0.809814453125</c:v>
                </c:pt>
                <c:pt idx="3482">
                  <c:v>0.809814453125</c:v>
                </c:pt>
                <c:pt idx="3483">
                  <c:v>0.80982971191406306</c:v>
                </c:pt>
                <c:pt idx="3484">
                  <c:v>0.80982971191406306</c:v>
                </c:pt>
                <c:pt idx="3485">
                  <c:v>0.80982971191406306</c:v>
                </c:pt>
                <c:pt idx="3486">
                  <c:v>0.80982971191406306</c:v>
                </c:pt>
                <c:pt idx="3487">
                  <c:v>0.80982971191406306</c:v>
                </c:pt>
                <c:pt idx="3488">
                  <c:v>0.80982971191406306</c:v>
                </c:pt>
                <c:pt idx="3489">
                  <c:v>0.80982971191406306</c:v>
                </c:pt>
                <c:pt idx="3490">
                  <c:v>0.80982971191406306</c:v>
                </c:pt>
                <c:pt idx="3491">
                  <c:v>0.80982971191406306</c:v>
                </c:pt>
                <c:pt idx="3492">
                  <c:v>0.809844970703125</c:v>
                </c:pt>
                <c:pt idx="3493">
                  <c:v>0.809844970703125</c:v>
                </c:pt>
                <c:pt idx="3494">
                  <c:v>0.809844970703125</c:v>
                </c:pt>
                <c:pt idx="3495">
                  <c:v>0.809844970703125</c:v>
                </c:pt>
                <c:pt idx="3496">
                  <c:v>0.809844970703125</c:v>
                </c:pt>
                <c:pt idx="3497">
                  <c:v>0.809844970703125</c:v>
                </c:pt>
                <c:pt idx="3498">
                  <c:v>0.809844970703125</c:v>
                </c:pt>
                <c:pt idx="3499">
                  <c:v>0.809844970703125</c:v>
                </c:pt>
                <c:pt idx="3500">
                  <c:v>0.809844970703125</c:v>
                </c:pt>
                <c:pt idx="3501">
                  <c:v>0.80986022949218806</c:v>
                </c:pt>
                <c:pt idx="3502">
                  <c:v>0.809844970703125</c:v>
                </c:pt>
                <c:pt idx="3503">
                  <c:v>0.80986022949218806</c:v>
                </c:pt>
                <c:pt idx="3504">
                  <c:v>0.80986022949218806</c:v>
                </c:pt>
                <c:pt idx="3505">
                  <c:v>0.80986022949218806</c:v>
                </c:pt>
                <c:pt idx="3506">
                  <c:v>0.80986022949218806</c:v>
                </c:pt>
                <c:pt idx="3507">
                  <c:v>0.80986022949218806</c:v>
                </c:pt>
                <c:pt idx="3508">
                  <c:v>0.80986022949218806</c:v>
                </c:pt>
                <c:pt idx="3509">
                  <c:v>0.80986022949218806</c:v>
                </c:pt>
                <c:pt idx="3510">
                  <c:v>0.80986022949218806</c:v>
                </c:pt>
                <c:pt idx="3511">
                  <c:v>0.80986022949218806</c:v>
                </c:pt>
                <c:pt idx="3512">
                  <c:v>0.80987548828125</c:v>
                </c:pt>
                <c:pt idx="3513">
                  <c:v>0.80987548828125</c:v>
                </c:pt>
                <c:pt idx="3514">
                  <c:v>0.80989074707031306</c:v>
                </c:pt>
                <c:pt idx="3515">
                  <c:v>0.80987548828125</c:v>
                </c:pt>
                <c:pt idx="3516">
                  <c:v>0.80987548828125</c:v>
                </c:pt>
                <c:pt idx="3517">
                  <c:v>0.80987548828125</c:v>
                </c:pt>
                <c:pt idx="3518">
                  <c:v>0.80987548828125</c:v>
                </c:pt>
                <c:pt idx="3519">
                  <c:v>0.80987548828125</c:v>
                </c:pt>
                <c:pt idx="3520">
                  <c:v>0.80989074707031306</c:v>
                </c:pt>
                <c:pt idx="3521">
                  <c:v>0.80989074707031306</c:v>
                </c:pt>
                <c:pt idx="3522">
                  <c:v>0.80989074707031306</c:v>
                </c:pt>
                <c:pt idx="3523">
                  <c:v>0.80989074707031306</c:v>
                </c:pt>
                <c:pt idx="3524">
                  <c:v>0.80989074707031306</c:v>
                </c:pt>
                <c:pt idx="3525">
                  <c:v>0.80989074707031306</c:v>
                </c:pt>
                <c:pt idx="3526">
                  <c:v>0.809906005859375</c:v>
                </c:pt>
                <c:pt idx="3527">
                  <c:v>0.809906005859375</c:v>
                </c:pt>
              </c:numCache>
            </c:numRef>
          </c:yVal>
          <c:smooth val="1"/>
          <c:extLst>
            <c:ext xmlns:c16="http://schemas.microsoft.com/office/drawing/2014/chart" uri="{C3380CC4-5D6E-409C-BE32-E72D297353CC}">
              <c16:uniqueId val="{00000000-DC52-4730-8AD8-BC2C7C9CA8EA}"/>
            </c:ext>
          </c:extLst>
        </c:ser>
        <c:ser>
          <c:idx val="1"/>
          <c:order val="1"/>
          <c:tx>
            <c:v>LEF33-J HFA 180⁰</c:v>
          </c:tx>
          <c:spPr>
            <a:ln w="19050" cap="rnd">
              <a:solidFill>
                <a:schemeClr val="accent1"/>
              </a:solidFill>
              <a:round/>
            </a:ln>
            <a:effectLst/>
          </c:spPr>
          <c:marker>
            <c:symbol val="none"/>
          </c:marker>
          <c:xVal>
            <c:numRef>
              <c:f>'Sheet3 (2)'!$A$2:$A$4044</c:f>
              <c:numCache>
                <c:formatCode>[$-F400]h:mm:ss\ AM/PM</c:formatCode>
                <c:ptCount val="4043"/>
                <c:pt idx="0">
                  <c:v>0.45593565972222222</c:v>
                </c:pt>
                <c:pt idx="1">
                  <c:v>0.45594723379629626</c:v>
                </c:pt>
                <c:pt idx="2">
                  <c:v>0.45595880787037041</c:v>
                </c:pt>
                <c:pt idx="3">
                  <c:v>0.45597038194444445</c:v>
                </c:pt>
                <c:pt idx="4">
                  <c:v>0.45598195601851854</c:v>
                </c:pt>
                <c:pt idx="5">
                  <c:v>0.45599353009259258</c:v>
                </c:pt>
                <c:pt idx="6">
                  <c:v>0.45600510416666667</c:v>
                </c:pt>
                <c:pt idx="7">
                  <c:v>0.45601667824074071</c:v>
                </c:pt>
                <c:pt idx="8">
                  <c:v>0.45602825231481486</c:v>
                </c:pt>
                <c:pt idx="9">
                  <c:v>0.4560398263888889</c:v>
                </c:pt>
                <c:pt idx="10">
                  <c:v>0.456051400462963</c:v>
                </c:pt>
                <c:pt idx="11">
                  <c:v>0.45606297453703704</c:v>
                </c:pt>
                <c:pt idx="12">
                  <c:v>0.45607454861111107</c:v>
                </c:pt>
                <c:pt idx="13">
                  <c:v>0.45608612268518517</c:v>
                </c:pt>
                <c:pt idx="14">
                  <c:v>0.45609769675925921</c:v>
                </c:pt>
                <c:pt idx="15">
                  <c:v>0.45610927083333336</c:v>
                </c:pt>
                <c:pt idx="16">
                  <c:v>0.4561208449074074</c:v>
                </c:pt>
                <c:pt idx="17">
                  <c:v>0.45613241898148149</c:v>
                </c:pt>
                <c:pt idx="18">
                  <c:v>0.45614399305555553</c:v>
                </c:pt>
                <c:pt idx="19">
                  <c:v>0.45615556712962962</c:v>
                </c:pt>
                <c:pt idx="20">
                  <c:v>0.45616714120370366</c:v>
                </c:pt>
                <c:pt idx="21">
                  <c:v>0.45617871527777781</c:v>
                </c:pt>
                <c:pt idx="22">
                  <c:v>0.45619028935185185</c:v>
                </c:pt>
                <c:pt idx="23">
                  <c:v>0.45620186342592595</c:v>
                </c:pt>
                <c:pt idx="24">
                  <c:v>0.45621343749999999</c:v>
                </c:pt>
                <c:pt idx="25">
                  <c:v>0.45622501157407408</c:v>
                </c:pt>
                <c:pt idx="26">
                  <c:v>0.45623658564814812</c:v>
                </c:pt>
                <c:pt idx="27">
                  <c:v>0.45624815972222227</c:v>
                </c:pt>
                <c:pt idx="28">
                  <c:v>0.45625973379629631</c:v>
                </c:pt>
                <c:pt idx="29">
                  <c:v>0.4562713078703704</c:v>
                </c:pt>
                <c:pt idx="30">
                  <c:v>0.45628288194444444</c:v>
                </c:pt>
                <c:pt idx="31">
                  <c:v>0.45629445601851853</c:v>
                </c:pt>
                <c:pt idx="32">
                  <c:v>0.45630603009259257</c:v>
                </c:pt>
                <c:pt idx="33">
                  <c:v>0.45631760416666661</c:v>
                </c:pt>
                <c:pt idx="34">
                  <c:v>0.45632917824074076</c:v>
                </c:pt>
                <c:pt idx="35">
                  <c:v>0.4563407523148148</c:v>
                </c:pt>
                <c:pt idx="36">
                  <c:v>0.4563523263888889</c:v>
                </c:pt>
                <c:pt idx="37">
                  <c:v>0.45636390046296293</c:v>
                </c:pt>
                <c:pt idx="38">
                  <c:v>0.45637547453703703</c:v>
                </c:pt>
                <c:pt idx="39">
                  <c:v>0.45638704861111107</c:v>
                </c:pt>
                <c:pt idx="40">
                  <c:v>0.45639862268518522</c:v>
                </c:pt>
                <c:pt idx="41">
                  <c:v>0.45641019675925926</c:v>
                </c:pt>
                <c:pt idx="42">
                  <c:v>0.45642177083333335</c:v>
                </c:pt>
                <c:pt idx="43">
                  <c:v>0.45643334490740739</c:v>
                </c:pt>
                <c:pt idx="44">
                  <c:v>0.45644491898148148</c:v>
                </c:pt>
                <c:pt idx="45">
                  <c:v>0.45645649305555552</c:v>
                </c:pt>
                <c:pt idx="46">
                  <c:v>0.45646806712962967</c:v>
                </c:pt>
                <c:pt idx="47">
                  <c:v>0.45647964120370371</c:v>
                </c:pt>
                <c:pt idx="48">
                  <c:v>0.45649121527777781</c:v>
                </c:pt>
                <c:pt idx="49">
                  <c:v>0.45650278935185185</c:v>
                </c:pt>
                <c:pt idx="50">
                  <c:v>0.45651436342592594</c:v>
                </c:pt>
                <c:pt idx="51">
                  <c:v>0.45652593749999998</c:v>
                </c:pt>
                <c:pt idx="52">
                  <c:v>0.45653751157407413</c:v>
                </c:pt>
                <c:pt idx="53">
                  <c:v>0.45654908564814817</c:v>
                </c:pt>
                <c:pt idx="54">
                  <c:v>0.45656065972222221</c:v>
                </c:pt>
                <c:pt idx="55">
                  <c:v>0.4565722337962963</c:v>
                </c:pt>
                <c:pt idx="56">
                  <c:v>0.45658380787037034</c:v>
                </c:pt>
                <c:pt idx="57">
                  <c:v>0.45659538194444443</c:v>
                </c:pt>
                <c:pt idx="58">
                  <c:v>0.45660695601851847</c:v>
                </c:pt>
                <c:pt idx="59">
                  <c:v>0.45661853009259262</c:v>
                </c:pt>
                <c:pt idx="60">
                  <c:v>0.45663010416666666</c:v>
                </c:pt>
                <c:pt idx="61">
                  <c:v>0.45664167824074076</c:v>
                </c:pt>
                <c:pt idx="62">
                  <c:v>0.45665325231481479</c:v>
                </c:pt>
                <c:pt idx="63">
                  <c:v>0.45666482638888889</c:v>
                </c:pt>
                <c:pt idx="64">
                  <c:v>0.45667640046296293</c:v>
                </c:pt>
                <c:pt idx="65">
                  <c:v>0.45668797453703708</c:v>
                </c:pt>
                <c:pt idx="66">
                  <c:v>0.45669954861111112</c:v>
                </c:pt>
                <c:pt idx="67">
                  <c:v>0.45671112268518521</c:v>
                </c:pt>
                <c:pt idx="68">
                  <c:v>0.45672269675925925</c:v>
                </c:pt>
                <c:pt idx="69">
                  <c:v>0.45673427083333334</c:v>
                </c:pt>
                <c:pt idx="70">
                  <c:v>0.45674584490740738</c:v>
                </c:pt>
                <c:pt idx="71">
                  <c:v>0.45675741898148153</c:v>
                </c:pt>
                <c:pt idx="72">
                  <c:v>0.45676899305555557</c:v>
                </c:pt>
                <c:pt idx="73">
                  <c:v>0.45678056712962967</c:v>
                </c:pt>
                <c:pt idx="74">
                  <c:v>0.45679214120370371</c:v>
                </c:pt>
                <c:pt idx="75">
                  <c:v>0.45680371527777774</c:v>
                </c:pt>
                <c:pt idx="76">
                  <c:v>0.45681528935185184</c:v>
                </c:pt>
                <c:pt idx="77">
                  <c:v>0.45682686342592588</c:v>
                </c:pt>
                <c:pt idx="78">
                  <c:v>0.45683843750000003</c:v>
                </c:pt>
                <c:pt idx="79">
                  <c:v>0.45685001157407407</c:v>
                </c:pt>
                <c:pt idx="80">
                  <c:v>0.45686158564814816</c:v>
                </c:pt>
                <c:pt idx="81">
                  <c:v>0.4568731597222222</c:v>
                </c:pt>
                <c:pt idx="82">
                  <c:v>0.45688473379629629</c:v>
                </c:pt>
                <c:pt idx="83">
                  <c:v>0.45689630787037033</c:v>
                </c:pt>
                <c:pt idx="84">
                  <c:v>0.45690788194444448</c:v>
                </c:pt>
                <c:pt idx="85">
                  <c:v>0.45691945601851852</c:v>
                </c:pt>
                <c:pt idx="86">
                  <c:v>0.45693103009259262</c:v>
                </c:pt>
                <c:pt idx="87">
                  <c:v>0.45694260416666665</c:v>
                </c:pt>
                <c:pt idx="88">
                  <c:v>0.45695417824074075</c:v>
                </c:pt>
                <c:pt idx="89">
                  <c:v>0.45696575231481479</c:v>
                </c:pt>
                <c:pt idx="90">
                  <c:v>0.45697732638888894</c:v>
                </c:pt>
                <c:pt idx="91">
                  <c:v>0.45698890046296298</c:v>
                </c:pt>
                <c:pt idx="92">
                  <c:v>0.45700047453703707</c:v>
                </c:pt>
                <c:pt idx="93">
                  <c:v>0.45701204861111111</c:v>
                </c:pt>
                <c:pt idx="94">
                  <c:v>0.45702362268518515</c:v>
                </c:pt>
                <c:pt idx="95">
                  <c:v>0.45703519675925924</c:v>
                </c:pt>
                <c:pt idx="96">
                  <c:v>0.45704677083333328</c:v>
                </c:pt>
                <c:pt idx="97">
                  <c:v>0.45705834490740743</c:v>
                </c:pt>
                <c:pt idx="98">
                  <c:v>0.45706991898148147</c:v>
                </c:pt>
                <c:pt idx="99">
                  <c:v>0.45708149305555557</c:v>
                </c:pt>
                <c:pt idx="100">
                  <c:v>0.4570930671296296</c:v>
                </c:pt>
                <c:pt idx="101">
                  <c:v>0.4571046412037037</c:v>
                </c:pt>
                <c:pt idx="102">
                  <c:v>0.45711621527777774</c:v>
                </c:pt>
                <c:pt idx="103">
                  <c:v>0.45712778935185189</c:v>
                </c:pt>
                <c:pt idx="104">
                  <c:v>0.45713936342592593</c:v>
                </c:pt>
                <c:pt idx="105">
                  <c:v>0.45715093750000002</c:v>
                </c:pt>
                <c:pt idx="106">
                  <c:v>0.45716251157407406</c:v>
                </c:pt>
                <c:pt idx="107">
                  <c:v>0.45717408564814815</c:v>
                </c:pt>
                <c:pt idx="108">
                  <c:v>0.45718565972222219</c:v>
                </c:pt>
                <c:pt idx="109">
                  <c:v>0.45719723379629634</c:v>
                </c:pt>
                <c:pt idx="110">
                  <c:v>0.45720880787037038</c:v>
                </c:pt>
                <c:pt idx="111">
                  <c:v>0.45722038194444448</c:v>
                </c:pt>
                <c:pt idx="112">
                  <c:v>0.45723195601851851</c:v>
                </c:pt>
                <c:pt idx="113">
                  <c:v>0.45724353009259261</c:v>
                </c:pt>
                <c:pt idx="114">
                  <c:v>0.45725510416666665</c:v>
                </c:pt>
                <c:pt idx="115">
                  <c:v>0.45726667824074069</c:v>
                </c:pt>
                <c:pt idx="116">
                  <c:v>0.45727825231481484</c:v>
                </c:pt>
                <c:pt idx="117">
                  <c:v>0.45728982638888888</c:v>
                </c:pt>
                <c:pt idx="118">
                  <c:v>0.45730140046296297</c:v>
                </c:pt>
                <c:pt idx="119">
                  <c:v>0.45731297453703701</c:v>
                </c:pt>
                <c:pt idx="120">
                  <c:v>0.4573245486111111</c:v>
                </c:pt>
                <c:pt idx="121">
                  <c:v>0.45733612268518514</c:v>
                </c:pt>
                <c:pt idx="122">
                  <c:v>0.45734769675925929</c:v>
                </c:pt>
                <c:pt idx="123">
                  <c:v>0.45735927083333333</c:v>
                </c:pt>
                <c:pt idx="124">
                  <c:v>0.45737084490740743</c:v>
                </c:pt>
                <c:pt idx="125">
                  <c:v>0.45738241898148146</c:v>
                </c:pt>
                <c:pt idx="126">
                  <c:v>0.45739399305555556</c:v>
                </c:pt>
                <c:pt idx="127">
                  <c:v>0.4574055671296296</c:v>
                </c:pt>
                <c:pt idx="128">
                  <c:v>0.45741714120370375</c:v>
                </c:pt>
                <c:pt idx="129">
                  <c:v>0.45742871527777779</c:v>
                </c:pt>
                <c:pt idx="130">
                  <c:v>0.45744028935185188</c:v>
                </c:pt>
                <c:pt idx="131">
                  <c:v>0.45745186342592592</c:v>
                </c:pt>
                <c:pt idx="132">
                  <c:v>0.45746343750000001</c:v>
                </c:pt>
                <c:pt idx="133">
                  <c:v>0.45747501157407405</c:v>
                </c:pt>
                <c:pt idx="134">
                  <c:v>0.4574865856481482</c:v>
                </c:pt>
                <c:pt idx="135">
                  <c:v>0.45749815972222224</c:v>
                </c:pt>
                <c:pt idx="136">
                  <c:v>0.45750973379629628</c:v>
                </c:pt>
                <c:pt idx="137">
                  <c:v>0.45752130787037038</c:v>
                </c:pt>
                <c:pt idx="138">
                  <c:v>0.45753288194444441</c:v>
                </c:pt>
                <c:pt idx="139">
                  <c:v>0.45754445601851851</c:v>
                </c:pt>
                <c:pt idx="140">
                  <c:v>0.45755603009259255</c:v>
                </c:pt>
                <c:pt idx="141">
                  <c:v>0.4575676041666667</c:v>
                </c:pt>
                <c:pt idx="142">
                  <c:v>0.45757917824074074</c:v>
                </c:pt>
                <c:pt idx="143">
                  <c:v>0.45759075231481483</c:v>
                </c:pt>
                <c:pt idx="144">
                  <c:v>0.45760232638888887</c:v>
                </c:pt>
                <c:pt idx="145">
                  <c:v>0.45761390046296296</c:v>
                </c:pt>
                <c:pt idx="146">
                  <c:v>0.457625474537037</c:v>
                </c:pt>
                <c:pt idx="147">
                  <c:v>0.45763704861111115</c:v>
                </c:pt>
                <c:pt idx="148">
                  <c:v>0.45764862268518519</c:v>
                </c:pt>
                <c:pt idx="149">
                  <c:v>0.45766019675925929</c:v>
                </c:pt>
                <c:pt idx="150">
                  <c:v>0.45767177083333332</c:v>
                </c:pt>
                <c:pt idx="151">
                  <c:v>0.45768334490740742</c:v>
                </c:pt>
                <c:pt idx="152">
                  <c:v>0.45769491898148146</c:v>
                </c:pt>
                <c:pt idx="153">
                  <c:v>0.45770649305555561</c:v>
                </c:pt>
                <c:pt idx="154">
                  <c:v>0.45771806712962965</c:v>
                </c:pt>
                <c:pt idx="155">
                  <c:v>0.45772964120370369</c:v>
                </c:pt>
                <c:pt idx="156">
                  <c:v>0.45774121527777778</c:v>
                </c:pt>
                <c:pt idx="157">
                  <c:v>0.45775278935185182</c:v>
                </c:pt>
                <c:pt idx="158">
                  <c:v>0.45776436342592591</c:v>
                </c:pt>
                <c:pt idx="159">
                  <c:v>0.45777593749999995</c:v>
                </c:pt>
                <c:pt idx="160">
                  <c:v>0.4577875115740741</c:v>
                </c:pt>
                <c:pt idx="161">
                  <c:v>0.45779908564814814</c:v>
                </c:pt>
                <c:pt idx="162">
                  <c:v>0.45781065972222224</c:v>
                </c:pt>
                <c:pt idx="163">
                  <c:v>0.45782223379629627</c:v>
                </c:pt>
                <c:pt idx="164">
                  <c:v>0.45783380787037037</c:v>
                </c:pt>
                <c:pt idx="165">
                  <c:v>0.45784538194444441</c:v>
                </c:pt>
                <c:pt idx="166">
                  <c:v>0.45785695601851856</c:v>
                </c:pt>
                <c:pt idx="167">
                  <c:v>0.4578685300925926</c:v>
                </c:pt>
                <c:pt idx="168">
                  <c:v>0.45788010416666669</c:v>
                </c:pt>
                <c:pt idx="169">
                  <c:v>0.45789167824074073</c:v>
                </c:pt>
                <c:pt idx="170">
                  <c:v>0.45790325231481482</c:v>
                </c:pt>
                <c:pt idx="171">
                  <c:v>0.45791482638888886</c:v>
                </c:pt>
                <c:pt idx="172">
                  <c:v>0.45792640046296301</c:v>
                </c:pt>
                <c:pt idx="173">
                  <c:v>0.45793797453703705</c:v>
                </c:pt>
                <c:pt idx="174">
                  <c:v>0.45794954861111115</c:v>
                </c:pt>
                <c:pt idx="175">
                  <c:v>0.45796112268518518</c:v>
                </c:pt>
                <c:pt idx="176">
                  <c:v>0.45797269675925922</c:v>
                </c:pt>
                <c:pt idx="177">
                  <c:v>0.45798427083333332</c:v>
                </c:pt>
                <c:pt idx="178">
                  <c:v>0.45799584490740736</c:v>
                </c:pt>
                <c:pt idx="179">
                  <c:v>0.45800741898148151</c:v>
                </c:pt>
                <c:pt idx="180">
                  <c:v>0.45801899305555555</c:v>
                </c:pt>
                <c:pt idx="181">
                  <c:v>0.45803056712962964</c:v>
                </c:pt>
                <c:pt idx="182">
                  <c:v>0.45804214120370368</c:v>
                </c:pt>
                <c:pt idx="183">
                  <c:v>0.45805371527777777</c:v>
                </c:pt>
                <c:pt idx="184">
                  <c:v>0.45806528935185181</c:v>
                </c:pt>
                <c:pt idx="185">
                  <c:v>0.45807686342592596</c:v>
                </c:pt>
                <c:pt idx="186">
                  <c:v>0.4580884375</c:v>
                </c:pt>
                <c:pt idx="187">
                  <c:v>0.4581000115740741</c:v>
                </c:pt>
                <c:pt idx="188">
                  <c:v>0.45811158564814813</c:v>
                </c:pt>
                <c:pt idx="189">
                  <c:v>0.45812315972222223</c:v>
                </c:pt>
                <c:pt idx="190">
                  <c:v>0.45813473379629627</c:v>
                </c:pt>
                <c:pt idx="191">
                  <c:v>0.45814630787037042</c:v>
                </c:pt>
                <c:pt idx="192">
                  <c:v>0.45815788194444446</c:v>
                </c:pt>
                <c:pt idx="193">
                  <c:v>0.45816945601851855</c:v>
                </c:pt>
                <c:pt idx="194">
                  <c:v>0.45818103009259259</c:v>
                </c:pt>
                <c:pt idx="195">
                  <c:v>0.45819260416666668</c:v>
                </c:pt>
                <c:pt idx="196">
                  <c:v>0.45820417824074072</c:v>
                </c:pt>
                <c:pt idx="197">
                  <c:v>0.45821575231481476</c:v>
                </c:pt>
                <c:pt idx="198">
                  <c:v>0.45822732638888891</c:v>
                </c:pt>
                <c:pt idx="199">
                  <c:v>0.45823890046296295</c:v>
                </c:pt>
                <c:pt idx="200">
                  <c:v>0.45825047453703704</c:v>
                </c:pt>
                <c:pt idx="201">
                  <c:v>0.45826204861111108</c:v>
                </c:pt>
                <c:pt idx="202">
                  <c:v>0.45827362268518518</c:v>
                </c:pt>
                <c:pt idx="203">
                  <c:v>0.45828519675925922</c:v>
                </c:pt>
                <c:pt idx="204">
                  <c:v>0.45829677083333337</c:v>
                </c:pt>
                <c:pt idx="205">
                  <c:v>0.45830834490740741</c:v>
                </c:pt>
                <c:pt idx="206">
                  <c:v>0.4583199189814815</c:v>
                </c:pt>
                <c:pt idx="207">
                  <c:v>0.45833149305555554</c:v>
                </c:pt>
                <c:pt idx="208">
                  <c:v>0.45834306712962963</c:v>
                </c:pt>
                <c:pt idx="209">
                  <c:v>0.45835464120370367</c:v>
                </c:pt>
                <c:pt idx="210">
                  <c:v>0.45836621527777782</c:v>
                </c:pt>
                <c:pt idx="211">
                  <c:v>0.45837778935185186</c:v>
                </c:pt>
                <c:pt idx="212">
                  <c:v>0.45838936342592596</c:v>
                </c:pt>
                <c:pt idx="213">
                  <c:v>0.45840093749999999</c:v>
                </c:pt>
                <c:pt idx="214">
                  <c:v>0.45841251157407409</c:v>
                </c:pt>
                <c:pt idx="215">
                  <c:v>0.45842408564814813</c:v>
                </c:pt>
                <c:pt idx="216">
                  <c:v>0.45843565972222228</c:v>
                </c:pt>
                <c:pt idx="217">
                  <c:v>0.45844723379629632</c:v>
                </c:pt>
                <c:pt idx="218">
                  <c:v>0.45845880787037036</c:v>
                </c:pt>
                <c:pt idx="219">
                  <c:v>0.45847038194444445</c:v>
                </c:pt>
                <c:pt idx="220">
                  <c:v>0.45848195601851849</c:v>
                </c:pt>
                <c:pt idx="221">
                  <c:v>0.45849353009259258</c:v>
                </c:pt>
                <c:pt idx="222">
                  <c:v>0.45850510416666662</c:v>
                </c:pt>
                <c:pt idx="223">
                  <c:v>0.45851667824074077</c:v>
                </c:pt>
                <c:pt idx="224">
                  <c:v>0.45852825231481481</c:v>
                </c:pt>
                <c:pt idx="225">
                  <c:v>0.4585398263888889</c:v>
                </c:pt>
                <c:pt idx="226">
                  <c:v>0.45855140046296294</c:v>
                </c:pt>
                <c:pt idx="227">
                  <c:v>0.45856297453703704</c:v>
                </c:pt>
                <c:pt idx="228">
                  <c:v>0.45857454861111108</c:v>
                </c:pt>
                <c:pt idx="229">
                  <c:v>0.45858612268518523</c:v>
                </c:pt>
                <c:pt idx="230">
                  <c:v>0.45859769675925927</c:v>
                </c:pt>
                <c:pt idx="231">
                  <c:v>0.45860927083333336</c:v>
                </c:pt>
                <c:pt idx="232">
                  <c:v>0.4586208449074074</c:v>
                </c:pt>
                <c:pt idx="233">
                  <c:v>0.45863241898148149</c:v>
                </c:pt>
                <c:pt idx="234">
                  <c:v>0.45864399305555553</c:v>
                </c:pt>
                <c:pt idx="235">
                  <c:v>0.45865556712962968</c:v>
                </c:pt>
                <c:pt idx="236">
                  <c:v>0.45866714120370372</c:v>
                </c:pt>
                <c:pt idx="237">
                  <c:v>0.45867871527777776</c:v>
                </c:pt>
                <c:pt idx="238">
                  <c:v>0.45869028935185185</c:v>
                </c:pt>
                <c:pt idx="239">
                  <c:v>0.45870186342592589</c:v>
                </c:pt>
                <c:pt idx="240">
                  <c:v>0.45871343749999999</c:v>
                </c:pt>
                <c:pt idx="241">
                  <c:v>0.45872501157407403</c:v>
                </c:pt>
                <c:pt idx="242">
                  <c:v>0.45873658564814818</c:v>
                </c:pt>
                <c:pt idx="243">
                  <c:v>0.45874815972222222</c:v>
                </c:pt>
                <c:pt idx="244">
                  <c:v>0.45875973379629631</c:v>
                </c:pt>
                <c:pt idx="245">
                  <c:v>0.45877130787037035</c:v>
                </c:pt>
                <c:pt idx="246">
                  <c:v>0.45878288194444444</c:v>
                </c:pt>
                <c:pt idx="247">
                  <c:v>0.45879445601851848</c:v>
                </c:pt>
                <c:pt idx="248">
                  <c:v>0.45880603009259263</c:v>
                </c:pt>
                <c:pt idx="249">
                  <c:v>0.45881760416666667</c:v>
                </c:pt>
                <c:pt idx="250">
                  <c:v>0.45882917824074076</c:v>
                </c:pt>
                <c:pt idx="251">
                  <c:v>0.4588407523148148</c:v>
                </c:pt>
                <c:pt idx="252">
                  <c:v>0.4588523263888889</c:v>
                </c:pt>
                <c:pt idx="253">
                  <c:v>0.45886390046296294</c:v>
                </c:pt>
                <c:pt idx="254">
                  <c:v>0.45887547453703709</c:v>
                </c:pt>
                <c:pt idx="255">
                  <c:v>0.45888704861111113</c:v>
                </c:pt>
                <c:pt idx="256">
                  <c:v>0.45889862268518522</c:v>
                </c:pt>
                <c:pt idx="257">
                  <c:v>0.45891019675925926</c:v>
                </c:pt>
                <c:pt idx="258">
                  <c:v>0.4589217708333333</c:v>
                </c:pt>
                <c:pt idx="259">
                  <c:v>0.45893334490740739</c:v>
                </c:pt>
                <c:pt idx="260">
                  <c:v>0.45894491898148143</c:v>
                </c:pt>
                <c:pt idx="261">
                  <c:v>0.45895649305555558</c:v>
                </c:pt>
                <c:pt idx="262">
                  <c:v>0.45896806712962962</c:v>
                </c:pt>
                <c:pt idx="263">
                  <c:v>0.45897964120370371</c:v>
                </c:pt>
                <c:pt idx="264">
                  <c:v>0.45899121527777775</c:v>
                </c:pt>
                <c:pt idx="265">
                  <c:v>0.45900278935185185</c:v>
                </c:pt>
                <c:pt idx="266">
                  <c:v>0.45901436342592589</c:v>
                </c:pt>
                <c:pt idx="267">
                  <c:v>0.45902593750000004</c:v>
                </c:pt>
                <c:pt idx="268">
                  <c:v>0.45903751157407408</c:v>
                </c:pt>
                <c:pt idx="269">
                  <c:v>0.45904908564814817</c:v>
                </c:pt>
                <c:pt idx="270">
                  <c:v>0.45906065972222221</c:v>
                </c:pt>
                <c:pt idx="271">
                  <c:v>0.4590722337962963</c:v>
                </c:pt>
                <c:pt idx="272">
                  <c:v>0.45908380787037034</c:v>
                </c:pt>
                <c:pt idx="273">
                  <c:v>0.45909538194444449</c:v>
                </c:pt>
                <c:pt idx="274">
                  <c:v>0.45910695601851853</c:v>
                </c:pt>
                <c:pt idx="275">
                  <c:v>0.45911853009259262</c:v>
                </c:pt>
                <c:pt idx="276">
                  <c:v>0.45913010416666666</c:v>
                </c:pt>
                <c:pt idx="277">
                  <c:v>0.45914167824074076</c:v>
                </c:pt>
                <c:pt idx="278">
                  <c:v>0.4591532523148148</c:v>
                </c:pt>
                <c:pt idx="279">
                  <c:v>0.45916482638888884</c:v>
                </c:pt>
                <c:pt idx="280">
                  <c:v>0.45917640046296299</c:v>
                </c:pt>
                <c:pt idx="281">
                  <c:v>0.45918797453703702</c:v>
                </c:pt>
                <c:pt idx="282">
                  <c:v>0.45919954861111112</c:v>
                </c:pt>
                <c:pt idx="283">
                  <c:v>0.45921112268518516</c:v>
                </c:pt>
                <c:pt idx="284">
                  <c:v>0.45922269675925925</c:v>
                </c:pt>
                <c:pt idx="285">
                  <c:v>0.45923427083333329</c:v>
                </c:pt>
                <c:pt idx="286">
                  <c:v>0.45924584490740744</c:v>
                </c:pt>
                <c:pt idx="287">
                  <c:v>0.45925741898148148</c:v>
                </c:pt>
                <c:pt idx="288">
                  <c:v>0.45926899305555557</c:v>
                </c:pt>
                <c:pt idx="289">
                  <c:v>0.45928056712962961</c:v>
                </c:pt>
                <c:pt idx="290">
                  <c:v>0.45929214120370371</c:v>
                </c:pt>
                <c:pt idx="291">
                  <c:v>0.45930371527777775</c:v>
                </c:pt>
                <c:pt idx="292">
                  <c:v>0.4593152893518519</c:v>
                </c:pt>
                <c:pt idx="293">
                  <c:v>0.45932686342592594</c:v>
                </c:pt>
                <c:pt idx="294">
                  <c:v>0.45933843750000003</c:v>
                </c:pt>
                <c:pt idx="295">
                  <c:v>0.45935001157407407</c:v>
                </c:pt>
                <c:pt idx="296">
                  <c:v>0.45936158564814816</c:v>
                </c:pt>
                <c:pt idx="297">
                  <c:v>0.4593731597222222</c:v>
                </c:pt>
                <c:pt idx="298">
                  <c:v>0.45938473379629635</c:v>
                </c:pt>
                <c:pt idx="299">
                  <c:v>0.45939630787037039</c:v>
                </c:pt>
                <c:pt idx="300">
                  <c:v>0.45940788194444443</c:v>
                </c:pt>
                <c:pt idx="301">
                  <c:v>0.45941945601851852</c:v>
                </c:pt>
                <c:pt idx="302">
                  <c:v>0.45943103009259256</c:v>
                </c:pt>
                <c:pt idx="303">
                  <c:v>0.45944260416666666</c:v>
                </c:pt>
                <c:pt idx="304">
                  <c:v>0.4594541782407407</c:v>
                </c:pt>
                <c:pt idx="305">
                  <c:v>0.45946575231481485</c:v>
                </c:pt>
                <c:pt idx="306">
                  <c:v>0.45947732638888888</c:v>
                </c:pt>
                <c:pt idx="307">
                  <c:v>0.45948890046296298</c:v>
                </c:pt>
                <c:pt idx="308">
                  <c:v>0.45950047453703702</c:v>
                </c:pt>
                <c:pt idx="309">
                  <c:v>0.45951204861111111</c:v>
                </c:pt>
                <c:pt idx="310">
                  <c:v>0.45952362268518515</c:v>
                </c:pt>
                <c:pt idx="311">
                  <c:v>0.4595351967592593</c:v>
                </c:pt>
                <c:pt idx="312">
                  <c:v>0.45954677083333334</c:v>
                </c:pt>
                <c:pt idx="313">
                  <c:v>0.45955834490740743</c:v>
                </c:pt>
                <c:pt idx="314">
                  <c:v>0.45956991898148147</c:v>
                </c:pt>
                <c:pt idx="315">
                  <c:v>0.45958149305555557</c:v>
                </c:pt>
                <c:pt idx="316">
                  <c:v>0.45959306712962961</c:v>
                </c:pt>
                <c:pt idx="317">
                  <c:v>0.45960464120370376</c:v>
                </c:pt>
                <c:pt idx="318">
                  <c:v>0.4596162152777778</c:v>
                </c:pt>
                <c:pt idx="319">
                  <c:v>0.45962778935185183</c:v>
                </c:pt>
                <c:pt idx="320">
                  <c:v>0.45963936342592593</c:v>
                </c:pt>
                <c:pt idx="321">
                  <c:v>0.45965093749999997</c:v>
                </c:pt>
                <c:pt idx="322">
                  <c:v>0.45966251157407406</c:v>
                </c:pt>
                <c:pt idx="323">
                  <c:v>0.4596740856481481</c:v>
                </c:pt>
                <c:pt idx="324">
                  <c:v>0.45968565972222225</c:v>
                </c:pt>
                <c:pt idx="325">
                  <c:v>0.45969723379629629</c:v>
                </c:pt>
                <c:pt idx="326">
                  <c:v>0.45970880787037038</c:v>
                </c:pt>
                <c:pt idx="327">
                  <c:v>0.45972038194444442</c:v>
                </c:pt>
                <c:pt idx="328">
                  <c:v>0.45973195601851852</c:v>
                </c:pt>
                <c:pt idx="329">
                  <c:v>0.45974353009259256</c:v>
                </c:pt>
                <c:pt idx="330">
                  <c:v>0.45975510416666671</c:v>
                </c:pt>
                <c:pt idx="331">
                  <c:v>0.45976667824074074</c:v>
                </c:pt>
                <c:pt idx="332">
                  <c:v>0.45977825231481484</c:v>
                </c:pt>
                <c:pt idx="333">
                  <c:v>0.45978982638888888</c:v>
                </c:pt>
                <c:pt idx="334">
                  <c:v>0.45980140046296297</c:v>
                </c:pt>
                <c:pt idx="335">
                  <c:v>0.45981297453703701</c:v>
                </c:pt>
                <c:pt idx="336">
                  <c:v>0.45982454861111116</c:v>
                </c:pt>
                <c:pt idx="337">
                  <c:v>0.4598361226851852</c:v>
                </c:pt>
                <c:pt idx="338">
                  <c:v>0.45984769675925929</c:v>
                </c:pt>
                <c:pt idx="339">
                  <c:v>0.45985927083333333</c:v>
                </c:pt>
                <c:pt idx="340">
                  <c:v>0.45987084490740737</c:v>
                </c:pt>
                <c:pt idx="341">
                  <c:v>0.45988241898148147</c:v>
                </c:pt>
                <c:pt idx="342">
                  <c:v>0.45989399305555551</c:v>
                </c:pt>
                <c:pt idx="343">
                  <c:v>0.45990556712962966</c:v>
                </c:pt>
                <c:pt idx="344">
                  <c:v>0.45991714120370369</c:v>
                </c:pt>
                <c:pt idx="345">
                  <c:v>0.45992871527777779</c:v>
                </c:pt>
                <c:pt idx="346">
                  <c:v>0.45994028935185183</c:v>
                </c:pt>
                <c:pt idx="347">
                  <c:v>0.45995186342592592</c:v>
                </c:pt>
                <c:pt idx="348">
                  <c:v>0.45996343749999996</c:v>
                </c:pt>
                <c:pt idx="349">
                  <c:v>0.45997501157407411</c:v>
                </c:pt>
                <c:pt idx="350">
                  <c:v>0.45998658564814815</c:v>
                </c:pt>
                <c:pt idx="351">
                  <c:v>0.45999815972222224</c:v>
                </c:pt>
                <c:pt idx="352">
                  <c:v>0.46000973379629628</c:v>
                </c:pt>
                <c:pt idx="353">
                  <c:v>0.46002130787037038</c:v>
                </c:pt>
                <c:pt idx="354">
                  <c:v>0.46003288194444442</c:v>
                </c:pt>
                <c:pt idx="355">
                  <c:v>0.46004445601851857</c:v>
                </c:pt>
                <c:pt idx="356">
                  <c:v>0.4600560300925926</c:v>
                </c:pt>
                <c:pt idx="357">
                  <c:v>0.4600676041666667</c:v>
                </c:pt>
                <c:pt idx="358">
                  <c:v>0.46007917824074074</c:v>
                </c:pt>
                <c:pt idx="359">
                  <c:v>0.46009075231481483</c:v>
                </c:pt>
                <c:pt idx="360">
                  <c:v>0.46010232638888887</c:v>
                </c:pt>
                <c:pt idx="361">
                  <c:v>0.46011390046296291</c:v>
                </c:pt>
                <c:pt idx="362">
                  <c:v>0.46012547453703706</c:v>
                </c:pt>
                <c:pt idx="363">
                  <c:v>0.4601370486111111</c:v>
                </c:pt>
                <c:pt idx="364">
                  <c:v>0.46014862268518519</c:v>
                </c:pt>
                <c:pt idx="365">
                  <c:v>0.46016019675925923</c:v>
                </c:pt>
                <c:pt idx="366">
                  <c:v>0.46017177083333333</c:v>
                </c:pt>
                <c:pt idx="367">
                  <c:v>0.46018334490740737</c:v>
                </c:pt>
                <c:pt idx="368">
                  <c:v>0.46019491898148152</c:v>
                </c:pt>
                <c:pt idx="369">
                  <c:v>0.46020649305555555</c:v>
                </c:pt>
                <c:pt idx="370">
                  <c:v>0.46021806712962965</c:v>
                </c:pt>
                <c:pt idx="371">
                  <c:v>0.46022964120370369</c:v>
                </c:pt>
                <c:pt idx="372">
                  <c:v>0.46024121527777778</c:v>
                </c:pt>
                <c:pt idx="373">
                  <c:v>0.46025278935185182</c:v>
                </c:pt>
                <c:pt idx="374">
                  <c:v>0.46026436342592597</c:v>
                </c:pt>
                <c:pt idx="375">
                  <c:v>0.46027593750000001</c:v>
                </c:pt>
                <c:pt idx="376">
                  <c:v>0.4602875115740741</c:v>
                </c:pt>
                <c:pt idx="377">
                  <c:v>0.46029908564814814</c:v>
                </c:pt>
                <c:pt idx="378">
                  <c:v>0.46031065972222224</c:v>
                </c:pt>
                <c:pt idx="379">
                  <c:v>0.46032223379629628</c:v>
                </c:pt>
                <c:pt idx="380">
                  <c:v>0.46033380787037032</c:v>
                </c:pt>
                <c:pt idx="381">
                  <c:v>0.46034538194444447</c:v>
                </c:pt>
                <c:pt idx="382">
                  <c:v>0.4603569560185185</c:v>
                </c:pt>
                <c:pt idx="383">
                  <c:v>0.4603685300925926</c:v>
                </c:pt>
                <c:pt idx="384">
                  <c:v>0.46038010416666664</c:v>
                </c:pt>
                <c:pt idx="385">
                  <c:v>0.46039167824074073</c:v>
                </c:pt>
                <c:pt idx="386">
                  <c:v>0.46040325231481477</c:v>
                </c:pt>
                <c:pt idx="387">
                  <c:v>0.46041482638888892</c:v>
                </c:pt>
                <c:pt idx="388">
                  <c:v>0.46042640046296296</c:v>
                </c:pt>
                <c:pt idx="389">
                  <c:v>0.46043797453703705</c:v>
                </c:pt>
                <c:pt idx="390">
                  <c:v>0.46044954861111109</c:v>
                </c:pt>
                <c:pt idx="391">
                  <c:v>0.46046112268518519</c:v>
                </c:pt>
                <c:pt idx="392">
                  <c:v>0.46047269675925923</c:v>
                </c:pt>
                <c:pt idx="393">
                  <c:v>0.46048427083333338</c:v>
                </c:pt>
                <c:pt idx="394">
                  <c:v>0.46049584490740741</c:v>
                </c:pt>
                <c:pt idx="395">
                  <c:v>0.46050741898148151</c:v>
                </c:pt>
                <c:pt idx="396">
                  <c:v>0.46051899305555555</c:v>
                </c:pt>
                <c:pt idx="397">
                  <c:v>0.46053056712962964</c:v>
                </c:pt>
                <c:pt idx="398">
                  <c:v>0.46054214120370368</c:v>
                </c:pt>
                <c:pt idx="399">
                  <c:v>0.46055371527777783</c:v>
                </c:pt>
                <c:pt idx="400">
                  <c:v>0.46056528935185187</c:v>
                </c:pt>
                <c:pt idx="401">
                  <c:v>0.46057686342592591</c:v>
                </c:pt>
                <c:pt idx="402">
                  <c:v>0.4605884375</c:v>
                </c:pt>
                <c:pt idx="403">
                  <c:v>0.46060001157407404</c:v>
                </c:pt>
                <c:pt idx="404">
                  <c:v>0.46061158564814814</c:v>
                </c:pt>
                <c:pt idx="405">
                  <c:v>0.46062315972222218</c:v>
                </c:pt>
                <c:pt idx="406">
                  <c:v>0.46063473379629633</c:v>
                </c:pt>
                <c:pt idx="407">
                  <c:v>0.46064630787037036</c:v>
                </c:pt>
                <c:pt idx="408">
                  <c:v>0.46065788194444446</c:v>
                </c:pt>
                <c:pt idx="409">
                  <c:v>0.4606694560185185</c:v>
                </c:pt>
                <c:pt idx="410">
                  <c:v>0.46068103009259259</c:v>
                </c:pt>
                <c:pt idx="411">
                  <c:v>0.46069260416666663</c:v>
                </c:pt>
                <c:pt idx="412">
                  <c:v>0.46070417824074078</c:v>
                </c:pt>
                <c:pt idx="413">
                  <c:v>0.46071575231481482</c:v>
                </c:pt>
                <c:pt idx="414">
                  <c:v>0.46072732638888891</c:v>
                </c:pt>
                <c:pt idx="415">
                  <c:v>0.46073890046296295</c:v>
                </c:pt>
                <c:pt idx="416">
                  <c:v>0.46075047453703705</c:v>
                </c:pt>
                <c:pt idx="417">
                  <c:v>0.46076204861111109</c:v>
                </c:pt>
                <c:pt idx="418">
                  <c:v>0.46077362268518524</c:v>
                </c:pt>
                <c:pt idx="419">
                  <c:v>0.46078519675925927</c:v>
                </c:pt>
                <c:pt idx="420">
                  <c:v>0.46079677083333337</c:v>
                </c:pt>
                <c:pt idx="421">
                  <c:v>0.46080834490740741</c:v>
                </c:pt>
                <c:pt idx="422">
                  <c:v>0.46081991898148145</c:v>
                </c:pt>
                <c:pt idx="423">
                  <c:v>0.46083149305555554</c:v>
                </c:pt>
                <c:pt idx="424">
                  <c:v>0.46084306712962958</c:v>
                </c:pt>
                <c:pt idx="425">
                  <c:v>0.46085464120370373</c:v>
                </c:pt>
                <c:pt idx="426">
                  <c:v>0.46086621527777777</c:v>
                </c:pt>
                <c:pt idx="427">
                  <c:v>0.46087778935185186</c:v>
                </c:pt>
                <c:pt idx="428">
                  <c:v>0.4608893634259259</c:v>
                </c:pt>
                <c:pt idx="429">
                  <c:v>0.4609009375</c:v>
                </c:pt>
                <c:pt idx="430">
                  <c:v>0.46091251157407404</c:v>
                </c:pt>
                <c:pt idx="431">
                  <c:v>0.46092408564814819</c:v>
                </c:pt>
                <c:pt idx="432">
                  <c:v>0.46093565972222222</c:v>
                </c:pt>
                <c:pt idx="433">
                  <c:v>0.46094723379629632</c:v>
                </c:pt>
                <c:pt idx="434">
                  <c:v>0.46095880787037036</c:v>
                </c:pt>
                <c:pt idx="435">
                  <c:v>0.46097038194444445</c:v>
                </c:pt>
                <c:pt idx="436">
                  <c:v>0.46098195601851849</c:v>
                </c:pt>
                <c:pt idx="437">
                  <c:v>0.46099353009259264</c:v>
                </c:pt>
                <c:pt idx="438">
                  <c:v>0.46100510416666668</c:v>
                </c:pt>
                <c:pt idx="439">
                  <c:v>0.46101667824074077</c:v>
                </c:pt>
                <c:pt idx="440">
                  <c:v>0.46102825231481481</c:v>
                </c:pt>
                <c:pt idx="441">
                  <c:v>0.46103982638888891</c:v>
                </c:pt>
                <c:pt idx="442">
                  <c:v>0.46105140046296295</c:v>
                </c:pt>
                <c:pt idx="443">
                  <c:v>0.46106297453703698</c:v>
                </c:pt>
                <c:pt idx="444">
                  <c:v>0.46107454861111113</c:v>
                </c:pt>
                <c:pt idx="445">
                  <c:v>0.46108612268518517</c:v>
                </c:pt>
                <c:pt idx="446">
                  <c:v>0.46109769675925927</c:v>
                </c:pt>
                <c:pt idx="447">
                  <c:v>0.46110927083333331</c:v>
                </c:pt>
                <c:pt idx="448">
                  <c:v>0.4611208449074074</c:v>
                </c:pt>
                <c:pt idx="449">
                  <c:v>0.46113241898148144</c:v>
                </c:pt>
                <c:pt idx="450">
                  <c:v>0.46114399305555559</c:v>
                </c:pt>
                <c:pt idx="451">
                  <c:v>0.46115556712962963</c:v>
                </c:pt>
                <c:pt idx="452">
                  <c:v>0.46116714120370372</c:v>
                </c:pt>
                <c:pt idx="453">
                  <c:v>0.46117871527777776</c:v>
                </c:pt>
                <c:pt idx="454">
                  <c:v>0.46119028935185186</c:v>
                </c:pt>
                <c:pt idx="455">
                  <c:v>0.4612018634259259</c:v>
                </c:pt>
                <c:pt idx="456">
                  <c:v>0.46121343750000005</c:v>
                </c:pt>
                <c:pt idx="457">
                  <c:v>0.46122501157407408</c:v>
                </c:pt>
                <c:pt idx="458">
                  <c:v>0.46123658564814818</c:v>
                </c:pt>
                <c:pt idx="459">
                  <c:v>0.46124815972222222</c:v>
                </c:pt>
                <c:pt idx="460">
                  <c:v>0.46125973379629631</c:v>
                </c:pt>
                <c:pt idx="461">
                  <c:v>0.46127130787037035</c:v>
                </c:pt>
                <c:pt idx="462">
                  <c:v>0.46128288194444439</c:v>
                </c:pt>
                <c:pt idx="463">
                  <c:v>0.46129445601851854</c:v>
                </c:pt>
                <c:pt idx="464">
                  <c:v>0.46130603009259258</c:v>
                </c:pt>
                <c:pt idx="465">
                  <c:v>0.46131760416666667</c:v>
                </c:pt>
                <c:pt idx="466">
                  <c:v>0.46132917824074071</c:v>
                </c:pt>
                <c:pt idx="467">
                  <c:v>0.46134075231481481</c:v>
                </c:pt>
                <c:pt idx="468">
                  <c:v>0.46135232638888884</c:v>
                </c:pt>
                <c:pt idx="469">
                  <c:v>0.46136390046296299</c:v>
                </c:pt>
                <c:pt idx="470">
                  <c:v>0.46137547453703703</c:v>
                </c:pt>
                <c:pt idx="471">
                  <c:v>0.46138704861111113</c:v>
                </c:pt>
                <c:pt idx="472">
                  <c:v>0.46139862268518517</c:v>
                </c:pt>
                <c:pt idx="473">
                  <c:v>0.46141019675925926</c:v>
                </c:pt>
                <c:pt idx="474">
                  <c:v>0.4614217708333333</c:v>
                </c:pt>
                <c:pt idx="475">
                  <c:v>0.46143334490740745</c:v>
                </c:pt>
                <c:pt idx="476">
                  <c:v>0.46144491898148149</c:v>
                </c:pt>
                <c:pt idx="477">
                  <c:v>0.46145649305555558</c:v>
                </c:pt>
                <c:pt idx="478">
                  <c:v>0.46146806712962962</c:v>
                </c:pt>
                <c:pt idx="479">
                  <c:v>0.46147964120370372</c:v>
                </c:pt>
                <c:pt idx="480">
                  <c:v>0.46149121527777776</c:v>
                </c:pt>
                <c:pt idx="481">
                  <c:v>0.46150278935185191</c:v>
                </c:pt>
                <c:pt idx="482">
                  <c:v>0.46151436342592594</c:v>
                </c:pt>
                <c:pt idx="483">
                  <c:v>0.46152593749999998</c:v>
                </c:pt>
                <c:pt idx="484">
                  <c:v>0.46153751157407408</c:v>
                </c:pt>
                <c:pt idx="485">
                  <c:v>0.46154908564814812</c:v>
                </c:pt>
                <c:pt idx="486">
                  <c:v>0.46156065972222221</c:v>
                </c:pt>
                <c:pt idx="487">
                  <c:v>0.46157223379629625</c:v>
                </c:pt>
                <c:pt idx="488">
                  <c:v>0.4615838078703704</c:v>
                </c:pt>
                <c:pt idx="489">
                  <c:v>0.46159538194444444</c:v>
                </c:pt>
                <c:pt idx="490">
                  <c:v>0.46160695601851853</c:v>
                </c:pt>
                <c:pt idx="491">
                  <c:v>0.46161853009259257</c:v>
                </c:pt>
                <c:pt idx="492">
                  <c:v>0.46163010416666667</c:v>
                </c:pt>
                <c:pt idx="493">
                  <c:v>0.4616416782407407</c:v>
                </c:pt>
                <c:pt idx="494">
                  <c:v>0.46165325231481485</c:v>
                </c:pt>
                <c:pt idx="495">
                  <c:v>0.46166482638888889</c:v>
                </c:pt>
                <c:pt idx="496">
                  <c:v>0.46167640046296299</c:v>
                </c:pt>
                <c:pt idx="497">
                  <c:v>0.46168797453703703</c:v>
                </c:pt>
                <c:pt idx="498">
                  <c:v>0.46169954861111112</c:v>
                </c:pt>
                <c:pt idx="499">
                  <c:v>0.46171112268518516</c:v>
                </c:pt>
                <c:pt idx="500">
                  <c:v>0.46172269675925931</c:v>
                </c:pt>
                <c:pt idx="501">
                  <c:v>0.46173427083333335</c:v>
                </c:pt>
                <c:pt idx="502">
                  <c:v>0.46174584490740744</c:v>
                </c:pt>
                <c:pt idx="503">
                  <c:v>0.46175741898148148</c:v>
                </c:pt>
                <c:pt idx="504">
                  <c:v>0.46176899305555552</c:v>
                </c:pt>
                <c:pt idx="505">
                  <c:v>0.46178056712962962</c:v>
                </c:pt>
                <c:pt idx="506">
                  <c:v>0.46179214120370365</c:v>
                </c:pt>
                <c:pt idx="507">
                  <c:v>0.4618037152777778</c:v>
                </c:pt>
                <c:pt idx="508">
                  <c:v>0.46181528935185184</c:v>
                </c:pt>
                <c:pt idx="509">
                  <c:v>0.46182686342592594</c:v>
                </c:pt>
                <c:pt idx="510">
                  <c:v>0.46183843749999998</c:v>
                </c:pt>
                <c:pt idx="511">
                  <c:v>0.46185001157407407</c:v>
                </c:pt>
                <c:pt idx="512">
                  <c:v>0.46186158564814811</c:v>
                </c:pt>
                <c:pt idx="513">
                  <c:v>0.46187315972222226</c:v>
                </c:pt>
                <c:pt idx="514">
                  <c:v>0.4618847337962963</c:v>
                </c:pt>
                <c:pt idx="515">
                  <c:v>0.46189630787037039</c:v>
                </c:pt>
                <c:pt idx="516">
                  <c:v>0.46190788194444443</c:v>
                </c:pt>
                <c:pt idx="517">
                  <c:v>0.46191945601851853</c:v>
                </c:pt>
                <c:pt idx="518">
                  <c:v>0.46193103009259256</c:v>
                </c:pt>
                <c:pt idx="519">
                  <c:v>0.46194260416666671</c:v>
                </c:pt>
                <c:pt idx="520">
                  <c:v>0.46195417824074075</c:v>
                </c:pt>
                <c:pt idx="521">
                  <c:v>0.46196575231481485</c:v>
                </c:pt>
                <c:pt idx="522">
                  <c:v>0.46197732638888889</c:v>
                </c:pt>
                <c:pt idx="523">
                  <c:v>0.46198890046296298</c:v>
                </c:pt>
                <c:pt idx="524">
                  <c:v>0.46200047453703702</c:v>
                </c:pt>
                <c:pt idx="525">
                  <c:v>0.46201204861111106</c:v>
                </c:pt>
                <c:pt idx="526">
                  <c:v>0.46202362268518521</c:v>
                </c:pt>
                <c:pt idx="527">
                  <c:v>0.46203519675925925</c:v>
                </c:pt>
                <c:pt idx="528">
                  <c:v>0.46204677083333334</c:v>
                </c:pt>
                <c:pt idx="529">
                  <c:v>0.46205834490740738</c:v>
                </c:pt>
                <c:pt idx="530">
                  <c:v>0.46206991898148148</c:v>
                </c:pt>
                <c:pt idx="531">
                  <c:v>0.46208149305555551</c:v>
                </c:pt>
                <c:pt idx="532">
                  <c:v>0.46209306712962966</c:v>
                </c:pt>
                <c:pt idx="533">
                  <c:v>0.4621046412037037</c:v>
                </c:pt>
                <c:pt idx="534">
                  <c:v>0.4621162152777778</c:v>
                </c:pt>
                <c:pt idx="535">
                  <c:v>0.46212778935185184</c:v>
                </c:pt>
                <c:pt idx="536">
                  <c:v>0.46213936342592593</c:v>
                </c:pt>
                <c:pt idx="537">
                  <c:v>0.46215093749999997</c:v>
                </c:pt>
                <c:pt idx="538">
                  <c:v>0.46216251157407412</c:v>
                </c:pt>
                <c:pt idx="539">
                  <c:v>0.46217408564814816</c:v>
                </c:pt>
                <c:pt idx="540">
                  <c:v>0.46218565972222225</c:v>
                </c:pt>
                <c:pt idx="541">
                  <c:v>0.46219723379629629</c:v>
                </c:pt>
                <c:pt idx="542">
                  <c:v>0.46220880787037039</c:v>
                </c:pt>
                <c:pt idx="543">
                  <c:v>0.46222038194444443</c:v>
                </c:pt>
                <c:pt idx="544">
                  <c:v>0.46223195601851846</c:v>
                </c:pt>
                <c:pt idx="545">
                  <c:v>0.46224353009259261</c:v>
                </c:pt>
                <c:pt idx="546">
                  <c:v>0.46225510416666665</c:v>
                </c:pt>
                <c:pt idx="547">
                  <c:v>0.46226667824074075</c:v>
                </c:pt>
                <c:pt idx="548">
                  <c:v>0.46227825231481479</c:v>
                </c:pt>
                <c:pt idx="549">
                  <c:v>0.46228982638888888</c:v>
                </c:pt>
                <c:pt idx="550">
                  <c:v>0.46230140046296292</c:v>
                </c:pt>
                <c:pt idx="551">
                  <c:v>0.46231297453703707</c:v>
                </c:pt>
                <c:pt idx="552">
                  <c:v>0.46232454861111111</c:v>
                </c:pt>
                <c:pt idx="553">
                  <c:v>0.4623361226851852</c:v>
                </c:pt>
                <c:pt idx="554">
                  <c:v>0.46234769675925924</c:v>
                </c:pt>
                <c:pt idx="555">
                  <c:v>0.46235927083333334</c:v>
                </c:pt>
                <c:pt idx="556">
                  <c:v>0.46237084490740737</c:v>
                </c:pt>
                <c:pt idx="557">
                  <c:v>0.46238241898148152</c:v>
                </c:pt>
                <c:pt idx="558">
                  <c:v>0.46239399305555556</c:v>
                </c:pt>
                <c:pt idx="559">
                  <c:v>0.46240556712962966</c:v>
                </c:pt>
                <c:pt idx="560">
                  <c:v>0.4624171412037037</c:v>
                </c:pt>
                <c:pt idx="561">
                  <c:v>0.46242871527777779</c:v>
                </c:pt>
                <c:pt idx="562">
                  <c:v>0.46244028935185183</c:v>
                </c:pt>
                <c:pt idx="563">
                  <c:v>0.46245186342592598</c:v>
                </c:pt>
                <c:pt idx="564">
                  <c:v>0.46246343750000002</c:v>
                </c:pt>
                <c:pt idx="565">
                  <c:v>0.46247501157407406</c:v>
                </c:pt>
                <c:pt idx="566">
                  <c:v>0.46248658564814815</c:v>
                </c:pt>
                <c:pt idx="567">
                  <c:v>0.46249815972222219</c:v>
                </c:pt>
                <c:pt idx="568">
                  <c:v>0.46250973379629629</c:v>
                </c:pt>
                <c:pt idx="569">
                  <c:v>0.46252130787037032</c:v>
                </c:pt>
                <c:pt idx="570">
                  <c:v>0.46253288194444447</c:v>
                </c:pt>
                <c:pt idx="571">
                  <c:v>0.46254445601851851</c:v>
                </c:pt>
                <c:pt idx="572">
                  <c:v>0.46255603009259261</c:v>
                </c:pt>
                <c:pt idx="573">
                  <c:v>0.46256760416666665</c:v>
                </c:pt>
                <c:pt idx="574">
                  <c:v>0.46257917824074074</c:v>
                </c:pt>
                <c:pt idx="575">
                  <c:v>0.46259075231481478</c:v>
                </c:pt>
                <c:pt idx="576">
                  <c:v>0.46260232638888893</c:v>
                </c:pt>
                <c:pt idx="577">
                  <c:v>0.46261390046296297</c:v>
                </c:pt>
                <c:pt idx="578">
                  <c:v>0.46262547453703706</c:v>
                </c:pt>
                <c:pt idx="579">
                  <c:v>0.4626370486111111</c:v>
                </c:pt>
                <c:pt idx="580">
                  <c:v>0.4626486226851852</c:v>
                </c:pt>
                <c:pt idx="581">
                  <c:v>0.46266019675925923</c:v>
                </c:pt>
                <c:pt idx="582">
                  <c:v>0.46267177083333338</c:v>
                </c:pt>
                <c:pt idx="583">
                  <c:v>0.46268334490740742</c:v>
                </c:pt>
                <c:pt idx="584">
                  <c:v>0.46269491898148152</c:v>
                </c:pt>
                <c:pt idx="585">
                  <c:v>0.46270649305555556</c:v>
                </c:pt>
                <c:pt idx="586">
                  <c:v>0.4627180671296296</c:v>
                </c:pt>
                <c:pt idx="587">
                  <c:v>0.46272964120370369</c:v>
                </c:pt>
                <c:pt idx="588">
                  <c:v>0.46274121527777773</c:v>
                </c:pt>
                <c:pt idx="589">
                  <c:v>0.46275278935185188</c:v>
                </c:pt>
                <c:pt idx="590">
                  <c:v>0.46276436342592592</c:v>
                </c:pt>
                <c:pt idx="591">
                  <c:v>0.46277593750000001</c:v>
                </c:pt>
                <c:pt idx="592">
                  <c:v>0.46278751157407405</c:v>
                </c:pt>
                <c:pt idx="593">
                  <c:v>0.46279908564814815</c:v>
                </c:pt>
                <c:pt idx="594">
                  <c:v>0.46281065972222218</c:v>
                </c:pt>
                <c:pt idx="595">
                  <c:v>0.46282223379629633</c:v>
                </c:pt>
                <c:pt idx="596">
                  <c:v>0.46283380787037037</c:v>
                </c:pt>
                <c:pt idx="597">
                  <c:v>0.46284538194444447</c:v>
                </c:pt>
                <c:pt idx="598">
                  <c:v>0.46285695601851851</c:v>
                </c:pt>
                <c:pt idx="599">
                  <c:v>0.4628685300925926</c:v>
                </c:pt>
                <c:pt idx="600">
                  <c:v>0.46288010416666664</c:v>
                </c:pt>
                <c:pt idx="601">
                  <c:v>0.46289167824074079</c:v>
                </c:pt>
                <c:pt idx="602">
                  <c:v>0.46290325231481483</c:v>
                </c:pt>
                <c:pt idx="603">
                  <c:v>0.46291482638888892</c:v>
                </c:pt>
                <c:pt idx="604">
                  <c:v>0.46292640046296296</c:v>
                </c:pt>
                <c:pt idx="605">
                  <c:v>0.462937974537037</c:v>
                </c:pt>
                <c:pt idx="606">
                  <c:v>0.46294954861111109</c:v>
                </c:pt>
                <c:pt idx="607">
                  <c:v>0.46296112268518513</c:v>
                </c:pt>
                <c:pt idx="608">
                  <c:v>0.46297269675925928</c:v>
                </c:pt>
                <c:pt idx="609">
                  <c:v>0.46298427083333332</c:v>
                </c:pt>
                <c:pt idx="610">
                  <c:v>0.46299584490740742</c:v>
                </c:pt>
                <c:pt idx="611">
                  <c:v>0.46300741898148146</c:v>
                </c:pt>
                <c:pt idx="612">
                  <c:v>0.46301899305555555</c:v>
                </c:pt>
                <c:pt idx="613">
                  <c:v>0.46303056712962959</c:v>
                </c:pt>
                <c:pt idx="614">
                  <c:v>0.46304214120370374</c:v>
                </c:pt>
                <c:pt idx="615">
                  <c:v>0.46305371527777778</c:v>
                </c:pt>
                <c:pt idx="616">
                  <c:v>0.46306528935185187</c:v>
                </c:pt>
                <c:pt idx="617">
                  <c:v>0.46307686342592591</c:v>
                </c:pt>
                <c:pt idx="618">
                  <c:v>0.46308843750000001</c:v>
                </c:pt>
                <c:pt idx="619">
                  <c:v>0.46310001157407404</c:v>
                </c:pt>
                <c:pt idx="620">
                  <c:v>0.46311158564814819</c:v>
                </c:pt>
                <c:pt idx="621">
                  <c:v>0.46312315972222223</c:v>
                </c:pt>
                <c:pt idx="622">
                  <c:v>0.46313473379629633</c:v>
                </c:pt>
                <c:pt idx="623">
                  <c:v>0.46314630787037037</c:v>
                </c:pt>
                <c:pt idx="624">
                  <c:v>0.46315788194444446</c:v>
                </c:pt>
                <c:pt idx="625">
                  <c:v>0.4631694560185185</c:v>
                </c:pt>
                <c:pt idx="626">
                  <c:v>0.46318103009259254</c:v>
                </c:pt>
                <c:pt idx="627">
                  <c:v>0.46319260416666669</c:v>
                </c:pt>
                <c:pt idx="628">
                  <c:v>0.46320417824074073</c:v>
                </c:pt>
                <c:pt idx="629">
                  <c:v>0.46321575231481482</c:v>
                </c:pt>
                <c:pt idx="630">
                  <c:v>0.46322732638888886</c:v>
                </c:pt>
                <c:pt idx="631">
                  <c:v>0.46323890046296295</c:v>
                </c:pt>
                <c:pt idx="632">
                  <c:v>0.46325047453703699</c:v>
                </c:pt>
                <c:pt idx="633">
                  <c:v>0.46326204861111114</c:v>
                </c:pt>
                <c:pt idx="634">
                  <c:v>0.46327362268518518</c:v>
                </c:pt>
                <c:pt idx="635">
                  <c:v>0.46328519675925928</c:v>
                </c:pt>
                <c:pt idx="636">
                  <c:v>0.46329677083333332</c:v>
                </c:pt>
                <c:pt idx="637">
                  <c:v>0.46330834490740741</c:v>
                </c:pt>
                <c:pt idx="638">
                  <c:v>0.46331991898148145</c:v>
                </c:pt>
                <c:pt idx="639">
                  <c:v>0.4633314930555556</c:v>
                </c:pt>
                <c:pt idx="640">
                  <c:v>0.46334306712962964</c:v>
                </c:pt>
                <c:pt idx="641">
                  <c:v>0.46335464120370373</c:v>
                </c:pt>
                <c:pt idx="642">
                  <c:v>0.46336621527777777</c:v>
                </c:pt>
                <c:pt idx="643">
                  <c:v>0.46337778935185187</c:v>
                </c:pt>
                <c:pt idx="644">
                  <c:v>0.4633893634259259</c:v>
                </c:pt>
                <c:pt idx="645">
                  <c:v>0.46340093750000005</c:v>
                </c:pt>
                <c:pt idx="646">
                  <c:v>0.46341251157407409</c:v>
                </c:pt>
                <c:pt idx="647">
                  <c:v>0.46342408564814813</c:v>
                </c:pt>
                <c:pt idx="648">
                  <c:v>0.46343565972222223</c:v>
                </c:pt>
                <c:pt idx="649">
                  <c:v>0.46344723379629627</c:v>
                </c:pt>
                <c:pt idx="650">
                  <c:v>0.46345880787037036</c:v>
                </c:pt>
                <c:pt idx="651">
                  <c:v>0.4634703819444444</c:v>
                </c:pt>
                <c:pt idx="652">
                  <c:v>0.46348195601851855</c:v>
                </c:pt>
                <c:pt idx="653">
                  <c:v>0.46349353009259259</c:v>
                </c:pt>
                <c:pt idx="654">
                  <c:v>0.46350510416666668</c:v>
                </c:pt>
                <c:pt idx="655">
                  <c:v>0.46351667824074072</c:v>
                </c:pt>
                <c:pt idx="656">
                  <c:v>0.46352825231481481</c:v>
                </c:pt>
                <c:pt idx="657">
                  <c:v>0.46353982638888885</c:v>
                </c:pt>
                <c:pt idx="658">
                  <c:v>0.463551400462963</c:v>
                </c:pt>
                <c:pt idx="659">
                  <c:v>0.46356297453703704</c:v>
                </c:pt>
                <c:pt idx="660">
                  <c:v>0.46357454861111114</c:v>
                </c:pt>
                <c:pt idx="661">
                  <c:v>0.46358612268518518</c:v>
                </c:pt>
                <c:pt idx="662">
                  <c:v>0.46359769675925927</c:v>
                </c:pt>
                <c:pt idx="663">
                  <c:v>0.46360927083333331</c:v>
                </c:pt>
                <c:pt idx="664">
                  <c:v>0.46362084490740746</c:v>
                </c:pt>
                <c:pt idx="665">
                  <c:v>0.4636324189814815</c:v>
                </c:pt>
                <c:pt idx="666">
                  <c:v>0.46364399305555559</c:v>
                </c:pt>
                <c:pt idx="667">
                  <c:v>0.46365556712962963</c:v>
                </c:pt>
                <c:pt idx="668">
                  <c:v>0.46366714120370367</c:v>
                </c:pt>
                <c:pt idx="669">
                  <c:v>0.46367871527777776</c:v>
                </c:pt>
                <c:pt idx="670">
                  <c:v>0.4636902893518518</c:v>
                </c:pt>
                <c:pt idx="671">
                  <c:v>0.46370186342592595</c:v>
                </c:pt>
                <c:pt idx="672">
                  <c:v>0.46371343749999999</c:v>
                </c:pt>
                <c:pt idx="673">
                  <c:v>0.46372501157407409</c:v>
                </c:pt>
                <c:pt idx="674">
                  <c:v>0.46373658564814813</c:v>
                </c:pt>
                <c:pt idx="675">
                  <c:v>0.46374815972222222</c:v>
                </c:pt>
                <c:pt idx="676">
                  <c:v>0.46375973379629626</c:v>
                </c:pt>
                <c:pt idx="677">
                  <c:v>0.46377130787037041</c:v>
                </c:pt>
                <c:pt idx="678">
                  <c:v>0.46378288194444445</c:v>
                </c:pt>
                <c:pt idx="679">
                  <c:v>0.46379445601851854</c:v>
                </c:pt>
                <c:pt idx="680">
                  <c:v>0.46380603009259258</c:v>
                </c:pt>
                <c:pt idx="681">
                  <c:v>0.46381760416666667</c:v>
                </c:pt>
                <c:pt idx="682">
                  <c:v>0.46382917824074071</c:v>
                </c:pt>
                <c:pt idx="683">
                  <c:v>0.46384075231481486</c:v>
                </c:pt>
                <c:pt idx="684">
                  <c:v>0.4638523263888889</c:v>
                </c:pt>
                <c:pt idx="685">
                  <c:v>0.463863900462963</c:v>
                </c:pt>
                <c:pt idx="686">
                  <c:v>0.46387547453703704</c:v>
                </c:pt>
                <c:pt idx="687">
                  <c:v>0.46388704861111107</c:v>
                </c:pt>
                <c:pt idx="688">
                  <c:v>0.46389862268518517</c:v>
                </c:pt>
                <c:pt idx="689">
                  <c:v>0.46391019675925921</c:v>
                </c:pt>
                <c:pt idx="690">
                  <c:v>0.46392177083333336</c:v>
                </c:pt>
                <c:pt idx="691">
                  <c:v>0.4639333449074074</c:v>
                </c:pt>
                <c:pt idx="692">
                  <c:v>0.46394491898148149</c:v>
                </c:pt>
                <c:pt idx="693">
                  <c:v>0.46395649305555553</c:v>
                </c:pt>
                <c:pt idx="694">
                  <c:v>0.46396806712962962</c:v>
                </c:pt>
                <c:pt idx="695">
                  <c:v>0.46397964120370366</c:v>
                </c:pt>
                <c:pt idx="696">
                  <c:v>0.46399121527777781</c:v>
                </c:pt>
                <c:pt idx="697">
                  <c:v>0.46400278935185185</c:v>
                </c:pt>
                <c:pt idx="698">
                  <c:v>0.46401436342592595</c:v>
                </c:pt>
                <c:pt idx="699">
                  <c:v>0.46402593749999999</c:v>
                </c:pt>
                <c:pt idx="700">
                  <c:v>0.46403751157407408</c:v>
                </c:pt>
                <c:pt idx="701">
                  <c:v>0.46404908564814812</c:v>
                </c:pt>
                <c:pt idx="702">
                  <c:v>0.46406065972222227</c:v>
                </c:pt>
                <c:pt idx="703">
                  <c:v>0.46407223379629631</c:v>
                </c:pt>
                <c:pt idx="704">
                  <c:v>0.4640838078703704</c:v>
                </c:pt>
                <c:pt idx="705">
                  <c:v>0.46409538194444444</c:v>
                </c:pt>
                <c:pt idx="706">
                  <c:v>0.46410695601851853</c:v>
                </c:pt>
                <c:pt idx="707">
                  <c:v>0.46411853009259257</c:v>
                </c:pt>
                <c:pt idx="708">
                  <c:v>0.46413010416666661</c:v>
                </c:pt>
                <c:pt idx="709">
                  <c:v>0.46414167824074076</c:v>
                </c:pt>
                <c:pt idx="710">
                  <c:v>0.4641532523148148</c:v>
                </c:pt>
                <c:pt idx="711">
                  <c:v>0.4641648263888889</c:v>
                </c:pt>
                <c:pt idx="712">
                  <c:v>0.46417640046296293</c:v>
                </c:pt>
                <c:pt idx="713">
                  <c:v>0.46418797453703703</c:v>
                </c:pt>
                <c:pt idx="714">
                  <c:v>0.46419954861111107</c:v>
                </c:pt>
                <c:pt idx="715">
                  <c:v>0.46421112268518522</c:v>
                </c:pt>
                <c:pt idx="716">
                  <c:v>0.46422269675925926</c:v>
                </c:pt>
                <c:pt idx="717">
                  <c:v>0.46423427083333335</c:v>
                </c:pt>
                <c:pt idx="718">
                  <c:v>0.46424584490740739</c:v>
                </c:pt>
                <c:pt idx="719">
                  <c:v>0.46425741898148148</c:v>
                </c:pt>
                <c:pt idx="720">
                  <c:v>0.46426899305555552</c:v>
                </c:pt>
                <c:pt idx="721">
                  <c:v>0.46428056712962967</c:v>
                </c:pt>
                <c:pt idx="722">
                  <c:v>0.46429214120370371</c:v>
                </c:pt>
                <c:pt idx="723">
                  <c:v>0.46430371527777781</c:v>
                </c:pt>
                <c:pt idx="724">
                  <c:v>0.46431528935185185</c:v>
                </c:pt>
                <c:pt idx="725">
                  <c:v>0.46432686342592594</c:v>
                </c:pt>
                <c:pt idx="726">
                  <c:v>0.46433843749999998</c:v>
                </c:pt>
                <c:pt idx="727">
                  <c:v>0.46435001157407413</c:v>
                </c:pt>
                <c:pt idx="728">
                  <c:v>0.46436158564814817</c:v>
                </c:pt>
                <c:pt idx="729">
                  <c:v>0.46437315972222221</c:v>
                </c:pt>
                <c:pt idx="730">
                  <c:v>0.4643847337962963</c:v>
                </c:pt>
                <c:pt idx="731">
                  <c:v>0.46439630787037034</c:v>
                </c:pt>
                <c:pt idx="732">
                  <c:v>0.46440788194444443</c:v>
                </c:pt>
                <c:pt idx="733">
                  <c:v>0.46441945601851847</c:v>
                </c:pt>
                <c:pt idx="734">
                  <c:v>0.46443103009259262</c:v>
                </c:pt>
                <c:pt idx="735">
                  <c:v>0.46444260416666666</c:v>
                </c:pt>
                <c:pt idx="736">
                  <c:v>0.46445417824074076</c:v>
                </c:pt>
                <c:pt idx="737">
                  <c:v>0.46446575231481479</c:v>
                </c:pt>
                <c:pt idx="738">
                  <c:v>0.46447732638888889</c:v>
                </c:pt>
                <c:pt idx="739">
                  <c:v>0.46448890046296293</c:v>
                </c:pt>
                <c:pt idx="740">
                  <c:v>0.46450047453703708</c:v>
                </c:pt>
                <c:pt idx="741">
                  <c:v>0.46451204861111112</c:v>
                </c:pt>
                <c:pt idx="742">
                  <c:v>0.46452362268518521</c:v>
                </c:pt>
                <c:pt idx="743">
                  <c:v>0.46453519675925925</c:v>
                </c:pt>
                <c:pt idx="744">
                  <c:v>0.46454677083333334</c:v>
                </c:pt>
                <c:pt idx="745">
                  <c:v>0.46455834490740738</c:v>
                </c:pt>
                <c:pt idx="746">
                  <c:v>0.46456991898148153</c:v>
                </c:pt>
                <c:pt idx="747">
                  <c:v>0.46458149305555557</c:v>
                </c:pt>
                <c:pt idx="748">
                  <c:v>0.46459306712962967</c:v>
                </c:pt>
                <c:pt idx="749">
                  <c:v>0.46460464120370371</c:v>
                </c:pt>
                <c:pt idx="750">
                  <c:v>0.46461621527777774</c:v>
                </c:pt>
                <c:pt idx="751">
                  <c:v>0.46462778935185184</c:v>
                </c:pt>
                <c:pt idx="752">
                  <c:v>0.46463936342592588</c:v>
                </c:pt>
                <c:pt idx="753">
                  <c:v>0.46465093750000003</c:v>
                </c:pt>
                <c:pt idx="754">
                  <c:v>0.46466251157407407</c:v>
                </c:pt>
                <c:pt idx="755">
                  <c:v>0.46467408564814816</c:v>
                </c:pt>
                <c:pt idx="756">
                  <c:v>0.4646856597222222</c:v>
                </c:pt>
                <c:pt idx="757">
                  <c:v>0.46469723379629629</c:v>
                </c:pt>
                <c:pt idx="758">
                  <c:v>0.46470880787037033</c:v>
                </c:pt>
                <c:pt idx="759">
                  <c:v>0.46472038194444448</c:v>
                </c:pt>
                <c:pt idx="760">
                  <c:v>0.46473195601851852</c:v>
                </c:pt>
                <c:pt idx="761">
                  <c:v>0.46474353009259262</c:v>
                </c:pt>
                <c:pt idx="762">
                  <c:v>0.46475510416666665</c:v>
                </c:pt>
                <c:pt idx="763">
                  <c:v>0.46476667824074075</c:v>
                </c:pt>
                <c:pt idx="764">
                  <c:v>0.46477825231481479</c:v>
                </c:pt>
                <c:pt idx="765">
                  <c:v>0.46478982638888894</c:v>
                </c:pt>
                <c:pt idx="766">
                  <c:v>0.46480140046296298</c:v>
                </c:pt>
                <c:pt idx="767">
                  <c:v>0.46481297453703707</c:v>
                </c:pt>
                <c:pt idx="768">
                  <c:v>0.46482454861111111</c:v>
                </c:pt>
                <c:pt idx="769">
                  <c:v>0.46483612268518515</c:v>
                </c:pt>
                <c:pt idx="770">
                  <c:v>0.46484769675925924</c:v>
                </c:pt>
                <c:pt idx="771">
                  <c:v>0.46485927083333328</c:v>
                </c:pt>
                <c:pt idx="772">
                  <c:v>0.46487084490740743</c:v>
                </c:pt>
                <c:pt idx="773">
                  <c:v>0.46488241898148147</c:v>
                </c:pt>
                <c:pt idx="774">
                  <c:v>0.46489399305555557</c:v>
                </c:pt>
                <c:pt idx="775">
                  <c:v>0.4649055671296296</c:v>
                </c:pt>
                <c:pt idx="776">
                  <c:v>0.4649171412037037</c:v>
                </c:pt>
                <c:pt idx="777">
                  <c:v>0.46492871527777774</c:v>
                </c:pt>
                <c:pt idx="778">
                  <c:v>0.46494028935185189</c:v>
                </c:pt>
                <c:pt idx="779">
                  <c:v>0.46495186342592593</c:v>
                </c:pt>
                <c:pt idx="780">
                  <c:v>0.46496343750000002</c:v>
                </c:pt>
                <c:pt idx="781">
                  <c:v>0.46497501157407406</c:v>
                </c:pt>
                <c:pt idx="782">
                  <c:v>0.46498658564814815</c:v>
                </c:pt>
                <c:pt idx="783">
                  <c:v>0.46499815972222219</c:v>
                </c:pt>
                <c:pt idx="784">
                  <c:v>0.46500973379629634</c:v>
                </c:pt>
                <c:pt idx="785">
                  <c:v>0.46502130787037038</c:v>
                </c:pt>
                <c:pt idx="786">
                  <c:v>0.46503288194444448</c:v>
                </c:pt>
                <c:pt idx="787">
                  <c:v>0.46504445601851851</c:v>
                </c:pt>
                <c:pt idx="788">
                  <c:v>0.46505603009259261</c:v>
                </c:pt>
                <c:pt idx="789">
                  <c:v>0.46506760416666665</c:v>
                </c:pt>
                <c:pt idx="790">
                  <c:v>0.46507917824074069</c:v>
                </c:pt>
                <c:pt idx="791">
                  <c:v>0.46509075231481484</c:v>
                </c:pt>
                <c:pt idx="792">
                  <c:v>0.46510232638888888</c:v>
                </c:pt>
                <c:pt idx="793">
                  <c:v>0.46511390046296297</c:v>
                </c:pt>
                <c:pt idx="794">
                  <c:v>0.46512547453703701</c:v>
                </c:pt>
                <c:pt idx="795">
                  <c:v>0.4651370486111111</c:v>
                </c:pt>
                <c:pt idx="796">
                  <c:v>0.46514862268518514</c:v>
                </c:pt>
                <c:pt idx="797">
                  <c:v>0.46516019675925929</c:v>
                </c:pt>
                <c:pt idx="798">
                  <c:v>0.46517177083333333</c:v>
                </c:pt>
                <c:pt idx="799">
                  <c:v>0.46518334490740743</c:v>
                </c:pt>
                <c:pt idx="800">
                  <c:v>0.46519491898148146</c:v>
                </c:pt>
                <c:pt idx="801">
                  <c:v>0.46520649305555556</c:v>
                </c:pt>
                <c:pt idx="802">
                  <c:v>0.4652180671296296</c:v>
                </c:pt>
                <c:pt idx="803">
                  <c:v>0.46522964120370375</c:v>
                </c:pt>
                <c:pt idx="804">
                  <c:v>0.46524121527777779</c:v>
                </c:pt>
                <c:pt idx="805">
                  <c:v>0.46525278935185188</c:v>
                </c:pt>
                <c:pt idx="806">
                  <c:v>0.46526436342592592</c:v>
                </c:pt>
                <c:pt idx="807">
                  <c:v>0.46527593750000001</c:v>
                </c:pt>
                <c:pt idx="808">
                  <c:v>0.46528751157407405</c:v>
                </c:pt>
                <c:pt idx="809">
                  <c:v>0.4652990856481482</c:v>
                </c:pt>
                <c:pt idx="810">
                  <c:v>0.46531065972222224</c:v>
                </c:pt>
                <c:pt idx="811">
                  <c:v>0.46532223379629628</c:v>
                </c:pt>
                <c:pt idx="812">
                  <c:v>0.46533380787037038</c:v>
                </c:pt>
                <c:pt idx="813">
                  <c:v>0.46534538194444441</c:v>
                </c:pt>
                <c:pt idx="814">
                  <c:v>0.46535695601851851</c:v>
                </c:pt>
                <c:pt idx="815">
                  <c:v>0.46536853009259255</c:v>
                </c:pt>
                <c:pt idx="816">
                  <c:v>0.4653801041666667</c:v>
                </c:pt>
                <c:pt idx="817">
                  <c:v>0.46539167824074074</c:v>
                </c:pt>
                <c:pt idx="818">
                  <c:v>0.46540325231481483</c:v>
                </c:pt>
                <c:pt idx="819">
                  <c:v>0.46541482638888887</c:v>
                </c:pt>
                <c:pt idx="820">
                  <c:v>0.46542640046296296</c:v>
                </c:pt>
                <c:pt idx="821">
                  <c:v>0.465437974537037</c:v>
                </c:pt>
                <c:pt idx="822">
                  <c:v>0.46544954861111115</c:v>
                </c:pt>
                <c:pt idx="823">
                  <c:v>0.46546112268518519</c:v>
                </c:pt>
                <c:pt idx="824">
                  <c:v>0.46547269675925929</c:v>
                </c:pt>
                <c:pt idx="825">
                  <c:v>0.46548427083333332</c:v>
                </c:pt>
                <c:pt idx="826">
                  <c:v>0.46549584490740742</c:v>
                </c:pt>
                <c:pt idx="827">
                  <c:v>0.46550741898148146</c:v>
                </c:pt>
                <c:pt idx="828">
                  <c:v>0.46551899305555561</c:v>
                </c:pt>
                <c:pt idx="829">
                  <c:v>0.46553056712962965</c:v>
                </c:pt>
                <c:pt idx="830">
                  <c:v>0.46554214120370369</c:v>
                </c:pt>
                <c:pt idx="831">
                  <c:v>0.46555371527777778</c:v>
                </c:pt>
                <c:pt idx="832">
                  <c:v>0.46556528935185182</c:v>
                </c:pt>
                <c:pt idx="833">
                  <c:v>0.46557686342592591</c:v>
                </c:pt>
                <c:pt idx="834">
                  <c:v>0.46558843749999995</c:v>
                </c:pt>
                <c:pt idx="835">
                  <c:v>0.4656000115740741</c:v>
                </c:pt>
                <c:pt idx="836">
                  <c:v>0.46561158564814814</c:v>
                </c:pt>
                <c:pt idx="837">
                  <c:v>0.46562315972222224</c:v>
                </c:pt>
                <c:pt idx="838">
                  <c:v>0.46563473379629627</c:v>
                </c:pt>
                <c:pt idx="839">
                  <c:v>0.46564630787037037</c:v>
                </c:pt>
                <c:pt idx="840">
                  <c:v>0.46565788194444441</c:v>
                </c:pt>
                <c:pt idx="841">
                  <c:v>0.46566945601851856</c:v>
                </c:pt>
                <c:pt idx="842">
                  <c:v>0.4656810300925926</c:v>
                </c:pt>
                <c:pt idx="843">
                  <c:v>0.46569260416666669</c:v>
                </c:pt>
                <c:pt idx="844">
                  <c:v>0.46570417824074073</c:v>
                </c:pt>
                <c:pt idx="845">
                  <c:v>0.46571575231481482</c:v>
                </c:pt>
                <c:pt idx="846">
                  <c:v>0.46572732638888886</c:v>
                </c:pt>
                <c:pt idx="847">
                  <c:v>0.46573890046296301</c:v>
                </c:pt>
                <c:pt idx="848">
                  <c:v>0.46575047453703705</c:v>
                </c:pt>
                <c:pt idx="849">
                  <c:v>0.46576204861111115</c:v>
                </c:pt>
                <c:pt idx="850">
                  <c:v>0.46577362268518518</c:v>
                </c:pt>
                <c:pt idx="851">
                  <c:v>0.46578519675925922</c:v>
                </c:pt>
                <c:pt idx="852">
                  <c:v>0.46579677083333332</c:v>
                </c:pt>
                <c:pt idx="853">
                  <c:v>0.46580834490740736</c:v>
                </c:pt>
                <c:pt idx="854">
                  <c:v>0.46581991898148151</c:v>
                </c:pt>
                <c:pt idx="855">
                  <c:v>0.46583149305555555</c:v>
                </c:pt>
                <c:pt idx="856">
                  <c:v>0.46584306712962964</c:v>
                </c:pt>
                <c:pt idx="857">
                  <c:v>0.46585464120370368</c:v>
                </c:pt>
                <c:pt idx="858">
                  <c:v>0.46586621527777777</c:v>
                </c:pt>
                <c:pt idx="859">
                  <c:v>0.46587778935185181</c:v>
                </c:pt>
                <c:pt idx="860">
                  <c:v>0.46588936342592596</c:v>
                </c:pt>
                <c:pt idx="861">
                  <c:v>0.4659009375</c:v>
                </c:pt>
                <c:pt idx="862">
                  <c:v>0.4659125115740741</c:v>
                </c:pt>
                <c:pt idx="863">
                  <c:v>0.46592408564814813</c:v>
                </c:pt>
                <c:pt idx="864">
                  <c:v>0.46593565972222223</c:v>
                </c:pt>
                <c:pt idx="865">
                  <c:v>0.46594723379629627</c:v>
                </c:pt>
                <c:pt idx="866">
                  <c:v>0.46595880787037042</c:v>
                </c:pt>
                <c:pt idx="867">
                  <c:v>0.46597038194444446</c:v>
                </c:pt>
                <c:pt idx="868">
                  <c:v>0.46598195601851855</c:v>
                </c:pt>
                <c:pt idx="869">
                  <c:v>0.46599353009259259</c:v>
                </c:pt>
                <c:pt idx="870">
                  <c:v>0.46600510416666668</c:v>
                </c:pt>
                <c:pt idx="871">
                  <c:v>0.46601667824074072</c:v>
                </c:pt>
                <c:pt idx="872">
                  <c:v>0.46602825231481476</c:v>
                </c:pt>
                <c:pt idx="873">
                  <c:v>0.46603982638888891</c:v>
                </c:pt>
                <c:pt idx="874">
                  <c:v>0.46605140046296295</c:v>
                </c:pt>
                <c:pt idx="875">
                  <c:v>0.46606297453703704</c:v>
                </c:pt>
                <c:pt idx="876">
                  <c:v>0.46607454861111108</c:v>
                </c:pt>
                <c:pt idx="877">
                  <c:v>0.46608612268518518</c:v>
                </c:pt>
                <c:pt idx="878">
                  <c:v>0.46609769675925922</c:v>
                </c:pt>
                <c:pt idx="879">
                  <c:v>0.46610927083333337</c:v>
                </c:pt>
                <c:pt idx="880">
                  <c:v>0.46612084490740741</c:v>
                </c:pt>
                <c:pt idx="881">
                  <c:v>0.4661324189814815</c:v>
                </c:pt>
                <c:pt idx="882">
                  <c:v>0.46614399305555554</c:v>
                </c:pt>
                <c:pt idx="883">
                  <c:v>0.46615556712962963</c:v>
                </c:pt>
                <c:pt idx="884">
                  <c:v>0.46616714120370367</c:v>
                </c:pt>
                <c:pt idx="885">
                  <c:v>0.46617871527777782</c:v>
                </c:pt>
                <c:pt idx="886">
                  <c:v>0.46619028935185186</c:v>
                </c:pt>
                <c:pt idx="887">
                  <c:v>0.46620186342592596</c:v>
                </c:pt>
                <c:pt idx="888">
                  <c:v>0.46621343749999999</c:v>
                </c:pt>
                <c:pt idx="889">
                  <c:v>0.46622501157407409</c:v>
                </c:pt>
                <c:pt idx="890">
                  <c:v>0.46623658564814813</c:v>
                </c:pt>
                <c:pt idx="891">
                  <c:v>0.46624815972222217</c:v>
                </c:pt>
                <c:pt idx="892">
                  <c:v>0.46625973379629632</c:v>
                </c:pt>
                <c:pt idx="893">
                  <c:v>0.46627130787037036</c:v>
                </c:pt>
                <c:pt idx="894">
                  <c:v>0.46628288194444445</c:v>
                </c:pt>
                <c:pt idx="895">
                  <c:v>0.46629445601851849</c:v>
                </c:pt>
                <c:pt idx="896">
                  <c:v>0.46630603009259258</c:v>
                </c:pt>
                <c:pt idx="897">
                  <c:v>0.46631760416666662</c:v>
                </c:pt>
                <c:pt idx="898">
                  <c:v>0.46632917824074077</c:v>
                </c:pt>
                <c:pt idx="899">
                  <c:v>0.46634075231481481</c:v>
                </c:pt>
                <c:pt idx="900">
                  <c:v>0.4663523263888889</c:v>
                </c:pt>
                <c:pt idx="901">
                  <c:v>0.46636390046296294</c:v>
                </c:pt>
                <c:pt idx="902">
                  <c:v>0.46637547453703704</c:v>
                </c:pt>
                <c:pt idx="903">
                  <c:v>0.46638704861111108</c:v>
                </c:pt>
                <c:pt idx="904">
                  <c:v>0.46639862268518523</c:v>
                </c:pt>
                <c:pt idx="905">
                  <c:v>0.46641019675925927</c:v>
                </c:pt>
                <c:pt idx="906">
                  <c:v>0.46642177083333336</c:v>
                </c:pt>
                <c:pt idx="907">
                  <c:v>0.4664333449074074</c:v>
                </c:pt>
                <c:pt idx="908">
                  <c:v>0.46644491898148149</c:v>
                </c:pt>
                <c:pt idx="909">
                  <c:v>0.46645649305555553</c:v>
                </c:pt>
                <c:pt idx="910">
                  <c:v>0.46646806712962968</c:v>
                </c:pt>
                <c:pt idx="911">
                  <c:v>0.46647964120370372</c:v>
                </c:pt>
                <c:pt idx="912">
                  <c:v>0.46649121527777782</c:v>
                </c:pt>
                <c:pt idx="913">
                  <c:v>0.46650278935185185</c:v>
                </c:pt>
                <c:pt idx="914">
                  <c:v>0.46651436342592589</c:v>
                </c:pt>
                <c:pt idx="915">
                  <c:v>0.46652593749999999</c:v>
                </c:pt>
                <c:pt idx="916">
                  <c:v>0.46653751157407403</c:v>
                </c:pt>
                <c:pt idx="917">
                  <c:v>0.46654908564814818</c:v>
                </c:pt>
                <c:pt idx="918">
                  <c:v>0.46656065972222222</c:v>
                </c:pt>
                <c:pt idx="919">
                  <c:v>0.46657223379629631</c:v>
                </c:pt>
                <c:pt idx="920">
                  <c:v>0.46658380787037035</c:v>
                </c:pt>
                <c:pt idx="921">
                  <c:v>0.46659538194444444</c:v>
                </c:pt>
                <c:pt idx="922">
                  <c:v>0.46660695601851848</c:v>
                </c:pt>
                <c:pt idx="923">
                  <c:v>0.46661853009259263</c:v>
                </c:pt>
                <c:pt idx="924">
                  <c:v>0.46663010416666667</c:v>
                </c:pt>
                <c:pt idx="925">
                  <c:v>0.46664167824074076</c:v>
                </c:pt>
                <c:pt idx="926">
                  <c:v>0.4666532523148148</c:v>
                </c:pt>
                <c:pt idx="927">
                  <c:v>0.4666648263888889</c:v>
                </c:pt>
                <c:pt idx="928">
                  <c:v>0.46667640046296294</c:v>
                </c:pt>
                <c:pt idx="929">
                  <c:v>0.46668797453703709</c:v>
                </c:pt>
                <c:pt idx="930">
                  <c:v>0.46669954861111113</c:v>
                </c:pt>
                <c:pt idx="931">
                  <c:v>0.46671112268518522</c:v>
                </c:pt>
                <c:pt idx="932">
                  <c:v>0.46672269675925926</c:v>
                </c:pt>
                <c:pt idx="933">
                  <c:v>0.4667342708333333</c:v>
                </c:pt>
                <c:pt idx="934">
                  <c:v>0.46674584490740739</c:v>
                </c:pt>
                <c:pt idx="935">
                  <c:v>0.46675741898148143</c:v>
                </c:pt>
                <c:pt idx="936">
                  <c:v>0.46676899305555558</c:v>
                </c:pt>
                <c:pt idx="937">
                  <c:v>0.46678056712962962</c:v>
                </c:pt>
                <c:pt idx="938">
                  <c:v>0.46679214120370371</c:v>
                </c:pt>
                <c:pt idx="939">
                  <c:v>0.46680371527777775</c:v>
                </c:pt>
                <c:pt idx="940">
                  <c:v>0.46681528935185185</c:v>
                </c:pt>
                <c:pt idx="941">
                  <c:v>0.46682686342592589</c:v>
                </c:pt>
                <c:pt idx="942">
                  <c:v>0.46683843750000004</c:v>
                </c:pt>
                <c:pt idx="943">
                  <c:v>0.46685001157407408</c:v>
                </c:pt>
                <c:pt idx="944">
                  <c:v>0.46686158564814817</c:v>
                </c:pt>
                <c:pt idx="945">
                  <c:v>0.46687315972222221</c:v>
                </c:pt>
                <c:pt idx="946">
                  <c:v>0.4668847337962963</c:v>
                </c:pt>
                <c:pt idx="947">
                  <c:v>0.46689630787037034</c:v>
                </c:pt>
                <c:pt idx="948">
                  <c:v>0.46690788194444449</c:v>
                </c:pt>
                <c:pt idx="949">
                  <c:v>0.46691945601851853</c:v>
                </c:pt>
                <c:pt idx="950">
                  <c:v>0.46693103009259262</c:v>
                </c:pt>
                <c:pt idx="951">
                  <c:v>0.46694260416666666</c:v>
                </c:pt>
                <c:pt idx="952">
                  <c:v>0.46695417824074076</c:v>
                </c:pt>
                <c:pt idx="953">
                  <c:v>0.4669657523148148</c:v>
                </c:pt>
                <c:pt idx="954">
                  <c:v>0.46697732638888884</c:v>
                </c:pt>
                <c:pt idx="955">
                  <c:v>0.46698890046296299</c:v>
                </c:pt>
                <c:pt idx="956">
                  <c:v>0.46700047453703702</c:v>
                </c:pt>
                <c:pt idx="957">
                  <c:v>0.46701204861111112</c:v>
                </c:pt>
                <c:pt idx="958">
                  <c:v>0.46702362268518516</c:v>
                </c:pt>
                <c:pt idx="959">
                  <c:v>0.46703519675925925</c:v>
                </c:pt>
                <c:pt idx="960">
                  <c:v>0.46704677083333329</c:v>
                </c:pt>
                <c:pt idx="961">
                  <c:v>0.46705834490740744</c:v>
                </c:pt>
                <c:pt idx="962">
                  <c:v>0.46706991898148148</c:v>
                </c:pt>
                <c:pt idx="963">
                  <c:v>0.46708149305555557</c:v>
                </c:pt>
                <c:pt idx="964">
                  <c:v>0.46709306712962961</c:v>
                </c:pt>
                <c:pt idx="965">
                  <c:v>0.46710464120370371</c:v>
                </c:pt>
                <c:pt idx="966">
                  <c:v>0.46711621527777775</c:v>
                </c:pt>
                <c:pt idx="967">
                  <c:v>0.4671277893518519</c:v>
                </c:pt>
                <c:pt idx="968">
                  <c:v>0.46713936342592594</c:v>
                </c:pt>
                <c:pt idx="969">
                  <c:v>0.46715093750000003</c:v>
                </c:pt>
                <c:pt idx="970">
                  <c:v>0.46716251157407407</c:v>
                </c:pt>
                <c:pt idx="971">
                  <c:v>0.46717408564814816</c:v>
                </c:pt>
                <c:pt idx="972">
                  <c:v>0.4671856597222222</c:v>
                </c:pt>
                <c:pt idx="973">
                  <c:v>0.46719723379629635</c:v>
                </c:pt>
                <c:pt idx="974">
                  <c:v>0.46720880787037039</c:v>
                </c:pt>
                <c:pt idx="975">
                  <c:v>0.46722038194444443</c:v>
                </c:pt>
                <c:pt idx="976">
                  <c:v>0.46723195601851852</c:v>
                </c:pt>
                <c:pt idx="977">
                  <c:v>0.46724353009259256</c:v>
                </c:pt>
                <c:pt idx="978">
                  <c:v>0.46725510416666666</c:v>
                </c:pt>
                <c:pt idx="979">
                  <c:v>0.4672666782407407</c:v>
                </c:pt>
                <c:pt idx="980">
                  <c:v>0.46727825231481485</c:v>
                </c:pt>
                <c:pt idx="981">
                  <c:v>0.46728982638888888</c:v>
                </c:pt>
                <c:pt idx="982">
                  <c:v>0.46730140046296298</c:v>
                </c:pt>
                <c:pt idx="983">
                  <c:v>0.46731297453703702</c:v>
                </c:pt>
                <c:pt idx="984">
                  <c:v>0.46732454861111111</c:v>
                </c:pt>
                <c:pt idx="985">
                  <c:v>0.46733612268518515</c:v>
                </c:pt>
                <c:pt idx="986">
                  <c:v>0.4673476967592593</c:v>
                </c:pt>
                <c:pt idx="987">
                  <c:v>0.46735927083333334</c:v>
                </c:pt>
                <c:pt idx="988">
                  <c:v>0.46737084490740743</c:v>
                </c:pt>
                <c:pt idx="989">
                  <c:v>0.46738241898148147</c:v>
                </c:pt>
                <c:pt idx="990">
                  <c:v>0.46739399305555557</c:v>
                </c:pt>
                <c:pt idx="991">
                  <c:v>0.46740556712962961</c:v>
                </c:pt>
                <c:pt idx="992">
                  <c:v>0.46741714120370376</c:v>
                </c:pt>
                <c:pt idx="993">
                  <c:v>0.4674287152777778</c:v>
                </c:pt>
                <c:pt idx="994">
                  <c:v>0.46744028935185183</c:v>
                </c:pt>
                <c:pt idx="995">
                  <c:v>0.46745186342592593</c:v>
                </c:pt>
                <c:pt idx="996">
                  <c:v>0.46746343749999997</c:v>
                </c:pt>
                <c:pt idx="997">
                  <c:v>0.46747501157407406</c:v>
                </c:pt>
                <c:pt idx="998">
                  <c:v>0.4674865856481481</c:v>
                </c:pt>
                <c:pt idx="999">
                  <c:v>0.46749815972222225</c:v>
                </c:pt>
                <c:pt idx="1000">
                  <c:v>0.46750973379629629</c:v>
                </c:pt>
                <c:pt idx="1001">
                  <c:v>0.46752130787037038</c:v>
                </c:pt>
                <c:pt idx="1002">
                  <c:v>0.46753288194444442</c:v>
                </c:pt>
                <c:pt idx="1003">
                  <c:v>0.46754445601851852</c:v>
                </c:pt>
                <c:pt idx="1004">
                  <c:v>0.46755603009259256</c:v>
                </c:pt>
                <c:pt idx="1005">
                  <c:v>0.46756760416666671</c:v>
                </c:pt>
                <c:pt idx="1006">
                  <c:v>0.46757917824074074</c:v>
                </c:pt>
                <c:pt idx="1007">
                  <c:v>0.46759075231481484</c:v>
                </c:pt>
                <c:pt idx="1008">
                  <c:v>0.46760232638888888</c:v>
                </c:pt>
                <c:pt idx="1009">
                  <c:v>0.46761390046296297</c:v>
                </c:pt>
                <c:pt idx="1010">
                  <c:v>0.46762547453703701</c:v>
                </c:pt>
                <c:pt idx="1011">
                  <c:v>0.46763704861111116</c:v>
                </c:pt>
                <c:pt idx="1012">
                  <c:v>0.4676486226851852</c:v>
                </c:pt>
                <c:pt idx="1013">
                  <c:v>0.46766019675925929</c:v>
                </c:pt>
                <c:pt idx="1014">
                  <c:v>0.46767177083333333</c:v>
                </c:pt>
                <c:pt idx="1015">
                  <c:v>0.46768334490740737</c:v>
                </c:pt>
                <c:pt idx="1016">
                  <c:v>0.46769491898148147</c:v>
                </c:pt>
                <c:pt idx="1017">
                  <c:v>0.46770649305555551</c:v>
                </c:pt>
                <c:pt idx="1018">
                  <c:v>0.46771806712962966</c:v>
                </c:pt>
                <c:pt idx="1019">
                  <c:v>0.46772964120370369</c:v>
                </c:pt>
                <c:pt idx="1020">
                  <c:v>0.46774121527777779</c:v>
                </c:pt>
                <c:pt idx="1021">
                  <c:v>0.46775278935185183</c:v>
                </c:pt>
                <c:pt idx="1022">
                  <c:v>0.46776436342592592</c:v>
                </c:pt>
                <c:pt idx="1023">
                  <c:v>0.46777593749999996</c:v>
                </c:pt>
                <c:pt idx="1024">
                  <c:v>0.46778751157407411</c:v>
                </c:pt>
                <c:pt idx="1025">
                  <c:v>0.46779908564814815</c:v>
                </c:pt>
                <c:pt idx="1026">
                  <c:v>0.46781065972222224</c:v>
                </c:pt>
                <c:pt idx="1027">
                  <c:v>0.46782223379629628</c:v>
                </c:pt>
                <c:pt idx="1028">
                  <c:v>0.46783380787037038</c:v>
                </c:pt>
                <c:pt idx="1029">
                  <c:v>0.46784538194444442</c:v>
                </c:pt>
                <c:pt idx="1030">
                  <c:v>0.46785695601851857</c:v>
                </c:pt>
                <c:pt idx="1031">
                  <c:v>0.4678685300925926</c:v>
                </c:pt>
                <c:pt idx="1032">
                  <c:v>0.4678801041666667</c:v>
                </c:pt>
                <c:pt idx="1033">
                  <c:v>0.46789167824074074</c:v>
                </c:pt>
                <c:pt idx="1034">
                  <c:v>0.46790325231481483</c:v>
                </c:pt>
                <c:pt idx="1035">
                  <c:v>0.46791482638888887</c:v>
                </c:pt>
                <c:pt idx="1036">
                  <c:v>0.46792640046296291</c:v>
                </c:pt>
                <c:pt idx="1037">
                  <c:v>0.46793797453703706</c:v>
                </c:pt>
                <c:pt idx="1038">
                  <c:v>0.4679495486111111</c:v>
                </c:pt>
                <c:pt idx="1039">
                  <c:v>0.46796112268518519</c:v>
                </c:pt>
                <c:pt idx="1040">
                  <c:v>0.46797269675925923</c:v>
                </c:pt>
                <c:pt idx="1041">
                  <c:v>0.46798427083333333</c:v>
                </c:pt>
                <c:pt idx="1042">
                  <c:v>0.46799584490740737</c:v>
                </c:pt>
                <c:pt idx="1043">
                  <c:v>0.46800741898148152</c:v>
                </c:pt>
                <c:pt idx="1044">
                  <c:v>0.46801899305555555</c:v>
                </c:pt>
                <c:pt idx="1045">
                  <c:v>0.46803056712962965</c:v>
                </c:pt>
                <c:pt idx="1046">
                  <c:v>0.46804214120370369</c:v>
                </c:pt>
                <c:pt idx="1047">
                  <c:v>0.46805371527777778</c:v>
                </c:pt>
                <c:pt idx="1048">
                  <c:v>0.46806528935185182</c:v>
                </c:pt>
                <c:pt idx="1049">
                  <c:v>0.46807686342592597</c:v>
                </c:pt>
                <c:pt idx="1050">
                  <c:v>0.46808843750000001</c:v>
                </c:pt>
                <c:pt idx="1051">
                  <c:v>0.4681000115740741</c:v>
                </c:pt>
                <c:pt idx="1052">
                  <c:v>0.46811158564814814</c:v>
                </c:pt>
                <c:pt idx="1053">
                  <c:v>0.46812315972222224</c:v>
                </c:pt>
                <c:pt idx="1054">
                  <c:v>0.46813473379629628</c:v>
                </c:pt>
                <c:pt idx="1055">
                  <c:v>0.46814630787037032</c:v>
                </c:pt>
                <c:pt idx="1056">
                  <c:v>0.46815788194444447</c:v>
                </c:pt>
                <c:pt idx="1057">
                  <c:v>0.4681694560185185</c:v>
                </c:pt>
                <c:pt idx="1058">
                  <c:v>0.4681810300925926</c:v>
                </c:pt>
                <c:pt idx="1059">
                  <c:v>0.46819260416666664</c:v>
                </c:pt>
                <c:pt idx="1060">
                  <c:v>0.46820417824074073</c:v>
                </c:pt>
                <c:pt idx="1061">
                  <c:v>0.46821575231481477</c:v>
                </c:pt>
                <c:pt idx="1062">
                  <c:v>0.46822732638888892</c:v>
                </c:pt>
                <c:pt idx="1063">
                  <c:v>0.46823890046296296</c:v>
                </c:pt>
                <c:pt idx="1064">
                  <c:v>0.46825047453703705</c:v>
                </c:pt>
                <c:pt idx="1065">
                  <c:v>0.46826204861111109</c:v>
                </c:pt>
                <c:pt idx="1066">
                  <c:v>0.46827362268518519</c:v>
                </c:pt>
                <c:pt idx="1067">
                  <c:v>0.46828519675925923</c:v>
                </c:pt>
                <c:pt idx="1068">
                  <c:v>0.46829677083333338</c:v>
                </c:pt>
                <c:pt idx="1069">
                  <c:v>0.46830834490740741</c:v>
                </c:pt>
                <c:pt idx="1070">
                  <c:v>0.46831991898148151</c:v>
                </c:pt>
                <c:pt idx="1071">
                  <c:v>0.46833149305555555</c:v>
                </c:pt>
                <c:pt idx="1072">
                  <c:v>0.46834306712962964</c:v>
                </c:pt>
                <c:pt idx="1073">
                  <c:v>0.46835464120370368</c:v>
                </c:pt>
                <c:pt idx="1074">
                  <c:v>0.46836621527777783</c:v>
                </c:pt>
                <c:pt idx="1075">
                  <c:v>0.46837778935185187</c:v>
                </c:pt>
                <c:pt idx="1076">
                  <c:v>0.46838936342592591</c:v>
                </c:pt>
                <c:pt idx="1077">
                  <c:v>0.4684009375</c:v>
                </c:pt>
                <c:pt idx="1078">
                  <c:v>0.46841251157407404</c:v>
                </c:pt>
                <c:pt idx="1079">
                  <c:v>0.46842408564814814</c:v>
                </c:pt>
                <c:pt idx="1080">
                  <c:v>0.46843565972222218</c:v>
                </c:pt>
                <c:pt idx="1081">
                  <c:v>0.46844723379629633</c:v>
                </c:pt>
                <c:pt idx="1082">
                  <c:v>0.46845880787037036</c:v>
                </c:pt>
                <c:pt idx="1083">
                  <c:v>0.46847038194444446</c:v>
                </c:pt>
                <c:pt idx="1084">
                  <c:v>0.4684819560185185</c:v>
                </c:pt>
                <c:pt idx="1085">
                  <c:v>0.46849353009259259</c:v>
                </c:pt>
                <c:pt idx="1086">
                  <c:v>0.46850510416666663</c:v>
                </c:pt>
                <c:pt idx="1087">
                  <c:v>0.46851667824074078</c:v>
                </c:pt>
                <c:pt idx="1088">
                  <c:v>0.46852825231481482</c:v>
                </c:pt>
                <c:pt idx="1089">
                  <c:v>0.46853982638888891</c:v>
                </c:pt>
                <c:pt idx="1090">
                  <c:v>0.46855140046296295</c:v>
                </c:pt>
                <c:pt idx="1091">
                  <c:v>0.46856297453703705</c:v>
                </c:pt>
                <c:pt idx="1092">
                  <c:v>0.46857454861111109</c:v>
                </c:pt>
                <c:pt idx="1093">
                  <c:v>0.46858612268518524</c:v>
                </c:pt>
                <c:pt idx="1094">
                  <c:v>0.46859769675925927</c:v>
                </c:pt>
                <c:pt idx="1095">
                  <c:v>0.46860927083333337</c:v>
                </c:pt>
                <c:pt idx="1096">
                  <c:v>0.46862084490740741</c:v>
                </c:pt>
                <c:pt idx="1097">
                  <c:v>0.46863241898148145</c:v>
                </c:pt>
                <c:pt idx="1098">
                  <c:v>0.46864399305555554</c:v>
                </c:pt>
                <c:pt idx="1099">
                  <c:v>0.46865556712962958</c:v>
                </c:pt>
                <c:pt idx="1100">
                  <c:v>0.46866714120370373</c:v>
                </c:pt>
                <c:pt idx="1101">
                  <c:v>0.46867871527777777</c:v>
                </c:pt>
                <c:pt idx="1102">
                  <c:v>0.46869028935185186</c:v>
                </c:pt>
                <c:pt idx="1103">
                  <c:v>0.4687018634259259</c:v>
                </c:pt>
                <c:pt idx="1104">
                  <c:v>0.4687134375</c:v>
                </c:pt>
                <c:pt idx="1105">
                  <c:v>0.46872501157407404</c:v>
                </c:pt>
                <c:pt idx="1106">
                  <c:v>0.46873658564814819</c:v>
                </c:pt>
                <c:pt idx="1107">
                  <c:v>0.46874815972222222</c:v>
                </c:pt>
                <c:pt idx="1108">
                  <c:v>0.46875973379629632</c:v>
                </c:pt>
                <c:pt idx="1109">
                  <c:v>0.46877130787037036</c:v>
                </c:pt>
                <c:pt idx="1110">
                  <c:v>0.46878288194444445</c:v>
                </c:pt>
                <c:pt idx="1111">
                  <c:v>0.46879445601851849</c:v>
                </c:pt>
                <c:pt idx="1112">
                  <c:v>0.46880603009259264</c:v>
                </c:pt>
                <c:pt idx="1113">
                  <c:v>0.46881760416666668</c:v>
                </c:pt>
                <c:pt idx="1114">
                  <c:v>0.46882917824074077</c:v>
                </c:pt>
                <c:pt idx="1115">
                  <c:v>0.46884075231481481</c:v>
                </c:pt>
                <c:pt idx="1116">
                  <c:v>0.46885232638888885</c:v>
                </c:pt>
                <c:pt idx="1117">
                  <c:v>0.46886390046296295</c:v>
                </c:pt>
                <c:pt idx="1118">
                  <c:v>0.46887547453703698</c:v>
                </c:pt>
                <c:pt idx="1119">
                  <c:v>0.46888704861111113</c:v>
                </c:pt>
                <c:pt idx="1120">
                  <c:v>0.46889862268518517</c:v>
                </c:pt>
                <c:pt idx="1121">
                  <c:v>0.46891019675925927</c:v>
                </c:pt>
                <c:pt idx="1122">
                  <c:v>0.46892177083333331</c:v>
                </c:pt>
                <c:pt idx="1123">
                  <c:v>0.4689333449074074</c:v>
                </c:pt>
                <c:pt idx="1124">
                  <c:v>0.46894491898148144</c:v>
                </c:pt>
                <c:pt idx="1125">
                  <c:v>0.46895649305555559</c:v>
                </c:pt>
                <c:pt idx="1126">
                  <c:v>0.46896806712962963</c:v>
                </c:pt>
                <c:pt idx="1127">
                  <c:v>0.46897964120370372</c:v>
                </c:pt>
                <c:pt idx="1128">
                  <c:v>0.46899121527777776</c:v>
                </c:pt>
                <c:pt idx="1129">
                  <c:v>0.46900278935185186</c:v>
                </c:pt>
                <c:pt idx="1130">
                  <c:v>0.4690143634259259</c:v>
                </c:pt>
                <c:pt idx="1131">
                  <c:v>0.46902593750000005</c:v>
                </c:pt>
                <c:pt idx="1132">
                  <c:v>0.46903751157407408</c:v>
                </c:pt>
                <c:pt idx="1133">
                  <c:v>0.46904908564814818</c:v>
                </c:pt>
                <c:pt idx="1134">
                  <c:v>0.46906065972222222</c:v>
                </c:pt>
                <c:pt idx="1135">
                  <c:v>0.46907223379629631</c:v>
                </c:pt>
                <c:pt idx="1136">
                  <c:v>0.46908380787037035</c:v>
                </c:pt>
                <c:pt idx="1137">
                  <c:v>0.4690953819444445</c:v>
                </c:pt>
                <c:pt idx="1138">
                  <c:v>0.46910695601851854</c:v>
                </c:pt>
                <c:pt idx="1139">
                  <c:v>0.46911853009259258</c:v>
                </c:pt>
                <c:pt idx="1140">
                  <c:v>0.46913010416666667</c:v>
                </c:pt>
                <c:pt idx="1141">
                  <c:v>0.46914167824074071</c:v>
                </c:pt>
                <c:pt idx="1142">
                  <c:v>0.46915325231481481</c:v>
                </c:pt>
                <c:pt idx="1143">
                  <c:v>0.46916482638888884</c:v>
                </c:pt>
                <c:pt idx="1144">
                  <c:v>0.46917640046296299</c:v>
                </c:pt>
                <c:pt idx="1145">
                  <c:v>0.46918797453703703</c:v>
                </c:pt>
                <c:pt idx="1146">
                  <c:v>0.46919954861111113</c:v>
                </c:pt>
                <c:pt idx="1147">
                  <c:v>0.46921112268518517</c:v>
                </c:pt>
                <c:pt idx="1148">
                  <c:v>0.46922269675925926</c:v>
                </c:pt>
                <c:pt idx="1149">
                  <c:v>0.4692342708333333</c:v>
                </c:pt>
                <c:pt idx="1150">
                  <c:v>0.46924584490740745</c:v>
                </c:pt>
                <c:pt idx="1151">
                  <c:v>0.46925741898148149</c:v>
                </c:pt>
                <c:pt idx="1152">
                  <c:v>0.46926899305555558</c:v>
                </c:pt>
                <c:pt idx="1153">
                  <c:v>0.46928056712962962</c:v>
                </c:pt>
                <c:pt idx="1154">
                  <c:v>0.46929214120370372</c:v>
                </c:pt>
                <c:pt idx="1155">
                  <c:v>0.46930371527777776</c:v>
                </c:pt>
                <c:pt idx="1156">
                  <c:v>0.46931528935185191</c:v>
                </c:pt>
                <c:pt idx="1157">
                  <c:v>0.46932686342592594</c:v>
                </c:pt>
                <c:pt idx="1158">
                  <c:v>0.46933843749999998</c:v>
                </c:pt>
                <c:pt idx="1159">
                  <c:v>0.46935001157407408</c:v>
                </c:pt>
                <c:pt idx="1160">
                  <c:v>0.46936158564814812</c:v>
                </c:pt>
                <c:pt idx="1161">
                  <c:v>0.46937315972222221</c:v>
                </c:pt>
                <c:pt idx="1162">
                  <c:v>0.46938473379629625</c:v>
                </c:pt>
                <c:pt idx="1163">
                  <c:v>0.4693963078703704</c:v>
                </c:pt>
                <c:pt idx="1164">
                  <c:v>0.46940788194444444</c:v>
                </c:pt>
                <c:pt idx="1165">
                  <c:v>0.46941945601851853</c:v>
                </c:pt>
                <c:pt idx="1166">
                  <c:v>0.46943103009259257</c:v>
                </c:pt>
                <c:pt idx="1167">
                  <c:v>0.46944260416666667</c:v>
                </c:pt>
                <c:pt idx="1168">
                  <c:v>0.4694541782407407</c:v>
                </c:pt>
                <c:pt idx="1169">
                  <c:v>0.46946575231481485</c:v>
                </c:pt>
                <c:pt idx="1170">
                  <c:v>0.46947732638888889</c:v>
                </c:pt>
                <c:pt idx="1171">
                  <c:v>0.46948890046296299</c:v>
                </c:pt>
                <c:pt idx="1172">
                  <c:v>0.46950047453703703</c:v>
                </c:pt>
                <c:pt idx="1173">
                  <c:v>0.46951204861111112</c:v>
                </c:pt>
                <c:pt idx="1174">
                  <c:v>0.46952362268518516</c:v>
                </c:pt>
                <c:pt idx="1175">
                  <c:v>0.46953519675925931</c:v>
                </c:pt>
                <c:pt idx="1176">
                  <c:v>0.46954677083333335</c:v>
                </c:pt>
                <c:pt idx="1177">
                  <c:v>0.46955834490740739</c:v>
                </c:pt>
                <c:pt idx="1178">
                  <c:v>0.46956991898148148</c:v>
                </c:pt>
                <c:pt idx="1179">
                  <c:v>0.46958149305555552</c:v>
                </c:pt>
                <c:pt idx="1180">
                  <c:v>0.46959306712962962</c:v>
                </c:pt>
                <c:pt idx="1181">
                  <c:v>0.46960464120370365</c:v>
                </c:pt>
                <c:pt idx="1182">
                  <c:v>0.4696162152777778</c:v>
                </c:pt>
                <c:pt idx="1183">
                  <c:v>0.46962778935185184</c:v>
                </c:pt>
                <c:pt idx="1184">
                  <c:v>0.46963936342592594</c:v>
                </c:pt>
                <c:pt idx="1185">
                  <c:v>0.46965093749999998</c:v>
                </c:pt>
                <c:pt idx="1186">
                  <c:v>0.46966251157407407</c:v>
                </c:pt>
                <c:pt idx="1187">
                  <c:v>0.46967408564814811</c:v>
                </c:pt>
                <c:pt idx="1188">
                  <c:v>0.46968565972222226</c:v>
                </c:pt>
                <c:pt idx="1189">
                  <c:v>0.4696972337962963</c:v>
                </c:pt>
                <c:pt idx="1190">
                  <c:v>0.46970880787037039</c:v>
                </c:pt>
                <c:pt idx="1191">
                  <c:v>0.46972038194444443</c:v>
                </c:pt>
                <c:pt idx="1192">
                  <c:v>0.46973195601851853</c:v>
                </c:pt>
                <c:pt idx="1193">
                  <c:v>0.46974353009259256</c:v>
                </c:pt>
                <c:pt idx="1194">
                  <c:v>0.46975510416666671</c:v>
                </c:pt>
                <c:pt idx="1195">
                  <c:v>0.46976667824074075</c:v>
                </c:pt>
                <c:pt idx="1196">
                  <c:v>0.46977825231481485</c:v>
                </c:pt>
                <c:pt idx="1197">
                  <c:v>0.46978982638888889</c:v>
                </c:pt>
                <c:pt idx="1198">
                  <c:v>0.46980140046296298</c:v>
                </c:pt>
                <c:pt idx="1199">
                  <c:v>0.46981297453703702</c:v>
                </c:pt>
                <c:pt idx="1200">
                  <c:v>0.46982454861111106</c:v>
                </c:pt>
                <c:pt idx="1201">
                  <c:v>0.46983612268518521</c:v>
                </c:pt>
                <c:pt idx="1202">
                  <c:v>0.46984769675925925</c:v>
                </c:pt>
                <c:pt idx="1203">
                  <c:v>0.46985927083333334</c:v>
                </c:pt>
                <c:pt idx="1204">
                  <c:v>0.46987084490740738</c:v>
                </c:pt>
                <c:pt idx="1205">
                  <c:v>0.46988241898148148</c:v>
                </c:pt>
                <c:pt idx="1206">
                  <c:v>0.46989399305555551</c:v>
                </c:pt>
                <c:pt idx="1207">
                  <c:v>0.46990556712962966</c:v>
                </c:pt>
                <c:pt idx="1208">
                  <c:v>0.4699171412037037</c:v>
                </c:pt>
                <c:pt idx="1209">
                  <c:v>0.4699287152777778</c:v>
                </c:pt>
                <c:pt idx="1210">
                  <c:v>0.46994028935185184</c:v>
                </c:pt>
                <c:pt idx="1211">
                  <c:v>0.46995186342592593</c:v>
                </c:pt>
                <c:pt idx="1212">
                  <c:v>0.46996343749999997</c:v>
                </c:pt>
                <c:pt idx="1213">
                  <c:v>0.46997501157407412</c:v>
                </c:pt>
                <c:pt idx="1214">
                  <c:v>0.46998658564814816</c:v>
                </c:pt>
                <c:pt idx="1215">
                  <c:v>0.46999815972222225</c:v>
                </c:pt>
                <c:pt idx="1216">
                  <c:v>0.47000973379629629</c:v>
                </c:pt>
                <c:pt idx="1217">
                  <c:v>0.47002130787037039</c:v>
                </c:pt>
                <c:pt idx="1218">
                  <c:v>0.47003288194444443</c:v>
                </c:pt>
                <c:pt idx="1219">
                  <c:v>0.47004445601851846</c:v>
                </c:pt>
                <c:pt idx="1220">
                  <c:v>0.47005603009259261</c:v>
                </c:pt>
                <c:pt idx="1221">
                  <c:v>0.47006760416666665</c:v>
                </c:pt>
                <c:pt idx="1222">
                  <c:v>0.47007917824074075</c:v>
                </c:pt>
                <c:pt idx="1223">
                  <c:v>0.47009075231481479</c:v>
                </c:pt>
                <c:pt idx="1224">
                  <c:v>0.47010232638888888</c:v>
                </c:pt>
                <c:pt idx="1225">
                  <c:v>0.47011390046296292</c:v>
                </c:pt>
                <c:pt idx="1226">
                  <c:v>0.47012547453703707</c:v>
                </c:pt>
                <c:pt idx="1227">
                  <c:v>0.47013704861111111</c:v>
                </c:pt>
                <c:pt idx="1228">
                  <c:v>0.4701486226851852</c:v>
                </c:pt>
                <c:pt idx="1229">
                  <c:v>0.47016019675925924</c:v>
                </c:pt>
                <c:pt idx="1230">
                  <c:v>0.47017177083333334</c:v>
                </c:pt>
                <c:pt idx="1231">
                  <c:v>0.47018334490740737</c:v>
                </c:pt>
                <c:pt idx="1232">
                  <c:v>0.47019491898148152</c:v>
                </c:pt>
                <c:pt idx="1233">
                  <c:v>0.47020649305555556</c:v>
                </c:pt>
                <c:pt idx="1234">
                  <c:v>0.47021806712962966</c:v>
                </c:pt>
                <c:pt idx="1235">
                  <c:v>0.4702296412037037</c:v>
                </c:pt>
                <c:pt idx="1236">
                  <c:v>0.47024121527777779</c:v>
                </c:pt>
                <c:pt idx="1237">
                  <c:v>0.47025278935185183</c:v>
                </c:pt>
                <c:pt idx="1238">
                  <c:v>0.47026436342592598</c:v>
                </c:pt>
                <c:pt idx="1239">
                  <c:v>0.47027593750000002</c:v>
                </c:pt>
                <c:pt idx="1240">
                  <c:v>0.47028751157407406</c:v>
                </c:pt>
                <c:pt idx="1241">
                  <c:v>0.47029908564814815</c:v>
                </c:pt>
                <c:pt idx="1242">
                  <c:v>0.47031065972222219</c:v>
                </c:pt>
                <c:pt idx="1243">
                  <c:v>0.47032223379629629</c:v>
                </c:pt>
                <c:pt idx="1244">
                  <c:v>0.47033380787037032</c:v>
                </c:pt>
                <c:pt idx="1245">
                  <c:v>0.47034538194444447</c:v>
                </c:pt>
                <c:pt idx="1246">
                  <c:v>0.47035695601851851</c:v>
                </c:pt>
                <c:pt idx="1247">
                  <c:v>0.47036853009259261</c:v>
                </c:pt>
                <c:pt idx="1248">
                  <c:v>0.47038010416666665</c:v>
                </c:pt>
                <c:pt idx="1249">
                  <c:v>0.47039167824074074</c:v>
                </c:pt>
                <c:pt idx="1250">
                  <c:v>0.47040325231481478</c:v>
                </c:pt>
                <c:pt idx="1251">
                  <c:v>0.47041482638888893</c:v>
                </c:pt>
                <c:pt idx="1252">
                  <c:v>0.47042640046296297</c:v>
                </c:pt>
                <c:pt idx="1253">
                  <c:v>0.47043797453703706</c:v>
                </c:pt>
                <c:pt idx="1254">
                  <c:v>0.4704495486111111</c:v>
                </c:pt>
                <c:pt idx="1255">
                  <c:v>0.4704611226851852</c:v>
                </c:pt>
                <c:pt idx="1256">
                  <c:v>0.47047269675925923</c:v>
                </c:pt>
                <c:pt idx="1257">
                  <c:v>0.47048427083333338</c:v>
                </c:pt>
                <c:pt idx="1258">
                  <c:v>0.47049584490740742</c:v>
                </c:pt>
                <c:pt idx="1259">
                  <c:v>0.47050741898148152</c:v>
                </c:pt>
                <c:pt idx="1260">
                  <c:v>0.47051899305555556</c:v>
                </c:pt>
                <c:pt idx="1261">
                  <c:v>0.4705305671296296</c:v>
                </c:pt>
                <c:pt idx="1262">
                  <c:v>0.47054214120370369</c:v>
                </c:pt>
                <c:pt idx="1263">
                  <c:v>0.47055371527777773</c:v>
                </c:pt>
                <c:pt idx="1264">
                  <c:v>0.47056528935185188</c:v>
                </c:pt>
                <c:pt idx="1265">
                  <c:v>0.47057686342592592</c:v>
                </c:pt>
                <c:pt idx="1266">
                  <c:v>0.47058843750000001</c:v>
                </c:pt>
                <c:pt idx="1267">
                  <c:v>0.47060001157407405</c:v>
                </c:pt>
                <c:pt idx="1268">
                  <c:v>0.47061158564814815</c:v>
                </c:pt>
                <c:pt idx="1269">
                  <c:v>0.47062315972222218</c:v>
                </c:pt>
                <c:pt idx="1270">
                  <c:v>0.47063473379629633</c:v>
                </c:pt>
                <c:pt idx="1271">
                  <c:v>0.47064630787037037</c:v>
                </c:pt>
                <c:pt idx="1272">
                  <c:v>0.47065788194444447</c:v>
                </c:pt>
                <c:pt idx="1273">
                  <c:v>0.47066945601851851</c:v>
                </c:pt>
                <c:pt idx="1274">
                  <c:v>0.4706810300925926</c:v>
                </c:pt>
                <c:pt idx="1275">
                  <c:v>0.47069260416666664</c:v>
                </c:pt>
                <c:pt idx="1276">
                  <c:v>0.47070417824074079</c:v>
                </c:pt>
                <c:pt idx="1277">
                  <c:v>0.47071575231481483</c:v>
                </c:pt>
                <c:pt idx="1278">
                  <c:v>0.47072732638888892</c:v>
                </c:pt>
                <c:pt idx="1279">
                  <c:v>0.47073890046296296</c:v>
                </c:pt>
                <c:pt idx="1280">
                  <c:v>0.470750474537037</c:v>
                </c:pt>
                <c:pt idx="1281">
                  <c:v>0.47076204861111109</c:v>
                </c:pt>
                <c:pt idx="1282">
                  <c:v>0.47077362268518513</c:v>
                </c:pt>
                <c:pt idx="1283">
                  <c:v>0.47078519675925928</c:v>
                </c:pt>
                <c:pt idx="1284">
                  <c:v>0.47079677083333332</c:v>
                </c:pt>
                <c:pt idx="1285">
                  <c:v>0.47080834490740742</c:v>
                </c:pt>
                <c:pt idx="1286">
                  <c:v>0.47081991898148146</c:v>
                </c:pt>
                <c:pt idx="1287">
                  <c:v>0.47083149305555555</c:v>
                </c:pt>
                <c:pt idx="1288">
                  <c:v>0.47084306712962959</c:v>
                </c:pt>
                <c:pt idx="1289">
                  <c:v>0.47085464120370374</c:v>
                </c:pt>
                <c:pt idx="1290">
                  <c:v>0.47086621527777778</c:v>
                </c:pt>
                <c:pt idx="1291">
                  <c:v>0.47087778935185187</c:v>
                </c:pt>
                <c:pt idx="1292">
                  <c:v>0.47088936342592591</c:v>
                </c:pt>
                <c:pt idx="1293">
                  <c:v>0.47090093750000001</c:v>
                </c:pt>
                <c:pt idx="1294">
                  <c:v>0.47091251157407404</c:v>
                </c:pt>
                <c:pt idx="1295">
                  <c:v>0.47092408564814819</c:v>
                </c:pt>
                <c:pt idx="1296">
                  <c:v>0.47093565972222223</c:v>
                </c:pt>
                <c:pt idx="1297">
                  <c:v>0.47094723379629633</c:v>
                </c:pt>
                <c:pt idx="1298">
                  <c:v>0.47095880787037037</c:v>
                </c:pt>
                <c:pt idx="1299">
                  <c:v>0.47097038194444446</c:v>
                </c:pt>
                <c:pt idx="1300">
                  <c:v>0.4709819560185185</c:v>
                </c:pt>
                <c:pt idx="1301">
                  <c:v>0.47099353009259254</c:v>
                </c:pt>
                <c:pt idx="1302">
                  <c:v>0.47100510416666669</c:v>
                </c:pt>
                <c:pt idx="1303">
                  <c:v>0.47101667824074073</c:v>
                </c:pt>
                <c:pt idx="1304">
                  <c:v>0.47102825231481482</c:v>
                </c:pt>
                <c:pt idx="1305">
                  <c:v>0.47103982638888886</c:v>
                </c:pt>
                <c:pt idx="1306">
                  <c:v>0.47105140046296295</c:v>
                </c:pt>
                <c:pt idx="1307">
                  <c:v>0.47106297453703699</c:v>
                </c:pt>
                <c:pt idx="1308">
                  <c:v>0.47107454861111114</c:v>
                </c:pt>
                <c:pt idx="1309">
                  <c:v>0.47108612268518518</c:v>
                </c:pt>
                <c:pt idx="1310">
                  <c:v>0.47109769675925928</c:v>
                </c:pt>
                <c:pt idx="1311">
                  <c:v>0.47110927083333332</c:v>
                </c:pt>
                <c:pt idx="1312">
                  <c:v>0.47112084490740741</c:v>
                </c:pt>
                <c:pt idx="1313">
                  <c:v>0.47113241898148145</c:v>
                </c:pt>
                <c:pt idx="1314">
                  <c:v>0.4711439930555556</c:v>
                </c:pt>
                <c:pt idx="1315">
                  <c:v>0.47115556712962964</c:v>
                </c:pt>
                <c:pt idx="1316">
                  <c:v>0.47116714120370373</c:v>
                </c:pt>
                <c:pt idx="1317">
                  <c:v>0.47117871527777777</c:v>
                </c:pt>
                <c:pt idx="1318">
                  <c:v>0.47119028935185187</c:v>
                </c:pt>
                <c:pt idx="1319">
                  <c:v>0.4712018634259259</c:v>
                </c:pt>
                <c:pt idx="1320">
                  <c:v>0.47121343750000005</c:v>
                </c:pt>
                <c:pt idx="1321">
                  <c:v>0.47122501157407409</c:v>
                </c:pt>
                <c:pt idx="1322">
                  <c:v>0.47123658564814813</c:v>
                </c:pt>
                <c:pt idx="1323">
                  <c:v>0.47124815972222223</c:v>
                </c:pt>
                <c:pt idx="1324">
                  <c:v>0.47125973379629627</c:v>
                </c:pt>
                <c:pt idx="1325">
                  <c:v>0.47127130787037036</c:v>
                </c:pt>
                <c:pt idx="1326">
                  <c:v>0.4712828819444444</c:v>
                </c:pt>
                <c:pt idx="1327">
                  <c:v>0.47129445601851855</c:v>
                </c:pt>
                <c:pt idx="1328">
                  <c:v>0.47130603009259259</c:v>
                </c:pt>
                <c:pt idx="1329">
                  <c:v>0.47131760416666668</c:v>
                </c:pt>
                <c:pt idx="1330">
                  <c:v>0.47132917824074072</c:v>
                </c:pt>
                <c:pt idx="1331">
                  <c:v>0.47134075231481481</c:v>
                </c:pt>
                <c:pt idx="1332">
                  <c:v>0.47135232638888885</c:v>
                </c:pt>
                <c:pt idx="1333">
                  <c:v>0.471363900462963</c:v>
                </c:pt>
                <c:pt idx="1334">
                  <c:v>0.47137547453703704</c:v>
                </c:pt>
                <c:pt idx="1335">
                  <c:v>0.47138704861111114</c:v>
                </c:pt>
                <c:pt idx="1336">
                  <c:v>0.47139862268518518</c:v>
                </c:pt>
                <c:pt idx="1337">
                  <c:v>0.47141019675925927</c:v>
                </c:pt>
                <c:pt idx="1338">
                  <c:v>0.47142177083333331</c:v>
                </c:pt>
                <c:pt idx="1339">
                  <c:v>0.47143334490740746</c:v>
                </c:pt>
                <c:pt idx="1340">
                  <c:v>0.4714449189814815</c:v>
                </c:pt>
                <c:pt idx="1341">
                  <c:v>0.47145649305555554</c:v>
                </c:pt>
                <c:pt idx="1342">
                  <c:v>0.47146806712962963</c:v>
                </c:pt>
                <c:pt idx="1343">
                  <c:v>0.47147964120370367</c:v>
                </c:pt>
                <c:pt idx="1344">
                  <c:v>0.47149121527777776</c:v>
                </c:pt>
                <c:pt idx="1345">
                  <c:v>0.4715027893518518</c:v>
                </c:pt>
                <c:pt idx="1346">
                  <c:v>0.47151436342592595</c:v>
                </c:pt>
                <c:pt idx="1347">
                  <c:v>0.47152593749999999</c:v>
                </c:pt>
                <c:pt idx="1348">
                  <c:v>0.47153751157407409</c:v>
                </c:pt>
                <c:pt idx="1349">
                  <c:v>0.47154908564814813</c:v>
                </c:pt>
                <c:pt idx="1350">
                  <c:v>0.47156065972222222</c:v>
                </c:pt>
                <c:pt idx="1351">
                  <c:v>0.47157223379629626</c:v>
                </c:pt>
                <c:pt idx="1352">
                  <c:v>0.47158380787037041</c:v>
                </c:pt>
                <c:pt idx="1353">
                  <c:v>0.47159538194444445</c:v>
                </c:pt>
                <c:pt idx="1354">
                  <c:v>0.47160695601851854</c:v>
                </c:pt>
                <c:pt idx="1355">
                  <c:v>0.47161853009259258</c:v>
                </c:pt>
                <c:pt idx="1356">
                  <c:v>0.47163010416666667</c:v>
                </c:pt>
                <c:pt idx="1357">
                  <c:v>0.47164167824074071</c:v>
                </c:pt>
                <c:pt idx="1358">
                  <c:v>0.47165325231481486</c:v>
                </c:pt>
                <c:pt idx="1359">
                  <c:v>0.4716648263888889</c:v>
                </c:pt>
                <c:pt idx="1360">
                  <c:v>0.471676400462963</c:v>
                </c:pt>
                <c:pt idx="1361">
                  <c:v>0.47168797453703704</c:v>
                </c:pt>
                <c:pt idx="1362">
                  <c:v>0.47169954861111113</c:v>
                </c:pt>
                <c:pt idx="1363">
                  <c:v>0.47171112268518517</c:v>
                </c:pt>
                <c:pt idx="1364">
                  <c:v>0.47172269675925921</c:v>
                </c:pt>
                <c:pt idx="1365">
                  <c:v>0.47173427083333336</c:v>
                </c:pt>
                <c:pt idx="1366">
                  <c:v>0.4717458449074074</c:v>
                </c:pt>
                <c:pt idx="1367">
                  <c:v>0.47175741898148149</c:v>
                </c:pt>
                <c:pt idx="1368">
                  <c:v>0.47176899305555553</c:v>
                </c:pt>
                <c:pt idx="1369">
                  <c:v>0.47178056712962962</c:v>
                </c:pt>
                <c:pt idx="1370">
                  <c:v>0.47179214120370366</c:v>
                </c:pt>
                <c:pt idx="1371">
                  <c:v>0.47180371527777781</c:v>
                </c:pt>
                <c:pt idx="1372">
                  <c:v>0.47181528935185185</c:v>
                </c:pt>
                <c:pt idx="1373">
                  <c:v>0.47182686342592595</c:v>
                </c:pt>
                <c:pt idx="1374">
                  <c:v>0.47183843749999999</c:v>
                </c:pt>
                <c:pt idx="1375">
                  <c:v>0.47185001157407408</c:v>
                </c:pt>
                <c:pt idx="1376">
                  <c:v>0.47186158564814812</c:v>
                </c:pt>
                <c:pt idx="1377">
                  <c:v>0.47187315972222227</c:v>
                </c:pt>
                <c:pt idx="1378">
                  <c:v>0.47188473379629631</c:v>
                </c:pt>
                <c:pt idx="1379">
                  <c:v>0.4718963078703704</c:v>
                </c:pt>
                <c:pt idx="1380">
                  <c:v>0.47190788194444444</c:v>
                </c:pt>
                <c:pt idx="1381">
                  <c:v>0.47191945601851853</c:v>
                </c:pt>
                <c:pt idx="1382">
                  <c:v>0.47193103009259257</c:v>
                </c:pt>
                <c:pt idx="1383">
                  <c:v>0.47194260416666661</c:v>
                </c:pt>
                <c:pt idx="1384">
                  <c:v>0.47195417824074076</c:v>
                </c:pt>
                <c:pt idx="1385">
                  <c:v>0.4719657523148148</c:v>
                </c:pt>
                <c:pt idx="1386">
                  <c:v>0.4719773263888889</c:v>
                </c:pt>
                <c:pt idx="1387">
                  <c:v>0.47198890046296293</c:v>
                </c:pt>
                <c:pt idx="1388">
                  <c:v>0.47200047453703703</c:v>
                </c:pt>
                <c:pt idx="1389">
                  <c:v>0.47201204861111107</c:v>
                </c:pt>
                <c:pt idx="1390">
                  <c:v>0.47202362268518522</c:v>
                </c:pt>
                <c:pt idx="1391">
                  <c:v>0.47203519675925926</c:v>
                </c:pt>
                <c:pt idx="1392">
                  <c:v>0.47204677083333335</c:v>
                </c:pt>
                <c:pt idx="1393">
                  <c:v>0.47205834490740739</c:v>
                </c:pt>
                <c:pt idx="1394">
                  <c:v>0.47206991898148148</c:v>
                </c:pt>
                <c:pt idx="1395">
                  <c:v>0.47208149305555552</c:v>
                </c:pt>
                <c:pt idx="1396">
                  <c:v>0.47209306712962967</c:v>
                </c:pt>
                <c:pt idx="1397">
                  <c:v>0.47210464120370371</c:v>
                </c:pt>
                <c:pt idx="1398">
                  <c:v>0.47211621527777781</c:v>
                </c:pt>
                <c:pt idx="1399">
                  <c:v>0.47212778935185185</c:v>
                </c:pt>
                <c:pt idx="1400">
                  <c:v>0.47213936342592594</c:v>
                </c:pt>
                <c:pt idx="1401">
                  <c:v>0.47215093749999998</c:v>
                </c:pt>
                <c:pt idx="1402">
                  <c:v>0.47216251157407402</c:v>
                </c:pt>
                <c:pt idx="1403">
                  <c:v>0.47217408564814817</c:v>
                </c:pt>
                <c:pt idx="1404">
                  <c:v>0.47218565972222221</c:v>
                </c:pt>
                <c:pt idx="1405">
                  <c:v>0.4721972337962963</c:v>
                </c:pt>
                <c:pt idx="1406">
                  <c:v>0.47220880787037034</c:v>
                </c:pt>
                <c:pt idx="1407">
                  <c:v>0.47222038194444443</c:v>
                </c:pt>
                <c:pt idx="1408">
                  <c:v>0.47223195601851847</c:v>
                </c:pt>
                <c:pt idx="1409">
                  <c:v>0.47224353009259262</c:v>
                </c:pt>
                <c:pt idx="1410">
                  <c:v>0.47225510416666666</c:v>
                </c:pt>
                <c:pt idx="1411">
                  <c:v>0.47226667824074076</c:v>
                </c:pt>
                <c:pt idx="1412">
                  <c:v>0.47227825231481479</c:v>
                </c:pt>
                <c:pt idx="1413">
                  <c:v>0.47228982638888889</c:v>
                </c:pt>
                <c:pt idx="1414">
                  <c:v>0.47230140046296293</c:v>
                </c:pt>
                <c:pt idx="1415">
                  <c:v>0.47231297453703708</c:v>
                </c:pt>
                <c:pt idx="1416">
                  <c:v>0.47232454861111112</c:v>
                </c:pt>
                <c:pt idx="1417">
                  <c:v>0.47233612268518521</c:v>
                </c:pt>
                <c:pt idx="1418">
                  <c:v>0.47234769675925925</c:v>
                </c:pt>
                <c:pt idx="1419">
                  <c:v>0.47235927083333334</c:v>
                </c:pt>
                <c:pt idx="1420">
                  <c:v>0.47237084490740738</c:v>
                </c:pt>
                <c:pt idx="1421">
                  <c:v>0.47238241898148153</c:v>
                </c:pt>
                <c:pt idx="1422">
                  <c:v>0.47239399305555557</c:v>
                </c:pt>
                <c:pt idx="1423">
                  <c:v>0.47240556712962967</c:v>
                </c:pt>
                <c:pt idx="1424">
                  <c:v>0.47241714120370371</c:v>
                </c:pt>
                <c:pt idx="1425">
                  <c:v>0.47242871527777774</c:v>
                </c:pt>
                <c:pt idx="1426">
                  <c:v>0.47244028935185184</c:v>
                </c:pt>
                <c:pt idx="1427">
                  <c:v>0.47245186342592588</c:v>
                </c:pt>
                <c:pt idx="1428">
                  <c:v>0.47246343750000003</c:v>
                </c:pt>
                <c:pt idx="1429">
                  <c:v>0.47247501157407407</c:v>
                </c:pt>
                <c:pt idx="1430">
                  <c:v>0.47248658564814816</c:v>
                </c:pt>
                <c:pt idx="1431">
                  <c:v>0.4724981597222222</c:v>
                </c:pt>
                <c:pt idx="1432">
                  <c:v>0.47250973379629629</c:v>
                </c:pt>
                <c:pt idx="1433">
                  <c:v>0.47252130787037033</c:v>
                </c:pt>
                <c:pt idx="1434">
                  <c:v>0.47253288194444448</c:v>
                </c:pt>
                <c:pt idx="1435">
                  <c:v>0.47254445601851852</c:v>
                </c:pt>
                <c:pt idx="1436">
                  <c:v>0.47255603009259262</c:v>
                </c:pt>
                <c:pt idx="1437">
                  <c:v>0.47256760416666665</c:v>
                </c:pt>
                <c:pt idx="1438">
                  <c:v>0.47257917824074075</c:v>
                </c:pt>
                <c:pt idx="1439">
                  <c:v>0.47259075231481479</c:v>
                </c:pt>
                <c:pt idx="1440">
                  <c:v>0.47260232638888894</c:v>
                </c:pt>
                <c:pt idx="1441">
                  <c:v>0.47261390046296298</c:v>
                </c:pt>
                <c:pt idx="1442">
                  <c:v>0.47262547453703707</c:v>
                </c:pt>
                <c:pt idx="1443">
                  <c:v>0.47263704861111111</c:v>
                </c:pt>
                <c:pt idx="1444">
                  <c:v>0.47264862268518515</c:v>
                </c:pt>
                <c:pt idx="1445">
                  <c:v>0.47266019675925924</c:v>
                </c:pt>
                <c:pt idx="1446">
                  <c:v>0.47267177083333328</c:v>
                </c:pt>
                <c:pt idx="1447">
                  <c:v>0.47268334490740743</c:v>
                </c:pt>
                <c:pt idx="1448">
                  <c:v>0.47269491898148147</c:v>
                </c:pt>
                <c:pt idx="1449">
                  <c:v>0.47270649305555557</c:v>
                </c:pt>
                <c:pt idx="1450">
                  <c:v>0.4727180671296296</c:v>
                </c:pt>
                <c:pt idx="1451">
                  <c:v>0.4727296412037037</c:v>
                </c:pt>
                <c:pt idx="1452">
                  <c:v>0.47274121527777774</c:v>
                </c:pt>
                <c:pt idx="1453">
                  <c:v>0.47275278935185189</c:v>
                </c:pt>
                <c:pt idx="1454">
                  <c:v>0.47276436342592593</c:v>
                </c:pt>
                <c:pt idx="1455">
                  <c:v>0.47277593750000002</c:v>
                </c:pt>
                <c:pt idx="1456">
                  <c:v>0.47278751157407406</c:v>
                </c:pt>
                <c:pt idx="1457">
                  <c:v>0.47279908564814815</c:v>
                </c:pt>
                <c:pt idx="1458">
                  <c:v>0.47281065972222219</c:v>
                </c:pt>
                <c:pt idx="1459">
                  <c:v>0.47282223379629634</c:v>
                </c:pt>
                <c:pt idx="1460">
                  <c:v>0.47283380787037038</c:v>
                </c:pt>
                <c:pt idx="1461">
                  <c:v>0.47284538194444448</c:v>
                </c:pt>
                <c:pt idx="1462">
                  <c:v>0.47285695601851851</c:v>
                </c:pt>
                <c:pt idx="1463">
                  <c:v>0.47286853009259261</c:v>
                </c:pt>
                <c:pt idx="1464">
                  <c:v>0.47288010416666665</c:v>
                </c:pt>
                <c:pt idx="1465">
                  <c:v>0.47289167824074069</c:v>
                </c:pt>
                <c:pt idx="1466">
                  <c:v>0.47290325231481484</c:v>
                </c:pt>
                <c:pt idx="1467">
                  <c:v>0.47291482638888888</c:v>
                </c:pt>
                <c:pt idx="1468">
                  <c:v>0.47292640046296297</c:v>
                </c:pt>
                <c:pt idx="1469">
                  <c:v>0.47293797453703701</c:v>
                </c:pt>
                <c:pt idx="1470">
                  <c:v>0.4729495486111111</c:v>
                </c:pt>
                <c:pt idx="1471">
                  <c:v>0.47296112268518514</c:v>
                </c:pt>
                <c:pt idx="1472">
                  <c:v>0.47297269675925929</c:v>
                </c:pt>
                <c:pt idx="1473">
                  <c:v>0.47298427083333333</c:v>
                </c:pt>
                <c:pt idx="1474">
                  <c:v>0.47299584490740743</c:v>
                </c:pt>
                <c:pt idx="1475">
                  <c:v>0.47300741898148146</c:v>
                </c:pt>
                <c:pt idx="1476">
                  <c:v>0.47301899305555556</c:v>
                </c:pt>
                <c:pt idx="1477">
                  <c:v>0.4730305671296296</c:v>
                </c:pt>
                <c:pt idx="1478">
                  <c:v>0.47304214120370375</c:v>
                </c:pt>
                <c:pt idx="1479">
                  <c:v>0.47305371527777779</c:v>
                </c:pt>
                <c:pt idx="1480">
                  <c:v>0.47306528935185188</c:v>
                </c:pt>
                <c:pt idx="1481">
                  <c:v>0.47307686342592592</c:v>
                </c:pt>
                <c:pt idx="1482">
                  <c:v>0.47308843750000001</c:v>
                </c:pt>
                <c:pt idx="1483">
                  <c:v>0.47310001157407405</c:v>
                </c:pt>
                <c:pt idx="1484">
                  <c:v>0.4731115856481482</c:v>
                </c:pt>
                <c:pt idx="1485">
                  <c:v>0.47312315972222224</c:v>
                </c:pt>
                <c:pt idx="1486">
                  <c:v>0.47313473379629628</c:v>
                </c:pt>
                <c:pt idx="1487">
                  <c:v>0.47314630787037038</c:v>
                </c:pt>
                <c:pt idx="1488">
                  <c:v>0.47315788194444441</c:v>
                </c:pt>
                <c:pt idx="1489">
                  <c:v>0.47316945601851851</c:v>
                </c:pt>
                <c:pt idx="1490">
                  <c:v>0.47318103009259255</c:v>
                </c:pt>
                <c:pt idx="1491">
                  <c:v>0.4731926041666667</c:v>
                </c:pt>
                <c:pt idx="1492">
                  <c:v>0.47320417824074074</c:v>
                </c:pt>
                <c:pt idx="1493">
                  <c:v>0.47321575231481483</c:v>
                </c:pt>
                <c:pt idx="1494">
                  <c:v>0.47322732638888887</c:v>
                </c:pt>
                <c:pt idx="1495">
                  <c:v>0.47323890046296296</c:v>
                </c:pt>
                <c:pt idx="1496">
                  <c:v>0.473250474537037</c:v>
                </c:pt>
                <c:pt idx="1497">
                  <c:v>0.47326204861111115</c:v>
                </c:pt>
                <c:pt idx="1498">
                  <c:v>0.47327362268518519</c:v>
                </c:pt>
                <c:pt idx="1499">
                  <c:v>0.47328519675925929</c:v>
                </c:pt>
                <c:pt idx="1500">
                  <c:v>0.47329677083333332</c:v>
                </c:pt>
                <c:pt idx="1501">
                  <c:v>0.47330834490740742</c:v>
                </c:pt>
                <c:pt idx="1502">
                  <c:v>0.47331991898148146</c:v>
                </c:pt>
                <c:pt idx="1503">
                  <c:v>0.47333149305555561</c:v>
                </c:pt>
                <c:pt idx="1504">
                  <c:v>0.47334306712962965</c:v>
                </c:pt>
                <c:pt idx="1505">
                  <c:v>0.47335464120370369</c:v>
                </c:pt>
                <c:pt idx="1506">
                  <c:v>0.47336621527777778</c:v>
                </c:pt>
                <c:pt idx="1507">
                  <c:v>0.47337778935185182</c:v>
                </c:pt>
                <c:pt idx="1508">
                  <c:v>0.47338936342592591</c:v>
                </c:pt>
                <c:pt idx="1509">
                  <c:v>0.47340093749999995</c:v>
                </c:pt>
                <c:pt idx="1510">
                  <c:v>0.4734125115740741</c:v>
                </c:pt>
                <c:pt idx="1511">
                  <c:v>0.47342408564814814</c:v>
                </c:pt>
                <c:pt idx="1512">
                  <c:v>0.47343565972222224</c:v>
                </c:pt>
                <c:pt idx="1513">
                  <c:v>0.47344723379629627</c:v>
                </c:pt>
                <c:pt idx="1514">
                  <c:v>0.47345880787037037</c:v>
                </c:pt>
                <c:pt idx="1515">
                  <c:v>0.47347038194444441</c:v>
                </c:pt>
                <c:pt idx="1516">
                  <c:v>0.47348195601851856</c:v>
                </c:pt>
                <c:pt idx="1517">
                  <c:v>0.4734935300925926</c:v>
                </c:pt>
                <c:pt idx="1518">
                  <c:v>0.47350510416666669</c:v>
                </c:pt>
                <c:pt idx="1519">
                  <c:v>0.47351667824074073</c:v>
                </c:pt>
                <c:pt idx="1520">
                  <c:v>0.47352825231481482</c:v>
                </c:pt>
                <c:pt idx="1521">
                  <c:v>0.47353982638888886</c:v>
                </c:pt>
                <c:pt idx="1522">
                  <c:v>0.47355140046296301</c:v>
                </c:pt>
                <c:pt idx="1523">
                  <c:v>0.47356297453703705</c:v>
                </c:pt>
                <c:pt idx="1524">
                  <c:v>0.47357454861111115</c:v>
                </c:pt>
                <c:pt idx="1525">
                  <c:v>0.47358612268518518</c:v>
                </c:pt>
                <c:pt idx="1526">
                  <c:v>0.47359769675925922</c:v>
                </c:pt>
                <c:pt idx="1527">
                  <c:v>0.47360927083333332</c:v>
                </c:pt>
                <c:pt idx="1528">
                  <c:v>0.47362084490740736</c:v>
                </c:pt>
                <c:pt idx="1529">
                  <c:v>0.47363241898148151</c:v>
                </c:pt>
                <c:pt idx="1530">
                  <c:v>0.47364399305555555</c:v>
                </c:pt>
                <c:pt idx="1531">
                  <c:v>0.47365556712962964</c:v>
                </c:pt>
                <c:pt idx="1532">
                  <c:v>0.47366714120370368</c:v>
                </c:pt>
                <c:pt idx="1533">
                  <c:v>0.47367871527777777</c:v>
                </c:pt>
                <c:pt idx="1534">
                  <c:v>0.47369028935185181</c:v>
                </c:pt>
                <c:pt idx="1535">
                  <c:v>0.47370186342592596</c:v>
                </c:pt>
                <c:pt idx="1536">
                  <c:v>0.4737134375</c:v>
                </c:pt>
                <c:pt idx="1537">
                  <c:v>0.4737250115740741</c:v>
                </c:pt>
                <c:pt idx="1538">
                  <c:v>0.47373658564814813</c:v>
                </c:pt>
                <c:pt idx="1539">
                  <c:v>0.47374815972222223</c:v>
                </c:pt>
                <c:pt idx="1540">
                  <c:v>0.47375973379629627</c:v>
                </c:pt>
                <c:pt idx="1541">
                  <c:v>0.47377130787037042</c:v>
                </c:pt>
                <c:pt idx="1542">
                  <c:v>0.47378288194444446</c:v>
                </c:pt>
                <c:pt idx="1543">
                  <c:v>0.47379445601851855</c:v>
                </c:pt>
                <c:pt idx="1544">
                  <c:v>0.47380603009259259</c:v>
                </c:pt>
                <c:pt idx="1545">
                  <c:v>0.47381760416666668</c:v>
                </c:pt>
                <c:pt idx="1546">
                  <c:v>0.47382917824074072</c:v>
                </c:pt>
                <c:pt idx="1547">
                  <c:v>0.47384075231481476</c:v>
                </c:pt>
                <c:pt idx="1548">
                  <c:v>0.47385232638888891</c:v>
                </c:pt>
                <c:pt idx="1549">
                  <c:v>0.47386390046296295</c:v>
                </c:pt>
                <c:pt idx="1550">
                  <c:v>0.47387547453703704</c:v>
                </c:pt>
                <c:pt idx="1551">
                  <c:v>0.47388704861111108</c:v>
                </c:pt>
                <c:pt idx="1552">
                  <c:v>0.47389862268518518</c:v>
                </c:pt>
                <c:pt idx="1553">
                  <c:v>0.47391019675925922</c:v>
                </c:pt>
                <c:pt idx="1554">
                  <c:v>0.47392177083333337</c:v>
                </c:pt>
                <c:pt idx="1555">
                  <c:v>0.47393334490740741</c:v>
                </c:pt>
                <c:pt idx="1556">
                  <c:v>0.4739449189814815</c:v>
                </c:pt>
                <c:pt idx="1557">
                  <c:v>0.47395649305555554</c:v>
                </c:pt>
                <c:pt idx="1558">
                  <c:v>0.47396806712962963</c:v>
                </c:pt>
                <c:pt idx="1559">
                  <c:v>0.47397964120370367</c:v>
                </c:pt>
                <c:pt idx="1560">
                  <c:v>0.47399121527777782</c:v>
                </c:pt>
                <c:pt idx="1561">
                  <c:v>0.47400278935185186</c:v>
                </c:pt>
                <c:pt idx="1562">
                  <c:v>0.47401436342592596</c:v>
                </c:pt>
                <c:pt idx="1563">
                  <c:v>0.47402593749999999</c:v>
                </c:pt>
                <c:pt idx="1564">
                  <c:v>0.47403751157407409</c:v>
                </c:pt>
                <c:pt idx="1565">
                  <c:v>0.47404908564814813</c:v>
                </c:pt>
                <c:pt idx="1566">
                  <c:v>0.47406065972222217</c:v>
                </c:pt>
                <c:pt idx="1567">
                  <c:v>0.47407223379629632</c:v>
                </c:pt>
                <c:pt idx="1568">
                  <c:v>0.47408380787037036</c:v>
                </c:pt>
                <c:pt idx="1569">
                  <c:v>0.47409538194444445</c:v>
                </c:pt>
                <c:pt idx="1570">
                  <c:v>0.47410695601851849</c:v>
                </c:pt>
                <c:pt idx="1571">
                  <c:v>0.47411853009259258</c:v>
                </c:pt>
                <c:pt idx="1572">
                  <c:v>0.47413010416666662</c:v>
                </c:pt>
                <c:pt idx="1573">
                  <c:v>0.47414167824074077</c:v>
                </c:pt>
                <c:pt idx="1574">
                  <c:v>0.47415325231481481</c:v>
                </c:pt>
                <c:pt idx="1575">
                  <c:v>0.4741648263888889</c:v>
                </c:pt>
                <c:pt idx="1576">
                  <c:v>0.47417640046296294</c:v>
                </c:pt>
                <c:pt idx="1577">
                  <c:v>0.47418797453703704</c:v>
                </c:pt>
                <c:pt idx="1578">
                  <c:v>0.47419954861111108</c:v>
                </c:pt>
                <c:pt idx="1579">
                  <c:v>0.47421112268518523</c:v>
                </c:pt>
                <c:pt idx="1580">
                  <c:v>0.47422269675925927</c:v>
                </c:pt>
                <c:pt idx="1581">
                  <c:v>0.47423427083333336</c:v>
                </c:pt>
                <c:pt idx="1582">
                  <c:v>0.4742458449074074</c:v>
                </c:pt>
                <c:pt idx="1583">
                  <c:v>0.47425741898148149</c:v>
                </c:pt>
                <c:pt idx="1584">
                  <c:v>0.47426899305555553</c:v>
                </c:pt>
                <c:pt idx="1585">
                  <c:v>0.47428056712962968</c:v>
                </c:pt>
                <c:pt idx="1586">
                  <c:v>0.47429214120370372</c:v>
                </c:pt>
                <c:pt idx="1587">
                  <c:v>0.47430371527777782</c:v>
                </c:pt>
                <c:pt idx="1588">
                  <c:v>0.47431528935185185</c:v>
                </c:pt>
                <c:pt idx="1589">
                  <c:v>0.47432686342592589</c:v>
                </c:pt>
                <c:pt idx="1590">
                  <c:v>0.47433843749999999</c:v>
                </c:pt>
                <c:pt idx="1591">
                  <c:v>0.47435001157407403</c:v>
                </c:pt>
                <c:pt idx="1592">
                  <c:v>0.47436158564814818</c:v>
                </c:pt>
                <c:pt idx="1593">
                  <c:v>0.47437315972222222</c:v>
                </c:pt>
                <c:pt idx="1594">
                  <c:v>0.47438473379629631</c:v>
                </c:pt>
                <c:pt idx="1595">
                  <c:v>0.47439630787037035</c:v>
                </c:pt>
                <c:pt idx="1596">
                  <c:v>0.47440788194444444</c:v>
                </c:pt>
                <c:pt idx="1597">
                  <c:v>0.47441945601851848</c:v>
                </c:pt>
                <c:pt idx="1598">
                  <c:v>0.47443103009259263</c:v>
                </c:pt>
                <c:pt idx="1599">
                  <c:v>0.47444260416666667</c:v>
                </c:pt>
                <c:pt idx="1600">
                  <c:v>0.47445417824074076</c:v>
                </c:pt>
                <c:pt idx="1601">
                  <c:v>0.4744657523148148</c:v>
                </c:pt>
                <c:pt idx="1602">
                  <c:v>0.4744773263888889</c:v>
                </c:pt>
                <c:pt idx="1603">
                  <c:v>0.47448890046296294</c:v>
                </c:pt>
                <c:pt idx="1604">
                  <c:v>0.47450047453703709</c:v>
                </c:pt>
                <c:pt idx="1605">
                  <c:v>0.47451204861111113</c:v>
                </c:pt>
                <c:pt idx="1606">
                  <c:v>0.47452362268518522</c:v>
                </c:pt>
                <c:pt idx="1607">
                  <c:v>0.47453519675925926</c:v>
                </c:pt>
                <c:pt idx="1608">
                  <c:v>0.4745467708333333</c:v>
                </c:pt>
                <c:pt idx="1609">
                  <c:v>0.47455834490740739</c:v>
                </c:pt>
                <c:pt idx="1610">
                  <c:v>0.47456991898148143</c:v>
                </c:pt>
                <c:pt idx="1611">
                  <c:v>0.47458149305555558</c:v>
                </c:pt>
                <c:pt idx="1612">
                  <c:v>0.47459306712962962</c:v>
                </c:pt>
                <c:pt idx="1613">
                  <c:v>0.47460464120370371</c:v>
                </c:pt>
                <c:pt idx="1614">
                  <c:v>0.47461621527777775</c:v>
                </c:pt>
                <c:pt idx="1615">
                  <c:v>0.47462778935185185</c:v>
                </c:pt>
                <c:pt idx="1616">
                  <c:v>0.47463936342592589</c:v>
                </c:pt>
                <c:pt idx="1617">
                  <c:v>0.47465093750000004</c:v>
                </c:pt>
                <c:pt idx="1618">
                  <c:v>0.47466251157407408</c:v>
                </c:pt>
                <c:pt idx="1619">
                  <c:v>0.47467408564814817</c:v>
                </c:pt>
                <c:pt idx="1620">
                  <c:v>0.47468565972222221</c:v>
                </c:pt>
                <c:pt idx="1621">
                  <c:v>0.4746972337962963</c:v>
                </c:pt>
                <c:pt idx="1622">
                  <c:v>0.47470880787037034</c:v>
                </c:pt>
                <c:pt idx="1623">
                  <c:v>0.47472038194444449</c:v>
                </c:pt>
                <c:pt idx="1624">
                  <c:v>0.47473195601851853</c:v>
                </c:pt>
                <c:pt idx="1625">
                  <c:v>0.47474353009259262</c:v>
                </c:pt>
                <c:pt idx="1626">
                  <c:v>0.47475510416666666</c:v>
                </c:pt>
                <c:pt idx="1627">
                  <c:v>0.4747666782407407</c:v>
                </c:pt>
                <c:pt idx="1628">
                  <c:v>0.4747782523148148</c:v>
                </c:pt>
                <c:pt idx="1629">
                  <c:v>0.47478982638888884</c:v>
                </c:pt>
                <c:pt idx="1630">
                  <c:v>0.47480140046296299</c:v>
                </c:pt>
                <c:pt idx="1631">
                  <c:v>0.47481297453703702</c:v>
                </c:pt>
                <c:pt idx="1632">
                  <c:v>0.47482454861111112</c:v>
                </c:pt>
                <c:pt idx="1633">
                  <c:v>0.47483612268518516</c:v>
                </c:pt>
                <c:pt idx="1634">
                  <c:v>0.47484769675925925</c:v>
                </c:pt>
                <c:pt idx="1635">
                  <c:v>0.47485927083333329</c:v>
                </c:pt>
                <c:pt idx="1636">
                  <c:v>0.47487084490740744</c:v>
                </c:pt>
                <c:pt idx="1637">
                  <c:v>0.47488241898148148</c:v>
                </c:pt>
                <c:pt idx="1638">
                  <c:v>0.47489399305555557</c:v>
                </c:pt>
                <c:pt idx="1639">
                  <c:v>0.47490556712962961</c:v>
                </c:pt>
                <c:pt idx="1640">
                  <c:v>0.47491714120370371</c:v>
                </c:pt>
                <c:pt idx="1641">
                  <c:v>0.47492871527777775</c:v>
                </c:pt>
                <c:pt idx="1642">
                  <c:v>0.4749402893518519</c:v>
                </c:pt>
                <c:pt idx="1643">
                  <c:v>0.47495186342592594</c:v>
                </c:pt>
                <c:pt idx="1644">
                  <c:v>0.47496343750000003</c:v>
                </c:pt>
                <c:pt idx="1645">
                  <c:v>0.47497501157407407</c:v>
                </c:pt>
                <c:pt idx="1646">
                  <c:v>0.47498658564814816</c:v>
                </c:pt>
                <c:pt idx="1647">
                  <c:v>0.4749981597222222</c:v>
                </c:pt>
                <c:pt idx="1648">
                  <c:v>0.47500973379629635</c:v>
                </c:pt>
                <c:pt idx="1649">
                  <c:v>0.47502130787037039</c:v>
                </c:pt>
                <c:pt idx="1650">
                  <c:v>0.47503288194444443</c:v>
                </c:pt>
                <c:pt idx="1651">
                  <c:v>0.47504445601851852</c:v>
                </c:pt>
                <c:pt idx="1652">
                  <c:v>0.47505603009259256</c:v>
                </c:pt>
                <c:pt idx="1653">
                  <c:v>0.47506760416666666</c:v>
                </c:pt>
                <c:pt idx="1654">
                  <c:v>0.4750791782407407</c:v>
                </c:pt>
                <c:pt idx="1655">
                  <c:v>0.47509075231481485</c:v>
                </c:pt>
                <c:pt idx="1656">
                  <c:v>0.47510232638888888</c:v>
                </c:pt>
                <c:pt idx="1657">
                  <c:v>0.47511390046296298</c:v>
                </c:pt>
                <c:pt idx="1658">
                  <c:v>0.47512547453703702</c:v>
                </c:pt>
                <c:pt idx="1659">
                  <c:v>0.47513704861111111</c:v>
                </c:pt>
                <c:pt idx="1660">
                  <c:v>0.47514862268518515</c:v>
                </c:pt>
                <c:pt idx="1661">
                  <c:v>0.4751601967592593</c:v>
                </c:pt>
                <c:pt idx="1662">
                  <c:v>0.47517177083333334</c:v>
                </c:pt>
                <c:pt idx="1663">
                  <c:v>0.47518334490740743</c:v>
                </c:pt>
                <c:pt idx="1664">
                  <c:v>0.47519491898148147</c:v>
                </c:pt>
                <c:pt idx="1665">
                  <c:v>0.47520649305555557</c:v>
                </c:pt>
                <c:pt idx="1666">
                  <c:v>0.47521806712962961</c:v>
                </c:pt>
                <c:pt idx="1667">
                  <c:v>0.47522964120370376</c:v>
                </c:pt>
                <c:pt idx="1668">
                  <c:v>0.4752412152777778</c:v>
                </c:pt>
                <c:pt idx="1669">
                  <c:v>0.47525278935185183</c:v>
                </c:pt>
                <c:pt idx="1670">
                  <c:v>0.47526436342592593</c:v>
                </c:pt>
                <c:pt idx="1671">
                  <c:v>0.47527593749999997</c:v>
                </c:pt>
                <c:pt idx="1672">
                  <c:v>0.47528751157407406</c:v>
                </c:pt>
                <c:pt idx="1673">
                  <c:v>0.4752990856481481</c:v>
                </c:pt>
                <c:pt idx="1674">
                  <c:v>0.47531065972222225</c:v>
                </c:pt>
                <c:pt idx="1675">
                  <c:v>0.47532223379629629</c:v>
                </c:pt>
                <c:pt idx="1676">
                  <c:v>0.47533380787037038</c:v>
                </c:pt>
                <c:pt idx="1677">
                  <c:v>0.47534538194444442</c:v>
                </c:pt>
                <c:pt idx="1678">
                  <c:v>0.47535695601851852</c:v>
                </c:pt>
                <c:pt idx="1679">
                  <c:v>0.47536853009259256</c:v>
                </c:pt>
                <c:pt idx="1680">
                  <c:v>0.47538010416666671</c:v>
                </c:pt>
                <c:pt idx="1681">
                  <c:v>0.47539167824074074</c:v>
                </c:pt>
                <c:pt idx="1682">
                  <c:v>0.47540325231481484</c:v>
                </c:pt>
                <c:pt idx="1683">
                  <c:v>0.47541482638888888</c:v>
                </c:pt>
                <c:pt idx="1684">
                  <c:v>0.47542640046296297</c:v>
                </c:pt>
                <c:pt idx="1685">
                  <c:v>0.47543797453703701</c:v>
                </c:pt>
                <c:pt idx="1686">
                  <c:v>0.47544954861111116</c:v>
                </c:pt>
                <c:pt idx="1687">
                  <c:v>0.4754611226851852</c:v>
                </c:pt>
                <c:pt idx="1688">
                  <c:v>0.47547269675925929</c:v>
                </c:pt>
                <c:pt idx="1689">
                  <c:v>0.47548427083333333</c:v>
                </c:pt>
                <c:pt idx="1690">
                  <c:v>0.47549584490740737</c:v>
                </c:pt>
                <c:pt idx="1691">
                  <c:v>0.47550741898148147</c:v>
                </c:pt>
                <c:pt idx="1692">
                  <c:v>0.47551899305555551</c:v>
                </c:pt>
                <c:pt idx="1693">
                  <c:v>0.47553056712962966</c:v>
                </c:pt>
                <c:pt idx="1694">
                  <c:v>0.47554214120370369</c:v>
                </c:pt>
                <c:pt idx="1695">
                  <c:v>0.47555371527777779</c:v>
                </c:pt>
                <c:pt idx="1696">
                  <c:v>0.47556528935185183</c:v>
                </c:pt>
                <c:pt idx="1697">
                  <c:v>0.47557686342592592</c:v>
                </c:pt>
                <c:pt idx="1698">
                  <c:v>0.47558843749999996</c:v>
                </c:pt>
                <c:pt idx="1699">
                  <c:v>0.47560001157407411</c:v>
                </c:pt>
                <c:pt idx="1700">
                  <c:v>0.47561158564814815</c:v>
                </c:pt>
                <c:pt idx="1701">
                  <c:v>0.47562315972222224</c:v>
                </c:pt>
                <c:pt idx="1702">
                  <c:v>0.47563473379629628</c:v>
                </c:pt>
                <c:pt idx="1703">
                  <c:v>0.47564630787037038</c:v>
                </c:pt>
                <c:pt idx="1704">
                  <c:v>0.47565788194444442</c:v>
                </c:pt>
                <c:pt idx="1705">
                  <c:v>0.47566945601851857</c:v>
                </c:pt>
                <c:pt idx="1706">
                  <c:v>0.4756810300925926</c:v>
                </c:pt>
                <c:pt idx="1707">
                  <c:v>0.4756926041666667</c:v>
                </c:pt>
                <c:pt idx="1708">
                  <c:v>0.47570417824074074</c:v>
                </c:pt>
                <c:pt idx="1709">
                  <c:v>0.47571575231481483</c:v>
                </c:pt>
                <c:pt idx="1710">
                  <c:v>0.47572732638888887</c:v>
                </c:pt>
                <c:pt idx="1711">
                  <c:v>0.47573890046296291</c:v>
                </c:pt>
                <c:pt idx="1712">
                  <c:v>0.47575047453703706</c:v>
                </c:pt>
                <c:pt idx="1713">
                  <c:v>0.4757620486111111</c:v>
                </c:pt>
                <c:pt idx="1714">
                  <c:v>0.47577362268518519</c:v>
                </c:pt>
                <c:pt idx="1715">
                  <c:v>0.47578519675925923</c:v>
                </c:pt>
                <c:pt idx="1716">
                  <c:v>0.47579677083333333</c:v>
                </c:pt>
                <c:pt idx="1717">
                  <c:v>0.47580834490740737</c:v>
                </c:pt>
                <c:pt idx="1718">
                  <c:v>0.47581991898148152</c:v>
                </c:pt>
                <c:pt idx="1719">
                  <c:v>0.47583149305555555</c:v>
                </c:pt>
                <c:pt idx="1720">
                  <c:v>0.47584306712962965</c:v>
                </c:pt>
                <c:pt idx="1721">
                  <c:v>0.47585464120370369</c:v>
                </c:pt>
                <c:pt idx="1722">
                  <c:v>0.47586621527777778</c:v>
                </c:pt>
                <c:pt idx="1723">
                  <c:v>0.47587778935185182</c:v>
                </c:pt>
                <c:pt idx="1724">
                  <c:v>0.47588936342592597</c:v>
                </c:pt>
                <c:pt idx="1725">
                  <c:v>0.47590093750000001</c:v>
                </c:pt>
                <c:pt idx="1726">
                  <c:v>0.4759125115740741</c:v>
                </c:pt>
                <c:pt idx="1727">
                  <c:v>0.47592408564814814</c:v>
                </c:pt>
                <c:pt idx="1728">
                  <c:v>0.47593565972222224</c:v>
                </c:pt>
                <c:pt idx="1729">
                  <c:v>0.47594723379629628</c:v>
                </c:pt>
                <c:pt idx="1730">
                  <c:v>0.47595880787037032</c:v>
                </c:pt>
                <c:pt idx="1731">
                  <c:v>0.47597038194444447</c:v>
                </c:pt>
                <c:pt idx="1732">
                  <c:v>0.4759819560185185</c:v>
                </c:pt>
                <c:pt idx="1733">
                  <c:v>0.4759935300925926</c:v>
                </c:pt>
                <c:pt idx="1734">
                  <c:v>0.47600510416666664</c:v>
                </c:pt>
                <c:pt idx="1735">
                  <c:v>0.47601667824074073</c:v>
                </c:pt>
                <c:pt idx="1736">
                  <c:v>0.47602825231481477</c:v>
                </c:pt>
                <c:pt idx="1737">
                  <c:v>0.47603982638888892</c:v>
                </c:pt>
                <c:pt idx="1738">
                  <c:v>0.47605140046296296</c:v>
                </c:pt>
                <c:pt idx="1739">
                  <c:v>0.47606297453703705</c:v>
                </c:pt>
                <c:pt idx="1740">
                  <c:v>0.47607454861111109</c:v>
                </c:pt>
                <c:pt idx="1741">
                  <c:v>0.47608612268518519</c:v>
                </c:pt>
                <c:pt idx="1742">
                  <c:v>0.47609769675925923</c:v>
                </c:pt>
                <c:pt idx="1743">
                  <c:v>0.47610927083333338</c:v>
                </c:pt>
                <c:pt idx="1744">
                  <c:v>0.47612084490740741</c:v>
                </c:pt>
                <c:pt idx="1745">
                  <c:v>0.47613241898148151</c:v>
                </c:pt>
                <c:pt idx="1746">
                  <c:v>0.47614399305555555</c:v>
                </c:pt>
                <c:pt idx="1747">
                  <c:v>0.47615556712962964</c:v>
                </c:pt>
                <c:pt idx="1748">
                  <c:v>0.47616714120370368</c:v>
                </c:pt>
                <c:pt idx="1749">
                  <c:v>0.47617871527777783</c:v>
                </c:pt>
                <c:pt idx="1750">
                  <c:v>0.47619028935185187</c:v>
                </c:pt>
                <c:pt idx="1751">
                  <c:v>0.47620186342592591</c:v>
                </c:pt>
                <c:pt idx="1752">
                  <c:v>0.4762134375</c:v>
                </c:pt>
                <c:pt idx="1753">
                  <c:v>0.47622501157407404</c:v>
                </c:pt>
                <c:pt idx="1754">
                  <c:v>0.47623658564814814</c:v>
                </c:pt>
                <c:pt idx="1755">
                  <c:v>0.47624815972222218</c:v>
                </c:pt>
                <c:pt idx="1756">
                  <c:v>0.47625973379629633</c:v>
                </c:pt>
                <c:pt idx="1757">
                  <c:v>0.47627130787037036</c:v>
                </c:pt>
                <c:pt idx="1758">
                  <c:v>0.47628288194444446</c:v>
                </c:pt>
                <c:pt idx="1759">
                  <c:v>0.4762944560185185</c:v>
                </c:pt>
                <c:pt idx="1760">
                  <c:v>0.47630603009259259</c:v>
                </c:pt>
                <c:pt idx="1761">
                  <c:v>0.47631760416666663</c:v>
                </c:pt>
                <c:pt idx="1762">
                  <c:v>0.47632917824074078</c:v>
                </c:pt>
                <c:pt idx="1763">
                  <c:v>0.47634075231481482</c:v>
                </c:pt>
                <c:pt idx="1764">
                  <c:v>0.47635232638888891</c:v>
                </c:pt>
                <c:pt idx="1765">
                  <c:v>0.47636390046296295</c:v>
                </c:pt>
                <c:pt idx="1766">
                  <c:v>0.47637547453703705</c:v>
                </c:pt>
                <c:pt idx="1767">
                  <c:v>0.47638704861111109</c:v>
                </c:pt>
                <c:pt idx="1768">
                  <c:v>0.47639862268518524</c:v>
                </c:pt>
                <c:pt idx="1769">
                  <c:v>0.47641019675925927</c:v>
                </c:pt>
                <c:pt idx="1770">
                  <c:v>0.47642177083333337</c:v>
                </c:pt>
                <c:pt idx="1771">
                  <c:v>0.47643334490740741</c:v>
                </c:pt>
                <c:pt idx="1772">
                  <c:v>0.47644491898148145</c:v>
                </c:pt>
                <c:pt idx="1773">
                  <c:v>0.47645649305555554</c:v>
                </c:pt>
                <c:pt idx="1774">
                  <c:v>0.47646806712962958</c:v>
                </c:pt>
                <c:pt idx="1775">
                  <c:v>0.47647964120370373</c:v>
                </c:pt>
                <c:pt idx="1776">
                  <c:v>0.47649121527777777</c:v>
                </c:pt>
                <c:pt idx="1777">
                  <c:v>0.47650278935185186</c:v>
                </c:pt>
                <c:pt idx="1778">
                  <c:v>0.4765143634259259</c:v>
                </c:pt>
                <c:pt idx="1779">
                  <c:v>0.4765259375</c:v>
                </c:pt>
                <c:pt idx="1780">
                  <c:v>0.47653751157407404</c:v>
                </c:pt>
                <c:pt idx="1781">
                  <c:v>0.47654908564814819</c:v>
                </c:pt>
                <c:pt idx="1782">
                  <c:v>0.47656065972222222</c:v>
                </c:pt>
                <c:pt idx="1783">
                  <c:v>0.47657223379629632</c:v>
                </c:pt>
                <c:pt idx="1784">
                  <c:v>0.47658380787037036</c:v>
                </c:pt>
                <c:pt idx="1785">
                  <c:v>0.47659538194444445</c:v>
                </c:pt>
                <c:pt idx="1786">
                  <c:v>0.47660695601851849</c:v>
                </c:pt>
                <c:pt idx="1787">
                  <c:v>0.47661853009259264</c:v>
                </c:pt>
                <c:pt idx="1788">
                  <c:v>0.47663010416666668</c:v>
                </c:pt>
                <c:pt idx="1789">
                  <c:v>0.47664167824074077</c:v>
                </c:pt>
                <c:pt idx="1790">
                  <c:v>0.47665325231481481</c:v>
                </c:pt>
                <c:pt idx="1791">
                  <c:v>0.47666482638888885</c:v>
                </c:pt>
                <c:pt idx="1792">
                  <c:v>0.47667640046296295</c:v>
                </c:pt>
                <c:pt idx="1793">
                  <c:v>0.47668797453703698</c:v>
                </c:pt>
                <c:pt idx="1794">
                  <c:v>0.47669954861111113</c:v>
                </c:pt>
                <c:pt idx="1795">
                  <c:v>0.47671112268518517</c:v>
                </c:pt>
                <c:pt idx="1796">
                  <c:v>0.47672269675925927</c:v>
                </c:pt>
                <c:pt idx="1797">
                  <c:v>0.47673427083333331</c:v>
                </c:pt>
                <c:pt idx="1798">
                  <c:v>0.4767458449074074</c:v>
                </c:pt>
                <c:pt idx="1799">
                  <c:v>0.47675741898148144</c:v>
                </c:pt>
                <c:pt idx="1800">
                  <c:v>0.47676899305555559</c:v>
                </c:pt>
                <c:pt idx="1801">
                  <c:v>0.47678056712962963</c:v>
                </c:pt>
                <c:pt idx="1802">
                  <c:v>0.47679214120370372</c:v>
                </c:pt>
                <c:pt idx="1803">
                  <c:v>0.47680371527777776</c:v>
                </c:pt>
                <c:pt idx="1804">
                  <c:v>0.47681528935185186</c:v>
                </c:pt>
                <c:pt idx="1805">
                  <c:v>0.4768268634259259</c:v>
                </c:pt>
                <c:pt idx="1806">
                  <c:v>0.47683843750000005</c:v>
                </c:pt>
                <c:pt idx="1807">
                  <c:v>0.47685001157407408</c:v>
                </c:pt>
                <c:pt idx="1808">
                  <c:v>0.47686158564814818</c:v>
                </c:pt>
                <c:pt idx="1809">
                  <c:v>0.47687315972222222</c:v>
                </c:pt>
                <c:pt idx="1810">
                  <c:v>0.47688473379629631</c:v>
                </c:pt>
                <c:pt idx="1811">
                  <c:v>0.47689630787037035</c:v>
                </c:pt>
                <c:pt idx="1812">
                  <c:v>0.4769078819444445</c:v>
                </c:pt>
                <c:pt idx="1813">
                  <c:v>0.47691945601851854</c:v>
                </c:pt>
                <c:pt idx="1814">
                  <c:v>0.47693103009259258</c:v>
                </c:pt>
                <c:pt idx="1815">
                  <c:v>0.47694260416666667</c:v>
                </c:pt>
                <c:pt idx="1816">
                  <c:v>0.47695417824074071</c:v>
                </c:pt>
                <c:pt idx="1817">
                  <c:v>0.47696575231481481</c:v>
                </c:pt>
                <c:pt idx="1818">
                  <c:v>0.47697732638888884</c:v>
                </c:pt>
                <c:pt idx="1819">
                  <c:v>0.47698890046296299</c:v>
                </c:pt>
                <c:pt idx="1820">
                  <c:v>0.47700047453703703</c:v>
                </c:pt>
                <c:pt idx="1821">
                  <c:v>0.47701204861111113</c:v>
                </c:pt>
                <c:pt idx="1822">
                  <c:v>0.47702362268518517</c:v>
                </c:pt>
                <c:pt idx="1823">
                  <c:v>0.47703519675925926</c:v>
                </c:pt>
                <c:pt idx="1824">
                  <c:v>0.4770467708333333</c:v>
                </c:pt>
                <c:pt idx="1825">
                  <c:v>0.47705834490740745</c:v>
                </c:pt>
                <c:pt idx="1826">
                  <c:v>0.47706991898148149</c:v>
                </c:pt>
                <c:pt idx="1827">
                  <c:v>0.47708149305555558</c:v>
                </c:pt>
                <c:pt idx="1828">
                  <c:v>0.47709306712962962</c:v>
                </c:pt>
                <c:pt idx="1829">
                  <c:v>0.47710464120370372</c:v>
                </c:pt>
                <c:pt idx="1830">
                  <c:v>0.47711621527777776</c:v>
                </c:pt>
                <c:pt idx="1831">
                  <c:v>0.47712778935185191</c:v>
                </c:pt>
                <c:pt idx="1832">
                  <c:v>0.47713936342592594</c:v>
                </c:pt>
                <c:pt idx="1833">
                  <c:v>0.47715093749999998</c:v>
                </c:pt>
                <c:pt idx="1834">
                  <c:v>0.47716251157407408</c:v>
                </c:pt>
                <c:pt idx="1835">
                  <c:v>0.47717408564814812</c:v>
                </c:pt>
                <c:pt idx="1836">
                  <c:v>0.47718565972222221</c:v>
                </c:pt>
                <c:pt idx="1837">
                  <c:v>0.47719723379629625</c:v>
                </c:pt>
                <c:pt idx="1838">
                  <c:v>0.4772088078703704</c:v>
                </c:pt>
                <c:pt idx="1839">
                  <c:v>0.47722038194444444</c:v>
                </c:pt>
                <c:pt idx="1840">
                  <c:v>0.47723195601851853</c:v>
                </c:pt>
                <c:pt idx="1841">
                  <c:v>0.47724353009259257</c:v>
                </c:pt>
                <c:pt idx="1842">
                  <c:v>0.47725510416666667</c:v>
                </c:pt>
                <c:pt idx="1843">
                  <c:v>0.4772666782407407</c:v>
                </c:pt>
                <c:pt idx="1844">
                  <c:v>0.47727825231481485</c:v>
                </c:pt>
                <c:pt idx="1845">
                  <c:v>0.47728982638888889</c:v>
                </c:pt>
                <c:pt idx="1846">
                  <c:v>0.47730140046296299</c:v>
                </c:pt>
                <c:pt idx="1847">
                  <c:v>0.47731297453703703</c:v>
                </c:pt>
                <c:pt idx="1848">
                  <c:v>0.47732454861111112</c:v>
                </c:pt>
                <c:pt idx="1849">
                  <c:v>0.47733612268518516</c:v>
                </c:pt>
                <c:pt idx="1850">
                  <c:v>0.47734769675925931</c:v>
                </c:pt>
                <c:pt idx="1851">
                  <c:v>0.47735927083333335</c:v>
                </c:pt>
                <c:pt idx="1852">
                  <c:v>0.47737084490740739</c:v>
                </c:pt>
                <c:pt idx="1853">
                  <c:v>0.47738241898148148</c:v>
                </c:pt>
                <c:pt idx="1854">
                  <c:v>0.47739399305555552</c:v>
                </c:pt>
                <c:pt idx="1855">
                  <c:v>0.47740556712962962</c:v>
                </c:pt>
                <c:pt idx="1856">
                  <c:v>0.47741714120370365</c:v>
                </c:pt>
                <c:pt idx="1857">
                  <c:v>0.4774287152777778</c:v>
                </c:pt>
                <c:pt idx="1858">
                  <c:v>0.47744028935185184</c:v>
                </c:pt>
                <c:pt idx="1859">
                  <c:v>0.47745186342592594</c:v>
                </c:pt>
                <c:pt idx="1860">
                  <c:v>0.47746343749999998</c:v>
                </c:pt>
                <c:pt idx="1861">
                  <c:v>0.47747501157407407</c:v>
                </c:pt>
                <c:pt idx="1862">
                  <c:v>0.47748658564814811</c:v>
                </c:pt>
                <c:pt idx="1863">
                  <c:v>0.47749815972222226</c:v>
                </c:pt>
                <c:pt idx="1864">
                  <c:v>0.4775097337962963</c:v>
                </c:pt>
                <c:pt idx="1865">
                  <c:v>0.47752130787037039</c:v>
                </c:pt>
                <c:pt idx="1866">
                  <c:v>0.47753288194444443</c:v>
                </c:pt>
                <c:pt idx="1867">
                  <c:v>0.47754445601851853</c:v>
                </c:pt>
                <c:pt idx="1868">
                  <c:v>0.47755603009259256</c:v>
                </c:pt>
                <c:pt idx="1869">
                  <c:v>0.47756760416666671</c:v>
                </c:pt>
                <c:pt idx="1870">
                  <c:v>0.47757917824074075</c:v>
                </c:pt>
                <c:pt idx="1871">
                  <c:v>0.47759075231481485</c:v>
                </c:pt>
                <c:pt idx="1872">
                  <c:v>0.47760232638888889</c:v>
                </c:pt>
                <c:pt idx="1873">
                  <c:v>0.47761390046296298</c:v>
                </c:pt>
                <c:pt idx="1874">
                  <c:v>0.47762547453703702</c:v>
                </c:pt>
                <c:pt idx="1875">
                  <c:v>0.47763704861111106</c:v>
                </c:pt>
                <c:pt idx="1876">
                  <c:v>0.47764862268518521</c:v>
                </c:pt>
                <c:pt idx="1877">
                  <c:v>0.47766019675925925</c:v>
                </c:pt>
                <c:pt idx="1878">
                  <c:v>0.47767177083333334</c:v>
                </c:pt>
                <c:pt idx="1879">
                  <c:v>0.47768334490740738</c:v>
                </c:pt>
                <c:pt idx="1880">
                  <c:v>0.47769491898148148</c:v>
                </c:pt>
                <c:pt idx="1881">
                  <c:v>0.47770649305555551</c:v>
                </c:pt>
                <c:pt idx="1882">
                  <c:v>0.47771806712962966</c:v>
                </c:pt>
                <c:pt idx="1883">
                  <c:v>0.4777296412037037</c:v>
                </c:pt>
                <c:pt idx="1884">
                  <c:v>0.4777412152777778</c:v>
                </c:pt>
                <c:pt idx="1885">
                  <c:v>0.47775278935185184</c:v>
                </c:pt>
                <c:pt idx="1886">
                  <c:v>0.47776436342592593</c:v>
                </c:pt>
                <c:pt idx="1887">
                  <c:v>0.47777593749999997</c:v>
                </c:pt>
                <c:pt idx="1888">
                  <c:v>0.47778751157407412</c:v>
                </c:pt>
                <c:pt idx="1889">
                  <c:v>0.47779908564814816</c:v>
                </c:pt>
                <c:pt idx="1890">
                  <c:v>0.47781065972222225</c:v>
                </c:pt>
                <c:pt idx="1891">
                  <c:v>0.47782223379629629</c:v>
                </c:pt>
                <c:pt idx="1892">
                  <c:v>0.47783380787037039</c:v>
                </c:pt>
                <c:pt idx="1893">
                  <c:v>0.47784538194444443</c:v>
                </c:pt>
                <c:pt idx="1894">
                  <c:v>0.47785695601851846</c:v>
                </c:pt>
                <c:pt idx="1895">
                  <c:v>0.47786853009259261</c:v>
                </c:pt>
                <c:pt idx="1896">
                  <c:v>0.47788010416666665</c:v>
                </c:pt>
                <c:pt idx="1897">
                  <c:v>0.47789167824074075</c:v>
                </c:pt>
                <c:pt idx="1898">
                  <c:v>0.47790325231481479</c:v>
                </c:pt>
                <c:pt idx="1899">
                  <c:v>0.47791482638888888</c:v>
                </c:pt>
                <c:pt idx="1900">
                  <c:v>0.47792640046296292</c:v>
                </c:pt>
                <c:pt idx="1901">
                  <c:v>0.47793797453703707</c:v>
                </c:pt>
                <c:pt idx="1902">
                  <c:v>0.47794954861111111</c:v>
                </c:pt>
                <c:pt idx="1903">
                  <c:v>0.4779611226851852</c:v>
                </c:pt>
                <c:pt idx="1904">
                  <c:v>0.47797269675925924</c:v>
                </c:pt>
                <c:pt idx="1905">
                  <c:v>0.47798427083333334</c:v>
                </c:pt>
                <c:pt idx="1906">
                  <c:v>0.47799584490740737</c:v>
                </c:pt>
                <c:pt idx="1907">
                  <c:v>0.47800741898148152</c:v>
                </c:pt>
                <c:pt idx="1908">
                  <c:v>0.47801899305555556</c:v>
                </c:pt>
                <c:pt idx="1909">
                  <c:v>0.47803056712962966</c:v>
                </c:pt>
                <c:pt idx="1910">
                  <c:v>0.4780421412037037</c:v>
                </c:pt>
                <c:pt idx="1911">
                  <c:v>0.47805371527777779</c:v>
                </c:pt>
                <c:pt idx="1912">
                  <c:v>0.47806528935185183</c:v>
                </c:pt>
                <c:pt idx="1913">
                  <c:v>0.47807686342592598</c:v>
                </c:pt>
                <c:pt idx="1914">
                  <c:v>0.47808843750000002</c:v>
                </c:pt>
                <c:pt idx="1915">
                  <c:v>0.47810001157407406</c:v>
                </c:pt>
                <c:pt idx="1916">
                  <c:v>0.47811158564814815</c:v>
                </c:pt>
                <c:pt idx="1917">
                  <c:v>0.47812315972222219</c:v>
                </c:pt>
                <c:pt idx="1918">
                  <c:v>0.47813473379629629</c:v>
                </c:pt>
                <c:pt idx="1919">
                  <c:v>0.47814630787037032</c:v>
                </c:pt>
                <c:pt idx="1920">
                  <c:v>0.47815788194444447</c:v>
                </c:pt>
                <c:pt idx="1921">
                  <c:v>0.47816945601851851</c:v>
                </c:pt>
                <c:pt idx="1922">
                  <c:v>0.47818103009259261</c:v>
                </c:pt>
                <c:pt idx="1923">
                  <c:v>0.47819260416666665</c:v>
                </c:pt>
                <c:pt idx="1924">
                  <c:v>0.47820417824074074</c:v>
                </c:pt>
                <c:pt idx="1925">
                  <c:v>0.47821575231481478</c:v>
                </c:pt>
                <c:pt idx="1926">
                  <c:v>0.47822732638888893</c:v>
                </c:pt>
                <c:pt idx="1927">
                  <c:v>0.47823890046296297</c:v>
                </c:pt>
                <c:pt idx="1928">
                  <c:v>0.47825047453703706</c:v>
                </c:pt>
                <c:pt idx="1929">
                  <c:v>0.4782620486111111</c:v>
                </c:pt>
                <c:pt idx="1930">
                  <c:v>0.4782736226851852</c:v>
                </c:pt>
                <c:pt idx="1931">
                  <c:v>0.47828519675925923</c:v>
                </c:pt>
                <c:pt idx="1932">
                  <c:v>0.47829677083333338</c:v>
                </c:pt>
                <c:pt idx="1933">
                  <c:v>0.47830834490740742</c:v>
                </c:pt>
                <c:pt idx="1934">
                  <c:v>0.47831991898148152</c:v>
                </c:pt>
                <c:pt idx="1935">
                  <c:v>0.47833149305555556</c:v>
                </c:pt>
                <c:pt idx="1936">
                  <c:v>0.4783430671296296</c:v>
                </c:pt>
                <c:pt idx="1937">
                  <c:v>0.47835464120370369</c:v>
                </c:pt>
                <c:pt idx="1938">
                  <c:v>0.47836621527777773</c:v>
                </c:pt>
                <c:pt idx="1939">
                  <c:v>0.47837778935185188</c:v>
                </c:pt>
                <c:pt idx="1940">
                  <c:v>0.47838936342592592</c:v>
                </c:pt>
                <c:pt idx="1941">
                  <c:v>0.47840093750000001</c:v>
                </c:pt>
                <c:pt idx="1942">
                  <c:v>0.47841251157407405</c:v>
                </c:pt>
                <c:pt idx="1943">
                  <c:v>0.47842408564814815</c:v>
                </c:pt>
                <c:pt idx="1944">
                  <c:v>0.47843565972222218</c:v>
                </c:pt>
                <c:pt idx="1945">
                  <c:v>0.47844723379629633</c:v>
                </c:pt>
                <c:pt idx="1946">
                  <c:v>0.47845880787037037</c:v>
                </c:pt>
                <c:pt idx="1947">
                  <c:v>0.47847038194444447</c:v>
                </c:pt>
                <c:pt idx="1948">
                  <c:v>0.47848195601851851</c:v>
                </c:pt>
                <c:pt idx="1949">
                  <c:v>0.4784935300925926</c:v>
                </c:pt>
                <c:pt idx="1950">
                  <c:v>0.47850510416666664</c:v>
                </c:pt>
                <c:pt idx="1951">
                  <c:v>0.47851667824074079</c:v>
                </c:pt>
                <c:pt idx="1952">
                  <c:v>0.47852825231481483</c:v>
                </c:pt>
                <c:pt idx="1953">
                  <c:v>0.47853982638888892</c:v>
                </c:pt>
                <c:pt idx="1954">
                  <c:v>0.47855140046296296</c:v>
                </c:pt>
                <c:pt idx="1955">
                  <c:v>0.478562974537037</c:v>
                </c:pt>
                <c:pt idx="1956">
                  <c:v>0.47857454861111109</c:v>
                </c:pt>
                <c:pt idx="1957">
                  <c:v>0.47858612268518513</c:v>
                </c:pt>
                <c:pt idx="1958">
                  <c:v>0.47859769675925928</c:v>
                </c:pt>
                <c:pt idx="1959">
                  <c:v>0.47860927083333332</c:v>
                </c:pt>
                <c:pt idx="1960">
                  <c:v>0.47862084490740742</c:v>
                </c:pt>
                <c:pt idx="1961">
                  <c:v>0.47863241898148146</c:v>
                </c:pt>
                <c:pt idx="1962">
                  <c:v>0.47864399305555555</c:v>
                </c:pt>
                <c:pt idx="1963">
                  <c:v>0.47865556712962959</c:v>
                </c:pt>
                <c:pt idx="1964">
                  <c:v>0.47866714120370374</c:v>
                </c:pt>
                <c:pt idx="1965">
                  <c:v>0.47867871527777778</c:v>
                </c:pt>
                <c:pt idx="1966">
                  <c:v>0.47869028935185187</c:v>
                </c:pt>
                <c:pt idx="1967">
                  <c:v>0.47870186342592591</c:v>
                </c:pt>
                <c:pt idx="1968">
                  <c:v>0.47871343750000001</c:v>
                </c:pt>
                <c:pt idx="1969">
                  <c:v>0.47872501157407404</c:v>
                </c:pt>
                <c:pt idx="1970">
                  <c:v>0.47873658564814819</c:v>
                </c:pt>
                <c:pt idx="1971">
                  <c:v>0.47874815972222223</c:v>
                </c:pt>
                <c:pt idx="1972">
                  <c:v>0.47875973379629633</c:v>
                </c:pt>
                <c:pt idx="1973">
                  <c:v>0.47877130787037037</c:v>
                </c:pt>
                <c:pt idx="1974">
                  <c:v>0.47878288194444446</c:v>
                </c:pt>
                <c:pt idx="1975">
                  <c:v>0.4787944560185185</c:v>
                </c:pt>
                <c:pt idx="1976">
                  <c:v>0.47880603009259254</c:v>
                </c:pt>
                <c:pt idx="1977">
                  <c:v>0.47881760416666669</c:v>
                </c:pt>
                <c:pt idx="1978">
                  <c:v>0.47882917824074073</c:v>
                </c:pt>
                <c:pt idx="1979">
                  <c:v>0.47884075231481482</c:v>
                </c:pt>
                <c:pt idx="1980">
                  <c:v>0.47885232638888886</c:v>
                </c:pt>
                <c:pt idx="1981">
                  <c:v>0.47886390046296295</c:v>
                </c:pt>
                <c:pt idx="1982">
                  <c:v>0.47887547453703699</c:v>
                </c:pt>
                <c:pt idx="1983">
                  <c:v>0.47888704861111114</c:v>
                </c:pt>
                <c:pt idx="1984">
                  <c:v>0.47889862268518518</c:v>
                </c:pt>
                <c:pt idx="1985">
                  <c:v>0.47891019675925928</c:v>
                </c:pt>
                <c:pt idx="1986">
                  <c:v>0.47892177083333332</c:v>
                </c:pt>
                <c:pt idx="1987">
                  <c:v>0.47893334490740741</c:v>
                </c:pt>
                <c:pt idx="1988">
                  <c:v>0.47894491898148145</c:v>
                </c:pt>
                <c:pt idx="1989">
                  <c:v>0.4789564930555556</c:v>
                </c:pt>
                <c:pt idx="1990">
                  <c:v>0.47896806712962964</c:v>
                </c:pt>
                <c:pt idx="1991">
                  <c:v>0.47897964120370373</c:v>
                </c:pt>
                <c:pt idx="1992">
                  <c:v>0.47899121527777777</c:v>
                </c:pt>
                <c:pt idx="1993">
                  <c:v>0.47900278935185187</c:v>
                </c:pt>
                <c:pt idx="1994">
                  <c:v>0.4790143634259259</c:v>
                </c:pt>
                <c:pt idx="1995">
                  <c:v>0.47902593750000005</c:v>
                </c:pt>
                <c:pt idx="1996">
                  <c:v>0.47903751157407409</c:v>
                </c:pt>
                <c:pt idx="1997">
                  <c:v>0.47904908564814813</c:v>
                </c:pt>
                <c:pt idx="1998">
                  <c:v>0.47906065972222223</c:v>
                </c:pt>
                <c:pt idx="1999">
                  <c:v>0.47907223379629627</c:v>
                </c:pt>
                <c:pt idx="2000">
                  <c:v>0.47908380787037036</c:v>
                </c:pt>
                <c:pt idx="2001">
                  <c:v>0.4790953819444444</c:v>
                </c:pt>
                <c:pt idx="2002">
                  <c:v>0.47910695601851855</c:v>
                </c:pt>
                <c:pt idx="2003">
                  <c:v>0.47911853009259259</c:v>
                </c:pt>
                <c:pt idx="2004">
                  <c:v>0.47913010416666668</c:v>
                </c:pt>
                <c:pt idx="2005">
                  <c:v>0.47914167824074072</c:v>
                </c:pt>
                <c:pt idx="2006">
                  <c:v>0.47915325231481481</c:v>
                </c:pt>
                <c:pt idx="2007">
                  <c:v>0.47916482638888885</c:v>
                </c:pt>
                <c:pt idx="2008">
                  <c:v>0.479176400462963</c:v>
                </c:pt>
                <c:pt idx="2009">
                  <c:v>0.47918797453703704</c:v>
                </c:pt>
                <c:pt idx="2010">
                  <c:v>0.47919954861111114</c:v>
                </c:pt>
                <c:pt idx="2011">
                  <c:v>0.47921112268518518</c:v>
                </c:pt>
                <c:pt idx="2012">
                  <c:v>0.47922269675925927</c:v>
                </c:pt>
                <c:pt idx="2013">
                  <c:v>0.47923427083333331</c:v>
                </c:pt>
                <c:pt idx="2014">
                  <c:v>0.47924584490740746</c:v>
                </c:pt>
                <c:pt idx="2015">
                  <c:v>0.4792574189814815</c:v>
                </c:pt>
                <c:pt idx="2016">
                  <c:v>0.47926899305555554</c:v>
                </c:pt>
                <c:pt idx="2017">
                  <c:v>0.47928056712962963</c:v>
                </c:pt>
                <c:pt idx="2018">
                  <c:v>0.47929214120370367</c:v>
                </c:pt>
                <c:pt idx="2019">
                  <c:v>0.47930371527777776</c:v>
                </c:pt>
                <c:pt idx="2020">
                  <c:v>0.4793152893518518</c:v>
                </c:pt>
                <c:pt idx="2021">
                  <c:v>0.47932686342592595</c:v>
                </c:pt>
                <c:pt idx="2022">
                  <c:v>0.47933843749999999</c:v>
                </c:pt>
                <c:pt idx="2023">
                  <c:v>0.47935001157407409</c:v>
                </c:pt>
                <c:pt idx="2024">
                  <c:v>0.47936158564814813</c:v>
                </c:pt>
                <c:pt idx="2025">
                  <c:v>0.47937315972222222</c:v>
                </c:pt>
                <c:pt idx="2026">
                  <c:v>0.47938473379629626</c:v>
                </c:pt>
                <c:pt idx="2027">
                  <c:v>0.47939630787037041</c:v>
                </c:pt>
                <c:pt idx="2028">
                  <c:v>0.47940788194444445</c:v>
                </c:pt>
                <c:pt idx="2029">
                  <c:v>0.47941945601851854</c:v>
                </c:pt>
                <c:pt idx="2030">
                  <c:v>0.47943103009259258</c:v>
                </c:pt>
                <c:pt idx="2031">
                  <c:v>0.47944260416666667</c:v>
                </c:pt>
                <c:pt idx="2032">
                  <c:v>0.47945417824074071</c:v>
                </c:pt>
                <c:pt idx="2033">
                  <c:v>0.47946575231481486</c:v>
                </c:pt>
                <c:pt idx="2034">
                  <c:v>0.4794773263888889</c:v>
                </c:pt>
                <c:pt idx="2035">
                  <c:v>0.479488900462963</c:v>
                </c:pt>
                <c:pt idx="2036">
                  <c:v>0.47950047453703704</c:v>
                </c:pt>
                <c:pt idx="2037">
                  <c:v>0.47951204861111113</c:v>
                </c:pt>
                <c:pt idx="2038">
                  <c:v>0.47952362268518517</c:v>
                </c:pt>
                <c:pt idx="2039">
                  <c:v>0.47953519675925921</c:v>
                </c:pt>
                <c:pt idx="2040">
                  <c:v>0.47954677083333336</c:v>
                </c:pt>
                <c:pt idx="2041">
                  <c:v>0.4795583449074074</c:v>
                </c:pt>
                <c:pt idx="2042">
                  <c:v>0.47956991898148149</c:v>
                </c:pt>
                <c:pt idx="2043">
                  <c:v>0.47958149305555553</c:v>
                </c:pt>
                <c:pt idx="2044">
                  <c:v>0.47959306712962962</c:v>
                </c:pt>
                <c:pt idx="2045">
                  <c:v>0.47960464120370366</c:v>
                </c:pt>
                <c:pt idx="2046">
                  <c:v>0.47961621527777781</c:v>
                </c:pt>
                <c:pt idx="2047">
                  <c:v>0.47962778935185185</c:v>
                </c:pt>
                <c:pt idx="2048">
                  <c:v>0.47963936342592595</c:v>
                </c:pt>
                <c:pt idx="2049">
                  <c:v>0.47965093749999999</c:v>
                </c:pt>
                <c:pt idx="2050">
                  <c:v>0.47966251157407408</c:v>
                </c:pt>
                <c:pt idx="2051">
                  <c:v>0.47967408564814812</c:v>
                </c:pt>
                <c:pt idx="2052">
                  <c:v>0.47968565972222227</c:v>
                </c:pt>
                <c:pt idx="2053">
                  <c:v>0.47969723379629631</c:v>
                </c:pt>
                <c:pt idx="2054">
                  <c:v>0.4797088078703704</c:v>
                </c:pt>
                <c:pt idx="2055">
                  <c:v>0.47972038194444444</c:v>
                </c:pt>
                <c:pt idx="2056">
                  <c:v>0.47973195601851853</c:v>
                </c:pt>
                <c:pt idx="2057">
                  <c:v>0.47974353009259257</c:v>
                </c:pt>
                <c:pt idx="2058">
                  <c:v>0.47975510416666661</c:v>
                </c:pt>
                <c:pt idx="2059">
                  <c:v>0.47976667824074076</c:v>
                </c:pt>
                <c:pt idx="2060">
                  <c:v>0.4797782523148148</c:v>
                </c:pt>
                <c:pt idx="2061">
                  <c:v>0.4797898263888889</c:v>
                </c:pt>
                <c:pt idx="2062">
                  <c:v>0.47980140046296293</c:v>
                </c:pt>
                <c:pt idx="2063">
                  <c:v>0.47981297453703703</c:v>
                </c:pt>
                <c:pt idx="2064">
                  <c:v>0.47982454861111107</c:v>
                </c:pt>
                <c:pt idx="2065">
                  <c:v>0.47983612268518522</c:v>
                </c:pt>
                <c:pt idx="2066">
                  <c:v>0.47984769675925926</c:v>
                </c:pt>
                <c:pt idx="2067">
                  <c:v>0.47985927083333335</c:v>
                </c:pt>
                <c:pt idx="2068">
                  <c:v>0.47987084490740739</c:v>
                </c:pt>
                <c:pt idx="2069">
                  <c:v>0.47988241898148148</c:v>
                </c:pt>
                <c:pt idx="2070">
                  <c:v>0.47989399305555552</c:v>
                </c:pt>
                <c:pt idx="2071">
                  <c:v>0.47990556712962967</c:v>
                </c:pt>
                <c:pt idx="2072">
                  <c:v>0.47991714120370371</c:v>
                </c:pt>
                <c:pt idx="2073">
                  <c:v>0.47992871527777781</c:v>
                </c:pt>
                <c:pt idx="2074">
                  <c:v>0.47994028935185185</c:v>
                </c:pt>
                <c:pt idx="2075">
                  <c:v>0.47995186342592594</c:v>
                </c:pt>
                <c:pt idx="2076">
                  <c:v>0.47996343749999998</c:v>
                </c:pt>
                <c:pt idx="2077">
                  <c:v>0.47997501157407402</c:v>
                </c:pt>
                <c:pt idx="2078">
                  <c:v>0.47998658564814817</c:v>
                </c:pt>
                <c:pt idx="2079">
                  <c:v>0.47999815972222221</c:v>
                </c:pt>
                <c:pt idx="2080">
                  <c:v>0.4800097337962963</c:v>
                </c:pt>
                <c:pt idx="2081">
                  <c:v>0.48002130787037034</c:v>
                </c:pt>
                <c:pt idx="2082">
                  <c:v>0.48003288194444443</c:v>
                </c:pt>
                <c:pt idx="2083">
                  <c:v>0.48004445601851847</c:v>
                </c:pt>
                <c:pt idx="2084">
                  <c:v>0.48005603009259262</c:v>
                </c:pt>
                <c:pt idx="2085">
                  <c:v>0.48006760416666666</c:v>
                </c:pt>
                <c:pt idx="2086">
                  <c:v>0.48007917824074076</c:v>
                </c:pt>
                <c:pt idx="2087">
                  <c:v>0.48009075231481479</c:v>
                </c:pt>
                <c:pt idx="2088">
                  <c:v>0.48010232638888889</c:v>
                </c:pt>
                <c:pt idx="2089">
                  <c:v>0.48011390046296293</c:v>
                </c:pt>
                <c:pt idx="2090">
                  <c:v>0.48012547453703708</c:v>
                </c:pt>
                <c:pt idx="2091">
                  <c:v>0.48013704861111112</c:v>
                </c:pt>
                <c:pt idx="2092">
                  <c:v>0.48014862268518521</c:v>
                </c:pt>
                <c:pt idx="2093">
                  <c:v>0.48016019675925925</c:v>
                </c:pt>
                <c:pt idx="2094">
                  <c:v>0.48017177083333334</c:v>
                </c:pt>
                <c:pt idx="2095">
                  <c:v>0.48018334490740738</c:v>
                </c:pt>
                <c:pt idx="2096">
                  <c:v>0.48019491898148153</c:v>
                </c:pt>
                <c:pt idx="2097">
                  <c:v>0.48020649305555557</c:v>
                </c:pt>
                <c:pt idx="2098">
                  <c:v>0.48021806712962967</c:v>
                </c:pt>
                <c:pt idx="2099">
                  <c:v>0.48022964120370371</c:v>
                </c:pt>
                <c:pt idx="2100">
                  <c:v>0.48024121527777774</c:v>
                </c:pt>
                <c:pt idx="2101">
                  <c:v>0.48025278935185184</c:v>
                </c:pt>
                <c:pt idx="2102">
                  <c:v>0.48026436342592588</c:v>
                </c:pt>
                <c:pt idx="2103">
                  <c:v>0.48027593750000003</c:v>
                </c:pt>
                <c:pt idx="2104">
                  <c:v>0.48028751157407407</c:v>
                </c:pt>
                <c:pt idx="2105">
                  <c:v>0.48029908564814816</c:v>
                </c:pt>
                <c:pt idx="2106">
                  <c:v>0.4803106597222222</c:v>
                </c:pt>
                <c:pt idx="2107">
                  <c:v>0.48032223379629629</c:v>
                </c:pt>
                <c:pt idx="2108">
                  <c:v>0.48033380787037033</c:v>
                </c:pt>
                <c:pt idx="2109">
                  <c:v>0.48034538194444448</c:v>
                </c:pt>
                <c:pt idx="2110">
                  <c:v>0.48035695601851852</c:v>
                </c:pt>
                <c:pt idx="2111">
                  <c:v>0.48036853009259262</c:v>
                </c:pt>
                <c:pt idx="2112">
                  <c:v>0.48038010416666665</c:v>
                </c:pt>
                <c:pt idx="2113">
                  <c:v>0.48039167824074075</c:v>
                </c:pt>
                <c:pt idx="2114">
                  <c:v>0.48040325231481479</c:v>
                </c:pt>
                <c:pt idx="2115">
                  <c:v>0.48041482638888894</c:v>
                </c:pt>
                <c:pt idx="2116">
                  <c:v>0.48042640046296298</c:v>
                </c:pt>
                <c:pt idx="2117">
                  <c:v>0.48043797453703707</c:v>
                </c:pt>
                <c:pt idx="2118">
                  <c:v>0.48044954861111111</c:v>
                </c:pt>
                <c:pt idx="2119">
                  <c:v>0.48046112268518515</c:v>
                </c:pt>
                <c:pt idx="2120">
                  <c:v>0.48047269675925924</c:v>
                </c:pt>
                <c:pt idx="2121">
                  <c:v>0.48048427083333328</c:v>
                </c:pt>
                <c:pt idx="2122">
                  <c:v>0.48049584490740743</c:v>
                </c:pt>
                <c:pt idx="2123">
                  <c:v>0.48050741898148147</c:v>
                </c:pt>
                <c:pt idx="2124">
                  <c:v>0.48051899305555557</c:v>
                </c:pt>
                <c:pt idx="2125">
                  <c:v>0.4805305671296296</c:v>
                </c:pt>
                <c:pt idx="2126">
                  <c:v>0.4805421412037037</c:v>
                </c:pt>
                <c:pt idx="2127">
                  <c:v>0.48055371527777774</c:v>
                </c:pt>
                <c:pt idx="2128">
                  <c:v>0.48056528935185189</c:v>
                </c:pt>
                <c:pt idx="2129">
                  <c:v>0.48057686342592593</c:v>
                </c:pt>
                <c:pt idx="2130">
                  <c:v>0.48058843750000002</c:v>
                </c:pt>
                <c:pt idx="2131">
                  <c:v>0.48060001157407406</c:v>
                </c:pt>
                <c:pt idx="2132">
                  <c:v>0.48061158564814815</c:v>
                </c:pt>
                <c:pt idx="2133">
                  <c:v>0.48062315972222219</c:v>
                </c:pt>
                <c:pt idx="2134">
                  <c:v>0.48063473379629634</c:v>
                </c:pt>
                <c:pt idx="2135">
                  <c:v>0.48064630787037038</c:v>
                </c:pt>
                <c:pt idx="2136">
                  <c:v>0.48065788194444448</c:v>
                </c:pt>
                <c:pt idx="2137">
                  <c:v>0.48066945601851851</c:v>
                </c:pt>
                <c:pt idx="2138">
                  <c:v>0.48068103009259261</c:v>
                </c:pt>
                <c:pt idx="2139">
                  <c:v>0.48069260416666665</c:v>
                </c:pt>
                <c:pt idx="2140">
                  <c:v>0.48070417824074069</c:v>
                </c:pt>
                <c:pt idx="2141">
                  <c:v>0.48071575231481484</c:v>
                </c:pt>
                <c:pt idx="2142">
                  <c:v>0.48072732638888888</c:v>
                </c:pt>
                <c:pt idx="2143">
                  <c:v>0.48073890046296297</c:v>
                </c:pt>
                <c:pt idx="2144">
                  <c:v>0.48075047453703701</c:v>
                </c:pt>
                <c:pt idx="2145">
                  <c:v>0.4807620486111111</c:v>
                </c:pt>
                <c:pt idx="2146">
                  <c:v>0.48077362268518514</c:v>
                </c:pt>
                <c:pt idx="2147">
                  <c:v>0.48078519675925929</c:v>
                </c:pt>
                <c:pt idx="2148">
                  <c:v>0.48079677083333333</c:v>
                </c:pt>
                <c:pt idx="2149">
                  <c:v>0.48080834490740743</c:v>
                </c:pt>
                <c:pt idx="2150">
                  <c:v>0.48081991898148146</c:v>
                </c:pt>
                <c:pt idx="2151">
                  <c:v>0.48083149305555556</c:v>
                </c:pt>
                <c:pt idx="2152">
                  <c:v>0.4808430671296296</c:v>
                </c:pt>
                <c:pt idx="2153">
                  <c:v>0.48085464120370375</c:v>
                </c:pt>
                <c:pt idx="2154">
                  <c:v>0.48086621527777779</c:v>
                </c:pt>
                <c:pt idx="2155">
                  <c:v>0.48087778935185188</c:v>
                </c:pt>
                <c:pt idx="2156">
                  <c:v>0.48088936342592592</c:v>
                </c:pt>
                <c:pt idx="2157">
                  <c:v>0.48090093750000001</c:v>
                </c:pt>
                <c:pt idx="2158">
                  <c:v>0.48091251157407405</c:v>
                </c:pt>
                <c:pt idx="2159">
                  <c:v>0.4809240856481482</c:v>
                </c:pt>
                <c:pt idx="2160">
                  <c:v>0.48093565972222224</c:v>
                </c:pt>
                <c:pt idx="2161">
                  <c:v>0.48094723379629628</c:v>
                </c:pt>
                <c:pt idx="2162">
                  <c:v>0.48095880787037038</c:v>
                </c:pt>
                <c:pt idx="2163">
                  <c:v>0.48097038194444441</c:v>
                </c:pt>
                <c:pt idx="2164">
                  <c:v>0.48098195601851851</c:v>
                </c:pt>
                <c:pt idx="2165">
                  <c:v>0.48099353009259255</c:v>
                </c:pt>
                <c:pt idx="2166">
                  <c:v>0.4810051041666667</c:v>
                </c:pt>
                <c:pt idx="2167">
                  <c:v>0.48101667824074074</c:v>
                </c:pt>
                <c:pt idx="2168">
                  <c:v>0.48102825231481483</c:v>
                </c:pt>
                <c:pt idx="2169">
                  <c:v>0.48103982638888887</c:v>
                </c:pt>
                <c:pt idx="2170">
                  <c:v>0.48105140046296296</c:v>
                </c:pt>
                <c:pt idx="2171">
                  <c:v>0.481062974537037</c:v>
                </c:pt>
                <c:pt idx="2172">
                  <c:v>0.48107454861111115</c:v>
                </c:pt>
                <c:pt idx="2173">
                  <c:v>0.48108612268518519</c:v>
                </c:pt>
                <c:pt idx="2174">
                  <c:v>0.48109769675925929</c:v>
                </c:pt>
                <c:pt idx="2175">
                  <c:v>0.48110927083333332</c:v>
                </c:pt>
                <c:pt idx="2176">
                  <c:v>0.48112084490740742</c:v>
                </c:pt>
                <c:pt idx="2177">
                  <c:v>0.48113241898148146</c:v>
                </c:pt>
                <c:pt idx="2178">
                  <c:v>0.48114399305555561</c:v>
                </c:pt>
                <c:pt idx="2179">
                  <c:v>0.48115556712962965</c:v>
                </c:pt>
                <c:pt idx="2180">
                  <c:v>0.48116714120370369</c:v>
                </c:pt>
                <c:pt idx="2181">
                  <c:v>0.48117871527777778</c:v>
                </c:pt>
                <c:pt idx="2182">
                  <c:v>0.48119028935185182</c:v>
                </c:pt>
                <c:pt idx="2183">
                  <c:v>0.48120186342592591</c:v>
                </c:pt>
                <c:pt idx="2184">
                  <c:v>0.48121343749999995</c:v>
                </c:pt>
                <c:pt idx="2185">
                  <c:v>0.4812250115740741</c:v>
                </c:pt>
                <c:pt idx="2186">
                  <c:v>0.48123658564814814</c:v>
                </c:pt>
                <c:pt idx="2187">
                  <c:v>0.48124815972222224</c:v>
                </c:pt>
                <c:pt idx="2188">
                  <c:v>0.48125973379629627</c:v>
                </c:pt>
                <c:pt idx="2189">
                  <c:v>0.48127130787037037</c:v>
                </c:pt>
                <c:pt idx="2190">
                  <c:v>0.48128288194444441</c:v>
                </c:pt>
                <c:pt idx="2191">
                  <c:v>0.48129445601851856</c:v>
                </c:pt>
                <c:pt idx="2192">
                  <c:v>0.4813060300925926</c:v>
                </c:pt>
                <c:pt idx="2193">
                  <c:v>0.48131760416666669</c:v>
                </c:pt>
                <c:pt idx="2194">
                  <c:v>0.48132917824074073</c:v>
                </c:pt>
                <c:pt idx="2195">
                  <c:v>0.48134075231481482</c:v>
                </c:pt>
                <c:pt idx="2196">
                  <c:v>0.48135232638888886</c:v>
                </c:pt>
                <c:pt idx="2197">
                  <c:v>0.48136390046296301</c:v>
                </c:pt>
                <c:pt idx="2198">
                  <c:v>0.48137547453703705</c:v>
                </c:pt>
                <c:pt idx="2199">
                  <c:v>0.48138704861111115</c:v>
                </c:pt>
                <c:pt idx="2200">
                  <c:v>0.48139862268518518</c:v>
                </c:pt>
                <c:pt idx="2201">
                  <c:v>0.48141019675925922</c:v>
                </c:pt>
                <c:pt idx="2202">
                  <c:v>0.48142177083333332</c:v>
                </c:pt>
                <c:pt idx="2203">
                  <c:v>0.48143334490740736</c:v>
                </c:pt>
                <c:pt idx="2204">
                  <c:v>0.48144491898148151</c:v>
                </c:pt>
                <c:pt idx="2205">
                  <c:v>0.48145649305555555</c:v>
                </c:pt>
                <c:pt idx="2206">
                  <c:v>0.48146806712962964</c:v>
                </c:pt>
                <c:pt idx="2207">
                  <c:v>0.48147964120370368</c:v>
                </c:pt>
                <c:pt idx="2208">
                  <c:v>0.48149121527777777</c:v>
                </c:pt>
                <c:pt idx="2209">
                  <c:v>0.48150278935185181</c:v>
                </c:pt>
                <c:pt idx="2210">
                  <c:v>0.48151436342592596</c:v>
                </c:pt>
                <c:pt idx="2211">
                  <c:v>0.4815259375</c:v>
                </c:pt>
                <c:pt idx="2212">
                  <c:v>0.4815375115740741</c:v>
                </c:pt>
                <c:pt idx="2213">
                  <c:v>0.48154908564814813</c:v>
                </c:pt>
                <c:pt idx="2214">
                  <c:v>0.48156065972222223</c:v>
                </c:pt>
                <c:pt idx="2215">
                  <c:v>0.48157223379629627</c:v>
                </c:pt>
                <c:pt idx="2216">
                  <c:v>0.48158380787037042</c:v>
                </c:pt>
                <c:pt idx="2217">
                  <c:v>0.48159538194444446</c:v>
                </c:pt>
                <c:pt idx="2218">
                  <c:v>0.48160695601851855</c:v>
                </c:pt>
                <c:pt idx="2219">
                  <c:v>0.48161853009259259</c:v>
                </c:pt>
                <c:pt idx="2220">
                  <c:v>0.48163010416666668</c:v>
                </c:pt>
                <c:pt idx="2221">
                  <c:v>0.48164167824074072</c:v>
                </c:pt>
                <c:pt idx="2222">
                  <c:v>0.48165325231481476</c:v>
                </c:pt>
                <c:pt idx="2223">
                  <c:v>0.48166482638888891</c:v>
                </c:pt>
                <c:pt idx="2224">
                  <c:v>0.48167640046296295</c:v>
                </c:pt>
                <c:pt idx="2225">
                  <c:v>0.48168797453703704</c:v>
                </c:pt>
                <c:pt idx="2226">
                  <c:v>0.48169954861111108</c:v>
                </c:pt>
                <c:pt idx="2227">
                  <c:v>0.48171112268518518</c:v>
                </c:pt>
                <c:pt idx="2228">
                  <c:v>0.48172269675925922</c:v>
                </c:pt>
                <c:pt idx="2229">
                  <c:v>0.48173427083333337</c:v>
                </c:pt>
                <c:pt idx="2230">
                  <c:v>0.48174584490740741</c:v>
                </c:pt>
                <c:pt idx="2231">
                  <c:v>0.4817574189814815</c:v>
                </c:pt>
                <c:pt idx="2232">
                  <c:v>0.48176899305555554</c:v>
                </c:pt>
                <c:pt idx="2233">
                  <c:v>0.48178056712962963</c:v>
                </c:pt>
                <c:pt idx="2234">
                  <c:v>0.48179214120370367</c:v>
                </c:pt>
                <c:pt idx="2235">
                  <c:v>0.48180371527777782</c:v>
                </c:pt>
                <c:pt idx="2236">
                  <c:v>0.48181528935185186</c:v>
                </c:pt>
                <c:pt idx="2237">
                  <c:v>0.48182686342592596</c:v>
                </c:pt>
                <c:pt idx="2238">
                  <c:v>0.48183843749999999</c:v>
                </c:pt>
                <c:pt idx="2239">
                  <c:v>0.48185001157407409</c:v>
                </c:pt>
                <c:pt idx="2240">
                  <c:v>0.48186158564814813</c:v>
                </c:pt>
                <c:pt idx="2241">
                  <c:v>0.48187315972222228</c:v>
                </c:pt>
                <c:pt idx="2242">
                  <c:v>0.48188473379629632</c:v>
                </c:pt>
                <c:pt idx="2243">
                  <c:v>0.48189630787037036</c:v>
                </c:pt>
                <c:pt idx="2244">
                  <c:v>0.48190788194444445</c:v>
                </c:pt>
                <c:pt idx="2245">
                  <c:v>0.48191945601851849</c:v>
                </c:pt>
                <c:pt idx="2246">
                  <c:v>0.48193103009259258</c:v>
                </c:pt>
                <c:pt idx="2247">
                  <c:v>0.48194260416666662</c:v>
                </c:pt>
                <c:pt idx="2248">
                  <c:v>0.48195417824074077</c:v>
                </c:pt>
                <c:pt idx="2249">
                  <c:v>0.48196575231481481</c:v>
                </c:pt>
                <c:pt idx="2250">
                  <c:v>0.4819773263888889</c:v>
                </c:pt>
                <c:pt idx="2251">
                  <c:v>0.48198890046296294</c:v>
                </c:pt>
                <c:pt idx="2252">
                  <c:v>0.48200047453703704</c:v>
                </c:pt>
                <c:pt idx="2253">
                  <c:v>0.48201204861111108</c:v>
                </c:pt>
                <c:pt idx="2254">
                  <c:v>0.48202362268518523</c:v>
                </c:pt>
                <c:pt idx="2255">
                  <c:v>0.48203519675925927</c:v>
                </c:pt>
                <c:pt idx="2256">
                  <c:v>0.48204677083333336</c:v>
                </c:pt>
                <c:pt idx="2257">
                  <c:v>0.4820583449074074</c:v>
                </c:pt>
                <c:pt idx="2258">
                  <c:v>0.48206991898148149</c:v>
                </c:pt>
                <c:pt idx="2259">
                  <c:v>0.48208149305555553</c:v>
                </c:pt>
                <c:pt idx="2260">
                  <c:v>0.48209306712962968</c:v>
                </c:pt>
                <c:pt idx="2261">
                  <c:v>0.48210464120370372</c:v>
                </c:pt>
                <c:pt idx="2262">
                  <c:v>0.48211621527777776</c:v>
                </c:pt>
                <c:pt idx="2263">
                  <c:v>0.48212778935185185</c:v>
                </c:pt>
                <c:pt idx="2264">
                  <c:v>0.48213936342592589</c:v>
                </c:pt>
                <c:pt idx="2265">
                  <c:v>0.48215093749999999</c:v>
                </c:pt>
                <c:pt idx="2266">
                  <c:v>0.48216251157407403</c:v>
                </c:pt>
                <c:pt idx="2267">
                  <c:v>0.48217408564814818</c:v>
                </c:pt>
                <c:pt idx="2268">
                  <c:v>0.48218565972222222</c:v>
                </c:pt>
                <c:pt idx="2269">
                  <c:v>0.48219723379629631</c:v>
                </c:pt>
                <c:pt idx="2270">
                  <c:v>0.48220880787037035</c:v>
                </c:pt>
                <c:pt idx="2271">
                  <c:v>0.48222038194444444</c:v>
                </c:pt>
                <c:pt idx="2272">
                  <c:v>0.48223195601851848</c:v>
                </c:pt>
                <c:pt idx="2273">
                  <c:v>0.48224353009259263</c:v>
                </c:pt>
                <c:pt idx="2274">
                  <c:v>0.48225510416666667</c:v>
                </c:pt>
                <c:pt idx="2275">
                  <c:v>0.48226667824074076</c:v>
                </c:pt>
                <c:pt idx="2276">
                  <c:v>0.4822782523148148</c:v>
                </c:pt>
                <c:pt idx="2277">
                  <c:v>0.4822898263888889</c:v>
                </c:pt>
                <c:pt idx="2278">
                  <c:v>0.48230140046296294</c:v>
                </c:pt>
                <c:pt idx="2279">
                  <c:v>0.48231297453703709</c:v>
                </c:pt>
                <c:pt idx="2280">
                  <c:v>0.48232454861111113</c:v>
                </c:pt>
                <c:pt idx="2281">
                  <c:v>0.48233612268518522</c:v>
                </c:pt>
                <c:pt idx="2282">
                  <c:v>0.48234769675925926</c:v>
                </c:pt>
                <c:pt idx="2283">
                  <c:v>0.4823592708333333</c:v>
                </c:pt>
                <c:pt idx="2284">
                  <c:v>0.48237084490740739</c:v>
                </c:pt>
                <c:pt idx="2285">
                  <c:v>0.48238241898148143</c:v>
                </c:pt>
                <c:pt idx="2286">
                  <c:v>0.48239399305555558</c:v>
                </c:pt>
                <c:pt idx="2287">
                  <c:v>0.48240556712962962</c:v>
                </c:pt>
                <c:pt idx="2288">
                  <c:v>0.48241714120370371</c:v>
                </c:pt>
                <c:pt idx="2289">
                  <c:v>0.48242871527777775</c:v>
                </c:pt>
                <c:pt idx="2290">
                  <c:v>0.48244028935185185</c:v>
                </c:pt>
                <c:pt idx="2291">
                  <c:v>0.48245186342592589</c:v>
                </c:pt>
                <c:pt idx="2292">
                  <c:v>0.48246343750000004</c:v>
                </c:pt>
                <c:pt idx="2293">
                  <c:v>0.48247501157407408</c:v>
                </c:pt>
                <c:pt idx="2294">
                  <c:v>0.48248658564814817</c:v>
                </c:pt>
                <c:pt idx="2295">
                  <c:v>0.48249815972222221</c:v>
                </c:pt>
                <c:pt idx="2296">
                  <c:v>0.4825097337962963</c:v>
                </c:pt>
                <c:pt idx="2297">
                  <c:v>0.48252130787037034</c:v>
                </c:pt>
                <c:pt idx="2298">
                  <c:v>0.48253288194444449</c:v>
                </c:pt>
                <c:pt idx="2299">
                  <c:v>0.48254445601851853</c:v>
                </c:pt>
                <c:pt idx="2300">
                  <c:v>0.48255603009259262</c:v>
                </c:pt>
                <c:pt idx="2301">
                  <c:v>0.48256760416666666</c:v>
                </c:pt>
                <c:pt idx="2302">
                  <c:v>0.48257917824074076</c:v>
                </c:pt>
                <c:pt idx="2303">
                  <c:v>0.4825907523148148</c:v>
                </c:pt>
                <c:pt idx="2304">
                  <c:v>0.48260232638888884</c:v>
                </c:pt>
                <c:pt idx="2305">
                  <c:v>0.48261390046296299</c:v>
                </c:pt>
                <c:pt idx="2306">
                  <c:v>0.48262547453703702</c:v>
                </c:pt>
                <c:pt idx="2307">
                  <c:v>0.48263704861111112</c:v>
                </c:pt>
                <c:pt idx="2308">
                  <c:v>0.48264862268518516</c:v>
                </c:pt>
                <c:pt idx="2309">
                  <c:v>0.48266019675925925</c:v>
                </c:pt>
                <c:pt idx="2310">
                  <c:v>0.48267177083333329</c:v>
                </c:pt>
                <c:pt idx="2311">
                  <c:v>0.48268334490740744</c:v>
                </c:pt>
                <c:pt idx="2312">
                  <c:v>0.48269491898148148</c:v>
                </c:pt>
                <c:pt idx="2313">
                  <c:v>0.48270649305555557</c:v>
                </c:pt>
                <c:pt idx="2314">
                  <c:v>0.48271806712962961</c:v>
                </c:pt>
                <c:pt idx="2315">
                  <c:v>0.48272964120370371</c:v>
                </c:pt>
                <c:pt idx="2316">
                  <c:v>0.48274121527777775</c:v>
                </c:pt>
                <c:pt idx="2317">
                  <c:v>0.4827527893518519</c:v>
                </c:pt>
                <c:pt idx="2318">
                  <c:v>0.48276436342592594</c:v>
                </c:pt>
                <c:pt idx="2319">
                  <c:v>0.48277593750000003</c:v>
                </c:pt>
                <c:pt idx="2320">
                  <c:v>0.48278751157407407</c:v>
                </c:pt>
                <c:pt idx="2321">
                  <c:v>0.48279908564814816</c:v>
                </c:pt>
                <c:pt idx="2322">
                  <c:v>0.4828106597222222</c:v>
                </c:pt>
                <c:pt idx="2323">
                  <c:v>0.48282223379629635</c:v>
                </c:pt>
                <c:pt idx="2324">
                  <c:v>0.48283380787037039</c:v>
                </c:pt>
                <c:pt idx="2325">
                  <c:v>0.48284538194444443</c:v>
                </c:pt>
                <c:pt idx="2326">
                  <c:v>0.48285695601851852</c:v>
                </c:pt>
                <c:pt idx="2327">
                  <c:v>0.48286853009259256</c:v>
                </c:pt>
                <c:pt idx="2328">
                  <c:v>0.48288010416666666</c:v>
                </c:pt>
                <c:pt idx="2329">
                  <c:v>0.4828916782407407</c:v>
                </c:pt>
                <c:pt idx="2330">
                  <c:v>0.48290325231481485</c:v>
                </c:pt>
                <c:pt idx="2331">
                  <c:v>0.48291482638888888</c:v>
                </c:pt>
                <c:pt idx="2332">
                  <c:v>0.48292640046296298</c:v>
                </c:pt>
                <c:pt idx="2333">
                  <c:v>0.48293797453703702</c:v>
                </c:pt>
                <c:pt idx="2334">
                  <c:v>0.48294954861111111</c:v>
                </c:pt>
                <c:pt idx="2335">
                  <c:v>0.48296112268518515</c:v>
                </c:pt>
                <c:pt idx="2336">
                  <c:v>0.4829726967592593</c:v>
                </c:pt>
                <c:pt idx="2337">
                  <c:v>0.48298427083333334</c:v>
                </c:pt>
                <c:pt idx="2338">
                  <c:v>0.48299584490740743</c:v>
                </c:pt>
                <c:pt idx="2339">
                  <c:v>0.48300741898148147</c:v>
                </c:pt>
                <c:pt idx="2340">
                  <c:v>0.48301899305555557</c:v>
                </c:pt>
                <c:pt idx="2341">
                  <c:v>0.48303056712962961</c:v>
                </c:pt>
                <c:pt idx="2342">
                  <c:v>0.48304214120370376</c:v>
                </c:pt>
                <c:pt idx="2343">
                  <c:v>0.4830537152777778</c:v>
                </c:pt>
                <c:pt idx="2344">
                  <c:v>0.48306528935185183</c:v>
                </c:pt>
                <c:pt idx="2345">
                  <c:v>0.48307686342592593</c:v>
                </c:pt>
                <c:pt idx="2346">
                  <c:v>0.48308843749999997</c:v>
                </c:pt>
                <c:pt idx="2347">
                  <c:v>0.48310001157407406</c:v>
                </c:pt>
                <c:pt idx="2348">
                  <c:v>0.4831115856481481</c:v>
                </c:pt>
                <c:pt idx="2349">
                  <c:v>0.48312315972222225</c:v>
                </c:pt>
                <c:pt idx="2350">
                  <c:v>0.48313473379629629</c:v>
                </c:pt>
                <c:pt idx="2351">
                  <c:v>0.48314630787037038</c:v>
                </c:pt>
                <c:pt idx="2352">
                  <c:v>0.48315788194444442</c:v>
                </c:pt>
                <c:pt idx="2353">
                  <c:v>0.48316945601851852</c:v>
                </c:pt>
                <c:pt idx="2354">
                  <c:v>0.48318103009259256</c:v>
                </c:pt>
                <c:pt idx="2355">
                  <c:v>0.48319260416666671</c:v>
                </c:pt>
                <c:pt idx="2356">
                  <c:v>0.48320417824074074</c:v>
                </c:pt>
                <c:pt idx="2357">
                  <c:v>0.48321575231481484</c:v>
                </c:pt>
                <c:pt idx="2358">
                  <c:v>0.48322732638888888</c:v>
                </c:pt>
                <c:pt idx="2359">
                  <c:v>0.48323890046296297</c:v>
                </c:pt>
                <c:pt idx="2360">
                  <c:v>0.48325047453703701</c:v>
                </c:pt>
                <c:pt idx="2361">
                  <c:v>0.48326204861111116</c:v>
                </c:pt>
                <c:pt idx="2362">
                  <c:v>0.4832736226851852</c:v>
                </c:pt>
                <c:pt idx="2363">
                  <c:v>0.48328519675925929</c:v>
                </c:pt>
                <c:pt idx="2364">
                  <c:v>0.48329677083333333</c:v>
                </c:pt>
                <c:pt idx="2365">
                  <c:v>0.48330834490740737</c:v>
                </c:pt>
                <c:pt idx="2366">
                  <c:v>0.48331991898148147</c:v>
                </c:pt>
                <c:pt idx="2367">
                  <c:v>0.48333149305555551</c:v>
                </c:pt>
                <c:pt idx="2368">
                  <c:v>0.48334306712962966</c:v>
                </c:pt>
                <c:pt idx="2369">
                  <c:v>0.48335464120370369</c:v>
                </c:pt>
                <c:pt idx="2370">
                  <c:v>0.48336621527777779</c:v>
                </c:pt>
                <c:pt idx="2371">
                  <c:v>0.48337778935185183</c:v>
                </c:pt>
                <c:pt idx="2372">
                  <c:v>0.48338936342592592</c:v>
                </c:pt>
                <c:pt idx="2373">
                  <c:v>0.48340093749999996</c:v>
                </c:pt>
                <c:pt idx="2374">
                  <c:v>0.48341251157407411</c:v>
                </c:pt>
                <c:pt idx="2375">
                  <c:v>0.48342408564814815</c:v>
                </c:pt>
                <c:pt idx="2376">
                  <c:v>0.48343565972222224</c:v>
                </c:pt>
                <c:pt idx="2377">
                  <c:v>0.48344723379629628</c:v>
                </c:pt>
                <c:pt idx="2378">
                  <c:v>0.48345880787037038</c:v>
                </c:pt>
                <c:pt idx="2379">
                  <c:v>0.48347038194444442</c:v>
                </c:pt>
                <c:pt idx="2380">
                  <c:v>0.48348195601851857</c:v>
                </c:pt>
                <c:pt idx="2381">
                  <c:v>0.4834935300925926</c:v>
                </c:pt>
                <c:pt idx="2382">
                  <c:v>0.4835051041666667</c:v>
                </c:pt>
                <c:pt idx="2383">
                  <c:v>0.48351667824074074</c:v>
                </c:pt>
                <c:pt idx="2384">
                  <c:v>0.48352825231481483</c:v>
                </c:pt>
                <c:pt idx="2385">
                  <c:v>0.48353982638888887</c:v>
                </c:pt>
                <c:pt idx="2386">
                  <c:v>0.48355140046296291</c:v>
                </c:pt>
                <c:pt idx="2387">
                  <c:v>0.48356297453703706</c:v>
                </c:pt>
                <c:pt idx="2388">
                  <c:v>0.4835745486111111</c:v>
                </c:pt>
                <c:pt idx="2389">
                  <c:v>0.48358612268518519</c:v>
                </c:pt>
                <c:pt idx="2390">
                  <c:v>0.48359769675925923</c:v>
                </c:pt>
                <c:pt idx="2391">
                  <c:v>0.48360927083333333</c:v>
                </c:pt>
                <c:pt idx="2392">
                  <c:v>0.48362084490740737</c:v>
                </c:pt>
                <c:pt idx="2393">
                  <c:v>0.48363241898148152</c:v>
                </c:pt>
                <c:pt idx="2394">
                  <c:v>0.48364399305555555</c:v>
                </c:pt>
                <c:pt idx="2395">
                  <c:v>0.48365556712962965</c:v>
                </c:pt>
                <c:pt idx="2396">
                  <c:v>0.48366714120370369</c:v>
                </c:pt>
                <c:pt idx="2397">
                  <c:v>0.48367871527777778</c:v>
                </c:pt>
                <c:pt idx="2398">
                  <c:v>0.48369028935185182</c:v>
                </c:pt>
                <c:pt idx="2399">
                  <c:v>0.48370186342592597</c:v>
                </c:pt>
                <c:pt idx="2400">
                  <c:v>0.48371343750000001</c:v>
                </c:pt>
                <c:pt idx="2401">
                  <c:v>0.4837250115740741</c:v>
                </c:pt>
                <c:pt idx="2402">
                  <c:v>0.48373658564814814</c:v>
                </c:pt>
                <c:pt idx="2403">
                  <c:v>0.48374815972222224</c:v>
                </c:pt>
                <c:pt idx="2404">
                  <c:v>0.48375973379629628</c:v>
                </c:pt>
                <c:pt idx="2405">
                  <c:v>0.48377130787037032</c:v>
                </c:pt>
                <c:pt idx="2406">
                  <c:v>0.48378288194444447</c:v>
                </c:pt>
                <c:pt idx="2407">
                  <c:v>0.4837944560185185</c:v>
                </c:pt>
                <c:pt idx="2408">
                  <c:v>0.4838060300925926</c:v>
                </c:pt>
                <c:pt idx="2409">
                  <c:v>0.48381760416666664</c:v>
                </c:pt>
                <c:pt idx="2410">
                  <c:v>0.48382917824074073</c:v>
                </c:pt>
                <c:pt idx="2411">
                  <c:v>0.48384075231481477</c:v>
                </c:pt>
                <c:pt idx="2412">
                  <c:v>0.48385232638888892</c:v>
                </c:pt>
                <c:pt idx="2413">
                  <c:v>0.48386390046296296</c:v>
                </c:pt>
                <c:pt idx="2414">
                  <c:v>0.48387547453703705</c:v>
                </c:pt>
                <c:pt idx="2415">
                  <c:v>0.48388704861111109</c:v>
                </c:pt>
                <c:pt idx="2416">
                  <c:v>0.48389862268518519</c:v>
                </c:pt>
                <c:pt idx="2417">
                  <c:v>0.48391019675925923</c:v>
                </c:pt>
                <c:pt idx="2418">
                  <c:v>0.48392177083333338</c:v>
                </c:pt>
                <c:pt idx="2419">
                  <c:v>0.48393334490740741</c:v>
                </c:pt>
                <c:pt idx="2420">
                  <c:v>0.48394491898148151</c:v>
                </c:pt>
                <c:pt idx="2421">
                  <c:v>0.48395649305555555</c:v>
                </c:pt>
                <c:pt idx="2422">
                  <c:v>0.48396806712962964</c:v>
                </c:pt>
                <c:pt idx="2423">
                  <c:v>0.48397964120370368</c:v>
                </c:pt>
                <c:pt idx="2424">
                  <c:v>0.48399121527777783</c:v>
                </c:pt>
                <c:pt idx="2425">
                  <c:v>0.48400278935185187</c:v>
                </c:pt>
                <c:pt idx="2426">
                  <c:v>0.48401436342592591</c:v>
                </c:pt>
                <c:pt idx="2427">
                  <c:v>0.4840259375</c:v>
                </c:pt>
                <c:pt idx="2428">
                  <c:v>0.48403751157407404</c:v>
                </c:pt>
                <c:pt idx="2429">
                  <c:v>0.48404908564814814</c:v>
                </c:pt>
                <c:pt idx="2430">
                  <c:v>0.48406065972222218</c:v>
                </c:pt>
                <c:pt idx="2431">
                  <c:v>0.48407223379629633</c:v>
                </c:pt>
                <c:pt idx="2432">
                  <c:v>0.48408380787037036</c:v>
                </c:pt>
                <c:pt idx="2433">
                  <c:v>0.48409538194444446</c:v>
                </c:pt>
                <c:pt idx="2434">
                  <c:v>0.4841069560185185</c:v>
                </c:pt>
                <c:pt idx="2435">
                  <c:v>0.48411853009259259</c:v>
                </c:pt>
                <c:pt idx="2436">
                  <c:v>0.48413010416666663</c:v>
                </c:pt>
                <c:pt idx="2437">
                  <c:v>0.48414167824074078</c:v>
                </c:pt>
                <c:pt idx="2438">
                  <c:v>0.48415325231481482</c:v>
                </c:pt>
                <c:pt idx="2439">
                  <c:v>0.48416482638888891</c:v>
                </c:pt>
                <c:pt idx="2440">
                  <c:v>0.48417640046296295</c:v>
                </c:pt>
                <c:pt idx="2441">
                  <c:v>0.48418797453703705</c:v>
                </c:pt>
                <c:pt idx="2442">
                  <c:v>0.48419954861111109</c:v>
                </c:pt>
                <c:pt idx="2443">
                  <c:v>0.48421112268518524</c:v>
                </c:pt>
                <c:pt idx="2444">
                  <c:v>0.48422269675925927</c:v>
                </c:pt>
                <c:pt idx="2445">
                  <c:v>0.48423427083333337</c:v>
                </c:pt>
                <c:pt idx="2446">
                  <c:v>0.48424584490740741</c:v>
                </c:pt>
                <c:pt idx="2447">
                  <c:v>0.48425741898148145</c:v>
                </c:pt>
                <c:pt idx="2448">
                  <c:v>0.48426899305555554</c:v>
                </c:pt>
                <c:pt idx="2449">
                  <c:v>0.48428056712962958</c:v>
                </c:pt>
                <c:pt idx="2450">
                  <c:v>0.48429214120370373</c:v>
                </c:pt>
                <c:pt idx="2451">
                  <c:v>0.48430371527777777</c:v>
                </c:pt>
                <c:pt idx="2452">
                  <c:v>0.48431528935185186</c:v>
                </c:pt>
                <c:pt idx="2453">
                  <c:v>0.4843268634259259</c:v>
                </c:pt>
                <c:pt idx="2454">
                  <c:v>0.4843384375</c:v>
                </c:pt>
                <c:pt idx="2455">
                  <c:v>0.48435001157407404</c:v>
                </c:pt>
                <c:pt idx="2456">
                  <c:v>0.48436158564814819</c:v>
                </c:pt>
                <c:pt idx="2457">
                  <c:v>0.48437315972222222</c:v>
                </c:pt>
                <c:pt idx="2458">
                  <c:v>0.48438473379629632</c:v>
                </c:pt>
                <c:pt idx="2459">
                  <c:v>0.48439630787037036</c:v>
                </c:pt>
                <c:pt idx="2460">
                  <c:v>0.48440788194444445</c:v>
                </c:pt>
                <c:pt idx="2461">
                  <c:v>0.48441945601851849</c:v>
                </c:pt>
                <c:pt idx="2462">
                  <c:v>0.48443103009259264</c:v>
                </c:pt>
                <c:pt idx="2463">
                  <c:v>0.48444260416666668</c:v>
                </c:pt>
                <c:pt idx="2464">
                  <c:v>0.48445417824074077</c:v>
                </c:pt>
                <c:pt idx="2465">
                  <c:v>0.48446575231481481</c:v>
                </c:pt>
                <c:pt idx="2466">
                  <c:v>0.48447732638888891</c:v>
                </c:pt>
                <c:pt idx="2467">
                  <c:v>0.48448890046296295</c:v>
                </c:pt>
                <c:pt idx="2468">
                  <c:v>0.48450047453703698</c:v>
                </c:pt>
                <c:pt idx="2469">
                  <c:v>0.48451204861111113</c:v>
                </c:pt>
                <c:pt idx="2470">
                  <c:v>0.48452362268518517</c:v>
                </c:pt>
                <c:pt idx="2471">
                  <c:v>0.48453519675925927</c:v>
                </c:pt>
                <c:pt idx="2472">
                  <c:v>0.48454677083333331</c:v>
                </c:pt>
                <c:pt idx="2473">
                  <c:v>0.4845583449074074</c:v>
                </c:pt>
                <c:pt idx="2474">
                  <c:v>0.48456991898148144</c:v>
                </c:pt>
                <c:pt idx="2475">
                  <c:v>0.48458149305555559</c:v>
                </c:pt>
                <c:pt idx="2476">
                  <c:v>0.48459306712962963</c:v>
                </c:pt>
                <c:pt idx="2477">
                  <c:v>0.48460464120370372</c:v>
                </c:pt>
                <c:pt idx="2478">
                  <c:v>0.48461621527777776</c:v>
                </c:pt>
                <c:pt idx="2479">
                  <c:v>0.48462778935185186</c:v>
                </c:pt>
                <c:pt idx="2480">
                  <c:v>0.4846393634259259</c:v>
                </c:pt>
                <c:pt idx="2481">
                  <c:v>0.48465093750000005</c:v>
                </c:pt>
                <c:pt idx="2482">
                  <c:v>0.48466251157407408</c:v>
                </c:pt>
                <c:pt idx="2483">
                  <c:v>0.48467408564814818</c:v>
                </c:pt>
                <c:pt idx="2484">
                  <c:v>0.48468565972222222</c:v>
                </c:pt>
                <c:pt idx="2485">
                  <c:v>0.48469723379629631</c:v>
                </c:pt>
                <c:pt idx="2486">
                  <c:v>0.48470880787037035</c:v>
                </c:pt>
                <c:pt idx="2487">
                  <c:v>0.48472038194444439</c:v>
                </c:pt>
                <c:pt idx="2488">
                  <c:v>0.48473195601851854</c:v>
                </c:pt>
                <c:pt idx="2489">
                  <c:v>0.48474353009259258</c:v>
                </c:pt>
                <c:pt idx="2490">
                  <c:v>0.48475510416666667</c:v>
                </c:pt>
                <c:pt idx="2491">
                  <c:v>0.48476667824074071</c:v>
                </c:pt>
                <c:pt idx="2492">
                  <c:v>0.48477825231481481</c:v>
                </c:pt>
                <c:pt idx="2493">
                  <c:v>0.48478982638888884</c:v>
                </c:pt>
                <c:pt idx="2494">
                  <c:v>0.48480140046296299</c:v>
                </c:pt>
                <c:pt idx="2495">
                  <c:v>0.48481297453703703</c:v>
                </c:pt>
                <c:pt idx="2496">
                  <c:v>0.48482454861111113</c:v>
                </c:pt>
                <c:pt idx="2497">
                  <c:v>0.48483612268518517</c:v>
                </c:pt>
                <c:pt idx="2498">
                  <c:v>0.48484769675925926</c:v>
                </c:pt>
                <c:pt idx="2499">
                  <c:v>0.4848592708333333</c:v>
                </c:pt>
                <c:pt idx="2500">
                  <c:v>0.48487084490740745</c:v>
                </c:pt>
                <c:pt idx="2501">
                  <c:v>0.48488241898148149</c:v>
                </c:pt>
                <c:pt idx="2502">
                  <c:v>0.48489399305555558</c:v>
                </c:pt>
                <c:pt idx="2503">
                  <c:v>0.48490556712962962</c:v>
                </c:pt>
                <c:pt idx="2504">
                  <c:v>0.48491714120370372</c:v>
                </c:pt>
                <c:pt idx="2505">
                  <c:v>0.48492871527777776</c:v>
                </c:pt>
                <c:pt idx="2506">
                  <c:v>0.48494028935185191</c:v>
                </c:pt>
                <c:pt idx="2507">
                  <c:v>0.48495186342592594</c:v>
                </c:pt>
                <c:pt idx="2508">
                  <c:v>0.48496343749999998</c:v>
                </c:pt>
                <c:pt idx="2509">
                  <c:v>0.48497501157407408</c:v>
                </c:pt>
                <c:pt idx="2510">
                  <c:v>0.48498658564814812</c:v>
                </c:pt>
                <c:pt idx="2511">
                  <c:v>0.48499815972222221</c:v>
                </c:pt>
                <c:pt idx="2512">
                  <c:v>0.48500973379629625</c:v>
                </c:pt>
                <c:pt idx="2513">
                  <c:v>0.4850213078703704</c:v>
                </c:pt>
                <c:pt idx="2514">
                  <c:v>0.48503288194444444</c:v>
                </c:pt>
                <c:pt idx="2515">
                  <c:v>0.48504445601851853</c:v>
                </c:pt>
                <c:pt idx="2516">
                  <c:v>0.48505603009259257</c:v>
                </c:pt>
                <c:pt idx="2517">
                  <c:v>0.48506760416666667</c:v>
                </c:pt>
                <c:pt idx="2518">
                  <c:v>0.4850791782407407</c:v>
                </c:pt>
                <c:pt idx="2519">
                  <c:v>0.48509075231481485</c:v>
                </c:pt>
                <c:pt idx="2520">
                  <c:v>0.48510232638888889</c:v>
                </c:pt>
                <c:pt idx="2521">
                  <c:v>0.48511390046296299</c:v>
                </c:pt>
                <c:pt idx="2522">
                  <c:v>0.48512547453703703</c:v>
                </c:pt>
                <c:pt idx="2523">
                  <c:v>0.48513704861111112</c:v>
                </c:pt>
                <c:pt idx="2524">
                  <c:v>0.48514862268518516</c:v>
                </c:pt>
                <c:pt idx="2525">
                  <c:v>0.48516019675925931</c:v>
                </c:pt>
                <c:pt idx="2526">
                  <c:v>0.48517177083333335</c:v>
                </c:pt>
                <c:pt idx="2527">
                  <c:v>0.48518334490740744</c:v>
                </c:pt>
                <c:pt idx="2528">
                  <c:v>0.48519491898148148</c:v>
                </c:pt>
                <c:pt idx="2529">
                  <c:v>0.48520649305555552</c:v>
                </c:pt>
                <c:pt idx="2530">
                  <c:v>0.48521806712962962</c:v>
                </c:pt>
                <c:pt idx="2531">
                  <c:v>0.48522964120370365</c:v>
                </c:pt>
                <c:pt idx="2532">
                  <c:v>0.4852412152777778</c:v>
                </c:pt>
                <c:pt idx="2533">
                  <c:v>0.48525278935185184</c:v>
                </c:pt>
                <c:pt idx="2534">
                  <c:v>0.48526436342592594</c:v>
                </c:pt>
                <c:pt idx="2535">
                  <c:v>0.48527593749999998</c:v>
                </c:pt>
                <c:pt idx="2536">
                  <c:v>0.48528751157407407</c:v>
                </c:pt>
                <c:pt idx="2537">
                  <c:v>0.48529908564814811</c:v>
                </c:pt>
                <c:pt idx="2538">
                  <c:v>0.48531065972222226</c:v>
                </c:pt>
                <c:pt idx="2539">
                  <c:v>0.4853222337962963</c:v>
                </c:pt>
                <c:pt idx="2540">
                  <c:v>0.48533380787037039</c:v>
                </c:pt>
                <c:pt idx="2541">
                  <c:v>0.48534538194444443</c:v>
                </c:pt>
                <c:pt idx="2542">
                  <c:v>0.48535695601851853</c:v>
                </c:pt>
                <c:pt idx="2543">
                  <c:v>0.48536853009259256</c:v>
                </c:pt>
                <c:pt idx="2544">
                  <c:v>0.48538010416666671</c:v>
                </c:pt>
                <c:pt idx="2545">
                  <c:v>0.48539167824074075</c:v>
                </c:pt>
                <c:pt idx="2546">
                  <c:v>0.48540325231481485</c:v>
                </c:pt>
                <c:pt idx="2547">
                  <c:v>0.48541482638888889</c:v>
                </c:pt>
                <c:pt idx="2548">
                  <c:v>0.48542640046296298</c:v>
                </c:pt>
                <c:pt idx="2549">
                  <c:v>0.48543797453703702</c:v>
                </c:pt>
                <c:pt idx="2550">
                  <c:v>0.48544954861111106</c:v>
                </c:pt>
                <c:pt idx="2551">
                  <c:v>0.48546112268518521</c:v>
                </c:pt>
                <c:pt idx="2552">
                  <c:v>0.48547269675925925</c:v>
                </c:pt>
                <c:pt idx="2553">
                  <c:v>0.48548427083333334</c:v>
                </c:pt>
                <c:pt idx="2554">
                  <c:v>0.48549584490740738</c:v>
                </c:pt>
                <c:pt idx="2555">
                  <c:v>0.48550741898148148</c:v>
                </c:pt>
                <c:pt idx="2556">
                  <c:v>0.48551899305555551</c:v>
                </c:pt>
                <c:pt idx="2557">
                  <c:v>0.48553056712962966</c:v>
                </c:pt>
                <c:pt idx="2558">
                  <c:v>0.4855421412037037</c:v>
                </c:pt>
                <c:pt idx="2559">
                  <c:v>0.4855537152777778</c:v>
                </c:pt>
                <c:pt idx="2560">
                  <c:v>0.48556528935185184</c:v>
                </c:pt>
                <c:pt idx="2561">
                  <c:v>0.48557686342592593</c:v>
                </c:pt>
                <c:pt idx="2562">
                  <c:v>0.48558843749999997</c:v>
                </c:pt>
                <c:pt idx="2563">
                  <c:v>0.48560001157407412</c:v>
                </c:pt>
                <c:pt idx="2564">
                  <c:v>0.48561158564814816</c:v>
                </c:pt>
                <c:pt idx="2565">
                  <c:v>0.48562315972222225</c:v>
                </c:pt>
                <c:pt idx="2566">
                  <c:v>0.48563473379629629</c:v>
                </c:pt>
                <c:pt idx="2567">
                  <c:v>0.48564630787037039</c:v>
                </c:pt>
                <c:pt idx="2568">
                  <c:v>0.48565788194444443</c:v>
                </c:pt>
                <c:pt idx="2569">
                  <c:v>0.48566945601851846</c:v>
                </c:pt>
                <c:pt idx="2570">
                  <c:v>0.48568103009259261</c:v>
                </c:pt>
                <c:pt idx="2571">
                  <c:v>0.48569260416666665</c:v>
                </c:pt>
                <c:pt idx="2572">
                  <c:v>0.48570417824074075</c:v>
                </c:pt>
                <c:pt idx="2573">
                  <c:v>0.48571575231481479</c:v>
                </c:pt>
                <c:pt idx="2574">
                  <c:v>0.48572732638888888</c:v>
                </c:pt>
                <c:pt idx="2575">
                  <c:v>0.48573890046296292</c:v>
                </c:pt>
                <c:pt idx="2576">
                  <c:v>0.48575047453703707</c:v>
                </c:pt>
                <c:pt idx="2577">
                  <c:v>0.48576204861111111</c:v>
                </c:pt>
                <c:pt idx="2578">
                  <c:v>0.4857736226851852</c:v>
                </c:pt>
                <c:pt idx="2579">
                  <c:v>0.48578519675925924</c:v>
                </c:pt>
                <c:pt idx="2580">
                  <c:v>0.48579677083333334</c:v>
                </c:pt>
                <c:pt idx="2581">
                  <c:v>0.48580834490740737</c:v>
                </c:pt>
                <c:pt idx="2582">
                  <c:v>0.48581991898148152</c:v>
                </c:pt>
                <c:pt idx="2583">
                  <c:v>0.48583149305555556</c:v>
                </c:pt>
                <c:pt idx="2584">
                  <c:v>0.48584306712962966</c:v>
                </c:pt>
                <c:pt idx="2585">
                  <c:v>0.4858546412037037</c:v>
                </c:pt>
                <c:pt idx="2586">
                  <c:v>0.48586621527777779</c:v>
                </c:pt>
                <c:pt idx="2587">
                  <c:v>0.48587778935185183</c:v>
                </c:pt>
                <c:pt idx="2588">
                  <c:v>0.48588936342592598</c:v>
                </c:pt>
                <c:pt idx="2589">
                  <c:v>0.48590093750000002</c:v>
                </c:pt>
                <c:pt idx="2590">
                  <c:v>0.48591251157407406</c:v>
                </c:pt>
                <c:pt idx="2591">
                  <c:v>0.48592408564814815</c:v>
                </c:pt>
                <c:pt idx="2592">
                  <c:v>0.48593565972222219</c:v>
                </c:pt>
                <c:pt idx="2593">
                  <c:v>0.48594723379629629</c:v>
                </c:pt>
                <c:pt idx="2594">
                  <c:v>0.48595880787037032</c:v>
                </c:pt>
                <c:pt idx="2595">
                  <c:v>0.48597038194444447</c:v>
                </c:pt>
                <c:pt idx="2596">
                  <c:v>0.48598195601851851</c:v>
                </c:pt>
                <c:pt idx="2597">
                  <c:v>0.48599353009259261</c:v>
                </c:pt>
                <c:pt idx="2598">
                  <c:v>0.48600510416666665</c:v>
                </c:pt>
                <c:pt idx="2599">
                  <c:v>0.48601667824074074</c:v>
                </c:pt>
                <c:pt idx="2600">
                  <c:v>0.48602825231481478</c:v>
                </c:pt>
                <c:pt idx="2601">
                  <c:v>0.48603982638888893</c:v>
                </c:pt>
                <c:pt idx="2602">
                  <c:v>0.48605140046296297</c:v>
                </c:pt>
                <c:pt idx="2603">
                  <c:v>0.48606297453703706</c:v>
                </c:pt>
                <c:pt idx="2604">
                  <c:v>0.4860745486111111</c:v>
                </c:pt>
                <c:pt idx="2605">
                  <c:v>0.4860861226851852</c:v>
                </c:pt>
                <c:pt idx="2606">
                  <c:v>0.48609769675925923</c:v>
                </c:pt>
                <c:pt idx="2607">
                  <c:v>0.48610927083333338</c:v>
                </c:pt>
                <c:pt idx="2608">
                  <c:v>0.48612084490740742</c:v>
                </c:pt>
                <c:pt idx="2609">
                  <c:v>0.48613241898148152</c:v>
                </c:pt>
                <c:pt idx="2610">
                  <c:v>0.48614399305555556</c:v>
                </c:pt>
                <c:pt idx="2611">
                  <c:v>0.4861555671296296</c:v>
                </c:pt>
                <c:pt idx="2612">
                  <c:v>0.48616714120370369</c:v>
                </c:pt>
                <c:pt idx="2613">
                  <c:v>0.48617871527777773</c:v>
                </c:pt>
                <c:pt idx="2614">
                  <c:v>0.48619028935185188</c:v>
                </c:pt>
                <c:pt idx="2615">
                  <c:v>0.48620186342592592</c:v>
                </c:pt>
                <c:pt idx="2616">
                  <c:v>0.48621343750000001</c:v>
                </c:pt>
                <c:pt idx="2617">
                  <c:v>0.48622501157407405</c:v>
                </c:pt>
                <c:pt idx="2618">
                  <c:v>0.48623658564814815</c:v>
                </c:pt>
                <c:pt idx="2619">
                  <c:v>0.48624815972222218</c:v>
                </c:pt>
                <c:pt idx="2620">
                  <c:v>0.48625973379629633</c:v>
                </c:pt>
                <c:pt idx="2621">
                  <c:v>0.48627130787037037</c:v>
                </c:pt>
                <c:pt idx="2622">
                  <c:v>0.48628288194444447</c:v>
                </c:pt>
                <c:pt idx="2623">
                  <c:v>0.48629445601851851</c:v>
                </c:pt>
                <c:pt idx="2624">
                  <c:v>0.4863060300925926</c:v>
                </c:pt>
                <c:pt idx="2625">
                  <c:v>0.48631760416666664</c:v>
                </c:pt>
                <c:pt idx="2626">
                  <c:v>0.48632917824074079</c:v>
                </c:pt>
                <c:pt idx="2627">
                  <c:v>0.48634075231481483</c:v>
                </c:pt>
                <c:pt idx="2628">
                  <c:v>0.48635232638888892</c:v>
                </c:pt>
                <c:pt idx="2629">
                  <c:v>0.48636390046296296</c:v>
                </c:pt>
                <c:pt idx="2630">
                  <c:v>0.486375474537037</c:v>
                </c:pt>
                <c:pt idx="2631">
                  <c:v>0.48638704861111109</c:v>
                </c:pt>
                <c:pt idx="2632">
                  <c:v>0.48639862268518513</c:v>
                </c:pt>
                <c:pt idx="2633">
                  <c:v>0.48641019675925928</c:v>
                </c:pt>
                <c:pt idx="2634">
                  <c:v>0.48642177083333332</c:v>
                </c:pt>
                <c:pt idx="2635">
                  <c:v>0.48643334490740742</c:v>
                </c:pt>
                <c:pt idx="2636">
                  <c:v>0.48644491898148146</c:v>
                </c:pt>
                <c:pt idx="2637">
                  <c:v>0.48645649305555555</c:v>
                </c:pt>
                <c:pt idx="2638">
                  <c:v>0.48646806712962959</c:v>
                </c:pt>
                <c:pt idx="2639">
                  <c:v>0.48647964120370374</c:v>
                </c:pt>
                <c:pt idx="2640">
                  <c:v>0.48649121527777778</c:v>
                </c:pt>
                <c:pt idx="2641">
                  <c:v>0.48650278935185187</c:v>
                </c:pt>
                <c:pt idx="2642">
                  <c:v>0.48651436342592591</c:v>
                </c:pt>
                <c:pt idx="2643">
                  <c:v>0.48652593750000001</c:v>
                </c:pt>
                <c:pt idx="2644">
                  <c:v>0.48653751157407404</c:v>
                </c:pt>
                <c:pt idx="2645">
                  <c:v>0.48654908564814819</c:v>
                </c:pt>
                <c:pt idx="2646">
                  <c:v>0.48656065972222223</c:v>
                </c:pt>
                <c:pt idx="2647">
                  <c:v>0.48657223379629633</c:v>
                </c:pt>
                <c:pt idx="2648">
                  <c:v>0.48658380787037037</c:v>
                </c:pt>
                <c:pt idx="2649">
                  <c:v>0.48659538194444446</c:v>
                </c:pt>
                <c:pt idx="2650">
                  <c:v>0.4866069560185185</c:v>
                </c:pt>
                <c:pt idx="2651">
                  <c:v>0.48661853009259254</c:v>
                </c:pt>
                <c:pt idx="2652">
                  <c:v>0.48663010416666669</c:v>
                </c:pt>
                <c:pt idx="2653">
                  <c:v>0.48664167824074073</c:v>
                </c:pt>
                <c:pt idx="2654">
                  <c:v>0.48665325231481482</c:v>
                </c:pt>
                <c:pt idx="2655">
                  <c:v>0.48666482638888886</c:v>
                </c:pt>
                <c:pt idx="2656">
                  <c:v>0.48667640046296295</c:v>
                </c:pt>
                <c:pt idx="2657">
                  <c:v>0.48668797453703699</c:v>
                </c:pt>
                <c:pt idx="2658">
                  <c:v>0.48669954861111114</c:v>
                </c:pt>
                <c:pt idx="2659">
                  <c:v>0.48671112268518518</c:v>
                </c:pt>
                <c:pt idx="2660">
                  <c:v>0.48672269675925928</c:v>
                </c:pt>
                <c:pt idx="2661">
                  <c:v>0.48673427083333332</c:v>
                </c:pt>
                <c:pt idx="2662">
                  <c:v>0.48674584490740741</c:v>
                </c:pt>
                <c:pt idx="2663">
                  <c:v>0.48675741898148145</c:v>
                </c:pt>
                <c:pt idx="2664">
                  <c:v>0.4867689930555556</c:v>
                </c:pt>
                <c:pt idx="2665">
                  <c:v>0.48678056712962964</c:v>
                </c:pt>
                <c:pt idx="2666">
                  <c:v>0.48679214120370373</c:v>
                </c:pt>
                <c:pt idx="2667">
                  <c:v>0.48680371527777777</c:v>
                </c:pt>
                <c:pt idx="2668">
                  <c:v>0.48681528935185187</c:v>
                </c:pt>
                <c:pt idx="2669">
                  <c:v>0.4868268634259259</c:v>
                </c:pt>
                <c:pt idx="2670">
                  <c:v>0.48683843750000005</c:v>
                </c:pt>
                <c:pt idx="2671">
                  <c:v>0.48685001157407409</c:v>
                </c:pt>
                <c:pt idx="2672">
                  <c:v>0.48686158564814813</c:v>
                </c:pt>
                <c:pt idx="2673">
                  <c:v>0.48687315972222223</c:v>
                </c:pt>
                <c:pt idx="2674">
                  <c:v>0.48688473379629627</c:v>
                </c:pt>
                <c:pt idx="2675">
                  <c:v>0.48689630787037036</c:v>
                </c:pt>
                <c:pt idx="2676">
                  <c:v>0.4869078819444444</c:v>
                </c:pt>
                <c:pt idx="2677">
                  <c:v>0.48691945601851855</c:v>
                </c:pt>
                <c:pt idx="2678">
                  <c:v>0.48693103009259259</c:v>
                </c:pt>
                <c:pt idx="2679">
                  <c:v>0.48694260416666668</c:v>
                </c:pt>
                <c:pt idx="2680">
                  <c:v>0.48695417824074072</c:v>
                </c:pt>
                <c:pt idx="2681">
                  <c:v>0.48696575231481481</c:v>
                </c:pt>
                <c:pt idx="2682">
                  <c:v>0.48697732638888885</c:v>
                </c:pt>
                <c:pt idx="2683">
                  <c:v>0.486988900462963</c:v>
                </c:pt>
                <c:pt idx="2684">
                  <c:v>0.48700047453703704</c:v>
                </c:pt>
                <c:pt idx="2685">
                  <c:v>0.48701204861111114</c:v>
                </c:pt>
                <c:pt idx="2686">
                  <c:v>0.48702362268518518</c:v>
                </c:pt>
                <c:pt idx="2687">
                  <c:v>0.48703519675925927</c:v>
                </c:pt>
                <c:pt idx="2688">
                  <c:v>0.48704677083333331</c:v>
                </c:pt>
                <c:pt idx="2689">
                  <c:v>0.48705834490740746</c:v>
                </c:pt>
                <c:pt idx="2690">
                  <c:v>0.4870699189814815</c:v>
                </c:pt>
                <c:pt idx="2691">
                  <c:v>0.48708149305555559</c:v>
                </c:pt>
                <c:pt idx="2692">
                  <c:v>0.48709306712962963</c:v>
                </c:pt>
                <c:pt idx="2693">
                  <c:v>0.48710464120370367</c:v>
                </c:pt>
                <c:pt idx="2694">
                  <c:v>0.48711621527777776</c:v>
                </c:pt>
                <c:pt idx="2695">
                  <c:v>0.4871277893518518</c:v>
                </c:pt>
                <c:pt idx="2696">
                  <c:v>0.48713936342592595</c:v>
                </c:pt>
                <c:pt idx="2697">
                  <c:v>0.48715093749999999</c:v>
                </c:pt>
                <c:pt idx="2698">
                  <c:v>0.48716251157407409</c:v>
                </c:pt>
                <c:pt idx="2699">
                  <c:v>0.48717408564814813</c:v>
                </c:pt>
                <c:pt idx="2700">
                  <c:v>0.48718565972222222</c:v>
                </c:pt>
                <c:pt idx="2701">
                  <c:v>0.48719723379629626</c:v>
                </c:pt>
                <c:pt idx="2702">
                  <c:v>0.48720880787037041</c:v>
                </c:pt>
                <c:pt idx="2703">
                  <c:v>0.48722038194444445</c:v>
                </c:pt>
                <c:pt idx="2704">
                  <c:v>0.48723195601851854</c:v>
                </c:pt>
                <c:pt idx="2705">
                  <c:v>0.48724353009259258</c:v>
                </c:pt>
                <c:pt idx="2706">
                  <c:v>0.48725510416666667</c:v>
                </c:pt>
                <c:pt idx="2707">
                  <c:v>0.48726667824074071</c:v>
                </c:pt>
                <c:pt idx="2708">
                  <c:v>0.48727825231481486</c:v>
                </c:pt>
                <c:pt idx="2709">
                  <c:v>0.4872898263888889</c:v>
                </c:pt>
                <c:pt idx="2710">
                  <c:v>0.487301400462963</c:v>
                </c:pt>
                <c:pt idx="2711">
                  <c:v>0.48731297453703704</c:v>
                </c:pt>
                <c:pt idx="2712">
                  <c:v>0.48732454861111107</c:v>
                </c:pt>
                <c:pt idx="2713">
                  <c:v>0.48733612268518517</c:v>
                </c:pt>
                <c:pt idx="2714">
                  <c:v>0.48734769675925921</c:v>
                </c:pt>
                <c:pt idx="2715">
                  <c:v>0.48735927083333336</c:v>
                </c:pt>
                <c:pt idx="2716">
                  <c:v>0.4873708449074074</c:v>
                </c:pt>
                <c:pt idx="2717">
                  <c:v>0.48738241898148149</c:v>
                </c:pt>
                <c:pt idx="2718">
                  <c:v>0.48739399305555553</c:v>
                </c:pt>
                <c:pt idx="2719">
                  <c:v>0.48740556712962962</c:v>
                </c:pt>
                <c:pt idx="2720">
                  <c:v>0.48741714120370366</c:v>
                </c:pt>
                <c:pt idx="2721">
                  <c:v>0.48742871527777781</c:v>
                </c:pt>
                <c:pt idx="2722">
                  <c:v>0.48744028935185185</c:v>
                </c:pt>
                <c:pt idx="2723">
                  <c:v>0.48745186342592595</c:v>
                </c:pt>
                <c:pt idx="2724">
                  <c:v>0.48746343749999999</c:v>
                </c:pt>
                <c:pt idx="2725">
                  <c:v>0.48747501157407408</c:v>
                </c:pt>
                <c:pt idx="2726">
                  <c:v>0.48748658564814812</c:v>
                </c:pt>
                <c:pt idx="2727">
                  <c:v>0.48749815972222227</c:v>
                </c:pt>
                <c:pt idx="2728">
                  <c:v>0.48750973379629631</c:v>
                </c:pt>
                <c:pt idx="2729">
                  <c:v>0.4875213078703704</c:v>
                </c:pt>
                <c:pt idx="2730">
                  <c:v>0.48753288194444444</c:v>
                </c:pt>
                <c:pt idx="2731">
                  <c:v>0.48754445601851853</c:v>
                </c:pt>
                <c:pt idx="2732">
                  <c:v>0.48755603009259257</c:v>
                </c:pt>
                <c:pt idx="2733">
                  <c:v>0.48756760416666661</c:v>
                </c:pt>
                <c:pt idx="2734">
                  <c:v>0.48757917824074076</c:v>
                </c:pt>
                <c:pt idx="2735">
                  <c:v>0.4875907523148148</c:v>
                </c:pt>
                <c:pt idx="2736">
                  <c:v>0.4876023263888889</c:v>
                </c:pt>
                <c:pt idx="2737">
                  <c:v>0.48761390046296293</c:v>
                </c:pt>
                <c:pt idx="2738">
                  <c:v>0.48762547453703703</c:v>
                </c:pt>
                <c:pt idx="2739">
                  <c:v>0.48763704861111107</c:v>
                </c:pt>
                <c:pt idx="2740">
                  <c:v>0.48764862268518522</c:v>
                </c:pt>
                <c:pt idx="2741">
                  <c:v>0.48766019675925926</c:v>
                </c:pt>
                <c:pt idx="2742">
                  <c:v>0.48767177083333335</c:v>
                </c:pt>
                <c:pt idx="2743">
                  <c:v>0.48768334490740739</c:v>
                </c:pt>
                <c:pt idx="2744">
                  <c:v>0.48769491898148148</c:v>
                </c:pt>
                <c:pt idx="2745">
                  <c:v>0.48770649305555552</c:v>
                </c:pt>
                <c:pt idx="2746">
                  <c:v>0.48771806712962967</c:v>
                </c:pt>
                <c:pt idx="2747">
                  <c:v>0.48772964120370371</c:v>
                </c:pt>
                <c:pt idx="2748">
                  <c:v>0.48774121527777781</c:v>
                </c:pt>
                <c:pt idx="2749">
                  <c:v>0.48775278935185185</c:v>
                </c:pt>
                <c:pt idx="2750">
                  <c:v>0.48776436342592594</c:v>
                </c:pt>
                <c:pt idx="2751">
                  <c:v>0.48777593749999998</c:v>
                </c:pt>
                <c:pt idx="2752">
                  <c:v>0.48778751157407413</c:v>
                </c:pt>
                <c:pt idx="2753">
                  <c:v>0.48779908564814817</c:v>
                </c:pt>
                <c:pt idx="2754">
                  <c:v>0.48781065972222221</c:v>
                </c:pt>
                <c:pt idx="2755">
                  <c:v>0.4878222337962963</c:v>
                </c:pt>
                <c:pt idx="2756">
                  <c:v>0.48783380787037034</c:v>
                </c:pt>
                <c:pt idx="2757">
                  <c:v>0.48784538194444443</c:v>
                </c:pt>
                <c:pt idx="2758">
                  <c:v>0.48785695601851847</c:v>
                </c:pt>
                <c:pt idx="2759">
                  <c:v>0.48786853009259262</c:v>
                </c:pt>
                <c:pt idx="2760">
                  <c:v>0.48788010416666666</c:v>
                </c:pt>
                <c:pt idx="2761">
                  <c:v>0.48789167824074076</c:v>
                </c:pt>
                <c:pt idx="2762">
                  <c:v>0.48790325231481479</c:v>
                </c:pt>
                <c:pt idx="2763">
                  <c:v>0.48791482638888889</c:v>
                </c:pt>
                <c:pt idx="2764">
                  <c:v>0.48792640046296293</c:v>
                </c:pt>
                <c:pt idx="2765">
                  <c:v>0.48793797453703708</c:v>
                </c:pt>
                <c:pt idx="2766">
                  <c:v>0.48794954861111112</c:v>
                </c:pt>
                <c:pt idx="2767">
                  <c:v>0.48796112268518521</c:v>
                </c:pt>
                <c:pt idx="2768">
                  <c:v>0.48797269675925925</c:v>
                </c:pt>
                <c:pt idx="2769">
                  <c:v>0.48798427083333334</c:v>
                </c:pt>
                <c:pt idx="2770">
                  <c:v>0.48799584490740738</c:v>
                </c:pt>
                <c:pt idx="2771">
                  <c:v>0.48800741898148153</c:v>
                </c:pt>
                <c:pt idx="2772">
                  <c:v>0.48801899305555557</c:v>
                </c:pt>
                <c:pt idx="2773">
                  <c:v>0.48803056712962967</c:v>
                </c:pt>
                <c:pt idx="2774">
                  <c:v>0.48804214120370371</c:v>
                </c:pt>
                <c:pt idx="2775">
                  <c:v>0.48805371527777774</c:v>
                </c:pt>
                <c:pt idx="2776">
                  <c:v>0.48806528935185184</c:v>
                </c:pt>
                <c:pt idx="2777">
                  <c:v>0.48807686342592588</c:v>
                </c:pt>
                <c:pt idx="2778">
                  <c:v>0.48808843750000003</c:v>
                </c:pt>
                <c:pt idx="2779">
                  <c:v>0.48810001157407407</c:v>
                </c:pt>
                <c:pt idx="2780">
                  <c:v>0.48811158564814816</c:v>
                </c:pt>
                <c:pt idx="2781">
                  <c:v>0.4881231597222222</c:v>
                </c:pt>
                <c:pt idx="2782">
                  <c:v>0.48813473379629629</c:v>
                </c:pt>
                <c:pt idx="2783">
                  <c:v>0.48814630787037033</c:v>
                </c:pt>
                <c:pt idx="2784">
                  <c:v>0.48815788194444448</c:v>
                </c:pt>
                <c:pt idx="2785">
                  <c:v>0.48816945601851852</c:v>
                </c:pt>
                <c:pt idx="2786">
                  <c:v>0.48818103009259262</c:v>
                </c:pt>
                <c:pt idx="2787">
                  <c:v>0.48819260416666665</c:v>
                </c:pt>
                <c:pt idx="2788">
                  <c:v>0.48820417824074075</c:v>
                </c:pt>
                <c:pt idx="2789">
                  <c:v>0.48821575231481479</c:v>
                </c:pt>
                <c:pt idx="2790">
                  <c:v>0.48822732638888894</c:v>
                </c:pt>
                <c:pt idx="2791">
                  <c:v>0.48823890046296298</c:v>
                </c:pt>
                <c:pt idx="2792">
                  <c:v>0.48825047453703707</c:v>
                </c:pt>
                <c:pt idx="2793">
                  <c:v>0.48826204861111111</c:v>
                </c:pt>
                <c:pt idx="2794">
                  <c:v>0.48827362268518515</c:v>
                </c:pt>
                <c:pt idx="2795">
                  <c:v>0.48828519675925924</c:v>
                </c:pt>
                <c:pt idx="2796">
                  <c:v>0.48829677083333328</c:v>
                </c:pt>
                <c:pt idx="2797">
                  <c:v>0.48830834490740743</c:v>
                </c:pt>
                <c:pt idx="2798">
                  <c:v>0.48831991898148147</c:v>
                </c:pt>
                <c:pt idx="2799">
                  <c:v>0.48833149305555557</c:v>
                </c:pt>
                <c:pt idx="2800">
                  <c:v>0.4883430671296296</c:v>
                </c:pt>
                <c:pt idx="2801">
                  <c:v>0.4883546412037037</c:v>
                </c:pt>
                <c:pt idx="2802">
                  <c:v>0.48836621527777774</c:v>
                </c:pt>
                <c:pt idx="2803">
                  <c:v>0.48837778935185189</c:v>
                </c:pt>
                <c:pt idx="2804">
                  <c:v>0.48838936342592593</c:v>
                </c:pt>
                <c:pt idx="2805">
                  <c:v>0.48840093750000002</c:v>
                </c:pt>
                <c:pt idx="2806">
                  <c:v>0.48841251157407406</c:v>
                </c:pt>
                <c:pt idx="2807">
                  <c:v>0.48842408564814815</c:v>
                </c:pt>
                <c:pt idx="2808">
                  <c:v>0.48843565972222219</c:v>
                </c:pt>
                <c:pt idx="2809">
                  <c:v>0.48844723379629634</c:v>
                </c:pt>
                <c:pt idx="2810">
                  <c:v>0.48845880787037038</c:v>
                </c:pt>
                <c:pt idx="2811">
                  <c:v>0.48847038194444448</c:v>
                </c:pt>
                <c:pt idx="2812">
                  <c:v>0.48848195601851851</c:v>
                </c:pt>
                <c:pt idx="2813">
                  <c:v>0.48849353009259261</c:v>
                </c:pt>
                <c:pt idx="2814">
                  <c:v>0.48850510416666665</c:v>
                </c:pt>
                <c:pt idx="2815">
                  <c:v>0.48851667824074069</c:v>
                </c:pt>
                <c:pt idx="2816">
                  <c:v>0.48852825231481484</c:v>
                </c:pt>
                <c:pt idx="2817">
                  <c:v>0.48853982638888888</c:v>
                </c:pt>
                <c:pt idx="2818">
                  <c:v>0.48855140046296297</c:v>
                </c:pt>
                <c:pt idx="2819">
                  <c:v>0.48856297453703701</c:v>
                </c:pt>
                <c:pt idx="2820">
                  <c:v>0.4885745486111111</c:v>
                </c:pt>
                <c:pt idx="2821">
                  <c:v>0.48858612268518514</c:v>
                </c:pt>
                <c:pt idx="2822">
                  <c:v>0.48859769675925929</c:v>
                </c:pt>
                <c:pt idx="2823">
                  <c:v>0.48860927083333333</c:v>
                </c:pt>
                <c:pt idx="2824">
                  <c:v>0.48862084490740743</c:v>
                </c:pt>
                <c:pt idx="2825">
                  <c:v>0.48863241898148146</c:v>
                </c:pt>
                <c:pt idx="2826">
                  <c:v>0.48864399305555556</c:v>
                </c:pt>
                <c:pt idx="2827">
                  <c:v>0.4886555671296296</c:v>
                </c:pt>
                <c:pt idx="2828">
                  <c:v>0.48866714120370375</c:v>
                </c:pt>
                <c:pt idx="2829">
                  <c:v>0.48867871527777779</c:v>
                </c:pt>
                <c:pt idx="2830">
                  <c:v>0.48869028935185188</c:v>
                </c:pt>
                <c:pt idx="2831">
                  <c:v>0.48870186342592592</c:v>
                </c:pt>
                <c:pt idx="2832">
                  <c:v>0.48871343750000001</c:v>
                </c:pt>
                <c:pt idx="2833">
                  <c:v>0.48872501157407405</c:v>
                </c:pt>
                <c:pt idx="2834">
                  <c:v>0.4887365856481482</c:v>
                </c:pt>
                <c:pt idx="2835">
                  <c:v>0.48874815972222224</c:v>
                </c:pt>
                <c:pt idx="2836">
                  <c:v>0.48875973379629628</c:v>
                </c:pt>
                <c:pt idx="2837">
                  <c:v>0.48877130787037038</c:v>
                </c:pt>
                <c:pt idx="2838">
                  <c:v>0.48878288194444441</c:v>
                </c:pt>
                <c:pt idx="2839">
                  <c:v>0.48879445601851851</c:v>
                </c:pt>
                <c:pt idx="2840">
                  <c:v>0.48880603009259255</c:v>
                </c:pt>
                <c:pt idx="2841">
                  <c:v>0.4888176041666667</c:v>
                </c:pt>
                <c:pt idx="2842">
                  <c:v>0.48882917824074074</c:v>
                </c:pt>
                <c:pt idx="2843">
                  <c:v>0.48884075231481483</c:v>
                </c:pt>
                <c:pt idx="2844">
                  <c:v>0.48885232638888887</c:v>
                </c:pt>
                <c:pt idx="2845">
                  <c:v>0.48886390046296296</c:v>
                </c:pt>
                <c:pt idx="2846">
                  <c:v>0.488875474537037</c:v>
                </c:pt>
                <c:pt idx="2847">
                  <c:v>0.48888704861111115</c:v>
                </c:pt>
                <c:pt idx="2848">
                  <c:v>0.48889862268518519</c:v>
                </c:pt>
                <c:pt idx="2849">
                  <c:v>0.48891019675925929</c:v>
                </c:pt>
                <c:pt idx="2850">
                  <c:v>0.48892177083333332</c:v>
                </c:pt>
                <c:pt idx="2851">
                  <c:v>0.48893334490740742</c:v>
                </c:pt>
                <c:pt idx="2852">
                  <c:v>0.48894491898148146</c:v>
                </c:pt>
                <c:pt idx="2853">
                  <c:v>0.48895649305555561</c:v>
                </c:pt>
                <c:pt idx="2854">
                  <c:v>0.48896806712962965</c:v>
                </c:pt>
                <c:pt idx="2855">
                  <c:v>0.48897964120370369</c:v>
                </c:pt>
                <c:pt idx="2856">
                  <c:v>0.48899121527777778</c:v>
                </c:pt>
                <c:pt idx="2857">
                  <c:v>0.48900278935185182</c:v>
                </c:pt>
                <c:pt idx="2858">
                  <c:v>0.48901436342592591</c:v>
                </c:pt>
                <c:pt idx="2859">
                  <c:v>0.48902593749999995</c:v>
                </c:pt>
                <c:pt idx="2860">
                  <c:v>0.4890375115740741</c:v>
                </c:pt>
                <c:pt idx="2861">
                  <c:v>0.48904908564814814</c:v>
                </c:pt>
                <c:pt idx="2862">
                  <c:v>0.48906065972222224</c:v>
                </c:pt>
                <c:pt idx="2863">
                  <c:v>0.48907223379629627</c:v>
                </c:pt>
                <c:pt idx="2864">
                  <c:v>0.48908380787037037</c:v>
                </c:pt>
                <c:pt idx="2865">
                  <c:v>0.48909538194444441</c:v>
                </c:pt>
                <c:pt idx="2866">
                  <c:v>0.48910695601851856</c:v>
                </c:pt>
                <c:pt idx="2867">
                  <c:v>0.4891185300925926</c:v>
                </c:pt>
                <c:pt idx="2868">
                  <c:v>0.48913010416666669</c:v>
                </c:pt>
                <c:pt idx="2869">
                  <c:v>0.48914167824074073</c:v>
                </c:pt>
                <c:pt idx="2870">
                  <c:v>0.48915325231481482</c:v>
                </c:pt>
                <c:pt idx="2871">
                  <c:v>0.48916482638888886</c:v>
                </c:pt>
                <c:pt idx="2872">
                  <c:v>0.48917640046296301</c:v>
                </c:pt>
                <c:pt idx="2873">
                  <c:v>0.48918797453703705</c:v>
                </c:pt>
                <c:pt idx="2874">
                  <c:v>0.48919954861111115</c:v>
                </c:pt>
                <c:pt idx="2875">
                  <c:v>0.48921112268518518</c:v>
                </c:pt>
                <c:pt idx="2876">
                  <c:v>0.48922269675925922</c:v>
                </c:pt>
                <c:pt idx="2877">
                  <c:v>0.48923427083333332</c:v>
                </c:pt>
                <c:pt idx="2878">
                  <c:v>0.48924584490740736</c:v>
                </c:pt>
                <c:pt idx="2879">
                  <c:v>0.48925741898148151</c:v>
                </c:pt>
                <c:pt idx="2880">
                  <c:v>0.48926899305555555</c:v>
                </c:pt>
                <c:pt idx="2881">
                  <c:v>0.48928056712962964</c:v>
                </c:pt>
                <c:pt idx="2882">
                  <c:v>0.48929214120370368</c:v>
                </c:pt>
                <c:pt idx="2883">
                  <c:v>0.48930371527777777</c:v>
                </c:pt>
                <c:pt idx="2884">
                  <c:v>0.48931528935185181</c:v>
                </c:pt>
                <c:pt idx="2885">
                  <c:v>0.48932686342592596</c:v>
                </c:pt>
                <c:pt idx="2886">
                  <c:v>0.4893384375</c:v>
                </c:pt>
                <c:pt idx="2887">
                  <c:v>0.4893500115740741</c:v>
                </c:pt>
                <c:pt idx="2888">
                  <c:v>0.48936158564814813</c:v>
                </c:pt>
                <c:pt idx="2889">
                  <c:v>0.48937315972222223</c:v>
                </c:pt>
                <c:pt idx="2890">
                  <c:v>0.48938473379629627</c:v>
                </c:pt>
                <c:pt idx="2891">
                  <c:v>0.48939630787037042</c:v>
                </c:pt>
                <c:pt idx="2892">
                  <c:v>0.48940788194444446</c:v>
                </c:pt>
                <c:pt idx="2893">
                  <c:v>0.48941945601851855</c:v>
                </c:pt>
                <c:pt idx="2894">
                  <c:v>0.48943103009259259</c:v>
                </c:pt>
                <c:pt idx="2895">
                  <c:v>0.48944260416666668</c:v>
                </c:pt>
                <c:pt idx="2896">
                  <c:v>0.48945417824074072</c:v>
                </c:pt>
                <c:pt idx="2897">
                  <c:v>0.48946575231481476</c:v>
                </c:pt>
                <c:pt idx="2898">
                  <c:v>0.48947732638888891</c:v>
                </c:pt>
                <c:pt idx="2899">
                  <c:v>0.48948890046296295</c:v>
                </c:pt>
                <c:pt idx="2900">
                  <c:v>0.48950047453703704</c:v>
                </c:pt>
                <c:pt idx="2901">
                  <c:v>0.48951204861111108</c:v>
                </c:pt>
                <c:pt idx="2902">
                  <c:v>0.48952362268518518</c:v>
                </c:pt>
                <c:pt idx="2903">
                  <c:v>0.48953519675925922</c:v>
                </c:pt>
                <c:pt idx="2904">
                  <c:v>0.48954677083333337</c:v>
                </c:pt>
                <c:pt idx="2905">
                  <c:v>0.48955834490740741</c:v>
                </c:pt>
                <c:pt idx="2906">
                  <c:v>0.4895699189814815</c:v>
                </c:pt>
                <c:pt idx="2907">
                  <c:v>0.48958149305555554</c:v>
                </c:pt>
                <c:pt idx="2908">
                  <c:v>0.48959306712962963</c:v>
                </c:pt>
                <c:pt idx="2909">
                  <c:v>0.48960464120370367</c:v>
                </c:pt>
                <c:pt idx="2910">
                  <c:v>0.48961621527777782</c:v>
                </c:pt>
                <c:pt idx="2911">
                  <c:v>0.48962778935185186</c:v>
                </c:pt>
                <c:pt idx="2912">
                  <c:v>0.48963936342592596</c:v>
                </c:pt>
                <c:pt idx="2913">
                  <c:v>0.48965093749999999</c:v>
                </c:pt>
                <c:pt idx="2914">
                  <c:v>0.48966251157407409</c:v>
                </c:pt>
                <c:pt idx="2915">
                  <c:v>0.48967408564814813</c:v>
                </c:pt>
                <c:pt idx="2916">
                  <c:v>0.48968565972222228</c:v>
                </c:pt>
                <c:pt idx="2917">
                  <c:v>0.48969723379629632</c:v>
                </c:pt>
                <c:pt idx="2918">
                  <c:v>0.48970880787037036</c:v>
                </c:pt>
                <c:pt idx="2919">
                  <c:v>0.48972038194444445</c:v>
                </c:pt>
                <c:pt idx="2920">
                  <c:v>0.48973195601851849</c:v>
                </c:pt>
                <c:pt idx="2921">
                  <c:v>0.48974353009259258</c:v>
                </c:pt>
                <c:pt idx="2922">
                  <c:v>0.48975510416666662</c:v>
                </c:pt>
                <c:pt idx="2923">
                  <c:v>0.48976667824074077</c:v>
                </c:pt>
                <c:pt idx="2924">
                  <c:v>0.48977825231481481</c:v>
                </c:pt>
                <c:pt idx="2925">
                  <c:v>0.4897898263888889</c:v>
                </c:pt>
                <c:pt idx="2926">
                  <c:v>0.48980140046296294</c:v>
                </c:pt>
                <c:pt idx="2927">
                  <c:v>0.48981297453703704</c:v>
                </c:pt>
                <c:pt idx="2928">
                  <c:v>0.48982454861111108</c:v>
                </c:pt>
                <c:pt idx="2929">
                  <c:v>0.48983612268518523</c:v>
                </c:pt>
                <c:pt idx="2930">
                  <c:v>0.48984769675925927</c:v>
                </c:pt>
                <c:pt idx="2931">
                  <c:v>0.48985927083333336</c:v>
                </c:pt>
                <c:pt idx="2932">
                  <c:v>0.4898708449074074</c:v>
                </c:pt>
                <c:pt idx="2933">
                  <c:v>0.48988241898148149</c:v>
                </c:pt>
                <c:pt idx="2934">
                  <c:v>0.48989399305555553</c:v>
                </c:pt>
                <c:pt idx="2935">
                  <c:v>0.48990556712962968</c:v>
                </c:pt>
                <c:pt idx="2936">
                  <c:v>0.48991714120370372</c:v>
                </c:pt>
                <c:pt idx="2937">
                  <c:v>0.48992871527777776</c:v>
                </c:pt>
                <c:pt idx="2938">
                  <c:v>0.48994028935185185</c:v>
                </c:pt>
                <c:pt idx="2939">
                  <c:v>0.48995186342592589</c:v>
                </c:pt>
                <c:pt idx="2940">
                  <c:v>0.48996343749999999</c:v>
                </c:pt>
                <c:pt idx="2941">
                  <c:v>0.48997501157407403</c:v>
                </c:pt>
                <c:pt idx="2942">
                  <c:v>0.48998658564814818</c:v>
                </c:pt>
                <c:pt idx="2943">
                  <c:v>0.48999815972222222</c:v>
                </c:pt>
                <c:pt idx="2944">
                  <c:v>0.49000973379629631</c:v>
                </c:pt>
                <c:pt idx="2945">
                  <c:v>0.49002130787037035</c:v>
                </c:pt>
                <c:pt idx="2946">
                  <c:v>0.49003288194444444</c:v>
                </c:pt>
                <c:pt idx="2947">
                  <c:v>0.49004445601851848</c:v>
                </c:pt>
                <c:pt idx="2948">
                  <c:v>0.49005603009259263</c:v>
                </c:pt>
                <c:pt idx="2949">
                  <c:v>0.49006760416666667</c:v>
                </c:pt>
                <c:pt idx="2950">
                  <c:v>0.49007917824074076</c:v>
                </c:pt>
                <c:pt idx="2951">
                  <c:v>0.4900907523148148</c:v>
                </c:pt>
                <c:pt idx="2952">
                  <c:v>0.4901023263888889</c:v>
                </c:pt>
                <c:pt idx="2953">
                  <c:v>0.49011390046296294</c:v>
                </c:pt>
                <c:pt idx="2954">
                  <c:v>0.49012547453703709</c:v>
                </c:pt>
                <c:pt idx="2955">
                  <c:v>0.49013704861111113</c:v>
                </c:pt>
                <c:pt idx="2956">
                  <c:v>0.49014862268518522</c:v>
                </c:pt>
                <c:pt idx="2957">
                  <c:v>0.49016019675925926</c:v>
                </c:pt>
                <c:pt idx="2958">
                  <c:v>0.4901717708333333</c:v>
                </c:pt>
                <c:pt idx="2959">
                  <c:v>0.49018334490740739</c:v>
                </c:pt>
                <c:pt idx="2960">
                  <c:v>0.49019491898148143</c:v>
                </c:pt>
                <c:pt idx="2961">
                  <c:v>0.49020649305555558</c:v>
                </c:pt>
                <c:pt idx="2962">
                  <c:v>0.49021806712962962</c:v>
                </c:pt>
                <c:pt idx="2963">
                  <c:v>0.49022964120370371</c:v>
                </c:pt>
                <c:pt idx="2964">
                  <c:v>0.49024121527777775</c:v>
                </c:pt>
                <c:pt idx="2965">
                  <c:v>0.49025278935185185</c:v>
                </c:pt>
                <c:pt idx="2966">
                  <c:v>0.49026436342592589</c:v>
                </c:pt>
                <c:pt idx="2967">
                  <c:v>0.49027593750000004</c:v>
                </c:pt>
                <c:pt idx="2968">
                  <c:v>0.49028751157407408</c:v>
                </c:pt>
                <c:pt idx="2969">
                  <c:v>0.49029908564814817</c:v>
                </c:pt>
                <c:pt idx="2970">
                  <c:v>0.49031065972222221</c:v>
                </c:pt>
                <c:pt idx="2971">
                  <c:v>0.4903222337962963</c:v>
                </c:pt>
                <c:pt idx="2972">
                  <c:v>0.49033380787037034</c:v>
                </c:pt>
                <c:pt idx="2973">
                  <c:v>0.49034538194444449</c:v>
                </c:pt>
                <c:pt idx="2974">
                  <c:v>0.49035695601851853</c:v>
                </c:pt>
                <c:pt idx="2975">
                  <c:v>0.49036853009259262</c:v>
                </c:pt>
                <c:pt idx="2976">
                  <c:v>0.49038010416666666</c:v>
                </c:pt>
                <c:pt idx="2977">
                  <c:v>0.49039167824074076</c:v>
                </c:pt>
                <c:pt idx="2978">
                  <c:v>0.4904032523148148</c:v>
                </c:pt>
                <c:pt idx="2979">
                  <c:v>0.49041482638888884</c:v>
                </c:pt>
                <c:pt idx="2980">
                  <c:v>0.49042640046296299</c:v>
                </c:pt>
                <c:pt idx="2981">
                  <c:v>0.49043797453703702</c:v>
                </c:pt>
                <c:pt idx="2982">
                  <c:v>0.49044954861111112</c:v>
                </c:pt>
                <c:pt idx="2983">
                  <c:v>0.49046112268518516</c:v>
                </c:pt>
                <c:pt idx="2984">
                  <c:v>0.49047269675925925</c:v>
                </c:pt>
                <c:pt idx="2985">
                  <c:v>0.49048427083333329</c:v>
                </c:pt>
                <c:pt idx="2986">
                  <c:v>0.49049584490740744</c:v>
                </c:pt>
                <c:pt idx="2987">
                  <c:v>0.49050741898148148</c:v>
                </c:pt>
                <c:pt idx="2988">
                  <c:v>0.49051899305555557</c:v>
                </c:pt>
                <c:pt idx="2989">
                  <c:v>0.49053056712962961</c:v>
                </c:pt>
                <c:pt idx="2990">
                  <c:v>0.49054214120370371</c:v>
                </c:pt>
                <c:pt idx="2991">
                  <c:v>0.49055371527777775</c:v>
                </c:pt>
                <c:pt idx="2992">
                  <c:v>0.4905652893518519</c:v>
                </c:pt>
                <c:pt idx="2993">
                  <c:v>0.49057686342592594</c:v>
                </c:pt>
                <c:pt idx="2994">
                  <c:v>0.49058843750000003</c:v>
                </c:pt>
                <c:pt idx="2995">
                  <c:v>0.49060001157407407</c:v>
                </c:pt>
                <c:pt idx="2996">
                  <c:v>0.49061158564814816</c:v>
                </c:pt>
                <c:pt idx="2997">
                  <c:v>0.4906231597222222</c:v>
                </c:pt>
                <c:pt idx="2998">
                  <c:v>0.49063473379629635</c:v>
                </c:pt>
                <c:pt idx="2999">
                  <c:v>0.49064630787037039</c:v>
                </c:pt>
                <c:pt idx="3000">
                  <c:v>0.49065788194444443</c:v>
                </c:pt>
                <c:pt idx="3001">
                  <c:v>0.49066945601851852</c:v>
                </c:pt>
                <c:pt idx="3002">
                  <c:v>0.49068103009259256</c:v>
                </c:pt>
                <c:pt idx="3003">
                  <c:v>0.49069260416666666</c:v>
                </c:pt>
                <c:pt idx="3004">
                  <c:v>0.4907041782407407</c:v>
                </c:pt>
                <c:pt idx="3005">
                  <c:v>0.49071575231481485</c:v>
                </c:pt>
                <c:pt idx="3006">
                  <c:v>0.49072732638888888</c:v>
                </c:pt>
                <c:pt idx="3007">
                  <c:v>0.49073890046296298</c:v>
                </c:pt>
                <c:pt idx="3008">
                  <c:v>0.49075047453703702</c:v>
                </c:pt>
                <c:pt idx="3009">
                  <c:v>0.49076204861111111</c:v>
                </c:pt>
                <c:pt idx="3010">
                  <c:v>0.49077362268518515</c:v>
                </c:pt>
                <c:pt idx="3011">
                  <c:v>0.4907851967592593</c:v>
                </c:pt>
                <c:pt idx="3012">
                  <c:v>0.49079677083333334</c:v>
                </c:pt>
                <c:pt idx="3013">
                  <c:v>0.49080834490740743</c:v>
                </c:pt>
                <c:pt idx="3014">
                  <c:v>0.49081991898148147</c:v>
                </c:pt>
                <c:pt idx="3015">
                  <c:v>0.49083149305555557</c:v>
                </c:pt>
                <c:pt idx="3016">
                  <c:v>0.49084306712962961</c:v>
                </c:pt>
                <c:pt idx="3017">
                  <c:v>0.49085464120370376</c:v>
                </c:pt>
                <c:pt idx="3018">
                  <c:v>0.4908662152777778</c:v>
                </c:pt>
                <c:pt idx="3019">
                  <c:v>0.49087778935185183</c:v>
                </c:pt>
                <c:pt idx="3020">
                  <c:v>0.49088936342592593</c:v>
                </c:pt>
                <c:pt idx="3021">
                  <c:v>0.49090093749999997</c:v>
                </c:pt>
                <c:pt idx="3022">
                  <c:v>0.49091251157407406</c:v>
                </c:pt>
                <c:pt idx="3023">
                  <c:v>0.4909240856481481</c:v>
                </c:pt>
                <c:pt idx="3024">
                  <c:v>0.49093565972222225</c:v>
                </c:pt>
                <c:pt idx="3025">
                  <c:v>0.49094723379629629</c:v>
                </c:pt>
                <c:pt idx="3026">
                  <c:v>0.49095880787037038</c:v>
                </c:pt>
                <c:pt idx="3027">
                  <c:v>0.49097038194444442</c:v>
                </c:pt>
                <c:pt idx="3028">
                  <c:v>0.49098195601851852</c:v>
                </c:pt>
                <c:pt idx="3029">
                  <c:v>0.49099353009259256</c:v>
                </c:pt>
                <c:pt idx="3030">
                  <c:v>0.49100510416666671</c:v>
                </c:pt>
                <c:pt idx="3031">
                  <c:v>0.49101667824074074</c:v>
                </c:pt>
                <c:pt idx="3032">
                  <c:v>0.49102825231481484</c:v>
                </c:pt>
                <c:pt idx="3033">
                  <c:v>0.49103982638888888</c:v>
                </c:pt>
                <c:pt idx="3034">
                  <c:v>0.49105140046296297</c:v>
                </c:pt>
                <c:pt idx="3035">
                  <c:v>0.49106297453703701</c:v>
                </c:pt>
                <c:pt idx="3036">
                  <c:v>0.49107454861111116</c:v>
                </c:pt>
                <c:pt idx="3037">
                  <c:v>0.4910861226851852</c:v>
                </c:pt>
                <c:pt idx="3038">
                  <c:v>0.49109769675925929</c:v>
                </c:pt>
                <c:pt idx="3039">
                  <c:v>0.49110927083333333</c:v>
                </c:pt>
                <c:pt idx="3040">
                  <c:v>0.49112084490740737</c:v>
                </c:pt>
                <c:pt idx="3041">
                  <c:v>0.49113241898148147</c:v>
                </c:pt>
                <c:pt idx="3042">
                  <c:v>0.49114399305555551</c:v>
                </c:pt>
                <c:pt idx="3043">
                  <c:v>0.49115556712962966</c:v>
                </c:pt>
                <c:pt idx="3044">
                  <c:v>0.49116714120370369</c:v>
                </c:pt>
                <c:pt idx="3045">
                  <c:v>0.49117871527777779</c:v>
                </c:pt>
                <c:pt idx="3046">
                  <c:v>0.49119028935185183</c:v>
                </c:pt>
                <c:pt idx="3047">
                  <c:v>0.49120186342592592</c:v>
                </c:pt>
                <c:pt idx="3048">
                  <c:v>0.49121343749999996</c:v>
                </c:pt>
                <c:pt idx="3049">
                  <c:v>0.49122501157407411</c:v>
                </c:pt>
                <c:pt idx="3050">
                  <c:v>0.49123658564814815</c:v>
                </c:pt>
                <c:pt idx="3051">
                  <c:v>0.49124815972222224</c:v>
                </c:pt>
                <c:pt idx="3052">
                  <c:v>0.49125973379629628</c:v>
                </c:pt>
                <c:pt idx="3053">
                  <c:v>0.49127130787037038</c:v>
                </c:pt>
                <c:pt idx="3054">
                  <c:v>0.49128288194444442</c:v>
                </c:pt>
                <c:pt idx="3055">
                  <c:v>0.49129445601851857</c:v>
                </c:pt>
                <c:pt idx="3056">
                  <c:v>0.4913060300925926</c:v>
                </c:pt>
                <c:pt idx="3057">
                  <c:v>0.4913176041666667</c:v>
                </c:pt>
                <c:pt idx="3058">
                  <c:v>0.49132917824074074</c:v>
                </c:pt>
                <c:pt idx="3059">
                  <c:v>0.49134075231481483</c:v>
                </c:pt>
                <c:pt idx="3060">
                  <c:v>0.49135232638888887</c:v>
                </c:pt>
                <c:pt idx="3061">
                  <c:v>0.49136390046296291</c:v>
                </c:pt>
                <c:pt idx="3062">
                  <c:v>0.49137547453703706</c:v>
                </c:pt>
                <c:pt idx="3063">
                  <c:v>0.4913870486111111</c:v>
                </c:pt>
                <c:pt idx="3064">
                  <c:v>0.49139862268518519</c:v>
                </c:pt>
                <c:pt idx="3065">
                  <c:v>0.49141019675925923</c:v>
                </c:pt>
                <c:pt idx="3066">
                  <c:v>0.49142177083333333</c:v>
                </c:pt>
                <c:pt idx="3067">
                  <c:v>0.49143334490740737</c:v>
                </c:pt>
                <c:pt idx="3068">
                  <c:v>0.49144491898148152</c:v>
                </c:pt>
                <c:pt idx="3069">
                  <c:v>0.49145649305555555</c:v>
                </c:pt>
                <c:pt idx="3070">
                  <c:v>0.49146806712962965</c:v>
                </c:pt>
                <c:pt idx="3071">
                  <c:v>0.49147964120370369</c:v>
                </c:pt>
                <c:pt idx="3072">
                  <c:v>0.49149121527777778</c:v>
                </c:pt>
                <c:pt idx="3073">
                  <c:v>0.49150278935185182</c:v>
                </c:pt>
                <c:pt idx="3074">
                  <c:v>0.49151436342592597</c:v>
                </c:pt>
                <c:pt idx="3075">
                  <c:v>0.49152593750000001</c:v>
                </c:pt>
                <c:pt idx="3076">
                  <c:v>0.4915375115740741</c:v>
                </c:pt>
                <c:pt idx="3077">
                  <c:v>0.49154908564814814</c:v>
                </c:pt>
                <c:pt idx="3078">
                  <c:v>0.49156065972222224</c:v>
                </c:pt>
                <c:pt idx="3079">
                  <c:v>0.49157223379629628</c:v>
                </c:pt>
                <c:pt idx="3080">
                  <c:v>0.49158380787037032</c:v>
                </c:pt>
                <c:pt idx="3081">
                  <c:v>0.49159538194444447</c:v>
                </c:pt>
                <c:pt idx="3082">
                  <c:v>0.4916069560185185</c:v>
                </c:pt>
                <c:pt idx="3083">
                  <c:v>0.4916185300925926</c:v>
                </c:pt>
                <c:pt idx="3084">
                  <c:v>0.49163010416666664</c:v>
                </c:pt>
                <c:pt idx="3085">
                  <c:v>0.49164167824074073</c:v>
                </c:pt>
                <c:pt idx="3086">
                  <c:v>0.49165325231481477</c:v>
                </c:pt>
                <c:pt idx="3087">
                  <c:v>0.49166482638888892</c:v>
                </c:pt>
                <c:pt idx="3088">
                  <c:v>0.49167640046296296</c:v>
                </c:pt>
                <c:pt idx="3089">
                  <c:v>0.49168797453703705</c:v>
                </c:pt>
                <c:pt idx="3090">
                  <c:v>0.49169954861111109</c:v>
                </c:pt>
                <c:pt idx="3091">
                  <c:v>0.49171112268518519</c:v>
                </c:pt>
                <c:pt idx="3092">
                  <c:v>0.49172269675925923</c:v>
                </c:pt>
                <c:pt idx="3093">
                  <c:v>0.49173427083333338</c:v>
                </c:pt>
                <c:pt idx="3094">
                  <c:v>0.49174584490740741</c:v>
                </c:pt>
                <c:pt idx="3095">
                  <c:v>0.49175741898148151</c:v>
                </c:pt>
                <c:pt idx="3096">
                  <c:v>0.49176899305555555</c:v>
                </c:pt>
                <c:pt idx="3097">
                  <c:v>0.49178056712962964</c:v>
                </c:pt>
                <c:pt idx="3098">
                  <c:v>0.49179214120370368</c:v>
                </c:pt>
                <c:pt idx="3099">
                  <c:v>0.49180371527777783</c:v>
                </c:pt>
                <c:pt idx="3100">
                  <c:v>0.49181528935185187</c:v>
                </c:pt>
                <c:pt idx="3101">
                  <c:v>0.49182686342592591</c:v>
                </c:pt>
                <c:pt idx="3102">
                  <c:v>0.4918384375</c:v>
                </c:pt>
                <c:pt idx="3103">
                  <c:v>0.49185001157407404</c:v>
                </c:pt>
                <c:pt idx="3104">
                  <c:v>0.49186158564814814</c:v>
                </c:pt>
                <c:pt idx="3105">
                  <c:v>0.49187315972222218</c:v>
                </c:pt>
                <c:pt idx="3106">
                  <c:v>0.49188473379629633</c:v>
                </c:pt>
                <c:pt idx="3107">
                  <c:v>0.49189630787037036</c:v>
                </c:pt>
                <c:pt idx="3108">
                  <c:v>0.49190788194444446</c:v>
                </c:pt>
                <c:pt idx="3109">
                  <c:v>0.4919194560185185</c:v>
                </c:pt>
                <c:pt idx="3110">
                  <c:v>0.49193103009259259</c:v>
                </c:pt>
                <c:pt idx="3111">
                  <c:v>0.49194260416666663</c:v>
                </c:pt>
                <c:pt idx="3112">
                  <c:v>0.49195417824074078</c:v>
                </c:pt>
                <c:pt idx="3113">
                  <c:v>0.49196575231481482</c:v>
                </c:pt>
                <c:pt idx="3114">
                  <c:v>0.49197732638888891</c:v>
                </c:pt>
                <c:pt idx="3115">
                  <c:v>0.49198890046296295</c:v>
                </c:pt>
                <c:pt idx="3116">
                  <c:v>0.49200047453703705</c:v>
                </c:pt>
                <c:pt idx="3117">
                  <c:v>0.49201204861111109</c:v>
                </c:pt>
                <c:pt idx="3118">
                  <c:v>0.49202362268518524</c:v>
                </c:pt>
                <c:pt idx="3119">
                  <c:v>0.49203519675925927</c:v>
                </c:pt>
                <c:pt idx="3120">
                  <c:v>0.49204677083333337</c:v>
                </c:pt>
                <c:pt idx="3121">
                  <c:v>0.49205834490740741</c:v>
                </c:pt>
                <c:pt idx="3122">
                  <c:v>0.49206991898148145</c:v>
                </c:pt>
                <c:pt idx="3123">
                  <c:v>0.49208149305555554</c:v>
                </c:pt>
                <c:pt idx="3124">
                  <c:v>0.49209306712962958</c:v>
                </c:pt>
                <c:pt idx="3125">
                  <c:v>0.49210464120370373</c:v>
                </c:pt>
                <c:pt idx="3126">
                  <c:v>0.49211621527777777</c:v>
                </c:pt>
                <c:pt idx="3127">
                  <c:v>0.49212778935185186</c:v>
                </c:pt>
                <c:pt idx="3128">
                  <c:v>0.4921393634259259</c:v>
                </c:pt>
                <c:pt idx="3129">
                  <c:v>0.4921509375</c:v>
                </c:pt>
                <c:pt idx="3130">
                  <c:v>0.49216251157407404</c:v>
                </c:pt>
                <c:pt idx="3131">
                  <c:v>0.49217408564814819</c:v>
                </c:pt>
                <c:pt idx="3132">
                  <c:v>0.49218565972222222</c:v>
                </c:pt>
                <c:pt idx="3133">
                  <c:v>0.49219723379629632</c:v>
                </c:pt>
                <c:pt idx="3134">
                  <c:v>0.49220880787037036</c:v>
                </c:pt>
                <c:pt idx="3135">
                  <c:v>0.49222038194444445</c:v>
                </c:pt>
                <c:pt idx="3136">
                  <c:v>0.49223195601851849</c:v>
                </c:pt>
                <c:pt idx="3137">
                  <c:v>0.49224353009259264</c:v>
                </c:pt>
                <c:pt idx="3138">
                  <c:v>0.49225510416666668</c:v>
                </c:pt>
                <c:pt idx="3139">
                  <c:v>0.49226667824074077</c:v>
                </c:pt>
                <c:pt idx="3140">
                  <c:v>0.49227825231481481</c:v>
                </c:pt>
                <c:pt idx="3141">
                  <c:v>0.49228982638888891</c:v>
                </c:pt>
                <c:pt idx="3142">
                  <c:v>0.49230140046296295</c:v>
                </c:pt>
                <c:pt idx="3143">
                  <c:v>0.49231297453703698</c:v>
                </c:pt>
                <c:pt idx="3144">
                  <c:v>0.49232454861111113</c:v>
                </c:pt>
                <c:pt idx="3145">
                  <c:v>0.49233612268518517</c:v>
                </c:pt>
                <c:pt idx="3146">
                  <c:v>0.49234769675925927</c:v>
                </c:pt>
                <c:pt idx="3147">
                  <c:v>0.49235927083333331</c:v>
                </c:pt>
                <c:pt idx="3148">
                  <c:v>0.4923708449074074</c:v>
                </c:pt>
                <c:pt idx="3149">
                  <c:v>0.49238241898148144</c:v>
                </c:pt>
                <c:pt idx="3150">
                  <c:v>0.49239399305555559</c:v>
                </c:pt>
                <c:pt idx="3151">
                  <c:v>0.49240556712962963</c:v>
                </c:pt>
                <c:pt idx="3152">
                  <c:v>0.49241714120370372</c:v>
                </c:pt>
                <c:pt idx="3153">
                  <c:v>0.49242871527777776</c:v>
                </c:pt>
                <c:pt idx="3154">
                  <c:v>0.49244028935185186</c:v>
                </c:pt>
                <c:pt idx="3155">
                  <c:v>0.4924518634259259</c:v>
                </c:pt>
                <c:pt idx="3156">
                  <c:v>0.49246343750000005</c:v>
                </c:pt>
                <c:pt idx="3157">
                  <c:v>0.49247501157407408</c:v>
                </c:pt>
                <c:pt idx="3158">
                  <c:v>0.49248658564814818</c:v>
                </c:pt>
                <c:pt idx="3159">
                  <c:v>0.49249815972222222</c:v>
                </c:pt>
                <c:pt idx="3160">
                  <c:v>0.49250973379629631</c:v>
                </c:pt>
                <c:pt idx="3161">
                  <c:v>0.49252130787037035</c:v>
                </c:pt>
                <c:pt idx="3162">
                  <c:v>0.49253288194444439</c:v>
                </c:pt>
                <c:pt idx="3163">
                  <c:v>0.49254445601851854</c:v>
                </c:pt>
                <c:pt idx="3164">
                  <c:v>0.49255603009259258</c:v>
                </c:pt>
                <c:pt idx="3165">
                  <c:v>0.49256760416666667</c:v>
                </c:pt>
                <c:pt idx="3166">
                  <c:v>0.49257917824074071</c:v>
                </c:pt>
                <c:pt idx="3167">
                  <c:v>0.49259075231481481</c:v>
                </c:pt>
                <c:pt idx="3168">
                  <c:v>0.49260232638888884</c:v>
                </c:pt>
                <c:pt idx="3169">
                  <c:v>0.49261390046296299</c:v>
                </c:pt>
                <c:pt idx="3170">
                  <c:v>0.49262547453703703</c:v>
                </c:pt>
                <c:pt idx="3171">
                  <c:v>0.49263704861111113</c:v>
                </c:pt>
                <c:pt idx="3172">
                  <c:v>0.49264862268518517</c:v>
                </c:pt>
                <c:pt idx="3173">
                  <c:v>0.49266019675925926</c:v>
                </c:pt>
                <c:pt idx="3174">
                  <c:v>0.4926717708333333</c:v>
                </c:pt>
                <c:pt idx="3175">
                  <c:v>0.49268334490740745</c:v>
                </c:pt>
                <c:pt idx="3176">
                  <c:v>0.49269491898148149</c:v>
                </c:pt>
                <c:pt idx="3177">
                  <c:v>0.49270649305555558</c:v>
                </c:pt>
                <c:pt idx="3178">
                  <c:v>0.49271806712962962</c:v>
                </c:pt>
                <c:pt idx="3179">
                  <c:v>0.49272964120370372</c:v>
                </c:pt>
                <c:pt idx="3180">
                  <c:v>0.49274121527777776</c:v>
                </c:pt>
                <c:pt idx="3181">
                  <c:v>0.49275278935185191</c:v>
                </c:pt>
                <c:pt idx="3182">
                  <c:v>0.49276436342592594</c:v>
                </c:pt>
                <c:pt idx="3183">
                  <c:v>0.49277593749999998</c:v>
                </c:pt>
                <c:pt idx="3184">
                  <c:v>0.49278751157407408</c:v>
                </c:pt>
                <c:pt idx="3185">
                  <c:v>0.49279908564814812</c:v>
                </c:pt>
                <c:pt idx="3186">
                  <c:v>0.49281065972222221</c:v>
                </c:pt>
                <c:pt idx="3187">
                  <c:v>0.49282223379629625</c:v>
                </c:pt>
                <c:pt idx="3188">
                  <c:v>0.4928338078703704</c:v>
                </c:pt>
                <c:pt idx="3189">
                  <c:v>0.49284538194444444</c:v>
                </c:pt>
                <c:pt idx="3190">
                  <c:v>0.49285695601851853</c:v>
                </c:pt>
                <c:pt idx="3191">
                  <c:v>0.49286853009259257</c:v>
                </c:pt>
                <c:pt idx="3192">
                  <c:v>0.49288010416666667</c:v>
                </c:pt>
                <c:pt idx="3193">
                  <c:v>0.4928916782407407</c:v>
                </c:pt>
                <c:pt idx="3194">
                  <c:v>0.49290325231481485</c:v>
                </c:pt>
                <c:pt idx="3195">
                  <c:v>0.49291482638888889</c:v>
                </c:pt>
                <c:pt idx="3196">
                  <c:v>0.49292640046296299</c:v>
                </c:pt>
                <c:pt idx="3197">
                  <c:v>0.49293797453703703</c:v>
                </c:pt>
                <c:pt idx="3198">
                  <c:v>0.49294954861111112</c:v>
                </c:pt>
                <c:pt idx="3199">
                  <c:v>0.49296112268518516</c:v>
                </c:pt>
                <c:pt idx="3200">
                  <c:v>0.49297269675925931</c:v>
                </c:pt>
                <c:pt idx="3201">
                  <c:v>0.49298427083333335</c:v>
                </c:pt>
                <c:pt idx="3202">
                  <c:v>0.49299584490740744</c:v>
                </c:pt>
                <c:pt idx="3203">
                  <c:v>0.49300741898148148</c:v>
                </c:pt>
                <c:pt idx="3204">
                  <c:v>0.49301899305555552</c:v>
                </c:pt>
                <c:pt idx="3205">
                  <c:v>0.49303056712962962</c:v>
                </c:pt>
                <c:pt idx="3206">
                  <c:v>0.49304214120370365</c:v>
                </c:pt>
                <c:pt idx="3207">
                  <c:v>0.4930537152777778</c:v>
                </c:pt>
                <c:pt idx="3208">
                  <c:v>0.49306528935185184</c:v>
                </c:pt>
                <c:pt idx="3209">
                  <c:v>0.49307686342592594</c:v>
                </c:pt>
                <c:pt idx="3210">
                  <c:v>0.49308843749999998</c:v>
                </c:pt>
                <c:pt idx="3211">
                  <c:v>0.49310001157407407</c:v>
                </c:pt>
                <c:pt idx="3212">
                  <c:v>0.49311158564814811</c:v>
                </c:pt>
                <c:pt idx="3213">
                  <c:v>0.49312315972222226</c:v>
                </c:pt>
                <c:pt idx="3214">
                  <c:v>0.4931347337962963</c:v>
                </c:pt>
                <c:pt idx="3215">
                  <c:v>0.49314630787037039</c:v>
                </c:pt>
                <c:pt idx="3216">
                  <c:v>0.49315788194444443</c:v>
                </c:pt>
                <c:pt idx="3217">
                  <c:v>0.49316945601851853</c:v>
                </c:pt>
                <c:pt idx="3218">
                  <c:v>0.49318103009259256</c:v>
                </c:pt>
                <c:pt idx="3219">
                  <c:v>0.49319260416666671</c:v>
                </c:pt>
                <c:pt idx="3220">
                  <c:v>0.49320417824074075</c:v>
                </c:pt>
                <c:pt idx="3221">
                  <c:v>0.49321575231481485</c:v>
                </c:pt>
                <c:pt idx="3222">
                  <c:v>0.49322732638888889</c:v>
                </c:pt>
                <c:pt idx="3223">
                  <c:v>0.49323890046296298</c:v>
                </c:pt>
                <c:pt idx="3224">
                  <c:v>0.49325047453703702</c:v>
                </c:pt>
                <c:pt idx="3225">
                  <c:v>0.49326204861111106</c:v>
                </c:pt>
                <c:pt idx="3226">
                  <c:v>0.49327362268518521</c:v>
                </c:pt>
                <c:pt idx="3227">
                  <c:v>0.49328519675925925</c:v>
                </c:pt>
                <c:pt idx="3228">
                  <c:v>0.49329677083333334</c:v>
                </c:pt>
                <c:pt idx="3229">
                  <c:v>0.49330834490740738</c:v>
                </c:pt>
                <c:pt idx="3230">
                  <c:v>0.49331991898148148</c:v>
                </c:pt>
                <c:pt idx="3231">
                  <c:v>0.49333149305555551</c:v>
                </c:pt>
                <c:pt idx="3232">
                  <c:v>0.49334306712962966</c:v>
                </c:pt>
                <c:pt idx="3233">
                  <c:v>0.4933546412037037</c:v>
                </c:pt>
                <c:pt idx="3234">
                  <c:v>0.4933662152777778</c:v>
                </c:pt>
                <c:pt idx="3235">
                  <c:v>0.49337778935185184</c:v>
                </c:pt>
                <c:pt idx="3236">
                  <c:v>0.49338936342592593</c:v>
                </c:pt>
                <c:pt idx="3237">
                  <c:v>0.49340093749999997</c:v>
                </c:pt>
                <c:pt idx="3238">
                  <c:v>0.49341251157407412</c:v>
                </c:pt>
                <c:pt idx="3239">
                  <c:v>0.49342408564814816</c:v>
                </c:pt>
                <c:pt idx="3240">
                  <c:v>0.49343565972222225</c:v>
                </c:pt>
                <c:pt idx="3241">
                  <c:v>0.49344723379629629</c:v>
                </c:pt>
                <c:pt idx="3242">
                  <c:v>0.49345880787037039</c:v>
                </c:pt>
                <c:pt idx="3243">
                  <c:v>0.49347038194444443</c:v>
                </c:pt>
                <c:pt idx="3244">
                  <c:v>0.49348195601851846</c:v>
                </c:pt>
                <c:pt idx="3245">
                  <c:v>0.49349353009259261</c:v>
                </c:pt>
                <c:pt idx="3246">
                  <c:v>0.49350510416666665</c:v>
                </c:pt>
                <c:pt idx="3247">
                  <c:v>0.49351667824074075</c:v>
                </c:pt>
                <c:pt idx="3248">
                  <c:v>0.49352825231481479</c:v>
                </c:pt>
                <c:pt idx="3249">
                  <c:v>0.49353982638888888</c:v>
                </c:pt>
                <c:pt idx="3250">
                  <c:v>0.49355140046296292</c:v>
                </c:pt>
                <c:pt idx="3251">
                  <c:v>0.49356297453703707</c:v>
                </c:pt>
                <c:pt idx="3252">
                  <c:v>0.49357454861111111</c:v>
                </c:pt>
                <c:pt idx="3253">
                  <c:v>0.4935861226851852</c:v>
                </c:pt>
                <c:pt idx="3254">
                  <c:v>0.49359769675925924</c:v>
                </c:pt>
                <c:pt idx="3255">
                  <c:v>0.49360927083333334</c:v>
                </c:pt>
                <c:pt idx="3256">
                  <c:v>0.49362084490740737</c:v>
                </c:pt>
                <c:pt idx="3257">
                  <c:v>0.49363241898148152</c:v>
                </c:pt>
                <c:pt idx="3258">
                  <c:v>0.49364399305555556</c:v>
                </c:pt>
                <c:pt idx="3259">
                  <c:v>0.49365556712962966</c:v>
                </c:pt>
                <c:pt idx="3260">
                  <c:v>0.4936671412037037</c:v>
                </c:pt>
                <c:pt idx="3261">
                  <c:v>0.49367871527777779</c:v>
                </c:pt>
                <c:pt idx="3262">
                  <c:v>0.49369028935185183</c:v>
                </c:pt>
                <c:pt idx="3263">
                  <c:v>0.49370186342592598</c:v>
                </c:pt>
                <c:pt idx="3264">
                  <c:v>0.49371343750000002</c:v>
                </c:pt>
                <c:pt idx="3265">
                  <c:v>0.49372501157407406</c:v>
                </c:pt>
                <c:pt idx="3266">
                  <c:v>0.49373658564814815</c:v>
                </c:pt>
                <c:pt idx="3267">
                  <c:v>0.49374815972222219</c:v>
                </c:pt>
                <c:pt idx="3268">
                  <c:v>0.49375973379629629</c:v>
                </c:pt>
                <c:pt idx="3269">
                  <c:v>0.49377130787037032</c:v>
                </c:pt>
                <c:pt idx="3270">
                  <c:v>0.49378288194444447</c:v>
                </c:pt>
                <c:pt idx="3271">
                  <c:v>0.49379445601851851</c:v>
                </c:pt>
                <c:pt idx="3272">
                  <c:v>0.49380603009259261</c:v>
                </c:pt>
                <c:pt idx="3273">
                  <c:v>0.49381760416666665</c:v>
                </c:pt>
                <c:pt idx="3274">
                  <c:v>0.49382917824074074</c:v>
                </c:pt>
                <c:pt idx="3275">
                  <c:v>0.49384075231481478</c:v>
                </c:pt>
                <c:pt idx="3276">
                  <c:v>0.49385232638888893</c:v>
                </c:pt>
                <c:pt idx="3277">
                  <c:v>0.49386390046296297</c:v>
                </c:pt>
                <c:pt idx="3278">
                  <c:v>0.49387547453703706</c:v>
                </c:pt>
                <c:pt idx="3279">
                  <c:v>0.4938870486111111</c:v>
                </c:pt>
                <c:pt idx="3280">
                  <c:v>0.4938986226851852</c:v>
                </c:pt>
                <c:pt idx="3281">
                  <c:v>0.49391019675925923</c:v>
                </c:pt>
                <c:pt idx="3282">
                  <c:v>0.49392177083333338</c:v>
                </c:pt>
                <c:pt idx="3283">
                  <c:v>0.49393334490740742</c:v>
                </c:pt>
                <c:pt idx="3284">
                  <c:v>0.49394491898148152</c:v>
                </c:pt>
                <c:pt idx="3285">
                  <c:v>0.49395649305555556</c:v>
                </c:pt>
                <c:pt idx="3286">
                  <c:v>0.4939680671296296</c:v>
                </c:pt>
                <c:pt idx="3287">
                  <c:v>0.49397964120370369</c:v>
                </c:pt>
                <c:pt idx="3288">
                  <c:v>0.49399121527777773</c:v>
                </c:pt>
                <c:pt idx="3289">
                  <c:v>0.49400278935185188</c:v>
                </c:pt>
                <c:pt idx="3290">
                  <c:v>0.49401436342592592</c:v>
                </c:pt>
                <c:pt idx="3291">
                  <c:v>0.49402593750000001</c:v>
                </c:pt>
                <c:pt idx="3292">
                  <c:v>0.49403751157407405</c:v>
                </c:pt>
                <c:pt idx="3293">
                  <c:v>0.49404908564814815</c:v>
                </c:pt>
                <c:pt idx="3294">
                  <c:v>0.49406065972222218</c:v>
                </c:pt>
                <c:pt idx="3295">
                  <c:v>0.49407223379629633</c:v>
                </c:pt>
                <c:pt idx="3296">
                  <c:v>0.49408380787037037</c:v>
                </c:pt>
                <c:pt idx="3297">
                  <c:v>0.49409538194444447</c:v>
                </c:pt>
                <c:pt idx="3298">
                  <c:v>0.49410695601851851</c:v>
                </c:pt>
                <c:pt idx="3299">
                  <c:v>0.4941185300925926</c:v>
                </c:pt>
                <c:pt idx="3300">
                  <c:v>0.49413010416666664</c:v>
                </c:pt>
                <c:pt idx="3301">
                  <c:v>0.49414167824074079</c:v>
                </c:pt>
                <c:pt idx="3302">
                  <c:v>0.49415325231481483</c:v>
                </c:pt>
                <c:pt idx="3303">
                  <c:v>0.49416482638888892</c:v>
                </c:pt>
                <c:pt idx="3304">
                  <c:v>0.49417640046296296</c:v>
                </c:pt>
                <c:pt idx="3305">
                  <c:v>0.494187974537037</c:v>
                </c:pt>
                <c:pt idx="3306">
                  <c:v>0.49419954861111109</c:v>
                </c:pt>
                <c:pt idx="3307">
                  <c:v>0.49421112268518513</c:v>
                </c:pt>
                <c:pt idx="3308">
                  <c:v>0.49422269675925928</c:v>
                </c:pt>
                <c:pt idx="3309">
                  <c:v>0.49423427083333332</c:v>
                </c:pt>
                <c:pt idx="3310">
                  <c:v>0.49424584490740742</c:v>
                </c:pt>
                <c:pt idx="3311">
                  <c:v>0.49425741898148146</c:v>
                </c:pt>
                <c:pt idx="3312">
                  <c:v>0.49426899305555555</c:v>
                </c:pt>
                <c:pt idx="3313">
                  <c:v>0.49428056712962959</c:v>
                </c:pt>
                <c:pt idx="3314">
                  <c:v>0.49429214120370374</c:v>
                </c:pt>
                <c:pt idx="3315">
                  <c:v>0.49430371527777778</c:v>
                </c:pt>
                <c:pt idx="3316">
                  <c:v>0.49431528935185187</c:v>
                </c:pt>
                <c:pt idx="3317">
                  <c:v>0.49432686342592591</c:v>
                </c:pt>
                <c:pt idx="3318">
                  <c:v>0.49433843750000001</c:v>
                </c:pt>
                <c:pt idx="3319">
                  <c:v>0.49435001157407404</c:v>
                </c:pt>
                <c:pt idx="3320">
                  <c:v>0.49436158564814819</c:v>
                </c:pt>
                <c:pt idx="3321">
                  <c:v>0.49437315972222223</c:v>
                </c:pt>
                <c:pt idx="3322">
                  <c:v>0.49438473379629633</c:v>
                </c:pt>
                <c:pt idx="3323">
                  <c:v>0.49439630787037037</c:v>
                </c:pt>
                <c:pt idx="3324">
                  <c:v>0.49440788194444446</c:v>
                </c:pt>
                <c:pt idx="3325">
                  <c:v>0.4944194560185185</c:v>
                </c:pt>
                <c:pt idx="3326">
                  <c:v>0.49443103009259254</c:v>
                </c:pt>
                <c:pt idx="3327">
                  <c:v>0.49444260416666669</c:v>
                </c:pt>
                <c:pt idx="3328">
                  <c:v>0.49445417824074073</c:v>
                </c:pt>
                <c:pt idx="3329">
                  <c:v>0.49446575231481482</c:v>
                </c:pt>
                <c:pt idx="3330">
                  <c:v>0.49447732638888886</c:v>
                </c:pt>
                <c:pt idx="3331">
                  <c:v>0.49448890046296295</c:v>
                </c:pt>
                <c:pt idx="3332">
                  <c:v>0.49450047453703699</c:v>
                </c:pt>
                <c:pt idx="3333">
                  <c:v>0.49451204861111114</c:v>
                </c:pt>
                <c:pt idx="3334">
                  <c:v>0.49452362268518518</c:v>
                </c:pt>
                <c:pt idx="3335">
                  <c:v>0.49453519675925928</c:v>
                </c:pt>
                <c:pt idx="3336">
                  <c:v>0.49454677083333332</c:v>
                </c:pt>
                <c:pt idx="3337">
                  <c:v>0.49455834490740741</c:v>
                </c:pt>
                <c:pt idx="3338">
                  <c:v>0.49456991898148145</c:v>
                </c:pt>
                <c:pt idx="3339">
                  <c:v>0.4945814930555556</c:v>
                </c:pt>
                <c:pt idx="3340">
                  <c:v>0.49459306712962964</c:v>
                </c:pt>
                <c:pt idx="3341">
                  <c:v>0.49460464120370373</c:v>
                </c:pt>
                <c:pt idx="3342">
                  <c:v>0.49461621527777777</c:v>
                </c:pt>
                <c:pt idx="3343">
                  <c:v>0.49462778935185187</c:v>
                </c:pt>
                <c:pt idx="3344">
                  <c:v>0.4946393634259259</c:v>
                </c:pt>
                <c:pt idx="3345">
                  <c:v>0.49465093750000005</c:v>
                </c:pt>
                <c:pt idx="3346">
                  <c:v>0.49466251157407409</c:v>
                </c:pt>
                <c:pt idx="3347">
                  <c:v>0.49467408564814813</c:v>
                </c:pt>
                <c:pt idx="3348">
                  <c:v>0.49468565972222223</c:v>
                </c:pt>
                <c:pt idx="3349">
                  <c:v>0.49469723379629627</c:v>
                </c:pt>
                <c:pt idx="3350">
                  <c:v>0.49470880787037036</c:v>
                </c:pt>
                <c:pt idx="3351">
                  <c:v>0.4947203819444444</c:v>
                </c:pt>
                <c:pt idx="3352">
                  <c:v>0.49473195601851855</c:v>
                </c:pt>
                <c:pt idx="3353">
                  <c:v>0.49474353009259259</c:v>
                </c:pt>
                <c:pt idx="3354">
                  <c:v>0.49475510416666668</c:v>
                </c:pt>
                <c:pt idx="3355">
                  <c:v>0.49476667824074072</c:v>
                </c:pt>
                <c:pt idx="3356">
                  <c:v>0.49477825231481481</c:v>
                </c:pt>
                <c:pt idx="3357">
                  <c:v>0.49478982638888885</c:v>
                </c:pt>
                <c:pt idx="3358">
                  <c:v>0.494801400462963</c:v>
                </c:pt>
                <c:pt idx="3359">
                  <c:v>0.49481297453703704</c:v>
                </c:pt>
                <c:pt idx="3360">
                  <c:v>0.49482454861111114</c:v>
                </c:pt>
                <c:pt idx="3361">
                  <c:v>0.49483612268518518</c:v>
                </c:pt>
                <c:pt idx="3362">
                  <c:v>0.49484769675925927</c:v>
                </c:pt>
                <c:pt idx="3363">
                  <c:v>0.49485927083333331</c:v>
                </c:pt>
                <c:pt idx="3364">
                  <c:v>0.49487084490740746</c:v>
                </c:pt>
                <c:pt idx="3365">
                  <c:v>0.4948824189814815</c:v>
                </c:pt>
                <c:pt idx="3366">
                  <c:v>0.49489399305555559</c:v>
                </c:pt>
                <c:pt idx="3367">
                  <c:v>0.49490556712962963</c:v>
                </c:pt>
                <c:pt idx="3368">
                  <c:v>0.49491714120370367</c:v>
                </c:pt>
                <c:pt idx="3369">
                  <c:v>0.49492871527777776</c:v>
                </c:pt>
                <c:pt idx="3370">
                  <c:v>0.4949402893518518</c:v>
                </c:pt>
                <c:pt idx="3371">
                  <c:v>0.49495186342592595</c:v>
                </c:pt>
                <c:pt idx="3372">
                  <c:v>0.49496343749999999</c:v>
                </c:pt>
                <c:pt idx="3373">
                  <c:v>0.49497501157407409</c:v>
                </c:pt>
                <c:pt idx="3374">
                  <c:v>0.49498658564814813</c:v>
                </c:pt>
                <c:pt idx="3375">
                  <c:v>0.49499815972222222</c:v>
                </c:pt>
                <c:pt idx="3376">
                  <c:v>0.49500973379629626</c:v>
                </c:pt>
                <c:pt idx="3377">
                  <c:v>0.49502130787037041</c:v>
                </c:pt>
                <c:pt idx="3378">
                  <c:v>0.49503288194444445</c:v>
                </c:pt>
                <c:pt idx="3379">
                  <c:v>0.49504445601851854</c:v>
                </c:pt>
                <c:pt idx="3380">
                  <c:v>0.49505603009259258</c:v>
                </c:pt>
                <c:pt idx="3381">
                  <c:v>0.49506760416666667</c:v>
                </c:pt>
                <c:pt idx="3382">
                  <c:v>0.49507917824074071</c:v>
                </c:pt>
                <c:pt idx="3383">
                  <c:v>0.49509075231481486</c:v>
                </c:pt>
                <c:pt idx="3384">
                  <c:v>0.4951023263888889</c:v>
                </c:pt>
                <c:pt idx="3385">
                  <c:v>0.495113900462963</c:v>
                </c:pt>
                <c:pt idx="3386">
                  <c:v>0.49512547453703704</c:v>
                </c:pt>
                <c:pt idx="3387">
                  <c:v>0.49513704861111107</c:v>
                </c:pt>
                <c:pt idx="3388">
                  <c:v>0.49514862268518517</c:v>
                </c:pt>
                <c:pt idx="3389">
                  <c:v>0.49516019675925921</c:v>
                </c:pt>
                <c:pt idx="3390">
                  <c:v>0.49517177083333336</c:v>
                </c:pt>
                <c:pt idx="3391">
                  <c:v>0.4951833449074074</c:v>
                </c:pt>
                <c:pt idx="3392">
                  <c:v>0.49519491898148149</c:v>
                </c:pt>
                <c:pt idx="3393">
                  <c:v>0.49520649305555553</c:v>
                </c:pt>
                <c:pt idx="3394">
                  <c:v>0.49521806712962962</c:v>
                </c:pt>
                <c:pt idx="3395">
                  <c:v>0.49522964120370366</c:v>
                </c:pt>
                <c:pt idx="3396">
                  <c:v>0.49524121527777781</c:v>
                </c:pt>
                <c:pt idx="3397">
                  <c:v>0.49525278935185185</c:v>
                </c:pt>
                <c:pt idx="3398">
                  <c:v>0.49526436342592595</c:v>
                </c:pt>
                <c:pt idx="3399">
                  <c:v>0.49527593749999999</c:v>
                </c:pt>
                <c:pt idx="3400">
                  <c:v>0.49528751157407408</c:v>
                </c:pt>
                <c:pt idx="3401">
                  <c:v>0.49529908564814812</c:v>
                </c:pt>
                <c:pt idx="3402">
                  <c:v>0.49531065972222227</c:v>
                </c:pt>
                <c:pt idx="3403">
                  <c:v>0.49532223379629631</c:v>
                </c:pt>
                <c:pt idx="3404">
                  <c:v>0.4953338078703704</c:v>
                </c:pt>
                <c:pt idx="3405">
                  <c:v>0.49534538194444444</c:v>
                </c:pt>
                <c:pt idx="3406">
                  <c:v>0.49535695601851853</c:v>
                </c:pt>
                <c:pt idx="3407">
                  <c:v>0.49536853009259257</c:v>
                </c:pt>
                <c:pt idx="3408">
                  <c:v>0.49538010416666661</c:v>
                </c:pt>
                <c:pt idx="3409">
                  <c:v>0.49539167824074076</c:v>
                </c:pt>
                <c:pt idx="3410">
                  <c:v>0.4954032523148148</c:v>
                </c:pt>
                <c:pt idx="3411">
                  <c:v>0.4954148263888889</c:v>
                </c:pt>
                <c:pt idx="3412">
                  <c:v>0.49542640046296293</c:v>
                </c:pt>
                <c:pt idx="3413">
                  <c:v>0.49543797453703703</c:v>
                </c:pt>
                <c:pt idx="3414">
                  <c:v>0.49544954861111107</c:v>
                </c:pt>
                <c:pt idx="3415">
                  <c:v>0.49546112268518522</c:v>
                </c:pt>
                <c:pt idx="3416">
                  <c:v>0.49547269675925926</c:v>
                </c:pt>
                <c:pt idx="3417">
                  <c:v>0.49548427083333335</c:v>
                </c:pt>
                <c:pt idx="3418">
                  <c:v>0.49549584490740739</c:v>
                </c:pt>
                <c:pt idx="3419">
                  <c:v>0.49550741898148148</c:v>
                </c:pt>
                <c:pt idx="3420">
                  <c:v>0.49551899305555552</c:v>
                </c:pt>
                <c:pt idx="3421">
                  <c:v>0.49553056712962967</c:v>
                </c:pt>
                <c:pt idx="3422">
                  <c:v>0.49554214120370371</c:v>
                </c:pt>
                <c:pt idx="3423">
                  <c:v>0.49555371527777781</c:v>
                </c:pt>
                <c:pt idx="3424">
                  <c:v>0.49556528935185185</c:v>
                </c:pt>
                <c:pt idx="3425">
                  <c:v>0.49557686342592594</c:v>
                </c:pt>
                <c:pt idx="3426">
                  <c:v>0.49558843749999998</c:v>
                </c:pt>
                <c:pt idx="3427">
                  <c:v>0.49560001157407413</c:v>
                </c:pt>
                <c:pt idx="3428">
                  <c:v>0.49561158564814817</c:v>
                </c:pt>
                <c:pt idx="3429">
                  <c:v>0.49562315972222221</c:v>
                </c:pt>
                <c:pt idx="3430">
                  <c:v>0.4956347337962963</c:v>
                </c:pt>
                <c:pt idx="3431">
                  <c:v>0.49564630787037034</c:v>
                </c:pt>
                <c:pt idx="3432">
                  <c:v>0.49565788194444443</c:v>
                </c:pt>
                <c:pt idx="3433">
                  <c:v>0.49566945601851847</c:v>
                </c:pt>
                <c:pt idx="3434">
                  <c:v>0.49568103009259262</c:v>
                </c:pt>
                <c:pt idx="3435">
                  <c:v>0.49569260416666666</c:v>
                </c:pt>
                <c:pt idx="3436">
                  <c:v>0.49570417824074076</c:v>
                </c:pt>
                <c:pt idx="3437">
                  <c:v>0.49571575231481479</c:v>
                </c:pt>
                <c:pt idx="3438">
                  <c:v>0.49572732638888889</c:v>
                </c:pt>
                <c:pt idx="3439">
                  <c:v>0.49573890046296293</c:v>
                </c:pt>
                <c:pt idx="3440">
                  <c:v>0.49575047453703708</c:v>
                </c:pt>
                <c:pt idx="3441">
                  <c:v>0.49576204861111112</c:v>
                </c:pt>
                <c:pt idx="3442">
                  <c:v>0.49577362268518521</c:v>
                </c:pt>
                <c:pt idx="3443">
                  <c:v>0.49578519675925925</c:v>
                </c:pt>
                <c:pt idx="3444">
                  <c:v>0.49579677083333334</c:v>
                </c:pt>
                <c:pt idx="3445">
                  <c:v>0.49580834490740738</c:v>
                </c:pt>
                <c:pt idx="3446">
                  <c:v>0.49581991898148153</c:v>
                </c:pt>
                <c:pt idx="3447">
                  <c:v>0.49583149305555557</c:v>
                </c:pt>
                <c:pt idx="3448">
                  <c:v>0.49584306712962967</c:v>
                </c:pt>
                <c:pt idx="3449">
                  <c:v>0.49585464120370371</c:v>
                </c:pt>
                <c:pt idx="3450">
                  <c:v>0.49586621527777774</c:v>
                </c:pt>
                <c:pt idx="3451">
                  <c:v>0.49587778935185184</c:v>
                </c:pt>
                <c:pt idx="3452">
                  <c:v>0.49588936342592588</c:v>
                </c:pt>
                <c:pt idx="3453">
                  <c:v>0.49590093750000003</c:v>
                </c:pt>
                <c:pt idx="3454">
                  <c:v>0.49591251157407407</c:v>
                </c:pt>
                <c:pt idx="3455">
                  <c:v>0.49592408564814816</c:v>
                </c:pt>
                <c:pt idx="3456">
                  <c:v>0.4959356597222222</c:v>
                </c:pt>
                <c:pt idx="3457">
                  <c:v>0.49594723379629629</c:v>
                </c:pt>
                <c:pt idx="3458">
                  <c:v>0.49595880787037033</c:v>
                </c:pt>
                <c:pt idx="3459">
                  <c:v>0.49597038194444448</c:v>
                </c:pt>
                <c:pt idx="3460">
                  <c:v>0.49598195601851852</c:v>
                </c:pt>
                <c:pt idx="3461">
                  <c:v>0.49599353009259262</c:v>
                </c:pt>
                <c:pt idx="3462">
                  <c:v>0.49600510416666665</c:v>
                </c:pt>
                <c:pt idx="3463">
                  <c:v>0.49601667824074075</c:v>
                </c:pt>
                <c:pt idx="3464">
                  <c:v>0.49602825231481479</c:v>
                </c:pt>
                <c:pt idx="3465">
                  <c:v>0.49603982638888894</c:v>
                </c:pt>
                <c:pt idx="3466">
                  <c:v>0.49605140046296298</c:v>
                </c:pt>
                <c:pt idx="3467">
                  <c:v>0.49606297453703707</c:v>
                </c:pt>
                <c:pt idx="3468">
                  <c:v>0.49607454861111111</c:v>
                </c:pt>
                <c:pt idx="3469">
                  <c:v>0.49608612268518515</c:v>
                </c:pt>
                <c:pt idx="3470">
                  <c:v>0.49609769675925924</c:v>
                </c:pt>
                <c:pt idx="3471">
                  <c:v>0.49610927083333328</c:v>
                </c:pt>
                <c:pt idx="3472">
                  <c:v>0.49612084490740743</c:v>
                </c:pt>
                <c:pt idx="3473">
                  <c:v>0.49613241898148147</c:v>
                </c:pt>
                <c:pt idx="3474">
                  <c:v>0.49614399305555557</c:v>
                </c:pt>
                <c:pt idx="3475">
                  <c:v>0.4961555671296296</c:v>
                </c:pt>
                <c:pt idx="3476">
                  <c:v>0.4961671412037037</c:v>
                </c:pt>
                <c:pt idx="3477">
                  <c:v>0.49617871527777774</c:v>
                </c:pt>
                <c:pt idx="3478">
                  <c:v>0.49619028935185189</c:v>
                </c:pt>
                <c:pt idx="3479">
                  <c:v>0.49620186342592593</c:v>
                </c:pt>
                <c:pt idx="3480">
                  <c:v>0.49621343750000002</c:v>
                </c:pt>
                <c:pt idx="3481">
                  <c:v>0.49622501157407406</c:v>
                </c:pt>
                <c:pt idx="3482">
                  <c:v>0.49623658564814815</c:v>
                </c:pt>
                <c:pt idx="3483">
                  <c:v>0.49624815972222219</c:v>
                </c:pt>
                <c:pt idx="3484">
                  <c:v>0.49625973379629634</c:v>
                </c:pt>
                <c:pt idx="3485">
                  <c:v>0.49627130787037038</c:v>
                </c:pt>
                <c:pt idx="3486">
                  <c:v>0.49628288194444448</c:v>
                </c:pt>
                <c:pt idx="3487">
                  <c:v>0.49629445601851851</c:v>
                </c:pt>
                <c:pt idx="3488">
                  <c:v>0.49630603009259261</c:v>
                </c:pt>
                <c:pt idx="3489">
                  <c:v>0.49631760416666665</c:v>
                </c:pt>
                <c:pt idx="3490">
                  <c:v>0.49632917824074069</c:v>
                </c:pt>
                <c:pt idx="3491">
                  <c:v>0.49634075231481484</c:v>
                </c:pt>
                <c:pt idx="3492">
                  <c:v>0.49635232638888888</c:v>
                </c:pt>
                <c:pt idx="3493">
                  <c:v>0.49636390046296297</c:v>
                </c:pt>
                <c:pt idx="3494">
                  <c:v>0.49637547453703701</c:v>
                </c:pt>
                <c:pt idx="3495">
                  <c:v>0.4963870486111111</c:v>
                </c:pt>
                <c:pt idx="3496">
                  <c:v>0.49639862268518514</c:v>
                </c:pt>
                <c:pt idx="3497">
                  <c:v>0.49641019675925929</c:v>
                </c:pt>
                <c:pt idx="3498">
                  <c:v>0.49642177083333333</c:v>
                </c:pt>
                <c:pt idx="3499">
                  <c:v>0.49643334490740743</c:v>
                </c:pt>
                <c:pt idx="3500">
                  <c:v>0.49644491898148146</c:v>
                </c:pt>
                <c:pt idx="3501">
                  <c:v>0.49645649305555556</c:v>
                </c:pt>
                <c:pt idx="3502">
                  <c:v>0.4964680671296296</c:v>
                </c:pt>
                <c:pt idx="3503">
                  <c:v>0.49647964120370375</c:v>
                </c:pt>
                <c:pt idx="3504">
                  <c:v>0.49649121527777779</c:v>
                </c:pt>
                <c:pt idx="3505">
                  <c:v>0.49650278935185188</c:v>
                </c:pt>
                <c:pt idx="3506">
                  <c:v>0.49651436342592592</c:v>
                </c:pt>
                <c:pt idx="3507">
                  <c:v>0.49652593750000001</c:v>
                </c:pt>
                <c:pt idx="3508">
                  <c:v>0.49653751157407405</c:v>
                </c:pt>
                <c:pt idx="3509">
                  <c:v>0.4965490856481482</c:v>
                </c:pt>
                <c:pt idx="3510">
                  <c:v>0.49656065972222224</c:v>
                </c:pt>
                <c:pt idx="3511">
                  <c:v>0.49657223379629628</c:v>
                </c:pt>
                <c:pt idx="3512">
                  <c:v>0.49658380787037038</c:v>
                </c:pt>
                <c:pt idx="3513">
                  <c:v>0.49659538194444441</c:v>
                </c:pt>
                <c:pt idx="3514">
                  <c:v>0.49660695601851851</c:v>
                </c:pt>
                <c:pt idx="3515">
                  <c:v>0.49661853009259255</c:v>
                </c:pt>
                <c:pt idx="3516">
                  <c:v>0.4966301041666667</c:v>
                </c:pt>
                <c:pt idx="3517">
                  <c:v>0.49664167824074074</c:v>
                </c:pt>
                <c:pt idx="3518">
                  <c:v>0.49665325231481483</c:v>
                </c:pt>
                <c:pt idx="3519">
                  <c:v>0.49666482638888887</c:v>
                </c:pt>
                <c:pt idx="3520">
                  <c:v>0.49667640046296296</c:v>
                </c:pt>
                <c:pt idx="3521">
                  <c:v>0.496687974537037</c:v>
                </c:pt>
                <c:pt idx="3522">
                  <c:v>0.49669954861111115</c:v>
                </c:pt>
                <c:pt idx="3523">
                  <c:v>0.49671112268518519</c:v>
                </c:pt>
                <c:pt idx="3524">
                  <c:v>0.49672269675925929</c:v>
                </c:pt>
                <c:pt idx="3525">
                  <c:v>0.49673427083333332</c:v>
                </c:pt>
                <c:pt idx="3526">
                  <c:v>0.49674584490740742</c:v>
                </c:pt>
                <c:pt idx="3527">
                  <c:v>0.49675741898148146</c:v>
                </c:pt>
                <c:pt idx="3528">
                  <c:v>0.49676899305555561</c:v>
                </c:pt>
                <c:pt idx="3529">
                  <c:v>0.49678056712962965</c:v>
                </c:pt>
                <c:pt idx="3530">
                  <c:v>0.49679214120370369</c:v>
                </c:pt>
                <c:pt idx="3531">
                  <c:v>0.49680371527777778</c:v>
                </c:pt>
                <c:pt idx="3532">
                  <c:v>0.49681528935185182</c:v>
                </c:pt>
                <c:pt idx="3533">
                  <c:v>0.49682686342592591</c:v>
                </c:pt>
                <c:pt idx="3534">
                  <c:v>0.49683843749999995</c:v>
                </c:pt>
                <c:pt idx="3535">
                  <c:v>0.4968500115740741</c:v>
                </c:pt>
                <c:pt idx="3536">
                  <c:v>0.49686158564814814</c:v>
                </c:pt>
                <c:pt idx="3537">
                  <c:v>0.49687315972222224</c:v>
                </c:pt>
                <c:pt idx="3538">
                  <c:v>0.49688473379629627</c:v>
                </c:pt>
                <c:pt idx="3539">
                  <c:v>0.49689630787037037</c:v>
                </c:pt>
                <c:pt idx="3540">
                  <c:v>0.49690788194444441</c:v>
                </c:pt>
                <c:pt idx="3541">
                  <c:v>0.49691945601851856</c:v>
                </c:pt>
                <c:pt idx="3542">
                  <c:v>0.4969310300925926</c:v>
                </c:pt>
                <c:pt idx="3543">
                  <c:v>0.49694260416666669</c:v>
                </c:pt>
                <c:pt idx="3544">
                  <c:v>0.49695417824074073</c:v>
                </c:pt>
                <c:pt idx="3545">
                  <c:v>0.49696575231481482</c:v>
                </c:pt>
                <c:pt idx="3546">
                  <c:v>0.49697732638888886</c:v>
                </c:pt>
                <c:pt idx="3547">
                  <c:v>0.49698890046296301</c:v>
                </c:pt>
                <c:pt idx="3548">
                  <c:v>0.49700047453703705</c:v>
                </c:pt>
                <c:pt idx="3549">
                  <c:v>0.49701204861111115</c:v>
                </c:pt>
                <c:pt idx="3550">
                  <c:v>0.49702362268518518</c:v>
                </c:pt>
                <c:pt idx="3551">
                  <c:v>0.49703519675925922</c:v>
                </c:pt>
                <c:pt idx="3552">
                  <c:v>0.49704677083333332</c:v>
                </c:pt>
                <c:pt idx="3553">
                  <c:v>0.49705834490740736</c:v>
                </c:pt>
                <c:pt idx="3554">
                  <c:v>0.49706991898148151</c:v>
                </c:pt>
                <c:pt idx="3555">
                  <c:v>0.49708149305555555</c:v>
                </c:pt>
                <c:pt idx="3556">
                  <c:v>0.49709306712962964</c:v>
                </c:pt>
                <c:pt idx="3557">
                  <c:v>0.49710464120370368</c:v>
                </c:pt>
                <c:pt idx="3558">
                  <c:v>0.49711621527777777</c:v>
                </c:pt>
                <c:pt idx="3559">
                  <c:v>0.49712778935185181</c:v>
                </c:pt>
                <c:pt idx="3560">
                  <c:v>0.49713936342592596</c:v>
                </c:pt>
                <c:pt idx="3561">
                  <c:v>0.4971509375</c:v>
                </c:pt>
                <c:pt idx="3562">
                  <c:v>0.4971625115740741</c:v>
                </c:pt>
                <c:pt idx="3563">
                  <c:v>0.49717408564814813</c:v>
                </c:pt>
                <c:pt idx="3564">
                  <c:v>0.49718565972222223</c:v>
                </c:pt>
                <c:pt idx="3565">
                  <c:v>0.49719723379629627</c:v>
                </c:pt>
                <c:pt idx="3566">
                  <c:v>0.49720880787037042</c:v>
                </c:pt>
                <c:pt idx="3567">
                  <c:v>0.49722038194444446</c:v>
                </c:pt>
                <c:pt idx="3568">
                  <c:v>0.49723195601851855</c:v>
                </c:pt>
                <c:pt idx="3569">
                  <c:v>0.49724353009259259</c:v>
                </c:pt>
                <c:pt idx="3570">
                  <c:v>0.49725510416666668</c:v>
                </c:pt>
                <c:pt idx="3571">
                  <c:v>0.49726667824074072</c:v>
                </c:pt>
                <c:pt idx="3572">
                  <c:v>0.49727825231481476</c:v>
                </c:pt>
                <c:pt idx="3573">
                  <c:v>0.49728982638888891</c:v>
                </c:pt>
                <c:pt idx="3574">
                  <c:v>0.49730140046296295</c:v>
                </c:pt>
                <c:pt idx="3575">
                  <c:v>0.49731297453703704</c:v>
                </c:pt>
                <c:pt idx="3576">
                  <c:v>0.49732454861111108</c:v>
                </c:pt>
                <c:pt idx="3577">
                  <c:v>0.49733612268518518</c:v>
                </c:pt>
                <c:pt idx="3578">
                  <c:v>0.49734769675925922</c:v>
                </c:pt>
                <c:pt idx="3579">
                  <c:v>0.49735927083333337</c:v>
                </c:pt>
                <c:pt idx="3580">
                  <c:v>0.49737084490740741</c:v>
                </c:pt>
                <c:pt idx="3581">
                  <c:v>0.4973824189814815</c:v>
                </c:pt>
                <c:pt idx="3582">
                  <c:v>0.49739399305555554</c:v>
                </c:pt>
                <c:pt idx="3583">
                  <c:v>0.49740556712962963</c:v>
                </c:pt>
                <c:pt idx="3584">
                  <c:v>0.49741714120370367</c:v>
                </c:pt>
                <c:pt idx="3585">
                  <c:v>0.49742871527777782</c:v>
                </c:pt>
                <c:pt idx="3586">
                  <c:v>0.49744028935185186</c:v>
                </c:pt>
                <c:pt idx="3587">
                  <c:v>0.49745186342592596</c:v>
                </c:pt>
                <c:pt idx="3588">
                  <c:v>0.49746343749999999</c:v>
                </c:pt>
                <c:pt idx="3589">
                  <c:v>0.49747501157407409</c:v>
                </c:pt>
                <c:pt idx="3590">
                  <c:v>0.49748658564814813</c:v>
                </c:pt>
                <c:pt idx="3591">
                  <c:v>0.49749815972222228</c:v>
                </c:pt>
                <c:pt idx="3592">
                  <c:v>0.49750973379629632</c:v>
                </c:pt>
                <c:pt idx="3593">
                  <c:v>0.49752130787037036</c:v>
                </c:pt>
                <c:pt idx="3594">
                  <c:v>0.49753288194444445</c:v>
                </c:pt>
                <c:pt idx="3595">
                  <c:v>0.49754445601851849</c:v>
                </c:pt>
                <c:pt idx="3596">
                  <c:v>0.49755603009259258</c:v>
                </c:pt>
                <c:pt idx="3597">
                  <c:v>0.49756760416666662</c:v>
                </c:pt>
                <c:pt idx="3598">
                  <c:v>0.49757917824074077</c:v>
                </c:pt>
                <c:pt idx="3599">
                  <c:v>0.49759075231481481</c:v>
                </c:pt>
                <c:pt idx="3600">
                  <c:v>0.4976023263888889</c:v>
                </c:pt>
                <c:pt idx="3601">
                  <c:v>0.49761390046296294</c:v>
                </c:pt>
                <c:pt idx="3602">
                  <c:v>0.49762547453703704</c:v>
                </c:pt>
                <c:pt idx="3603">
                  <c:v>0.49763704861111108</c:v>
                </c:pt>
                <c:pt idx="3604">
                  <c:v>0.49764862268518523</c:v>
                </c:pt>
                <c:pt idx="3605">
                  <c:v>0.49766019675925927</c:v>
                </c:pt>
                <c:pt idx="3606">
                  <c:v>0.49767177083333336</c:v>
                </c:pt>
                <c:pt idx="3607">
                  <c:v>0.4976833449074074</c:v>
                </c:pt>
                <c:pt idx="3608">
                  <c:v>0.49769491898148149</c:v>
                </c:pt>
                <c:pt idx="3609">
                  <c:v>0.49770649305555553</c:v>
                </c:pt>
                <c:pt idx="3610">
                  <c:v>0.49771806712962968</c:v>
                </c:pt>
                <c:pt idx="3611">
                  <c:v>0.49772964120370372</c:v>
                </c:pt>
                <c:pt idx="3612">
                  <c:v>0.49774121527777776</c:v>
                </c:pt>
                <c:pt idx="3613">
                  <c:v>0.49775278935185185</c:v>
                </c:pt>
                <c:pt idx="3614">
                  <c:v>0.49776436342592589</c:v>
                </c:pt>
                <c:pt idx="3615">
                  <c:v>0.49777593749999999</c:v>
                </c:pt>
                <c:pt idx="3616">
                  <c:v>0.49778751157407403</c:v>
                </c:pt>
                <c:pt idx="3617">
                  <c:v>0.49779908564814818</c:v>
                </c:pt>
                <c:pt idx="3618">
                  <c:v>0.49781065972222222</c:v>
                </c:pt>
                <c:pt idx="3619">
                  <c:v>0.49782223379629631</c:v>
                </c:pt>
                <c:pt idx="3620">
                  <c:v>0.49783380787037035</c:v>
                </c:pt>
                <c:pt idx="3621">
                  <c:v>0.49784538194444444</c:v>
                </c:pt>
                <c:pt idx="3622">
                  <c:v>0.49785695601851848</c:v>
                </c:pt>
                <c:pt idx="3623">
                  <c:v>0.49786853009259263</c:v>
                </c:pt>
                <c:pt idx="3624">
                  <c:v>0.49788010416666667</c:v>
                </c:pt>
                <c:pt idx="3625">
                  <c:v>0.49789167824074076</c:v>
                </c:pt>
                <c:pt idx="3626">
                  <c:v>0.4979032523148148</c:v>
                </c:pt>
                <c:pt idx="3627">
                  <c:v>0.4979148263888889</c:v>
                </c:pt>
                <c:pt idx="3628">
                  <c:v>0.49792640046296294</c:v>
                </c:pt>
                <c:pt idx="3629">
                  <c:v>0.49793797453703709</c:v>
                </c:pt>
                <c:pt idx="3630">
                  <c:v>0.49794954861111113</c:v>
                </c:pt>
                <c:pt idx="3631">
                  <c:v>0.49796112268518522</c:v>
                </c:pt>
                <c:pt idx="3632">
                  <c:v>0.49797269675925926</c:v>
                </c:pt>
                <c:pt idx="3633">
                  <c:v>0.4979842708333333</c:v>
                </c:pt>
                <c:pt idx="3634">
                  <c:v>0.49799584490740739</c:v>
                </c:pt>
                <c:pt idx="3635">
                  <c:v>0.49800741898148143</c:v>
                </c:pt>
                <c:pt idx="3636">
                  <c:v>0.49801899305555558</c:v>
                </c:pt>
                <c:pt idx="3637">
                  <c:v>0.49803056712962962</c:v>
                </c:pt>
                <c:pt idx="3638">
                  <c:v>0.49804214120370371</c:v>
                </c:pt>
                <c:pt idx="3639">
                  <c:v>0.49805371527777775</c:v>
                </c:pt>
                <c:pt idx="3640">
                  <c:v>0.49806528935185185</c:v>
                </c:pt>
                <c:pt idx="3641">
                  <c:v>0.49807686342592589</c:v>
                </c:pt>
                <c:pt idx="3642">
                  <c:v>0.49808843750000004</c:v>
                </c:pt>
                <c:pt idx="3643">
                  <c:v>0.49810001157407408</c:v>
                </c:pt>
                <c:pt idx="3644">
                  <c:v>0.49811158564814817</c:v>
                </c:pt>
                <c:pt idx="3645">
                  <c:v>0.49812315972222221</c:v>
                </c:pt>
                <c:pt idx="3646">
                  <c:v>0.4981347337962963</c:v>
                </c:pt>
                <c:pt idx="3647">
                  <c:v>0.49814630787037034</c:v>
                </c:pt>
                <c:pt idx="3648">
                  <c:v>0.49815788194444449</c:v>
                </c:pt>
                <c:pt idx="3649">
                  <c:v>0.49816945601851853</c:v>
                </c:pt>
                <c:pt idx="3650">
                  <c:v>0.49818103009259262</c:v>
                </c:pt>
                <c:pt idx="3651">
                  <c:v>0.49819260416666666</c:v>
                </c:pt>
                <c:pt idx="3652">
                  <c:v>0.49820417824074076</c:v>
                </c:pt>
                <c:pt idx="3653">
                  <c:v>0.4982157523148148</c:v>
                </c:pt>
                <c:pt idx="3654">
                  <c:v>0.49822732638888884</c:v>
                </c:pt>
                <c:pt idx="3655">
                  <c:v>0.49823890046296299</c:v>
                </c:pt>
                <c:pt idx="3656">
                  <c:v>0.49825047453703702</c:v>
                </c:pt>
                <c:pt idx="3657">
                  <c:v>0.49826204861111112</c:v>
                </c:pt>
                <c:pt idx="3658">
                  <c:v>0.49827362268518516</c:v>
                </c:pt>
                <c:pt idx="3659">
                  <c:v>0.49828519675925925</c:v>
                </c:pt>
                <c:pt idx="3660">
                  <c:v>0.49829677083333329</c:v>
                </c:pt>
                <c:pt idx="3661">
                  <c:v>0.49830834490740744</c:v>
                </c:pt>
                <c:pt idx="3662">
                  <c:v>0.49831991898148148</c:v>
                </c:pt>
                <c:pt idx="3663">
                  <c:v>0.49833149305555557</c:v>
                </c:pt>
                <c:pt idx="3664">
                  <c:v>0.49834306712962961</c:v>
                </c:pt>
                <c:pt idx="3665">
                  <c:v>0.49835464120370371</c:v>
                </c:pt>
                <c:pt idx="3666">
                  <c:v>0.49836621527777775</c:v>
                </c:pt>
                <c:pt idx="3667">
                  <c:v>0.4983777893518519</c:v>
                </c:pt>
                <c:pt idx="3668">
                  <c:v>0.49838936342592594</c:v>
                </c:pt>
                <c:pt idx="3669">
                  <c:v>0.49840093750000003</c:v>
                </c:pt>
                <c:pt idx="3670">
                  <c:v>0.49841251157407407</c:v>
                </c:pt>
                <c:pt idx="3671">
                  <c:v>0.49842408564814816</c:v>
                </c:pt>
                <c:pt idx="3672">
                  <c:v>0.4984356597222222</c:v>
                </c:pt>
                <c:pt idx="3673">
                  <c:v>0.49844723379629635</c:v>
                </c:pt>
                <c:pt idx="3674">
                  <c:v>0.49845880787037039</c:v>
                </c:pt>
                <c:pt idx="3675">
                  <c:v>0.49847038194444443</c:v>
                </c:pt>
                <c:pt idx="3676">
                  <c:v>0.49848195601851852</c:v>
                </c:pt>
                <c:pt idx="3677">
                  <c:v>0.49849353009259256</c:v>
                </c:pt>
                <c:pt idx="3678">
                  <c:v>0.49850510416666666</c:v>
                </c:pt>
                <c:pt idx="3679">
                  <c:v>0.4985166782407407</c:v>
                </c:pt>
                <c:pt idx="3680">
                  <c:v>0.49852825231481485</c:v>
                </c:pt>
                <c:pt idx="3681">
                  <c:v>0.49853982638888888</c:v>
                </c:pt>
                <c:pt idx="3682">
                  <c:v>0.49855140046296298</c:v>
                </c:pt>
                <c:pt idx="3683">
                  <c:v>0.49856297453703702</c:v>
                </c:pt>
                <c:pt idx="3684">
                  <c:v>0.49857454861111111</c:v>
                </c:pt>
                <c:pt idx="3685">
                  <c:v>0.49858612268518515</c:v>
                </c:pt>
                <c:pt idx="3686">
                  <c:v>0.4985976967592593</c:v>
                </c:pt>
                <c:pt idx="3687">
                  <c:v>0.49860927083333334</c:v>
                </c:pt>
                <c:pt idx="3688">
                  <c:v>0.49862084490740743</c:v>
                </c:pt>
                <c:pt idx="3689">
                  <c:v>0.49863241898148147</c:v>
                </c:pt>
                <c:pt idx="3690">
                  <c:v>0.49864399305555557</c:v>
                </c:pt>
                <c:pt idx="3691">
                  <c:v>0.49865556712962961</c:v>
                </c:pt>
                <c:pt idx="3692">
                  <c:v>0.49866714120370376</c:v>
                </c:pt>
                <c:pt idx="3693">
                  <c:v>0.4986787152777778</c:v>
                </c:pt>
                <c:pt idx="3694">
                  <c:v>0.49869028935185183</c:v>
                </c:pt>
                <c:pt idx="3695">
                  <c:v>0.49870186342592593</c:v>
                </c:pt>
                <c:pt idx="3696">
                  <c:v>0.49871343749999997</c:v>
                </c:pt>
                <c:pt idx="3697">
                  <c:v>0.49872501157407406</c:v>
                </c:pt>
                <c:pt idx="3698">
                  <c:v>0.4987365856481481</c:v>
                </c:pt>
                <c:pt idx="3699">
                  <c:v>0.49874815972222225</c:v>
                </c:pt>
                <c:pt idx="3700">
                  <c:v>0.49875973379629629</c:v>
                </c:pt>
                <c:pt idx="3701">
                  <c:v>0.49877130787037038</c:v>
                </c:pt>
                <c:pt idx="3702">
                  <c:v>0.49878288194444442</c:v>
                </c:pt>
                <c:pt idx="3703">
                  <c:v>0.49879445601851852</c:v>
                </c:pt>
                <c:pt idx="3704">
                  <c:v>0.49880603009259256</c:v>
                </c:pt>
                <c:pt idx="3705">
                  <c:v>0.49881760416666671</c:v>
                </c:pt>
                <c:pt idx="3706">
                  <c:v>0.49882917824074074</c:v>
                </c:pt>
                <c:pt idx="3707">
                  <c:v>0.49884075231481484</c:v>
                </c:pt>
                <c:pt idx="3708">
                  <c:v>0.49885232638888888</c:v>
                </c:pt>
                <c:pt idx="3709">
                  <c:v>0.49886390046296297</c:v>
                </c:pt>
                <c:pt idx="3710">
                  <c:v>0.49887547453703701</c:v>
                </c:pt>
                <c:pt idx="3711">
                  <c:v>0.49888704861111116</c:v>
                </c:pt>
                <c:pt idx="3712">
                  <c:v>0.4988986226851852</c:v>
                </c:pt>
                <c:pt idx="3713">
                  <c:v>0.49891019675925929</c:v>
                </c:pt>
                <c:pt idx="3714">
                  <c:v>0.49892177083333333</c:v>
                </c:pt>
                <c:pt idx="3715">
                  <c:v>0.49893334490740737</c:v>
                </c:pt>
                <c:pt idx="3716">
                  <c:v>0.49894491898148147</c:v>
                </c:pt>
                <c:pt idx="3717">
                  <c:v>0.49895649305555551</c:v>
                </c:pt>
                <c:pt idx="3718">
                  <c:v>0.49896806712962966</c:v>
                </c:pt>
                <c:pt idx="3719">
                  <c:v>0.49897964120370369</c:v>
                </c:pt>
                <c:pt idx="3720">
                  <c:v>0.49899121527777779</c:v>
                </c:pt>
                <c:pt idx="3721">
                  <c:v>0.49900278935185183</c:v>
                </c:pt>
                <c:pt idx="3722">
                  <c:v>0.49901436342592592</c:v>
                </c:pt>
                <c:pt idx="3723">
                  <c:v>0.49902593749999996</c:v>
                </c:pt>
                <c:pt idx="3724">
                  <c:v>0.49903751157407411</c:v>
                </c:pt>
                <c:pt idx="3725">
                  <c:v>0.49904908564814815</c:v>
                </c:pt>
                <c:pt idx="3726">
                  <c:v>0.49906065972222224</c:v>
                </c:pt>
                <c:pt idx="3727">
                  <c:v>0.49907223379629628</c:v>
                </c:pt>
                <c:pt idx="3728">
                  <c:v>0.49908380787037038</c:v>
                </c:pt>
                <c:pt idx="3729">
                  <c:v>0.49909538194444442</c:v>
                </c:pt>
                <c:pt idx="3730">
                  <c:v>0.49910695601851857</c:v>
                </c:pt>
                <c:pt idx="3731">
                  <c:v>0.4991185300925926</c:v>
                </c:pt>
                <c:pt idx="3732">
                  <c:v>0.4991301041666667</c:v>
                </c:pt>
                <c:pt idx="3733">
                  <c:v>0.49914167824074074</c:v>
                </c:pt>
                <c:pt idx="3734">
                  <c:v>0.49915325231481483</c:v>
                </c:pt>
                <c:pt idx="3735">
                  <c:v>0.49916482638888887</c:v>
                </c:pt>
                <c:pt idx="3736">
                  <c:v>0.49917640046296291</c:v>
                </c:pt>
                <c:pt idx="3737">
                  <c:v>0.49918797453703706</c:v>
                </c:pt>
                <c:pt idx="3738">
                  <c:v>0.4991995486111111</c:v>
                </c:pt>
                <c:pt idx="3739">
                  <c:v>0.49921112268518519</c:v>
                </c:pt>
                <c:pt idx="3740">
                  <c:v>0.49922269675925923</c:v>
                </c:pt>
                <c:pt idx="3741">
                  <c:v>0.49923427083333333</c:v>
                </c:pt>
                <c:pt idx="3742">
                  <c:v>0.49924584490740737</c:v>
                </c:pt>
                <c:pt idx="3743">
                  <c:v>0.49925741898148152</c:v>
                </c:pt>
                <c:pt idx="3744">
                  <c:v>0.49926899305555555</c:v>
                </c:pt>
                <c:pt idx="3745">
                  <c:v>0.49928056712962965</c:v>
                </c:pt>
                <c:pt idx="3746">
                  <c:v>0.49929214120370369</c:v>
                </c:pt>
                <c:pt idx="3747">
                  <c:v>0.49930371527777778</c:v>
                </c:pt>
                <c:pt idx="3748">
                  <c:v>0.49931528935185182</c:v>
                </c:pt>
                <c:pt idx="3749">
                  <c:v>0.49932686342592597</c:v>
                </c:pt>
                <c:pt idx="3750">
                  <c:v>0.49933843750000001</c:v>
                </c:pt>
                <c:pt idx="3751">
                  <c:v>0.4993500115740741</c:v>
                </c:pt>
                <c:pt idx="3752">
                  <c:v>0.49936158564814814</c:v>
                </c:pt>
                <c:pt idx="3753">
                  <c:v>0.49937315972222224</c:v>
                </c:pt>
                <c:pt idx="3754">
                  <c:v>0.49938473379629628</c:v>
                </c:pt>
                <c:pt idx="3755">
                  <c:v>0.49939630787037032</c:v>
                </c:pt>
                <c:pt idx="3756">
                  <c:v>0.49940788194444447</c:v>
                </c:pt>
                <c:pt idx="3757">
                  <c:v>0.4994194560185185</c:v>
                </c:pt>
                <c:pt idx="3758">
                  <c:v>0.4994310300925926</c:v>
                </c:pt>
                <c:pt idx="3759">
                  <c:v>0.49944260416666664</c:v>
                </c:pt>
                <c:pt idx="3760">
                  <c:v>0.49945417824074073</c:v>
                </c:pt>
                <c:pt idx="3761">
                  <c:v>0.49946575231481477</c:v>
                </c:pt>
                <c:pt idx="3762">
                  <c:v>0.49947732638888892</c:v>
                </c:pt>
                <c:pt idx="3763">
                  <c:v>0.49948890046296296</c:v>
                </c:pt>
                <c:pt idx="3764">
                  <c:v>0.49950047453703705</c:v>
                </c:pt>
                <c:pt idx="3765">
                  <c:v>0.49951204861111109</c:v>
                </c:pt>
                <c:pt idx="3766">
                  <c:v>0.49952362268518519</c:v>
                </c:pt>
                <c:pt idx="3767">
                  <c:v>0.49953519675925923</c:v>
                </c:pt>
                <c:pt idx="3768">
                  <c:v>0.49954677083333338</c:v>
                </c:pt>
                <c:pt idx="3769">
                  <c:v>0.49955834490740741</c:v>
                </c:pt>
                <c:pt idx="3770">
                  <c:v>0.49956991898148151</c:v>
                </c:pt>
                <c:pt idx="3771">
                  <c:v>0.49958149305555555</c:v>
                </c:pt>
                <c:pt idx="3772">
                  <c:v>0.49959306712962964</c:v>
                </c:pt>
                <c:pt idx="3773">
                  <c:v>0.49960464120370368</c:v>
                </c:pt>
                <c:pt idx="3774">
                  <c:v>0.49961621527777783</c:v>
                </c:pt>
                <c:pt idx="3775">
                  <c:v>0.49962778935185187</c:v>
                </c:pt>
                <c:pt idx="3776">
                  <c:v>0.49963936342592591</c:v>
                </c:pt>
                <c:pt idx="3777">
                  <c:v>0.4996509375</c:v>
                </c:pt>
                <c:pt idx="3778">
                  <c:v>0.49966251157407404</c:v>
                </c:pt>
                <c:pt idx="3779">
                  <c:v>0.49967408564814814</c:v>
                </c:pt>
                <c:pt idx="3780">
                  <c:v>0.49968565972222218</c:v>
                </c:pt>
                <c:pt idx="3781">
                  <c:v>0.49969723379629633</c:v>
                </c:pt>
                <c:pt idx="3782">
                  <c:v>0.49970880787037036</c:v>
                </c:pt>
                <c:pt idx="3783">
                  <c:v>0.49972038194444446</c:v>
                </c:pt>
                <c:pt idx="3784">
                  <c:v>0.4997319560185185</c:v>
                </c:pt>
                <c:pt idx="3785">
                  <c:v>0.49974353009259259</c:v>
                </c:pt>
                <c:pt idx="3786">
                  <c:v>0.49975510416666663</c:v>
                </c:pt>
                <c:pt idx="3787">
                  <c:v>0.49976667824074078</c:v>
                </c:pt>
                <c:pt idx="3788">
                  <c:v>0.49977825231481482</c:v>
                </c:pt>
                <c:pt idx="3789">
                  <c:v>0.49978982638888891</c:v>
                </c:pt>
                <c:pt idx="3790">
                  <c:v>0.49980140046296295</c:v>
                </c:pt>
                <c:pt idx="3791">
                  <c:v>0.49981297453703705</c:v>
                </c:pt>
                <c:pt idx="3792">
                  <c:v>0.49982454861111109</c:v>
                </c:pt>
                <c:pt idx="3793">
                  <c:v>0.49983612268518524</c:v>
                </c:pt>
                <c:pt idx="3794">
                  <c:v>0.49984769675925927</c:v>
                </c:pt>
                <c:pt idx="3795">
                  <c:v>0.49985927083333337</c:v>
                </c:pt>
                <c:pt idx="3796">
                  <c:v>0.49987084490740741</c:v>
                </c:pt>
                <c:pt idx="3797">
                  <c:v>0.49988241898148145</c:v>
                </c:pt>
                <c:pt idx="3798">
                  <c:v>0.49989399305555554</c:v>
                </c:pt>
                <c:pt idx="3799">
                  <c:v>0.49990556712962958</c:v>
                </c:pt>
                <c:pt idx="3800">
                  <c:v>0.49991714120370373</c:v>
                </c:pt>
                <c:pt idx="3801">
                  <c:v>0.49992871527777777</c:v>
                </c:pt>
                <c:pt idx="3802">
                  <c:v>0.49994028935185186</c:v>
                </c:pt>
                <c:pt idx="3803">
                  <c:v>0.4999518634259259</c:v>
                </c:pt>
                <c:pt idx="3804">
                  <c:v>0.4999634375</c:v>
                </c:pt>
                <c:pt idx="3805">
                  <c:v>0.49997501157407404</c:v>
                </c:pt>
                <c:pt idx="3806">
                  <c:v>0.49998658564814819</c:v>
                </c:pt>
                <c:pt idx="3807">
                  <c:v>0.49999815972222222</c:v>
                </c:pt>
                <c:pt idx="3808">
                  <c:v>0.50000973379629632</c:v>
                </c:pt>
                <c:pt idx="3809">
                  <c:v>0.50002130787037036</c:v>
                </c:pt>
                <c:pt idx="3810">
                  <c:v>0.50003288194444451</c:v>
                </c:pt>
                <c:pt idx="3811">
                  <c:v>0.50004445601851855</c:v>
                </c:pt>
                <c:pt idx="3812">
                  <c:v>0.50005603009259258</c:v>
                </c:pt>
                <c:pt idx="3813">
                  <c:v>0.50006760416666662</c:v>
                </c:pt>
                <c:pt idx="3814">
                  <c:v>0.50007917824074077</c:v>
                </c:pt>
                <c:pt idx="3815">
                  <c:v>0.50009075231481481</c:v>
                </c:pt>
                <c:pt idx="3816">
                  <c:v>0.50010232638888896</c:v>
                </c:pt>
                <c:pt idx="3817">
                  <c:v>0.500113900462963</c:v>
                </c:pt>
                <c:pt idx="3818">
                  <c:v>0.50012547453703704</c:v>
                </c:pt>
                <c:pt idx="3819">
                  <c:v>0.50013704861111108</c:v>
                </c:pt>
                <c:pt idx="3820">
                  <c:v>0.50014862268518512</c:v>
                </c:pt>
                <c:pt idx="3821">
                  <c:v>0.50016019675925927</c:v>
                </c:pt>
                <c:pt idx="3822">
                  <c:v>0.50017177083333331</c:v>
                </c:pt>
                <c:pt idx="3823">
                  <c:v>0.50018334490740746</c:v>
                </c:pt>
                <c:pt idx="3824">
                  <c:v>0.5001949189814815</c:v>
                </c:pt>
                <c:pt idx="3825">
                  <c:v>0.50020649305555553</c:v>
                </c:pt>
                <c:pt idx="3826">
                  <c:v>0.50021806712962957</c:v>
                </c:pt>
                <c:pt idx="3827">
                  <c:v>0.50022964120370372</c:v>
                </c:pt>
                <c:pt idx="3828">
                  <c:v>0.50024121527777776</c:v>
                </c:pt>
                <c:pt idx="3829">
                  <c:v>0.50025278935185191</c:v>
                </c:pt>
                <c:pt idx="3830">
                  <c:v>0.50026436342592595</c:v>
                </c:pt>
                <c:pt idx="3831">
                  <c:v>0.50027593749999999</c:v>
                </c:pt>
                <c:pt idx="3832">
                  <c:v>0.50028751157407403</c:v>
                </c:pt>
                <c:pt idx="3833">
                  <c:v>0.50029908564814818</c:v>
                </c:pt>
                <c:pt idx="3834">
                  <c:v>0.50031065972222222</c:v>
                </c:pt>
                <c:pt idx="3835">
                  <c:v>0.50032223379629637</c:v>
                </c:pt>
                <c:pt idx="3836">
                  <c:v>0.50033380787037041</c:v>
                </c:pt>
                <c:pt idx="3837">
                  <c:v>0.50034538194444445</c:v>
                </c:pt>
                <c:pt idx="3838">
                  <c:v>0.50035695601851848</c:v>
                </c:pt>
                <c:pt idx="3839">
                  <c:v>0.50036853009259252</c:v>
                </c:pt>
                <c:pt idx="3840">
                  <c:v>0.50038010416666667</c:v>
                </c:pt>
                <c:pt idx="3841">
                  <c:v>0.50039167824074071</c:v>
                </c:pt>
                <c:pt idx="3842">
                  <c:v>0.50040325231481486</c:v>
                </c:pt>
                <c:pt idx="3843">
                  <c:v>0.5004148263888889</c:v>
                </c:pt>
                <c:pt idx="3844">
                  <c:v>0.50042640046296294</c:v>
                </c:pt>
                <c:pt idx="3845">
                  <c:v>0.50043797453703698</c:v>
                </c:pt>
                <c:pt idx="3846">
                  <c:v>0.50044954861111113</c:v>
                </c:pt>
                <c:pt idx="3847">
                  <c:v>0.50046112268518517</c:v>
                </c:pt>
                <c:pt idx="3848">
                  <c:v>0.50047269675925932</c:v>
                </c:pt>
                <c:pt idx="3849">
                  <c:v>0.50048427083333336</c:v>
                </c:pt>
                <c:pt idx="3850">
                  <c:v>0.50049584490740739</c:v>
                </c:pt>
                <c:pt idx="3851">
                  <c:v>0.50050741898148143</c:v>
                </c:pt>
                <c:pt idx="3852">
                  <c:v>0.50051899305555558</c:v>
                </c:pt>
                <c:pt idx="3853">
                  <c:v>0.50053056712962962</c:v>
                </c:pt>
                <c:pt idx="3854">
                  <c:v>0.50054214120370377</c:v>
                </c:pt>
                <c:pt idx="3855">
                  <c:v>0.50055371527777781</c:v>
                </c:pt>
                <c:pt idx="3856">
                  <c:v>0.50056528935185185</c:v>
                </c:pt>
                <c:pt idx="3857">
                  <c:v>0.50057686342592589</c:v>
                </c:pt>
                <c:pt idx="3858">
                  <c:v>0.50058843749999993</c:v>
                </c:pt>
                <c:pt idx="3859">
                  <c:v>0.50060001157407408</c:v>
                </c:pt>
                <c:pt idx="3860">
                  <c:v>0.50061158564814812</c:v>
                </c:pt>
                <c:pt idx="3861">
                  <c:v>0.50062315972222227</c:v>
                </c:pt>
                <c:pt idx="3862">
                  <c:v>0.50063473379629631</c:v>
                </c:pt>
                <c:pt idx="3863">
                  <c:v>0.50064630787037034</c:v>
                </c:pt>
                <c:pt idx="3864">
                  <c:v>0.50065788194444438</c:v>
                </c:pt>
                <c:pt idx="3865">
                  <c:v>0.50066945601851853</c:v>
                </c:pt>
                <c:pt idx="3866">
                  <c:v>0.50068103009259257</c:v>
                </c:pt>
                <c:pt idx="3867">
                  <c:v>0.50069260416666672</c:v>
                </c:pt>
                <c:pt idx="3868">
                  <c:v>0.50070417824074076</c:v>
                </c:pt>
                <c:pt idx="3869">
                  <c:v>0.5007157523148148</c:v>
                </c:pt>
                <c:pt idx="3870">
                  <c:v>0.50072732638888884</c:v>
                </c:pt>
                <c:pt idx="3871">
                  <c:v>0.50073890046296299</c:v>
                </c:pt>
                <c:pt idx="3872">
                  <c:v>0.50075047453703703</c:v>
                </c:pt>
                <c:pt idx="3873">
                  <c:v>0.50076204861111118</c:v>
                </c:pt>
                <c:pt idx="3874">
                  <c:v>0.50077362268518522</c:v>
                </c:pt>
                <c:pt idx="3875">
                  <c:v>0.50078519675925925</c:v>
                </c:pt>
                <c:pt idx="3876">
                  <c:v>0.50079677083333329</c:v>
                </c:pt>
                <c:pt idx="3877">
                  <c:v>0.50080834490740744</c:v>
                </c:pt>
                <c:pt idx="3878">
                  <c:v>0.50081991898148148</c:v>
                </c:pt>
                <c:pt idx="3879">
                  <c:v>0.50083149305555552</c:v>
                </c:pt>
                <c:pt idx="3880">
                  <c:v>0.50084306712962967</c:v>
                </c:pt>
                <c:pt idx="3881">
                  <c:v>0.50085464120370371</c:v>
                </c:pt>
                <c:pt idx="3882">
                  <c:v>0.50086621527777775</c:v>
                </c:pt>
                <c:pt idx="3883">
                  <c:v>0.50087778935185179</c:v>
                </c:pt>
                <c:pt idx="3884">
                  <c:v>0.50088936342592594</c:v>
                </c:pt>
                <c:pt idx="3885">
                  <c:v>0.50090093749999998</c:v>
                </c:pt>
                <c:pt idx="3886">
                  <c:v>0.50091251157407413</c:v>
                </c:pt>
                <c:pt idx="3887">
                  <c:v>0.50092408564814817</c:v>
                </c:pt>
                <c:pt idx="3888">
                  <c:v>0.5009356597222222</c:v>
                </c:pt>
                <c:pt idx="3889">
                  <c:v>0.50094723379629624</c:v>
                </c:pt>
                <c:pt idx="3890">
                  <c:v>0.50095880787037039</c:v>
                </c:pt>
                <c:pt idx="3891">
                  <c:v>0.50097038194444443</c:v>
                </c:pt>
                <c:pt idx="3892">
                  <c:v>0.50098195601851858</c:v>
                </c:pt>
                <c:pt idx="3893">
                  <c:v>0.50099353009259262</c:v>
                </c:pt>
                <c:pt idx="3894">
                  <c:v>0.50100510416666666</c:v>
                </c:pt>
                <c:pt idx="3895">
                  <c:v>0.5010166782407407</c:v>
                </c:pt>
                <c:pt idx="3896">
                  <c:v>0.50102825231481485</c:v>
                </c:pt>
                <c:pt idx="3897">
                  <c:v>0.50103982638888889</c:v>
                </c:pt>
                <c:pt idx="3898">
                  <c:v>0.50105140046296304</c:v>
                </c:pt>
                <c:pt idx="3899">
                  <c:v>0.50106297453703708</c:v>
                </c:pt>
                <c:pt idx="3900">
                  <c:v>0.50107454861111111</c:v>
                </c:pt>
                <c:pt idx="3901">
                  <c:v>0.50108612268518515</c:v>
                </c:pt>
                <c:pt idx="3902">
                  <c:v>0.50109769675925919</c:v>
                </c:pt>
                <c:pt idx="3903">
                  <c:v>0.50110927083333334</c:v>
                </c:pt>
                <c:pt idx="3904">
                  <c:v>0.50112084490740738</c:v>
                </c:pt>
                <c:pt idx="3905">
                  <c:v>0.50113241898148153</c:v>
                </c:pt>
                <c:pt idx="3906">
                  <c:v>0.50114399305555557</c:v>
                </c:pt>
                <c:pt idx="3907">
                  <c:v>0.50115556712962961</c:v>
                </c:pt>
                <c:pt idx="3908">
                  <c:v>0.50116714120370365</c:v>
                </c:pt>
                <c:pt idx="3909">
                  <c:v>0.5011787152777778</c:v>
                </c:pt>
                <c:pt idx="3910">
                  <c:v>0.50119028935185184</c:v>
                </c:pt>
                <c:pt idx="3911">
                  <c:v>0.50120186342592599</c:v>
                </c:pt>
                <c:pt idx="3912">
                  <c:v>0.50121343750000003</c:v>
                </c:pt>
                <c:pt idx="3913">
                  <c:v>0.50122501157407406</c:v>
                </c:pt>
                <c:pt idx="3914">
                  <c:v>0.5012365856481481</c:v>
                </c:pt>
                <c:pt idx="3915">
                  <c:v>0.50124815972222225</c:v>
                </c:pt>
                <c:pt idx="3916">
                  <c:v>0.50125973379629629</c:v>
                </c:pt>
                <c:pt idx="3917">
                  <c:v>0.50127130787037044</c:v>
                </c:pt>
                <c:pt idx="3918">
                  <c:v>0.50128288194444448</c:v>
                </c:pt>
                <c:pt idx="3919">
                  <c:v>0.50129445601851852</c:v>
                </c:pt>
                <c:pt idx="3920">
                  <c:v>0.50130603009259256</c:v>
                </c:pt>
                <c:pt idx="3921">
                  <c:v>0.5013176041666666</c:v>
                </c:pt>
                <c:pt idx="3922">
                  <c:v>0.50132917824074075</c:v>
                </c:pt>
                <c:pt idx="3923">
                  <c:v>0.50134075231481479</c:v>
                </c:pt>
                <c:pt idx="3924">
                  <c:v>0.50135232638888894</c:v>
                </c:pt>
                <c:pt idx="3925">
                  <c:v>0.50136390046296297</c:v>
                </c:pt>
                <c:pt idx="3926">
                  <c:v>0.50137547453703701</c:v>
                </c:pt>
                <c:pt idx="3927">
                  <c:v>0.50138704861111105</c:v>
                </c:pt>
                <c:pt idx="3928">
                  <c:v>0.5013986226851852</c:v>
                </c:pt>
                <c:pt idx="3929">
                  <c:v>0.50141019675925924</c:v>
                </c:pt>
                <c:pt idx="3930">
                  <c:v>0.50142177083333339</c:v>
                </c:pt>
                <c:pt idx="3931">
                  <c:v>0.50143334490740743</c:v>
                </c:pt>
                <c:pt idx="3932">
                  <c:v>0.50144491898148147</c:v>
                </c:pt>
                <c:pt idx="3933">
                  <c:v>0.50145649305555551</c:v>
                </c:pt>
                <c:pt idx="3934">
                  <c:v>0.50146806712962966</c:v>
                </c:pt>
                <c:pt idx="3935">
                  <c:v>0.5014796412037037</c:v>
                </c:pt>
                <c:pt idx="3936">
                  <c:v>0.50149121527777785</c:v>
                </c:pt>
                <c:pt idx="3937">
                  <c:v>0.50150278935185189</c:v>
                </c:pt>
                <c:pt idx="3938">
                  <c:v>0.50151436342592592</c:v>
                </c:pt>
                <c:pt idx="3939">
                  <c:v>0.50152593749999996</c:v>
                </c:pt>
                <c:pt idx="3940">
                  <c:v>0.501537511574074</c:v>
                </c:pt>
                <c:pt idx="3941">
                  <c:v>0.50154908564814815</c:v>
                </c:pt>
                <c:pt idx="3942">
                  <c:v>0.50156065972222219</c:v>
                </c:pt>
                <c:pt idx="3943">
                  <c:v>0.50157223379629634</c:v>
                </c:pt>
                <c:pt idx="3944">
                  <c:v>0.50158380787037038</c:v>
                </c:pt>
                <c:pt idx="3945">
                  <c:v>0.50159538194444442</c:v>
                </c:pt>
                <c:pt idx="3946">
                  <c:v>0.50160695601851846</c:v>
                </c:pt>
                <c:pt idx="3947">
                  <c:v>0.50161853009259261</c:v>
                </c:pt>
                <c:pt idx="3948">
                  <c:v>0.50163010416666665</c:v>
                </c:pt>
                <c:pt idx="3949">
                  <c:v>0.5016416782407408</c:v>
                </c:pt>
                <c:pt idx="3950">
                  <c:v>0.50165325231481483</c:v>
                </c:pt>
                <c:pt idx="3951">
                  <c:v>0.50166482638888887</c:v>
                </c:pt>
                <c:pt idx="3952">
                  <c:v>0.50167640046296291</c:v>
                </c:pt>
                <c:pt idx="3953">
                  <c:v>0.50168797453703706</c:v>
                </c:pt>
                <c:pt idx="3954">
                  <c:v>0.5016995486111111</c:v>
                </c:pt>
                <c:pt idx="3955">
                  <c:v>0.50171112268518525</c:v>
                </c:pt>
                <c:pt idx="3956">
                  <c:v>0.50172269675925929</c:v>
                </c:pt>
                <c:pt idx="3957">
                  <c:v>0.50173427083333333</c:v>
                </c:pt>
                <c:pt idx="3958">
                  <c:v>0.50174584490740737</c:v>
                </c:pt>
                <c:pt idx="3959">
                  <c:v>0.50175741898148152</c:v>
                </c:pt>
                <c:pt idx="3960">
                  <c:v>0.50176899305555556</c:v>
                </c:pt>
                <c:pt idx="3961">
                  <c:v>0.5017805671296296</c:v>
                </c:pt>
                <c:pt idx="3962">
                  <c:v>0.50179214120370375</c:v>
                </c:pt>
                <c:pt idx="3963">
                  <c:v>0.50180371527777778</c:v>
                </c:pt>
                <c:pt idx="3964">
                  <c:v>0.50181528935185182</c:v>
                </c:pt>
                <c:pt idx="3965">
                  <c:v>0.50182686342592586</c:v>
                </c:pt>
                <c:pt idx="3966">
                  <c:v>0.50183843750000001</c:v>
                </c:pt>
                <c:pt idx="3967">
                  <c:v>0.50185001157407405</c:v>
                </c:pt>
                <c:pt idx="3968">
                  <c:v>0.5018615856481482</c:v>
                </c:pt>
                <c:pt idx="3969">
                  <c:v>0.50187315972222224</c:v>
                </c:pt>
                <c:pt idx="3970">
                  <c:v>0.50188473379629628</c:v>
                </c:pt>
                <c:pt idx="3971">
                  <c:v>0.50189630787037032</c:v>
                </c:pt>
                <c:pt idx="3972">
                  <c:v>0.50190788194444447</c:v>
                </c:pt>
                <c:pt idx="3973">
                  <c:v>0.50191945601851851</c:v>
                </c:pt>
                <c:pt idx="3974">
                  <c:v>0.50193103009259266</c:v>
                </c:pt>
                <c:pt idx="3975">
                  <c:v>0.50194260416666669</c:v>
                </c:pt>
                <c:pt idx="3976">
                  <c:v>0.50195417824074073</c:v>
                </c:pt>
                <c:pt idx="3977">
                  <c:v>0.50196575231481477</c:v>
                </c:pt>
                <c:pt idx="3978">
                  <c:v>0.50197732638888892</c:v>
                </c:pt>
                <c:pt idx="3979">
                  <c:v>0.50198890046296296</c:v>
                </c:pt>
                <c:pt idx="3980">
                  <c:v>0.502000474537037</c:v>
                </c:pt>
                <c:pt idx="3981">
                  <c:v>0.50201204861111115</c:v>
                </c:pt>
                <c:pt idx="3982">
                  <c:v>0.50202362268518519</c:v>
                </c:pt>
                <c:pt idx="3983">
                  <c:v>0.50203519675925923</c:v>
                </c:pt>
                <c:pt idx="3984">
                  <c:v>0.50204677083333327</c:v>
                </c:pt>
                <c:pt idx="3985">
                  <c:v>0.50205834490740742</c:v>
                </c:pt>
                <c:pt idx="3986">
                  <c:v>0.50206991898148146</c:v>
                </c:pt>
                <c:pt idx="3987">
                  <c:v>0.50208149305555561</c:v>
                </c:pt>
                <c:pt idx="3988">
                  <c:v>0.50209306712962964</c:v>
                </c:pt>
                <c:pt idx="3989">
                  <c:v>0.50210464120370368</c:v>
                </c:pt>
                <c:pt idx="3990">
                  <c:v>0.50211621527777772</c:v>
                </c:pt>
                <c:pt idx="3991">
                  <c:v>0.50212778935185187</c:v>
                </c:pt>
                <c:pt idx="3992">
                  <c:v>0.50213936342592591</c:v>
                </c:pt>
                <c:pt idx="3993">
                  <c:v>0.50215093750000006</c:v>
                </c:pt>
                <c:pt idx="3994">
                  <c:v>0.5021625115740741</c:v>
                </c:pt>
                <c:pt idx="3995">
                  <c:v>0.50217408564814814</c:v>
                </c:pt>
                <c:pt idx="3996">
                  <c:v>0.50218565972222218</c:v>
                </c:pt>
                <c:pt idx="3997">
                  <c:v>0.50219723379629633</c:v>
                </c:pt>
                <c:pt idx="3998">
                  <c:v>0.50220880787037037</c:v>
                </c:pt>
                <c:pt idx="3999">
                  <c:v>0.50222038194444452</c:v>
                </c:pt>
                <c:pt idx="4000">
                  <c:v>0.50223195601851855</c:v>
                </c:pt>
                <c:pt idx="4001">
                  <c:v>0.50224353009259259</c:v>
                </c:pt>
                <c:pt idx="4002">
                  <c:v>0.50225510416666663</c:v>
                </c:pt>
                <c:pt idx="4003">
                  <c:v>0.50226667824074067</c:v>
                </c:pt>
                <c:pt idx="4004">
                  <c:v>0.50227825231481482</c:v>
                </c:pt>
                <c:pt idx="4005">
                  <c:v>0.50228982638888886</c:v>
                </c:pt>
                <c:pt idx="4006">
                  <c:v>0.50230140046296301</c:v>
                </c:pt>
                <c:pt idx="4007">
                  <c:v>0.50231297453703705</c:v>
                </c:pt>
                <c:pt idx="4008">
                  <c:v>0.50232454861111109</c:v>
                </c:pt>
                <c:pt idx="4009">
                  <c:v>0.50233612268518513</c:v>
                </c:pt>
                <c:pt idx="4010">
                  <c:v>0.50234769675925928</c:v>
                </c:pt>
                <c:pt idx="4011">
                  <c:v>0.50235927083333332</c:v>
                </c:pt>
                <c:pt idx="4012">
                  <c:v>0.50237084490740747</c:v>
                </c:pt>
                <c:pt idx="4013">
                  <c:v>0.5023824189814815</c:v>
                </c:pt>
                <c:pt idx="4014">
                  <c:v>0.50239399305555554</c:v>
                </c:pt>
                <c:pt idx="4015">
                  <c:v>0.50240556712962958</c:v>
                </c:pt>
                <c:pt idx="4016">
                  <c:v>0.50241714120370373</c:v>
                </c:pt>
                <c:pt idx="4017">
                  <c:v>0.50242871527777777</c:v>
                </c:pt>
                <c:pt idx="4018">
                  <c:v>0.50244028935185192</c:v>
                </c:pt>
                <c:pt idx="4019">
                  <c:v>0.50245186342592596</c:v>
                </c:pt>
                <c:pt idx="4020">
                  <c:v>0.5024634375</c:v>
                </c:pt>
                <c:pt idx="4021">
                  <c:v>0.50247501157407404</c:v>
                </c:pt>
                <c:pt idx="4022">
                  <c:v>0.50248658564814808</c:v>
                </c:pt>
                <c:pt idx="4023">
                  <c:v>0.50249815972222223</c:v>
                </c:pt>
                <c:pt idx="4024">
                  <c:v>0.50250973379629627</c:v>
                </c:pt>
                <c:pt idx="4025">
                  <c:v>0.50252130787037042</c:v>
                </c:pt>
                <c:pt idx="4026">
                  <c:v>0.50253288194444445</c:v>
                </c:pt>
                <c:pt idx="4027">
                  <c:v>0.50254445601851849</c:v>
                </c:pt>
                <c:pt idx="4028">
                  <c:v>0.50255603009259253</c:v>
                </c:pt>
                <c:pt idx="4029">
                  <c:v>0.50256760416666668</c:v>
                </c:pt>
                <c:pt idx="4030">
                  <c:v>0.50257917824074072</c:v>
                </c:pt>
                <c:pt idx="4031">
                  <c:v>0.50259075231481487</c:v>
                </c:pt>
                <c:pt idx="4032">
                  <c:v>0.50260232638888891</c:v>
                </c:pt>
                <c:pt idx="4033">
                  <c:v>0.50261390046296295</c:v>
                </c:pt>
                <c:pt idx="4034">
                  <c:v>0.50262547453703699</c:v>
                </c:pt>
                <c:pt idx="4035">
                  <c:v>0.50263704861111114</c:v>
                </c:pt>
                <c:pt idx="4036">
                  <c:v>0.50264862268518518</c:v>
                </c:pt>
                <c:pt idx="4037">
                  <c:v>0.50266019675925933</c:v>
                </c:pt>
                <c:pt idx="4038">
                  <c:v>0.50267177083333336</c:v>
                </c:pt>
                <c:pt idx="4039">
                  <c:v>0.5026833449074074</c:v>
                </c:pt>
                <c:pt idx="4040">
                  <c:v>0.50269491898148144</c:v>
                </c:pt>
                <c:pt idx="4041">
                  <c:v>0.50270649305555559</c:v>
                </c:pt>
                <c:pt idx="4042">
                  <c:v>0.50271806712962963</c:v>
                </c:pt>
              </c:numCache>
            </c:numRef>
          </c:xVal>
          <c:yVal>
            <c:numRef>
              <c:f>'Sheet3 (2)'!$C$2:$C$4044</c:f>
              <c:numCache>
                <c:formatCode>0.000</c:formatCode>
                <c:ptCount val="4043"/>
                <c:pt idx="0">
                  <c:v>0.8240966796875</c:v>
                </c:pt>
                <c:pt idx="1">
                  <c:v>0.8240966796875</c:v>
                </c:pt>
                <c:pt idx="2">
                  <c:v>0.8240966796875</c:v>
                </c:pt>
                <c:pt idx="3">
                  <c:v>0.82411193847656306</c:v>
                </c:pt>
                <c:pt idx="4">
                  <c:v>0.82411193847656306</c:v>
                </c:pt>
                <c:pt idx="5">
                  <c:v>0.824127197265625</c:v>
                </c:pt>
                <c:pt idx="6">
                  <c:v>0.824127197265625</c:v>
                </c:pt>
                <c:pt idx="7">
                  <c:v>0.82414245605468806</c:v>
                </c:pt>
                <c:pt idx="8">
                  <c:v>0.82414245605468806</c:v>
                </c:pt>
                <c:pt idx="9">
                  <c:v>0.82414245605468806</c:v>
                </c:pt>
                <c:pt idx="10">
                  <c:v>0.82415771484375</c:v>
                </c:pt>
                <c:pt idx="11">
                  <c:v>0.82415771484375</c:v>
                </c:pt>
                <c:pt idx="12">
                  <c:v>0.82415771484375</c:v>
                </c:pt>
                <c:pt idx="13">
                  <c:v>0.82415771484375</c:v>
                </c:pt>
                <c:pt idx="14">
                  <c:v>0.82417297363281306</c:v>
                </c:pt>
                <c:pt idx="15">
                  <c:v>0.824188232421875</c:v>
                </c:pt>
                <c:pt idx="16">
                  <c:v>0.824188232421875</c:v>
                </c:pt>
                <c:pt idx="17">
                  <c:v>0.824188232421875</c:v>
                </c:pt>
                <c:pt idx="18">
                  <c:v>0.824188232421875</c:v>
                </c:pt>
                <c:pt idx="19">
                  <c:v>0.82420349121093806</c:v>
                </c:pt>
                <c:pt idx="20">
                  <c:v>0.82421875</c:v>
                </c:pt>
                <c:pt idx="21">
                  <c:v>0.82420349121093806</c:v>
                </c:pt>
                <c:pt idx="22">
                  <c:v>0.82421875</c:v>
                </c:pt>
                <c:pt idx="23">
                  <c:v>0.82423400878906306</c:v>
                </c:pt>
                <c:pt idx="24">
                  <c:v>0.82421875</c:v>
                </c:pt>
                <c:pt idx="25">
                  <c:v>0.82423400878906306</c:v>
                </c:pt>
                <c:pt idx="26">
                  <c:v>0.82423400878906306</c:v>
                </c:pt>
                <c:pt idx="27">
                  <c:v>0.82423400878906306</c:v>
                </c:pt>
                <c:pt idx="28">
                  <c:v>0.824249267578125</c:v>
                </c:pt>
                <c:pt idx="29">
                  <c:v>0.82426452636718806</c:v>
                </c:pt>
                <c:pt idx="30">
                  <c:v>0.82426452636718806</c:v>
                </c:pt>
                <c:pt idx="31">
                  <c:v>0.82435607910156306</c:v>
                </c:pt>
                <c:pt idx="32">
                  <c:v>0.82444763183593806</c:v>
                </c:pt>
                <c:pt idx="33">
                  <c:v>0.82447814941406306</c:v>
                </c:pt>
                <c:pt idx="34">
                  <c:v>0.824493408203125</c:v>
                </c:pt>
                <c:pt idx="35">
                  <c:v>0.824493408203125</c:v>
                </c:pt>
                <c:pt idx="36">
                  <c:v>0.824493408203125</c:v>
                </c:pt>
                <c:pt idx="37">
                  <c:v>0.82450866699218806</c:v>
                </c:pt>
                <c:pt idx="38">
                  <c:v>0.82452392578125</c:v>
                </c:pt>
                <c:pt idx="39">
                  <c:v>0.82452392578125</c:v>
                </c:pt>
                <c:pt idx="40">
                  <c:v>0.82452392578125</c:v>
                </c:pt>
                <c:pt idx="41">
                  <c:v>0.82452392578125</c:v>
                </c:pt>
                <c:pt idx="42">
                  <c:v>0.82453918457031306</c:v>
                </c:pt>
                <c:pt idx="43">
                  <c:v>0.82453918457031306</c:v>
                </c:pt>
                <c:pt idx="44">
                  <c:v>0.82453918457031306</c:v>
                </c:pt>
                <c:pt idx="45">
                  <c:v>0.824554443359375</c:v>
                </c:pt>
                <c:pt idx="46">
                  <c:v>0.824554443359375</c:v>
                </c:pt>
                <c:pt idx="47">
                  <c:v>0.82456970214843806</c:v>
                </c:pt>
                <c:pt idx="48">
                  <c:v>0.82456970214843806</c:v>
                </c:pt>
                <c:pt idx="49">
                  <c:v>0.82456970214843806</c:v>
                </c:pt>
                <c:pt idx="50">
                  <c:v>0.82456970214843806</c:v>
                </c:pt>
                <c:pt idx="51">
                  <c:v>0.8245849609375</c:v>
                </c:pt>
                <c:pt idx="52">
                  <c:v>0.8245849609375</c:v>
                </c:pt>
                <c:pt idx="53">
                  <c:v>0.8245849609375</c:v>
                </c:pt>
                <c:pt idx="54">
                  <c:v>0.82460021972656306</c:v>
                </c:pt>
                <c:pt idx="55">
                  <c:v>0.8245849609375</c:v>
                </c:pt>
                <c:pt idx="56">
                  <c:v>0.82460021972656306</c:v>
                </c:pt>
                <c:pt idx="57">
                  <c:v>0.824615478515625</c:v>
                </c:pt>
                <c:pt idx="58">
                  <c:v>0.824615478515625</c:v>
                </c:pt>
                <c:pt idx="59">
                  <c:v>0.824615478515625</c:v>
                </c:pt>
                <c:pt idx="60">
                  <c:v>0.824615478515625</c:v>
                </c:pt>
                <c:pt idx="61">
                  <c:v>0.82463073730468806</c:v>
                </c:pt>
                <c:pt idx="62">
                  <c:v>0.82463073730468806</c:v>
                </c:pt>
                <c:pt idx="63">
                  <c:v>0.82463073730468806</c:v>
                </c:pt>
                <c:pt idx="64">
                  <c:v>0.82464599609375</c:v>
                </c:pt>
                <c:pt idx="65">
                  <c:v>0.82464599609375</c:v>
                </c:pt>
                <c:pt idx="66">
                  <c:v>0.82464599609375</c:v>
                </c:pt>
                <c:pt idx="67">
                  <c:v>0.82464599609375</c:v>
                </c:pt>
                <c:pt idx="68">
                  <c:v>0.82466125488281306</c:v>
                </c:pt>
                <c:pt idx="69">
                  <c:v>0.82466125488281306</c:v>
                </c:pt>
                <c:pt idx="70">
                  <c:v>0.82466125488281306</c:v>
                </c:pt>
                <c:pt idx="71">
                  <c:v>0.824676513671875</c:v>
                </c:pt>
                <c:pt idx="72">
                  <c:v>0.82466125488281306</c:v>
                </c:pt>
                <c:pt idx="73">
                  <c:v>0.824676513671875</c:v>
                </c:pt>
                <c:pt idx="74">
                  <c:v>0.824676513671875</c:v>
                </c:pt>
                <c:pt idx="75">
                  <c:v>0.82469177246093806</c:v>
                </c:pt>
                <c:pt idx="76">
                  <c:v>0.824676513671875</c:v>
                </c:pt>
                <c:pt idx="77">
                  <c:v>0.82472229003906306</c:v>
                </c:pt>
                <c:pt idx="78">
                  <c:v>0.82475280761718806</c:v>
                </c:pt>
                <c:pt idx="79">
                  <c:v>0.82475280761718806</c:v>
                </c:pt>
                <c:pt idx="80">
                  <c:v>0.82475280761718806</c:v>
                </c:pt>
                <c:pt idx="81">
                  <c:v>0.82476806640625</c:v>
                </c:pt>
                <c:pt idx="82">
                  <c:v>0.82476806640625</c:v>
                </c:pt>
                <c:pt idx="83">
                  <c:v>0.82476806640625</c:v>
                </c:pt>
                <c:pt idx="84">
                  <c:v>0.82476806640625</c:v>
                </c:pt>
                <c:pt idx="85">
                  <c:v>0.82478332519531306</c:v>
                </c:pt>
                <c:pt idx="86">
                  <c:v>0.82478332519531306</c:v>
                </c:pt>
                <c:pt idx="87">
                  <c:v>0.82478332519531306</c:v>
                </c:pt>
                <c:pt idx="88">
                  <c:v>0.824798583984375</c:v>
                </c:pt>
                <c:pt idx="89">
                  <c:v>0.824798583984375</c:v>
                </c:pt>
                <c:pt idx="90">
                  <c:v>0.824798583984375</c:v>
                </c:pt>
                <c:pt idx="91">
                  <c:v>0.824798583984375</c:v>
                </c:pt>
                <c:pt idx="92">
                  <c:v>0.82481384277343806</c:v>
                </c:pt>
                <c:pt idx="93">
                  <c:v>0.82481384277343806</c:v>
                </c:pt>
                <c:pt idx="94">
                  <c:v>0.8248291015625</c:v>
                </c:pt>
                <c:pt idx="95">
                  <c:v>0.8248291015625</c:v>
                </c:pt>
                <c:pt idx="96">
                  <c:v>0.8248291015625</c:v>
                </c:pt>
                <c:pt idx="97">
                  <c:v>0.8248291015625</c:v>
                </c:pt>
                <c:pt idx="98">
                  <c:v>0.8248291015625</c:v>
                </c:pt>
                <c:pt idx="99">
                  <c:v>0.8248291015625</c:v>
                </c:pt>
                <c:pt idx="100">
                  <c:v>0.82484436035156306</c:v>
                </c:pt>
                <c:pt idx="101">
                  <c:v>0.82484436035156306</c:v>
                </c:pt>
                <c:pt idx="102">
                  <c:v>0.82484436035156306</c:v>
                </c:pt>
                <c:pt idx="103">
                  <c:v>0.82484436035156306</c:v>
                </c:pt>
                <c:pt idx="104">
                  <c:v>0.82484436035156306</c:v>
                </c:pt>
                <c:pt idx="105">
                  <c:v>0.824859619140625</c:v>
                </c:pt>
                <c:pt idx="106">
                  <c:v>0.824859619140625</c:v>
                </c:pt>
                <c:pt idx="107">
                  <c:v>0.824859619140625</c:v>
                </c:pt>
                <c:pt idx="108">
                  <c:v>0.824859619140625</c:v>
                </c:pt>
                <c:pt idx="109">
                  <c:v>0.824859619140625</c:v>
                </c:pt>
                <c:pt idx="110">
                  <c:v>0.82487487792968806</c:v>
                </c:pt>
                <c:pt idx="111">
                  <c:v>0.82487487792968806</c:v>
                </c:pt>
                <c:pt idx="112">
                  <c:v>0.82489013671875</c:v>
                </c:pt>
                <c:pt idx="113">
                  <c:v>0.82489013671875</c:v>
                </c:pt>
                <c:pt idx="114">
                  <c:v>0.82490539550781306</c:v>
                </c:pt>
                <c:pt idx="115">
                  <c:v>0.82490539550781306</c:v>
                </c:pt>
                <c:pt idx="116">
                  <c:v>0.82490539550781306</c:v>
                </c:pt>
                <c:pt idx="117">
                  <c:v>0.824920654296875</c:v>
                </c:pt>
                <c:pt idx="118">
                  <c:v>0.824920654296875</c:v>
                </c:pt>
                <c:pt idx="119">
                  <c:v>0.82493591308593806</c:v>
                </c:pt>
                <c:pt idx="120">
                  <c:v>0.82493591308593806</c:v>
                </c:pt>
                <c:pt idx="121">
                  <c:v>0.824951171875</c:v>
                </c:pt>
                <c:pt idx="122">
                  <c:v>0.824951171875</c:v>
                </c:pt>
                <c:pt idx="123">
                  <c:v>0.82496643066406306</c:v>
                </c:pt>
                <c:pt idx="124">
                  <c:v>0.824981689453125</c:v>
                </c:pt>
                <c:pt idx="125">
                  <c:v>0.824981689453125</c:v>
                </c:pt>
                <c:pt idx="126">
                  <c:v>0.824981689453125</c:v>
                </c:pt>
                <c:pt idx="127">
                  <c:v>0.82499694824218806</c:v>
                </c:pt>
                <c:pt idx="128">
                  <c:v>0.82499694824218806</c:v>
                </c:pt>
                <c:pt idx="129">
                  <c:v>0.82501220703125</c:v>
                </c:pt>
                <c:pt idx="130">
                  <c:v>0.82502746582031306</c:v>
                </c:pt>
                <c:pt idx="131">
                  <c:v>0.82502746582031306</c:v>
                </c:pt>
                <c:pt idx="132">
                  <c:v>0.825042724609375</c:v>
                </c:pt>
                <c:pt idx="133">
                  <c:v>0.825042724609375</c:v>
                </c:pt>
                <c:pt idx="134">
                  <c:v>0.82505798339843806</c:v>
                </c:pt>
                <c:pt idx="135">
                  <c:v>0.82505798339843806</c:v>
                </c:pt>
                <c:pt idx="136">
                  <c:v>0.82505798339843806</c:v>
                </c:pt>
                <c:pt idx="137">
                  <c:v>0.8250732421875</c:v>
                </c:pt>
                <c:pt idx="138">
                  <c:v>0.82508850097656306</c:v>
                </c:pt>
                <c:pt idx="139">
                  <c:v>0.82508850097656306</c:v>
                </c:pt>
                <c:pt idx="140">
                  <c:v>0.825103759765625</c:v>
                </c:pt>
                <c:pt idx="141">
                  <c:v>0.825103759765625</c:v>
                </c:pt>
                <c:pt idx="142">
                  <c:v>0.82511901855468806</c:v>
                </c:pt>
                <c:pt idx="143">
                  <c:v>0.82511901855468806</c:v>
                </c:pt>
                <c:pt idx="144">
                  <c:v>0.82513427734375</c:v>
                </c:pt>
                <c:pt idx="145">
                  <c:v>0.82513427734375</c:v>
                </c:pt>
                <c:pt idx="146">
                  <c:v>0.82514953613281306</c:v>
                </c:pt>
                <c:pt idx="147">
                  <c:v>0.82514953613281306</c:v>
                </c:pt>
                <c:pt idx="148">
                  <c:v>0.82514953613281306</c:v>
                </c:pt>
                <c:pt idx="149">
                  <c:v>0.825164794921875</c:v>
                </c:pt>
                <c:pt idx="150">
                  <c:v>0.825164794921875</c:v>
                </c:pt>
                <c:pt idx="151">
                  <c:v>0.82518005371093806</c:v>
                </c:pt>
                <c:pt idx="152">
                  <c:v>0.82518005371093806</c:v>
                </c:pt>
                <c:pt idx="153">
                  <c:v>0.8251953125</c:v>
                </c:pt>
                <c:pt idx="154">
                  <c:v>0.82521057128906306</c:v>
                </c:pt>
                <c:pt idx="155">
                  <c:v>0.82521057128906306</c:v>
                </c:pt>
                <c:pt idx="156">
                  <c:v>0.82521057128906306</c:v>
                </c:pt>
                <c:pt idx="157">
                  <c:v>0.825225830078125</c:v>
                </c:pt>
                <c:pt idx="158">
                  <c:v>0.825225830078125</c:v>
                </c:pt>
                <c:pt idx="159">
                  <c:v>0.82524108886718806</c:v>
                </c:pt>
                <c:pt idx="160">
                  <c:v>0.82524108886718806</c:v>
                </c:pt>
                <c:pt idx="161">
                  <c:v>0.82525634765625</c:v>
                </c:pt>
                <c:pt idx="162">
                  <c:v>0.82525634765625</c:v>
                </c:pt>
                <c:pt idx="163">
                  <c:v>0.82527160644531306</c:v>
                </c:pt>
                <c:pt idx="164">
                  <c:v>0.82527160644531306</c:v>
                </c:pt>
                <c:pt idx="165">
                  <c:v>0.82527160644531306</c:v>
                </c:pt>
                <c:pt idx="166">
                  <c:v>0.82527160644531306</c:v>
                </c:pt>
                <c:pt idx="167">
                  <c:v>0.825286865234375</c:v>
                </c:pt>
                <c:pt idx="168">
                  <c:v>0.825286865234375</c:v>
                </c:pt>
                <c:pt idx="169">
                  <c:v>0.82530212402343806</c:v>
                </c:pt>
                <c:pt idx="170">
                  <c:v>0.82530212402343806</c:v>
                </c:pt>
                <c:pt idx="171">
                  <c:v>0.82530212402343806</c:v>
                </c:pt>
                <c:pt idx="172">
                  <c:v>0.82530212402343806</c:v>
                </c:pt>
                <c:pt idx="173">
                  <c:v>0.82530212402343806</c:v>
                </c:pt>
                <c:pt idx="174">
                  <c:v>0.8253173828125</c:v>
                </c:pt>
                <c:pt idx="175">
                  <c:v>0.8253173828125</c:v>
                </c:pt>
                <c:pt idx="176">
                  <c:v>0.8253173828125</c:v>
                </c:pt>
                <c:pt idx="177">
                  <c:v>0.82533264160156306</c:v>
                </c:pt>
                <c:pt idx="178">
                  <c:v>0.825347900390625</c:v>
                </c:pt>
                <c:pt idx="179">
                  <c:v>0.825347900390625</c:v>
                </c:pt>
                <c:pt idx="180">
                  <c:v>0.825347900390625</c:v>
                </c:pt>
                <c:pt idx="181">
                  <c:v>0.825347900390625</c:v>
                </c:pt>
                <c:pt idx="182">
                  <c:v>0.825347900390625</c:v>
                </c:pt>
                <c:pt idx="183">
                  <c:v>0.82536315917968806</c:v>
                </c:pt>
                <c:pt idx="184">
                  <c:v>0.82536315917968806</c:v>
                </c:pt>
                <c:pt idx="185">
                  <c:v>0.82536315917968806</c:v>
                </c:pt>
                <c:pt idx="186">
                  <c:v>0.82536315917968806</c:v>
                </c:pt>
                <c:pt idx="187">
                  <c:v>0.82536315917968806</c:v>
                </c:pt>
                <c:pt idx="188">
                  <c:v>0.82537841796875</c:v>
                </c:pt>
                <c:pt idx="189">
                  <c:v>0.82537841796875</c:v>
                </c:pt>
                <c:pt idx="190">
                  <c:v>0.82537841796875</c:v>
                </c:pt>
                <c:pt idx="191">
                  <c:v>0.82537841796875</c:v>
                </c:pt>
                <c:pt idx="192">
                  <c:v>0.82537841796875</c:v>
                </c:pt>
                <c:pt idx="193">
                  <c:v>0.82537841796875</c:v>
                </c:pt>
                <c:pt idx="194">
                  <c:v>0.82537841796875</c:v>
                </c:pt>
                <c:pt idx="195">
                  <c:v>0.82537841796875</c:v>
                </c:pt>
                <c:pt idx="196">
                  <c:v>0.82537841796875</c:v>
                </c:pt>
                <c:pt idx="197">
                  <c:v>0.82537841796875</c:v>
                </c:pt>
                <c:pt idx="198">
                  <c:v>0.82537841796875</c:v>
                </c:pt>
                <c:pt idx="199">
                  <c:v>0.82537841796875</c:v>
                </c:pt>
                <c:pt idx="200">
                  <c:v>0.82537841796875</c:v>
                </c:pt>
                <c:pt idx="201">
                  <c:v>0.82537841796875</c:v>
                </c:pt>
                <c:pt idx="202">
                  <c:v>0.82537841796875</c:v>
                </c:pt>
                <c:pt idx="203">
                  <c:v>0.82537841796875</c:v>
                </c:pt>
                <c:pt idx="204">
                  <c:v>0.82537841796875</c:v>
                </c:pt>
                <c:pt idx="205">
                  <c:v>0.82537841796875</c:v>
                </c:pt>
                <c:pt idx="206">
                  <c:v>0.82537841796875</c:v>
                </c:pt>
                <c:pt idx="207">
                  <c:v>0.82537841796875</c:v>
                </c:pt>
                <c:pt idx="208">
                  <c:v>0.82537841796875</c:v>
                </c:pt>
                <c:pt idx="209">
                  <c:v>0.82537841796875</c:v>
                </c:pt>
                <c:pt idx="210">
                  <c:v>0.82537841796875</c:v>
                </c:pt>
                <c:pt idx="211">
                  <c:v>0.82537841796875</c:v>
                </c:pt>
                <c:pt idx="212">
                  <c:v>0.82536315917968806</c:v>
                </c:pt>
                <c:pt idx="213">
                  <c:v>0.82536315917968806</c:v>
                </c:pt>
                <c:pt idx="214">
                  <c:v>0.82536315917968806</c:v>
                </c:pt>
                <c:pt idx="215">
                  <c:v>0.82536315917968806</c:v>
                </c:pt>
                <c:pt idx="216">
                  <c:v>0.82536315917968806</c:v>
                </c:pt>
                <c:pt idx="217">
                  <c:v>0.82536315917968806</c:v>
                </c:pt>
                <c:pt idx="218">
                  <c:v>0.825347900390625</c:v>
                </c:pt>
                <c:pt idx="219">
                  <c:v>0.825347900390625</c:v>
                </c:pt>
                <c:pt idx="220">
                  <c:v>0.825347900390625</c:v>
                </c:pt>
                <c:pt idx="221">
                  <c:v>0.82533264160156306</c:v>
                </c:pt>
                <c:pt idx="222">
                  <c:v>0.82533264160156306</c:v>
                </c:pt>
                <c:pt idx="223">
                  <c:v>0.82533264160156306</c:v>
                </c:pt>
                <c:pt idx="224">
                  <c:v>0.8253173828125</c:v>
                </c:pt>
                <c:pt idx="225">
                  <c:v>0.8253173828125</c:v>
                </c:pt>
                <c:pt idx="226">
                  <c:v>0.8253173828125</c:v>
                </c:pt>
                <c:pt idx="227">
                  <c:v>0.82530212402343806</c:v>
                </c:pt>
                <c:pt idx="228">
                  <c:v>0.82530212402343806</c:v>
                </c:pt>
                <c:pt idx="229">
                  <c:v>0.82530212402343806</c:v>
                </c:pt>
                <c:pt idx="230">
                  <c:v>0.825286865234375</c:v>
                </c:pt>
                <c:pt idx="231">
                  <c:v>0.825286865234375</c:v>
                </c:pt>
                <c:pt idx="232">
                  <c:v>0.82527160644531306</c:v>
                </c:pt>
                <c:pt idx="233">
                  <c:v>0.82527160644531306</c:v>
                </c:pt>
                <c:pt idx="234">
                  <c:v>0.82525634765625</c:v>
                </c:pt>
                <c:pt idx="235">
                  <c:v>0.82525634765625</c:v>
                </c:pt>
                <c:pt idx="236">
                  <c:v>0.82524108886718806</c:v>
                </c:pt>
                <c:pt idx="237">
                  <c:v>0.825225830078125</c:v>
                </c:pt>
                <c:pt idx="238">
                  <c:v>0.825225830078125</c:v>
                </c:pt>
                <c:pt idx="239">
                  <c:v>0.82521057128906306</c:v>
                </c:pt>
                <c:pt idx="240">
                  <c:v>0.8251953125</c:v>
                </c:pt>
                <c:pt idx="241">
                  <c:v>0.8251953125</c:v>
                </c:pt>
                <c:pt idx="242">
                  <c:v>0.82518005371093806</c:v>
                </c:pt>
                <c:pt idx="243">
                  <c:v>0.825164794921875</c:v>
                </c:pt>
                <c:pt idx="244">
                  <c:v>0.825164794921875</c:v>
                </c:pt>
                <c:pt idx="245">
                  <c:v>0.82514953613281306</c:v>
                </c:pt>
                <c:pt idx="246">
                  <c:v>0.82513427734375</c:v>
                </c:pt>
                <c:pt idx="247">
                  <c:v>0.82511901855468806</c:v>
                </c:pt>
                <c:pt idx="248">
                  <c:v>0.82511901855468806</c:v>
                </c:pt>
                <c:pt idx="249">
                  <c:v>0.825103759765625</c:v>
                </c:pt>
                <c:pt idx="250">
                  <c:v>0.82508850097656306</c:v>
                </c:pt>
                <c:pt idx="251">
                  <c:v>0.8250732421875</c:v>
                </c:pt>
                <c:pt idx="252">
                  <c:v>0.82505798339843806</c:v>
                </c:pt>
                <c:pt idx="253">
                  <c:v>0.825042724609375</c:v>
                </c:pt>
                <c:pt idx="254">
                  <c:v>0.82502746582031306</c:v>
                </c:pt>
                <c:pt idx="255">
                  <c:v>0.82502746582031306</c:v>
                </c:pt>
                <c:pt idx="256">
                  <c:v>0.82499694824218806</c:v>
                </c:pt>
                <c:pt idx="257">
                  <c:v>0.82499694824218806</c:v>
                </c:pt>
                <c:pt idx="258">
                  <c:v>0.824981689453125</c:v>
                </c:pt>
                <c:pt idx="259">
                  <c:v>0.82496643066406306</c:v>
                </c:pt>
                <c:pt idx="260">
                  <c:v>0.824951171875</c:v>
                </c:pt>
                <c:pt idx="261">
                  <c:v>0.824920654296875</c:v>
                </c:pt>
                <c:pt idx="262">
                  <c:v>0.82490539550781306</c:v>
                </c:pt>
                <c:pt idx="263">
                  <c:v>0.82489013671875</c:v>
                </c:pt>
                <c:pt idx="264">
                  <c:v>0.82487487792968806</c:v>
                </c:pt>
                <c:pt idx="265">
                  <c:v>0.824859619140625</c:v>
                </c:pt>
                <c:pt idx="266">
                  <c:v>0.82484436035156306</c:v>
                </c:pt>
                <c:pt idx="267">
                  <c:v>0.8248291015625</c:v>
                </c:pt>
                <c:pt idx="268">
                  <c:v>0.82481384277343806</c:v>
                </c:pt>
                <c:pt idx="269">
                  <c:v>0.82478332519531306</c:v>
                </c:pt>
                <c:pt idx="270">
                  <c:v>0.82476806640625</c:v>
                </c:pt>
                <c:pt idx="271">
                  <c:v>0.82475280761718806</c:v>
                </c:pt>
                <c:pt idx="272">
                  <c:v>0.824737548828125</c:v>
                </c:pt>
                <c:pt idx="273">
                  <c:v>0.82472229003906306</c:v>
                </c:pt>
                <c:pt idx="274">
                  <c:v>0.82469177246093806</c:v>
                </c:pt>
                <c:pt idx="275">
                  <c:v>0.824676513671875</c:v>
                </c:pt>
                <c:pt idx="276">
                  <c:v>0.82466125488281306</c:v>
                </c:pt>
                <c:pt idx="277">
                  <c:v>0.82464599609375</c:v>
                </c:pt>
                <c:pt idx="278">
                  <c:v>0.824615478515625</c:v>
                </c:pt>
                <c:pt idx="279">
                  <c:v>0.82460021972656306</c:v>
                </c:pt>
                <c:pt idx="280">
                  <c:v>0.82456970214843806</c:v>
                </c:pt>
                <c:pt idx="281">
                  <c:v>0.824554443359375</c:v>
                </c:pt>
                <c:pt idx="282">
                  <c:v>0.82452392578125</c:v>
                </c:pt>
                <c:pt idx="283">
                  <c:v>0.82450866699218806</c:v>
                </c:pt>
                <c:pt idx="284">
                  <c:v>0.82447814941406306</c:v>
                </c:pt>
                <c:pt idx="285">
                  <c:v>0.824462890625</c:v>
                </c:pt>
                <c:pt idx="286">
                  <c:v>0.824432373046875</c:v>
                </c:pt>
                <c:pt idx="287">
                  <c:v>0.82440185546875</c:v>
                </c:pt>
                <c:pt idx="288">
                  <c:v>0.82438659667968806</c:v>
                </c:pt>
                <c:pt idx="289">
                  <c:v>0.82435607910156306</c:v>
                </c:pt>
                <c:pt idx="290">
                  <c:v>0.82432556152343806</c:v>
                </c:pt>
                <c:pt idx="291">
                  <c:v>0.824310302734375</c:v>
                </c:pt>
                <c:pt idx="292">
                  <c:v>0.82427978515625</c:v>
                </c:pt>
                <c:pt idx="293">
                  <c:v>0.824249267578125</c:v>
                </c:pt>
                <c:pt idx="294">
                  <c:v>0.82423400878906306</c:v>
                </c:pt>
                <c:pt idx="295">
                  <c:v>0.82420349121093806</c:v>
                </c:pt>
                <c:pt idx="296">
                  <c:v>0.8240966796875</c:v>
                </c:pt>
                <c:pt idx="297">
                  <c:v>0.8240966796875</c:v>
                </c:pt>
                <c:pt idx="298">
                  <c:v>0.824066162109375</c:v>
                </c:pt>
                <c:pt idx="299">
                  <c:v>0.82408142089843806</c:v>
                </c:pt>
                <c:pt idx="300">
                  <c:v>0.82405090332031306</c:v>
                </c:pt>
                <c:pt idx="301">
                  <c:v>0.82402038574218806</c:v>
                </c:pt>
                <c:pt idx="302">
                  <c:v>0.824005126953125</c:v>
                </c:pt>
                <c:pt idx="303">
                  <c:v>0.823974609375</c:v>
                </c:pt>
                <c:pt idx="304">
                  <c:v>0.823944091796875</c:v>
                </c:pt>
                <c:pt idx="305">
                  <c:v>0.82391357421875</c:v>
                </c:pt>
                <c:pt idx="306">
                  <c:v>0.823883056640625</c:v>
                </c:pt>
                <c:pt idx="307">
                  <c:v>0.8238525390625</c:v>
                </c:pt>
                <c:pt idx="308">
                  <c:v>0.823822021484375</c:v>
                </c:pt>
                <c:pt idx="309">
                  <c:v>0.82379150390625</c:v>
                </c:pt>
                <c:pt idx="310">
                  <c:v>0.823760986328125</c:v>
                </c:pt>
                <c:pt idx="311">
                  <c:v>0.82373046875</c:v>
                </c:pt>
                <c:pt idx="312">
                  <c:v>0.82368469238281306</c:v>
                </c:pt>
                <c:pt idx="313">
                  <c:v>0.82366943359375</c:v>
                </c:pt>
                <c:pt idx="314">
                  <c:v>0.82362365722656306</c:v>
                </c:pt>
                <c:pt idx="315">
                  <c:v>0.82359313964843806</c:v>
                </c:pt>
                <c:pt idx="316">
                  <c:v>0.823516845703125</c:v>
                </c:pt>
                <c:pt idx="317">
                  <c:v>0.823516845703125</c:v>
                </c:pt>
                <c:pt idx="318">
                  <c:v>0.82350158691406306</c:v>
                </c:pt>
                <c:pt idx="319">
                  <c:v>0.823455810546875</c:v>
                </c:pt>
                <c:pt idx="320">
                  <c:v>0.82342529296875</c:v>
                </c:pt>
                <c:pt idx="321">
                  <c:v>0.823394775390625</c:v>
                </c:pt>
                <c:pt idx="322">
                  <c:v>0.8233642578125</c:v>
                </c:pt>
                <c:pt idx="323">
                  <c:v>0.82331848144531306</c:v>
                </c:pt>
                <c:pt idx="324">
                  <c:v>0.82328796386718806</c:v>
                </c:pt>
                <c:pt idx="325">
                  <c:v>0.82325744628906306</c:v>
                </c:pt>
                <c:pt idx="326">
                  <c:v>0.823211669921875</c:v>
                </c:pt>
                <c:pt idx="327">
                  <c:v>0.82318115234375</c:v>
                </c:pt>
                <c:pt idx="328">
                  <c:v>0.82313537597656306</c:v>
                </c:pt>
                <c:pt idx="329">
                  <c:v>0.82310485839843806</c:v>
                </c:pt>
                <c:pt idx="330">
                  <c:v>0.82307434082031306</c:v>
                </c:pt>
                <c:pt idx="331">
                  <c:v>0.823028564453125</c:v>
                </c:pt>
                <c:pt idx="332">
                  <c:v>0.82298278808593806</c:v>
                </c:pt>
                <c:pt idx="333">
                  <c:v>0.82295227050781306</c:v>
                </c:pt>
                <c:pt idx="334">
                  <c:v>0.822906494140625</c:v>
                </c:pt>
                <c:pt idx="335">
                  <c:v>0.8228759765625</c:v>
                </c:pt>
                <c:pt idx="336">
                  <c:v>0.82283020019531306</c:v>
                </c:pt>
                <c:pt idx="337">
                  <c:v>0.82279968261718806</c:v>
                </c:pt>
                <c:pt idx="338">
                  <c:v>0.82275390625</c:v>
                </c:pt>
                <c:pt idx="339">
                  <c:v>0.82270812988281306</c:v>
                </c:pt>
                <c:pt idx="340">
                  <c:v>0.822662353515625</c:v>
                </c:pt>
                <c:pt idx="341">
                  <c:v>0.8226318359375</c:v>
                </c:pt>
                <c:pt idx="342">
                  <c:v>0.82258605957031306</c:v>
                </c:pt>
                <c:pt idx="343">
                  <c:v>0.822540283203125</c:v>
                </c:pt>
                <c:pt idx="344">
                  <c:v>0.82249450683593806</c:v>
                </c:pt>
                <c:pt idx="345">
                  <c:v>0.82246398925781306</c:v>
                </c:pt>
                <c:pt idx="346">
                  <c:v>0.822418212890625</c:v>
                </c:pt>
                <c:pt idx="347">
                  <c:v>0.82237243652343806</c:v>
                </c:pt>
                <c:pt idx="348">
                  <c:v>0.82232666015625</c:v>
                </c:pt>
                <c:pt idx="349">
                  <c:v>0.82228088378906306</c:v>
                </c:pt>
                <c:pt idx="350">
                  <c:v>0.82225036621093806</c:v>
                </c:pt>
                <c:pt idx="351">
                  <c:v>0.82220458984375</c:v>
                </c:pt>
                <c:pt idx="352">
                  <c:v>0.82215881347656306</c:v>
                </c:pt>
                <c:pt idx="353">
                  <c:v>0.822113037109375</c:v>
                </c:pt>
                <c:pt idx="354">
                  <c:v>0.82206726074218806</c:v>
                </c:pt>
                <c:pt idx="355">
                  <c:v>0.822021484375</c:v>
                </c:pt>
                <c:pt idx="356">
                  <c:v>0.821929931640625</c:v>
                </c:pt>
                <c:pt idx="357">
                  <c:v>0.821929931640625</c:v>
                </c:pt>
                <c:pt idx="358">
                  <c:v>0.82188415527343806</c:v>
                </c:pt>
                <c:pt idx="359">
                  <c:v>0.82183837890625</c:v>
                </c:pt>
                <c:pt idx="360">
                  <c:v>0.82179260253906306</c:v>
                </c:pt>
                <c:pt idx="361">
                  <c:v>0.821746826171875</c:v>
                </c:pt>
                <c:pt idx="362">
                  <c:v>0.82170104980468806</c:v>
                </c:pt>
                <c:pt idx="363">
                  <c:v>0.8216552734375</c:v>
                </c:pt>
                <c:pt idx="364">
                  <c:v>0.82160949707031306</c:v>
                </c:pt>
                <c:pt idx="365">
                  <c:v>0.82154846191406306</c:v>
                </c:pt>
                <c:pt idx="366">
                  <c:v>0.821502685546875</c:v>
                </c:pt>
                <c:pt idx="367">
                  <c:v>0.82145690917968806</c:v>
                </c:pt>
                <c:pt idx="368">
                  <c:v>0.8214111328125</c:v>
                </c:pt>
                <c:pt idx="369">
                  <c:v>0.82135009765625</c:v>
                </c:pt>
                <c:pt idx="370">
                  <c:v>0.82130432128906306</c:v>
                </c:pt>
                <c:pt idx="371">
                  <c:v>0.821258544921875</c:v>
                </c:pt>
                <c:pt idx="372">
                  <c:v>0.82121276855468806</c:v>
                </c:pt>
                <c:pt idx="373">
                  <c:v>0.82115173339843806</c:v>
                </c:pt>
                <c:pt idx="374">
                  <c:v>0.82110595703125</c:v>
                </c:pt>
                <c:pt idx="375">
                  <c:v>0.82106018066406306</c:v>
                </c:pt>
                <c:pt idx="376">
                  <c:v>0.821014404296875</c:v>
                </c:pt>
                <c:pt idx="377">
                  <c:v>0.820953369140625</c:v>
                </c:pt>
                <c:pt idx="378">
                  <c:v>0.82090759277343806</c:v>
                </c:pt>
                <c:pt idx="379">
                  <c:v>0.82084655761718806</c:v>
                </c:pt>
                <c:pt idx="380">
                  <c:v>0.82080078125</c:v>
                </c:pt>
                <c:pt idx="381">
                  <c:v>0.82073974609375</c:v>
                </c:pt>
                <c:pt idx="382">
                  <c:v>0.82069396972656306</c:v>
                </c:pt>
                <c:pt idx="383">
                  <c:v>0.82063293457031306</c:v>
                </c:pt>
                <c:pt idx="384">
                  <c:v>0.82057189941406306</c:v>
                </c:pt>
                <c:pt idx="385">
                  <c:v>0.820526123046875</c:v>
                </c:pt>
                <c:pt idx="386">
                  <c:v>0.82048034667968806</c:v>
                </c:pt>
                <c:pt idx="387">
                  <c:v>0.82041931152343806</c:v>
                </c:pt>
                <c:pt idx="388">
                  <c:v>0.82035827636718806</c:v>
                </c:pt>
                <c:pt idx="389">
                  <c:v>0.8203125</c:v>
                </c:pt>
                <c:pt idx="390">
                  <c:v>0.82025146484375</c:v>
                </c:pt>
                <c:pt idx="391">
                  <c:v>0.8201904296875</c:v>
                </c:pt>
                <c:pt idx="392">
                  <c:v>0.82012939453125</c:v>
                </c:pt>
                <c:pt idx="393">
                  <c:v>0.820098876953125</c:v>
                </c:pt>
                <c:pt idx="394">
                  <c:v>0.82002258300781306</c:v>
                </c:pt>
                <c:pt idx="395">
                  <c:v>0.81996154785156306</c:v>
                </c:pt>
                <c:pt idx="396">
                  <c:v>0.819915771484375</c:v>
                </c:pt>
                <c:pt idx="397">
                  <c:v>0.819854736328125</c:v>
                </c:pt>
                <c:pt idx="398">
                  <c:v>0.81980895996093806</c:v>
                </c:pt>
                <c:pt idx="399">
                  <c:v>0.81974792480468806</c:v>
                </c:pt>
                <c:pt idx="400">
                  <c:v>0.81968688964843806</c:v>
                </c:pt>
                <c:pt idx="401">
                  <c:v>0.81962585449218806</c:v>
                </c:pt>
                <c:pt idx="402">
                  <c:v>0.81956481933593806</c:v>
                </c:pt>
                <c:pt idx="403">
                  <c:v>0.81950378417968806</c:v>
                </c:pt>
                <c:pt idx="404">
                  <c:v>0.81944274902343806</c:v>
                </c:pt>
                <c:pt idx="405">
                  <c:v>0.81938171386718806</c:v>
                </c:pt>
                <c:pt idx="406">
                  <c:v>0.81932067871093806</c:v>
                </c:pt>
                <c:pt idx="407">
                  <c:v>0.81927490234375</c:v>
                </c:pt>
                <c:pt idx="408">
                  <c:v>0.81919860839843806</c:v>
                </c:pt>
                <c:pt idx="409">
                  <c:v>0.81913757324218806</c:v>
                </c:pt>
                <c:pt idx="410">
                  <c:v>0.81907653808593806</c:v>
                </c:pt>
                <c:pt idx="411">
                  <c:v>0.81901550292968806</c:v>
                </c:pt>
                <c:pt idx="412">
                  <c:v>0.81892395019531306</c:v>
                </c:pt>
                <c:pt idx="413">
                  <c:v>0.818817138671875</c:v>
                </c:pt>
                <c:pt idx="414">
                  <c:v>0.818695068359375</c:v>
                </c:pt>
                <c:pt idx="415">
                  <c:v>0.81840515136718806</c:v>
                </c:pt>
                <c:pt idx="416">
                  <c:v>0.816619873046875</c:v>
                </c:pt>
                <c:pt idx="417">
                  <c:v>0.81658935546875</c:v>
                </c:pt>
                <c:pt idx="418">
                  <c:v>0.816558837890625</c:v>
                </c:pt>
                <c:pt idx="419">
                  <c:v>0.81651306152343806</c:v>
                </c:pt>
                <c:pt idx="420">
                  <c:v>0.81645202636718806</c:v>
                </c:pt>
                <c:pt idx="421">
                  <c:v>0.81639099121093806</c:v>
                </c:pt>
                <c:pt idx="422">
                  <c:v>0.81634521484375</c:v>
                </c:pt>
                <c:pt idx="423">
                  <c:v>0.8162841796875</c:v>
                </c:pt>
                <c:pt idx="424">
                  <c:v>0.81623840332031306</c:v>
                </c:pt>
                <c:pt idx="425">
                  <c:v>0.81617736816406306</c:v>
                </c:pt>
                <c:pt idx="426">
                  <c:v>0.816131591796875</c:v>
                </c:pt>
                <c:pt idx="427">
                  <c:v>0.816070556640625</c:v>
                </c:pt>
                <c:pt idx="428">
                  <c:v>0.81602478027343806</c:v>
                </c:pt>
                <c:pt idx="429">
                  <c:v>0.81597900390625</c:v>
                </c:pt>
                <c:pt idx="430">
                  <c:v>0.81593322753906306</c:v>
                </c:pt>
                <c:pt idx="431">
                  <c:v>0.81590270996093806</c:v>
                </c:pt>
                <c:pt idx="432">
                  <c:v>0.81587219238281306</c:v>
                </c:pt>
                <c:pt idx="433">
                  <c:v>0.815826416015625</c:v>
                </c:pt>
                <c:pt idx="434">
                  <c:v>0.8157958984375</c:v>
                </c:pt>
                <c:pt idx="435">
                  <c:v>0.81573486328125</c:v>
                </c:pt>
                <c:pt idx="436">
                  <c:v>0.815704345703125</c:v>
                </c:pt>
                <c:pt idx="437">
                  <c:v>0.815673828125</c:v>
                </c:pt>
                <c:pt idx="438">
                  <c:v>0.815643310546875</c:v>
                </c:pt>
                <c:pt idx="439">
                  <c:v>0.81562805175781306</c:v>
                </c:pt>
                <c:pt idx="440">
                  <c:v>0.81561279296875</c:v>
                </c:pt>
                <c:pt idx="441">
                  <c:v>0.81562805175781306</c:v>
                </c:pt>
                <c:pt idx="442">
                  <c:v>0.81565856933593806</c:v>
                </c:pt>
                <c:pt idx="443">
                  <c:v>0.81660461425781306</c:v>
                </c:pt>
                <c:pt idx="444">
                  <c:v>0.81671142578125</c:v>
                </c:pt>
                <c:pt idx="445">
                  <c:v>0.816650390625</c:v>
                </c:pt>
                <c:pt idx="446">
                  <c:v>0.81657409667968806</c:v>
                </c:pt>
                <c:pt idx="447">
                  <c:v>0.81651306152343806</c:v>
                </c:pt>
                <c:pt idx="448">
                  <c:v>0.816436767578125</c:v>
                </c:pt>
                <c:pt idx="449">
                  <c:v>0.81636047363281306</c:v>
                </c:pt>
                <c:pt idx="450">
                  <c:v>0.81629943847656306</c:v>
                </c:pt>
                <c:pt idx="451">
                  <c:v>0.81622314453125</c:v>
                </c:pt>
                <c:pt idx="452">
                  <c:v>0.816162109375</c:v>
                </c:pt>
                <c:pt idx="453">
                  <c:v>0.81610107421875</c:v>
                </c:pt>
                <c:pt idx="454">
                  <c:v>0.8160400390625</c:v>
                </c:pt>
                <c:pt idx="455">
                  <c:v>0.81596374511718806</c:v>
                </c:pt>
                <c:pt idx="456">
                  <c:v>0.81590270996093806</c:v>
                </c:pt>
                <c:pt idx="457">
                  <c:v>0.815826416015625</c:v>
                </c:pt>
                <c:pt idx="458">
                  <c:v>0.815765380859375</c:v>
                </c:pt>
                <c:pt idx="459">
                  <c:v>0.815704345703125</c:v>
                </c:pt>
                <c:pt idx="460">
                  <c:v>0.81562805175781306</c:v>
                </c:pt>
                <c:pt idx="461">
                  <c:v>0.81556701660156306</c:v>
                </c:pt>
                <c:pt idx="462">
                  <c:v>0.81549072265625</c:v>
                </c:pt>
                <c:pt idx="463">
                  <c:v>0.8154296875</c:v>
                </c:pt>
                <c:pt idx="464">
                  <c:v>0.81536865234375</c:v>
                </c:pt>
                <c:pt idx="465">
                  <c:v>0.81529235839843806</c:v>
                </c:pt>
                <c:pt idx="466">
                  <c:v>0.815216064453125</c:v>
                </c:pt>
                <c:pt idx="467">
                  <c:v>0.815155029296875</c:v>
                </c:pt>
                <c:pt idx="468">
                  <c:v>0.815093994140625</c:v>
                </c:pt>
                <c:pt idx="469">
                  <c:v>0.81501770019531306</c:v>
                </c:pt>
                <c:pt idx="470">
                  <c:v>0.81495666503906306</c:v>
                </c:pt>
                <c:pt idx="471">
                  <c:v>0.81489562988281306</c:v>
                </c:pt>
                <c:pt idx="472">
                  <c:v>0.8148193359375</c:v>
                </c:pt>
                <c:pt idx="473">
                  <c:v>0.81475830078125</c:v>
                </c:pt>
                <c:pt idx="474">
                  <c:v>0.814697265625</c:v>
                </c:pt>
                <c:pt idx="475">
                  <c:v>0.81462097167968806</c:v>
                </c:pt>
                <c:pt idx="476">
                  <c:v>0.81455993652343806</c:v>
                </c:pt>
                <c:pt idx="477">
                  <c:v>0.81449890136718806</c:v>
                </c:pt>
                <c:pt idx="478">
                  <c:v>0.814422607421875</c:v>
                </c:pt>
                <c:pt idx="479">
                  <c:v>0.814361572265625</c:v>
                </c:pt>
                <c:pt idx="480">
                  <c:v>0.814300537109375</c:v>
                </c:pt>
                <c:pt idx="481">
                  <c:v>0.814239501953125</c:v>
                </c:pt>
                <c:pt idx="482">
                  <c:v>0.814178466796875</c:v>
                </c:pt>
                <c:pt idx="483">
                  <c:v>0.81410217285156306</c:v>
                </c:pt>
                <c:pt idx="484">
                  <c:v>0.81404113769531306</c:v>
                </c:pt>
                <c:pt idx="485">
                  <c:v>0.81398010253906306</c:v>
                </c:pt>
                <c:pt idx="486">
                  <c:v>0.81390380859375</c:v>
                </c:pt>
                <c:pt idx="487">
                  <c:v>0.8138427734375</c:v>
                </c:pt>
                <c:pt idx="488">
                  <c:v>0.81378173828125</c:v>
                </c:pt>
                <c:pt idx="489">
                  <c:v>0.813720703125</c:v>
                </c:pt>
                <c:pt idx="490">
                  <c:v>0.81365966796875</c:v>
                </c:pt>
                <c:pt idx="491">
                  <c:v>0.8135986328125</c:v>
                </c:pt>
                <c:pt idx="492">
                  <c:v>0.81352233886718806</c:v>
                </c:pt>
                <c:pt idx="493">
                  <c:v>0.81346130371093806</c:v>
                </c:pt>
                <c:pt idx="494">
                  <c:v>0.81340026855468806</c:v>
                </c:pt>
                <c:pt idx="495">
                  <c:v>0.81333923339843806</c:v>
                </c:pt>
                <c:pt idx="496">
                  <c:v>0.81327819824218806</c:v>
                </c:pt>
                <c:pt idx="497">
                  <c:v>0.81321716308593806</c:v>
                </c:pt>
                <c:pt idx="498">
                  <c:v>0.81315612792968806</c:v>
                </c:pt>
                <c:pt idx="499">
                  <c:v>0.81309509277343806</c:v>
                </c:pt>
                <c:pt idx="500">
                  <c:v>0.81303405761718806</c:v>
                </c:pt>
                <c:pt idx="501">
                  <c:v>0.81297302246093806</c:v>
                </c:pt>
                <c:pt idx="502">
                  <c:v>0.81291198730468806</c:v>
                </c:pt>
                <c:pt idx="503">
                  <c:v>0.81285095214843806</c:v>
                </c:pt>
                <c:pt idx="504">
                  <c:v>0.81278991699218806</c:v>
                </c:pt>
                <c:pt idx="505">
                  <c:v>0.81272888183593806</c:v>
                </c:pt>
                <c:pt idx="506">
                  <c:v>0.81266784667968806</c:v>
                </c:pt>
                <c:pt idx="507">
                  <c:v>0.81260681152343806</c:v>
                </c:pt>
                <c:pt idx="508">
                  <c:v>0.81254577636718806</c:v>
                </c:pt>
                <c:pt idx="509">
                  <c:v>0.81248474121093806</c:v>
                </c:pt>
                <c:pt idx="510">
                  <c:v>0.81242370605468806</c:v>
                </c:pt>
                <c:pt idx="511">
                  <c:v>0.8123779296875</c:v>
                </c:pt>
                <c:pt idx="512">
                  <c:v>0.81231689453125</c:v>
                </c:pt>
                <c:pt idx="513">
                  <c:v>0.812255859375</c:v>
                </c:pt>
                <c:pt idx="514">
                  <c:v>0.81219482421875</c:v>
                </c:pt>
                <c:pt idx="515">
                  <c:v>0.81214904785156306</c:v>
                </c:pt>
                <c:pt idx="516">
                  <c:v>0.81208801269531306</c:v>
                </c:pt>
                <c:pt idx="517">
                  <c:v>0.81202697753906306</c:v>
                </c:pt>
                <c:pt idx="518">
                  <c:v>0.811981201171875</c:v>
                </c:pt>
                <c:pt idx="519">
                  <c:v>0.811920166015625</c:v>
                </c:pt>
                <c:pt idx="520">
                  <c:v>0.811859130859375</c:v>
                </c:pt>
                <c:pt idx="521">
                  <c:v>0.811798095703125</c:v>
                </c:pt>
                <c:pt idx="522">
                  <c:v>0.81175231933593806</c:v>
                </c:pt>
                <c:pt idx="523">
                  <c:v>0.81169128417968806</c:v>
                </c:pt>
                <c:pt idx="524">
                  <c:v>0.8116455078125</c:v>
                </c:pt>
                <c:pt idx="525">
                  <c:v>0.81158447265625</c:v>
                </c:pt>
                <c:pt idx="526">
                  <c:v>0.8115234375</c:v>
                </c:pt>
                <c:pt idx="527">
                  <c:v>0.81147766113281306</c:v>
                </c:pt>
                <c:pt idx="528">
                  <c:v>0.81141662597656306</c:v>
                </c:pt>
                <c:pt idx="529">
                  <c:v>0.81135559082031306</c:v>
                </c:pt>
                <c:pt idx="530">
                  <c:v>0.811309814453125</c:v>
                </c:pt>
                <c:pt idx="531">
                  <c:v>0.811248779296875</c:v>
                </c:pt>
                <c:pt idx="532">
                  <c:v>0.81120300292968806</c:v>
                </c:pt>
                <c:pt idx="533">
                  <c:v>0.8111572265625</c:v>
                </c:pt>
                <c:pt idx="534">
                  <c:v>0.81109619140625</c:v>
                </c:pt>
                <c:pt idx="535">
                  <c:v>0.81105041503906306</c:v>
                </c:pt>
                <c:pt idx="536">
                  <c:v>0.81098937988281306</c:v>
                </c:pt>
                <c:pt idx="537">
                  <c:v>0.810943603515625</c:v>
                </c:pt>
                <c:pt idx="538">
                  <c:v>0.81089782714843806</c:v>
                </c:pt>
                <c:pt idx="539">
                  <c:v>0.81083679199218806</c:v>
                </c:pt>
                <c:pt idx="540">
                  <c:v>0.810791015625</c:v>
                </c:pt>
                <c:pt idx="541">
                  <c:v>0.81074523925781306</c:v>
                </c:pt>
                <c:pt idx="542">
                  <c:v>0.81068420410156306</c:v>
                </c:pt>
                <c:pt idx="543">
                  <c:v>0.810638427734375</c:v>
                </c:pt>
                <c:pt idx="544">
                  <c:v>0.810577392578125</c:v>
                </c:pt>
                <c:pt idx="545">
                  <c:v>0.81053161621093806</c:v>
                </c:pt>
                <c:pt idx="546">
                  <c:v>0.81048583984375</c:v>
                </c:pt>
                <c:pt idx="547">
                  <c:v>0.81044006347656306</c:v>
                </c:pt>
                <c:pt idx="548">
                  <c:v>0.810394287109375</c:v>
                </c:pt>
                <c:pt idx="549">
                  <c:v>0.810333251953125</c:v>
                </c:pt>
                <c:pt idx="550">
                  <c:v>0.81028747558593806</c:v>
                </c:pt>
                <c:pt idx="551">
                  <c:v>0.81024169921875</c:v>
                </c:pt>
                <c:pt idx="552">
                  <c:v>0.8101806640625</c:v>
                </c:pt>
                <c:pt idx="553">
                  <c:v>0.810150146484375</c:v>
                </c:pt>
                <c:pt idx="554">
                  <c:v>0.810089111328125</c:v>
                </c:pt>
                <c:pt idx="555">
                  <c:v>0.81004333496093806</c:v>
                </c:pt>
                <c:pt idx="556">
                  <c:v>0.80999755859375</c:v>
                </c:pt>
                <c:pt idx="557">
                  <c:v>0.80995178222656306</c:v>
                </c:pt>
                <c:pt idx="558">
                  <c:v>0.809906005859375</c:v>
                </c:pt>
                <c:pt idx="559">
                  <c:v>0.80986022949218806</c:v>
                </c:pt>
                <c:pt idx="560">
                  <c:v>0.809814453125</c:v>
                </c:pt>
                <c:pt idx="561">
                  <c:v>0.80976867675781306</c:v>
                </c:pt>
                <c:pt idx="562">
                  <c:v>0.809722900390625</c:v>
                </c:pt>
                <c:pt idx="563">
                  <c:v>0.80967712402343806</c:v>
                </c:pt>
                <c:pt idx="564">
                  <c:v>0.80963134765625</c:v>
                </c:pt>
                <c:pt idx="565">
                  <c:v>0.80958557128906306</c:v>
                </c:pt>
                <c:pt idx="566">
                  <c:v>0.809539794921875</c:v>
                </c:pt>
                <c:pt idx="567">
                  <c:v>0.80949401855468806</c:v>
                </c:pt>
                <c:pt idx="568">
                  <c:v>0.8094482421875</c:v>
                </c:pt>
                <c:pt idx="569">
                  <c:v>0.80940246582031306</c:v>
                </c:pt>
                <c:pt idx="570">
                  <c:v>0.80937194824218806</c:v>
                </c:pt>
                <c:pt idx="571">
                  <c:v>0.809326171875</c:v>
                </c:pt>
                <c:pt idx="572">
                  <c:v>0.80928039550781306</c:v>
                </c:pt>
                <c:pt idx="573">
                  <c:v>0.809234619140625</c:v>
                </c:pt>
                <c:pt idx="574">
                  <c:v>0.80918884277343806</c:v>
                </c:pt>
                <c:pt idx="575">
                  <c:v>0.80915832519531306</c:v>
                </c:pt>
                <c:pt idx="576">
                  <c:v>0.809112548828125</c:v>
                </c:pt>
                <c:pt idx="577">
                  <c:v>0.80906677246093806</c:v>
                </c:pt>
                <c:pt idx="578">
                  <c:v>0.80902099609375</c:v>
                </c:pt>
                <c:pt idx="579">
                  <c:v>0.80897521972656306</c:v>
                </c:pt>
                <c:pt idx="580">
                  <c:v>0.808929443359375</c:v>
                </c:pt>
                <c:pt idx="581">
                  <c:v>0.80889892578125</c:v>
                </c:pt>
                <c:pt idx="582">
                  <c:v>0.80885314941406306</c:v>
                </c:pt>
                <c:pt idx="583">
                  <c:v>0.808807373046875</c:v>
                </c:pt>
                <c:pt idx="584">
                  <c:v>0.80877685546875</c:v>
                </c:pt>
                <c:pt idx="585">
                  <c:v>0.80873107910156306</c:v>
                </c:pt>
                <c:pt idx="586">
                  <c:v>0.80870056152343806</c:v>
                </c:pt>
                <c:pt idx="587">
                  <c:v>0.80865478515625</c:v>
                </c:pt>
                <c:pt idx="588">
                  <c:v>0.80860900878906306</c:v>
                </c:pt>
                <c:pt idx="589">
                  <c:v>0.80857849121093806</c:v>
                </c:pt>
                <c:pt idx="590">
                  <c:v>0.80853271484375</c:v>
                </c:pt>
                <c:pt idx="591">
                  <c:v>0.808502197265625</c:v>
                </c:pt>
                <c:pt idx="592">
                  <c:v>0.80845642089843806</c:v>
                </c:pt>
                <c:pt idx="593">
                  <c:v>0.80842590332031306</c:v>
                </c:pt>
                <c:pt idx="594">
                  <c:v>0.808380126953125</c:v>
                </c:pt>
                <c:pt idx="595">
                  <c:v>0.808349609375</c:v>
                </c:pt>
                <c:pt idx="596">
                  <c:v>0.80830383300781306</c:v>
                </c:pt>
                <c:pt idx="597">
                  <c:v>0.808258056640625</c:v>
                </c:pt>
                <c:pt idx="598">
                  <c:v>0.8082275390625</c:v>
                </c:pt>
                <c:pt idx="599">
                  <c:v>0.80818176269531306</c:v>
                </c:pt>
                <c:pt idx="600">
                  <c:v>0.80816650390625</c:v>
                </c:pt>
                <c:pt idx="601">
                  <c:v>0.80810546875</c:v>
                </c:pt>
                <c:pt idx="602">
                  <c:v>0.808074951171875</c:v>
                </c:pt>
                <c:pt idx="603">
                  <c:v>0.80804443359375</c:v>
                </c:pt>
                <c:pt idx="604">
                  <c:v>0.80799865722656306</c:v>
                </c:pt>
                <c:pt idx="605">
                  <c:v>0.80796813964843806</c:v>
                </c:pt>
                <c:pt idx="606">
                  <c:v>0.80793762207031306</c:v>
                </c:pt>
                <c:pt idx="607">
                  <c:v>0.80790710449218806</c:v>
                </c:pt>
                <c:pt idx="608">
                  <c:v>0.807861328125</c:v>
                </c:pt>
                <c:pt idx="609">
                  <c:v>0.807830810546875</c:v>
                </c:pt>
                <c:pt idx="610">
                  <c:v>0.80778503417968806</c:v>
                </c:pt>
                <c:pt idx="611">
                  <c:v>0.80775451660156306</c:v>
                </c:pt>
                <c:pt idx="612">
                  <c:v>0.80772399902343806</c:v>
                </c:pt>
                <c:pt idx="613">
                  <c:v>0.80769348144531306</c:v>
                </c:pt>
                <c:pt idx="614">
                  <c:v>0.80766296386718806</c:v>
                </c:pt>
                <c:pt idx="615">
                  <c:v>0.8076171875</c:v>
                </c:pt>
                <c:pt idx="616">
                  <c:v>0.807586669921875</c:v>
                </c:pt>
                <c:pt idx="617">
                  <c:v>0.80755615234375</c:v>
                </c:pt>
                <c:pt idx="618">
                  <c:v>0.807525634765625</c:v>
                </c:pt>
                <c:pt idx="619">
                  <c:v>0.8074951171875</c:v>
                </c:pt>
                <c:pt idx="620">
                  <c:v>0.80744934082031306</c:v>
                </c:pt>
                <c:pt idx="621">
                  <c:v>0.80741882324218806</c:v>
                </c:pt>
                <c:pt idx="622">
                  <c:v>0.807403564453125</c:v>
                </c:pt>
                <c:pt idx="623">
                  <c:v>0.80735778808593806</c:v>
                </c:pt>
                <c:pt idx="624">
                  <c:v>0.807342529296875</c:v>
                </c:pt>
                <c:pt idx="625">
                  <c:v>0.80729675292968806</c:v>
                </c:pt>
                <c:pt idx="626">
                  <c:v>0.80726623535156306</c:v>
                </c:pt>
                <c:pt idx="627">
                  <c:v>0.80723571777343806</c:v>
                </c:pt>
                <c:pt idx="628">
                  <c:v>0.80720520019531306</c:v>
                </c:pt>
                <c:pt idx="629">
                  <c:v>0.80717468261718806</c:v>
                </c:pt>
                <c:pt idx="630">
                  <c:v>0.80714416503906306</c:v>
                </c:pt>
                <c:pt idx="631">
                  <c:v>0.80711364746093806</c:v>
                </c:pt>
                <c:pt idx="632">
                  <c:v>0.80708312988281306</c:v>
                </c:pt>
                <c:pt idx="633">
                  <c:v>0.80705261230468806</c:v>
                </c:pt>
                <c:pt idx="634">
                  <c:v>0.80702209472656306</c:v>
                </c:pt>
                <c:pt idx="635">
                  <c:v>0.80699157714843806</c:v>
                </c:pt>
                <c:pt idx="636">
                  <c:v>0.80696105957031306</c:v>
                </c:pt>
                <c:pt idx="637">
                  <c:v>0.80693054199218806</c:v>
                </c:pt>
                <c:pt idx="638">
                  <c:v>0.806915283203125</c:v>
                </c:pt>
                <c:pt idx="639">
                  <c:v>0.806884765625</c:v>
                </c:pt>
                <c:pt idx="640">
                  <c:v>0.806854248046875</c:v>
                </c:pt>
                <c:pt idx="641">
                  <c:v>0.80682373046875</c:v>
                </c:pt>
                <c:pt idx="642">
                  <c:v>0.806793212890625</c:v>
                </c:pt>
                <c:pt idx="643">
                  <c:v>0.8067626953125</c:v>
                </c:pt>
                <c:pt idx="644">
                  <c:v>0.806732177734375</c:v>
                </c:pt>
                <c:pt idx="645">
                  <c:v>0.80670166015625</c:v>
                </c:pt>
                <c:pt idx="646">
                  <c:v>0.80668640136718806</c:v>
                </c:pt>
                <c:pt idx="647">
                  <c:v>0.80665588378906306</c:v>
                </c:pt>
                <c:pt idx="648">
                  <c:v>0.80662536621093806</c:v>
                </c:pt>
                <c:pt idx="649">
                  <c:v>0.806610107421875</c:v>
                </c:pt>
                <c:pt idx="650">
                  <c:v>0.80657958984375</c:v>
                </c:pt>
                <c:pt idx="651">
                  <c:v>0.806549072265625</c:v>
                </c:pt>
                <c:pt idx="652">
                  <c:v>0.8065185546875</c:v>
                </c:pt>
                <c:pt idx="653">
                  <c:v>0.80650329589843806</c:v>
                </c:pt>
                <c:pt idx="654">
                  <c:v>0.80647277832031306</c:v>
                </c:pt>
                <c:pt idx="655">
                  <c:v>0.80644226074218806</c:v>
                </c:pt>
                <c:pt idx="656">
                  <c:v>0.80641174316406306</c:v>
                </c:pt>
                <c:pt idx="657">
                  <c:v>0.806396484375</c:v>
                </c:pt>
                <c:pt idx="658">
                  <c:v>0.806365966796875</c:v>
                </c:pt>
                <c:pt idx="659">
                  <c:v>0.80633544921875</c:v>
                </c:pt>
                <c:pt idx="660">
                  <c:v>0.80632019042968806</c:v>
                </c:pt>
                <c:pt idx="661">
                  <c:v>0.80628967285156306</c:v>
                </c:pt>
                <c:pt idx="662">
                  <c:v>0.8062744140625</c:v>
                </c:pt>
                <c:pt idx="663">
                  <c:v>0.806243896484375</c:v>
                </c:pt>
                <c:pt idx="664">
                  <c:v>0.80621337890625</c:v>
                </c:pt>
                <c:pt idx="665">
                  <c:v>0.80619812011718806</c:v>
                </c:pt>
                <c:pt idx="666">
                  <c:v>0.80616760253906306</c:v>
                </c:pt>
                <c:pt idx="667">
                  <c:v>0.80615234375</c:v>
                </c:pt>
                <c:pt idx="668">
                  <c:v>0.806121826171875</c:v>
                </c:pt>
                <c:pt idx="669">
                  <c:v>0.80610656738281306</c:v>
                </c:pt>
                <c:pt idx="670">
                  <c:v>0.80607604980468806</c:v>
                </c:pt>
                <c:pt idx="671">
                  <c:v>0.806060791015625</c:v>
                </c:pt>
                <c:pt idx="672">
                  <c:v>0.8060302734375</c:v>
                </c:pt>
                <c:pt idx="673">
                  <c:v>0.80601501464843806</c:v>
                </c:pt>
                <c:pt idx="674">
                  <c:v>0.80598449707031306</c:v>
                </c:pt>
                <c:pt idx="675">
                  <c:v>0.80596923828125</c:v>
                </c:pt>
                <c:pt idx="676">
                  <c:v>0.805938720703125</c:v>
                </c:pt>
                <c:pt idx="677">
                  <c:v>0.80592346191406306</c:v>
                </c:pt>
                <c:pt idx="678">
                  <c:v>0.805908203125</c:v>
                </c:pt>
                <c:pt idx="679">
                  <c:v>0.805877685546875</c:v>
                </c:pt>
                <c:pt idx="680">
                  <c:v>0.80586242675781306</c:v>
                </c:pt>
                <c:pt idx="681">
                  <c:v>0.80583190917968806</c:v>
                </c:pt>
                <c:pt idx="682">
                  <c:v>0.805816650390625</c:v>
                </c:pt>
                <c:pt idx="683">
                  <c:v>0.80580139160156306</c:v>
                </c:pt>
                <c:pt idx="684">
                  <c:v>0.80577087402343806</c:v>
                </c:pt>
                <c:pt idx="685">
                  <c:v>0.805755615234375</c:v>
                </c:pt>
                <c:pt idx="686">
                  <c:v>0.80572509765625</c:v>
                </c:pt>
                <c:pt idx="687">
                  <c:v>0.80570983886718806</c:v>
                </c:pt>
                <c:pt idx="688">
                  <c:v>0.805694580078125</c:v>
                </c:pt>
                <c:pt idx="689">
                  <c:v>0.8056640625</c:v>
                </c:pt>
                <c:pt idx="690">
                  <c:v>0.80564880371093806</c:v>
                </c:pt>
                <c:pt idx="691">
                  <c:v>0.805633544921875</c:v>
                </c:pt>
                <c:pt idx="692">
                  <c:v>0.80561828613281306</c:v>
                </c:pt>
                <c:pt idx="693">
                  <c:v>0.80558776855468806</c:v>
                </c:pt>
                <c:pt idx="694">
                  <c:v>0.805572509765625</c:v>
                </c:pt>
                <c:pt idx="695">
                  <c:v>0.80555725097656306</c:v>
                </c:pt>
                <c:pt idx="696">
                  <c:v>0.8055419921875</c:v>
                </c:pt>
                <c:pt idx="697">
                  <c:v>0.80552673339843806</c:v>
                </c:pt>
                <c:pt idx="698">
                  <c:v>0.80549621582031306</c:v>
                </c:pt>
                <c:pt idx="699">
                  <c:v>0.80548095703125</c:v>
                </c:pt>
                <c:pt idx="700">
                  <c:v>0.80546569824218806</c:v>
                </c:pt>
                <c:pt idx="701">
                  <c:v>0.805450439453125</c:v>
                </c:pt>
                <c:pt idx="702">
                  <c:v>0.805419921875</c:v>
                </c:pt>
                <c:pt idx="703">
                  <c:v>0.80540466308593806</c:v>
                </c:pt>
                <c:pt idx="704">
                  <c:v>0.805389404296875</c:v>
                </c:pt>
                <c:pt idx="705">
                  <c:v>0.80537414550781306</c:v>
                </c:pt>
                <c:pt idx="706">
                  <c:v>0.80534362792968806</c:v>
                </c:pt>
                <c:pt idx="707">
                  <c:v>0.80534362792968806</c:v>
                </c:pt>
                <c:pt idx="708">
                  <c:v>0.80531311035156306</c:v>
                </c:pt>
                <c:pt idx="709">
                  <c:v>0.8052978515625</c:v>
                </c:pt>
                <c:pt idx="710">
                  <c:v>0.80528259277343806</c:v>
                </c:pt>
                <c:pt idx="711">
                  <c:v>0.805267333984375</c:v>
                </c:pt>
                <c:pt idx="712">
                  <c:v>0.80525207519531306</c:v>
                </c:pt>
                <c:pt idx="713">
                  <c:v>0.80523681640625</c:v>
                </c:pt>
                <c:pt idx="714">
                  <c:v>0.80522155761718806</c:v>
                </c:pt>
                <c:pt idx="715">
                  <c:v>0.80519104003906306</c:v>
                </c:pt>
                <c:pt idx="716">
                  <c:v>0.80517578125</c:v>
                </c:pt>
                <c:pt idx="717">
                  <c:v>0.80516052246093806</c:v>
                </c:pt>
                <c:pt idx="718">
                  <c:v>0.80516052246093806</c:v>
                </c:pt>
                <c:pt idx="719">
                  <c:v>0.80513000488281306</c:v>
                </c:pt>
                <c:pt idx="720">
                  <c:v>0.80513000488281306</c:v>
                </c:pt>
                <c:pt idx="721">
                  <c:v>0.80511474609375</c:v>
                </c:pt>
                <c:pt idx="722">
                  <c:v>0.80509948730468806</c:v>
                </c:pt>
                <c:pt idx="723">
                  <c:v>0.805084228515625</c:v>
                </c:pt>
                <c:pt idx="724">
                  <c:v>0.80506896972656306</c:v>
                </c:pt>
                <c:pt idx="725">
                  <c:v>0.8050537109375</c:v>
                </c:pt>
                <c:pt idx="726">
                  <c:v>0.80503845214843806</c:v>
                </c:pt>
                <c:pt idx="727">
                  <c:v>0.805023193359375</c:v>
                </c:pt>
                <c:pt idx="728">
                  <c:v>0.80500793457031306</c:v>
                </c:pt>
                <c:pt idx="729">
                  <c:v>0.80499267578125</c:v>
                </c:pt>
                <c:pt idx="730">
                  <c:v>0.80497741699218806</c:v>
                </c:pt>
                <c:pt idx="731">
                  <c:v>0.804962158203125</c:v>
                </c:pt>
                <c:pt idx="732">
                  <c:v>0.804962158203125</c:v>
                </c:pt>
                <c:pt idx="733">
                  <c:v>0.80494689941406306</c:v>
                </c:pt>
                <c:pt idx="734">
                  <c:v>0.804931640625</c:v>
                </c:pt>
                <c:pt idx="735">
                  <c:v>0.80491638183593806</c:v>
                </c:pt>
                <c:pt idx="736">
                  <c:v>0.804901123046875</c:v>
                </c:pt>
                <c:pt idx="737">
                  <c:v>0.80488586425781306</c:v>
                </c:pt>
                <c:pt idx="738">
                  <c:v>0.80488586425781306</c:v>
                </c:pt>
                <c:pt idx="739">
                  <c:v>0.80487060546875</c:v>
                </c:pt>
                <c:pt idx="740">
                  <c:v>0.80485534667968806</c:v>
                </c:pt>
                <c:pt idx="741">
                  <c:v>0.804840087890625</c:v>
                </c:pt>
                <c:pt idx="742">
                  <c:v>0.80482482910156306</c:v>
                </c:pt>
                <c:pt idx="743">
                  <c:v>0.80482482910156306</c:v>
                </c:pt>
                <c:pt idx="744">
                  <c:v>0.8048095703125</c:v>
                </c:pt>
                <c:pt idx="745">
                  <c:v>0.80479431152343806</c:v>
                </c:pt>
                <c:pt idx="746">
                  <c:v>0.80479431152343806</c:v>
                </c:pt>
                <c:pt idx="747">
                  <c:v>0.80476379394531306</c:v>
                </c:pt>
                <c:pt idx="748">
                  <c:v>0.80476379394531306</c:v>
                </c:pt>
                <c:pt idx="749">
                  <c:v>0.80474853515625</c:v>
                </c:pt>
                <c:pt idx="750">
                  <c:v>0.80473327636718806</c:v>
                </c:pt>
                <c:pt idx="751">
                  <c:v>0.80473327636718806</c:v>
                </c:pt>
                <c:pt idx="752">
                  <c:v>0.804718017578125</c:v>
                </c:pt>
                <c:pt idx="753">
                  <c:v>0.80470275878906306</c:v>
                </c:pt>
                <c:pt idx="754">
                  <c:v>0.8046875</c:v>
                </c:pt>
                <c:pt idx="755">
                  <c:v>0.8046875</c:v>
                </c:pt>
                <c:pt idx="756">
                  <c:v>0.80467224121093806</c:v>
                </c:pt>
                <c:pt idx="757">
                  <c:v>0.80467224121093806</c:v>
                </c:pt>
                <c:pt idx="758">
                  <c:v>0.804656982421875</c:v>
                </c:pt>
                <c:pt idx="759">
                  <c:v>0.80464172363281306</c:v>
                </c:pt>
                <c:pt idx="760">
                  <c:v>0.80464172363281306</c:v>
                </c:pt>
                <c:pt idx="761">
                  <c:v>0.80462646484375</c:v>
                </c:pt>
                <c:pt idx="762">
                  <c:v>0.80461120605468806</c:v>
                </c:pt>
                <c:pt idx="763">
                  <c:v>0.80461120605468806</c:v>
                </c:pt>
                <c:pt idx="764">
                  <c:v>0.804595947265625</c:v>
                </c:pt>
                <c:pt idx="765">
                  <c:v>0.80458068847656306</c:v>
                </c:pt>
                <c:pt idx="766">
                  <c:v>0.80458068847656306</c:v>
                </c:pt>
                <c:pt idx="767">
                  <c:v>0.8045654296875</c:v>
                </c:pt>
                <c:pt idx="768">
                  <c:v>0.80455017089843806</c:v>
                </c:pt>
                <c:pt idx="769">
                  <c:v>0.80455017089843806</c:v>
                </c:pt>
                <c:pt idx="770">
                  <c:v>0.804534912109375</c:v>
                </c:pt>
                <c:pt idx="771">
                  <c:v>0.804534912109375</c:v>
                </c:pt>
                <c:pt idx="772">
                  <c:v>0.804534912109375</c:v>
                </c:pt>
                <c:pt idx="773">
                  <c:v>0.80451965332031306</c:v>
                </c:pt>
                <c:pt idx="774">
                  <c:v>0.80450439453125</c:v>
                </c:pt>
                <c:pt idx="775">
                  <c:v>0.80450439453125</c:v>
                </c:pt>
                <c:pt idx="776">
                  <c:v>0.80448913574218806</c:v>
                </c:pt>
                <c:pt idx="777">
                  <c:v>0.80448913574218806</c:v>
                </c:pt>
                <c:pt idx="778">
                  <c:v>0.804473876953125</c:v>
                </c:pt>
                <c:pt idx="779">
                  <c:v>0.804473876953125</c:v>
                </c:pt>
                <c:pt idx="780">
                  <c:v>0.80445861816406306</c:v>
                </c:pt>
                <c:pt idx="781">
                  <c:v>0.80445861816406306</c:v>
                </c:pt>
                <c:pt idx="782">
                  <c:v>0.804443359375</c:v>
                </c:pt>
                <c:pt idx="783">
                  <c:v>0.804443359375</c:v>
                </c:pt>
                <c:pt idx="784">
                  <c:v>0.80442810058593806</c:v>
                </c:pt>
                <c:pt idx="785">
                  <c:v>0.80442810058593806</c:v>
                </c:pt>
                <c:pt idx="786">
                  <c:v>0.804412841796875</c:v>
                </c:pt>
                <c:pt idx="787">
                  <c:v>0.804412841796875</c:v>
                </c:pt>
                <c:pt idx="788">
                  <c:v>0.804412841796875</c:v>
                </c:pt>
                <c:pt idx="789">
                  <c:v>0.80439758300781306</c:v>
                </c:pt>
                <c:pt idx="790">
                  <c:v>0.80439758300781306</c:v>
                </c:pt>
                <c:pt idx="791">
                  <c:v>0.80438232421875</c:v>
                </c:pt>
                <c:pt idx="792">
                  <c:v>0.80438232421875</c:v>
                </c:pt>
                <c:pt idx="793">
                  <c:v>0.80436706542968806</c:v>
                </c:pt>
                <c:pt idx="794">
                  <c:v>0.80436706542968806</c:v>
                </c:pt>
                <c:pt idx="795">
                  <c:v>0.80436706542968806</c:v>
                </c:pt>
                <c:pt idx="796">
                  <c:v>0.804351806640625</c:v>
                </c:pt>
                <c:pt idx="797">
                  <c:v>0.804351806640625</c:v>
                </c:pt>
                <c:pt idx="798">
                  <c:v>0.804351806640625</c:v>
                </c:pt>
                <c:pt idx="799">
                  <c:v>0.804351806640625</c:v>
                </c:pt>
                <c:pt idx="800">
                  <c:v>0.804351806640625</c:v>
                </c:pt>
                <c:pt idx="801">
                  <c:v>0.80433654785156306</c:v>
                </c:pt>
                <c:pt idx="802">
                  <c:v>0.8043212890625</c:v>
                </c:pt>
                <c:pt idx="803">
                  <c:v>0.8043212890625</c:v>
                </c:pt>
                <c:pt idx="804">
                  <c:v>0.8043212890625</c:v>
                </c:pt>
                <c:pt idx="805">
                  <c:v>0.8043212890625</c:v>
                </c:pt>
                <c:pt idx="806">
                  <c:v>0.80430603027343806</c:v>
                </c:pt>
                <c:pt idx="807">
                  <c:v>0.80430603027343806</c:v>
                </c:pt>
                <c:pt idx="808">
                  <c:v>0.80430603027343806</c:v>
                </c:pt>
                <c:pt idx="809">
                  <c:v>0.804290771484375</c:v>
                </c:pt>
                <c:pt idx="810">
                  <c:v>0.804290771484375</c:v>
                </c:pt>
                <c:pt idx="811">
                  <c:v>0.804290771484375</c:v>
                </c:pt>
                <c:pt idx="812">
                  <c:v>0.80427551269531306</c:v>
                </c:pt>
                <c:pt idx="813">
                  <c:v>0.80427551269531306</c:v>
                </c:pt>
                <c:pt idx="814">
                  <c:v>0.80427551269531306</c:v>
                </c:pt>
                <c:pt idx="815">
                  <c:v>0.80426025390625</c:v>
                </c:pt>
                <c:pt idx="816">
                  <c:v>0.80426025390625</c:v>
                </c:pt>
                <c:pt idx="817">
                  <c:v>0.80426025390625</c:v>
                </c:pt>
                <c:pt idx="818">
                  <c:v>0.80426025390625</c:v>
                </c:pt>
                <c:pt idx="819">
                  <c:v>0.80424499511718806</c:v>
                </c:pt>
                <c:pt idx="820">
                  <c:v>0.80424499511718806</c:v>
                </c:pt>
                <c:pt idx="821">
                  <c:v>0.80424499511718806</c:v>
                </c:pt>
                <c:pt idx="822">
                  <c:v>0.80424499511718806</c:v>
                </c:pt>
                <c:pt idx="823">
                  <c:v>0.80424499511718806</c:v>
                </c:pt>
                <c:pt idx="824">
                  <c:v>0.804229736328125</c:v>
                </c:pt>
                <c:pt idx="825">
                  <c:v>0.804229736328125</c:v>
                </c:pt>
                <c:pt idx="826">
                  <c:v>0.80424499511718806</c:v>
                </c:pt>
                <c:pt idx="827">
                  <c:v>0.804229736328125</c:v>
                </c:pt>
                <c:pt idx="828">
                  <c:v>0.804229736328125</c:v>
                </c:pt>
                <c:pt idx="829">
                  <c:v>0.804229736328125</c:v>
                </c:pt>
                <c:pt idx="830">
                  <c:v>0.804229736328125</c:v>
                </c:pt>
                <c:pt idx="831">
                  <c:v>0.804229736328125</c:v>
                </c:pt>
                <c:pt idx="832">
                  <c:v>0.80421447753906306</c:v>
                </c:pt>
                <c:pt idx="833">
                  <c:v>0.80421447753906306</c:v>
                </c:pt>
                <c:pt idx="834">
                  <c:v>0.80421447753906306</c:v>
                </c:pt>
                <c:pt idx="835">
                  <c:v>0.80419921875</c:v>
                </c:pt>
                <c:pt idx="836">
                  <c:v>0.80421447753906306</c:v>
                </c:pt>
                <c:pt idx="837">
                  <c:v>0.80419921875</c:v>
                </c:pt>
                <c:pt idx="838">
                  <c:v>0.80419921875</c:v>
                </c:pt>
                <c:pt idx="839">
                  <c:v>0.80419921875</c:v>
                </c:pt>
                <c:pt idx="840">
                  <c:v>0.80419921875</c:v>
                </c:pt>
                <c:pt idx="841">
                  <c:v>0.80419921875</c:v>
                </c:pt>
                <c:pt idx="842">
                  <c:v>0.80419921875</c:v>
                </c:pt>
                <c:pt idx="843">
                  <c:v>0.80419921875</c:v>
                </c:pt>
                <c:pt idx="844">
                  <c:v>0.80418395996093806</c:v>
                </c:pt>
                <c:pt idx="845">
                  <c:v>0.80419921875</c:v>
                </c:pt>
                <c:pt idx="846">
                  <c:v>0.80419921875</c:v>
                </c:pt>
                <c:pt idx="847">
                  <c:v>0.80419921875</c:v>
                </c:pt>
                <c:pt idx="848">
                  <c:v>0.80419921875</c:v>
                </c:pt>
                <c:pt idx="849">
                  <c:v>0.80419921875</c:v>
                </c:pt>
                <c:pt idx="850">
                  <c:v>0.80419921875</c:v>
                </c:pt>
                <c:pt idx="851">
                  <c:v>0.80418395996093806</c:v>
                </c:pt>
                <c:pt idx="852">
                  <c:v>0.80418395996093806</c:v>
                </c:pt>
                <c:pt idx="853">
                  <c:v>0.80419921875</c:v>
                </c:pt>
                <c:pt idx="854">
                  <c:v>0.80419921875</c:v>
                </c:pt>
                <c:pt idx="855">
                  <c:v>0.80418395996093806</c:v>
                </c:pt>
                <c:pt idx="856">
                  <c:v>0.80419921875</c:v>
                </c:pt>
                <c:pt idx="857">
                  <c:v>0.80418395996093806</c:v>
                </c:pt>
                <c:pt idx="858">
                  <c:v>0.80418395996093806</c:v>
                </c:pt>
                <c:pt idx="859">
                  <c:v>0.80419921875</c:v>
                </c:pt>
                <c:pt idx="860">
                  <c:v>0.80418395996093806</c:v>
                </c:pt>
                <c:pt idx="861">
                  <c:v>0.80418395996093806</c:v>
                </c:pt>
                <c:pt idx="862">
                  <c:v>0.80418395996093806</c:v>
                </c:pt>
                <c:pt idx="863">
                  <c:v>0.80418395996093806</c:v>
                </c:pt>
                <c:pt idx="864">
                  <c:v>0.80418395996093806</c:v>
                </c:pt>
                <c:pt idx="865">
                  <c:v>0.80418395996093806</c:v>
                </c:pt>
                <c:pt idx="866">
                  <c:v>0.80418395996093806</c:v>
                </c:pt>
                <c:pt idx="867">
                  <c:v>0.80418395996093806</c:v>
                </c:pt>
                <c:pt idx="868">
                  <c:v>0.80418395996093806</c:v>
                </c:pt>
                <c:pt idx="869">
                  <c:v>0.80419921875</c:v>
                </c:pt>
                <c:pt idx="870">
                  <c:v>0.80419921875</c:v>
                </c:pt>
                <c:pt idx="871">
                  <c:v>0.80418395996093806</c:v>
                </c:pt>
                <c:pt idx="872">
                  <c:v>0.80418395996093806</c:v>
                </c:pt>
                <c:pt idx="873">
                  <c:v>0.80418395996093806</c:v>
                </c:pt>
                <c:pt idx="874">
                  <c:v>0.80419921875</c:v>
                </c:pt>
                <c:pt idx="875">
                  <c:v>0.80419921875</c:v>
                </c:pt>
                <c:pt idx="876">
                  <c:v>0.80419921875</c:v>
                </c:pt>
                <c:pt idx="877">
                  <c:v>0.80419921875</c:v>
                </c:pt>
                <c:pt idx="878">
                  <c:v>0.80419921875</c:v>
                </c:pt>
                <c:pt idx="879">
                  <c:v>0.80419921875</c:v>
                </c:pt>
                <c:pt idx="880">
                  <c:v>0.80419921875</c:v>
                </c:pt>
                <c:pt idx="881">
                  <c:v>0.80419921875</c:v>
                </c:pt>
                <c:pt idx="882">
                  <c:v>0.80419921875</c:v>
                </c:pt>
                <c:pt idx="883">
                  <c:v>0.80419921875</c:v>
                </c:pt>
                <c:pt idx="884">
                  <c:v>0.80421447753906306</c:v>
                </c:pt>
                <c:pt idx="885">
                  <c:v>0.80421447753906306</c:v>
                </c:pt>
                <c:pt idx="886">
                  <c:v>0.80419921875</c:v>
                </c:pt>
                <c:pt idx="887">
                  <c:v>0.80421447753906306</c:v>
                </c:pt>
                <c:pt idx="888">
                  <c:v>0.80421447753906306</c:v>
                </c:pt>
                <c:pt idx="889">
                  <c:v>0.804229736328125</c:v>
                </c:pt>
                <c:pt idx="890">
                  <c:v>0.804229736328125</c:v>
                </c:pt>
                <c:pt idx="891">
                  <c:v>0.80421447753906306</c:v>
                </c:pt>
                <c:pt idx="892">
                  <c:v>0.804229736328125</c:v>
                </c:pt>
                <c:pt idx="893">
                  <c:v>0.804229736328125</c:v>
                </c:pt>
                <c:pt idx="894">
                  <c:v>0.804229736328125</c:v>
                </c:pt>
                <c:pt idx="895">
                  <c:v>0.804229736328125</c:v>
                </c:pt>
                <c:pt idx="896">
                  <c:v>0.804229736328125</c:v>
                </c:pt>
                <c:pt idx="897">
                  <c:v>0.80424499511718806</c:v>
                </c:pt>
                <c:pt idx="898">
                  <c:v>0.80424499511718806</c:v>
                </c:pt>
                <c:pt idx="899">
                  <c:v>0.80424499511718806</c:v>
                </c:pt>
                <c:pt idx="900">
                  <c:v>0.80424499511718806</c:v>
                </c:pt>
                <c:pt idx="901">
                  <c:v>0.80424499511718806</c:v>
                </c:pt>
                <c:pt idx="902">
                  <c:v>0.80426025390625</c:v>
                </c:pt>
                <c:pt idx="903">
                  <c:v>0.80426025390625</c:v>
                </c:pt>
                <c:pt idx="904">
                  <c:v>0.80426025390625</c:v>
                </c:pt>
                <c:pt idx="905">
                  <c:v>0.80426025390625</c:v>
                </c:pt>
                <c:pt idx="906">
                  <c:v>0.80426025390625</c:v>
                </c:pt>
                <c:pt idx="907">
                  <c:v>0.80427551269531306</c:v>
                </c:pt>
                <c:pt idx="908">
                  <c:v>0.80426025390625</c:v>
                </c:pt>
                <c:pt idx="909">
                  <c:v>0.80427551269531306</c:v>
                </c:pt>
                <c:pt idx="910">
                  <c:v>0.80427551269531306</c:v>
                </c:pt>
                <c:pt idx="911">
                  <c:v>0.804290771484375</c:v>
                </c:pt>
                <c:pt idx="912">
                  <c:v>0.80427551269531306</c:v>
                </c:pt>
                <c:pt idx="913">
                  <c:v>0.804290771484375</c:v>
                </c:pt>
                <c:pt idx="914">
                  <c:v>0.804290771484375</c:v>
                </c:pt>
                <c:pt idx="915">
                  <c:v>0.804290771484375</c:v>
                </c:pt>
                <c:pt idx="916">
                  <c:v>0.804290771484375</c:v>
                </c:pt>
                <c:pt idx="917">
                  <c:v>0.804290771484375</c:v>
                </c:pt>
                <c:pt idx="918">
                  <c:v>0.80430603027343806</c:v>
                </c:pt>
                <c:pt idx="919">
                  <c:v>0.80430603027343806</c:v>
                </c:pt>
                <c:pt idx="920">
                  <c:v>0.80430603027343806</c:v>
                </c:pt>
                <c:pt idx="921">
                  <c:v>0.8043212890625</c:v>
                </c:pt>
                <c:pt idx="922">
                  <c:v>0.8043212890625</c:v>
                </c:pt>
                <c:pt idx="923">
                  <c:v>0.8043212890625</c:v>
                </c:pt>
                <c:pt idx="924">
                  <c:v>0.8043212890625</c:v>
                </c:pt>
                <c:pt idx="925">
                  <c:v>0.80433654785156306</c:v>
                </c:pt>
                <c:pt idx="926">
                  <c:v>0.80433654785156306</c:v>
                </c:pt>
                <c:pt idx="927">
                  <c:v>0.80433654785156306</c:v>
                </c:pt>
                <c:pt idx="928">
                  <c:v>0.804351806640625</c:v>
                </c:pt>
                <c:pt idx="929">
                  <c:v>0.80433654785156306</c:v>
                </c:pt>
                <c:pt idx="930">
                  <c:v>0.804351806640625</c:v>
                </c:pt>
                <c:pt idx="931">
                  <c:v>0.80436706542968806</c:v>
                </c:pt>
                <c:pt idx="932">
                  <c:v>0.80436706542968806</c:v>
                </c:pt>
                <c:pt idx="933">
                  <c:v>0.80436706542968806</c:v>
                </c:pt>
                <c:pt idx="934">
                  <c:v>0.80436706542968806</c:v>
                </c:pt>
                <c:pt idx="935">
                  <c:v>0.80438232421875</c:v>
                </c:pt>
                <c:pt idx="936">
                  <c:v>0.80438232421875</c:v>
                </c:pt>
                <c:pt idx="937">
                  <c:v>0.80438232421875</c:v>
                </c:pt>
                <c:pt idx="938">
                  <c:v>0.80439758300781306</c:v>
                </c:pt>
                <c:pt idx="939">
                  <c:v>0.80439758300781306</c:v>
                </c:pt>
                <c:pt idx="940">
                  <c:v>0.80439758300781306</c:v>
                </c:pt>
                <c:pt idx="941">
                  <c:v>0.80439758300781306</c:v>
                </c:pt>
                <c:pt idx="942">
                  <c:v>0.804412841796875</c:v>
                </c:pt>
                <c:pt idx="943">
                  <c:v>0.804412841796875</c:v>
                </c:pt>
                <c:pt idx="944">
                  <c:v>0.80442810058593806</c:v>
                </c:pt>
                <c:pt idx="945">
                  <c:v>0.80442810058593806</c:v>
                </c:pt>
                <c:pt idx="946">
                  <c:v>0.80442810058593806</c:v>
                </c:pt>
                <c:pt idx="947">
                  <c:v>0.804443359375</c:v>
                </c:pt>
                <c:pt idx="948">
                  <c:v>0.804443359375</c:v>
                </c:pt>
                <c:pt idx="949">
                  <c:v>0.804443359375</c:v>
                </c:pt>
                <c:pt idx="950">
                  <c:v>0.804443359375</c:v>
                </c:pt>
                <c:pt idx="951">
                  <c:v>0.80445861816406306</c:v>
                </c:pt>
                <c:pt idx="952">
                  <c:v>0.80445861816406306</c:v>
                </c:pt>
                <c:pt idx="953">
                  <c:v>0.80445861816406306</c:v>
                </c:pt>
                <c:pt idx="954">
                  <c:v>0.804473876953125</c:v>
                </c:pt>
                <c:pt idx="955">
                  <c:v>0.80448913574218806</c:v>
                </c:pt>
                <c:pt idx="956">
                  <c:v>0.80448913574218806</c:v>
                </c:pt>
                <c:pt idx="957">
                  <c:v>0.80448913574218806</c:v>
                </c:pt>
                <c:pt idx="958">
                  <c:v>0.80450439453125</c:v>
                </c:pt>
                <c:pt idx="959">
                  <c:v>0.80450439453125</c:v>
                </c:pt>
                <c:pt idx="960">
                  <c:v>0.80451965332031306</c:v>
                </c:pt>
                <c:pt idx="961">
                  <c:v>0.80450439453125</c:v>
                </c:pt>
                <c:pt idx="962">
                  <c:v>0.80451965332031306</c:v>
                </c:pt>
                <c:pt idx="963">
                  <c:v>0.804534912109375</c:v>
                </c:pt>
                <c:pt idx="964">
                  <c:v>0.804534912109375</c:v>
                </c:pt>
                <c:pt idx="965">
                  <c:v>0.804534912109375</c:v>
                </c:pt>
                <c:pt idx="966">
                  <c:v>0.80455017089843806</c:v>
                </c:pt>
                <c:pt idx="967">
                  <c:v>0.80455017089843806</c:v>
                </c:pt>
                <c:pt idx="968">
                  <c:v>0.80455017089843806</c:v>
                </c:pt>
                <c:pt idx="969">
                  <c:v>0.8045654296875</c:v>
                </c:pt>
                <c:pt idx="970">
                  <c:v>0.8045654296875</c:v>
                </c:pt>
                <c:pt idx="971">
                  <c:v>0.80458068847656306</c:v>
                </c:pt>
                <c:pt idx="972">
                  <c:v>0.80458068847656306</c:v>
                </c:pt>
                <c:pt idx="973">
                  <c:v>0.804595947265625</c:v>
                </c:pt>
                <c:pt idx="974">
                  <c:v>0.804595947265625</c:v>
                </c:pt>
                <c:pt idx="975">
                  <c:v>0.804595947265625</c:v>
                </c:pt>
                <c:pt idx="976">
                  <c:v>0.80461120605468806</c:v>
                </c:pt>
                <c:pt idx="977">
                  <c:v>0.80461120605468806</c:v>
                </c:pt>
                <c:pt idx="978">
                  <c:v>0.80462646484375</c:v>
                </c:pt>
                <c:pt idx="979">
                  <c:v>0.80462646484375</c:v>
                </c:pt>
                <c:pt idx="980">
                  <c:v>0.80464172363281306</c:v>
                </c:pt>
                <c:pt idx="981">
                  <c:v>0.80464172363281306</c:v>
                </c:pt>
                <c:pt idx="982">
                  <c:v>0.804656982421875</c:v>
                </c:pt>
                <c:pt idx="983">
                  <c:v>0.804656982421875</c:v>
                </c:pt>
                <c:pt idx="984">
                  <c:v>0.804656982421875</c:v>
                </c:pt>
                <c:pt idx="985">
                  <c:v>0.80467224121093806</c:v>
                </c:pt>
                <c:pt idx="986">
                  <c:v>0.8046875</c:v>
                </c:pt>
                <c:pt idx="987">
                  <c:v>0.8046875</c:v>
                </c:pt>
                <c:pt idx="988">
                  <c:v>0.8046875</c:v>
                </c:pt>
                <c:pt idx="989">
                  <c:v>0.80470275878906306</c:v>
                </c:pt>
                <c:pt idx="990">
                  <c:v>0.80470275878906306</c:v>
                </c:pt>
                <c:pt idx="991">
                  <c:v>0.804718017578125</c:v>
                </c:pt>
                <c:pt idx="992">
                  <c:v>0.804718017578125</c:v>
                </c:pt>
                <c:pt idx="993">
                  <c:v>0.804718017578125</c:v>
                </c:pt>
                <c:pt idx="994">
                  <c:v>0.80473327636718806</c:v>
                </c:pt>
                <c:pt idx="995">
                  <c:v>0.80474853515625</c:v>
                </c:pt>
                <c:pt idx="996">
                  <c:v>0.80474853515625</c:v>
                </c:pt>
                <c:pt idx="997">
                  <c:v>0.80474853515625</c:v>
                </c:pt>
                <c:pt idx="998">
                  <c:v>0.80476379394531306</c:v>
                </c:pt>
                <c:pt idx="999">
                  <c:v>0.80476379394531306</c:v>
                </c:pt>
                <c:pt idx="1000">
                  <c:v>0.804779052734375</c:v>
                </c:pt>
                <c:pt idx="1001">
                  <c:v>0.80479431152343806</c:v>
                </c:pt>
                <c:pt idx="1002">
                  <c:v>0.80479431152343806</c:v>
                </c:pt>
                <c:pt idx="1003">
                  <c:v>0.8048095703125</c:v>
                </c:pt>
                <c:pt idx="1004">
                  <c:v>0.8048095703125</c:v>
                </c:pt>
                <c:pt idx="1005">
                  <c:v>0.80482482910156306</c:v>
                </c:pt>
                <c:pt idx="1006">
                  <c:v>0.80482482910156306</c:v>
                </c:pt>
                <c:pt idx="1007">
                  <c:v>0.80482482910156306</c:v>
                </c:pt>
                <c:pt idx="1008">
                  <c:v>0.804840087890625</c:v>
                </c:pt>
                <c:pt idx="1009">
                  <c:v>0.804840087890625</c:v>
                </c:pt>
                <c:pt idx="1010">
                  <c:v>0.80485534667968806</c:v>
                </c:pt>
                <c:pt idx="1011">
                  <c:v>0.80485534667968806</c:v>
                </c:pt>
                <c:pt idx="1012">
                  <c:v>0.80487060546875</c:v>
                </c:pt>
                <c:pt idx="1013">
                  <c:v>0.80488586425781306</c:v>
                </c:pt>
                <c:pt idx="1014">
                  <c:v>0.80488586425781306</c:v>
                </c:pt>
                <c:pt idx="1015">
                  <c:v>0.80488586425781306</c:v>
                </c:pt>
                <c:pt idx="1016">
                  <c:v>0.804901123046875</c:v>
                </c:pt>
                <c:pt idx="1017">
                  <c:v>0.804901123046875</c:v>
                </c:pt>
                <c:pt idx="1018">
                  <c:v>0.80491638183593806</c:v>
                </c:pt>
                <c:pt idx="1019">
                  <c:v>0.80491638183593806</c:v>
                </c:pt>
                <c:pt idx="1020">
                  <c:v>0.804931640625</c:v>
                </c:pt>
                <c:pt idx="1021">
                  <c:v>0.804931640625</c:v>
                </c:pt>
                <c:pt idx="1022">
                  <c:v>0.80494689941406306</c:v>
                </c:pt>
                <c:pt idx="1023">
                  <c:v>0.804962158203125</c:v>
                </c:pt>
                <c:pt idx="1024">
                  <c:v>0.804962158203125</c:v>
                </c:pt>
                <c:pt idx="1025">
                  <c:v>0.804962158203125</c:v>
                </c:pt>
                <c:pt idx="1026">
                  <c:v>0.80497741699218806</c:v>
                </c:pt>
                <c:pt idx="1027">
                  <c:v>0.80497741699218806</c:v>
                </c:pt>
                <c:pt idx="1028">
                  <c:v>0.80499267578125</c:v>
                </c:pt>
                <c:pt idx="1029">
                  <c:v>0.80499267578125</c:v>
                </c:pt>
                <c:pt idx="1030">
                  <c:v>0.80500793457031306</c:v>
                </c:pt>
                <c:pt idx="1031">
                  <c:v>0.805023193359375</c:v>
                </c:pt>
                <c:pt idx="1032">
                  <c:v>0.805023193359375</c:v>
                </c:pt>
                <c:pt idx="1033">
                  <c:v>0.80503845214843806</c:v>
                </c:pt>
                <c:pt idx="1034">
                  <c:v>0.80503845214843806</c:v>
                </c:pt>
                <c:pt idx="1035">
                  <c:v>0.8050537109375</c:v>
                </c:pt>
                <c:pt idx="1036">
                  <c:v>0.8050537109375</c:v>
                </c:pt>
                <c:pt idx="1037">
                  <c:v>0.80506896972656306</c:v>
                </c:pt>
                <c:pt idx="1038">
                  <c:v>0.80506896972656306</c:v>
                </c:pt>
                <c:pt idx="1039">
                  <c:v>0.805084228515625</c:v>
                </c:pt>
                <c:pt idx="1040">
                  <c:v>0.805084228515625</c:v>
                </c:pt>
                <c:pt idx="1041">
                  <c:v>0.80509948730468806</c:v>
                </c:pt>
                <c:pt idx="1042">
                  <c:v>0.80511474609375</c:v>
                </c:pt>
                <c:pt idx="1043">
                  <c:v>0.80511474609375</c:v>
                </c:pt>
                <c:pt idx="1044">
                  <c:v>0.80513000488281306</c:v>
                </c:pt>
                <c:pt idx="1045">
                  <c:v>0.80513000488281306</c:v>
                </c:pt>
                <c:pt idx="1046">
                  <c:v>0.80513000488281306</c:v>
                </c:pt>
                <c:pt idx="1047">
                  <c:v>0.805145263671875</c:v>
                </c:pt>
                <c:pt idx="1048">
                  <c:v>0.80516052246093806</c:v>
                </c:pt>
                <c:pt idx="1049">
                  <c:v>0.80516052246093806</c:v>
                </c:pt>
                <c:pt idx="1050">
                  <c:v>0.80516052246093806</c:v>
                </c:pt>
                <c:pt idx="1051">
                  <c:v>0.80519104003906306</c:v>
                </c:pt>
                <c:pt idx="1052">
                  <c:v>0.80519104003906306</c:v>
                </c:pt>
                <c:pt idx="1053">
                  <c:v>0.805206298828125</c:v>
                </c:pt>
                <c:pt idx="1054">
                  <c:v>0.805206298828125</c:v>
                </c:pt>
                <c:pt idx="1055">
                  <c:v>0.80522155761718806</c:v>
                </c:pt>
                <c:pt idx="1056">
                  <c:v>0.80523681640625</c:v>
                </c:pt>
                <c:pt idx="1057">
                  <c:v>0.80523681640625</c:v>
                </c:pt>
                <c:pt idx="1058">
                  <c:v>0.80525207519531306</c:v>
                </c:pt>
                <c:pt idx="1059">
                  <c:v>0.80525207519531306</c:v>
                </c:pt>
                <c:pt idx="1060">
                  <c:v>0.80525207519531306</c:v>
                </c:pt>
                <c:pt idx="1061">
                  <c:v>0.80528259277343806</c:v>
                </c:pt>
                <c:pt idx="1062">
                  <c:v>0.80528259277343806</c:v>
                </c:pt>
                <c:pt idx="1063">
                  <c:v>0.8052978515625</c:v>
                </c:pt>
                <c:pt idx="1064">
                  <c:v>0.8052978515625</c:v>
                </c:pt>
                <c:pt idx="1065">
                  <c:v>0.80531311035156306</c:v>
                </c:pt>
                <c:pt idx="1066">
                  <c:v>0.80531311035156306</c:v>
                </c:pt>
                <c:pt idx="1067">
                  <c:v>0.805328369140625</c:v>
                </c:pt>
                <c:pt idx="1068">
                  <c:v>0.80534362792968806</c:v>
                </c:pt>
                <c:pt idx="1069">
                  <c:v>0.80534362792968806</c:v>
                </c:pt>
                <c:pt idx="1070">
                  <c:v>0.80535888671875</c:v>
                </c:pt>
                <c:pt idx="1071">
                  <c:v>0.80537414550781306</c:v>
                </c:pt>
                <c:pt idx="1072">
                  <c:v>0.80537414550781306</c:v>
                </c:pt>
                <c:pt idx="1073">
                  <c:v>0.805389404296875</c:v>
                </c:pt>
                <c:pt idx="1074">
                  <c:v>0.80540466308593806</c:v>
                </c:pt>
                <c:pt idx="1075">
                  <c:v>0.80540466308593806</c:v>
                </c:pt>
                <c:pt idx="1076">
                  <c:v>0.80540466308593806</c:v>
                </c:pt>
                <c:pt idx="1077">
                  <c:v>0.805419921875</c:v>
                </c:pt>
                <c:pt idx="1078">
                  <c:v>0.80543518066406306</c:v>
                </c:pt>
                <c:pt idx="1079">
                  <c:v>0.805450439453125</c:v>
                </c:pt>
                <c:pt idx="1080">
                  <c:v>0.805450439453125</c:v>
                </c:pt>
                <c:pt idx="1081">
                  <c:v>0.80546569824218806</c:v>
                </c:pt>
                <c:pt idx="1082">
                  <c:v>0.80546569824218806</c:v>
                </c:pt>
                <c:pt idx="1083">
                  <c:v>0.80548095703125</c:v>
                </c:pt>
                <c:pt idx="1084">
                  <c:v>0.80549621582031306</c:v>
                </c:pt>
                <c:pt idx="1085">
                  <c:v>0.80549621582031306</c:v>
                </c:pt>
                <c:pt idx="1086">
                  <c:v>0.805511474609375</c:v>
                </c:pt>
                <c:pt idx="1087">
                  <c:v>0.805511474609375</c:v>
                </c:pt>
                <c:pt idx="1088">
                  <c:v>0.80552673339843806</c:v>
                </c:pt>
                <c:pt idx="1089">
                  <c:v>0.8055419921875</c:v>
                </c:pt>
                <c:pt idx="1090">
                  <c:v>0.8055419921875</c:v>
                </c:pt>
                <c:pt idx="1091">
                  <c:v>0.80555725097656306</c:v>
                </c:pt>
                <c:pt idx="1092">
                  <c:v>0.80555725097656306</c:v>
                </c:pt>
                <c:pt idx="1093">
                  <c:v>0.805572509765625</c:v>
                </c:pt>
                <c:pt idx="1094">
                  <c:v>0.805572509765625</c:v>
                </c:pt>
                <c:pt idx="1095">
                  <c:v>0.80558776855468806</c:v>
                </c:pt>
                <c:pt idx="1096">
                  <c:v>0.80560302734375</c:v>
                </c:pt>
                <c:pt idx="1097">
                  <c:v>0.80560302734375</c:v>
                </c:pt>
                <c:pt idx="1098">
                  <c:v>0.80561828613281306</c:v>
                </c:pt>
                <c:pt idx="1099">
                  <c:v>0.805633544921875</c:v>
                </c:pt>
                <c:pt idx="1100">
                  <c:v>0.805633544921875</c:v>
                </c:pt>
                <c:pt idx="1101">
                  <c:v>0.80564880371093806</c:v>
                </c:pt>
                <c:pt idx="1102">
                  <c:v>0.8056640625</c:v>
                </c:pt>
                <c:pt idx="1103">
                  <c:v>0.80567932128906306</c:v>
                </c:pt>
                <c:pt idx="1104">
                  <c:v>0.80567932128906306</c:v>
                </c:pt>
                <c:pt idx="1105">
                  <c:v>0.80567932128906306</c:v>
                </c:pt>
                <c:pt idx="1106">
                  <c:v>0.805694580078125</c:v>
                </c:pt>
                <c:pt idx="1107">
                  <c:v>0.805694580078125</c:v>
                </c:pt>
                <c:pt idx="1108">
                  <c:v>0.80570983886718806</c:v>
                </c:pt>
                <c:pt idx="1109">
                  <c:v>0.80572509765625</c:v>
                </c:pt>
                <c:pt idx="1110">
                  <c:v>0.80572509765625</c:v>
                </c:pt>
                <c:pt idx="1111">
                  <c:v>0.80574035644531306</c:v>
                </c:pt>
                <c:pt idx="1112">
                  <c:v>0.805755615234375</c:v>
                </c:pt>
                <c:pt idx="1113">
                  <c:v>0.805755615234375</c:v>
                </c:pt>
                <c:pt idx="1114">
                  <c:v>0.80577087402343806</c:v>
                </c:pt>
                <c:pt idx="1115">
                  <c:v>0.80577087402343806</c:v>
                </c:pt>
                <c:pt idx="1116">
                  <c:v>0.8057861328125</c:v>
                </c:pt>
                <c:pt idx="1117">
                  <c:v>0.80580139160156306</c:v>
                </c:pt>
                <c:pt idx="1118">
                  <c:v>0.805816650390625</c:v>
                </c:pt>
                <c:pt idx="1119">
                  <c:v>0.805816650390625</c:v>
                </c:pt>
                <c:pt idx="1120">
                  <c:v>0.80583190917968806</c:v>
                </c:pt>
                <c:pt idx="1121">
                  <c:v>0.80583190917968806</c:v>
                </c:pt>
                <c:pt idx="1122">
                  <c:v>0.80584716796875</c:v>
                </c:pt>
                <c:pt idx="1123">
                  <c:v>0.80586242675781306</c:v>
                </c:pt>
                <c:pt idx="1124">
                  <c:v>0.80586242675781306</c:v>
                </c:pt>
                <c:pt idx="1125">
                  <c:v>0.805877685546875</c:v>
                </c:pt>
                <c:pt idx="1126">
                  <c:v>0.80589294433593806</c:v>
                </c:pt>
                <c:pt idx="1127">
                  <c:v>0.80589294433593806</c:v>
                </c:pt>
                <c:pt idx="1128">
                  <c:v>0.805908203125</c:v>
                </c:pt>
                <c:pt idx="1129">
                  <c:v>0.80592346191406306</c:v>
                </c:pt>
                <c:pt idx="1130">
                  <c:v>0.805938720703125</c:v>
                </c:pt>
                <c:pt idx="1131">
                  <c:v>0.805938720703125</c:v>
                </c:pt>
                <c:pt idx="1132">
                  <c:v>0.80595397949218806</c:v>
                </c:pt>
                <c:pt idx="1133">
                  <c:v>0.80595397949218806</c:v>
                </c:pt>
                <c:pt idx="1134">
                  <c:v>0.80596923828125</c:v>
                </c:pt>
                <c:pt idx="1135">
                  <c:v>0.80598449707031306</c:v>
                </c:pt>
                <c:pt idx="1136">
                  <c:v>0.805999755859375</c:v>
                </c:pt>
                <c:pt idx="1137">
                  <c:v>0.805999755859375</c:v>
                </c:pt>
                <c:pt idx="1138">
                  <c:v>0.80601501464843806</c:v>
                </c:pt>
                <c:pt idx="1139">
                  <c:v>0.80601501464843806</c:v>
                </c:pt>
                <c:pt idx="1140">
                  <c:v>0.8060302734375</c:v>
                </c:pt>
                <c:pt idx="1141">
                  <c:v>0.80604553222656306</c:v>
                </c:pt>
                <c:pt idx="1142">
                  <c:v>0.80604553222656306</c:v>
                </c:pt>
                <c:pt idx="1143">
                  <c:v>0.806060791015625</c:v>
                </c:pt>
                <c:pt idx="1144">
                  <c:v>0.80607604980468806</c:v>
                </c:pt>
                <c:pt idx="1145">
                  <c:v>0.80607604980468806</c:v>
                </c:pt>
                <c:pt idx="1146">
                  <c:v>0.80609130859375</c:v>
                </c:pt>
                <c:pt idx="1147">
                  <c:v>0.80609130859375</c:v>
                </c:pt>
                <c:pt idx="1148">
                  <c:v>0.806121826171875</c:v>
                </c:pt>
                <c:pt idx="1149">
                  <c:v>0.806121826171875</c:v>
                </c:pt>
                <c:pt idx="1150">
                  <c:v>0.80613708496093806</c:v>
                </c:pt>
                <c:pt idx="1151">
                  <c:v>0.80613708496093806</c:v>
                </c:pt>
                <c:pt idx="1152">
                  <c:v>0.80615234375</c:v>
                </c:pt>
                <c:pt idx="1153">
                  <c:v>0.80616760253906306</c:v>
                </c:pt>
                <c:pt idx="1154">
                  <c:v>0.80616760253906306</c:v>
                </c:pt>
                <c:pt idx="1155">
                  <c:v>0.806182861328125</c:v>
                </c:pt>
                <c:pt idx="1156">
                  <c:v>0.80619812011718806</c:v>
                </c:pt>
                <c:pt idx="1157">
                  <c:v>0.80619812011718806</c:v>
                </c:pt>
                <c:pt idx="1158">
                  <c:v>0.80621337890625</c:v>
                </c:pt>
                <c:pt idx="1159">
                  <c:v>0.80622863769531306</c:v>
                </c:pt>
                <c:pt idx="1160">
                  <c:v>0.806243896484375</c:v>
                </c:pt>
                <c:pt idx="1161">
                  <c:v>0.806243896484375</c:v>
                </c:pt>
                <c:pt idx="1162">
                  <c:v>0.80625915527343806</c:v>
                </c:pt>
                <c:pt idx="1163">
                  <c:v>0.80625915527343806</c:v>
                </c:pt>
                <c:pt idx="1164">
                  <c:v>0.8062744140625</c:v>
                </c:pt>
                <c:pt idx="1165">
                  <c:v>0.80628967285156306</c:v>
                </c:pt>
                <c:pt idx="1166">
                  <c:v>0.806304931640625</c:v>
                </c:pt>
                <c:pt idx="1167">
                  <c:v>0.80632019042968806</c:v>
                </c:pt>
                <c:pt idx="1168">
                  <c:v>0.80632019042968806</c:v>
                </c:pt>
                <c:pt idx="1169">
                  <c:v>0.80632019042968806</c:v>
                </c:pt>
                <c:pt idx="1170">
                  <c:v>0.80633544921875</c:v>
                </c:pt>
                <c:pt idx="1171">
                  <c:v>0.80635070800781306</c:v>
                </c:pt>
                <c:pt idx="1172">
                  <c:v>0.80635070800781306</c:v>
                </c:pt>
                <c:pt idx="1173">
                  <c:v>0.806365966796875</c:v>
                </c:pt>
                <c:pt idx="1174">
                  <c:v>0.80638122558593806</c:v>
                </c:pt>
                <c:pt idx="1175">
                  <c:v>0.80638122558593806</c:v>
                </c:pt>
                <c:pt idx="1176">
                  <c:v>0.806396484375</c:v>
                </c:pt>
                <c:pt idx="1177">
                  <c:v>0.806396484375</c:v>
                </c:pt>
                <c:pt idx="1178">
                  <c:v>0.806427001953125</c:v>
                </c:pt>
                <c:pt idx="1179">
                  <c:v>0.806427001953125</c:v>
                </c:pt>
                <c:pt idx="1180">
                  <c:v>0.80644226074218806</c:v>
                </c:pt>
                <c:pt idx="1181">
                  <c:v>0.80645751953125</c:v>
                </c:pt>
                <c:pt idx="1182">
                  <c:v>0.80645751953125</c:v>
                </c:pt>
                <c:pt idx="1183">
                  <c:v>0.80647277832031306</c:v>
                </c:pt>
                <c:pt idx="1184">
                  <c:v>0.80647277832031306</c:v>
                </c:pt>
                <c:pt idx="1185">
                  <c:v>0.806488037109375</c:v>
                </c:pt>
                <c:pt idx="1186">
                  <c:v>0.80650329589843806</c:v>
                </c:pt>
                <c:pt idx="1187">
                  <c:v>0.80650329589843806</c:v>
                </c:pt>
                <c:pt idx="1188">
                  <c:v>0.80653381347656306</c:v>
                </c:pt>
                <c:pt idx="1189">
                  <c:v>0.80653381347656306</c:v>
                </c:pt>
                <c:pt idx="1190">
                  <c:v>0.806549072265625</c:v>
                </c:pt>
                <c:pt idx="1191">
                  <c:v>0.80656433105468806</c:v>
                </c:pt>
                <c:pt idx="1192">
                  <c:v>0.80656433105468806</c:v>
                </c:pt>
                <c:pt idx="1193">
                  <c:v>0.80657958984375</c:v>
                </c:pt>
                <c:pt idx="1194">
                  <c:v>0.80657958984375</c:v>
                </c:pt>
                <c:pt idx="1195">
                  <c:v>0.806610107421875</c:v>
                </c:pt>
                <c:pt idx="1196">
                  <c:v>0.806610107421875</c:v>
                </c:pt>
                <c:pt idx="1197">
                  <c:v>0.806610107421875</c:v>
                </c:pt>
                <c:pt idx="1198">
                  <c:v>0.806640625</c:v>
                </c:pt>
                <c:pt idx="1199">
                  <c:v>0.806640625</c:v>
                </c:pt>
                <c:pt idx="1200">
                  <c:v>0.80665588378906306</c:v>
                </c:pt>
                <c:pt idx="1201">
                  <c:v>0.806671142578125</c:v>
                </c:pt>
                <c:pt idx="1202">
                  <c:v>0.806671142578125</c:v>
                </c:pt>
                <c:pt idx="1203">
                  <c:v>0.80668640136718806</c:v>
                </c:pt>
                <c:pt idx="1204">
                  <c:v>0.80670166015625</c:v>
                </c:pt>
                <c:pt idx="1205">
                  <c:v>0.80670166015625</c:v>
                </c:pt>
                <c:pt idx="1206">
                  <c:v>0.80671691894531306</c:v>
                </c:pt>
                <c:pt idx="1207">
                  <c:v>0.806732177734375</c:v>
                </c:pt>
                <c:pt idx="1208">
                  <c:v>0.806732177734375</c:v>
                </c:pt>
                <c:pt idx="1209">
                  <c:v>0.8067626953125</c:v>
                </c:pt>
                <c:pt idx="1210">
                  <c:v>0.8067626953125</c:v>
                </c:pt>
                <c:pt idx="1211">
                  <c:v>0.80677795410156306</c:v>
                </c:pt>
                <c:pt idx="1212">
                  <c:v>0.80677795410156306</c:v>
                </c:pt>
                <c:pt idx="1213">
                  <c:v>0.806793212890625</c:v>
                </c:pt>
                <c:pt idx="1214">
                  <c:v>0.80680847167968806</c:v>
                </c:pt>
                <c:pt idx="1215">
                  <c:v>0.80680847167968806</c:v>
                </c:pt>
                <c:pt idx="1216">
                  <c:v>0.80682373046875</c:v>
                </c:pt>
                <c:pt idx="1217">
                  <c:v>0.80683898925781306</c:v>
                </c:pt>
                <c:pt idx="1218">
                  <c:v>0.806854248046875</c:v>
                </c:pt>
                <c:pt idx="1219">
                  <c:v>0.806854248046875</c:v>
                </c:pt>
                <c:pt idx="1220">
                  <c:v>0.806854248046875</c:v>
                </c:pt>
                <c:pt idx="1221">
                  <c:v>0.80686950683593806</c:v>
                </c:pt>
                <c:pt idx="1222">
                  <c:v>0.806884765625</c:v>
                </c:pt>
                <c:pt idx="1223">
                  <c:v>0.806884765625</c:v>
                </c:pt>
                <c:pt idx="1224">
                  <c:v>0.80690002441406306</c:v>
                </c:pt>
                <c:pt idx="1225">
                  <c:v>0.806915283203125</c:v>
                </c:pt>
                <c:pt idx="1226">
                  <c:v>0.80693054199218806</c:v>
                </c:pt>
                <c:pt idx="1227">
                  <c:v>0.80693054199218806</c:v>
                </c:pt>
                <c:pt idx="1228">
                  <c:v>0.80694580078125</c:v>
                </c:pt>
                <c:pt idx="1229">
                  <c:v>0.80696105957031306</c:v>
                </c:pt>
                <c:pt idx="1230">
                  <c:v>0.80696105957031306</c:v>
                </c:pt>
                <c:pt idx="1231">
                  <c:v>0.806976318359375</c:v>
                </c:pt>
                <c:pt idx="1232">
                  <c:v>0.80699157714843806</c:v>
                </c:pt>
                <c:pt idx="1233">
                  <c:v>0.8070068359375</c:v>
                </c:pt>
                <c:pt idx="1234">
                  <c:v>0.8070068359375</c:v>
                </c:pt>
                <c:pt idx="1235">
                  <c:v>0.80702209472656306</c:v>
                </c:pt>
                <c:pt idx="1236">
                  <c:v>0.807037353515625</c:v>
                </c:pt>
                <c:pt idx="1237">
                  <c:v>0.80705261230468806</c:v>
                </c:pt>
                <c:pt idx="1238">
                  <c:v>0.80705261230468806</c:v>
                </c:pt>
                <c:pt idx="1239">
                  <c:v>0.80706787109375</c:v>
                </c:pt>
                <c:pt idx="1240">
                  <c:v>0.80706787109375</c:v>
                </c:pt>
                <c:pt idx="1241">
                  <c:v>0.80708312988281306</c:v>
                </c:pt>
                <c:pt idx="1242">
                  <c:v>0.807098388671875</c:v>
                </c:pt>
                <c:pt idx="1243">
                  <c:v>0.807098388671875</c:v>
                </c:pt>
                <c:pt idx="1244">
                  <c:v>0.80711364746093806</c:v>
                </c:pt>
                <c:pt idx="1245">
                  <c:v>0.80712890625</c:v>
                </c:pt>
                <c:pt idx="1246">
                  <c:v>0.80714416503906306</c:v>
                </c:pt>
                <c:pt idx="1247">
                  <c:v>0.807159423828125</c:v>
                </c:pt>
                <c:pt idx="1248">
                  <c:v>0.807159423828125</c:v>
                </c:pt>
                <c:pt idx="1249">
                  <c:v>0.807159423828125</c:v>
                </c:pt>
                <c:pt idx="1250">
                  <c:v>0.80718994140625</c:v>
                </c:pt>
                <c:pt idx="1251">
                  <c:v>0.80718994140625</c:v>
                </c:pt>
                <c:pt idx="1252">
                  <c:v>0.80720520019531306</c:v>
                </c:pt>
                <c:pt idx="1253">
                  <c:v>0.807220458984375</c:v>
                </c:pt>
                <c:pt idx="1254">
                  <c:v>0.80723571777343806</c:v>
                </c:pt>
                <c:pt idx="1255">
                  <c:v>0.80723571777343806</c:v>
                </c:pt>
                <c:pt idx="1256">
                  <c:v>0.8072509765625</c:v>
                </c:pt>
                <c:pt idx="1257">
                  <c:v>0.8072509765625</c:v>
                </c:pt>
                <c:pt idx="1258">
                  <c:v>0.80726623535156306</c:v>
                </c:pt>
                <c:pt idx="1259">
                  <c:v>0.807281494140625</c:v>
                </c:pt>
                <c:pt idx="1260">
                  <c:v>0.807281494140625</c:v>
                </c:pt>
                <c:pt idx="1261">
                  <c:v>0.80729675292968806</c:v>
                </c:pt>
                <c:pt idx="1262">
                  <c:v>0.80731201171875</c:v>
                </c:pt>
                <c:pt idx="1263">
                  <c:v>0.80732727050781306</c:v>
                </c:pt>
                <c:pt idx="1264">
                  <c:v>0.80732727050781306</c:v>
                </c:pt>
                <c:pt idx="1265">
                  <c:v>0.807342529296875</c:v>
                </c:pt>
                <c:pt idx="1266">
                  <c:v>0.80735778808593806</c:v>
                </c:pt>
                <c:pt idx="1267">
                  <c:v>0.80735778808593806</c:v>
                </c:pt>
                <c:pt idx="1268">
                  <c:v>0.807373046875</c:v>
                </c:pt>
                <c:pt idx="1269">
                  <c:v>0.80738830566406306</c:v>
                </c:pt>
                <c:pt idx="1270">
                  <c:v>0.80738830566406306</c:v>
                </c:pt>
                <c:pt idx="1271">
                  <c:v>0.807403564453125</c:v>
                </c:pt>
                <c:pt idx="1272">
                  <c:v>0.80741882324218806</c:v>
                </c:pt>
                <c:pt idx="1273">
                  <c:v>0.80741882324218806</c:v>
                </c:pt>
                <c:pt idx="1274">
                  <c:v>0.80744934082031306</c:v>
                </c:pt>
                <c:pt idx="1275">
                  <c:v>0.80744934082031306</c:v>
                </c:pt>
                <c:pt idx="1276">
                  <c:v>0.807464599609375</c:v>
                </c:pt>
                <c:pt idx="1277">
                  <c:v>0.80747985839843806</c:v>
                </c:pt>
                <c:pt idx="1278">
                  <c:v>0.80747985839843806</c:v>
                </c:pt>
                <c:pt idx="1279">
                  <c:v>0.8074951171875</c:v>
                </c:pt>
                <c:pt idx="1280">
                  <c:v>0.80751037597656306</c:v>
                </c:pt>
                <c:pt idx="1281">
                  <c:v>0.80751037597656306</c:v>
                </c:pt>
                <c:pt idx="1282">
                  <c:v>0.807525634765625</c:v>
                </c:pt>
                <c:pt idx="1283">
                  <c:v>0.80754089355468806</c:v>
                </c:pt>
                <c:pt idx="1284">
                  <c:v>0.80755615234375</c:v>
                </c:pt>
                <c:pt idx="1285">
                  <c:v>0.80755615234375</c:v>
                </c:pt>
                <c:pt idx="1286">
                  <c:v>0.80757141113281306</c:v>
                </c:pt>
                <c:pt idx="1287">
                  <c:v>0.807586669921875</c:v>
                </c:pt>
                <c:pt idx="1288">
                  <c:v>0.807586669921875</c:v>
                </c:pt>
                <c:pt idx="1289">
                  <c:v>0.80760192871093806</c:v>
                </c:pt>
                <c:pt idx="1290">
                  <c:v>0.80760192871093806</c:v>
                </c:pt>
                <c:pt idx="1291">
                  <c:v>0.8076171875</c:v>
                </c:pt>
                <c:pt idx="1292">
                  <c:v>0.80763244628906306</c:v>
                </c:pt>
                <c:pt idx="1293">
                  <c:v>0.80763244628906306</c:v>
                </c:pt>
                <c:pt idx="1294">
                  <c:v>0.807647705078125</c:v>
                </c:pt>
                <c:pt idx="1295">
                  <c:v>0.80766296386718806</c:v>
                </c:pt>
                <c:pt idx="1296">
                  <c:v>0.80767822265625</c:v>
                </c:pt>
                <c:pt idx="1297">
                  <c:v>0.80767822265625</c:v>
                </c:pt>
                <c:pt idx="1298">
                  <c:v>0.80769348144531306</c:v>
                </c:pt>
                <c:pt idx="1299">
                  <c:v>0.807708740234375</c:v>
                </c:pt>
                <c:pt idx="1300">
                  <c:v>0.80772399902343806</c:v>
                </c:pt>
                <c:pt idx="1301">
                  <c:v>0.80772399902343806</c:v>
                </c:pt>
                <c:pt idx="1302">
                  <c:v>0.8077392578125</c:v>
                </c:pt>
                <c:pt idx="1303">
                  <c:v>0.80775451660156306</c:v>
                </c:pt>
                <c:pt idx="1304">
                  <c:v>0.807769775390625</c:v>
                </c:pt>
                <c:pt idx="1305">
                  <c:v>0.807769775390625</c:v>
                </c:pt>
                <c:pt idx="1306">
                  <c:v>0.80778503417968806</c:v>
                </c:pt>
                <c:pt idx="1307">
                  <c:v>0.80780029296875</c:v>
                </c:pt>
                <c:pt idx="1308">
                  <c:v>0.80780029296875</c:v>
                </c:pt>
                <c:pt idx="1309">
                  <c:v>0.80781555175781306</c:v>
                </c:pt>
                <c:pt idx="1310">
                  <c:v>0.807830810546875</c:v>
                </c:pt>
                <c:pt idx="1311">
                  <c:v>0.80784606933593806</c:v>
                </c:pt>
                <c:pt idx="1312">
                  <c:v>0.807861328125</c:v>
                </c:pt>
                <c:pt idx="1313">
                  <c:v>0.807861328125</c:v>
                </c:pt>
                <c:pt idx="1314">
                  <c:v>0.80787658691406306</c:v>
                </c:pt>
                <c:pt idx="1315">
                  <c:v>0.807891845703125</c:v>
                </c:pt>
                <c:pt idx="1316">
                  <c:v>0.807891845703125</c:v>
                </c:pt>
                <c:pt idx="1317">
                  <c:v>0.80790710449218806</c:v>
                </c:pt>
                <c:pt idx="1318">
                  <c:v>0.80790710449218806</c:v>
                </c:pt>
                <c:pt idx="1319">
                  <c:v>0.80792236328125</c:v>
                </c:pt>
                <c:pt idx="1320">
                  <c:v>0.80793762207031306</c:v>
                </c:pt>
                <c:pt idx="1321">
                  <c:v>0.807952880859375</c:v>
                </c:pt>
                <c:pt idx="1322">
                  <c:v>0.80796813964843806</c:v>
                </c:pt>
                <c:pt idx="1323">
                  <c:v>0.80796813964843806</c:v>
                </c:pt>
                <c:pt idx="1324">
                  <c:v>0.8079833984375</c:v>
                </c:pt>
                <c:pt idx="1325">
                  <c:v>0.80799865722656306</c:v>
                </c:pt>
                <c:pt idx="1326">
                  <c:v>0.808013916015625</c:v>
                </c:pt>
                <c:pt idx="1327">
                  <c:v>0.808013916015625</c:v>
                </c:pt>
                <c:pt idx="1328">
                  <c:v>0.80802917480468806</c:v>
                </c:pt>
                <c:pt idx="1329">
                  <c:v>0.80804443359375</c:v>
                </c:pt>
                <c:pt idx="1330">
                  <c:v>0.80804443359375</c:v>
                </c:pt>
                <c:pt idx="1331">
                  <c:v>0.80805969238281306</c:v>
                </c:pt>
                <c:pt idx="1332">
                  <c:v>0.808074951171875</c:v>
                </c:pt>
                <c:pt idx="1333">
                  <c:v>0.808074951171875</c:v>
                </c:pt>
                <c:pt idx="1334">
                  <c:v>0.80809020996093806</c:v>
                </c:pt>
                <c:pt idx="1335">
                  <c:v>0.80810546875</c:v>
                </c:pt>
                <c:pt idx="1336">
                  <c:v>0.80810546875</c:v>
                </c:pt>
                <c:pt idx="1337">
                  <c:v>0.808135986328125</c:v>
                </c:pt>
                <c:pt idx="1338">
                  <c:v>0.808135986328125</c:v>
                </c:pt>
                <c:pt idx="1339">
                  <c:v>0.80815124511718806</c:v>
                </c:pt>
                <c:pt idx="1340">
                  <c:v>0.80815124511718806</c:v>
                </c:pt>
                <c:pt idx="1341">
                  <c:v>0.80816650390625</c:v>
                </c:pt>
                <c:pt idx="1342">
                  <c:v>0.80816650390625</c:v>
                </c:pt>
                <c:pt idx="1343">
                  <c:v>0.80818176269531306</c:v>
                </c:pt>
                <c:pt idx="1344">
                  <c:v>0.80821228027343806</c:v>
                </c:pt>
                <c:pt idx="1345">
                  <c:v>0.80821228027343806</c:v>
                </c:pt>
                <c:pt idx="1346">
                  <c:v>0.80821228027343806</c:v>
                </c:pt>
                <c:pt idx="1347">
                  <c:v>0.8082275390625</c:v>
                </c:pt>
                <c:pt idx="1348">
                  <c:v>0.80824279785156306</c:v>
                </c:pt>
                <c:pt idx="1349">
                  <c:v>0.808258056640625</c:v>
                </c:pt>
                <c:pt idx="1350">
                  <c:v>0.808258056640625</c:v>
                </c:pt>
                <c:pt idx="1351">
                  <c:v>0.80827331542968806</c:v>
                </c:pt>
                <c:pt idx="1352">
                  <c:v>0.80828857421875</c:v>
                </c:pt>
                <c:pt idx="1353">
                  <c:v>0.80828857421875</c:v>
                </c:pt>
                <c:pt idx="1354">
                  <c:v>0.80830383300781306</c:v>
                </c:pt>
                <c:pt idx="1355">
                  <c:v>0.808319091796875</c:v>
                </c:pt>
                <c:pt idx="1356">
                  <c:v>0.808319091796875</c:v>
                </c:pt>
                <c:pt idx="1357">
                  <c:v>0.80833435058593806</c:v>
                </c:pt>
                <c:pt idx="1358">
                  <c:v>0.808349609375</c:v>
                </c:pt>
                <c:pt idx="1359">
                  <c:v>0.80836486816406306</c:v>
                </c:pt>
                <c:pt idx="1360">
                  <c:v>0.80836486816406306</c:v>
                </c:pt>
                <c:pt idx="1361">
                  <c:v>0.808380126953125</c:v>
                </c:pt>
                <c:pt idx="1362">
                  <c:v>0.80839538574218806</c:v>
                </c:pt>
                <c:pt idx="1363">
                  <c:v>0.80841064453125</c:v>
                </c:pt>
                <c:pt idx="1364">
                  <c:v>0.80842590332031306</c:v>
                </c:pt>
                <c:pt idx="1365">
                  <c:v>0.80842590332031306</c:v>
                </c:pt>
                <c:pt idx="1366">
                  <c:v>0.808441162109375</c:v>
                </c:pt>
                <c:pt idx="1367">
                  <c:v>0.80845642089843806</c:v>
                </c:pt>
                <c:pt idx="1368">
                  <c:v>0.8084716796875</c:v>
                </c:pt>
                <c:pt idx="1369">
                  <c:v>0.8084716796875</c:v>
                </c:pt>
                <c:pt idx="1370">
                  <c:v>0.80848693847656306</c:v>
                </c:pt>
                <c:pt idx="1371">
                  <c:v>0.808502197265625</c:v>
                </c:pt>
                <c:pt idx="1372">
                  <c:v>0.80851745605468806</c:v>
                </c:pt>
                <c:pt idx="1373">
                  <c:v>0.80851745605468806</c:v>
                </c:pt>
                <c:pt idx="1374">
                  <c:v>0.80853271484375</c:v>
                </c:pt>
                <c:pt idx="1375">
                  <c:v>0.80853271484375</c:v>
                </c:pt>
                <c:pt idx="1376">
                  <c:v>0.808563232421875</c:v>
                </c:pt>
                <c:pt idx="1377">
                  <c:v>0.808563232421875</c:v>
                </c:pt>
                <c:pt idx="1378">
                  <c:v>0.80857849121093806</c:v>
                </c:pt>
                <c:pt idx="1379">
                  <c:v>0.80857849121093806</c:v>
                </c:pt>
                <c:pt idx="1380">
                  <c:v>0.80859375</c:v>
                </c:pt>
                <c:pt idx="1381">
                  <c:v>0.80859375</c:v>
                </c:pt>
                <c:pt idx="1382">
                  <c:v>0.80860900878906306</c:v>
                </c:pt>
                <c:pt idx="1383">
                  <c:v>0.808624267578125</c:v>
                </c:pt>
                <c:pt idx="1384">
                  <c:v>0.80863952636718806</c:v>
                </c:pt>
                <c:pt idx="1385">
                  <c:v>0.80863952636718806</c:v>
                </c:pt>
                <c:pt idx="1386">
                  <c:v>0.80865478515625</c:v>
                </c:pt>
                <c:pt idx="1387">
                  <c:v>0.80867004394531306</c:v>
                </c:pt>
                <c:pt idx="1388">
                  <c:v>0.808685302734375</c:v>
                </c:pt>
                <c:pt idx="1389">
                  <c:v>0.808685302734375</c:v>
                </c:pt>
                <c:pt idx="1390">
                  <c:v>0.80870056152343806</c:v>
                </c:pt>
                <c:pt idx="1391">
                  <c:v>0.8087158203125</c:v>
                </c:pt>
                <c:pt idx="1392">
                  <c:v>0.8087158203125</c:v>
                </c:pt>
                <c:pt idx="1393">
                  <c:v>0.80873107910156306</c:v>
                </c:pt>
                <c:pt idx="1394">
                  <c:v>0.80873107910156306</c:v>
                </c:pt>
                <c:pt idx="1395">
                  <c:v>0.808746337890625</c:v>
                </c:pt>
                <c:pt idx="1396">
                  <c:v>0.80876159667968806</c:v>
                </c:pt>
                <c:pt idx="1397">
                  <c:v>0.80877685546875</c:v>
                </c:pt>
                <c:pt idx="1398">
                  <c:v>0.80879211425781306</c:v>
                </c:pt>
                <c:pt idx="1399">
                  <c:v>0.80879211425781306</c:v>
                </c:pt>
                <c:pt idx="1400">
                  <c:v>0.80879211425781306</c:v>
                </c:pt>
                <c:pt idx="1401">
                  <c:v>0.80882263183593806</c:v>
                </c:pt>
                <c:pt idx="1402">
                  <c:v>0.80882263183593806</c:v>
                </c:pt>
                <c:pt idx="1403">
                  <c:v>0.808837890625</c:v>
                </c:pt>
                <c:pt idx="1404">
                  <c:v>0.80885314941406306</c:v>
                </c:pt>
                <c:pt idx="1405">
                  <c:v>0.80885314941406306</c:v>
                </c:pt>
                <c:pt idx="1406">
                  <c:v>0.808868408203125</c:v>
                </c:pt>
                <c:pt idx="1407">
                  <c:v>0.808868408203125</c:v>
                </c:pt>
                <c:pt idx="1408">
                  <c:v>0.80888366699218806</c:v>
                </c:pt>
                <c:pt idx="1409">
                  <c:v>0.80889892578125</c:v>
                </c:pt>
                <c:pt idx="1410">
                  <c:v>0.80889892578125</c:v>
                </c:pt>
                <c:pt idx="1411">
                  <c:v>0.808929443359375</c:v>
                </c:pt>
                <c:pt idx="1412">
                  <c:v>0.808929443359375</c:v>
                </c:pt>
                <c:pt idx="1413">
                  <c:v>0.80894470214843806</c:v>
                </c:pt>
                <c:pt idx="1414">
                  <c:v>0.80894470214843806</c:v>
                </c:pt>
                <c:pt idx="1415">
                  <c:v>0.8089599609375</c:v>
                </c:pt>
                <c:pt idx="1416">
                  <c:v>0.80897521972656306</c:v>
                </c:pt>
                <c:pt idx="1417">
                  <c:v>0.80897521972656306</c:v>
                </c:pt>
                <c:pt idx="1418">
                  <c:v>0.808990478515625</c:v>
                </c:pt>
                <c:pt idx="1419">
                  <c:v>0.80900573730468806</c:v>
                </c:pt>
                <c:pt idx="1420">
                  <c:v>0.80900573730468806</c:v>
                </c:pt>
                <c:pt idx="1421">
                  <c:v>0.80902099609375</c:v>
                </c:pt>
                <c:pt idx="1422">
                  <c:v>0.80903625488281306</c:v>
                </c:pt>
                <c:pt idx="1423">
                  <c:v>0.809051513671875</c:v>
                </c:pt>
                <c:pt idx="1424">
                  <c:v>0.80906677246093806</c:v>
                </c:pt>
                <c:pt idx="1425">
                  <c:v>0.80906677246093806</c:v>
                </c:pt>
                <c:pt idx="1426">
                  <c:v>0.80908203125</c:v>
                </c:pt>
                <c:pt idx="1427">
                  <c:v>0.80909729003906306</c:v>
                </c:pt>
                <c:pt idx="1428">
                  <c:v>0.80909729003906306</c:v>
                </c:pt>
                <c:pt idx="1429">
                  <c:v>0.80912780761718806</c:v>
                </c:pt>
                <c:pt idx="1430">
                  <c:v>0.80912780761718806</c:v>
                </c:pt>
                <c:pt idx="1431">
                  <c:v>0.80914306640625</c:v>
                </c:pt>
                <c:pt idx="1432">
                  <c:v>0.80914306640625</c:v>
                </c:pt>
                <c:pt idx="1433">
                  <c:v>0.80915832519531306</c:v>
                </c:pt>
                <c:pt idx="1434">
                  <c:v>0.809173583984375</c:v>
                </c:pt>
                <c:pt idx="1435">
                  <c:v>0.80918884277343806</c:v>
                </c:pt>
                <c:pt idx="1436">
                  <c:v>0.80918884277343806</c:v>
                </c:pt>
                <c:pt idx="1437">
                  <c:v>0.8092041015625</c:v>
                </c:pt>
                <c:pt idx="1438">
                  <c:v>0.8092041015625</c:v>
                </c:pt>
                <c:pt idx="1439">
                  <c:v>0.80921936035156306</c:v>
                </c:pt>
                <c:pt idx="1440">
                  <c:v>0.80921936035156306</c:v>
                </c:pt>
                <c:pt idx="1441">
                  <c:v>0.809234619140625</c:v>
                </c:pt>
                <c:pt idx="1442">
                  <c:v>0.80924987792968806</c:v>
                </c:pt>
                <c:pt idx="1443">
                  <c:v>0.80926513671875</c:v>
                </c:pt>
                <c:pt idx="1444">
                  <c:v>0.80928039550781306</c:v>
                </c:pt>
                <c:pt idx="1445">
                  <c:v>0.80928039550781306</c:v>
                </c:pt>
                <c:pt idx="1446">
                  <c:v>0.809295654296875</c:v>
                </c:pt>
                <c:pt idx="1447">
                  <c:v>0.80931091308593806</c:v>
                </c:pt>
                <c:pt idx="1448">
                  <c:v>0.80931091308593806</c:v>
                </c:pt>
                <c:pt idx="1449">
                  <c:v>0.809326171875</c:v>
                </c:pt>
                <c:pt idx="1450">
                  <c:v>0.809326171875</c:v>
                </c:pt>
                <c:pt idx="1451">
                  <c:v>0.80934143066406306</c:v>
                </c:pt>
                <c:pt idx="1452">
                  <c:v>0.809356689453125</c:v>
                </c:pt>
                <c:pt idx="1453">
                  <c:v>0.80937194824218806</c:v>
                </c:pt>
                <c:pt idx="1454">
                  <c:v>0.80937194824218806</c:v>
                </c:pt>
                <c:pt idx="1455">
                  <c:v>0.80938720703125</c:v>
                </c:pt>
                <c:pt idx="1456">
                  <c:v>0.80940246582031306</c:v>
                </c:pt>
                <c:pt idx="1457">
                  <c:v>0.809417724609375</c:v>
                </c:pt>
                <c:pt idx="1458">
                  <c:v>0.809417724609375</c:v>
                </c:pt>
                <c:pt idx="1459">
                  <c:v>0.80943298339843806</c:v>
                </c:pt>
                <c:pt idx="1460">
                  <c:v>0.80943298339843806</c:v>
                </c:pt>
                <c:pt idx="1461">
                  <c:v>0.8094482421875</c:v>
                </c:pt>
                <c:pt idx="1462">
                  <c:v>0.80946350097656306</c:v>
                </c:pt>
                <c:pt idx="1463">
                  <c:v>0.80946350097656306</c:v>
                </c:pt>
                <c:pt idx="1464">
                  <c:v>0.80949401855468806</c:v>
                </c:pt>
                <c:pt idx="1465">
                  <c:v>0.80949401855468806</c:v>
                </c:pt>
                <c:pt idx="1466">
                  <c:v>0.80950927734375</c:v>
                </c:pt>
                <c:pt idx="1467">
                  <c:v>0.80950927734375</c:v>
                </c:pt>
                <c:pt idx="1468">
                  <c:v>0.80952453613281306</c:v>
                </c:pt>
                <c:pt idx="1469">
                  <c:v>0.80952453613281306</c:v>
                </c:pt>
                <c:pt idx="1470">
                  <c:v>0.80955505371093806</c:v>
                </c:pt>
                <c:pt idx="1471">
                  <c:v>0.80955505371093806</c:v>
                </c:pt>
                <c:pt idx="1472">
                  <c:v>0.8095703125</c:v>
                </c:pt>
                <c:pt idx="1473">
                  <c:v>0.8095703125</c:v>
                </c:pt>
                <c:pt idx="1474">
                  <c:v>0.80958557128906306</c:v>
                </c:pt>
                <c:pt idx="1475">
                  <c:v>0.809600830078125</c:v>
                </c:pt>
                <c:pt idx="1476">
                  <c:v>0.80961608886718806</c:v>
                </c:pt>
                <c:pt idx="1477">
                  <c:v>0.80961608886718806</c:v>
                </c:pt>
                <c:pt idx="1478">
                  <c:v>0.80963134765625</c:v>
                </c:pt>
                <c:pt idx="1479">
                  <c:v>0.80963134765625</c:v>
                </c:pt>
                <c:pt idx="1480">
                  <c:v>0.80964660644531306</c:v>
                </c:pt>
                <c:pt idx="1481">
                  <c:v>0.809661865234375</c:v>
                </c:pt>
                <c:pt idx="1482">
                  <c:v>0.80967712402343806</c:v>
                </c:pt>
                <c:pt idx="1483">
                  <c:v>0.8096923828125</c:v>
                </c:pt>
                <c:pt idx="1484">
                  <c:v>0.8096923828125</c:v>
                </c:pt>
                <c:pt idx="1485">
                  <c:v>0.80970764160156306</c:v>
                </c:pt>
                <c:pt idx="1486">
                  <c:v>0.80970764160156306</c:v>
                </c:pt>
                <c:pt idx="1487">
                  <c:v>0.809722900390625</c:v>
                </c:pt>
                <c:pt idx="1488">
                  <c:v>0.80973815917968806</c:v>
                </c:pt>
                <c:pt idx="1489">
                  <c:v>0.80973815917968806</c:v>
                </c:pt>
                <c:pt idx="1490">
                  <c:v>0.80975341796875</c:v>
                </c:pt>
                <c:pt idx="1491">
                  <c:v>0.80976867675781306</c:v>
                </c:pt>
                <c:pt idx="1492">
                  <c:v>0.809783935546875</c:v>
                </c:pt>
                <c:pt idx="1493">
                  <c:v>0.809783935546875</c:v>
                </c:pt>
                <c:pt idx="1494">
                  <c:v>0.80979919433593806</c:v>
                </c:pt>
                <c:pt idx="1495">
                  <c:v>0.809814453125</c:v>
                </c:pt>
                <c:pt idx="1496">
                  <c:v>0.809814453125</c:v>
                </c:pt>
                <c:pt idx="1497">
                  <c:v>0.80982971191406306</c:v>
                </c:pt>
                <c:pt idx="1498">
                  <c:v>0.80982971191406306</c:v>
                </c:pt>
                <c:pt idx="1499">
                  <c:v>0.809844970703125</c:v>
                </c:pt>
                <c:pt idx="1500">
                  <c:v>0.80986022949218806</c:v>
                </c:pt>
                <c:pt idx="1501">
                  <c:v>0.80987548828125</c:v>
                </c:pt>
                <c:pt idx="1502">
                  <c:v>0.80989074707031306</c:v>
                </c:pt>
                <c:pt idx="1503">
                  <c:v>0.80989074707031306</c:v>
                </c:pt>
                <c:pt idx="1504">
                  <c:v>0.809906005859375</c:v>
                </c:pt>
                <c:pt idx="1505">
                  <c:v>0.809906005859375</c:v>
                </c:pt>
                <c:pt idx="1506">
                  <c:v>0.80992126464843806</c:v>
                </c:pt>
                <c:pt idx="1507">
                  <c:v>0.8099365234375</c:v>
                </c:pt>
                <c:pt idx="1508">
                  <c:v>0.8099365234375</c:v>
                </c:pt>
                <c:pt idx="1509">
                  <c:v>0.80995178222656306</c:v>
                </c:pt>
                <c:pt idx="1510">
                  <c:v>0.809967041015625</c:v>
                </c:pt>
                <c:pt idx="1511">
                  <c:v>0.809967041015625</c:v>
                </c:pt>
                <c:pt idx="1512">
                  <c:v>0.80998229980468806</c:v>
                </c:pt>
                <c:pt idx="1513">
                  <c:v>0.80999755859375</c:v>
                </c:pt>
                <c:pt idx="1514">
                  <c:v>0.80999755859375</c:v>
                </c:pt>
                <c:pt idx="1515">
                  <c:v>0.81001281738281306</c:v>
                </c:pt>
                <c:pt idx="1516">
                  <c:v>0.810028076171875</c:v>
                </c:pt>
                <c:pt idx="1517">
                  <c:v>0.81004333496093806</c:v>
                </c:pt>
                <c:pt idx="1518">
                  <c:v>0.81004333496093806</c:v>
                </c:pt>
                <c:pt idx="1519">
                  <c:v>0.81005859375</c:v>
                </c:pt>
                <c:pt idx="1520">
                  <c:v>0.81007385253906306</c:v>
                </c:pt>
                <c:pt idx="1521">
                  <c:v>0.81007385253906306</c:v>
                </c:pt>
                <c:pt idx="1522">
                  <c:v>0.810089111328125</c:v>
                </c:pt>
                <c:pt idx="1523">
                  <c:v>0.810089111328125</c:v>
                </c:pt>
                <c:pt idx="1524">
                  <c:v>0.81010437011718806</c:v>
                </c:pt>
                <c:pt idx="1525">
                  <c:v>0.81011962890625</c:v>
                </c:pt>
                <c:pt idx="1526">
                  <c:v>0.81011962890625</c:v>
                </c:pt>
                <c:pt idx="1527">
                  <c:v>0.81013488769531306</c:v>
                </c:pt>
                <c:pt idx="1528">
                  <c:v>0.810150146484375</c:v>
                </c:pt>
                <c:pt idx="1529">
                  <c:v>0.81016540527343806</c:v>
                </c:pt>
                <c:pt idx="1530">
                  <c:v>0.81016540527343806</c:v>
                </c:pt>
                <c:pt idx="1531">
                  <c:v>0.8101806640625</c:v>
                </c:pt>
                <c:pt idx="1532">
                  <c:v>0.81019592285156306</c:v>
                </c:pt>
                <c:pt idx="1533">
                  <c:v>0.81019592285156306</c:v>
                </c:pt>
                <c:pt idx="1534">
                  <c:v>0.810211181640625</c:v>
                </c:pt>
                <c:pt idx="1535">
                  <c:v>0.81022644042968806</c:v>
                </c:pt>
                <c:pt idx="1536">
                  <c:v>0.81022644042968806</c:v>
                </c:pt>
                <c:pt idx="1537">
                  <c:v>0.81024169921875</c:v>
                </c:pt>
                <c:pt idx="1538">
                  <c:v>0.81025695800781306</c:v>
                </c:pt>
                <c:pt idx="1539">
                  <c:v>0.810272216796875</c:v>
                </c:pt>
                <c:pt idx="1540">
                  <c:v>0.810272216796875</c:v>
                </c:pt>
                <c:pt idx="1541">
                  <c:v>0.81028747558593806</c:v>
                </c:pt>
                <c:pt idx="1542">
                  <c:v>0.81028747558593806</c:v>
                </c:pt>
                <c:pt idx="1543">
                  <c:v>0.810302734375</c:v>
                </c:pt>
                <c:pt idx="1544">
                  <c:v>0.81031799316406306</c:v>
                </c:pt>
                <c:pt idx="1545">
                  <c:v>0.810333251953125</c:v>
                </c:pt>
                <c:pt idx="1546">
                  <c:v>0.810333251953125</c:v>
                </c:pt>
                <c:pt idx="1547">
                  <c:v>0.81034851074218806</c:v>
                </c:pt>
                <c:pt idx="1548">
                  <c:v>0.81036376953125</c:v>
                </c:pt>
                <c:pt idx="1549">
                  <c:v>0.81036376953125</c:v>
                </c:pt>
                <c:pt idx="1550">
                  <c:v>0.81037902832031306</c:v>
                </c:pt>
                <c:pt idx="1551">
                  <c:v>0.81037902832031306</c:v>
                </c:pt>
                <c:pt idx="1552">
                  <c:v>0.81040954589843806</c:v>
                </c:pt>
                <c:pt idx="1553">
                  <c:v>0.81040954589843806</c:v>
                </c:pt>
                <c:pt idx="1554">
                  <c:v>0.8104248046875</c:v>
                </c:pt>
                <c:pt idx="1555">
                  <c:v>0.8104248046875</c:v>
                </c:pt>
                <c:pt idx="1556">
                  <c:v>0.81044006347656306</c:v>
                </c:pt>
                <c:pt idx="1557">
                  <c:v>0.810455322265625</c:v>
                </c:pt>
                <c:pt idx="1558">
                  <c:v>0.810455322265625</c:v>
                </c:pt>
                <c:pt idx="1559">
                  <c:v>0.81047058105468806</c:v>
                </c:pt>
                <c:pt idx="1560">
                  <c:v>0.81048583984375</c:v>
                </c:pt>
                <c:pt idx="1561">
                  <c:v>0.81048583984375</c:v>
                </c:pt>
                <c:pt idx="1562">
                  <c:v>0.81050109863281306</c:v>
                </c:pt>
                <c:pt idx="1563">
                  <c:v>0.810516357421875</c:v>
                </c:pt>
                <c:pt idx="1564">
                  <c:v>0.81053161621093806</c:v>
                </c:pt>
                <c:pt idx="1565">
                  <c:v>0.81053161621093806</c:v>
                </c:pt>
                <c:pt idx="1566">
                  <c:v>0.810546875</c:v>
                </c:pt>
                <c:pt idx="1567">
                  <c:v>0.810546875</c:v>
                </c:pt>
                <c:pt idx="1568">
                  <c:v>0.81056213378906306</c:v>
                </c:pt>
                <c:pt idx="1569">
                  <c:v>0.810577392578125</c:v>
                </c:pt>
                <c:pt idx="1570">
                  <c:v>0.810577392578125</c:v>
                </c:pt>
                <c:pt idx="1571">
                  <c:v>0.81059265136718806</c:v>
                </c:pt>
                <c:pt idx="1572">
                  <c:v>0.81060791015625</c:v>
                </c:pt>
                <c:pt idx="1573">
                  <c:v>0.81060791015625</c:v>
                </c:pt>
                <c:pt idx="1574">
                  <c:v>0.81062316894531306</c:v>
                </c:pt>
                <c:pt idx="1575">
                  <c:v>0.810638427734375</c:v>
                </c:pt>
                <c:pt idx="1576">
                  <c:v>0.810638427734375</c:v>
                </c:pt>
                <c:pt idx="1577">
                  <c:v>0.81065368652343806</c:v>
                </c:pt>
                <c:pt idx="1578">
                  <c:v>0.8106689453125</c:v>
                </c:pt>
                <c:pt idx="1579">
                  <c:v>0.8106689453125</c:v>
                </c:pt>
                <c:pt idx="1580">
                  <c:v>0.81068420410156306</c:v>
                </c:pt>
                <c:pt idx="1581">
                  <c:v>0.810699462890625</c:v>
                </c:pt>
                <c:pt idx="1582">
                  <c:v>0.81071472167968806</c:v>
                </c:pt>
                <c:pt idx="1583">
                  <c:v>0.81071472167968806</c:v>
                </c:pt>
                <c:pt idx="1584">
                  <c:v>0.81071472167968806</c:v>
                </c:pt>
                <c:pt idx="1585">
                  <c:v>0.81074523925781306</c:v>
                </c:pt>
                <c:pt idx="1586">
                  <c:v>0.81074523925781306</c:v>
                </c:pt>
                <c:pt idx="1587">
                  <c:v>0.81074523925781306</c:v>
                </c:pt>
                <c:pt idx="1588">
                  <c:v>0.810760498046875</c:v>
                </c:pt>
                <c:pt idx="1589">
                  <c:v>0.81077575683593806</c:v>
                </c:pt>
                <c:pt idx="1590">
                  <c:v>0.810791015625</c:v>
                </c:pt>
                <c:pt idx="1591">
                  <c:v>0.810791015625</c:v>
                </c:pt>
                <c:pt idx="1592">
                  <c:v>0.81080627441406306</c:v>
                </c:pt>
                <c:pt idx="1593">
                  <c:v>0.81080627441406306</c:v>
                </c:pt>
                <c:pt idx="1594">
                  <c:v>0.810821533203125</c:v>
                </c:pt>
                <c:pt idx="1595">
                  <c:v>0.810821533203125</c:v>
                </c:pt>
                <c:pt idx="1596">
                  <c:v>0.81083679199218806</c:v>
                </c:pt>
                <c:pt idx="1597">
                  <c:v>0.81085205078125</c:v>
                </c:pt>
                <c:pt idx="1598">
                  <c:v>0.81086730957031306</c:v>
                </c:pt>
                <c:pt idx="1599">
                  <c:v>0.810882568359375</c:v>
                </c:pt>
                <c:pt idx="1600">
                  <c:v>0.810882568359375</c:v>
                </c:pt>
                <c:pt idx="1601">
                  <c:v>0.81089782714843806</c:v>
                </c:pt>
                <c:pt idx="1602">
                  <c:v>0.81089782714843806</c:v>
                </c:pt>
                <c:pt idx="1603">
                  <c:v>0.8109130859375</c:v>
                </c:pt>
                <c:pt idx="1604">
                  <c:v>0.81092834472656306</c:v>
                </c:pt>
                <c:pt idx="1605">
                  <c:v>0.810943603515625</c:v>
                </c:pt>
                <c:pt idx="1606">
                  <c:v>0.810943603515625</c:v>
                </c:pt>
                <c:pt idx="1607">
                  <c:v>0.81095886230468806</c:v>
                </c:pt>
                <c:pt idx="1608">
                  <c:v>0.81097412109375</c:v>
                </c:pt>
                <c:pt idx="1609">
                  <c:v>0.81097412109375</c:v>
                </c:pt>
                <c:pt idx="1610">
                  <c:v>0.81097412109375</c:v>
                </c:pt>
                <c:pt idx="1611">
                  <c:v>0.81098937988281306</c:v>
                </c:pt>
                <c:pt idx="1612">
                  <c:v>0.811004638671875</c:v>
                </c:pt>
                <c:pt idx="1613">
                  <c:v>0.81101989746093806</c:v>
                </c:pt>
                <c:pt idx="1614">
                  <c:v>0.81101989746093806</c:v>
                </c:pt>
                <c:pt idx="1615">
                  <c:v>0.81103515625</c:v>
                </c:pt>
                <c:pt idx="1616">
                  <c:v>0.81105041503906306</c:v>
                </c:pt>
                <c:pt idx="1617">
                  <c:v>0.81105041503906306</c:v>
                </c:pt>
                <c:pt idx="1618">
                  <c:v>0.811065673828125</c:v>
                </c:pt>
                <c:pt idx="1619">
                  <c:v>0.81108093261718806</c:v>
                </c:pt>
                <c:pt idx="1620">
                  <c:v>0.81108093261718806</c:v>
                </c:pt>
                <c:pt idx="1621">
                  <c:v>0.81109619140625</c:v>
                </c:pt>
                <c:pt idx="1622">
                  <c:v>0.81111145019531306</c:v>
                </c:pt>
                <c:pt idx="1623">
                  <c:v>0.81111145019531306</c:v>
                </c:pt>
                <c:pt idx="1624">
                  <c:v>0.811126708984375</c:v>
                </c:pt>
                <c:pt idx="1625">
                  <c:v>0.811126708984375</c:v>
                </c:pt>
                <c:pt idx="1626">
                  <c:v>0.81114196777343806</c:v>
                </c:pt>
                <c:pt idx="1627">
                  <c:v>0.8111572265625</c:v>
                </c:pt>
                <c:pt idx="1628">
                  <c:v>0.8111572265625</c:v>
                </c:pt>
                <c:pt idx="1629">
                  <c:v>0.81117248535156306</c:v>
                </c:pt>
                <c:pt idx="1630">
                  <c:v>0.811187744140625</c:v>
                </c:pt>
                <c:pt idx="1631">
                  <c:v>0.811187744140625</c:v>
                </c:pt>
                <c:pt idx="1632">
                  <c:v>0.811187744140625</c:v>
                </c:pt>
                <c:pt idx="1633">
                  <c:v>0.81120300292968806</c:v>
                </c:pt>
                <c:pt idx="1634">
                  <c:v>0.81121826171875</c:v>
                </c:pt>
                <c:pt idx="1635">
                  <c:v>0.81123352050781306</c:v>
                </c:pt>
                <c:pt idx="1636">
                  <c:v>0.81123352050781306</c:v>
                </c:pt>
                <c:pt idx="1637">
                  <c:v>0.811248779296875</c:v>
                </c:pt>
                <c:pt idx="1638">
                  <c:v>0.81126403808593806</c:v>
                </c:pt>
                <c:pt idx="1639">
                  <c:v>0.81126403808593806</c:v>
                </c:pt>
                <c:pt idx="1640">
                  <c:v>0.811279296875</c:v>
                </c:pt>
                <c:pt idx="1641">
                  <c:v>0.811279296875</c:v>
                </c:pt>
                <c:pt idx="1642">
                  <c:v>0.81129455566406306</c:v>
                </c:pt>
                <c:pt idx="1643">
                  <c:v>0.811309814453125</c:v>
                </c:pt>
                <c:pt idx="1644">
                  <c:v>0.811309814453125</c:v>
                </c:pt>
                <c:pt idx="1645">
                  <c:v>0.81132507324218806</c:v>
                </c:pt>
                <c:pt idx="1646">
                  <c:v>0.81134033203125</c:v>
                </c:pt>
                <c:pt idx="1647">
                  <c:v>0.81134033203125</c:v>
                </c:pt>
                <c:pt idx="1648">
                  <c:v>0.81135559082031306</c:v>
                </c:pt>
                <c:pt idx="1649">
                  <c:v>0.811370849609375</c:v>
                </c:pt>
                <c:pt idx="1650">
                  <c:v>0.811370849609375</c:v>
                </c:pt>
                <c:pt idx="1651">
                  <c:v>0.81138610839843806</c:v>
                </c:pt>
                <c:pt idx="1652">
                  <c:v>0.81138610839843806</c:v>
                </c:pt>
                <c:pt idx="1653">
                  <c:v>0.8114013671875</c:v>
                </c:pt>
                <c:pt idx="1654">
                  <c:v>0.8114013671875</c:v>
                </c:pt>
                <c:pt idx="1655">
                  <c:v>0.81141662597656306</c:v>
                </c:pt>
                <c:pt idx="1656">
                  <c:v>0.81141662597656306</c:v>
                </c:pt>
                <c:pt idx="1657">
                  <c:v>0.811431884765625</c:v>
                </c:pt>
                <c:pt idx="1658">
                  <c:v>0.81144714355468806</c:v>
                </c:pt>
                <c:pt idx="1659">
                  <c:v>0.81146240234375</c:v>
                </c:pt>
                <c:pt idx="1660">
                  <c:v>0.81146240234375</c:v>
                </c:pt>
                <c:pt idx="1661">
                  <c:v>0.81147766113281306</c:v>
                </c:pt>
                <c:pt idx="1662">
                  <c:v>0.81147766113281306</c:v>
                </c:pt>
                <c:pt idx="1663">
                  <c:v>0.811492919921875</c:v>
                </c:pt>
                <c:pt idx="1664">
                  <c:v>0.81150817871093806</c:v>
                </c:pt>
                <c:pt idx="1665">
                  <c:v>0.8115234375</c:v>
                </c:pt>
                <c:pt idx="1666">
                  <c:v>0.8115234375</c:v>
                </c:pt>
                <c:pt idx="1667">
                  <c:v>0.81153869628906306</c:v>
                </c:pt>
                <c:pt idx="1668">
                  <c:v>0.81153869628906306</c:v>
                </c:pt>
                <c:pt idx="1669">
                  <c:v>0.811553955078125</c:v>
                </c:pt>
                <c:pt idx="1670">
                  <c:v>0.81156921386718806</c:v>
                </c:pt>
                <c:pt idx="1671">
                  <c:v>0.81156921386718806</c:v>
                </c:pt>
                <c:pt idx="1672">
                  <c:v>0.81158447265625</c:v>
                </c:pt>
                <c:pt idx="1673">
                  <c:v>0.81159973144531306</c:v>
                </c:pt>
                <c:pt idx="1674">
                  <c:v>0.81159973144531306</c:v>
                </c:pt>
                <c:pt idx="1675">
                  <c:v>0.81159973144531306</c:v>
                </c:pt>
                <c:pt idx="1676">
                  <c:v>0.811614990234375</c:v>
                </c:pt>
                <c:pt idx="1677">
                  <c:v>0.81163024902343806</c:v>
                </c:pt>
                <c:pt idx="1678">
                  <c:v>0.81163024902343806</c:v>
                </c:pt>
                <c:pt idx="1679">
                  <c:v>0.8116455078125</c:v>
                </c:pt>
                <c:pt idx="1680">
                  <c:v>0.81166076660156306</c:v>
                </c:pt>
                <c:pt idx="1681">
                  <c:v>0.81166076660156306</c:v>
                </c:pt>
                <c:pt idx="1682">
                  <c:v>0.811676025390625</c:v>
                </c:pt>
                <c:pt idx="1683">
                  <c:v>0.811676025390625</c:v>
                </c:pt>
                <c:pt idx="1684">
                  <c:v>0.81169128417968806</c:v>
                </c:pt>
                <c:pt idx="1685">
                  <c:v>0.81170654296875</c:v>
                </c:pt>
                <c:pt idx="1686">
                  <c:v>0.81170654296875</c:v>
                </c:pt>
                <c:pt idx="1687">
                  <c:v>0.81170654296875</c:v>
                </c:pt>
                <c:pt idx="1688">
                  <c:v>0.81172180175781306</c:v>
                </c:pt>
                <c:pt idx="1689">
                  <c:v>0.811737060546875</c:v>
                </c:pt>
                <c:pt idx="1690">
                  <c:v>0.81175231933593806</c:v>
                </c:pt>
                <c:pt idx="1691">
                  <c:v>0.81175231933593806</c:v>
                </c:pt>
                <c:pt idx="1692">
                  <c:v>0.811767578125</c:v>
                </c:pt>
                <c:pt idx="1693">
                  <c:v>0.811767578125</c:v>
                </c:pt>
                <c:pt idx="1694">
                  <c:v>0.81178283691406306</c:v>
                </c:pt>
                <c:pt idx="1695">
                  <c:v>0.811798095703125</c:v>
                </c:pt>
                <c:pt idx="1696">
                  <c:v>0.811798095703125</c:v>
                </c:pt>
                <c:pt idx="1697">
                  <c:v>0.81181335449218806</c:v>
                </c:pt>
                <c:pt idx="1698">
                  <c:v>0.81182861328125</c:v>
                </c:pt>
                <c:pt idx="1699">
                  <c:v>0.81182861328125</c:v>
                </c:pt>
                <c:pt idx="1700">
                  <c:v>0.81182861328125</c:v>
                </c:pt>
                <c:pt idx="1701">
                  <c:v>0.81184387207031306</c:v>
                </c:pt>
                <c:pt idx="1702">
                  <c:v>0.811859130859375</c:v>
                </c:pt>
                <c:pt idx="1703">
                  <c:v>0.811859130859375</c:v>
                </c:pt>
                <c:pt idx="1704">
                  <c:v>0.81187438964843806</c:v>
                </c:pt>
                <c:pt idx="1705">
                  <c:v>0.81187438964843806</c:v>
                </c:pt>
                <c:pt idx="1706">
                  <c:v>0.8118896484375</c:v>
                </c:pt>
                <c:pt idx="1707">
                  <c:v>0.81190490722656306</c:v>
                </c:pt>
                <c:pt idx="1708">
                  <c:v>0.81190490722656306</c:v>
                </c:pt>
                <c:pt idx="1709">
                  <c:v>0.811920166015625</c:v>
                </c:pt>
                <c:pt idx="1710">
                  <c:v>0.81193542480468806</c:v>
                </c:pt>
                <c:pt idx="1711">
                  <c:v>0.81193542480468806</c:v>
                </c:pt>
                <c:pt idx="1712">
                  <c:v>0.81195068359375</c:v>
                </c:pt>
                <c:pt idx="1713">
                  <c:v>0.81196594238281306</c:v>
                </c:pt>
                <c:pt idx="1714">
                  <c:v>0.81196594238281306</c:v>
                </c:pt>
                <c:pt idx="1715">
                  <c:v>0.81196594238281306</c:v>
                </c:pt>
                <c:pt idx="1716">
                  <c:v>0.811981201171875</c:v>
                </c:pt>
                <c:pt idx="1717">
                  <c:v>0.81199645996093806</c:v>
                </c:pt>
                <c:pt idx="1718">
                  <c:v>0.81199645996093806</c:v>
                </c:pt>
                <c:pt idx="1719">
                  <c:v>0.81201171875</c:v>
                </c:pt>
                <c:pt idx="1720">
                  <c:v>0.81202697753906306</c:v>
                </c:pt>
                <c:pt idx="1721">
                  <c:v>0.81202697753906306</c:v>
                </c:pt>
                <c:pt idx="1722">
                  <c:v>0.81202697753906306</c:v>
                </c:pt>
                <c:pt idx="1723">
                  <c:v>0.812042236328125</c:v>
                </c:pt>
                <c:pt idx="1724">
                  <c:v>0.812042236328125</c:v>
                </c:pt>
                <c:pt idx="1725">
                  <c:v>0.81205749511718806</c:v>
                </c:pt>
                <c:pt idx="1726">
                  <c:v>0.81207275390625</c:v>
                </c:pt>
                <c:pt idx="1727">
                  <c:v>0.81207275390625</c:v>
                </c:pt>
                <c:pt idx="1728">
                  <c:v>0.81208801269531306</c:v>
                </c:pt>
                <c:pt idx="1729">
                  <c:v>0.812103271484375</c:v>
                </c:pt>
                <c:pt idx="1730">
                  <c:v>0.812103271484375</c:v>
                </c:pt>
                <c:pt idx="1731">
                  <c:v>0.81211853027343806</c:v>
                </c:pt>
                <c:pt idx="1732">
                  <c:v>0.81211853027343806</c:v>
                </c:pt>
                <c:pt idx="1733">
                  <c:v>0.8121337890625</c:v>
                </c:pt>
                <c:pt idx="1734">
                  <c:v>0.81214904785156306</c:v>
                </c:pt>
                <c:pt idx="1735">
                  <c:v>0.81214904785156306</c:v>
                </c:pt>
                <c:pt idx="1736">
                  <c:v>0.812164306640625</c:v>
                </c:pt>
                <c:pt idx="1737">
                  <c:v>0.812164306640625</c:v>
                </c:pt>
                <c:pt idx="1738">
                  <c:v>0.81217956542968806</c:v>
                </c:pt>
                <c:pt idx="1739">
                  <c:v>0.81219482421875</c:v>
                </c:pt>
                <c:pt idx="1740">
                  <c:v>0.81219482421875</c:v>
                </c:pt>
                <c:pt idx="1741">
                  <c:v>0.81221008300781306</c:v>
                </c:pt>
                <c:pt idx="1742">
                  <c:v>0.81221008300781306</c:v>
                </c:pt>
                <c:pt idx="1743">
                  <c:v>0.812225341796875</c:v>
                </c:pt>
                <c:pt idx="1744">
                  <c:v>0.812225341796875</c:v>
                </c:pt>
                <c:pt idx="1745">
                  <c:v>0.81224060058593806</c:v>
                </c:pt>
                <c:pt idx="1746">
                  <c:v>0.81224060058593806</c:v>
                </c:pt>
                <c:pt idx="1747">
                  <c:v>0.812255859375</c:v>
                </c:pt>
                <c:pt idx="1748">
                  <c:v>0.812255859375</c:v>
                </c:pt>
                <c:pt idx="1749">
                  <c:v>0.81227111816406306</c:v>
                </c:pt>
                <c:pt idx="1750">
                  <c:v>0.812286376953125</c:v>
                </c:pt>
                <c:pt idx="1751">
                  <c:v>0.812286376953125</c:v>
                </c:pt>
                <c:pt idx="1752">
                  <c:v>0.81230163574218806</c:v>
                </c:pt>
                <c:pt idx="1753">
                  <c:v>0.81230163574218806</c:v>
                </c:pt>
                <c:pt idx="1754">
                  <c:v>0.81231689453125</c:v>
                </c:pt>
                <c:pt idx="1755">
                  <c:v>0.81231689453125</c:v>
                </c:pt>
                <c:pt idx="1756">
                  <c:v>0.81233215332031306</c:v>
                </c:pt>
                <c:pt idx="1757">
                  <c:v>0.812347412109375</c:v>
                </c:pt>
                <c:pt idx="1758">
                  <c:v>0.812347412109375</c:v>
                </c:pt>
                <c:pt idx="1759">
                  <c:v>0.81236267089843806</c:v>
                </c:pt>
                <c:pt idx="1760">
                  <c:v>0.81236267089843806</c:v>
                </c:pt>
                <c:pt idx="1761">
                  <c:v>0.8123779296875</c:v>
                </c:pt>
                <c:pt idx="1762">
                  <c:v>0.8123779296875</c:v>
                </c:pt>
                <c:pt idx="1763">
                  <c:v>0.81239318847656306</c:v>
                </c:pt>
                <c:pt idx="1764">
                  <c:v>0.81239318847656306</c:v>
                </c:pt>
                <c:pt idx="1765">
                  <c:v>0.812408447265625</c:v>
                </c:pt>
                <c:pt idx="1766">
                  <c:v>0.812408447265625</c:v>
                </c:pt>
                <c:pt idx="1767">
                  <c:v>0.81242370605468806</c:v>
                </c:pt>
                <c:pt idx="1768">
                  <c:v>0.81243896484375</c:v>
                </c:pt>
                <c:pt idx="1769">
                  <c:v>0.81243896484375</c:v>
                </c:pt>
                <c:pt idx="1770">
                  <c:v>0.81245422363281306</c:v>
                </c:pt>
                <c:pt idx="1771">
                  <c:v>0.81245422363281306</c:v>
                </c:pt>
                <c:pt idx="1772">
                  <c:v>0.812469482421875</c:v>
                </c:pt>
                <c:pt idx="1773">
                  <c:v>0.81248474121093806</c:v>
                </c:pt>
                <c:pt idx="1774">
                  <c:v>0.81248474121093806</c:v>
                </c:pt>
                <c:pt idx="1775">
                  <c:v>0.81248474121093806</c:v>
                </c:pt>
                <c:pt idx="1776">
                  <c:v>0.8125</c:v>
                </c:pt>
                <c:pt idx="1777">
                  <c:v>0.81251525878906306</c:v>
                </c:pt>
                <c:pt idx="1778">
                  <c:v>0.81251525878906306</c:v>
                </c:pt>
                <c:pt idx="1779">
                  <c:v>0.812530517578125</c:v>
                </c:pt>
                <c:pt idx="1780">
                  <c:v>0.812530517578125</c:v>
                </c:pt>
                <c:pt idx="1781">
                  <c:v>0.812530517578125</c:v>
                </c:pt>
                <c:pt idx="1782">
                  <c:v>0.81254577636718806</c:v>
                </c:pt>
                <c:pt idx="1783">
                  <c:v>0.81256103515625</c:v>
                </c:pt>
                <c:pt idx="1784">
                  <c:v>0.81256103515625</c:v>
                </c:pt>
                <c:pt idx="1785">
                  <c:v>0.81256103515625</c:v>
                </c:pt>
                <c:pt idx="1786">
                  <c:v>0.81257629394531306</c:v>
                </c:pt>
                <c:pt idx="1787">
                  <c:v>0.812591552734375</c:v>
                </c:pt>
                <c:pt idx="1788">
                  <c:v>0.81260681152343806</c:v>
                </c:pt>
                <c:pt idx="1789">
                  <c:v>0.81260681152343806</c:v>
                </c:pt>
                <c:pt idx="1790">
                  <c:v>0.81260681152343806</c:v>
                </c:pt>
                <c:pt idx="1791">
                  <c:v>0.8126220703125</c:v>
                </c:pt>
                <c:pt idx="1792">
                  <c:v>0.81263732910156306</c:v>
                </c:pt>
                <c:pt idx="1793">
                  <c:v>0.81263732910156306</c:v>
                </c:pt>
                <c:pt idx="1794">
                  <c:v>0.812652587890625</c:v>
                </c:pt>
                <c:pt idx="1795">
                  <c:v>0.812652587890625</c:v>
                </c:pt>
                <c:pt idx="1796">
                  <c:v>0.81266784667968806</c:v>
                </c:pt>
                <c:pt idx="1797">
                  <c:v>0.81266784667968806</c:v>
                </c:pt>
                <c:pt idx="1798">
                  <c:v>0.81268310546875</c:v>
                </c:pt>
                <c:pt idx="1799">
                  <c:v>0.81269836425781306</c:v>
                </c:pt>
                <c:pt idx="1800">
                  <c:v>0.81269836425781306</c:v>
                </c:pt>
                <c:pt idx="1801">
                  <c:v>0.812713623046875</c:v>
                </c:pt>
                <c:pt idx="1802">
                  <c:v>0.812713623046875</c:v>
                </c:pt>
                <c:pt idx="1803">
                  <c:v>0.812713623046875</c:v>
                </c:pt>
                <c:pt idx="1804">
                  <c:v>0.81272888183593806</c:v>
                </c:pt>
                <c:pt idx="1805">
                  <c:v>0.812744140625</c:v>
                </c:pt>
                <c:pt idx="1806">
                  <c:v>0.81275939941406306</c:v>
                </c:pt>
                <c:pt idx="1807">
                  <c:v>0.81275939941406306</c:v>
                </c:pt>
                <c:pt idx="1808">
                  <c:v>0.812774658203125</c:v>
                </c:pt>
                <c:pt idx="1809">
                  <c:v>0.812774658203125</c:v>
                </c:pt>
                <c:pt idx="1810">
                  <c:v>0.81278991699218806</c:v>
                </c:pt>
                <c:pt idx="1811">
                  <c:v>0.81278991699218806</c:v>
                </c:pt>
                <c:pt idx="1812">
                  <c:v>0.81280517578125</c:v>
                </c:pt>
                <c:pt idx="1813">
                  <c:v>0.81280517578125</c:v>
                </c:pt>
                <c:pt idx="1814">
                  <c:v>0.81282043457031306</c:v>
                </c:pt>
                <c:pt idx="1815">
                  <c:v>0.81282043457031306</c:v>
                </c:pt>
                <c:pt idx="1816">
                  <c:v>0.812835693359375</c:v>
                </c:pt>
                <c:pt idx="1817">
                  <c:v>0.812835693359375</c:v>
                </c:pt>
                <c:pt idx="1818">
                  <c:v>0.81285095214843806</c:v>
                </c:pt>
                <c:pt idx="1819">
                  <c:v>0.81285095214843806</c:v>
                </c:pt>
                <c:pt idx="1820">
                  <c:v>0.8128662109375</c:v>
                </c:pt>
                <c:pt idx="1821">
                  <c:v>0.8128662109375</c:v>
                </c:pt>
                <c:pt idx="1822">
                  <c:v>0.81288146972656306</c:v>
                </c:pt>
                <c:pt idx="1823">
                  <c:v>0.812896728515625</c:v>
                </c:pt>
                <c:pt idx="1824">
                  <c:v>0.812896728515625</c:v>
                </c:pt>
                <c:pt idx="1825">
                  <c:v>0.812896728515625</c:v>
                </c:pt>
                <c:pt idx="1826">
                  <c:v>0.81291198730468806</c:v>
                </c:pt>
                <c:pt idx="1827">
                  <c:v>0.81292724609375</c:v>
                </c:pt>
                <c:pt idx="1828">
                  <c:v>0.81292724609375</c:v>
                </c:pt>
                <c:pt idx="1829">
                  <c:v>0.81292724609375</c:v>
                </c:pt>
                <c:pt idx="1830">
                  <c:v>0.81294250488281306</c:v>
                </c:pt>
                <c:pt idx="1831">
                  <c:v>0.812957763671875</c:v>
                </c:pt>
                <c:pt idx="1832">
                  <c:v>0.812957763671875</c:v>
                </c:pt>
                <c:pt idx="1833">
                  <c:v>0.81297302246093806</c:v>
                </c:pt>
                <c:pt idx="1834">
                  <c:v>0.812957763671875</c:v>
                </c:pt>
                <c:pt idx="1835">
                  <c:v>0.81297302246093806</c:v>
                </c:pt>
                <c:pt idx="1836">
                  <c:v>0.81298828125</c:v>
                </c:pt>
                <c:pt idx="1837">
                  <c:v>0.81298828125</c:v>
                </c:pt>
                <c:pt idx="1838">
                  <c:v>0.81300354003906306</c:v>
                </c:pt>
                <c:pt idx="1839">
                  <c:v>0.813018798828125</c:v>
                </c:pt>
                <c:pt idx="1840">
                  <c:v>0.813018798828125</c:v>
                </c:pt>
                <c:pt idx="1841">
                  <c:v>0.813018798828125</c:v>
                </c:pt>
                <c:pt idx="1842">
                  <c:v>0.81303405761718806</c:v>
                </c:pt>
                <c:pt idx="1843">
                  <c:v>0.81303405761718806</c:v>
                </c:pt>
                <c:pt idx="1844">
                  <c:v>0.81304931640625</c:v>
                </c:pt>
                <c:pt idx="1845">
                  <c:v>0.81304931640625</c:v>
                </c:pt>
                <c:pt idx="1846">
                  <c:v>0.81306457519531306</c:v>
                </c:pt>
                <c:pt idx="1847">
                  <c:v>0.81306457519531306</c:v>
                </c:pt>
                <c:pt idx="1848">
                  <c:v>0.813079833984375</c:v>
                </c:pt>
                <c:pt idx="1849">
                  <c:v>0.813079833984375</c:v>
                </c:pt>
                <c:pt idx="1850">
                  <c:v>0.81309509277343806</c:v>
                </c:pt>
                <c:pt idx="1851">
                  <c:v>0.81309509277343806</c:v>
                </c:pt>
                <c:pt idx="1852">
                  <c:v>0.8131103515625</c:v>
                </c:pt>
                <c:pt idx="1853">
                  <c:v>0.8131103515625</c:v>
                </c:pt>
                <c:pt idx="1854">
                  <c:v>0.81312561035156306</c:v>
                </c:pt>
                <c:pt idx="1855">
                  <c:v>0.81312561035156306</c:v>
                </c:pt>
                <c:pt idx="1856">
                  <c:v>0.813140869140625</c:v>
                </c:pt>
                <c:pt idx="1857">
                  <c:v>0.813140869140625</c:v>
                </c:pt>
                <c:pt idx="1858">
                  <c:v>0.813140869140625</c:v>
                </c:pt>
                <c:pt idx="1859">
                  <c:v>0.81315612792968806</c:v>
                </c:pt>
                <c:pt idx="1860">
                  <c:v>0.81315612792968806</c:v>
                </c:pt>
                <c:pt idx="1861">
                  <c:v>0.81317138671875</c:v>
                </c:pt>
                <c:pt idx="1862">
                  <c:v>0.81317138671875</c:v>
                </c:pt>
                <c:pt idx="1863">
                  <c:v>0.81318664550781306</c:v>
                </c:pt>
                <c:pt idx="1864">
                  <c:v>0.813201904296875</c:v>
                </c:pt>
                <c:pt idx="1865">
                  <c:v>0.813201904296875</c:v>
                </c:pt>
                <c:pt idx="1866">
                  <c:v>0.81321716308593806</c:v>
                </c:pt>
                <c:pt idx="1867">
                  <c:v>0.81321716308593806</c:v>
                </c:pt>
                <c:pt idx="1868">
                  <c:v>0.813232421875</c:v>
                </c:pt>
                <c:pt idx="1869">
                  <c:v>0.813232421875</c:v>
                </c:pt>
                <c:pt idx="1870">
                  <c:v>0.813232421875</c:v>
                </c:pt>
                <c:pt idx="1871">
                  <c:v>0.81324768066406306</c:v>
                </c:pt>
                <c:pt idx="1872">
                  <c:v>0.813262939453125</c:v>
                </c:pt>
                <c:pt idx="1873">
                  <c:v>0.813262939453125</c:v>
                </c:pt>
                <c:pt idx="1874">
                  <c:v>0.81327819824218806</c:v>
                </c:pt>
                <c:pt idx="1875">
                  <c:v>0.813262939453125</c:v>
                </c:pt>
                <c:pt idx="1876">
                  <c:v>0.81329345703125</c:v>
                </c:pt>
                <c:pt idx="1877">
                  <c:v>0.81329345703125</c:v>
                </c:pt>
                <c:pt idx="1878">
                  <c:v>0.81330871582031306</c:v>
                </c:pt>
                <c:pt idx="1879">
                  <c:v>0.81330871582031306</c:v>
                </c:pt>
                <c:pt idx="1880">
                  <c:v>0.813323974609375</c:v>
                </c:pt>
                <c:pt idx="1881">
                  <c:v>0.81330871582031306</c:v>
                </c:pt>
                <c:pt idx="1882">
                  <c:v>0.81333923339843806</c:v>
                </c:pt>
                <c:pt idx="1883">
                  <c:v>0.81333923339843806</c:v>
                </c:pt>
                <c:pt idx="1884">
                  <c:v>0.81333923339843806</c:v>
                </c:pt>
                <c:pt idx="1885">
                  <c:v>0.8133544921875</c:v>
                </c:pt>
                <c:pt idx="1886">
                  <c:v>0.8133544921875</c:v>
                </c:pt>
                <c:pt idx="1887">
                  <c:v>0.81336975097656306</c:v>
                </c:pt>
                <c:pt idx="1888">
                  <c:v>0.81336975097656306</c:v>
                </c:pt>
                <c:pt idx="1889">
                  <c:v>0.81336975097656306</c:v>
                </c:pt>
                <c:pt idx="1890">
                  <c:v>0.813385009765625</c:v>
                </c:pt>
                <c:pt idx="1891">
                  <c:v>0.813385009765625</c:v>
                </c:pt>
                <c:pt idx="1892">
                  <c:v>0.81340026855468806</c:v>
                </c:pt>
                <c:pt idx="1893">
                  <c:v>0.81340026855468806</c:v>
                </c:pt>
                <c:pt idx="1894">
                  <c:v>0.81341552734375</c:v>
                </c:pt>
                <c:pt idx="1895">
                  <c:v>0.81341552734375</c:v>
                </c:pt>
                <c:pt idx="1896">
                  <c:v>0.81343078613281306</c:v>
                </c:pt>
                <c:pt idx="1897">
                  <c:v>0.81343078613281306</c:v>
                </c:pt>
                <c:pt idx="1898">
                  <c:v>0.813446044921875</c:v>
                </c:pt>
                <c:pt idx="1899">
                  <c:v>0.813446044921875</c:v>
                </c:pt>
                <c:pt idx="1900">
                  <c:v>0.813446044921875</c:v>
                </c:pt>
                <c:pt idx="1901">
                  <c:v>0.81346130371093806</c:v>
                </c:pt>
                <c:pt idx="1902">
                  <c:v>0.8134765625</c:v>
                </c:pt>
                <c:pt idx="1903">
                  <c:v>0.8134765625</c:v>
                </c:pt>
                <c:pt idx="1904">
                  <c:v>0.8134765625</c:v>
                </c:pt>
                <c:pt idx="1905">
                  <c:v>0.81349182128906306</c:v>
                </c:pt>
                <c:pt idx="1906">
                  <c:v>0.81349182128906306</c:v>
                </c:pt>
                <c:pt idx="1907">
                  <c:v>0.813507080078125</c:v>
                </c:pt>
                <c:pt idx="1908">
                  <c:v>0.813507080078125</c:v>
                </c:pt>
                <c:pt idx="1909">
                  <c:v>0.813507080078125</c:v>
                </c:pt>
                <c:pt idx="1910">
                  <c:v>0.81352233886718806</c:v>
                </c:pt>
                <c:pt idx="1911">
                  <c:v>0.81352233886718806</c:v>
                </c:pt>
                <c:pt idx="1912">
                  <c:v>0.81353759765625</c:v>
                </c:pt>
                <c:pt idx="1913">
                  <c:v>0.81355285644531306</c:v>
                </c:pt>
                <c:pt idx="1914">
                  <c:v>0.81355285644531306</c:v>
                </c:pt>
                <c:pt idx="1915">
                  <c:v>0.81355285644531306</c:v>
                </c:pt>
                <c:pt idx="1916">
                  <c:v>0.813568115234375</c:v>
                </c:pt>
                <c:pt idx="1917">
                  <c:v>0.813568115234375</c:v>
                </c:pt>
                <c:pt idx="1918">
                  <c:v>0.813568115234375</c:v>
                </c:pt>
                <c:pt idx="1919">
                  <c:v>0.81358337402343806</c:v>
                </c:pt>
                <c:pt idx="1920">
                  <c:v>0.81358337402343806</c:v>
                </c:pt>
                <c:pt idx="1921">
                  <c:v>0.8135986328125</c:v>
                </c:pt>
                <c:pt idx="1922">
                  <c:v>0.8135986328125</c:v>
                </c:pt>
                <c:pt idx="1923">
                  <c:v>0.81361389160156306</c:v>
                </c:pt>
                <c:pt idx="1924">
                  <c:v>0.81361389160156306</c:v>
                </c:pt>
                <c:pt idx="1925">
                  <c:v>0.81361389160156306</c:v>
                </c:pt>
                <c:pt idx="1926">
                  <c:v>0.813629150390625</c:v>
                </c:pt>
                <c:pt idx="1927">
                  <c:v>0.813629150390625</c:v>
                </c:pt>
                <c:pt idx="1928">
                  <c:v>0.813629150390625</c:v>
                </c:pt>
                <c:pt idx="1929">
                  <c:v>0.81364440917968806</c:v>
                </c:pt>
                <c:pt idx="1930">
                  <c:v>0.81364440917968806</c:v>
                </c:pt>
                <c:pt idx="1931">
                  <c:v>0.81365966796875</c:v>
                </c:pt>
                <c:pt idx="1932">
                  <c:v>0.81367492675781306</c:v>
                </c:pt>
                <c:pt idx="1933">
                  <c:v>0.81367492675781306</c:v>
                </c:pt>
                <c:pt idx="1934">
                  <c:v>0.81367492675781306</c:v>
                </c:pt>
                <c:pt idx="1935">
                  <c:v>0.81367492675781306</c:v>
                </c:pt>
                <c:pt idx="1936">
                  <c:v>0.813690185546875</c:v>
                </c:pt>
                <c:pt idx="1937">
                  <c:v>0.81370544433593806</c:v>
                </c:pt>
                <c:pt idx="1938">
                  <c:v>0.81370544433593806</c:v>
                </c:pt>
                <c:pt idx="1939">
                  <c:v>0.81370544433593806</c:v>
                </c:pt>
                <c:pt idx="1940">
                  <c:v>0.813720703125</c:v>
                </c:pt>
                <c:pt idx="1941">
                  <c:v>0.813720703125</c:v>
                </c:pt>
                <c:pt idx="1942">
                  <c:v>0.813720703125</c:v>
                </c:pt>
                <c:pt idx="1943">
                  <c:v>0.81373596191406306</c:v>
                </c:pt>
                <c:pt idx="1944">
                  <c:v>0.81373596191406306</c:v>
                </c:pt>
                <c:pt idx="1945">
                  <c:v>0.81373596191406306</c:v>
                </c:pt>
                <c:pt idx="1946">
                  <c:v>0.813751220703125</c:v>
                </c:pt>
                <c:pt idx="1947">
                  <c:v>0.813751220703125</c:v>
                </c:pt>
                <c:pt idx="1948">
                  <c:v>0.81376647949218806</c:v>
                </c:pt>
                <c:pt idx="1949">
                  <c:v>0.81376647949218806</c:v>
                </c:pt>
                <c:pt idx="1950">
                  <c:v>0.81378173828125</c:v>
                </c:pt>
                <c:pt idx="1951">
                  <c:v>0.81378173828125</c:v>
                </c:pt>
                <c:pt idx="1952">
                  <c:v>0.81378173828125</c:v>
                </c:pt>
                <c:pt idx="1953">
                  <c:v>0.81379699707031306</c:v>
                </c:pt>
                <c:pt idx="1954">
                  <c:v>0.81379699707031306</c:v>
                </c:pt>
                <c:pt idx="1955">
                  <c:v>0.81379699707031306</c:v>
                </c:pt>
                <c:pt idx="1956">
                  <c:v>0.813812255859375</c:v>
                </c:pt>
                <c:pt idx="1957">
                  <c:v>0.813812255859375</c:v>
                </c:pt>
                <c:pt idx="1958">
                  <c:v>0.813812255859375</c:v>
                </c:pt>
                <c:pt idx="1959">
                  <c:v>0.81382751464843806</c:v>
                </c:pt>
                <c:pt idx="1960">
                  <c:v>0.81382751464843806</c:v>
                </c:pt>
                <c:pt idx="1961">
                  <c:v>0.8138427734375</c:v>
                </c:pt>
                <c:pt idx="1962">
                  <c:v>0.8138427734375</c:v>
                </c:pt>
                <c:pt idx="1963">
                  <c:v>0.81385803222656306</c:v>
                </c:pt>
                <c:pt idx="1964">
                  <c:v>0.81385803222656306</c:v>
                </c:pt>
                <c:pt idx="1965">
                  <c:v>0.813873291015625</c:v>
                </c:pt>
                <c:pt idx="1966">
                  <c:v>0.813873291015625</c:v>
                </c:pt>
                <c:pt idx="1967">
                  <c:v>0.81388854980468806</c:v>
                </c:pt>
                <c:pt idx="1968">
                  <c:v>0.81388854980468806</c:v>
                </c:pt>
                <c:pt idx="1969">
                  <c:v>0.81390380859375</c:v>
                </c:pt>
                <c:pt idx="1970">
                  <c:v>0.81388854980468806</c:v>
                </c:pt>
                <c:pt idx="1971">
                  <c:v>0.81390380859375</c:v>
                </c:pt>
                <c:pt idx="1972">
                  <c:v>0.81390380859375</c:v>
                </c:pt>
                <c:pt idx="1973">
                  <c:v>0.81391906738281306</c:v>
                </c:pt>
                <c:pt idx="1974">
                  <c:v>0.81391906738281306</c:v>
                </c:pt>
                <c:pt idx="1975">
                  <c:v>0.81391906738281306</c:v>
                </c:pt>
                <c:pt idx="1976">
                  <c:v>0.813934326171875</c:v>
                </c:pt>
                <c:pt idx="1977">
                  <c:v>0.813934326171875</c:v>
                </c:pt>
                <c:pt idx="1978">
                  <c:v>0.81394958496093806</c:v>
                </c:pt>
                <c:pt idx="1979">
                  <c:v>0.81394958496093806</c:v>
                </c:pt>
                <c:pt idx="1980">
                  <c:v>0.81396484375</c:v>
                </c:pt>
                <c:pt idx="1981">
                  <c:v>0.81396484375</c:v>
                </c:pt>
                <c:pt idx="1982">
                  <c:v>0.81396484375</c:v>
                </c:pt>
                <c:pt idx="1983">
                  <c:v>0.81398010253906306</c:v>
                </c:pt>
                <c:pt idx="1984">
                  <c:v>0.81398010253906306</c:v>
                </c:pt>
                <c:pt idx="1985">
                  <c:v>0.813995361328125</c:v>
                </c:pt>
                <c:pt idx="1986">
                  <c:v>0.813995361328125</c:v>
                </c:pt>
                <c:pt idx="1987">
                  <c:v>0.813995361328125</c:v>
                </c:pt>
                <c:pt idx="1988">
                  <c:v>0.81401062011718806</c:v>
                </c:pt>
                <c:pt idx="1989">
                  <c:v>0.81401062011718806</c:v>
                </c:pt>
                <c:pt idx="1990">
                  <c:v>0.81402587890625</c:v>
                </c:pt>
                <c:pt idx="1991">
                  <c:v>0.81402587890625</c:v>
                </c:pt>
                <c:pt idx="1992">
                  <c:v>0.81404113769531306</c:v>
                </c:pt>
                <c:pt idx="1993">
                  <c:v>0.81404113769531306</c:v>
                </c:pt>
                <c:pt idx="1994">
                  <c:v>0.81404113769531306</c:v>
                </c:pt>
                <c:pt idx="1995">
                  <c:v>0.81404113769531306</c:v>
                </c:pt>
                <c:pt idx="1996">
                  <c:v>0.814056396484375</c:v>
                </c:pt>
                <c:pt idx="1997">
                  <c:v>0.81407165527343806</c:v>
                </c:pt>
                <c:pt idx="1998">
                  <c:v>0.814056396484375</c:v>
                </c:pt>
                <c:pt idx="1999">
                  <c:v>0.81407165527343806</c:v>
                </c:pt>
                <c:pt idx="2000">
                  <c:v>0.8140869140625</c:v>
                </c:pt>
                <c:pt idx="2001">
                  <c:v>0.8140869140625</c:v>
                </c:pt>
                <c:pt idx="2002">
                  <c:v>0.8140869140625</c:v>
                </c:pt>
                <c:pt idx="2003">
                  <c:v>0.8140869140625</c:v>
                </c:pt>
                <c:pt idx="2004">
                  <c:v>0.81410217285156306</c:v>
                </c:pt>
                <c:pt idx="2005">
                  <c:v>0.81410217285156306</c:v>
                </c:pt>
                <c:pt idx="2006">
                  <c:v>0.81410217285156306</c:v>
                </c:pt>
                <c:pt idx="2007">
                  <c:v>0.814117431640625</c:v>
                </c:pt>
                <c:pt idx="2008">
                  <c:v>0.814117431640625</c:v>
                </c:pt>
                <c:pt idx="2009">
                  <c:v>0.81413269042968806</c:v>
                </c:pt>
                <c:pt idx="2010">
                  <c:v>0.81413269042968806</c:v>
                </c:pt>
                <c:pt idx="2011">
                  <c:v>0.81414794921875</c:v>
                </c:pt>
                <c:pt idx="2012">
                  <c:v>0.81414794921875</c:v>
                </c:pt>
                <c:pt idx="2013">
                  <c:v>0.81414794921875</c:v>
                </c:pt>
                <c:pt idx="2014">
                  <c:v>0.81416320800781306</c:v>
                </c:pt>
                <c:pt idx="2015">
                  <c:v>0.81416320800781306</c:v>
                </c:pt>
                <c:pt idx="2016">
                  <c:v>0.81416320800781306</c:v>
                </c:pt>
                <c:pt idx="2017">
                  <c:v>0.814178466796875</c:v>
                </c:pt>
                <c:pt idx="2018">
                  <c:v>0.81416320800781306</c:v>
                </c:pt>
                <c:pt idx="2019">
                  <c:v>0.814178466796875</c:v>
                </c:pt>
                <c:pt idx="2020">
                  <c:v>0.81419372558593806</c:v>
                </c:pt>
                <c:pt idx="2021">
                  <c:v>0.81419372558593806</c:v>
                </c:pt>
                <c:pt idx="2022">
                  <c:v>0.81419372558593806</c:v>
                </c:pt>
                <c:pt idx="2023">
                  <c:v>0.814208984375</c:v>
                </c:pt>
                <c:pt idx="2024">
                  <c:v>0.814208984375</c:v>
                </c:pt>
                <c:pt idx="2025">
                  <c:v>0.814208984375</c:v>
                </c:pt>
                <c:pt idx="2026">
                  <c:v>0.81422424316406306</c:v>
                </c:pt>
                <c:pt idx="2027">
                  <c:v>0.81422424316406306</c:v>
                </c:pt>
                <c:pt idx="2028">
                  <c:v>0.81422424316406306</c:v>
                </c:pt>
                <c:pt idx="2029">
                  <c:v>0.81422424316406306</c:v>
                </c:pt>
                <c:pt idx="2030">
                  <c:v>0.814239501953125</c:v>
                </c:pt>
                <c:pt idx="2031">
                  <c:v>0.81425476074218806</c:v>
                </c:pt>
                <c:pt idx="2032">
                  <c:v>0.81425476074218806</c:v>
                </c:pt>
                <c:pt idx="2033">
                  <c:v>0.81425476074218806</c:v>
                </c:pt>
                <c:pt idx="2034">
                  <c:v>0.81425476074218806</c:v>
                </c:pt>
                <c:pt idx="2035">
                  <c:v>0.81427001953125</c:v>
                </c:pt>
                <c:pt idx="2036">
                  <c:v>0.81427001953125</c:v>
                </c:pt>
                <c:pt idx="2037">
                  <c:v>0.81427001953125</c:v>
                </c:pt>
                <c:pt idx="2038">
                  <c:v>0.81428527832031306</c:v>
                </c:pt>
                <c:pt idx="2039">
                  <c:v>0.81428527832031306</c:v>
                </c:pt>
                <c:pt idx="2040">
                  <c:v>0.814300537109375</c:v>
                </c:pt>
                <c:pt idx="2041">
                  <c:v>0.814300537109375</c:v>
                </c:pt>
                <c:pt idx="2042">
                  <c:v>0.814300537109375</c:v>
                </c:pt>
                <c:pt idx="2043">
                  <c:v>0.814300537109375</c:v>
                </c:pt>
                <c:pt idx="2044">
                  <c:v>0.81431579589843806</c:v>
                </c:pt>
                <c:pt idx="2045">
                  <c:v>0.81431579589843806</c:v>
                </c:pt>
                <c:pt idx="2046">
                  <c:v>0.81431579589843806</c:v>
                </c:pt>
                <c:pt idx="2047">
                  <c:v>0.8143310546875</c:v>
                </c:pt>
                <c:pt idx="2048">
                  <c:v>0.8143310546875</c:v>
                </c:pt>
                <c:pt idx="2049">
                  <c:v>0.81434631347656306</c:v>
                </c:pt>
                <c:pt idx="2050">
                  <c:v>0.81434631347656306</c:v>
                </c:pt>
                <c:pt idx="2051">
                  <c:v>0.81434631347656306</c:v>
                </c:pt>
                <c:pt idx="2052">
                  <c:v>0.81434631347656306</c:v>
                </c:pt>
                <c:pt idx="2053">
                  <c:v>0.814361572265625</c:v>
                </c:pt>
                <c:pt idx="2054">
                  <c:v>0.814361572265625</c:v>
                </c:pt>
                <c:pt idx="2055">
                  <c:v>0.814361572265625</c:v>
                </c:pt>
                <c:pt idx="2056">
                  <c:v>0.81437683105468806</c:v>
                </c:pt>
                <c:pt idx="2057">
                  <c:v>0.81437683105468806</c:v>
                </c:pt>
                <c:pt idx="2058">
                  <c:v>0.81437683105468806</c:v>
                </c:pt>
                <c:pt idx="2059">
                  <c:v>0.81439208984375</c:v>
                </c:pt>
                <c:pt idx="2060">
                  <c:v>0.81439208984375</c:v>
                </c:pt>
                <c:pt idx="2061">
                  <c:v>0.81439208984375</c:v>
                </c:pt>
                <c:pt idx="2062">
                  <c:v>0.81440734863281306</c:v>
                </c:pt>
                <c:pt idx="2063">
                  <c:v>0.81440734863281306</c:v>
                </c:pt>
                <c:pt idx="2064">
                  <c:v>0.81440734863281306</c:v>
                </c:pt>
                <c:pt idx="2065">
                  <c:v>0.81440734863281306</c:v>
                </c:pt>
                <c:pt idx="2066">
                  <c:v>0.814422607421875</c:v>
                </c:pt>
                <c:pt idx="2067">
                  <c:v>0.814422607421875</c:v>
                </c:pt>
                <c:pt idx="2068">
                  <c:v>0.814422607421875</c:v>
                </c:pt>
                <c:pt idx="2069">
                  <c:v>0.81443786621093806</c:v>
                </c:pt>
                <c:pt idx="2070">
                  <c:v>0.81443786621093806</c:v>
                </c:pt>
                <c:pt idx="2071">
                  <c:v>0.81443786621093806</c:v>
                </c:pt>
                <c:pt idx="2072">
                  <c:v>0.81443786621093806</c:v>
                </c:pt>
                <c:pt idx="2073">
                  <c:v>0.81443786621093806</c:v>
                </c:pt>
                <c:pt idx="2074">
                  <c:v>0.814453125</c:v>
                </c:pt>
                <c:pt idx="2075">
                  <c:v>0.814453125</c:v>
                </c:pt>
                <c:pt idx="2076">
                  <c:v>0.814453125</c:v>
                </c:pt>
                <c:pt idx="2077">
                  <c:v>0.81446838378906306</c:v>
                </c:pt>
                <c:pt idx="2078">
                  <c:v>0.81446838378906306</c:v>
                </c:pt>
                <c:pt idx="2079">
                  <c:v>0.814483642578125</c:v>
                </c:pt>
                <c:pt idx="2080">
                  <c:v>0.814483642578125</c:v>
                </c:pt>
                <c:pt idx="2081">
                  <c:v>0.814483642578125</c:v>
                </c:pt>
                <c:pt idx="2082">
                  <c:v>0.814483642578125</c:v>
                </c:pt>
                <c:pt idx="2083">
                  <c:v>0.81449890136718806</c:v>
                </c:pt>
                <c:pt idx="2084">
                  <c:v>0.81449890136718806</c:v>
                </c:pt>
                <c:pt idx="2085">
                  <c:v>0.81449890136718806</c:v>
                </c:pt>
                <c:pt idx="2086">
                  <c:v>0.81449890136718806</c:v>
                </c:pt>
                <c:pt idx="2087">
                  <c:v>0.81451416015625</c:v>
                </c:pt>
                <c:pt idx="2088">
                  <c:v>0.81451416015625</c:v>
                </c:pt>
                <c:pt idx="2089">
                  <c:v>0.81451416015625</c:v>
                </c:pt>
                <c:pt idx="2090">
                  <c:v>0.81452941894531306</c:v>
                </c:pt>
                <c:pt idx="2091">
                  <c:v>0.81452941894531306</c:v>
                </c:pt>
                <c:pt idx="2092">
                  <c:v>0.814544677734375</c:v>
                </c:pt>
                <c:pt idx="2093">
                  <c:v>0.81452941894531306</c:v>
                </c:pt>
                <c:pt idx="2094">
                  <c:v>0.814544677734375</c:v>
                </c:pt>
                <c:pt idx="2095">
                  <c:v>0.814544677734375</c:v>
                </c:pt>
                <c:pt idx="2096">
                  <c:v>0.814544677734375</c:v>
                </c:pt>
                <c:pt idx="2097">
                  <c:v>0.81455993652343806</c:v>
                </c:pt>
                <c:pt idx="2098">
                  <c:v>0.81455993652343806</c:v>
                </c:pt>
                <c:pt idx="2099">
                  <c:v>0.8145751953125</c:v>
                </c:pt>
                <c:pt idx="2100">
                  <c:v>0.81455993652343806</c:v>
                </c:pt>
                <c:pt idx="2101">
                  <c:v>0.8145751953125</c:v>
                </c:pt>
                <c:pt idx="2102">
                  <c:v>0.8145751953125</c:v>
                </c:pt>
                <c:pt idx="2103">
                  <c:v>0.8145751953125</c:v>
                </c:pt>
                <c:pt idx="2104">
                  <c:v>0.81459045410156306</c:v>
                </c:pt>
                <c:pt idx="2105">
                  <c:v>0.81459045410156306</c:v>
                </c:pt>
                <c:pt idx="2106">
                  <c:v>0.81459045410156306</c:v>
                </c:pt>
                <c:pt idx="2107">
                  <c:v>0.814605712890625</c:v>
                </c:pt>
                <c:pt idx="2108">
                  <c:v>0.814605712890625</c:v>
                </c:pt>
                <c:pt idx="2109">
                  <c:v>0.814605712890625</c:v>
                </c:pt>
                <c:pt idx="2110">
                  <c:v>0.814605712890625</c:v>
                </c:pt>
                <c:pt idx="2111">
                  <c:v>0.81462097167968806</c:v>
                </c:pt>
                <c:pt idx="2112">
                  <c:v>0.81462097167968806</c:v>
                </c:pt>
                <c:pt idx="2113">
                  <c:v>0.81462097167968806</c:v>
                </c:pt>
                <c:pt idx="2114">
                  <c:v>0.81462097167968806</c:v>
                </c:pt>
                <c:pt idx="2115">
                  <c:v>0.81462097167968806</c:v>
                </c:pt>
                <c:pt idx="2116">
                  <c:v>0.81463623046875</c:v>
                </c:pt>
                <c:pt idx="2117">
                  <c:v>0.81463623046875</c:v>
                </c:pt>
                <c:pt idx="2118">
                  <c:v>0.81465148925781306</c:v>
                </c:pt>
                <c:pt idx="2119">
                  <c:v>0.81465148925781306</c:v>
                </c:pt>
                <c:pt idx="2120">
                  <c:v>0.81463623046875</c:v>
                </c:pt>
                <c:pt idx="2121">
                  <c:v>0.81465148925781306</c:v>
                </c:pt>
                <c:pt idx="2122">
                  <c:v>0.814666748046875</c:v>
                </c:pt>
                <c:pt idx="2123">
                  <c:v>0.81465148925781306</c:v>
                </c:pt>
                <c:pt idx="2124">
                  <c:v>0.814666748046875</c:v>
                </c:pt>
                <c:pt idx="2125">
                  <c:v>0.814666748046875</c:v>
                </c:pt>
                <c:pt idx="2126">
                  <c:v>0.814666748046875</c:v>
                </c:pt>
                <c:pt idx="2127">
                  <c:v>0.81468200683593806</c:v>
                </c:pt>
                <c:pt idx="2128">
                  <c:v>0.81468200683593806</c:v>
                </c:pt>
                <c:pt idx="2129">
                  <c:v>0.81468200683593806</c:v>
                </c:pt>
                <c:pt idx="2130">
                  <c:v>0.81468200683593806</c:v>
                </c:pt>
                <c:pt idx="2131">
                  <c:v>0.814697265625</c:v>
                </c:pt>
                <c:pt idx="2132">
                  <c:v>0.814697265625</c:v>
                </c:pt>
                <c:pt idx="2133">
                  <c:v>0.814697265625</c:v>
                </c:pt>
                <c:pt idx="2134">
                  <c:v>0.814697265625</c:v>
                </c:pt>
                <c:pt idx="2135">
                  <c:v>0.81471252441406306</c:v>
                </c:pt>
                <c:pt idx="2136">
                  <c:v>0.81471252441406306</c:v>
                </c:pt>
                <c:pt idx="2137">
                  <c:v>0.81471252441406306</c:v>
                </c:pt>
                <c:pt idx="2138">
                  <c:v>0.81471252441406306</c:v>
                </c:pt>
                <c:pt idx="2139">
                  <c:v>0.81471252441406306</c:v>
                </c:pt>
                <c:pt idx="2140">
                  <c:v>0.814727783203125</c:v>
                </c:pt>
                <c:pt idx="2141">
                  <c:v>0.814727783203125</c:v>
                </c:pt>
                <c:pt idx="2142">
                  <c:v>0.814727783203125</c:v>
                </c:pt>
                <c:pt idx="2143">
                  <c:v>0.81474304199218806</c:v>
                </c:pt>
                <c:pt idx="2144">
                  <c:v>0.81474304199218806</c:v>
                </c:pt>
                <c:pt idx="2145">
                  <c:v>0.81474304199218806</c:v>
                </c:pt>
                <c:pt idx="2146">
                  <c:v>0.81474304199218806</c:v>
                </c:pt>
                <c:pt idx="2147">
                  <c:v>0.81474304199218806</c:v>
                </c:pt>
                <c:pt idx="2148">
                  <c:v>0.81475830078125</c:v>
                </c:pt>
                <c:pt idx="2149">
                  <c:v>0.81475830078125</c:v>
                </c:pt>
                <c:pt idx="2150">
                  <c:v>0.81475830078125</c:v>
                </c:pt>
                <c:pt idx="2151">
                  <c:v>0.81477355957031306</c:v>
                </c:pt>
                <c:pt idx="2152">
                  <c:v>0.81477355957031306</c:v>
                </c:pt>
                <c:pt idx="2153">
                  <c:v>0.81477355957031306</c:v>
                </c:pt>
                <c:pt idx="2154">
                  <c:v>0.81477355957031306</c:v>
                </c:pt>
                <c:pt idx="2155">
                  <c:v>0.814788818359375</c:v>
                </c:pt>
                <c:pt idx="2156">
                  <c:v>0.814788818359375</c:v>
                </c:pt>
                <c:pt idx="2157">
                  <c:v>0.814788818359375</c:v>
                </c:pt>
                <c:pt idx="2158">
                  <c:v>0.814788818359375</c:v>
                </c:pt>
                <c:pt idx="2159">
                  <c:v>0.81480407714843806</c:v>
                </c:pt>
                <c:pt idx="2160">
                  <c:v>0.81480407714843806</c:v>
                </c:pt>
                <c:pt idx="2161">
                  <c:v>0.81480407714843806</c:v>
                </c:pt>
                <c:pt idx="2162">
                  <c:v>0.81480407714843806</c:v>
                </c:pt>
                <c:pt idx="2163">
                  <c:v>0.81480407714843806</c:v>
                </c:pt>
                <c:pt idx="2164">
                  <c:v>0.81480407714843806</c:v>
                </c:pt>
                <c:pt idx="2165">
                  <c:v>0.8148193359375</c:v>
                </c:pt>
                <c:pt idx="2166">
                  <c:v>0.8148193359375</c:v>
                </c:pt>
                <c:pt idx="2167">
                  <c:v>0.8148193359375</c:v>
                </c:pt>
                <c:pt idx="2168">
                  <c:v>0.8148193359375</c:v>
                </c:pt>
                <c:pt idx="2169">
                  <c:v>0.81483459472656306</c:v>
                </c:pt>
                <c:pt idx="2170">
                  <c:v>0.81483459472656306</c:v>
                </c:pt>
                <c:pt idx="2171">
                  <c:v>0.814849853515625</c:v>
                </c:pt>
                <c:pt idx="2172">
                  <c:v>0.81483459472656306</c:v>
                </c:pt>
                <c:pt idx="2173">
                  <c:v>0.814849853515625</c:v>
                </c:pt>
                <c:pt idx="2174">
                  <c:v>0.814849853515625</c:v>
                </c:pt>
                <c:pt idx="2175">
                  <c:v>0.814849853515625</c:v>
                </c:pt>
                <c:pt idx="2176">
                  <c:v>0.814849853515625</c:v>
                </c:pt>
                <c:pt idx="2177">
                  <c:v>0.814849853515625</c:v>
                </c:pt>
                <c:pt idx="2178">
                  <c:v>0.81486511230468806</c:v>
                </c:pt>
                <c:pt idx="2179">
                  <c:v>0.81486511230468806</c:v>
                </c:pt>
                <c:pt idx="2180">
                  <c:v>0.81486511230468806</c:v>
                </c:pt>
                <c:pt idx="2181">
                  <c:v>0.81486511230468806</c:v>
                </c:pt>
                <c:pt idx="2182">
                  <c:v>0.81488037109375</c:v>
                </c:pt>
                <c:pt idx="2183">
                  <c:v>0.81488037109375</c:v>
                </c:pt>
                <c:pt idx="2184">
                  <c:v>0.81488037109375</c:v>
                </c:pt>
                <c:pt idx="2185">
                  <c:v>0.81488037109375</c:v>
                </c:pt>
                <c:pt idx="2186">
                  <c:v>0.81488037109375</c:v>
                </c:pt>
                <c:pt idx="2187">
                  <c:v>0.81489562988281306</c:v>
                </c:pt>
                <c:pt idx="2188">
                  <c:v>0.81489562988281306</c:v>
                </c:pt>
                <c:pt idx="2189">
                  <c:v>0.81489562988281306</c:v>
                </c:pt>
                <c:pt idx="2190">
                  <c:v>0.81489562988281306</c:v>
                </c:pt>
                <c:pt idx="2191">
                  <c:v>0.814910888671875</c:v>
                </c:pt>
                <c:pt idx="2192">
                  <c:v>0.814910888671875</c:v>
                </c:pt>
                <c:pt idx="2193">
                  <c:v>0.814910888671875</c:v>
                </c:pt>
                <c:pt idx="2194">
                  <c:v>0.814910888671875</c:v>
                </c:pt>
                <c:pt idx="2195">
                  <c:v>0.814910888671875</c:v>
                </c:pt>
                <c:pt idx="2196">
                  <c:v>0.814910888671875</c:v>
                </c:pt>
                <c:pt idx="2197">
                  <c:v>0.81492614746093806</c:v>
                </c:pt>
                <c:pt idx="2198">
                  <c:v>0.81494140625</c:v>
                </c:pt>
                <c:pt idx="2199">
                  <c:v>0.81492614746093806</c:v>
                </c:pt>
                <c:pt idx="2200">
                  <c:v>0.81492614746093806</c:v>
                </c:pt>
                <c:pt idx="2201">
                  <c:v>0.81492614746093806</c:v>
                </c:pt>
                <c:pt idx="2202">
                  <c:v>0.81494140625</c:v>
                </c:pt>
                <c:pt idx="2203">
                  <c:v>0.81494140625</c:v>
                </c:pt>
                <c:pt idx="2204">
                  <c:v>0.81494140625</c:v>
                </c:pt>
                <c:pt idx="2205">
                  <c:v>0.81495666503906306</c:v>
                </c:pt>
                <c:pt idx="2206">
                  <c:v>0.81495666503906306</c:v>
                </c:pt>
                <c:pt idx="2207">
                  <c:v>0.81495666503906306</c:v>
                </c:pt>
                <c:pt idx="2208">
                  <c:v>0.814971923828125</c:v>
                </c:pt>
                <c:pt idx="2209">
                  <c:v>0.814971923828125</c:v>
                </c:pt>
                <c:pt idx="2210">
                  <c:v>0.814971923828125</c:v>
                </c:pt>
                <c:pt idx="2211">
                  <c:v>0.814971923828125</c:v>
                </c:pt>
                <c:pt idx="2212">
                  <c:v>0.814971923828125</c:v>
                </c:pt>
                <c:pt idx="2213">
                  <c:v>0.814971923828125</c:v>
                </c:pt>
                <c:pt idx="2214">
                  <c:v>0.81498718261718806</c:v>
                </c:pt>
                <c:pt idx="2215">
                  <c:v>0.81498718261718806</c:v>
                </c:pt>
                <c:pt idx="2216">
                  <c:v>0.81498718261718806</c:v>
                </c:pt>
                <c:pt idx="2217">
                  <c:v>0.81498718261718806</c:v>
                </c:pt>
                <c:pt idx="2218">
                  <c:v>0.81500244140625</c:v>
                </c:pt>
                <c:pt idx="2219">
                  <c:v>0.81498718261718806</c:v>
                </c:pt>
                <c:pt idx="2220">
                  <c:v>0.81500244140625</c:v>
                </c:pt>
                <c:pt idx="2221">
                  <c:v>0.81500244140625</c:v>
                </c:pt>
                <c:pt idx="2222">
                  <c:v>0.81500244140625</c:v>
                </c:pt>
                <c:pt idx="2223">
                  <c:v>0.81501770019531306</c:v>
                </c:pt>
                <c:pt idx="2224">
                  <c:v>0.81501770019531306</c:v>
                </c:pt>
                <c:pt idx="2225">
                  <c:v>0.81501770019531306</c:v>
                </c:pt>
                <c:pt idx="2226">
                  <c:v>0.81501770019531306</c:v>
                </c:pt>
                <c:pt idx="2227">
                  <c:v>0.81501770019531306</c:v>
                </c:pt>
                <c:pt idx="2228">
                  <c:v>0.815032958984375</c:v>
                </c:pt>
                <c:pt idx="2229">
                  <c:v>0.815032958984375</c:v>
                </c:pt>
                <c:pt idx="2230">
                  <c:v>0.815032958984375</c:v>
                </c:pt>
                <c:pt idx="2231">
                  <c:v>0.815032958984375</c:v>
                </c:pt>
                <c:pt idx="2232">
                  <c:v>0.815032958984375</c:v>
                </c:pt>
                <c:pt idx="2233">
                  <c:v>0.81504821777343806</c:v>
                </c:pt>
                <c:pt idx="2234">
                  <c:v>0.81504821777343806</c:v>
                </c:pt>
                <c:pt idx="2235">
                  <c:v>0.81504821777343806</c:v>
                </c:pt>
                <c:pt idx="2236">
                  <c:v>0.81504821777343806</c:v>
                </c:pt>
                <c:pt idx="2237">
                  <c:v>0.8150634765625</c:v>
                </c:pt>
                <c:pt idx="2238">
                  <c:v>0.8150634765625</c:v>
                </c:pt>
                <c:pt idx="2239">
                  <c:v>0.81504821777343806</c:v>
                </c:pt>
                <c:pt idx="2240">
                  <c:v>0.8150634765625</c:v>
                </c:pt>
                <c:pt idx="2241">
                  <c:v>0.81507873535156306</c:v>
                </c:pt>
                <c:pt idx="2242">
                  <c:v>0.81507873535156306</c:v>
                </c:pt>
                <c:pt idx="2243">
                  <c:v>0.81507873535156306</c:v>
                </c:pt>
                <c:pt idx="2244">
                  <c:v>0.81507873535156306</c:v>
                </c:pt>
                <c:pt idx="2245">
                  <c:v>0.81507873535156306</c:v>
                </c:pt>
                <c:pt idx="2246">
                  <c:v>0.81507873535156306</c:v>
                </c:pt>
                <c:pt idx="2247">
                  <c:v>0.815093994140625</c:v>
                </c:pt>
                <c:pt idx="2248">
                  <c:v>0.815093994140625</c:v>
                </c:pt>
                <c:pt idx="2249">
                  <c:v>0.815093994140625</c:v>
                </c:pt>
                <c:pt idx="2250">
                  <c:v>0.815093994140625</c:v>
                </c:pt>
                <c:pt idx="2251">
                  <c:v>0.81510925292968806</c:v>
                </c:pt>
                <c:pt idx="2252">
                  <c:v>0.81510925292968806</c:v>
                </c:pt>
                <c:pt idx="2253">
                  <c:v>0.81510925292968806</c:v>
                </c:pt>
                <c:pt idx="2254">
                  <c:v>0.81510925292968806</c:v>
                </c:pt>
                <c:pt idx="2255">
                  <c:v>0.81510925292968806</c:v>
                </c:pt>
                <c:pt idx="2256">
                  <c:v>0.81510925292968806</c:v>
                </c:pt>
                <c:pt idx="2257">
                  <c:v>0.81512451171875</c:v>
                </c:pt>
                <c:pt idx="2258">
                  <c:v>0.81512451171875</c:v>
                </c:pt>
                <c:pt idx="2259">
                  <c:v>0.81512451171875</c:v>
                </c:pt>
                <c:pt idx="2260">
                  <c:v>0.81512451171875</c:v>
                </c:pt>
                <c:pt idx="2261">
                  <c:v>0.81513977050781306</c:v>
                </c:pt>
                <c:pt idx="2262">
                  <c:v>0.81513977050781306</c:v>
                </c:pt>
                <c:pt idx="2263">
                  <c:v>0.815155029296875</c:v>
                </c:pt>
                <c:pt idx="2264">
                  <c:v>0.81513977050781306</c:v>
                </c:pt>
                <c:pt idx="2265">
                  <c:v>0.815155029296875</c:v>
                </c:pt>
                <c:pt idx="2266">
                  <c:v>0.815155029296875</c:v>
                </c:pt>
                <c:pt idx="2267">
                  <c:v>0.815155029296875</c:v>
                </c:pt>
                <c:pt idx="2268">
                  <c:v>0.815155029296875</c:v>
                </c:pt>
                <c:pt idx="2269">
                  <c:v>0.815155029296875</c:v>
                </c:pt>
                <c:pt idx="2270">
                  <c:v>0.815155029296875</c:v>
                </c:pt>
                <c:pt idx="2271">
                  <c:v>0.815155029296875</c:v>
                </c:pt>
                <c:pt idx="2272">
                  <c:v>0.81517028808593806</c:v>
                </c:pt>
                <c:pt idx="2273">
                  <c:v>0.81517028808593806</c:v>
                </c:pt>
                <c:pt idx="2274">
                  <c:v>0.81517028808593806</c:v>
                </c:pt>
                <c:pt idx="2275">
                  <c:v>0.81517028808593806</c:v>
                </c:pt>
                <c:pt idx="2276">
                  <c:v>0.815185546875</c:v>
                </c:pt>
                <c:pt idx="2277">
                  <c:v>0.815185546875</c:v>
                </c:pt>
                <c:pt idx="2278">
                  <c:v>0.815185546875</c:v>
                </c:pt>
                <c:pt idx="2279">
                  <c:v>0.815185546875</c:v>
                </c:pt>
                <c:pt idx="2280">
                  <c:v>0.815185546875</c:v>
                </c:pt>
                <c:pt idx="2281">
                  <c:v>0.815185546875</c:v>
                </c:pt>
                <c:pt idx="2282">
                  <c:v>0.81520080566406306</c:v>
                </c:pt>
                <c:pt idx="2283">
                  <c:v>0.81520080566406306</c:v>
                </c:pt>
                <c:pt idx="2284">
                  <c:v>0.81520080566406306</c:v>
                </c:pt>
                <c:pt idx="2285">
                  <c:v>0.81520080566406306</c:v>
                </c:pt>
                <c:pt idx="2286">
                  <c:v>0.81520080566406306</c:v>
                </c:pt>
                <c:pt idx="2287">
                  <c:v>0.81520080566406306</c:v>
                </c:pt>
                <c:pt idx="2288">
                  <c:v>0.815216064453125</c:v>
                </c:pt>
                <c:pt idx="2289">
                  <c:v>0.815216064453125</c:v>
                </c:pt>
                <c:pt idx="2290">
                  <c:v>0.815216064453125</c:v>
                </c:pt>
                <c:pt idx="2291">
                  <c:v>0.815216064453125</c:v>
                </c:pt>
                <c:pt idx="2292">
                  <c:v>0.815216064453125</c:v>
                </c:pt>
                <c:pt idx="2293">
                  <c:v>0.815216064453125</c:v>
                </c:pt>
                <c:pt idx="2294">
                  <c:v>0.81523132324218806</c:v>
                </c:pt>
                <c:pt idx="2295">
                  <c:v>0.81523132324218806</c:v>
                </c:pt>
                <c:pt idx="2296">
                  <c:v>0.81523132324218806</c:v>
                </c:pt>
                <c:pt idx="2297">
                  <c:v>0.81523132324218806</c:v>
                </c:pt>
                <c:pt idx="2298">
                  <c:v>0.81524658203125</c:v>
                </c:pt>
                <c:pt idx="2299">
                  <c:v>0.81524658203125</c:v>
                </c:pt>
                <c:pt idx="2300">
                  <c:v>0.81524658203125</c:v>
                </c:pt>
                <c:pt idx="2301">
                  <c:v>0.81526184082031306</c:v>
                </c:pt>
                <c:pt idx="2302">
                  <c:v>0.81526184082031306</c:v>
                </c:pt>
                <c:pt idx="2303">
                  <c:v>0.81526184082031306</c:v>
                </c:pt>
                <c:pt idx="2304">
                  <c:v>0.81526184082031306</c:v>
                </c:pt>
                <c:pt idx="2305">
                  <c:v>0.81526184082031306</c:v>
                </c:pt>
                <c:pt idx="2306">
                  <c:v>0.81526184082031306</c:v>
                </c:pt>
                <c:pt idx="2307">
                  <c:v>0.81526184082031306</c:v>
                </c:pt>
                <c:pt idx="2308">
                  <c:v>0.815277099609375</c:v>
                </c:pt>
                <c:pt idx="2309">
                  <c:v>0.815277099609375</c:v>
                </c:pt>
                <c:pt idx="2310">
                  <c:v>0.815277099609375</c:v>
                </c:pt>
                <c:pt idx="2311">
                  <c:v>0.815277099609375</c:v>
                </c:pt>
                <c:pt idx="2312">
                  <c:v>0.815277099609375</c:v>
                </c:pt>
                <c:pt idx="2313">
                  <c:v>0.81529235839843806</c:v>
                </c:pt>
                <c:pt idx="2314">
                  <c:v>0.81529235839843806</c:v>
                </c:pt>
                <c:pt idx="2315">
                  <c:v>0.81529235839843806</c:v>
                </c:pt>
                <c:pt idx="2316">
                  <c:v>0.81529235839843806</c:v>
                </c:pt>
                <c:pt idx="2317">
                  <c:v>0.81529235839843806</c:v>
                </c:pt>
                <c:pt idx="2318">
                  <c:v>0.81529235839843806</c:v>
                </c:pt>
                <c:pt idx="2319">
                  <c:v>0.81529235839843806</c:v>
                </c:pt>
                <c:pt idx="2320">
                  <c:v>0.8153076171875</c:v>
                </c:pt>
                <c:pt idx="2321">
                  <c:v>0.8153076171875</c:v>
                </c:pt>
                <c:pt idx="2322">
                  <c:v>0.8153076171875</c:v>
                </c:pt>
                <c:pt idx="2323">
                  <c:v>0.8153076171875</c:v>
                </c:pt>
                <c:pt idx="2324">
                  <c:v>0.8153076171875</c:v>
                </c:pt>
                <c:pt idx="2325">
                  <c:v>0.81532287597656306</c:v>
                </c:pt>
                <c:pt idx="2326">
                  <c:v>0.81532287597656306</c:v>
                </c:pt>
                <c:pt idx="2327">
                  <c:v>0.81532287597656306</c:v>
                </c:pt>
                <c:pt idx="2328">
                  <c:v>0.815338134765625</c:v>
                </c:pt>
                <c:pt idx="2329">
                  <c:v>0.815338134765625</c:v>
                </c:pt>
                <c:pt idx="2330">
                  <c:v>0.815338134765625</c:v>
                </c:pt>
                <c:pt idx="2331">
                  <c:v>0.815338134765625</c:v>
                </c:pt>
                <c:pt idx="2332">
                  <c:v>0.815338134765625</c:v>
                </c:pt>
                <c:pt idx="2333">
                  <c:v>0.815338134765625</c:v>
                </c:pt>
                <c:pt idx="2334">
                  <c:v>0.815338134765625</c:v>
                </c:pt>
                <c:pt idx="2335">
                  <c:v>0.815338134765625</c:v>
                </c:pt>
                <c:pt idx="2336">
                  <c:v>0.815338134765625</c:v>
                </c:pt>
                <c:pt idx="2337">
                  <c:v>0.81535339355468806</c:v>
                </c:pt>
                <c:pt idx="2338">
                  <c:v>0.81535339355468806</c:v>
                </c:pt>
                <c:pt idx="2339">
                  <c:v>0.81535339355468806</c:v>
                </c:pt>
                <c:pt idx="2340">
                  <c:v>0.81536865234375</c:v>
                </c:pt>
                <c:pt idx="2341">
                  <c:v>0.81536865234375</c:v>
                </c:pt>
                <c:pt idx="2342">
                  <c:v>0.81536865234375</c:v>
                </c:pt>
                <c:pt idx="2343">
                  <c:v>0.81536865234375</c:v>
                </c:pt>
                <c:pt idx="2344">
                  <c:v>0.81536865234375</c:v>
                </c:pt>
                <c:pt idx="2345">
                  <c:v>0.81536865234375</c:v>
                </c:pt>
                <c:pt idx="2346">
                  <c:v>0.81536865234375</c:v>
                </c:pt>
                <c:pt idx="2347">
                  <c:v>0.81536865234375</c:v>
                </c:pt>
                <c:pt idx="2348">
                  <c:v>0.81536865234375</c:v>
                </c:pt>
                <c:pt idx="2349">
                  <c:v>0.81538391113281306</c:v>
                </c:pt>
                <c:pt idx="2350">
                  <c:v>0.81538391113281306</c:v>
                </c:pt>
                <c:pt idx="2351">
                  <c:v>0.81538391113281306</c:v>
                </c:pt>
                <c:pt idx="2352">
                  <c:v>0.81538391113281306</c:v>
                </c:pt>
                <c:pt idx="2353">
                  <c:v>0.81538391113281306</c:v>
                </c:pt>
                <c:pt idx="2354">
                  <c:v>0.815399169921875</c:v>
                </c:pt>
                <c:pt idx="2355">
                  <c:v>0.815399169921875</c:v>
                </c:pt>
                <c:pt idx="2356">
                  <c:v>0.81541442871093806</c:v>
                </c:pt>
                <c:pt idx="2357">
                  <c:v>0.815399169921875</c:v>
                </c:pt>
                <c:pt idx="2358">
                  <c:v>0.815399169921875</c:v>
                </c:pt>
                <c:pt idx="2359">
                  <c:v>0.81541442871093806</c:v>
                </c:pt>
                <c:pt idx="2360">
                  <c:v>0.81541442871093806</c:v>
                </c:pt>
                <c:pt idx="2361">
                  <c:v>0.81541442871093806</c:v>
                </c:pt>
                <c:pt idx="2362">
                  <c:v>0.81541442871093806</c:v>
                </c:pt>
                <c:pt idx="2363">
                  <c:v>0.81541442871093806</c:v>
                </c:pt>
                <c:pt idx="2364">
                  <c:v>0.81541442871093806</c:v>
                </c:pt>
                <c:pt idx="2365">
                  <c:v>0.8154296875</c:v>
                </c:pt>
                <c:pt idx="2366">
                  <c:v>0.8154296875</c:v>
                </c:pt>
                <c:pt idx="2367">
                  <c:v>0.8154296875</c:v>
                </c:pt>
                <c:pt idx="2368">
                  <c:v>0.8154296875</c:v>
                </c:pt>
                <c:pt idx="2369">
                  <c:v>0.8154296875</c:v>
                </c:pt>
                <c:pt idx="2370">
                  <c:v>0.8154296875</c:v>
                </c:pt>
                <c:pt idx="2371">
                  <c:v>0.81544494628906306</c:v>
                </c:pt>
                <c:pt idx="2372">
                  <c:v>0.81544494628906306</c:v>
                </c:pt>
                <c:pt idx="2373">
                  <c:v>0.81544494628906306</c:v>
                </c:pt>
                <c:pt idx="2374">
                  <c:v>0.81544494628906306</c:v>
                </c:pt>
                <c:pt idx="2375">
                  <c:v>0.81544494628906306</c:v>
                </c:pt>
                <c:pt idx="2376">
                  <c:v>0.81544494628906306</c:v>
                </c:pt>
                <c:pt idx="2377">
                  <c:v>0.815460205078125</c:v>
                </c:pt>
                <c:pt idx="2378">
                  <c:v>0.815460205078125</c:v>
                </c:pt>
                <c:pt idx="2379">
                  <c:v>0.815460205078125</c:v>
                </c:pt>
                <c:pt idx="2380">
                  <c:v>0.815460205078125</c:v>
                </c:pt>
                <c:pt idx="2381">
                  <c:v>0.815460205078125</c:v>
                </c:pt>
                <c:pt idx="2382">
                  <c:v>0.815460205078125</c:v>
                </c:pt>
                <c:pt idx="2383">
                  <c:v>0.815460205078125</c:v>
                </c:pt>
                <c:pt idx="2384">
                  <c:v>0.81547546386718806</c:v>
                </c:pt>
                <c:pt idx="2385">
                  <c:v>0.81547546386718806</c:v>
                </c:pt>
                <c:pt idx="2386">
                  <c:v>0.81547546386718806</c:v>
                </c:pt>
                <c:pt idx="2387">
                  <c:v>0.81547546386718806</c:v>
                </c:pt>
                <c:pt idx="2388">
                  <c:v>0.81547546386718806</c:v>
                </c:pt>
                <c:pt idx="2389">
                  <c:v>0.81549072265625</c:v>
                </c:pt>
                <c:pt idx="2390">
                  <c:v>0.81549072265625</c:v>
                </c:pt>
                <c:pt idx="2391">
                  <c:v>0.81549072265625</c:v>
                </c:pt>
                <c:pt idx="2392">
                  <c:v>0.81549072265625</c:v>
                </c:pt>
                <c:pt idx="2393">
                  <c:v>0.81549072265625</c:v>
                </c:pt>
                <c:pt idx="2394">
                  <c:v>0.81549072265625</c:v>
                </c:pt>
                <c:pt idx="2395">
                  <c:v>0.81549072265625</c:v>
                </c:pt>
                <c:pt idx="2396">
                  <c:v>0.81549072265625</c:v>
                </c:pt>
                <c:pt idx="2397">
                  <c:v>0.81550598144531306</c:v>
                </c:pt>
                <c:pt idx="2398">
                  <c:v>0.81550598144531306</c:v>
                </c:pt>
                <c:pt idx="2399">
                  <c:v>0.81550598144531306</c:v>
                </c:pt>
                <c:pt idx="2400">
                  <c:v>0.81550598144531306</c:v>
                </c:pt>
                <c:pt idx="2401">
                  <c:v>0.81550598144531306</c:v>
                </c:pt>
                <c:pt idx="2402">
                  <c:v>0.81550598144531306</c:v>
                </c:pt>
                <c:pt idx="2403">
                  <c:v>0.81550598144531306</c:v>
                </c:pt>
                <c:pt idx="2404">
                  <c:v>0.815521240234375</c:v>
                </c:pt>
                <c:pt idx="2405">
                  <c:v>0.81550598144531306</c:v>
                </c:pt>
                <c:pt idx="2406">
                  <c:v>0.81550598144531306</c:v>
                </c:pt>
                <c:pt idx="2407">
                  <c:v>0.815521240234375</c:v>
                </c:pt>
                <c:pt idx="2408">
                  <c:v>0.81550598144531306</c:v>
                </c:pt>
                <c:pt idx="2409">
                  <c:v>0.815521240234375</c:v>
                </c:pt>
                <c:pt idx="2410">
                  <c:v>0.815521240234375</c:v>
                </c:pt>
                <c:pt idx="2411">
                  <c:v>0.815521240234375</c:v>
                </c:pt>
                <c:pt idx="2412">
                  <c:v>0.815521240234375</c:v>
                </c:pt>
                <c:pt idx="2413">
                  <c:v>0.815521240234375</c:v>
                </c:pt>
                <c:pt idx="2414">
                  <c:v>0.815521240234375</c:v>
                </c:pt>
                <c:pt idx="2415">
                  <c:v>0.81553649902343806</c:v>
                </c:pt>
                <c:pt idx="2416">
                  <c:v>0.815521240234375</c:v>
                </c:pt>
                <c:pt idx="2417">
                  <c:v>0.815521240234375</c:v>
                </c:pt>
                <c:pt idx="2418">
                  <c:v>0.815521240234375</c:v>
                </c:pt>
                <c:pt idx="2419">
                  <c:v>0.81553649902343806</c:v>
                </c:pt>
                <c:pt idx="2420">
                  <c:v>0.81553649902343806</c:v>
                </c:pt>
                <c:pt idx="2421">
                  <c:v>0.81553649902343806</c:v>
                </c:pt>
                <c:pt idx="2422">
                  <c:v>0.81553649902343806</c:v>
                </c:pt>
                <c:pt idx="2423">
                  <c:v>0.815521240234375</c:v>
                </c:pt>
                <c:pt idx="2424">
                  <c:v>0.815521240234375</c:v>
                </c:pt>
                <c:pt idx="2425">
                  <c:v>0.815521240234375</c:v>
                </c:pt>
                <c:pt idx="2426">
                  <c:v>0.815521240234375</c:v>
                </c:pt>
                <c:pt idx="2427">
                  <c:v>0.815521240234375</c:v>
                </c:pt>
                <c:pt idx="2428">
                  <c:v>0.815521240234375</c:v>
                </c:pt>
                <c:pt idx="2429">
                  <c:v>0.815521240234375</c:v>
                </c:pt>
                <c:pt idx="2430">
                  <c:v>0.81550598144531306</c:v>
                </c:pt>
                <c:pt idx="2431">
                  <c:v>0.81550598144531306</c:v>
                </c:pt>
                <c:pt idx="2432">
                  <c:v>0.815521240234375</c:v>
                </c:pt>
                <c:pt idx="2433">
                  <c:v>0.815521240234375</c:v>
                </c:pt>
                <c:pt idx="2434">
                  <c:v>0.815521240234375</c:v>
                </c:pt>
                <c:pt idx="2435">
                  <c:v>0.81550598144531306</c:v>
                </c:pt>
                <c:pt idx="2436">
                  <c:v>0.81550598144531306</c:v>
                </c:pt>
                <c:pt idx="2437">
                  <c:v>0.81550598144531306</c:v>
                </c:pt>
                <c:pt idx="2438">
                  <c:v>0.81550598144531306</c:v>
                </c:pt>
                <c:pt idx="2439">
                  <c:v>0.81550598144531306</c:v>
                </c:pt>
                <c:pt idx="2440">
                  <c:v>0.81550598144531306</c:v>
                </c:pt>
                <c:pt idx="2441">
                  <c:v>0.81549072265625</c:v>
                </c:pt>
                <c:pt idx="2442">
                  <c:v>0.81549072265625</c:v>
                </c:pt>
                <c:pt idx="2443">
                  <c:v>0.81547546386718806</c:v>
                </c:pt>
                <c:pt idx="2444">
                  <c:v>0.81547546386718806</c:v>
                </c:pt>
                <c:pt idx="2445">
                  <c:v>0.81547546386718806</c:v>
                </c:pt>
                <c:pt idx="2446">
                  <c:v>0.81544494628906306</c:v>
                </c:pt>
                <c:pt idx="2447">
                  <c:v>0.815460205078125</c:v>
                </c:pt>
                <c:pt idx="2448">
                  <c:v>0.815460205078125</c:v>
                </c:pt>
                <c:pt idx="2449">
                  <c:v>0.81544494628906306</c:v>
                </c:pt>
                <c:pt idx="2450">
                  <c:v>0.815460205078125</c:v>
                </c:pt>
                <c:pt idx="2451">
                  <c:v>0.81544494628906306</c:v>
                </c:pt>
                <c:pt idx="2452">
                  <c:v>0.8154296875</c:v>
                </c:pt>
                <c:pt idx="2453">
                  <c:v>0.81544494628906306</c:v>
                </c:pt>
                <c:pt idx="2454">
                  <c:v>0.8154296875</c:v>
                </c:pt>
                <c:pt idx="2455">
                  <c:v>0.8154296875</c:v>
                </c:pt>
                <c:pt idx="2456">
                  <c:v>0.81541442871093806</c:v>
                </c:pt>
                <c:pt idx="2457">
                  <c:v>0.81541442871093806</c:v>
                </c:pt>
                <c:pt idx="2458">
                  <c:v>0.815399169921875</c:v>
                </c:pt>
                <c:pt idx="2459">
                  <c:v>0.815399169921875</c:v>
                </c:pt>
                <c:pt idx="2460">
                  <c:v>0.815399169921875</c:v>
                </c:pt>
                <c:pt idx="2461">
                  <c:v>0.81538391113281306</c:v>
                </c:pt>
                <c:pt idx="2462">
                  <c:v>0.81536865234375</c:v>
                </c:pt>
                <c:pt idx="2463">
                  <c:v>0.81536865234375</c:v>
                </c:pt>
                <c:pt idx="2464">
                  <c:v>0.815338134765625</c:v>
                </c:pt>
                <c:pt idx="2465">
                  <c:v>0.81532287597656306</c:v>
                </c:pt>
                <c:pt idx="2466">
                  <c:v>0.81532287597656306</c:v>
                </c:pt>
                <c:pt idx="2467">
                  <c:v>0.8153076171875</c:v>
                </c:pt>
                <c:pt idx="2468">
                  <c:v>0.81529235839843806</c:v>
                </c:pt>
                <c:pt idx="2469">
                  <c:v>0.815277099609375</c:v>
                </c:pt>
                <c:pt idx="2470">
                  <c:v>0.81526184082031306</c:v>
                </c:pt>
                <c:pt idx="2471">
                  <c:v>0.81524658203125</c:v>
                </c:pt>
                <c:pt idx="2472">
                  <c:v>0.81523132324218806</c:v>
                </c:pt>
                <c:pt idx="2473">
                  <c:v>0.815216064453125</c:v>
                </c:pt>
                <c:pt idx="2474">
                  <c:v>0.815185546875</c:v>
                </c:pt>
                <c:pt idx="2475">
                  <c:v>0.81517028808593806</c:v>
                </c:pt>
                <c:pt idx="2476">
                  <c:v>0.81513977050781306</c:v>
                </c:pt>
                <c:pt idx="2477">
                  <c:v>0.81512451171875</c:v>
                </c:pt>
                <c:pt idx="2478">
                  <c:v>0.815093994140625</c:v>
                </c:pt>
                <c:pt idx="2479">
                  <c:v>0.81507873535156306</c:v>
                </c:pt>
                <c:pt idx="2480">
                  <c:v>0.8150634765625</c:v>
                </c:pt>
                <c:pt idx="2481">
                  <c:v>0.81504821777343806</c:v>
                </c:pt>
                <c:pt idx="2482">
                  <c:v>0.81500244140625</c:v>
                </c:pt>
                <c:pt idx="2483">
                  <c:v>0.81495666503906306</c:v>
                </c:pt>
                <c:pt idx="2484">
                  <c:v>0.81494140625</c:v>
                </c:pt>
                <c:pt idx="2485">
                  <c:v>0.81492614746093806</c:v>
                </c:pt>
                <c:pt idx="2486">
                  <c:v>0.81489562988281306</c:v>
                </c:pt>
                <c:pt idx="2487">
                  <c:v>0.81486511230468806</c:v>
                </c:pt>
                <c:pt idx="2488">
                  <c:v>0.814849853515625</c:v>
                </c:pt>
                <c:pt idx="2489">
                  <c:v>0.81483459472656306</c:v>
                </c:pt>
                <c:pt idx="2490">
                  <c:v>0.81480407714843806</c:v>
                </c:pt>
                <c:pt idx="2491">
                  <c:v>0.81477355957031306</c:v>
                </c:pt>
                <c:pt idx="2492">
                  <c:v>0.81475830078125</c:v>
                </c:pt>
                <c:pt idx="2493">
                  <c:v>0.81474304199218806</c:v>
                </c:pt>
                <c:pt idx="2494">
                  <c:v>0.81471252441406306</c:v>
                </c:pt>
                <c:pt idx="2495">
                  <c:v>0.814697265625</c:v>
                </c:pt>
                <c:pt idx="2496">
                  <c:v>0.814666748046875</c:v>
                </c:pt>
                <c:pt idx="2497">
                  <c:v>0.81465148925781306</c:v>
                </c:pt>
                <c:pt idx="2498">
                  <c:v>0.81463623046875</c:v>
                </c:pt>
                <c:pt idx="2499">
                  <c:v>0.81462097167968806</c:v>
                </c:pt>
                <c:pt idx="2500">
                  <c:v>0.814605712890625</c:v>
                </c:pt>
                <c:pt idx="2501">
                  <c:v>0.81459045410156306</c:v>
                </c:pt>
                <c:pt idx="2502">
                  <c:v>0.81455993652343806</c:v>
                </c:pt>
                <c:pt idx="2503">
                  <c:v>0.81451416015625</c:v>
                </c:pt>
                <c:pt idx="2504">
                  <c:v>0.81449890136718806</c:v>
                </c:pt>
                <c:pt idx="2505">
                  <c:v>0.814483642578125</c:v>
                </c:pt>
                <c:pt idx="2506">
                  <c:v>0.81446838378906306</c:v>
                </c:pt>
                <c:pt idx="2507">
                  <c:v>0.814453125</c:v>
                </c:pt>
                <c:pt idx="2508">
                  <c:v>0.814453125</c:v>
                </c:pt>
                <c:pt idx="2509">
                  <c:v>0.814453125</c:v>
                </c:pt>
                <c:pt idx="2510">
                  <c:v>0.814453125</c:v>
                </c:pt>
                <c:pt idx="2511">
                  <c:v>0.81443786621093806</c:v>
                </c:pt>
                <c:pt idx="2512">
                  <c:v>0.814422607421875</c:v>
                </c:pt>
                <c:pt idx="2513">
                  <c:v>0.81440734863281306</c:v>
                </c:pt>
                <c:pt idx="2514">
                  <c:v>0.81440734863281306</c:v>
                </c:pt>
                <c:pt idx="2515">
                  <c:v>0.81439208984375</c:v>
                </c:pt>
                <c:pt idx="2516">
                  <c:v>0.81439208984375</c:v>
                </c:pt>
                <c:pt idx="2517">
                  <c:v>0.81439208984375</c:v>
                </c:pt>
                <c:pt idx="2518">
                  <c:v>0.81440734863281306</c:v>
                </c:pt>
                <c:pt idx="2519">
                  <c:v>0.81443786621093806</c:v>
                </c:pt>
                <c:pt idx="2520">
                  <c:v>0.814453125</c:v>
                </c:pt>
                <c:pt idx="2521">
                  <c:v>0.81446838378906306</c:v>
                </c:pt>
                <c:pt idx="2522">
                  <c:v>0.81446838378906306</c:v>
                </c:pt>
                <c:pt idx="2523">
                  <c:v>0.805816650390625</c:v>
                </c:pt>
                <c:pt idx="2524">
                  <c:v>0.803863525390625</c:v>
                </c:pt>
                <c:pt idx="2525">
                  <c:v>0.7950439453125</c:v>
                </c:pt>
                <c:pt idx="2526">
                  <c:v>0.79521179199218806</c:v>
                </c:pt>
                <c:pt idx="2527">
                  <c:v>0.79539489746093806</c:v>
                </c:pt>
                <c:pt idx="2528">
                  <c:v>0.795562744140625</c:v>
                </c:pt>
                <c:pt idx="2529">
                  <c:v>0.79583740234375</c:v>
                </c:pt>
                <c:pt idx="2530">
                  <c:v>0.795989990234375</c:v>
                </c:pt>
                <c:pt idx="2531">
                  <c:v>0.79632568359375</c:v>
                </c:pt>
                <c:pt idx="2532">
                  <c:v>0.796630859375</c:v>
                </c:pt>
                <c:pt idx="2533">
                  <c:v>0.796875</c:v>
                </c:pt>
                <c:pt idx="2534">
                  <c:v>0.79718017578125</c:v>
                </c:pt>
                <c:pt idx="2535">
                  <c:v>0.79742431640625</c:v>
                </c:pt>
                <c:pt idx="2536">
                  <c:v>0.797637939453125</c:v>
                </c:pt>
                <c:pt idx="2537">
                  <c:v>0.79783630371093806</c:v>
                </c:pt>
                <c:pt idx="2538">
                  <c:v>0.7979736328125</c:v>
                </c:pt>
                <c:pt idx="2539">
                  <c:v>0.798126220703125</c:v>
                </c:pt>
                <c:pt idx="2540">
                  <c:v>0.79835510253906306</c:v>
                </c:pt>
                <c:pt idx="2541">
                  <c:v>0.79856872558593806</c:v>
                </c:pt>
                <c:pt idx="2542">
                  <c:v>0.79866027832031306</c:v>
                </c:pt>
                <c:pt idx="2543">
                  <c:v>0.798828125</c:v>
                </c:pt>
                <c:pt idx="2544">
                  <c:v>0.79905700683593806</c:v>
                </c:pt>
                <c:pt idx="2545">
                  <c:v>0.79917907714843806</c:v>
                </c:pt>
                <c:pt idx="2546">
                  <c:v>0.79937744140625</c:v>
                </c:pt>
                <c:pt idx="2547">
                  <c:v>0.799530029296875</c:v>
                </c:pt>
                <c:pt idx="2548">
                  <c:v>0.79972839355468806</c:v>
                </c:pt>
                <c:pt idx="2549">
                  <c:v>0.7999267578125</c:v>
                </c:pt>
                <c:pt idx="2550">
                  <c:v>0.80006408691406306</c:v>
                </c:pt>
                <c:pt idx="2551">
                  <c:v>0.800537109375</c:v>
                </c:pt>
                <c:pt idx="2552">
                  <c:v>0.80079650878906306</c:v>
                </c:pt>
                <c:pt idx="2553">
                  <c:v>0.80107116699218806</c:v>
                </c:pt>
                <c:pt idx="2554">
                  <c:v>0.80128479003906306</c:v>
                </c:pt>
                <c:pt idx="2555">
                  <c:v>0.80145263671875</c:v>
                </c:pt>
                <c:pt idx="2556">
                  <c:v>0.80168151855468806</c:v>
                </c:pt>
                <c:pt idx="2557">
                  <c:v>0.80189514160156306</c:v>
                </c:pt>
                <c:pt idx="2558">
                  <c:v>0.80204772949218806</c:v>
                </c:pt>
                <c:pt idx="2559">
                  <c:v>0.80224609375</c:v>
                </c:pt>
                <c:pt idx="2560">
                  <c:v>0.80247497558593806</c:v>
                </c:pt>
                <c:pt idx="2561">
                  <c:v>0.802642822265625</c:v>
                </c:pt>
                <c:pt idx="2562">
                  <c:v>0.80279541015625</c:v>
                </c:pt>
                <c:pt idx="2563">
                  <c:v>0.80299377441406306</c:v>
                </c:pt>
                <c:pt idx="2564">
                  <c:v>0.80322265625</c:v>
                </c:pt>
                <c:pt idx="2565">
                  <c:v>0.80339050292968806</c:v>
                </c:pt>
                <c:pt idx="2566">
                  <c:v>0.80357360839843806</c:v>
                </c:pt>
                <c:pt idx="2567">
                  <c:v>0.80375671386718806</c:v>
                </c:pt>
                <c:pt idx="2568">
                  <c:v>0.803955078125</c:v>
                </c:pt>
                <c:pt idx="2569">
                  <c:v>0.80415344238281306</c:v>
                </c:pt>
                <c:pt idx="2570">
                  <c:v>0.80427551269531306</c:v>
                </c:pt>
                <c:pt idx="2571">
                  <c:v>0.80450439453125</c:v>
                </c:pt>
                <c:pt idx="2572">
                  <c:v>0.804473876953125</c:v>
                </c:pt>
                <c:pt idx="2573">
                  <c:v>0.80474853515625</c:v>
                </c:pt>
                <c:pt idx="2574">
                  <c:v>0.80487060546875</c:v>
                </c:pt>
                <c:pt idx="2575">
                  <c:v>0.80506896972656306</c:v>
                </c:pt>
                <c:pt idx="2576">
                  <c:v>0.804901123046875</c:v>
                </c:pt>
                <c:pt idx="2577">
                  <c:v>0.805206298828125</c:v>
                </c:pt>
                <c:pt idx="2578">
                  <c:v>0.80531311035156306</c:v>
                </c:pt>
                <c:pt idx="2579">
                  <c:v>0.80552673339843806</c:v>
                </c:pt>
                <c:pt idx="2580">
                  <c:v>0.80586242675781306</c:v>
                </c:pt>
                <c:pt idx="2581">
                  <c:v>0.80589294433593806</c:v>
                </c:pt>
                <c:pt idx="2582">
                  <c:v>0.80613708496093806</c:v>
                </c:pt>
                <c:pt idx="2583">
                  <c:v>0.80633544921875</c:v>
                </c:pt>
                <c:pt idx="2584">
                  <c:v>0.80613708496093806</c:v>
                </c:pt>
                <c:pt idx="2585">
                  <c:v>0.80638122558593806</c:v>
                </c:pt>
                <c:pt idx="2586">
                  <c:v>0.8067626953125</c:v>
                </c:pt>
                <c:pt idx="2587">
                  <c:v>0.806854248046875</c:v>
                </c:pt>
                <c:pt idx="2588">
                  <c:v>0.80705261230468806</c:v>
                </c:pt>
                <c:pt idx="2589">
                  <c:v>0.807220458984375</c:v>
                </c:pt>
                <c:pt idx="2590">
                  <c:v>0.8072509765625</c:v>
                </c:pt>
                <c:pt idx="2591">
                  <c:v>0.8072509765625</c:v>
                </c:pt>
                <c:pt idx="2592">
                  <c:v>0.807342529296875</c:v>
                </c:pt>
                <c:pt idx="2593">
                  <c:v>0.80766296386718806</c:v>
                </c:pt>
                <c:pt idx="2594">
                  <c:v>0.807830810546875</c:v>
                </c:pt>
                <c:pt idx="2595">
                  <c:v>0.80805969238281306</c:v>
                </c:pt>
                <c:pt idx="2596">
                  <c:v>0.80810546875</c:v>
                </c:pt>
                <c:pt idx="2597">
                  <c:v>0.80821228027343806</c:v>
                </c:pt>
                <c:pt idx="2598">
                  <c:v>0.808380126953125</c:v>
                </c:pt>
                <c:pt idx="2599">
                  <c:v>0.80842590332031306</c:v>
                </c:pt>
                <c:pt idx="2600">
                  <c:v>0.8087158203125</c:v>
                </c:pt>
                <c:pt idx="2601">
                  <c:v>0.8087158203125</c:v>
                </c:pt>
                <c:pt idx="2602">
                  <c:v>0.808837890625</c:v>
                </c:pt>
                <c:pt idx="2603">
                  <c:v>0.80863952636718806</c:v>
                </c:pt>
                <c:pt idx="2604">
                  <c:v>0.80897521972656306</c:v>
                </c:pt>
                <c:pt idx="2605">
                  <c:v>0.80902099609375</c:v>
                </c:pt>
                <c:pt idx="2606">
                  <c:v>0.80924987792968806</c:v>
                </c:pt>
                <c:pt idx="2607">
                  <c:v>0.80940246582031306</c:v>
                </c:pt>
                <c:pt idx="2608">
                  <c:v>0.80952453613281306</c:v>
                </c:pt>
                <c:pt idx="2609">
                  <c:v>0.80982971191406306</c:v>
                </c:pt>
                <c:pt idx="2610">
                  <c:v>0.8099365234375</c:v>
                </c:pt>
                <c:pt idx="2611">
                  <c:v>0.810272216796875</c:v>
                </c:pt>
                <c:pt idx="2612">
                  <c:v>0.810455322265625</c:v>
                </c:pt>
                <c:pt idx="2613">
                  <c:v>0.810638427734375</c:v>
                </c:pt>
                <c:pt idx="2614">
                  <c:v>0.81080627441406306</c:v>
                </c:pt>
                <c:pt idx="2615">
                  <c:v>0.81086730957031306</c:v>
                </c:pt>
                <c:pt idx="2616">
                  <c:v>0.81108093261718806</c:v>
                </c:pt>
                <c:pt idx="2617">
                  <c:v>0.811187744140625</c:v>
                </c:pt>
                <c:pt idx="2618">
                  <c:v>0.81144714355468806</c:v>
                </c:pt>
                <c:pt idx="2619">
                  <c:v>0.811676025390625</c:v>
                </c:pt>
                <c:pt idx="2620">
                  <c:v>0.81178283691406306</c:v>
                </c:pt>
                <c:pt idx="2621">
                  <c:v>0.81195068359375</c:v>
                </c:pt>
                <c:pt idx="2622">
                  <c:v>0.81205749511718806</c:v>
                </c:pt>
                <c:pt idx="2623">
                  <c:v>0.81224060058593806</c:v>
                </c:pt>
                <c:pt idx="2624">
                  <c:v>0.812469482421875</c:v>
                </c:pt>
                <c:pt idx="2625">
                  <c:v>0.812225341796875</c:v>
                </c:pt>
                <c:pt idx="2626">
                  <c:v>0.81254577636718806</c:v>
                </c:pt>
                <c:pt idx="2627">
                  <c:v>0.81282043457031306</c:v>
                </c:pt>
                <c:pt idx="2628">
                  <c:v>0.812896728515625</c:v>
                </c:pt>
                <c:pt idx="2629">
                  <c:v>0.813140869140625</c:v>
                </c:pt>
                <c:pt idx="2630">
                  <c:v>0.813262939453125</c:v>
                </c:pt>
                <c:pt idx="2631">
                  <c:v>0.81352233886718806</c:v>
                </c:pt>
                <c:pt idx="2632">
                  <c:v>0.81365966796875</c:v>
                </c:pt>
                <c:pt idx="2633">
                  <c:v>0.81370544433593806</c:v>
                </c:pt>
                <c:pt idx="2634">
                  <c:v>0.809783935546875</c:v>
                </c:pt>
                <c:pt idx="2635">
                  <c:v>0.80657958984375</c:v>
                </c:pt>
                <c:pt idx="2636">
                  <c:v>0.80543518066406306</c:v>
                </c:pt>
                <c:pt idx="2637">
                  <c:v>0.803466796875</c:v>
                </c:pt>
                <c:pt idx="2638">
                  <c:v>0.801727294921875</c:v>
                </c:pt>
                <c:pt idx="2639">
                  <c:v>0.799896240234375</c:v>
                </c:pt>
                <c:pt idx="2640">
                  <c:v>0.79766845703125</c:v>
                </c:pt>
                <c:pt idx="2641">
                  <c:v>0.7952880859375</c:v>
                </c:pt>
                <c:pt idx="2642">
                  <c:v>0.79426574707031306</c:v>
                </c:pt>
                <c:pt idx="2643">
                  <c:v>0.79180908203125</c:v>
                </c:pt>
                <c:pt idx="2644">
                  <c:v>0.78973388671875</c:v>
                </c:pt>
                <c:pt idx="2645">
                  <c:v>0.78788757324218806</c:v>
                </c:pt>
                <c:pt idx="2646">
                  <c:v>0.7861328125</c:v>
                </c:pt>
                <c:pt idx="2647">
                  <c:v>0.784149169921875</c:v>
                </c:pt>
                <c:pt idx="2648">
                  <c:v>0.782379150390625</c:v>
                </c:pt>
                <c:pt idx="2649">
                  <c:v>0.78057861328125</c:v>
                </c:pt>
                <c:pt idx="2650">
                  <c:v>0.77882385253906306</c:v>
                </c:pt>
                <c:pt idx="2651">
                  <c:v>0.777130126953125</c:v>
                </c:pt>
                <c:pt idx="2652">
                  <c:v>0.775360107421875</c:v>
                </c:pt>
                <c:pt idx="2653">
                  <c:v>0.77372741699218806</c:v>
                </c:pt>
                <c:pt idx="2654">
                  <c:v>0.772064208984375</c:v>
                </c:pt>
                <c:pt idx="2655">
                  <c:v>0.77049255371093806</c:v>
                </c:pt>
                <c:pt idx="2656">
                  <c:v>0.768951416015625</c:v>
                </c:pt>
                <c:pt idx="2657">
                  <c:v>0.767333984375</c:v>
                </c:pt>
                <c:pt idx="2658">
                  <c:v>0.76591491699218806</c:v>
                </c:pt>
                <c:pt idx="2659">
                  <c:v>0.76448059082031306</c:v>
                </c:pt>
                <c:pt idx="2660">
                  <c:v>0.7630615234375</c:v>
                </c:pt>
                <c:pt idx="2661">
                  <c:v>0.76167297363281306</c:v>
                </c:pt>
                <c:pt idx="2662">
                  <c:v>0.760345458984375</c:v>
                </c:pt>
                <c:pt idx="2663">
                  <c:v>0.75901794433593806</c:v>
                </c:pt>
                <c:pt idx="2664">
                  <c:v>0.7578125</c:v>
                </c:pt>
                <c:pt idx="2665">
                  <c:v>0.756591796875</c:v>
                </c:pt>
                <c:pt idx="2666">
                  <c:v>0.75543212890625</c:v>
                </c:pt>
                <c:pt idx="2667">
                  <c:v>0.754364013671875</c:v>
                </c:pt>
                <c:pt idx="2668">
                  <c:v>0.75328063964843806</c:v>
                </c:pt>
                <c:pt idx="2669">
                  <c:v>0.752197265625</c:v>
                </c:pt>
                <c:pt idx="2670">
                  <c:v>0.751190185546875</c:v>
                </c:pt>
                <c:pt idx="2671">
                  <c:v>0.750244140625</c:v>
                </c:pt>
                <c:pt idx="2672">
                  <c:v>0.74925231933593806</c:v>
                </c:pt>
                <c:pt idx="2673">
                  <c:v>0.74839782714843806</c:v>
                </c:pt>
                <c:pt idx="2674">
                  <c:v>0.74766540527343806</c:v>
                </c:pt>
                <c:pt idx="2675">
                  <c:v>0.74702453613281306</c:v>
                </c:pt>
                <c:pt idx="2676">
                  <c:v>0.745849609375</c:v>
                </c:pt>
                <c:pt idx="2677">
                  <c:v>0.7454833984375</c:v>
                </c:pt>
                <c:pt idx="2678">
                  <c:v>0.74436950683593806</c:v>
                </c:pt>
                <c:pt idx="2679">
                  <c:v>0.74351501464843806</c:v>
                </c:pt>
                <c:pt idx="2680">
                  <c:v>0.742950439453125</c:v>
                </c:pt>
                <c:pt idx="2681">
                  <c:v>0.74305725097656306</c:v>
                </c:pt>
                <c:pt idx="2682">
                  <c:v>0.741973876953125</c:v>
                </c:pt>
                <c:pt idx="2683">
                  <c:v>0.74159240722656306</c:v>
                </c:pt>
                <c:pt idx="2684">
                  <c:v>0.74110412597656306</c:v>
                </c:pt>
                <c:pt idx="2685">
                  <c:v>0.74072265625</c:v>
                </c:pt>
                <c:pt idx="2686">
                  <c:v>0.74046325683593806</c:v>
                </c:pt>
                <c:pt idx="2687">
                  <c:v>0.740020751953125</c:v>
                </c:pt>
                <c:pt idx="2688">
                  <c:v>0.739501953125</c:v>
                </c:pt>
                <c:pt idx="2689">
                  <c:v>0.73968505859375</c:v>
                </c:pt>
                <c:pt idx="2690">
                  <c:v>0.73908996582031306</c:v>
                </c:pt>
                <c:pt idx="2691">
                  <c:v>0.738616943359375</c:v>
                </c:pt>
                <c:pt idx="2692">
                  <c:v>0.738189697265625</c:v>
                </c:pt>
                <c:pt idx="2693">
                  <c:v>0.73771667480468806</c:v>
                </c:pt>
                <c:pt idx="2694">
                  <c:v>0.7373046875</c:v>
                </c:pt>
                <c:pt idx="2695">
                  <c:v>0.736907958984375</c:v>
                </c:pt>
                <c:pt idx="2696">
                  <c:v>0.736602783203125</c:v>
                </c:pt>
                <c:pt idx="2697">
                  <c:v>0.73619079589843806</c:v>
                </c:pt>
                <c:pt idx="2698">
                  <c:v>0.73582458496093806</c:v>
                </c:pt>
                <c:pt idx="2699">
                  <c:v>0.735321044921875</c:v>
                </c:pt>
                <c:pt idx="2700">
                  <c:v>0.73503112792968806</c:v>
                </c:pt>
                <c:pt idx="2701">
                  <c:v>0.73455810546875</c:v>
                </c:pt>
                <c:pt idx="2702">
                  <c:v>0.73414611816406306</c:v>
                </c:pt>
                <c:pt idx="2703">
                  <c:v>0.73368835449218806</c:v>
                </c:pt>
                <c:pt idx="2704">
                  <c:v>0.73301696777343806</c:v>
                </c:pt>
                <c:pt idx="2705">
                  <c:v>0.73260498046875</c:v>
                </c:pt>
                <c:pt idx="2706">
                  <c:v>0.73211669921875</c:v>
                </c:pt>
                <c:pt idx="2707">
                  <c:v>0.73077392578125</c:v>
                </c:pt>
                <c:pt idx="2708">
                  <c:v>0.73039245605468806</c:v>
                </c:pt>
                <c:pt idx="2709">
                  <c:v>0.72993469238281306</c:v>
                </c:pt>
                <c:pt idx="2710">
                  <c:v>0.72975158691406306</c:v>
                </c:pt>
                <c:pt idx="2711">
                  <c:v>0.72991943359375</c:v>
                </c:pt>
                <c:pt idx="2712">
                  <c:v>0.72955322265625</c:v>
                </c:pt>
                <c:pt idx="2713">
                  <c:v>0.72918701171875</c:v>
                </c:pt>
                <c:pt idx="2714">
                  <c:v>0.72882080078125</c:v>
                </c:pt>
                <c:pt idx="2715">
                  <c:v>0.72845458984375</c:v>
                </c:pt>
                <c:pt idx="2716">
                  <c:v>0.72808837890625</c:v>
                </c:pt>
                <c:pt idx="2717">
                  <c:v>0.72779846191406306</c:v>
                </c:pt>
                <c:pt idx="2718">
                  <c:v>0.72743225097656306</c:v>
                </c:pt>
                <c:pt idx="2719">
                  <c:v>0.72709655761718806</c:v>
                </c:pt>
                <c:pt idx="2720">
                  <c:v>0.72679138183593806</c:v>
                </c:pt>
                <c:pt idx="2721">
                  <c:v>0.726470947265625</c:v>
                </c:pt>
                <c:pt idx="2722">
                  <c:v>0.72627258300781306</c:v>
                </c:pt>
                <c:pt idx="2723">
                  <c:v>0.72599792480468806</c:v>
                </c:pt>
                <c:pt idx="2724">
                  <c:v>0.72569274902343806</c:v>
                </c:pt>
                <c:pt idx="2725">
                  <c:v>0.72544860839843806</c:v>
                </c:pt>
                <c:pt idx="2726">
                  <c:v>0.725250244140625</c:v>
                </c:pt>
                <c:pt idx="2727">
                  <c:v>0.72492980957031306</c:v>
                </c:pt>
                <c:pt idx="2728">
                  <c:v>0.724639892578125</c:v>
                </c:pt>
                <c:pt idx="2729">
                  <c:v>0.72430419921875</c:v>
                </c:pt>
                <c:pt idx="2730">
                  <c:v>0.72392272949218806</c:v>
                </c:pt>
                <c:pt idx="2731">
                  <c:v>0.72369384765625</c:v>
                </c:pt>
                <c:pt idx="2732">
                  <c:v>0.723480224609375</c:v>
                </c:pt>
                <c:pt idx="2733">
                  <c:v>0.72319030761718806</c:v>
                </c:pt>
                <c:pt idx="2734">
                  <c:v>0.72283935546875</c:v>
                </c:pt>
                <c:pt idx="2735">
                  <c:v>0.7222900390625</c:v>
                </c:pt>
                <c:pt idx="2736">
                  <c:v>0.7220458984375</c:v>
                </c:pt>
                <c:pt idx="2737">
                  <c:v>0.721771240234375</c:v>
                </c:pt>
                <c:pt idx="2738">
                  <c:v>0.721527099609375</c:v>
                </c:pt>
                <c:pt idx="2739">
                  <c:v>0.72157287597656306</c:v>
                </c:pt>
                <c:pt idx="2740">
                  <c:v>0.72100830078125</c:v>
                </c:pt>
                <c:pt idx="2741">
                  <c:v>0.72129821777343806</c:v>
                </c:pt>
                <c:pt idx="2742">
                  <c:v>0.72090148925781306</c:v>
                </c:pt>
                <c:pt idx="2743">
                  <c:v>0.72044372558593806</c:v>
                </c:pt>
                <c:pt idx="2744">
                  <c:v>0.719970703125</c:v>
                </c:pt>
                <c:pt idx="2745">
                  <c:v>0.72052001953125</c:v>
                </c:pt>
                <c:pt idx="2746">
                  <c:v>0.72038269042968806</c:v>
                </c:pt>
                <c:pt idx="2747">
                  <c:v>0.71949768066406306</c:v>
                </c:pt>
                <c:pt idx="2748">
                  <c:v>0.71923828125</c:v>
                </c:pt>
                <c:pt idx="2749">
                  <c:v>0.71992492675781306</c:v>
                </c:pt>
                <c:pt idx="2750">
                  <c:v>0.719146728515625</c:v>
                </c:pt>
                <c:pt idx="2751">
                  <c:v>0.71966552734375</c:v>
                </c:pt>
                <c:pt idx="2752">
                  <c:v>0.71803283691406306</c:v>
                </c:pt>
                <c:pt idx="2753">
                  <c:v>0.71760559082031306</c:v>
                </c:pt>
                <c:pt idx="2754">
                  <c:v>0.71728515625</c:v>
                </c:pt>
                <c:pt idx="2755">
                  <c:v>0.71702575683593806</c:v>
                </c:pt>
                <c:pt idx="2756">
                  <c:v>0.71687316894531306</c:v>
                </c:pt>
                <c:pt idx="2757">
                  <c:v>0.716522216796875</c:v>
                </c:pt>
                <c:pt idx="2758">
                  <c:v>0.71636962890625</c:v>
                </c:pt>
                <c:pt idx="2759">
                  <c:v>0.71638488769531306</c:v>
                </c:pt>
                <c:pt idx="2760">
                  <c:v>0.71669006347656306</c:v>
                </c:pt>
                <c:pt idx="2761">
                  <c:v>0.71650695800781306</c:v>
                </c:pt>
                <c:pt idx="2762">
                  <c:v>0.71635437011718806</c:v>
                </c:pt>
                <c:pt idx="2763">
                  <c:v>0.71620178222656306</c:v>
                </c:pt>
                <c:pt idx="2764">
                  <c:v>0.71607971191406306</c:v>
                </c:pt>
                <c:pt idx="2765">
                  <c:v>0.71577453613281306</c:v>
                </c:pt>
                <c:pt idx="2766">
                  <c:v>0.715576171875</c:v>
                </c:pt>
                <c:pt idx="2767">
                  <c:v>0.71531677246093806</c:v>
                </c:pt>
                <c:pt idx="2768">
                  <c:v>0.71519470214843806</c:v>
                </c:pt>
                <c:pt idx="2769">
                  <c:v>0.71502685546875</c:v>
                </c:pt>
                <c:pt idx="2770">
                  <c:v>0.714874267578125</c:v>
                </c:pt>
                <c:pt idx="2771">
                  <c:v>0.714813232421875</c:v>
                </c:pt>
                <c:pt idx="2772">
                  <c:v>0.71466064453125</c:v>
                </c:pt>
                <c:pt idx="2773">
                  <c:v>0.71470642089843806</c:v>
                </c:pt>
                <c:pt idx="2774">
                  <c:v>0.71467590332031306</c:v>
                </c:pt>
                <c:pt idx="2775">
                  <c:v>0.71537780761718806</c:v>
                </c:pt>
                <c:pt idx="2776">
                  <c:v>0.71562194824218806</c:v>
                </c:pt>
                <c:pt idx="2777">
                  <c:v>0.71623229980468806</c:v>
                </c:pt>
                <c:pt idx="2778">
                  <c:v>0.71675109863281306</c:v>
                </c:pt>
                <c:pt idx="2779">
                  <c:v>0.71728515625</c:v>
                </c:pt>
                <c:pt idx="2780">
                  <c:v>0.71745300292968806</c:v>
                </c:pt>
                <c:pt idx="2781">
                  <c:v>0.718414306640625</c:v>
                </c:pt>
                <c:pt idx="2782">
                  <c:v>0.71441650390625</c:v>
                </c:pt>
                <c:pt idx="2783">
                  <c:v>0.71368408203125</c:v>
                </c:pt>
                <c:pt idx="2784">
                  <c:v>0.71356201171875</c:v>
                </c:pt>
                <c:pt idx="2785">
                  <c:v>0.71302795410156306</c:v>
                </c:pt>
                <c:pt idx="2786">
                  <c:v>0.712554931640625</c:v>
                </c:pt>
                <c:pt idx="2787">
                  <c:v>0.712066650390625</c:v>
                </c:pt>
                <c:pt idx="2788">
                  <c:v>0.71208190917968806</c:v>
                </c:pt>
                <c:pt idx="2789">
                  <c:v>0.711700439453125</c:v>
                </c:pt>
                <c:pt idx="2790">
                  <c:v>0.711517333984375</c:v>
                </c:pt>
                <c:pt idx="2791">
                  <c:v>0.711639404296875</c:v>
                </c:pt>
                <c:pt idx="2792">
                  <c:v>0.71147155761718806</c:v>
                </c:pt>
                <c:pt idx="2793">
                  <c:v>0.71160888671875</c:v>
                </c:pt>
                <c:pt idx="2794">
                  <c:v>0.711517333984375</c:v>
                </c:pt>
                <c:pt idx="2795">
                  <c:v>0.711456298828125</c:v>
                </c:pt>
                <c:pt idx="2796">
                  <c:v>0.7115478515625</c:v>
                </c:pt>
                <c:pt idx="2797">
                  <c:v>0.71142578125</c:v>
                </c:pt>
                <c:pt idx="2798">
                  <c:v>0.71136474609375</c:v>
                </c:pt>
                <c:pt idx="2799">
                  <c:v>0.711334228515625</c:v>
                </c:pt>
                <c:pt idx="2800">
                  <c:v>0.71150207519531306</c:v>
                </c:pt>
                <c:pt idx="2801">
                  <c:v>0.71122741699218806</c:v>
                </c:pt>
                <c:pt idx="2802">
                  <c:v>0.71101379394531306</c:v>
                </c:pt>
                <c:pt idx="2803">
                  <c:v>0.710968017578125</c:v>
                </c:pt>
                <c:pt idx="2804">
                  <c:v>0.711029052734375</c:v>
                </c:pt>
                <c:pt idx="2805">
                  <c:v>0.710723876953125</c:v>
                </c:pt>
                <c:pt idx="2806">
                  <c:v>0.71015930175781306</c:v>
                </c:pt>
                <c:pt idx="2807">
                  <c:v>0.70976257324218806</c:v>
                </c:pt>
                <c:pt idx="2808">
                  <c:v>0.708465576171875</c:v>
                </c:pt>
                <c:pt idx="2809">
                  <c:v>0.707122802734375</c:v>
                </c:pt>
                <c:pt idx="2810">
                  <c:v>0.706817626953125</c:v>
                </c:pt>
                <c:pt idx="2811">
                  <c:v>0.70698547363281306</c:v>
                </c:pt>
                <c:pt idx="2812">
                  <c:v>0.70674133300781306</c:v>
                </c:pt>
                <c:pt idx="2813">
                  <c:v>0.70631408691406306</c:v>
                </c:pt>
                <c:pt idx="2814">
                  <c:v>0.70613098144531306</c:v>
                </c:pt>
                <c:pt idx="2815">
                  <c:v>0.70594787597656306</c:v>
                </c:pt>
                <c:pt idx="2816">
                  <c:v>0.705352783203125</c:v>
                </c:pt>
                <c:pt idx="2817">
                  <c:v>0.7054443359375</c:v>
                </c:pt>
                <c:pt idx="2818">
                  <c:v>0.70530700683593806</c:v>
                </c:pt>
                <c:pt idx="2819">
                  <c:v>0.70489501953125</c:v>
                </c:pt>
                <c:pt idx="2820">
                  <c:v>0.704254150390625</c:v>
                </c:pt>
                <c:pt idx="2821">
                  <c:v>0.70439147949218806</c:v>
                </c:pt>
                <c:pt idx="2822">
                  <c:v>0.704742431640625</c:v>
                </c:pt>
                <c:pt idx="2823">
                  <c:v>0.7042236328125</c:v>
                </c:pt>
                <c:pt idx="2824">
                  <c:v>0.70381164550781306</c:v>
                </c:pt>
                <c:pt idx="2825">
                  <c:v>0.70323181152343806</c:v>
                </c:pt>
                <c:pt idx="2826">
                  <c:v>0.7027587890625</c:v>
                </c:pt>
                <c:pt idx="2827">
                  <c:v>0.7025146484375</c:v>
                </c:pt>
                <c:pt idx="2828">
                  <c:v>0.70207214355468806</c:v>
                </c:pt>
                <c:pt idx="2829">
                  <c:v>0.70161437988281306</c:v>
                </c:pt>
                <c:pt idx="2830">
                  <c:v>0.70143127441406306</c:v>
                </c:pt>
                <c:pt idx="2831">
                  <c:v>0.7010498046875</c:v>
                </c:pt>
                <c:pt idx="2832">
                  <c:v>0.700836181640625</c:v>
                </c:pt>
                <c:pt idx="2833">
                  <c:v>0.700592041015625</c:v>
                </c:pt>
                <c:pt idx="2834">
                  <c:v>0.70042419433593806</c:v>
                </c:pt>
                <c:pt idx="2835">
                  <c:v>0.70021057128906306</c:v>
                </c:pt>
                <c:pt idx="2836">
                  <c:v>0.699859619140625</c:v>
                </c:pt>
                <c:pt idx="2837">
                  <c:v>0.69960021972656306</c:v>
                </c:pt>
                <c:pt idx="2838">
                  <c:v>0.70051574707031306</c:v>
                </c:pt>
                <c:pt idx="2839">
                  <c:v>0.700531005859375</c:v>
                </c:pt>
                <c:pt idx="2840">
                  <c:v>0.698944091796875</c:v>
                </c:pt>
                <c:pt idx="2841">
                  <c:v>0.69853210449218806</c:v>
                </c:pt>
                <c:pt idx="2842">
                  <c:v>0.69850158691406306</c:v>
                </c:pt>
                <c:pt idx="2843">
                  <c:v>0.69822692871093806</c:v>
                </c:pt>
                <c:pt idx="2844">
                  <c:v>0.69773864746093806</c:v>
                </c:pt>
                <c:pt idx="2845">
                  <c:v>0.69783020019531306</c:v>
                </c:pt>
                <c:pt idx="2846">
                  <c:v>0.69761657714843806</c:v>
                </c:pt>
                <c:pt idx="2847">
                  <c:v>0.697601318359375</c:v>
                </c:pt>
                <c:pt idx="2848">
                  <c:v>0.69744873046875</c:v>
                </c:pt>
                <c:pt idx="2849">
                  <c:v>0.697418212890625</c:v>
                </c:pt>
                <c:pt idx="2850">
                  <c:v>0.697235107421875</c:v>
                </c:pt>
                <c:pt idx="2851">
                  <c:v>0.69725036621093806</c:v>
                </c:pt>
                <c:pt idx="2852">
                  <c:v>0.69706726074218806</c:v>
                </c:pt>
                <c:pt idx="2853">
                  <c:v>0.69696044921875</c:v>
                </c:pt>
                <c:pt idx="2854">
                  <c:v>0.69694519042968806</c:v>
                </c:pt>
                <c:pt idx="2855">
                  <c:v>0.69694519042968806</c:v>
                </c:pt>
                <c:pt idx="2856">
                  <c:v>0.69694519042968806</c:v>
                </c:pt>
                <c:pt idx="2857">
                  <c:v>0.69682312011718806</c:v>
                </c:pt>
                <c:pt idx="2858">
                  <c:v>0.696868896484375</c:v>
                </c:pt>
                <c:pt idx="2859">
                  <c:v>0.69651794433593806</c:v>
                </c:pt>
                <c:pt idx="2860">
                  <c:v>0.696533203125</c:v>
                </c:pt>
                <c:pt idx="2861">
                  <c:v>0.69670104980468806</c:v>
                </c:pt>
                <c:pt idx="2862">
                  <c:v>0.69645690917968806</c:v>
                </c:pt>
                <c:pt idx="2863">
                  <c:v>0.69621276855468806</c:v>
                </c:pt>
                <c:pt idx="2864">
                  <c:v>0.69621276855468806</c:v>
                </c:pt>
                <c:pt idx="2865">
                  <c:v>0.6961669921875</c:v>
                </c:pt>
                <c:pt idx="2866">
                  <c:v>0.69602966308593806</c:v>
                </c:pt>
                <c:pt idx="2867">
                  <c:v>0.69590759277343806</c:v>
                </c:pt>
                <c:pt idx="2868">
                  <c:v>0.69598388671875</c:v>
                </c:pt>
                <c:pt idx="2869">
                  <c:v>0.69580078125</c:v>
                </c:pt>
                <c:pt idx="2870">
                  <c:v>0.69569396972656306</c:v>
                </c:pt>
                <c:pt idx="2871">
                  <c:v>0.69575500488281306</c:v>
                </c:pt>
                <c:pt idx="2872">
                  <c:v>0.69572448730468806</c:v>
                </c:pt>
                <c:pt idx="2873">
                  <c:v>0.69551086425781306</c:v>
                </c:pt>
                <c:pt idx="2874">
                  <c:v>0.69537353515625</c:v>
                </c:pt>
                <c:pt idx="2875">
                  <c:v>0.69523620605468806</c:v>
                </c:pt>
                <c:pt idx="2876">
                  <c:v>0.69514465332031306</c:v>
                </c:pt>
                <c:pt idx="2877">
                  <c:v>0.69482421875</c:v>
                </c:pt>
                <c:pt idx="2878">
                  <c:v>0.694854736328125</c:v>
                </c:pt>
                <c:pt idx="2879">
                  <c:v>0.69476318359375</c:v>
                </c:pt>
                <c:pt idx="2880">
                  <c:v>0.69476318359375</c:v>
                </c:pt>
                <c:pt idx="2881">
                  <c:v>0.69450378417968806</c:v>
                </c:pt>
                <c:pt idx="2882">
                  <c:v>0.694305419921875</c:v>
                </c:pt>
                <c:pt idx="2883">
                  <c:v>0.69444274902343806</c:v>
                </c:pt>
                <c:pt idx="2884">
                  <c:v>0.69441223144531306</c:v>
                </c:pt>
                <c:pt idx="2885">
                  <c:v>0.69438171386718806</c:v>
                </c:pt>
                <c:pt idx="2886">
                  <c:v>0.6943359375</c:v>
                </c:pt>
                <c:pt idx="2887">
                  <c:v>0.69618225097656306</c:v>
                </c:pt>
                <c:pt idx="2888">
                  <c:v>0.701690673828125</c:v>
                </c:pt>
                <c:pt idx="2889">
                  <c:v>0.70503234863281306</c:v>
                </c:pt>
                <c:pt idx="2890">
                  <c:v>0.70487976074218806</c:v>
                </c:pt>
                <c:pt idx="2891">
                  <c:v>0.70643615722656306</c:v>
                </c:pt>
                <c:pt idx="2892">
                  <c:v>0.7071533203125</c:v>
                </c:pt>
                <c:pt idx="2893">
                  <c:v>0.70881652832031306</c:v>
                </c:pt>
                <c:pt idx="2894">
                  <c:v>0.709716796875</c:v>
                </c:pt>
                <c:pt idx="2895">
                  <c:v>0.710235595703125</c:v>
                </c:pt>
                <c:pt idx="2896">
                  <c:v>0.71153259277343806</c:v>
                </c:pt>
                <c:pt idx="2897">
                  <c:v>0.71183776855468806</c:v>
                </c:pt>
                <c:pt idx="2898">
                  <c:v>0.71319580078125</c:v>
                </c:pt>
                <c:pt idx="2899">
                  <c:v>0.71290588378906306</c:v>
                </c:pt>
                <c:pt idx="2900">
                  <c:v>0.71272277832031306</c:v>
                </c:pt>
                <c:pt idx="2901">
                  <c:v>0.713653564453125</c:v>
                </c:pt>
                <c:pt idx="2902">
                  <c:v>0.71418762207031306</c:v>
                </c:pt>
                <c:pt idx="2903">
                  <c:v>0.713714599609375</c:v>
                </c:pt>
                <c:pt idx="2904">
                  <c:v>0.7142333984375</c:v>
                </c:pt>
                <c:pt idx="2905">
                  <c:v>0.71466064453125</c:v>
                </c:pt>
                <c:pt idx="2906">
                  <c:v>0.71482849121093806</c:v>
                </c:pt>
                <c:pt idx="2907">
                  <c:v>0.7152099609375</c:v>
                </c:pt>
                <c:pt idx="2908">
                  <c:v>0.713897705078125</c:v>
                </c:pt>
                <c:pt idx="2909">
                  <c:v>0.71467590332031306</c:v>
                </c:pt>
                <c:pt idx="2910">
                  <c:v>0.71514892578125</c:v>
                </c:pt>
                <c:pt idx="2911">
                  <c:v>0.71522521972656306</c:v>
                </c:pt>
                <c:pt idx="2912">
                  <c:v>0.714996337890625</c:v>
                </c:pt>
                <c:pt idx="2913">
                  <c:v>0.71527099609375</c:v>
                </c:pt>
                <c:pt idx="2914">
                  <c:v>0.71589660644531306</c:v>
                </c:pt>
                <c:pt idx="2915">
                  <c:v>0.71531677246093806</c:v>
                </c:pt>
                <c:pt idx="2916">
                  <c:v>0.71543884277343806</c:v>
                </c:pt>
                <c:pt idx="2917">
                  <c:v>0.71626281738281306</c:v>
                </c:pt>
                <c:pt idx="2918">
                  <c:v>0.71612548828125</c:v>
                </c:pt>
                <c:pt idx="2919">
                  <c:v>0.71575927734375</c:v>
                </c:pt>
                <c:pt idx="2920">
                  <c:v>0.715362548828125</c:v>
                </c:pt>
                <c:pt idx="2921">
                  <c:v>0.715362548828125</c:v>
                </c:pt>
                <c:pt idx="2922">
                  <c:v>0.715545654296875</c:v>
                </c:pt>
                <c:pt idx="2923">
                  <c:v>0.715301513671875</c:v>
                </c:pt>
                <c:pt idx="2924">
                  <c:v>0.71583557128906306</c:v>
                </c:pt>
                <c:pt idx="2925">
                  <c:v>0.71539306640625</c:v>
                </c:pt>
                <c:pt idx="2926">
                  <c:v>0.7154541015625</c:v>
                </c:pt>
                <c:pt idx="2927">
                  <c:v>0.71537780761718806</c:v>
                </c:pt>
                <c:pt idx="2928">
                  <c:v>0.71519470214843806</c:v>
                </c:pt>
                <c:pt idx="2929">
                  <c:v>0.71516418457031306</c:v>
                </c:pt>
                <c:pt idx="2930">
                  <c:v>0.71540832519531306</c:v>
                </c:pt>
                <c:pt idx="2931">
                  <c:v>0.71502685546875</c:v>
                </c:pt>
                <c:pt idx="2932">
                  <c:v>0.71533203125</c:v>
                </c:pt>
                <c:pt idx="2933">
                  <c:v>0.7152099609375</c:v>
                </c:pt>
                <c:pt idx="2934">
                  <c:v>0.71559143066406306</c:v>
                </c:pt>
                <c:pt idx="2935">
                  <c:v>0.7154541015625</c:v>
                </c:pt>
                <c:pt idx="2936">
                  <c:v>0.715057373046875</c:v>
                </c:pt>
                <c:pt idx="2937">
                  <c:v>0.71559143066406306</c:v>
                </c:pt>
                <c:pt idx="2938">
                  <c:v>0.71540832519531306</c:v>
                </c:pt>
                <c:pt idx="2939">
                  <c:v>0.71525573730468806</c:v>
                </c:pt>
                <c:pt idx="2940">
                  <c:v>0.71531677246093806</c:v>
                </c:pt>
                <c:pt idx="2941">
                  <c:v>0.71510314941406306</c:v>
                </c:pt>
                <c:pt idx="2942">
                  <c:v>0.714263916015625</c:v>
                </c:pt>
                <c:pt idx="2943">
                  <c:v>0.71461486816406306</c:v>
                </c:pt>
                <c:pt idx="2944">
                  <c:v>0.71464538574218806</c:v>
                </c:pt>
                <c:pt idx="2945">
                  <c:v>0.71461486816406306</c:v>
                </c:pt>
                <c:pt idx="2946">
                  <c:v>0.71434020996093806</c:v>
                </c:pt>
                <c:pt idx="2947">
                  <c:v>0.71449279785156306</c:v>
                </c:pt>
                <c:pt idx="2948">
                  <c:v>0.714599609375</c:v>
                </c:pt>
                <c:pt idx="2949">
                  <c:v>0.71467590332031306</c:v>
                </c:pt>
                <c:pt idx="2950">
                  <c:v>0.71473693847656306</c:v>
                </c:pt>
                <c:pt idx="2951">
                  <c:v>0.714569091796875</c:v>
                </c:pt>
                <c:pt idx="2952">
                  <c:v>0.71380615234375</c:v>
                </c:pt>
                <c:pt idx="2953">
                  <c:v>0.71379089355468806</c:v>
                </c:pt>
                <c:pt idx="2954">
                  <c:v>0.71417236328125</c:v>
                </c:pt>
                <c:pt idx="2955">
                  <c:v>0.714141845703125</c:v>
                </c:pt>
                <c:pt idx="2956">
                  <c:v>0.71418762207031306</c:v>
                </c:pt>
                <c:pt idx="2957">
                  <c:v>0.71421813964843806</c:v>
                </c:pt>
                <c:pt idx="2958">
                  <c:v>0.71412658691406306</c:v>
                </c:pt>
                <c:pt idx="2959">
                  <c:v>0.71397399902343806</c:v>
                </c:pt>
                <c:pt idx="2960">
                  <c:v>0.7138671875</c:v>
                </c:pt>
                <c:pt idx="2961">
                  <c:v>0.713836669921875</c:v>
                </c:pt>
                <c:pt idx="2962">
                  <c:v>0.71366882324218806</c:v>
                </c:pt>
                <c:pt idx="2963">
                  <c:v>0.713409423828125</c:v>
                </c:pt>
                <c:pt idx="2964">
                  <c:v>0.713623046875</c:v>
                </c:pt>
                <c:pt idx="2965">
                  <c:v>0.713470458984375</c:v>
                </c:pt>
                <c:pt idx="2966">
                  <c:v>0.71357727050781306</c:v>
                </c:pt>
                <c:pt idx="2967">
                  <c:v>0.712921142578125</c:v>
                </c:pt>
                <c:pt idx="2968">
                  <c:v>0.71272277832031306</c:v>
                </c:pt>
                <c:pt idx="2969">
                  <c:v>0.71296691894531306</c:v>
                </c:pt>
                <c:pt idx="2970">
                  <c:v>0.71307373046875</c:v>
                </c:pt>
                <c:pt idx="2971">
                  <c:v>0.71319580078125</c:v>
                </c:pt>
                <c:pt idx="2972">
                  <c:v>0.71345520019531306</c:v>
                </c:pt>
                <c:pt idx="2973">
                  <c:v>0.713592529296875</c:v>
                </c:pt>
                <c:pt idx="2974">
                  <c:v>0.71372985839843806</c:v>
                </c:pt>
                <c:pt idx="2975">
                  <c:v>0.71363830566406306</c:v>
                </c:pt>
                <c:pt idx="2976">
                  <c:v>0.713714599609375</c:v>
                </c:pt>
                <c:pt idx="2977">
                  <c:v>0.713409423828125</c:v>
                </c:pt>
                <c:pt idx="2978">
                  <c:v>0.71337890625</c:v>
                </c:pt>
                <c:pt idx="2979">
                  <c:v>0.713409423828125</c:v>
                </c:pt>
                <c:pt idx="2980">
                  <c:v>0.7132568359375</c:v>
                </c:pt>
                <c:pt idx="2981">
                  <c:v>0.713531494140625</c:v>
                </c:pt>
                <c:pt idx="2982">
                  <c:v>0.713226318359375</c:v>
                </c:pt>
                <c:pt idx="2983">
                  <c:v>0.71311950683593806</c:v>
                </c:pt>
                <c:pt idx="2984">
                  <c:v>0.713043212890625</c:v>
                </c:pt>
                <c:pt idx="2985">
                  <c:v>0.713165283203125</c:v>
                </c:pt>
                <c:pt idx="2986">
                  <c:v>0.712890625</c:v>
                </c:pt>
                <c:pt idx="2987">
                  <c:v>0.71282958984375</c:v>
                </c:pt>
                <c:pt idx="2988">
                  <c:v>0.712677001953125</c:v>
                </c:pt>
                <c:pt idx="2989">
                  <c:v>0.71278381347656306</c:v>
                </c:pt>
                <c:pt idx="2990">
                  <c:v>0.713104248046875</c:v>
                </c:pt>
                <c:pt idx="2991">
                  <c:v>0.71360778808593806</c:v>
                </c:pt>
                <c:pt idx="2992">
                  <c:v>0.71363830566406306</c:v>
                </c:pt>
                <c:pt idx="2993">
                  <c:v>0.71269226074218806</c:v>
                </c:pt>
                <c:pt idx="2994">
                  <c:v>0.7125244140625</c:v>
                </c:pt>
                <c:pt idx="2995">
                  <c:v>0.712493896484375</c:v>
                </c:pt>
                <c:pt idx="2996">
                  <c:v>0.71235656738281306</c:v>
                </c:pt>
                <c:pt idx="2997">
                  <c:v>0.712249755859375</c:v>
                </c:pt>
                <c:pt idx="2998">
                  <c:v>0.71232604980468806</c:v>
                </c:pt>
                <c:pt idx="2999">
                  <c:v>0.712371826171875</c:v>
                </c:pt>
                <c:pt idx="3000">
                  <c:v>0.71217346191406306</c:v>
                </c:pt>
                <c:pt idx="3001">
                  <c:v>0.7122802734375</c:v>
                </c:pt>
                <c:pt idx="3002">
                  <c:v>0.71223449707031306</c:v>
                </c:pt>
                <c:pt idx="3003">
                  <c:v>0.71226501464843806</c:v>
                </c:pt>
                <c:pt idx="3004">
                  <c:v>0.7119140625</c:v>
                </c:pt>
                <c:pt idx="3005">
                  <c:v>0.71197509765625</c:v>
                </c:pt>
                <c:pt idx="3006">
                  <c:v>0.71217346191406306</c:v>
                </c:pt>
                <c:pt idx="3007">
                  <c:v>0.712371826171875</c:v>
                </c:pt>
                <c:pt idx="3008">
                  <c:v>0.712371826171875</c:v>
                </c:pt>
                <c:pt idx="3009">
                  <c:v>0.71278381347656306</c:v>
                </c:pt>
                <c:pt idx="3010">
                  <c:v>0.71290588378906306</c:v>
                </c:pt>
                <c:pt idx="3011">
                  <c:v>0.71330261230468806</c:v>
                </c:pt>
                <c:pt idx="3012">
                  <c:v>0.71339416503906306</c:v>
                </c:pt>
                <c:pt idx="3013">
                  <c:v>0.7137451171875</c:v>
                </c:pt>
                <c:pt idx="3014">
                  <c:v>0.71372985839843806</c:v>
                </c:pt>
                <c:pt idx="3015">
                  <c:v>0.713134765625</c:v>
                </c:pt>
                <c:pt idx="3016">
                  <c:v>0.71321105957031306</c:v>
                </c:pt>
                <c:pt idx="3017">
                  <c:v>0.71363830566406306</c:v>
                </c:pt>
                <c:pt idx="3018">
                  <c:v>0.7138671875</c:v>
                </c:pt>
                <c:pt idx="3019">
                  <c:v>0.71342468261718806</c:v>
                </c:pt>
                <c:pt idx="3020">
                  <c:v>0.71427917480468806</c:v>
                </c:pt>
                <c:pt idx="3021">
                  <c:v>0.71412658691406306</c:v>
                </c:pt>
                <c:pt idx="3022">
                  <c:v>0.71452331542968806</c:v>
                </c:pt>
                <c:pt idx="3023">
                  <c:v>0.71441650390625</c:v>
                </c:pt>
                <c:pt idx="3024">
                  <c:v>0.71461486816406306</c:v>
                </c:pt>
                <c:pt idx="3025">
                  <c:v>0.71501159667968806</c:v>
                </c:pt>
                <c:pt idx="3026">
                  <c:v>0.71522521972656306</c:v>
                </c:pt>
                <c:pt idx="3027">
                  <c:v>0.71528625488281306</c:v>
                </c:pt>
                <c:pt idx="3028">
                  <c:v>0.71533203125</c:v>
                </c:pt>
                <c:pt idx="3029">
                  <c:v>0.715606689453125</c:v>
                </c:pt>
                <c:pt idx="3030">
                  <c:v>0.71601867675781306</c:v>
                </c:pt>
                <c:pt idx="3031">
                  <c:v>0.71595764160156306</c:v>
                </c:pt>
                <c:pt idx="3032">
                  <c:v>0.71612548828125</c:v>
                </c:pt>
                <c:pt idx="3033">
                  <c:v>0.71641540527343806</c:v>
                </c:pt>
                <c:pt idx="3034">
                  <c:v>0.716400146484375</c:v>
                </c:pt>
                <c:pt idx="3035">
                  <c:v>0.71662902832031306</c:v>
                </c:pt>
                <c:pt idx="3036">
                  <c:v>0.71708679199218806</c:v>
                </c:pt>
                <c:pt idx="3037">
                  <c:v>0.71699523925781306</c:v>
                </c:pt>
                <c:pt idx="3038">
                  <c:v>0.71734619140625</c:v>
                </c:pt>
                <c:pt idx="3039">
                  <c:v>0.71746826171875</c:v>
                </c:pt>
                <c:pt idx="3040">
                  <c:v>0.717437744140625</c:v>
                </c:pt>
                <c:pt idx="3041">
                  <c:v>0.7177734375</c:v>
                </c:pt>
                <c:pt idx="3042">
                  <c:v>0.71794128417968806</c:v>
                </c:pt>
                <c:pt idx="3043">
                  <c:v>0.718353271484375</c:v>
                </c:pt>
                <c:pt idx="3044">
                  <c:v>0.7183837890625</c:v>
                </c:pt>
                <c:pt idx="3045">
                  <c:v>0.71864318847656306</c:v>
                </c:pt>
                <c:pt idx="3046">
                  <c:v>0.718719482421875</c:v>
                </c:pt>
                <c:pt idx="3047">
                  <c:v>0.71905517578125</c:v>
                </c:pt>
                <c:pt idx="3048">
                  <c:v>0.71919250488281306</c:v>
                </c:pt>
                <c:pt idx="3049">
                  <c:v>0.71949768066406306</c:v>
                </c:pt>
                <c:pt idx="3050">
                  <c:v>0.71992492675781306</c:v>
                </c:pt>
                <c:pt idx="3051">
                  <c:v>0.72004699707031306</c:v>
                </c:pt>
                <c:pt idx="3052">
                  <c:v>0.72007751464843806</c:v>
                </c:pt>
                <c:pt idx="3053">
                  <c:v>0.72071838378906306</c:v>
                </c:pt>
                <c:pt idx="3054">
                  <c:v>0.72087097167968806</c:v>
                </c:pt>
                <c:pt idx="3055">
                  <c:v>0.721282958984375</c:v>
                </c:pt>
                <c:pt idx="3056">
                  <c:v>0.72129821777343806</c:v>
                </c:pt>
                <c:pt idx="3057">
                  <c:v>0.72149658203125</c:v>
                </c:pt>
                <c:pt idx="3058">
                  <c:v>0.72193908691406306</c:v>
                </c:pt>
                <c:pt idx="3059">
                  <c:v>0.72216796875</c:v>
                </c:pt>
                <c:pt idx="3060">
                  <c:v>0.722686767578125</c:v>
                </c:pt>
                <c:pt idx="3061">
                  <c:v>0.72251892089843806</c:v>
                </c:pt>
                <c:pt idx="3062">
                  <c:v>0.72294616699218806</c:v>
                </c:pt>
                <c:pt idx="3063">
                  <c:v>0.72322082519531306</c:v>
                </c:pt>
                <c:pt idx="3064">
                  <c:v>0.72364807128906306</c:v>
                </c:pt>
                <c:pt idx="3065">
                  <c:v>0.723663330078125</c:v>
                </c:pt>
                <c:pt idx="3066">
                  <c:v>0.723846435546875</c:v>
                </c:pt>
                <c:pt idx="3067">
                  <c:v>0.72412109375</c:v>
                </c:pt>
                <c:pt idx="3068">
                  <c:v>0.72471618652343806</c:v>
                </c:pt>
                <c:pt idx="3069">
                  <c:v>0.72477722167968806</c:v>
                </c:pt>
                <c:pt idx="3070">
                  <c:v>0.725250244140625</c:v>
                </c:pt>
                <c:pt idx="3071">
                  <c:v>0.72547912597656306</c:v>
                </c:pt>
                <c:pt idx="3072">
                  <c:v>0.72587585449218806</c:v>
                </c:pt>
                <c:pt idx="3073">
                  <c:v>0.72601318359375</c:v>
                </c:pt>
                <c:pt idx="3074">
                  <c:v>0.726348876953125</c:v>
                </c:pt>
                <c:pt idx="3075">
                  <c:v>0.72648620605468806</c:v>
                </c:pt>
                <c:pt idx="3076">
                  <c:v>0.726959228515625</c:v>
                </c:pt>
                <c:pt idx="3077">
                  <c:v>0.72740173339843806</c:v>
                </c:pt>
                <c:pt idx="3078">
                  <c:v>0.7275390625</c:v>
                </c:pt>
                <c:pt idx="3079">
                  <c:v>0.72802734375</c:v>
                </c:pt>
                <c:pt idx="3080">
                  <c:v>0.72828674316406306</c:v>
                </c:pt>
                <c:pt idx="3081">
                  <c:v>0.7286376953125</c:v>
                </c:pt>
                <c:pt idx="3082">
                  <c:v>0.72883605957031306</c:v>
                </c:pt>
                <c:pt idx="3083">
                  <c:v>0.72917175292968806</c:v>
                </c:pt>
                <c:pt idx="3084">
                  <c:v>0.72941589355468806</c:v>
                </c:pt>
                <c:pt idx="3085">
                  <c:v>0.72999572753906306</c:v>
                </c:pt>
                <c:pt idx="3086">
                  <c:v>0.73046875</c:v>
                </c:pt>
                <c:pt idx="3087">
                  <c:v>0.730438232421875</c:v>
                </c:pt>
                <c:pt idx="3088">
                  <c:v>0.73094177246093806</c:v>
                </c:pt>
                <c:pt idx="3089">
                  <c:v>0.73100280761718806</c:v>
                </c:pt>
                <c:pt idx="3090">
                  <c:v>0.731414794921875</c:v>
                </c:pt>
                <c:pt idx="3091">
                  <c:v>0.73173522949218806</c:v>
                </c:pt>
                <c:pt idx="3092">
                  <c:v>0.73210144042968806</c:v>
                </c:pt>
                <c:pt idx="3093">
                  <c:v>0.732513427734375</c:v>
                </c:pt>
                <c:pt idx="3094">
                  <c:v>0.732666015625</c:v>
                </c:pt>
                <c:pt idx="3095">
                  <c:v>0.7330322265625</c:v>
                </c:pt>
                <c:pt idx="3096">
                  <c:v>0.733612060546875</c:v>
                </c:pt>
                <c:pt idx="3097">
                  <c:v>0.73358154296875</c:v>
                </c:pt>
                <c:pt idx="3098">
                  <c:v>0.73388671875</c:v>
                </c:pt>
                <c:pt idx="3099">
                  <c:v>0.734344482421875</c:v>
                </c:pt>
                <c:pt idx="3100">
                  <c:v>0.73445129394531306</c:v>
                </c:pt>
                <c:pt idx="3101">
                  <c:v>0.7347412109375</c:v>
                </c:pt>
                <c:pt idx="3102">
                  <c:v>0.73504638671875</c:v>
                </c:pt>
                <c:pt idx="3103">
                  <c:v>0.73524475097656306</c:v>
                </c:pt>
                <c:pt idx="3104">
                  <c:v>0.73524475097656306</c:v>
                </c:pt>
                <c:pt idx="3105">
                  <c:v>0.736358642578125</c:v>
                </c:pt>
                <c:pt idx="3106">
                  <c:v>0.73667907714843806</c:v>
                </c:pt>
                <c:pt idx="3107">
                  <c:v>0.737060546875</c:v>
                </c:pt>
                <c:pt idx="3108">
                  <c:v>0.73748779296875</c:v>
                </c:pt>
                <c:pt idx="3109">
                  <c:v>0.73774719238281306</c:v>
                </c:pt>
                <c:pt idx="3110">
                  <c:v>0.738037109375</c:v>
                </c:pt>
                <c:pt idx="3111">
                  <c:v>0.73869323730468806</c:v>
                </c:pt>
                <c:pt idx="3112">
                  <c:v>0.739044189453125</c:v>
                </c:pt>
                <c:pt idx="3113">
                  <c:v>0.739227294921875</c:v>
                </c:pt>
                <c:pt idx="3114">
                  <c:v>0.73918151855468806</c:v>
                </c:pt>
                <c:pt idx="3115">
                  <c:v>0.739837646484375</c:v>
                </c:pt>
                <c:pt idx="3116">
                  <c:v>0.74012756347656306</c:v>
                </c:pt>
                <c:pt idx="3117">
                  <c:v>0.740020751953125</c:v>
                </c:pt>
                <c:pt idx="3118">
                  <c:v>0.74041748046875</c:v>
                </c:pt>
                <c:pt idx="3119">
                  <c:v>0.74089050292968806</c:v>
                </c:pt>
                <c:pt idx="3120">
                  <c:v>0.74116516113281306</c:v>
                </c:pt>
                <c:pt idx="3121">
                  <c:v>0.741455078125</c:v>
                </c:pt>
                <c:pt idx="3122">
                  <c:v>0.742034912109375</c:v>
                </c:pt>
                <c:pt idx="3123">
                  <c:v>0.74214172363281306</c:v>
                </c:pt>
                <c:pt idx="3124">
                  <c:v>0.74263000488281306</c:v>
                </c:pt>
                <c:pt idx="3125">
                  <c:v>0.74266052246093806</c:v>
                </c:pt>
                <c:pt idx="3126">
                  <c:v>0.7427978515625</c:v>
                </c:pt>
                <c:pt idx="3127">
                  <c:v>0.74305725097656306</c:v>
                </c:pt>
                <c:pt idx="3128">
                  <c:v>0.743194580078125</c:v>
                </c:pt>
                <c:pt idx="3129">
                  <c:v>0.74354553222656306</c:v>
                </c:pt>
                <c:pt idx="3130">
                  <c:v>0.743682861328125</c:v>
                </c:pt>
                <c:pt idx="3131">
                  <c:v>0.74391174316406306</c:v>
                </c:pt>
                <c:pt idx="3132">
                  <c:v>0.743988037109375</c:v>
                </c:pt>
                <c:pt idx="3133">
                  <c:v>0.744140625</c:v>
                </c:pt>
                <c:pt idx="3134">
                  <c:v>0.7445068359375</c:v>
                </c:pt>
                <c:pt idx="3135">
                  <c:v>0.74464416503906306</c:v>
                </c:pt>
                <c:pt idx="3136">
                  <c:v>0.74464416503906306</c:v>
                </c:pt>
                <c:pt idx="3137">
                  <c:v>0.744873046875</c:v>
                </c:pt>
                <c:pt idx="3138">
                  <c:v>0.745208740234375</c:v>
                </c:pt>
                <c:pt idx="3139">
                  <c:v>0.745330810546875</c:v>
                </c:pt>
                <c:pt idx="3140">
                  <c:v>0.74565124511718806</c:v>
                </c:pt>
                <c:pt idx="3141">
                  <c:v>0.74562072753906306</c:v>
                </c:pt>
                <c:pt idx="3142">
                  <c:v>0.74609375</c:v>
                </c:pt>
                <c:pt idx="3143">
                  <c:v>0.74620056152343806</c:v>
                </c:pt>
                <c:pt idx="3144">
                  <c:v>0.74650573730468806</c:v>
                </c:pt>
                <c:pt idx="3145">
                  <c:v>0.746673583984375</c:v>
                </c:pt>
                <c:pt idx="3146">
                  <c:v>0.74700927734375</c:v>
                </c:pt>
                <c:pt idx="3147">
                  <c:v>0.747222900390625</c:v>
                </c:pt>
                <c:pt idx="3148">
                  <c:v>0.74713134765625</c:v>
                </c:pt>
                <c:pt idx="3149">
                  <c:v>0.747100830078125</c:v>
                </c:pt>
                <c:pt idx="3150">
                  <c:v>0.74732971191406306</c:v>
                </c:pt>
                <c:pt idx="3151">
                  <c:v>0.747528076171875</c:v>
                </c:pt>
                <c:pt idx="3152">
                  <c:v>0.74769592285156306</c:v>
                </c:pt>
                <c:pt idx="3153">
                  <c:v>0.747802734375</c:v>
                </c:pt>
                <c:pt idx="3154">
                  <c:v>0.7479248046875</c:v>
                </c:pt>
                <c:pt idx="3155">
                  <c:v>0.74830627441406306</c:v>
                </c:pt>
                <c:pt idx="3156">
                  <c:v>0.748443603515625</c:v>
                </c:pt>
                <c:pt idx="3157">
                  <c:v>0.74851989746093806</c:v>
                </c:pt>
                <c:pt idx="3158">
                  <c:v>0.74896240234375</c:v>
                </c:pt>
                <c:pt idx="3159">
                  <c:v>0.74913024902343806</c:v>
                </c:pt>
                <c:pt idx="3160">
                  <c:v>0.749237060546875</c:v>
                </c:pt>
                <c:pt idx="3161">
                  <c:v>0.74934387207031306</c:v>
                </c:pt>
                <c:pt idx="3162">
                  <c:v>0.74967956542968806</c:v>
                </c:pt>
                <c:pt idx="3163">
                  <c:v>0.74986267089843806</c:v>
                </c:pt>
                <c:pt idx="3164">
                  <c:v>0.74995422363281306</c:v>
                </c:pt>
                <c:pt idx="3165">
                  <c:v>0.75025939941406306</c:v>
                </c:pt>
                <c:pt idx="3166">
                  <c:v>0.750244140625</c:v>
                </c:pt>
                <c:pt idx="3167">
                  <c:v>0.75053405761718806</c:v>
                </c:pt>
                <c:pt idx="3168">
                  <c:v>0.75056457519531306</c:v>
                </c:pt>
                <c:pt idx="3169">
                  <c:v>0.750762939453125</c:v>
                </c:pt>
                <c:pt idx="3170">
                  <c:v>0.75126647949218806</c:v>
                </c:pt>
                <c:pt idx="3171">
                  <c:v>0.7513427734375</c:v>
                </c:pt>
                <c:pt idx="3172">
                  <c:v>0.75151062011718806</c:v>
                </c:pt>
                <c:pt idx="3173">
                  <c:v>0.75175476074218806</c:v>
                </c:pt>
                <c:pt idx="3174">
                  <c:v>0.75184631347656306</c:v>
                </c:pt>
                <c:pt idx="3175">
                  <c:v>0.751983642578125</c:v>
                </c:pt>
                <c:pt idx="3176">
                  <c:v>0.7520751953125</c:v>
                </c:pt>
                <c:pt idx="3177">
                  <c:v>0.75239562988281306</c:v>
                </c:pt>
                <c:pt idx="3178">
                  <c:v>0.75239562988281306</c:v>
                </c:pt>
                <c:pt idx="3179">
                  <c:v>0.752593994140625</c:v>
                </c:pt>
                <c:pt idx="3180">
                  <c:v>0.75297546386718806</c:v>
                </c:pt>
                <c:pt idx="3181">
                  <c:v>0.75306701660156306</c:v>
                </c:pt>
                <c:pt idx="3182">
                  <c:v>0.753021240234375</c:v>
                </c:pt>
                <c:pt idx="3183">
                  <c:v>0.753204345703125</c:v>
                </c:pt>
                <c:pt idx="3184">
                  <c:v>0.753570556640625</c:v>
                </c:pt>
                <c:pt idx="3185">
                  <c:v>0.75341796875</c:v>
                </c:pt>
                <c:pt idx="3186">
                  <c:v>0.75372314453125</c:v>
                </c:pt>
                <c:pt idx="3187">
                  <c:v>0.753753662109375</c:v>
                </c:pt>
                <c:pt idx="3188">
                  <c:v>0.75386047363281306</c:v>
                </c:pt>
                <c:pt idx="3189">
                  <c:v>0.75384521484375</c:v>
                </c:pt>
                <c:pt idx="3190">
                  <c:v>0.753875732421875</c:v>
                </c:pt>
                <c:pt idx="3191">
                  <c:v>0.754058837890625</c:v>
                </c:pt>
                <c:pt idx="3192">
                  <c:v>0.75398254394531306</c:v>
                </c:pt>
                <c:pt idx="3193">
                  <c:v>0.75392150878906306</c:v>
                </c:pt>
                <c:pt idx="3194">
                  <c:v>0.753875732421875</c:v>
                </c:pt>
                <c:pt idx="3195">
                  <c:v>0.753692626953125</c:v>
                </c:pt>
                <c:pt idx="3196">
                  <c:v>0.75398254394531306</c:v>
                </c:pt>
                <c:pt idx="3197">
                  <c:v>0.75367736816406306</c:v>
                </c:pt>
                <c:pt idx="3198">
                  <c:v>0.75382995605468806</c:v>
                </c:pt>
                <c:pt idx="3199">
                  <c:v>0.753936767578125</c:v>
                </c:pt>
                <c:pt idx="3200">
                  <c:v>0.75410461425781306</c:v>
                </c:pt>
                <c:pt idx="3201">
                  <c:v>0.754058837890625</c:v>
                </c:pt>
                <c:pt idx="3202">
                  <c:v>0.75439453125</c:v>
                </c:pt>
                <c:pt idx="3203">
                  <c:v>0.7542724609375</c:v>
                </c:pt>
                <c:pt idx="3204">
                  <c:v>0.75407409667968806</c:v>
                </c:pt>
                <c:pt idx="3205">
                  <c:v>0.75437927246093806</c:v>
                </c:pt>
                <c:pt idx="3206">
                  <c:v>0.75434875488281306</c:v>
                </c:pt>
                <c:pt idx="3207">
                  <c:v>0.754364013671875</c:v>
                </c:pt>
                <c:pt idx="3208">
                  <c:v>0.75425720214843806</c:v>
                </c:pt>
                <c:pt idx="3209">
                  <c:v>0.75425720214843806</c:v>
                </c:pt>
                <c:pt idx="3210">
                  <c:v>0.75425720214843806</c:v>
                </c:pt>
                <c:pt idx="3211">
                  <c:v>0.75440979003906306</c:v>
                </c:pt>
                <c:pt idx="3212">
                  <c:v>0.754608154296875</c:v>
                </c:pt>
                <c:pt idx="3213">
                  <c:v>0.754638671875</c:v>
                </c:pt>
                <c:pt idx="3214">
                  <c:v>0.75482177734375</c:v>
                </c:pt>
                <c:pt idx="3215">
                  <c:v>0.75486755371093806</c:v>
                </c:pt>
                <c:pt idx="3216">
                  <c:v>0.75489807128906306</c:v>
                </c:pt>
                <c:pt idx="3217">
                  <c:v>0.75514221191406306</c:v>
                </c:pt>
                <c:pt idx="3218">
                  <c:v>0.75520324707031306</c:v>
                </c:pt>
                <c:pt idx="3219">
                  <c:v>0.7548828125</c:v>
                </c:pt>
                <c:pt idx="3220">
                  <c:v>0.75494384765625</c:v>
                </c:pt>
                <c:pt idx="3221">
                  <c:v>0.75508117675781306</c:v>
                </c:pt>
                <c:pt idx="3222">
                  <c:v>0.75544738769531306</c:v>
                </c:pt>
                <c:pt idx="3223">
                  <c:v>0.75529479980468806</c:v>
                </c:pt>
                <c:pt idx="3224">
                  <c:v>0.75541687011718806</c:v>
                </c:pt>
                <c:pt idx="3225">
                  <c:v>0.755523681640625</c:v>
                </c:pt>
                <c:pt idx="3226">
                  <c:v>0.75555419921875</c:v>
                </c:pt>
                <c:pt idx="3227">
                  <c:v>0.75593566894531306</c:v>
                </c:pt>
                <c:pt idx="3228">
                  <c:v>0.75614929199218806</c:v>
                </c:pt>
                <c:pt idx="3229">
                  <c:v>0.75587463378906306</c:v>
                </c:pt>
                <c:pt idx="3230">
                  <c:v>0.755889892578125</c:v>
                </c:pt>
                <c:pt idx="3231">
                  <c:v>0.75608825683593806</c:v>
                </c:pt>
                <c:pt idx="3232">
                  <c:v>0.75621032714843806</c:v>
                </c:pt>
                <c:pt idx="3233">
                  <c:v>0.75621032714843806</c:v>
                </c:pt>
                <c:pt idx="3234">
                  <c:v>0.756561279296875</c:v>
                </c:pt>
                <c:pt idx="3235">
                  <c:v>0.756988525390625</c:v>
                </c:pt>
                <c:pt idx="3236">
                  <c:v>0.757476806640625</c:v>
                </c:pt>
                <c:pt idx="3237">
                  <c:v>0.757415771484375</c:v>
                </c:pt>
                <c:pt idx="3238">
                  <c:v>0.75750732421875</c:v>
                </c:pt>
                <c:pt idx="3239">
                  <c:v>0.7579345703125</c:v>
                </c:pt>
                <c:pt idx="3240">
                  <c:v>0.75782775878906306</c:v>
                </c:pt>
                <c:pt idx="3241">
                  <c:v>0.75794982910156306</c:v>
                </c:pt>
                <c:pt idx="3242">
                  <c:v>0.758270263671875</c:v>
                </c:pt>
                <c:pt idx="3243">
                  <c:v>0.75874328613281306</c:v>
                </c:pt>
                <c:pt idx="3244">
                  <c:v>0.75840759277343806</c:v>
                </c:pt>
                <c:pt idx="3245">
                  <c:v>0.758758544921875</c:v>
                </c:pt>
                <c:pt idx="3246">
                  <c:v>0.75889587402343806</c:v>
                </c:pt>
                <c:pt idx="3247">
                  <c:v>0.75917053222656306</c:v>
                </c:pt>
                <c:pt idx="3248">
                  <c:v>0.7591552734375</c:v>
                </c:pt>
                <c:pt idx="3249">
                  <c:v>0.759307861328125</c:v>
                </c:pt>
                <c:pt idx="3250">
                  <c:v>0.7598876953125</c:v>
                </c:pt>
                <c:pt idx="3251">
                  <c:v>0.7596435546875</c:v>
                </c:pt>
                <c:pt idx="3252">
                  <c:v>0.759918212890625</c:v>
                </c:pt>
                <c:pt idx="3253">
                  <c:v>0.760101318359375</c:v>
                </c:pt>
                <c:pt idx="3254">
                  <c:v>0.760223388671875</c:v>
                </c:pt>
                <c:pt idx="3255">
                  <c:v>0.760009765625</c:v>
                </c:pt>
                <c:pt idx="3256">
                  <c:v>0.76033020019531306</c:v>
                </c:pt>
                <c:pt idx="3257">
                  <c:v>0.76026916503906306</c:v>
                </c:pt>
                <c:pt idx="3258">
                  <c:v>0.76031494140625</c:v>
                </c:pt>
                <c:pt idx="3259">
                  <c:v>0.76048278808593806</c:v>
                </c:pt>
                <c:pt idx="3260">
                  <c:v>0.760406494140625</c:v>
                </c:pt>
                <c:pt idx="3261">
                  <c:v>0.76087951660156306</c:v>
                </c:pt>
                <c:pt idx="3262">
                  <c:v>0.7608642578125</c:v>
                </c:pt>
                <c:pt idx="3263">
                  <c:v>0.76092529296875</c:v>
                </c:pt>
                <c:pt idx="3264">
                  <c:v>0.76103210449218806</c:v>
                </c:pt>
                <c:pt idx="3265">
                  <c:v>0.76116943359375</c:v>
                </c:pt>
                <c:pt idx="3266">
                  <c:v>0.761260986328125</c:v>
                </c:pt>
                <c:pt idx="3267">
                  <c:v>0.761444091796875</c:v>
                </c:pt>
                <c:pt idx="3268">
                  <c:v>0.76153564453125</c:v>
                </c:pt>
                <c:pt idx="3269">
                  <c:v>0.76127624511718806</c:v>
                </c:pt>
                <c:pt idx="3270">
                  <c:v>0.761749267578125</c:v>
                </c:pt>
                <c:pt idx="3271">
                  <c:v>0.76173400878906306</c:v>
                </c:pt>
                <c:pt idx="3272">
                  <c:v>0.761688232421875</c:v>
                </c:pt>
                <c:pt idx="3273">
                  <c:v>0.76185607910156306</c:v>
                </c:pt>
                <c:pt idx="3274">
                  <c:v>0.76164245605468806</c:v>
                </c:pt>
                <c:pt idx="3275">
                  <c:v>0.761993408203125</c:v>
                </c:pt>
                <c:pt idx="3276">
                  <c:v>0.76139831542968806</c:v>
                </c:pt>
                <c:pt idx="3277">
                  <c:v>0.761749267578125</c:v>
                </c:pt>
                <c:pt idx="3278">
                  <c:v>0.76188659667968806</c:v>
                </c:pt>
                <c:pt idx="3279">
                  <c:v>0.76190185546875</c:v>
                </c:pt>
                <c:pt idx="3280">
                  <c:v>0.76200866699218806</c:v>
                </c:pt>
                <c:pt idx="3281">
                  <c:v>0.76210021972656306</c:v>
                </c:pt>
                <c:pt idx="3282">
                  <c:v>0.76171875</c:v>
                </c:pt>
                <c:pt idx="3283">
                  <c:v>0.762054443359375</c:v>
                </c:pt>
                <c:pt idx="3284">
                  <c:v>0.762054443359375</c:v>
                </c:pt>
                <c:pt idx="3285">
                  <c:v>0.76213073730468806</c:v>
                </c:pt>
                <c:pt idx="3286">
                  <c:v>0.761993408203125</c:v>
                </c:pt>
                <c:pt idx="3287">
                  <c:v>0.76234436035156306</c:v>
                </c:pt>
                <c:pt idx="3288">
                  <c:v>0.76225280761718806</c:v>
                </c:pt>
                <c:pt idx="3289">
                  <c:v>0.762298583984375</c:v>
                </c:pt>
                <c:pt idx="3290">
                  <c:v>0.762176513671875</c:v>
                </c:pt>
                <c:pt idx="3291">
                  <c:v>0.76213073730468806</c:v>
                </c:pt>
                <c:pt idx="3292">
                  <c:v>0.761962890625</c:v>
                </c:pt>
                <c:pt idx="3293">
                  <c:v>0.76188659667968806</c:v>
                </c:pt>
                <c:pt idx="3294">
                  <c:v>0.76226806640625</c:v>
                </c:pt>
                <c:pt idx="3295">
                  <c:v>0.761810302734375</c:v>
                </c:pt>
                <c:pt idx="3296">
                  <c:v>0.76182556152343806</c:v>
                </c:pt>
                <c:pt idx="3297">
                  <c:v>0.76179504394531306</c:v>
                </c:pt>
                <c:pt idx="3298">
                  <c:v>0.76177978515625</c:v>
                </c:pt>
                <c:pt idx="3299">
                  <c:v>0.76171875</c:v>
                </c:pt>
                <c:pt idx="3300">
                  <c:v>0.762054443359375</c:v>
                </c:pt>
                <c:pt idx="3301">
                  <c:v>0.761962890625</c:v>
                </c:pt>
                <c:pt idx="3302">
                  <c:v>0.761871337890625</c:v>
                </c:pt>
                <c:pt idx="3303">
                  <c:v>0.76179504394531306</c:v>
                </c:pt>
                <c:pt idx="3304">
                  <c:v>0.76214599609375</c:v>
                </c:pt>
                <c:pt idx="3305">
                  <c:v>0.76228332519531306</c:v>
                </c:pt>
                <c:pt idx="3306">
                  <c:v>0.76225280761718806</c:v>
                </c:pt>
                <c:pt idx="3307">
                  <c:v>0.76220703125</c:v>
                </c:pt>
                <c:pt idx="3308">
                  <c:v>0.76237487792968806</c:v>
                </c:pt>
                <c:pt idx="3309">
                  <c:v>0.76228332519531306</c:v>
                </c:pt>
                <c:pt idx="3310">
                  <c:v>0.76263427734375</c:v>
                </c:pt>
                <c:pt idx="3311">
                  <c:v>0.762664794921875</c:v>
                </c:pt>
                <c:pt idx="3312">
                  <c:v>0.762725830078125</c:v>
                </c:pt>
                <c:pt idx="3313">
                  <c:v>0.76300048828125</c:v>
                </c:pt>
                <c:pt idx="3314">
                  <c:v>0.76295471191406306</c:v>
                </c:pt>
                <c:pt idx="3315">
                  <c:v>0.7633056640625</c:v>
                </c:pt>
                <c:pt idx="3316">
                  <c:v>0.76322937011718806</c:v>
                </c:pt>
                <c:pt idx="3317">
                  <c:v>0.76325988769531306</c:v>
                </c:pt>
                <c:pt idx="3318">
                  <c:v>0.7630615234375</c:v>
                </c:pt>
                <c:pt idx="3319">
                  <c:v>0.763153076171875</c:v>
                </c:pt>
                <c:pt idx="3320">
                  <c:v>0.76310729980468806</c:v>
                </c:pt>
                <c:pt idx="3321">
                  <c:v>0.763458251953125</c:v>
                </c:pt>
                <c:pt idx="3322">
                  <c:v>0.76361083984375</c:v>
                </c:pt>
                <c:pt idx="3323">
                  <c:v>0.76377868652343806</c:v>
                </c:pt>
                <c:pt idx="3324">
                  <c:v>0.76374816894531306</c:v>
                </c:pt>
                <c:pt idx="3325">
                  <c:v>0.763519287109375</c:v>
                </c:pt>
                <c:pt idx="3326">
                  <c:v>0.76380920410156306</c:v>
                </c:pt>
                <c:pt idx="3327">
                  <c:v>0.76359558105468806</c:v>
                </c:pt>
                <c:pt idx="3328">
                  <c:v>0.76387023925781306</c:v>
                </c:pt>
                <c:pt idx="3329">
                  <c:v>0.76397705078125</c:v>
                </c:pt>
                <c:pt idx="3330">
                  <c:v>0.76411437988281306</c:v>
                </c:pt>
                <c:pt idx="3331">
                  <c:v>0.764190673828125</c:v>
                </c:pt>
                <c:pt idx="3332">
                  <c:v>0.764373779296875</c:v>
                </c:pt>
                <c:pt idx="3333">
                  <c:v>0.76438903808593806</c:v>
                </c:pt>
                <c:pt idx="3334">
                  <c:v>0.76446533203125</c:v>
                </c:pt>
                <c:pt idx="3335">
                  <c:v>0.76409912109375</c:v>
                </c:pt>
                <c:pt idx="3336">
                  <c:v>0.76422119140625</c:v>
                </c:pt>
                <c:pt idx="3337">
                  <c:v>0.76441955566406306</c:v>
                </c:pt>
                <c:pt idx="3338">
                  <c:v>0.76463317871093806</c:v>
                </c:pt>
                <c:pt idx="3339">
                  <c:v>0.764190673828125</c:v>
                </c:pt>
                <c:pt idx="3340">
                  <c:v>0.764434814453125</c:v>
                </c:pt>
                <c:pt idx="3341">
                  <c:v>0.764312744140625</c:v>
                </c:pt>
                <c:pt idx="3342">
                  <c:v>0.76446533203125</c:v>
                </c:pt>
                <c:pt idx="3343">
                  <c:v>0.76460266113281306</c:v>
                </c:pt>
                <c:pt idx="3344">
                  <c:v>0.76463317871093806</c:v>
                </c:pt>
                <c:pt idx="3345">
                  <c:v>0.76463317871093806</c:v>
                </c:pt>
                <c:pt idx="3346">
                  <c:v>0.76463317871093806</c:v>
                </c:pt>
                <c:pt idx="3347">
                  <c:v>0.76469421386718806</c:v>
                </c:pt>
                <c:pt idx="3348">
                  <c:v>0.76438903808593806</c:v>
                </c:pt>
                <c:pt idx="3349">
                  <c:v>0.764404296875</c:v>
                </c:pt>
                <c:pt idx="3350">
                  <c:v>0.764556884765625</c:v>
                </c:pt>
                <c:pt idx="3351">
                  <c:v>0.7646484375</c:v>
                </c:pt>
                <c:pt idx="3352">
                  <c:v>0.764617919921875</c:v>
                </c:pt>
                <c:pt idx="3353">
                  <c:v>0.76457214355468806</c:v>
                </c:pt>
                <c:pt idx="3354">
                  <c:v>0.764678955078125</c:v>
                </c:pt>
                <c:pt idx="3355">
                  <c:v>0.76463317871093806</c:v>
                </c:pt>
                <c:pt idx="3356">
                  <c:v>0.76487731933593806</c:v>
                </c:pt>
                <c:pt idx="3357">
                  <c:v>0.7645263671875</c:v>
                </c:pt>
                <c:pt idx="3358">
                  <c:v>0.76454162597656306</c:v>
                </c:pt>
                <c:pt idx="3359">
                  <c:v>0.764617919921875</c:v>
                </c:pt>
                <c:pt idx="3360">
                  <c:v>0.76457214355468806</c:v>
                </c:pt>
                <c:pt idx="3361">
                  <c:v>0.764617919921875</c:v>
                </c:pt>
                <c:pt idx="3362">
                  <c:v>0.7645263671875</c:v>
                </c:pt>
                <c:pt idx="3363">
                  <c:v>0.76438903808593806</c:v>
                </c:pt>
                <c:pt idx="3364">
                  <c:v>0.764312744140625</c:v>
                </c:pt>
                <c:pt idx="3365">
                  <c:v>0.76475524902343806</c:v>
                </c:pt>
                <c:pt idx="3366">
                  <c:v>0.764678955078125</c:v>
                </c:pt>
                <c:pt idx="3367">
                  <c:v>0.76445007324218806</c:v>
                </c:pt>
                <c:pt idx="3368">
                  <c:v>0.76448059082031306</c:v>
                </c:pt>
                <c:pt idx="3369">
                  <c:v>0.76466369628906306</c:v>
                </c:pt>
                <c:pt idx="3370">
                  <c:v>0.76469421386718806</c:v>
                </c:pt>
                <c:pt idx="3371">
                  <c:v>0.76458740234375</c:v>
                </c:pt>
                <c:pt idx="3372">
                  <c:v>0.76475524902343806</c:v>
                </c:pt>
                <c:pt idx="3373">
                  <c:v>0.7650146484375</c:v>
                </c:pt>
                <c:pt idx="3374">
                  <c:v>0.76499938964843806</c:v>
                </c:pt>
                <c:pt idx="3375">
                  <c:v>0.765350341796875</c:v>
                </c:pt>
                <c:pt idx="3376">
                  <c:v>0.76518249511718806</c:v>
                </c:pt>
                <c:pt idx="3377">
                  <c:v>0.76499938964843806</c:v>
                </c:pt>
                <c:pt idx="3378">
                  <c:v>0.76519775390625</c:v>
                </c:pt>
                <c:pt idx="3379">
                  <c:v>0.76507568359375</c:v>
                </c:pt>
                <c:pt idx="3380">
                  <c:v>0.765106201171875</c:v>
                </c:pt>
                <c:pt idx="3381">
                  <c:v>0.76493835449218806</c:v>
                </c:pt>
                <c:pt idx="3382">
                  <c:v>0.76506042480468806</c:v>
                </c:pt>
                <c:pt idx="3383">
                  <c:v>0.76502990722656306</c:v>
                </c:pt>
                <c:pt idx="3384">
                  <c:v>0.764739990234375</c:v>
                </c:pt>
                <c:pt idx="3385">
                  <c:v>0.76493835449218806</c:v>
                </c:pt>
                <c:pt idx="3386">
                  <c:v>0.764801025390625</c:v>
                </c:pt>
                <c:pt idx="3387">
                  <c:v>0.76466369628906306</c:v>
                </c:pt>
                <c:pt idx="3388">
                  <c:v>0.764862060546875</c:v>
                </c:pt>
                <c:pt idx="3389">
                  <c:v>0.76475524902343806</c:v>
                </c:pt>
                <c:pt idx="3390">
                  <c:v>0.76470947265625</c:v>
                </c:pt>
                <c:pt idx="3391">
                  <c:v>0.76458740234375</c:v>
                </c:pt>
                <c:pt idx="3392">
                  <c:v>0.76484680175781306</c:v>
                </c:pt>
                <c:pt idx="3393">
                  <c:v>0.764892578125</c:v>
                </c:pt>
                <c:pt idx="3394">
                  <c:v>0.76507568359375</c:v>
                </c:pt>
                <c:pt idx="3395">
                  <c:v>0.76533508300781306</c:v>
                </c:pt>
                <c:pt idx="3396">
                  <c:v>0.765167236328125</c:v>
                </c:pt>
                <c:pt idx="3397">
                  <c:v>0.76539611816406306</c:v>
                </c:pt>
                <c:pt idx="3398">
                  <c:v>0.765167236328125</c:v>
                </c:pt>
                <c:pt idx="3399">
                  <c:v>0.76548767089843806</c:v>
                </c:pt>
                <c:pt idx="3400">
                  <c:v>0.765289306640625</c:v>
                </c:pt>
                <c:pt idx="3401">
                  <c:v>0.765228271484375</c:v>
                </c:pt>
                <c:pt idx="3402">
                  <c:v>0.76496887207031306</c:v>
                </c:pt>
                <c:pt idx="3403">
                  <c:v>0.76502990722656306</c:v>
                </c:pt>
                <c:pt idx="3404">
                  <c:v>0.7650146484375</c:v>
                </c:pt>
                <c:pt idx="3405">
                  <c:v>0.76513671875</c:v>
                </c:pt>
                <c:pt idx="3406">
                  <c:v>0.7650146484375</c:v>
                </c:pt>
                <c:pt idx="3407">
                  <c:v>0.76502990722656306</c:v>
                </c:pt>
                <c:pt idx="3408">
                  <c:v>0.76490783691406306</c:v>
                </c:pt>
                <c:pt idx="3409">
                  <c:v>0.764923095703125</c:v>
                </c:pt>
                <c:pt idx="3410">
                  <c:v>0.76502990722656306</c:v>
                </c:pt>
                <c:pt idx="3411">
                  <c:v>0.76499938964843806</c:v>
                </c:pt>
                <c:pt idx="3412">
                  <c:v>0.76509094238281306</c:v>
                </c:pt>
                <c:pt idx="3413">
                  <c:v>0.765045166015625</c:v>
                </c:pt>
                <c:pt idx="3414">
                  <c:v>0.764862060546875</c:v>
                </c:pt>
                <c:pt idx="3415">
                  <c:v>0.765167236328125</c:v>
                </c:pt>
                <c:pt idx="3416">
                  <c:v>0.76507568359375</c:v>
                </c:pt>
                <c:pt idx="3417">
                  <c:v>0.76496887207031306</c:v>
                </c:pt>
                <c:pt idx="3418">
                  <c:v>0.76530456542968806</c:v>
                </c:pt>
                <c:pt idx="3419">
                  <c:v>0.76493835449218806</c:v>
                </c:pt>
                <c:pt idx="3420">
                  <c:v>0.76519775390625</c:v>
                </c:pt>
                <c:pt idx="3421">
                  <c:v>0.76509094238281306</c:v>
                </c:pt>
                <c:pt idx="3422">
                  <c:v>0.76509094238281306</c:v>
                </c:pt>
                <c:pt idx="3423">
                  <c:v>0.765380859375</c:v>
                </c:pt>
                <c:pt idx="3424">
                  <c:v>0.7655029296875</c:v>
                </c:pt>
                <c:pt idx="3425">
                  <c:v>0.76527404785156306</c:v>
                </c:pt>
                <c:pt idx="3426">
                  <c:v>0.7652587890625</c:v>
                </c:pt>
                <c:pt idx="3427">
                  <c:v>0.76536560058593806</c:v>
                </c:pt>
                <c:pt idx="3428">
                  <c:v>0.765533447265625</c:v>
                </c:pt>
                <c:pt idx="3429">
                  <c:v>0.76557922363281306</c:v>
                </c:pt>
                <c:pt idx="3430">
                  <c:v>0.76545715332031306</c:v>
                </c:pt>
                <c:pt idx="3431">
                  <c:v>0.76556396484375</c:v>
                </c:pt>
                <c:pt idx="3432">
                  <c:v>0.76568603515625</c:v>
                </c:pt>
                <c:pt idx="3433">
                  <c:v>0.765625</c:v>
                </c:pt>
                <c:pt idx="3434">
                  <c:v>0.765899658203125</c:v>
                </c:pt>
                <c:pt idx="3435">
                  <c:v>0.76606750488281306</c:v>
                </c:pt>
                <c:pt idx="3436">
                  <c:v>0.7662353515625</c:v>
                </c:pt>
                <c:pt idx="3437">
                  <c:v>0.76618957519531306</c:v>
                </c:pt>
                <c:pt idx="3438">
                  <c:v>0.76625061035156306</c:v>
                </c:pt>
                <c:pt idx="3439">
                  <c:v>0.766265869140625</c:v>
                </c:pt>
                <c:pt idx="3440">
                  <c:v>0.76628112792968806</c:v>
                </c:pt>
                <c:pt idx="3441">
                  <c:v>0.76641845703125</c:v>
                </c:pt>
                <c:pt idx="3442">
                  <c:v>0.766387939453125</c:v>
                </c:pt>
                <c:pt idx="3443">
                  <c:v>0.7664794921875</c:v>
                </c:pt>
                <c:pt idx="3444">
                  <c:v>0.766510009765625</c:v>
                </c:pt>
                <c:pt idx="3445">
                  <c:v>0.76676940917968806</c:v>
                </c:pt>
                <c:pt idx="3446">
                  <c:v>0.76673889160156306</c:v>
                </c:pt>
                <c:pt idx="3447">
                  <c:v>0.76676940917968806</c:v>
                </c:pt>
                <c:pt idx="3448">
                  <c:v>0.766815185546875</c:v>
                </c:pt>
                <c:pt idx="3449">
                  <c:v>0.76698303222656306</c:v>
                </c:pt>
                <c:pt idx="3450">
                  <c:v>0.76689147949218806</c:v>
                </c:pt>
                <c:pt idx="3451">
                  <c:v>0.7672119140625</c:v>
                </c:pt>
                <c:pt idx="3452">
                  <c:v>0.76727294921875</c:v>
                </c:pt>
                <c:pt idx="3453">
                  <c:v>0.767578125</c:v>
                </c:pt>
                <c:pt idx="3454">
                  <c:v>0.76756286621093806</c:v>
                </c:pt>
                <c:pt idx="3455">
                  <c:v>0.76768493652343806</c:v>
                </c:pt>
                <c:pt idx="3456">
                  <c:v>0.76777648925781306</c:v>
                </c:pt>
                <c:pt idx="3457">
                  <c:v>0.767913818359375</c:v>
                </c:pt>
                <c:pt idx="3458">
                  <c:v>0.767913818359375</c:v>
                </c:pt>
                <c:pt idx="3459">
                  <c:v>0.768341064453125</c:v>
                </c:pt>
                <c:pt idx="3460">
                  <c:v>0.76805114746093806</c:v>
                </c:pt>
                <c:pt idx="3461">
                  <c:v>0.76824951171875</c:v>
                </c:pt>
                <c:pt idx="3462">
                  <c:v>0.76795959472656306</c:v>
                </c:pt>
                <c:pt idx="3463">
                  <c:v>0.76802062988281306</c:v>
                </c:pt>
                <c:pt idx="3464">
                  <c:v>0.76826477050781306</c:v>
                </c:pt>
                <c:pt idx="3465">
                  <c:v>0.768218994140625</c:v>
                </c:pt>
                <c:pt idx="3466">
                  <c:v>0.76824951171875</c:v>
                </c:pt>
                <c:pt idx="3467">
                  <c:v>0.76847839355468806</c:v>
                </c:pt>
                <c:pt idx="3468">
                  <c:v>0.768463134765625</c:v>
                </c:pt>
                <c:pt idx="3469">
                  <c:v>0.76844787597656306</c:v>
                </c:pt>
                <c:pt idx="3470">
                  <c:v>0.76847839355468806</c:v>
                </c:pt>
                <c:pt idx="3471">
                  <c:v>0.768524169921875</c:v>
                </c:pt>
                <c:pt idx="3472">
                  <c:v>0.76881408691406306</c:v>
                </c:pt>
                <c:pt idx="3473">
                  <c:v>0.76872253417968806</c:v>
                </c:pt>
                <c:pt idx="3474">
                  <c:v>0.768890380859375</c:v>
                </c:pt>
                <c:pt idx="3475">
                  <c:v>0.768798828125</c:v>
                </c:pt>
                <c:pt idx="3476">
                  <c:v>0.76878356933593806</c:v>
                </c:pt>
                <c:pt idx="3477">
                  <c:v>0.76885986328125</c:v>
                </c:pt>
                <c:pt idx="3478">
                  <c:v>0.76905822753906306</c:v>
                </c:pt>
                <c:pt idx="3479">
                  <c:v>0.76904296875</c:v>
                </c:pt>
                <c:pt idx="3480">
                  <c:v>0.76922607421875</c:v>
                </c:pt>
                <c:pt idx="3481">
                  <c:v>0.76948547363281306</c:v>
                </c:pt>
                <c:pt idx="3482">
                  <c:v>0.769287109375</c:v>
                </c:pt>
                <c:pt idx="3483">
                  <c:v>0.76942443847656306</c:v>
                </c:pt>
                <c:pt idx="3484">
                  <c:v>0.76954650878906306</c:v>
                </c:pt>
                <c:pt idx="3485">
                  <c:v>0.769561767578125</c:v>
                </c:pt>
                <c:pt idx="3486">
                  <c:v>0.76982116699218806</c:v>
                </c:pt>
                <c:pt idx="3487">
                  <c:v>0.769683837890625</c:v>
                </c:pt>
                <c:pt idx="3488">
                  <c:v>0.76995849609375</c:v>
                </c:pt>
                <c:pt idx="3489">
                  <c:v>0.7696533203125</c:v>
                </c:pt>
                <c:pt idx="3490">
                  <c:v>0.7698974609375</c:v>
                </c:pt>
                <c:pt idx="3491">
                  <c:v>0.76982116699218806</c:v>
                </c:pt>
                <c:pt idx="3492">
                  <c:v>0.76971435546875</c:v>
                </c:pt>
                <c:pt idx="3493">
                  <c:v>0.769683837890625</c:v>
                </c:pt>
                <c:pt idx="3494">
                  <c:v>0.77003479003906306</c:v>
                </c:pt>
                <c:pt idx="3495">
                  <c:v>0.77001953125</c:v>
                </c:pt>
                <c:pt idx="3496">
                  <c:v>0.77021789550781306</c:v>
                </c:pt>
                <c:pt idx="3497">
                  <c:v>0.77012634277343806</c:v>
                </c:pt>
                <c:pt idx="3498">
                  <c:v>0.77003479003906306</c:v>
                </c:pt>
                <c:pt idx="3499">
                  <c:v>0.7701416015625</c:v>
                </c:pt>
                <c:pt idx="3500">
                  <c:v>0.77020263671875</c:v>
                </c:pt>
                <c:pt idx="3501">
                  <c:v>0.77015686035156306</c:v>
                </c:pt>
                <c:pt idx="3502">
                  <c:v>0.770233154296875</c:v>
                </c:pt>
                <c:pt idx="3503">
                  <c:v>0.77033996582031306</c:v>
                </c:pt>
                <c:pt idx="3504">
                  <c:v>0.770416259765625</c:v>
                </c:pt>
                <c:pt idx="3505">
                  <c:v>0.77020263671875</c:v>
                </c:pt>
                <c:pt idx="3506">
                  <c:v>0.77024841308593806</c:v>
                </c:pt>
                <c:pt idx="3507">
                  <c:v>0.770538330078125</c:v>
                </c:pt>
                <c:pt idx="3508">
                  <c:v>0.77079772949218806</c:v>
                </c:pt>
                <c:pt idx="3509">
                  <c:v>0.770904541015625</c:v>
                </c:pt>
                <c:pt idx="3510">
                  <c:v>0.77110290527343806</c:v>
                </c:pt>
                <c:pt idx="3511">
                  <c:v>0.77142333984375</c:v>
                </c:pt>
                <c:pt idx="3512">
                  <c:v>0.77116394042968806</c:v>
                </c:pt>
                <c:pt idx="3513">
                  <c:v>0.7708740234375</c:v>
                </c:pt>
                <c:pt idx="3514">
                  <c:v>0.77128601074218806</c:v>
                </c:pt>
                <c:pt idx="3515">
                  <c:v>0.771270751953125</c:v>
                </c:pt>
                <c:pt idx="3516">
                  <c:v>0.77117919921875</c:v>
                </c:pt>
                <c:pt idx="3517">
                  <c:v>0.771209716796875</c:v>
                </c:pt>
                <c:pt idx="3518">
                  <c:v>0.77131652832031306</c:v>
                </c:pt>
                <c:pt idx="3519">
                  <c:v>0.771575927734375</c:v>
                </c:pt>
                <c:pt idx="3520">
                  <c:v>0.77153015136718806</c:v>
                </c:pt>
                <c:pt idx="3521">
                  <c:v>0.771728515625</c:v>
                </c:pt>
                <c:pt idx="3522">
                  <c:v>0.77174377441406306</c:v>
                </c:pt>
                <c:pt idx="3523">
                  <c:v>0.77192687988281306</c:v>
                </c:pt>
                <c:pt idx="3524">
                  <c:v>0.77186584472656306</c:v>
                </c:pt>
                <c:pt idx="3525">
                  <c:v>0.771820068359375</c:v>
                </c:pt>
                <c:pt idx="3526">
                  <c:v>0.7718505859375</c:v>
                </c:pt>
                <c:pt idx="3527">
                  <c:v>0.772003173828125</c:v>
                </c:pt>
                <c:pt idx="3528">
                  <c:v>0.77195739746093806</c:v>
                </c:pt>
                <c:pt idx="3529">
                  <c:v>0.77191162109375</c:v>
                </c:pt>
                <c:pt idx="3530">
                  <c:v>0.77215576171875</c:v>
                </c:pt>
                <c:pt idx="3531">
                  <c:v>0.77203369140625</c:v>
                </c:pt>
                <c:pt idx="3532">
                  <c:v>0.77220153808593806</c:v>
                </c:pt>
                <c:pt idx="3533">
                  <c:v>0.772308349609375</c:v>
                </c:pt>
                <c:pt idx="3534">
                  <c:v>0.77235412597656306</c:v>
                </c:pt>
                <c:pt idx="3535">
                  <c:v>0.77256774902343806</c:v>
                </c:pt>
                <c:pt idx="3536">
                  <c:v>0.77256774902343806</c:v>
                </c:pt>
                <c:pt idx="3537">
                  <c:v>0.772674560546875</c:v>
                </c:pt>
                <c:pt idx="3538">
                  <c:v>0.77284240722656306</c:v>
                </c:pt>
                <c:pt idx="3539">
                  <c:v>0.7728271484375</c:v>
                </c:pt>
                <c:pt idx="3540">
                  <c:v>0.77262878417968806</c:v>
                </c:pt>
                <c:pt idx="3541">
                  <c:v>0.77275085449218806</c:v>
                </c:pt>
                <c:pt idx="3542">
                  <c:v>0.772674560546875</c:v>
                </c:pt>
                <c:pt idx="3543">
                  <c:v>0.77272033691406306</c:v>
                </c:pt>
                <c:pt idx="3544">
                  <c:v>0.77281188964843806</c:v>
                </c:pt>
                <c:pt idx="3545">
                  <c:v>0.77293395996093806</c:v>
                </c:pt>
                <c:pt idx="3546">
                  <c:v>0.772918701171875</c:v>
                </c:pt>
                <c:pt idx="3547">
                  <c:v>0.77288818359375</c:v>
                </c:pt>
                <c:pt idx="3548">
                  <c:v>0.772979736328125</c:v>
                </c:pt>
                <c:pt idx="3549">
                  <c:v>0.77305603027343806</c:v>
                </c:pt>
                <c:pt idx="3550">
                  <c:v>0.77317810058593806</c:v>
                </c:pt>
                <c:pt idx="3551">
                  <c:v>0.773284912109375</c:v>
                </c:pt>
                <c:pt idx="3552">
                  <c:v>0.77339172363281306</c:v>
                </c:pt>
                <c:pt idx="3553">
                  <c:v>0.77339172363281306</c:v>
                </c:pt>
                <c:pt idx="3554">
                  <c:v>0.77348327636718806</c:v>
                </c:pt>
                <c:pt idx="3555">
                  <c:v>0.77348327636718806</c:v>
                </c:pt>
                <c:pt idx="3556">
                  <c:v>0.7735595703125</c:v>
                </c:pt>
                <c:pt idx="3557">
                  <c:v>0.77366638183593806</c:v>
                </c:pt>
                <c:pt idx="3558">
                  <c:v>0.77363586425781306</c:v>
                </c:pt>
                <c:pt idx="3559">
                  <c:v>0.77374267578125</c:v>
                </c:pt>
                <c:pt idx="3560">
                  <c:v>0.77369689941406306</c:v>
                </c:pt>
                <c:pt idx="3561">
                  <c:v>0.77374267578125</c:v>
                </c:pt>
                <c:pt idx="3562">
                  <c:v>0.77388000488281306</c:v>
                </c:pt>
                <c:pt idx="3563">
                  <c:v>0.77391052246093806</c:v>
                </c:pt>
                <c:pt idx="3564">
                  <c:v>0.77424621582031306</c:v>
                </c:pt>
                <c:pt idx="3565">
                  <c:v>0.77412414550781306</c:v>
                </c:pt>
                <c:pt idx="3566">
                  <c:v>0.77418518066406306</c:v>
                </c:pt>
                <c:pt idx="3567">
                  <c:v>0.77410888671875</c:v>
                </c:pt>
                <c:pt idx="3568">
                  <c:v>0.77423095703125</c:v>
                </c:pt>
                <c:pt idx="3569">
                  <c:v>0.7742919921875</c:v>
                </c:pt>
                <c:pt idx="3570">
                  <c:v>0.774383544921875</c:v>
                </c:pt>
                <c:pt idx="3571">
                  <c:v>0.7744140625</c:v>
                </c:pt>
                <c:pt idx="3572">
                  <c:v>0.774383544921875</c:v>
                </c:pt>
                <c:pt idx="3573">
                  <c:v>0.774383544921875</c:v>
                </c:pt>
                <c:pt idx="3574">
                  <c:v>0.77435302734375</c:v>
                </c:pt>
                <c:pt idx="3575">
                  <c:v>0.77452087402343806</c:v>
                </c:pt>
                <c:pt idx="3576">
                  <c:v>0.77447509765625</c:v>
                </c:pt>
                <c:pt idx="3577">
                  <c:v>0.774505615234375</c:v>
                </c:pt>
                <c:pt idx="3578">
                  <c:v>0.774658203125</c:v>
                </c:pt>
                <c:pt idx="3579">
                  <c:v>0.77459716796875</c:v>
                </c:pt>
                <c:pt idx="3580">
                  <c:v>0.77470397949218806</c:v>
                </c:pt>
                <c:pt idx="3581">
                  <c:v>0.77490234375</c:v>
                </c:pt>
                <c:pt idx="3582">
                  <c:v>0.77488708496093806</c:v>
                </c:pt>
                <c:pt idx="3583">
                  <c:v>0.77488708496093806</c:v>
                </c:pt>
                <c:pt idx="3584">
                  <c:v>0.774993896484375</c:v>
                </c:pt>
                <c:pt idx="3585">
                  <c:v>0.775054931640625</c:v>
                </c:pt>
                <c:pt idx="3586">
                  <c:v>0.775115966796875</c:v>
                </c:pt>
                <c:pt idx="3587">
                  <c:v>0.77510070800781306</c:v>
                </c:pt>
                <c:pt idx="3588">
                  <c:v>0.775238037109375</c:v>
                </c:pt>
                <c:pt idx="3589">
                  <c:v>0.775238037109375</c:v>
                </c:pt>
                <c:pt idx="3590">
                  <c:v>0.77543640136718806</c:v>
                </c:pt>
                <c:pt idx="3591">
                  <c:v>0.775543212890625</c:v>
                </c:pt>
                <c:pt idx="3592">
                  <c:v>0.77558898925781306</c:v>
                </c:pt>
                <c:pt idx="3593">
                  <c:v>0.775634765625</c:v>
                </c:pt>
                <c:pt idx="3594">
                  <c:v>0.77577209472656306</c:v>
                </c:pt>
                <c:pt idx="3595">
                  <c:v>0.77589416503906306</c:v>
                </c:pt>
                <c:pt idx="3596">
                  <c:v>0.775970458984375</c:v>
                </c:pt>
                <c:pt idx="3597">
                  <c:v>0.77606201171875</c:v>
                </c:pt>
                <c:pt idx="3598">
                  <c:v>0.776123046875</c:v>
                </c:pt>
                <c:pt idx="3599">
                  <c:v>0.776214599609375</c:v>
                </c:pt>
                <c:pt idx="3600">
                  <c:v>0.77626037597656306</c:v>
                </c:pt>
                <c:pt idx="3601">
                  <c:v>0.77642822265625</c:v>
                </c:pt>
                <c:pt idx="3602">
                  <c:v>0.77644348144531306</c:v>
                </c:pt>
                <c:pt idx="3603">
                  <c:v>0.776580810546875</c:v>
                </c:pt>
                <c:pt idx="3604">
                  <c:v>0.776458740234375</c:v>
                </c:pt>
                <c:pt idx="3605">
                  <c:v>0.77659606933593806</c:v>
                </c:pt>
                <c:pt idx="3606">
                  <c:v>0.776702880859375</c:v>
                </c:pt>
                <c:pt idx="3607">
                  <c:v>0.77674865722656306</c:v>
                </c:pt>
                <c:pt idx="3608">
                  <c:v>0.77690124511718806</c:v>
                </c:pt>
                <c:pt idx="3609">
                  <c:v>0.7769775390625</c:v>
                </c:pt>
                <c:pt idx="3610">
                  <c:v>0.77708435058593806</c:v>
                </c:pt>
                <c:pt idx="3611">
                  <c:v>0.77716064453125</c:v>
                </c:pt>
                <c:pt idx="3612">
                  <c:v>0.77717590332031306</c:v>
                </c:pt>
                <c:pt idx="3613">
                  <c:v>0.77726745605468806</c:v>
                </c:pt>
                <c:pt idx="3614">
                  <c:v>0.77729797363281306</c:v>
                </c:pt>
                <c:pt idx="3615">
                  <c:v>0.77738952636718806</c:v>
                </c:pt>
                <c:pt idx="3616">
                  <c:v>0.77745056152343806</c:v>
                </c:pt>
                <c:pt idx="3617">
                  <c:v>0.777496337890625</c:v>
                </c:pt>
                <c:pt idx="3618">
                  <c:v>0.77764892578125</c:v>
                </c:pt>
                <c:pt idx="3619">
                  <c:v>0.7777099609375</c:v>
                </c:pt>
                <c:pt idx="3620">
                  <c:v>0.777740478515625</c:v>
                </c:pt>
                <c:pt idx="3621">
                  <c:v>0.77789306640625</c:v>
                </c:pt>
                <c:pt idx="3622">
                  <c:v>0.77793884277343806</c:v>
                </c:pt>
                <c:pt idx="3623">
                  <c:v>0.77799987792968806</c:v>
                </c:pt>
                <c:pt idx="3624">
                  <c:v>0.778076171875</c:v>
                </c:pt>
                <c:pt idx="3625">
                  <c:v>0.77812194824218806</c:v>
                </c:pt>
                <c:pt idx="3626">
                  <c:v>0.778350830078125</c:v>
                </c:pt>
                <c:pt idx="3627">
                  <c:v>0.7784423828125</c:v>
                </c:pt>
                <c:pt idx="3628">
                  <c:v>0.77845764160156306</c:v>
                </c:pt>
                <c:pt idx="3629">
                  <c:v>0.778533935546875</c:v>
                </c:pt>
                <c:pt idx="3630">
                  <c:v>0.77857971191406306</c:v>
                </c:pt>
                <c:pt idx="3631">
                  <c:v>0.77850341796875</c:v>
                </c:pt>
                <c:pt idx="3632">
                  <c:v>0.77864074707031306</c:v>
                </c:pt>
                <c:pt idx="3633">
                  <c:v>0.77876281738281306</c:v>
                </c:pt>
                <c:pt idx="3634">
                  <c:v>0.778778076171875</c:v>
                </c:pt>
                <c:pt idx="3635">
                  <c:v>0.778839111328125</c:v>
                </c:pt>
                <c:pt idx="3636">
                  <c:v>0.778900146484375</c:v>
                </c:pt>
                <c:pt idx="3637">
                  <c:v>0.77906799316406306</c:v>
                </c:pt>
                <c:pt idx="3638">
                  <c:v>0.77911376953125</c:v>
                </c:pt>
                <c:pt idx="3639">
                  <c:v>0.77915954589843806</c:v>
                </c:pt>
                <c:pt idx="3640">
                  <c:v>0.77922058105468806</c:v>
                </c:pt>
                <c:pt idx="3641">
                  <c:v>0.779266357421875</c:v>
                </c:pt>
                <c:pt idx="3642">
                  <c:v>0.77934265136718806</c:v>
                </c:pt>
                <c:pt idx="3643">
                  <c:v>0.77943420410156306</c:v>
                </c:pt>
                <c:pt idx="3644">
                  <c:v>0.77946472167968806</c:v>
                </c:pt>
                <c:pt idx="3645">
                  <c:v>0.779541015625</c:v>
                </c:pt>
                <c:pt idx="3646">
                  <c:v>0.77955627441406306</c:v>
                </c:pt>
                <c:pt idx="3647">
                  <c:v>0.77955627441406306</c:v>
                </c:pt>
                <c:pt idx="3648">
                  <c:v>0.77970886230468806</c:v>
                </c:pt>
                <c:pt idx="3649">
                  <c:v>0.77967834472656306</c:v>
                </c:pt>
                <c:pt idx="3650">
                  <c:v>0.77989196777343806</c:v>
                </c:pt>
                <c:pt idx="3651">
                  <c:v>0.779876708984375</c:v>
                </c:pt>
                <c:pt idx="3652">
                  <c:v>0.77983093261718806</c:v>
                </c:pt>
                <c:pt idx="3653">
                  <c:v>0.77995300292968806</c:v>
                </c:pt>
                <c:pt idx="3654">
                  <c:v>0.780120849609375</c:v>
                </c:pt>
                <c:pt idx="3655">
                  <c:v>0.78010559082031306</c:v>
                </c:pt>
                <c:pt idx="3656">
                  <c:v>0.780120849609375</c:v>
                </c:pt>
                <c:pt idx="3657">
                  <c:v>0.780181884765625</c:v>
                </c:pt>
                <c:pt idx="3658">
                  <c:v>0.780303955078125</c:v>
                </c:pt>
                <c:pt idx="3659">
                  <c:v>0.7803955078125</c:v>
                </c:pt>
                <c:pt idx="3660">
                  <c:v>0.78044128417968806</c:v>
                </c:pt>
                <c:pt idx="3661">
                  <c:v>0.78057861328125</c:v>
                </c:pt>
                <c:pt idx="3662">
                  <c:v>0.780609130859375</c:v>
                </c:pt>
                <c:pt idx="3663">
                  <c:v>0.78062438964843806</c:v>
                </c:pt>
                <c:pt idx="3664">
                  <c:v>0.78068542480468806</c:v>
                </c:pt>
                <c:pt idx="3665">
                  <c:v>0.780731201171875</c:v>
                </c:pt>
                <c:pt idx="3666">
                  <c:v>0.78077697753906306</c:v>
                </c:pt>
                <c:pt idx="3667">
                  <c:v>0.78082275390625</c:v>
                </c:pt>
                <c:pt idx="3668">
                  <c:v>0.78089904785156306</c:v>
                </c:pt>
                <c:pt idx="3669">
                  <c:v>0.78096008300781306</c:v>
                </c:pt>
                <c:pt idx="3670">
                  <c:v>0.78089904785156306</c:v>
                </c:pt>
                <c:pt idx="3671">
                  <c:v>0.781005859375</c:v>
                </c:pt>
                <c:pt idx="3672">
                  <c:v>0.7811279296875</c:v>
                </c:pt>
                <c:pt idx="3673">
                  <c:v>0.78123474121093806</c:v>
                </c:pt>
                <c:pt idx="3674">
                  <c:v>0.78129577636718806</c:v>
                </c:pt>
                <c:pt idx="3675">
                  <c:v>0.781280517578125</c:v>
                </c:pt>
                <c:pt idx="3676">
                  <c:v>0.7813720703125</c:v>
                </c:pt>
                <c:pt idx="3677">
                  <c:v>0.78138732910156306</c:v>
                </c:pt>
                <c:pt idx="3678">
                  <c:v>0.7813720703125</c:v>
                </c:pt>
                <c:pt idx="3679">
                  <c:v>0.781463623046875</c:v>
                </c:pt>
                <c:pt idx="3680">
                  <c:v>0.781524658203125</c:v>
                </c:pt>
                <c:pt idx="3681">
                  <c:v>0.78155517578125</c:v>
                </c:pt>
                <c:pt idx="3682">
                  <c:v>0.781585693359375</c:v>
                </c:pt>
                <c:pt idx="3683">
                  <c:v>0.7816162109375</c:v>
                </c:pt>
                <c:pt idx="3684">
                  <c:v>0.78167724609375</c:v>
                </c:pt>
                <c:pt idx="3685">
                  <c:v>0.78175354003906306</c:v>
                </c:pt>
                <c:pt idx="3686">
                  <c:v>0.781707763671875</c:v>
                </c:pt>
                <c:pt idx="3687">
                  <c:v>0.781829833984375</c:v>
                </c:pt>
                <c:pt idx="3688">
                  <c:v>0.7818603515625</c:v>
                </c:pt>
                <c:pt idx="3689">
                  <c:v>0.78192138671875</c:v>
                </c:pt>
                <c:pt idx="3690">
                  <c:v>0.781951904296875</c:v>
                </c:pt>
                <c:pt idx="3691">
                  <c:v>0.78199768066406306</c:v>
                </c:pt>
                <c:pt idx="3692">
                  <c:v>0.78204345703125</c:v>
                </c:pt>
                <c:pt idx="3693">
                  <c:v>0.78208923339843806</c:v>
                </c:pt>
                <c:pt idx="3694">
                  <c:v>0.78205871582031306</c:v>
                </c:pt>
                <c:pt idx="3695">
                  <c:v>0.78215026855468806</c:v>
                </c:pt>
                <c:pt idx="3696">
                  <c:v>0.78208923339843806</c:v>
                </c:pt>
                <c:pt idx="3697">
                  <c:v>0.7821044921875</c:v>
                </c:pt>
                <c:pt idx="3698">
                  <c:v>0.78211975097656306</c:v>
                </c:pt>
                <c:pt idx="3699">
                  <c:v>0.78228759765625</c:v>
                </c:pt>
                <c:pt idx="3700">
                  <c:v>0.78227233886718806</c:v>
                </c:pt>
                <c:pt idx="3701">
                  <c:v>0.78236389160156306</c:v>
                </c:pt>
                <c:pt idx="3702">
                  <c:v>0.782440185546875</c:v>
                </c:pt>
                <c:pt idx="3703">
                  <c:v>0.782501220703125</c:v>
                </c:pt>
                <c:pt idx="3704">
                  <c:v>0.78257751464843806</c:v>
                </c:pt>
                <c:pt idx="3705">
                  <c:v>0.7825927734375</c:v>
                </c:pt>
                <c:pt idx="3706">
                  <c:v>0.782623291015625</c:v>
                </c:pt>
                <c:pt idx="3707">
                  <c:v>0.78265380859375</c:v>
                </c:pt>
                <c:pt idx="3708">
                  <c:v>0.78271484375</c:v>
                </c:pt>
                <c:pt idx="3709">
                  <c:v>0.78276062011718806</c:v>
                </c:pt>
                <c:pt idx="3710">
                  <c:v>0.78277587890625</c:v>
                </c:pt>
                <c:pt idx="3711">
                  <c:v>0.78279113769531306</c:v>
                </c:pt>
                <c:pt idx="3712">
                  <c:v>0.782806396484375</c:v>
                </c:pt>
                <c:pt idx="3713">
                  <c:v>0.7828369140625</c:v>
                </c:pt>
                <c:pt idx="3714">
                  <c:v>0.782867431640625</c:v>
                </c:pt>
                <c:pt idx="3715">
                  <c:v>0.78291320800781306</c:v>
                </c:pt>
                <c:pt idx="3716">
                  <c:v>0.78291320800781306</c:v>
                </c:pt>
                <c:pt idx="3717">
                  <c:v>0.78294372558593806</c:v>
                </c:pt>
                <c:pt idx="3718">
                  <c:v>0.78297424316406306</c:v>
                </c:pt>
                <c:pt idx="3719">
                  <c:v>0.78302001953125</c:v>
                </c:pt>
                <c:pt idx="3720">
                  <c:v>0.783111572265625</c:v>
                </c:pt>
                <c:pt idx="3721">
                  <c:v>0.78312683105468806</c:v>
                </c:pt>
                <c:pt idx="3722">
                  <c:v>0.78315734863281306</c:v>
                </c:pt>
                <c:pt idx="3723">
                  <c:v>0.783203125</c:v>
                </c:pt>
                <c:pt idx="3724">
                  <c:v>0.783203125</c:v>
                </c:pt>
                <c:pt idx="3725">
                  <c:v>0.783233642578125</c:v>
                </c:pt>
                <c:pt idx="3726">
                  <c:v>0.78324890136718806</c:v>
                </c:pt>
                <c:pt idx="3727">
                  <c:v>0.78327941894531306</c:v>
                </c:pt>
                <c:pt idx="3728">
                  <c:v>0.78330993652343806</c:v>
                </c:pt>
                <c:pt idx="3729">
                  <c:v>0.78334045410156306</c:v>
                </c:pt>
                <c:pt idx="3730">
                  <c:v>0.78337097167968806</c:v>
                </c:pt>
                <c:pt idx="3731">
                  <c:v>0.78338623046875</c:v>
                </c:pt>
                <c:pt idx="3732">
                  <c:v>0.783416748046875</c:v>
                </c:pt>
                <c:pt idx="3733">
                  <c:v>0.783447265625</c:v>
                </c:pt>
                <c:pt idx="3734">
                  <c:v>0.783477783203125</c:v>
                </c:pt>
                <c:pt idx="3735">
                  <c:v>0.783416748046875</c:v>
                </c:pt>
                <c:pt idx="3736">
                  <c:v>0.78349304199218806</c:v>
                </c:pt>
                <c:pt idx="3737">
                  <c:v>0.78361511230468806</c:v>
                </c:pt>
                <c:pt idx="3738">
                  <c:v>0.78355407714843806</c:v>
                </c:pt>
                <c:pt idx="3739">
                  <c:v>0.78369140625</c:v>
                </c:pt>
                <c:pt idx="3740">
                  <c:v>0.78375244140625</c:v>
                </c:pt>
                <c:pt idx="3741">
                  <c:v>0.78376770019531306</c:v>
                </c:pt>
                <c:pt idx="3742">
                  <c:v>0.78379821777343806</c:v>
                </c:pt>
                <c:pt idx="3743">
                  <c:v>0.78382873535156306</c:v>
                </c:pt>
                <c:pt idx="3744">
                  <c:v>0.78379821777343806</c:v>
                </c:pt>
                <c:pt idx="3745">
                  <c:v>0.78387451171875</c:v>
                </c:pt>
                <c:pt idx="3746">
                  <c:v>0.78388977050781306</c:v>
                </c:pt>
                <c:pt idx="3747">
                  <c:v>0.78392028808593806</c:v>
                </c:pt>
                <c:pt idx="3748">
                  <c:v>0.78398132324218806</c:v>
                </c:pt>
                <c:pt idx="3749">
                  <c:v>0.78395080566406306</c:v>
                </c:pt>
                <c:pt idx="3750">
                  <c:v>0.78404235839843806</c:v>
                </c:pt>
                <c:pt idx="3751">
                  <c:v>0.78410339355468806</c:v>
                </c:pt>
                <c:pt idx="3752">
                  <c:v>0.784149169921875</c:v>
                </c:pt>
                <c:pt idx="3753">
                  <c:v>0.784149169921875</c:v>
                </c:pt>
                <c:pt idx="3754">
                  <c:v>0.7841796875</c:v>
                </c:pt>
                <c:pt idx="3755">
                  <c:v>0.784210205078125</c:v>
                </c:pt>
                <c:pt idx="3756">
                  <c:v>0.78422546386718806</c:v>
                </c:pt>
                <c:pt idx="3757">
                  <c:v>0.78425598144531306</c:v>
                </c:pt>
                <c:pt idx="3758">
                  <c:v>0.78428649902343806</c:v>
                </c:pt>
                <c:pt idx="3759">
                  <c:v>0.78431701660156306</c:v>
                </c:pt>
                <c:pt idx="3760">
                  <c:v>0.784332275390625</c:v>
                </c:pt>
                <c:pt idx="3761">
                  <c:v>0.78434753417968806</c:v>
                </c:pt>
                <c:pt idx="3762">
                  <c:v>0.78437805175781306</c:v>
                </c:pt>
                <c:pt idx="3763">
                  <c:v>0.78440856933593806</c:v>
                </c:pt>
                <c:pt idx="3764">
                  <c:v>0.78443908691406306</c:v>
                </c:pt>
                <c:pt idx="3765">
                  <c:v>0.78446960449218806</c:v>
                </c:pt>
                <c:pt idx="3766">
                  <c:v>0.78450012207031306</c:v>
                </c:pt>
                <c:pt idx="3767">
                  <c:v>0.784515380859375</c:v>
                </c:pt>
                <c:pt idx="3768">
                  <c:v>0.78453063964843806</c:v>
                </c:pt>
                <c:pt idx="3769">
                  <c:v>0.78456115722656306</c:v>
                </c:pt>
                <c:pt idx="3770">
                  <c:v>0.784576416015625</c:v>
                </c:pt>
                <c:pt idx="3771">
                  <c:v>0.78460693359375</c:v>
                </c:pt>
                <c:pt idx="3772">
                  <c:v>0.78462219238281306</c:v>
                </c:pt>
                <c:pt idx="3773">
                  <c:v>0.784637451171875</c:v>
                </c:pt>
                <c:pt idx="3774">
                  <c:v>0.78466796875</c:v>
                </c:pt>
                <c:pt idx="3775">
                  <c:v>0.78468322753906306</c:v>
                </c:pt>
                <c:pt idx="3776">
                  <c:v>0.78471374511718806</c:v>
                </c:pt>
                <c:pt idx="3777">
                  <c:v>0.78472900390625</c:v>
                </c:pt>
                <c:pt idx="3778">
                  <c:v>0.78474426269531306</c:v>
                </c:pt>
                <c:pt idx="3779">
                  <c:v>0.78477478027343806</c:v>
                </c:pt>
                <c:pt idx="3780">
                  <c:v>0.78477478027343806</c:v>
                </c:pt>
                <c:pt idx="3781">
                  <c:v>0.78483581542968806</c:v>
                </c:pt>
                <c:pt idx="3782">
                  <c:v>0.78486633300781306</c:v>
                </c:pt>
                <c:pt idx="3783">
                  <c:v>0.78492736816406306</c:v>
                </c:pt>
                <c:pt idx="3784">
                  <c:v>0.78495788574218806</c:v>
                </c:pt>
                <c:pt idx="3785">
                  <c:v>0.785003662109375</c:v>
                </c:pt>
                <c:pt idx="3786">
                  <c:v>0.78501892089843806</c:v>
                </c:pt>
                <c:pt idx="3787">
                  <c:v>0.7850341796875</c:v>
                </c:pt>
                <c:pt idx="3788">
                  <c:v>0.785064697265625</c:v>
                </c:pt>
                <c:pt idx="3789">
                  <c:v>0.78507995605468806</c:v>
                </c:pt>
                <c:pt idx="3790">
                  <c:v>0.785125732421875</c:v>
                </c:pt>
                <c:pt idx="3791">
                  <c:v>0.78514099121093806</c:v>
                </c:pt>
                <c:pt idx="3792">
                  <c:v>0.78520202636718806</c:v>
                </c:pt>
                <c:pt idx="3793">
                  <c:v>0.78523254394531306</c:v>
                </c:pt>
                <c:pt idx="3794">
                  <c:v>0.78526306152343806</c:v>
                </c:pt>
                <c:pt idx="3795">
                  <c:v>0.7852783203125</c:v>
                </c:pt>
                <c:pt idx="3796">
                  <c:v>0.78533935546875</c:v>
                </c:pt>
                <c:pt idx="3797">
                  <c:v>0.78533935546875</c:v>
                </c:pt>
                <c:pt idx="3798">
                  <c:v>0.785400390625</c:v>
                </c:pt>
                <c:pt idx="3799">
                  <c:v>0.785430908203125</c:v>
                </c:pt>
                <c:pt idx="3800">
                  <c:v>0.78546142578125</c:v>
                </c:pt>
                <c:pt idx="3801">
                  <c:v>0.78547668457031306</c:v>
                </c:pt>
                <c:pt idx="3802">
                  <c:v>0.7855224609375</c:v>
                </c:pt>
                <c:pt idx="3803">
                  <c:v>0.78553771972656306</c:v>
                </c:pt>
                <c:pt idx="3804">
                  <c:v>0.78556823730468806</c:v>
                </c:pt>
                <c:pt idx="3805">
                  <c:v>0.78559875488281306</c:v>
                </c:pt>
                <c:pt idx="3806">
                  <c:v>0.78564453125</c:v>
                </c:pt>
                <c:pt idx="3807">
                  <c:v>0.78569030761718806</c:v>
                </c:pt>
                <c:pt idx="3808">
                  <c:v>0.78569030761718806</c:v>
                </c:pt>
                <c:pt idx="3809">
                  <c:v>0.78572082519531306</c:v>
                </c:pt>
                <c:pt idx="3810">
                  <c:v>0.78575134277343806</c:v>
                </c:pt>
                <c:pt idx="3811">
                  <c:v>0.78578186035156306</c:v>
                </c:pt>
                <c:pt idx="3812">
                  <c:v>0.78581237792968806</c:v>
                </c:pt>
                <c:pt idx="3813">
                  <c:v>0.78584289550781306</c:v>
                </c:pt>
                <c:pt idx="3814">
                  <c:v>0.78587341308593806</c:v>
                </c:pt>
                <c:pt idx="3815">
                  <c:v>0.785919189453125</c:v>
                </c:pt>
                <c:pt idx="3816">
                  <c:v>0.78593444824218806</c:v>
                </c:pt>
                <c:pt idx="3817">
                  <c:v>0.78596496582031306</c:v>
                </c:pt>
                <c:pt idx="3818">
                  <c:v>0.785980224609375</c:v>
                </c:pt>
                <c:pt idx="3819">
                  <c:v>0.785980224609375</c:v>
                </c:pt>
                <c:pt idx="3820">
                  <c:v>0.786041259765625</c:v>
                </c:pt>
                <c:pt idx="3821">
                  <c:v>0.786041259765625</c:v>
                </c:pt>
                <c:pt idx="3822">
                  <c:v>0.78605651855468806</c:v>
                </c:pt>
                <c:pt idx="3823">
                  <c:v>0.78607177734375</c:v>
                </c:pt>
                <c:pt idx="3824">
                  <c:v>0.786102294921875</c:v>
                </c:pt>
                <c:pt idx="3825">
                  <c:v>0.786163330078125</c:v>
                </c:pt>
                <c:pt idx="3826">
                  <c:v>0.786224365234375</c:v>
                </c:pt>
                <c:pt idx="3827">
                  <c:v>0.78627014160156306</c:v>
                </c:pt>
                <c:pt idx="3828">
                  <c:v>0.78631591796875</c:v>
                </c:pt>
                <c:pt idx="3829">
                  <c:v>0.786346435546875</c:v>
                </c:pt>
                <c:pt idx="3830">
                  <c:v>0.786376953125</c:v>
                </c:pt>
                <c:pt idx="3831">
                  <c:v>0.786407470703125</c:v>
                </c:pt>
                <c:pt idx="3832">
                  <c:v>0.78645324707031306</c:v>
                </c:pt>
                <c:pt idx="3833">
                  <c:v>0.786468505859375</c:v>
                </c:pt>
                <c:pt idx="3834">
                  <c:v>0.7864990234375</c:v>
                </c:pt>
                <c:pt idx="3835">
                  <c:v>0.786529541015625</c:v>
                </c:pt>
                <c:pt idx="3836">
                  <c:v>0.78656005859375</c:v>
                </c:pt>
                <c:pt idx="3837">
                  <c:v>0.786590576171875</c:v>
                </c:pt>
                <c:pt idx="3838">
                  <c:v>0.78662109375</c:v>
                </c:pt>
                <c:pt idx="3839">
                  <c:v>0.786651611328125</c:v>
                </c:pt>
                <c:pt idx="3840">
                  <c:v>0.78668212890625</c:v>
                </c:pt>
                <c:pt idx="3841">
                  <c:v>0.786712646484375</c:v>
                </c:pt>
                <c:pt idx="3842">
                  <c:v>0.78672790527343806</c:v>
                </c:pt>
                <c:pt idx="3843">
                  <c:v>0.786773681640625</c:v>
                </c:pt>
                <c:pt idx="3844">
                  <c:v>0.78680419921875</c:v>
                </c:pt>
                <c:pt idx="3845">
                  <c:v>0.78681945800781306</c:v>
                </c:pt>
                <c:pt idx="3846">
                  <c:v>0.786865234375</c:v>
                </c:pt>
                <c:pt idx="3847">
                  <c:v>0.78688049316406306</c:v>
                </c:pt>
                <c:pt idx="3848">
                  <c:v>0.78691101074218806</c:v>
                </c:pt>
                <c:pt idx="3849">
                  <c:v>0.78694152832031306</c:v>
                </c:pt>
                <c:pt idx="3850">
                  <c:v>0.78697204589843806</c:v>
                </c:pt>
                <c:pt idx="3851">
                  <c:v>0.78700256347656306</c:v>
                </c:pt>
                <c:pt idx="3852">
                  <c:v>0.787017822265625</c:v>
                </c:pt>
                <c:pt idx="3853">
                  <c:v>0.78704833984375</c:v>
                </c:pt>
                <c:pt idx="3854">
                  <c:v>0.78706359863281306</c:v>
                </c:pt>
                <c:pt idx="3855">
                  <c:v>0.78709411621093806</c:v>
                </c:pt>
                <c:pt idx="3856">
                  <c:v>0.787109375</c:v>
                </c:pt>
                <c:pt idx="3857">
                  <c:v>0.78715515136718806</c:v>
                </c:pt>
                <c:pt idx="3858">
                  <c:v>0.78717041015625</c:v>
                </c:pt>
                <c:pt idx="3859">
                  <c:v>0.78718566894531306</c:v>
                </c:pt>
                <c:pt idx="3860">
                  <c:v>0.78721618652343806</c:v>
                </c:pt>
                <c:pt idx="3861">
                  <c:v>0.7872314453125</c:v>
                </c:pt>
                <c:pt idx="3862">
                  <c:v>0.787261962890625</c:v>
                </c:pt>
                <c:pt idx="3863">
                  <c:v>0.78729248046875</c:v>
                </c:pt>
                <c:pt idx="3864">
                  <c:v>0.78729248046875</c:v>
                </c:pt>
                <c:pt idx="3865">
                  <c:v>0.787322998046875</c:v>
                </c:pt>
                <c:pt idx="3866">
                  <c:v>0.78733825683593806</c:v>
                </c:pt>
                <c:pt idx="3867">
                  <c:v>0.78739929199218806</c:v>
                </c:pt>
                <c:pt idx="3868">
                  <c:v>0.78741455078125</c:v>
                </c:pt>
                <c:pt idx="3869">
                  <c:v>0.78742980957031306</c:v>
                </c:pt>
                <c:pt idx="3870">
                  <c:v>0.78749084472656306</c:v>
                </c:pt>
                <c:pt idx="3871">
                  <c:v>0.787506103515625</c:v>
                </c:pt>
                <c:pt idx="3872">
                  <c:v>0.78753662109375</c:v>
                </c:pt>
                <c:pt idx="3873">
                  <c:v>0.787567138671875</c:v>
                </c:pt>
                <c:pt idx="3874">
                  <c:v>0.78759765625</c:v>
                </c:pt>
                <c:pt idx="3875">
                  <c:v>0.78761291503906306</c:v>
                </c:pt>
                <c:pt idx="3876">
                  <c:v>0.78764343261718806</c:v>
                </c:pt>
                <c:pt idx="3877">
                  <c:v>0.78767395019531306</c:v>
                </c:pt>
                <c:pt idx="3878">
                  <c:v>0.78770446777343806</c:v>
                </c:pt>
                <c:pt idx="3879">
                  <c:v>0.78773498535156306</c:v>
                </c:pt>
                <c:pt idx="3880">
                  <c:v>0.78779602050781306</c:v>
                </c:pt>
                <c:pt idx="3881">
                  <c:v>0.787811279296875</c:v>
                </c:pt>
                <c:pt idx="3882">
                  <c:v>0.78782653808593806</c:v>
                </c:pt>
                <c:pt idx="3883">
                  <c:v>0.78790283203125</c:v>
                </c:pt>
                <c:pt idx="3884">
                  <c:v>0.78791809082031306</c:v>
                </c:pt>
                <c:pt idx="3885">
                  <c:v>0.78794860839843806</c:v>
                </c:pt>
                <c:pt idx="3886">
                  <c:v>0.78797912597656306</c:v>
                </c:pt>
                <c:pt idx="3887">
                  <c:v>0.78802490234375</c:v>
                </c:pt>
                <c:pt idx="3888">
                  <c:v>0.78807067871093806</c:v>
                </c:pt>
                <c:pt idx="3889">
                  <c:v>0.7880859375</c:v>
                </c:pt>
                <c:pt idx="3890">
                  <c:v>0.788116455078125</c:v>
                </c:pt>
                <c:pt idx="3891">
                  <c:v>0.78814697265625</c:v>
                </c:pt>
                <c:pt idx="3892">
                  <c:v>0.788177490234375</c:v>
                </c:pt>
                <c:pt idx="3893">
                  <c:v>0.78819274902343806</c:v>
                </c:pt>
                <c:pt idx="3894">
                  <c:v>0.78822326660156306</c:v>
                </c:pt>
                <c:pt idx="3895">
                  <c:v>0.78825378417968806</c:v>
                </c:pt>
                <c:pt idx="3896">
                  <c:v>0.788299560546875</c:v>
                </c:pt>
                <c:pt idx="3897">
                  <c:v>0.788299560546875</c:v>
                </c:pt>
                <c:pt idx="3898">
                  <c:v>0.788330078125</c:v>
                </c:pt>
                <c:pt idx="3899">
                  <c:v>0.78834533691406306</c:v>
                </c:pt>
                <c:pt idx="3900">
                  <c:v>0.78839111328125</c:v>
                </c:pt>
                <c:pt idx="3901">
                  <c:v>0.788421630859375</c:v>
                </c:pt>
                <c:pt idx="3902">
                  <c:v>0.78846740722656306</c:v>
                </c:pt>
                <c:pt idx="3903">
                  <c:v>0.788482666015625</c:v>
                </c:pt>
                <c:pt idx="3904">
                  <c:v>0.78849792480468806</c:v>
                </c:pt>
                <c:pt idx="3905">
                  <c:v>0.78852844238281306</c:v>
                </c:pt>
                <c:pt idx="3906">
                  <c:v>0.78855895996093806</c:v>
                </c:pt>
                <c:pt idx="3907">
                  <c:v>0.78858947753906306</c:v>
                </c:pt>
                <c:pt idx="3908">
                  <c:v>0.78861999511718806</c:v>
                </c:pt>
                <c:pt idx="3909">
                  <c:v>0.78865051269531306</c:v>
                </c:pt>
                <c:pt idx="3910">
                  <c:v>0.78868103027343806</c:v>
                </c:pt>
                <c:pt idx="3911">
                  <c:v>0.78871154785156306</c:v>
                </c:pt>
                <c:pt idx="3912">
                  <c:v>0.788726806640625</c:v>
                </c:pt>
                <c:pt idx="3913">
                  <c:v>0.78875732421875</c:v>
                </c:pt>
                <c:pt idx="3914">
                  <c:v>0.78880310058593806</c:v>
                </c:pt>
                <c:pt idx="3915">
                  <c:v>0.788848876953125</c:v>
                </c:pt>
                <c:pt idx="3916">
                  <c:v>0.788848876953125</c:v>
                </c:pt>
                <c:pt idx="3917">
                  <c:v>0.78889465332031306</c:v>
                </c:pt>
                <c:pt idx="3918">
                  <c:v>0.788909912109375</c:v>
                </c:pt>
                <c:pt idx="3919">
                  <c:v>0.78889465332031306</c:v>
                </c:pt>
                <c:pt idx="3920">
                  <c:v>0.78898620605468806</c:v>
                </c:pt>
                <c:pt idx="3921">
                  <c:v>0.78901672363281306</c:v>
                </c:pt>
                <c:pt idx="3922">
                  <c:v>0.789031982421875</c:v>
                </c:pt>
                <c:pt idx="3923">
                  <c:v>0.78907775878906306</c:v>
                </c:pt>
                <c:pt idx="3924">
                  <c:v>0.78912353515625</c:v>
                </c:pt>
                <c:pt idx="3925">
                  <c:v>0.78913879394531306</c:v>
                </c:pt>
                <c:pt idx="3926">
                  <c:v>0.78919982910156306</c:v>
                </c:pt>
                <c:pt idx="3927">
                  <c:v>0.78919982910156306</c:v>
                </c:pt>
                <c:pt idx="3928">
                  <c:v>0.789215087890625</c:v>
                </c:pt>
                <c:pt idx="3929">
                  <c:v>0.78924560546875</c:v>
                </c:pt>
                <c:pt idx="3930">
                  <c:v>0.789276123046875</c:v>
                </c:pt>
                <c:pt idx="3931">
                  <c:v>0.789306640625</c:v>
                </c:pt>
                <c:pt idx="3932">
                  <c:v>0.789337158203125</c:v>
                </c:pt>
                <c:pt idx="3933">
                  <c:v>0.78936767578125</c:v>
                </c:pt>
                <c:pt idx="3934">
                  <c:v>0.789398193359375</c:v>
                </c:pt>
                <c:pt idx="3935">
                  <c:v>0.7894287109375</c:v>
                </c:pt>
                <c:pt idx="3936">
                  <c:v>0.789459228515625</c:v>
                </c:pt>
                <c:pt idx="3937">
                  <c:v>0.78948974609375</c:v>
                </c:pt>
                <c:pt idx="3938">
                  <c:v>0.78956604003906306</c:v>
                </c:pt>
                <c:pt idx="3939">
                  <c:v>0.789581298828125</c:v>
                </c:pt>
                <c:pt idx="3940">
                  <c:v>0.78959655761718806</c:v>
                </c:pt>
                <c:pt idx="3941">
                  <c:v>0.78961181640625</c:v>
                </c:pt>
                <c:pt idx="3942">
                  <c:v>0.789642333984375</c:v>
                </c:pt>
                <c:pt idx="3943">
                  <c:v>0.78973388671875</c:v>
                </c:pt>
                <c:pt idx="3944">
                  <c:v>0.78973388671875</c:v>
                </c:pt>
                <c:pt idx="3945">
                  <c:v>0.789764404296875</c:v>
                </c:pt>
                <c:pt idx="3946">
                  <c:v>0.78977966308593806</c:v>
                </c:pt>
                <c:pt idx="3947">
                  <c:v>0.78981018066406306</c:v>
                </c:pt>
                <c:pt idx="3948">
                  <c:v>0.789825439453125</c:v>
                </c:pt>
                <c:pt idx="3949">
                  <c:v>0.78987121582031306</c:v>
                </c:pt>
                <c:pt idx="3950">
                  <c:v>0.78990173339843806</c:v>
                </c:pt>
                <c:pt idx="3951">
                  <c:v>0.7899169921875</c:v>
                </c:pt>
                <c:pt idx="3952">
                  <c:v>0.789947509765625</c:v>
                </c:pt>
                <c:pt idx="3953">
                  <c:v>0.78996276855468806</c:v>
                </c:pt>
                <c:pt idx="3954">
                  <c:v>0.78999328613281306</c:v>
                </c:pt>
                <c:pt idx="3955">
                  <c:v>0.79002380371093806</c:v>
                </c:pt>
                <c:pt idx="3956">
                  <c:v>0.7900390625</c:v>
                </c:pt>
                <c:pt idx="3957">
                  <c:v>0.790069580078125</c:v>
                </c:pt>
                <c:pt idx="3958">
                  <c:v>0.79010009765625</c:v>
                </c:pt>
                <c:pt idx="3959">
                  <c:v>0.79011535644531306</c:v>
                </c:pt>
                <c:pt idx="3960">
                  <c:v>0.79014587402343806</c:v>
                </c:pt>
                <c:pt idx="3961">
                  <c:v>0.79017639160156306</c:v>
                </c:pt>
                <c:pt idx="3962">
                  <c:v>0.79020690917968806</c:v>
                </c:pt>
                <c:pt idx="3963">
                  <c:v>0.79022216796875</c:v>
                </c:pt>
                <c:pt idx="3964">
                  <c:v>0.790283203125</c:v>
                </c:pt>
                <c:pt idx="3965">
                  <c:v>0.79029846191406306</c:v>
                </c:pt>
                <c:pt idx="3966">
                  <c:v>0.790313720703125</c:v>
                </c:pt>
                <c:pt idx="3967">
                  <c:v>0.79034423828125</c:v>
                </c:pt>
                <c:pt idx="3968">
                  <c:v>0.79035949707031306</c:v>
                </c:pt>
                <c:pt idx="3969">
                  <c:v>0.79039001464843806</c:v>
                </c:pt>
                <c:pt idx="3970">
                  <c:v>0.79042053222656306</c:v>
                </c:pt>
                <c:pt idx="3971">
                  <c:v>0.79045104980468806</c:v>
                </c:pt>
                <c:pt idx="3972">
                  <c:v>0.79046630859375</c:v>
                </c:pt>
                <c:pt idx="3973">
                  <c:v>0.790496826171875</c:v>
                </c:pt>
                <c:pt idx="3974">
                  <c:v>0.79054260253906306</c:v>
                </c:pt>
                <c:pt idx="3975">
                  <c:v>0.790557861328125</c:v>
                </c:pt>
                <c:pt idx="3976">
                  <c:v>0.79058837890625</c:v>
                </c:pt>
                <c:pt idx="3977">
                  <c:v>0.7906494140625</c:v>
                </c:pt>
                <c:pt idx="3978">
                  <c:v>0.7906494140625</c:v>
                </c:pt>
                <c:pt idx="3979">
                  <c:v>0.79069519042968806</c:v>
                </c:pt>
                <c:pt idx="3980">
                  <c:v>0.79071044921875</c:v>
                </c:pt>
                <c:pt idx="3981">
                  <c:v>0.79075622558593806</c:v>
                </c:pt>
                <c:pt idx="3982">
                  <c:v>0.79078674316406306</c:v>
                </c:pt>
                <c:pt idx="3983">
                  <c:v>0.790802001953125</c:v>
                </c:pt>
                <c:pt idx="3984">
                  <c:v>0.79083251953125</c:v>
                </c:pt>
                <c:pt idx="3985">
                  <c:v>0.79087829589843806</c:v>
                </c:pt>
                <c:pt idx="3986">
                  <c:v>0.7908935546875</c:v>
                </c:pt>
                <c:pt idx="3987">
                  <c:v>0.79093933105468806</c:v>
                </c:pt>
                <c:pt idx="3988">
                  <c:v>0.79093933105468806</c:v>
                </c:pt>
                <c:pt idx="3989">
                  <c:v>0.79096984863281306</c:v>
                </c:pt>
                <c:pt idx="3990">
                  <c:v>0.790985107421875</c:v>
                </c:pt>
                <c:pt idx="3991">
                  <c:v>0.79103088378906306</c:v>
                </c:pt>
                <c:pt idx="3992">
                  <c:v>0.79106140136718806</c:v>
                </c:pt>
                <c:pt idx="3993">
                  <c:v>0.791107177734375</c:v>
                </c:pt>
                <c:pt idx="3994">
                  <c:v>0.79112243652343806</c:v>
                </c:pt>
                <c:pt idx="3995">
                  <c:v>0.79118347167968806</c:v>
                </c:pt>
                <c:pt idx="3996">
                  <c:v>0.79121398925781306</c:v>
                </c:pt>
                <c:pt idx="3997">
                  <c:v>0.791259765625</c:v>
                </c:pt>
                <c:pt idx="3998">
                  <c:v>0.79130554199218806</c:v>
                </c:pt>
                <c:pt idx="3999">
                  <c:v>0.79133605957031306</c:v>
                </c:pt>
                <c:pt idx="4000">
                  <c:v>0.791351318359375</c:v>
                </c:pt>
                <c:pt idx="4001">
                  <c:v>0.7913818359375</c:v>
                </c:pt>
                <c:pt idx="4002">
                  <c:v>0.79144287109375</c:v>
                </c:pt>
                <c:pt idx="4003">
                  <c:v>0.791473388671875</c:v>
                </c:pt>
                <c:pt idx="4004">
                  <c:v>0.79151916503906306</c:v>
                </c:pt>
                <c:pt idx="4005">
                  <c:v>0.791534423828125</c:v>
                </c:pt>
                <c:pt idx="4006">
                  <c:v>0.79154968261718806</c:v>
                </c:pt>
                <c:pt idx="4007">
                  <c:v>0.79161071777343806</c:v>
                </c:pt>
                <c:pt idx="4008">
                  <c:v>0.79168701171875</c:v>
                </c:pt>
                <c:pt idx="4009">
                  <c:v>0.79170227050781306</c:v>
                </c:pt>
                <c:pt idx="4010">
                  <c:v>0.79176330566406306</c:v>
                </c:pt>
                <c:pt idx="4011">
                  <c:v>0.791778564453125</c:v>
                </c:pt>
                <c:pt idx="4012">
                  <c:v>0.79180908203125</c:v>
                </c:pt>
                <c:pt idx="4013">
                  <c:v>0.791839599609375</c:v>
                </c:pt>
                <c:pt idx="4014">
                  <c:v>0.791839599609375</c:v>
                </c:pt>
                <c:pt idx="4015">
                  <c:v>0.79185485839843806</c:v>
                </c:pt>
                <c:pt idx="4016">
                  <c:v>0.79194641113281306</c:v>
                </c:pt>
                <c:pt idx="4017">
                  <c:v>0.791961669921875</c:v>
                </c:pt>
                <c:pt idx="4018">
                  <c:v>0.792022705078125</c:v>
                </c:pt>
                <c:pt idx="4019">
                  <c:v>0.79203796386718806</c:v>
                </c:pt>
                <c:pt idx="4020">
                  <c:v>0.79212951660156306</c:v>
                </c:pt>
                <c:pt idx="4021">
                  <c:v>0.79219055175781306</c:v>
                </c:pt>
                <c:pt idx="4022">
                  <c:v>0.792205810546875</c:v>
                </c:pt>
                <c:pt idx="4023">
                  <c:v>0.79225158691406306</c:v>
                </c:pt>
                <c:pt idx="4024">
                  <c:v>0.79228210449218806</c:v>
                </c:pt>
                <c:pt idx="4025">
                  <c:v>0.792327880859375</c:v>
                </c:pt>
                <c:pt idx="4026">
                  <c:v>0.7923583984375</c:v>
                </c:pt>
                <c:pt idx="4027">
                  <c:v>0.7923583984375</c:v>
                </c:pt>
                <c:pt idx="4028">
                  <c:v>0.79243469238281306</c:v>
                </c:pt>
                <c:pt idx="4029">
                  <c:v>0.79252624511718806</c:v>
                </c:pt>
                <c:pt idx="4030">
                  <c:v>0.792572021484375</c:v>
                </c:pt>
                <c:pt idx="4031">
                  <c:v>0.79258728027343806</c:v>
                </c:pt>
                <c:pt idx="4032">
                  <c:v>0.79261779785156306</c:v>
                </c:pt>
                <c:pt idx="4033">
                  <c:v>0.79270935058593806</c:v>
                </c:pt>
                <c:pt idx="4034">
                  <c:v>0.79266357421875</c:v>
                </c:pt>
                <c:pt idx="4035">
                  <c:v>0.79280090332031306</c:v>
                </c:pt>
                <c:pt idx="4036">
                  <c:v>0.79280090332031306</c:v>
                </c:pt>
                <c:pt idx="4037">
                  <c:v>0.792877197265625</c:v>
                </c:pt>
                <c:pt idx="4038">
                  <c:v>0.79289245605468806</c:v>
                </c:pt>
                <c:pt idx="4039">
                  <c:v>0.79301452636718806</c:v>
                </c:pt>
                <c:pt idx="4040">
                  <c:v>0.79301452636718806</c:v>
                </c:pt>
                <c:pt idx="4041">
                  <c:v>0.79307556152343806</c:v>
                </c:pt>
                <c:pt idx="4042">
                  <c:v>0.793121337890625</c:v>
                </c:pt>
              </c:numCache>
            </c:numRef>
          </c:yVal>
          <c:smooth val="1"/>
          <c:extLst>
            <c:ext xmlns:c16="http://schemas.microsoft.com/office/drawing/2014/chart" uri="{C3380CC4-5D6E-409C-BE32-E72D297353CC}">
              <c16:uniqueId val="{00000001-DC52-4730-8AD8-BC2C7C9CA8EA}"/>
            </c:ext>
          </c:extLst>
        </c:ser>
        <c:ser>
          <c:idx val="2"/>
          <c:order val="2"/>
          <c:tx>
            <c:v>LEF34-J HFA 0⁰</c:v>
          </c:tx>
          <c:spPr>
            <a:ln w="19050" cap="rnd">
              <a:solidFill>
                <a:schemeClr val="accent2"/>
              </a:solidFill>
              <a:round/>
            </a:ln>
            <a:effectLst/>
          </c:spPr>
          <c:marker>
            <c:symbol val="none"/>
          </c:marker>
          <c:xVal>
            <c:numRef>
              <c:f>'Sheet3 (2)'!$A$2:$A$4044</c:f>
              <c:numCache>
                <c:formatCode>[$-F400]h:mm:ss\ AM/PM</c:formatCode>
                <c:ptCount val="4043"/>
                <c:pt idx="0">
                  <c:v>0.45593565972222222</c:v>
                </c:pt>
                <c:pt idx="1">
                  <c:v>0.45594723379629626</c:v>
                </c:pt>
                <c:pt idx="2">
                  <c:v>0.45595880787037041</c:v>
                </c:pt>
                <c:pt idx="3">
                  <c:v>0.45597038194444445</c:v>
                </c:pt>
                <c:pt idx="4">
                  <c:v>0.45598195601851854</c:v>
                </c:pt>
                <c:pt idx="5">
                  <c:v>0.45599353009259258</c:v>
                </c:pt>
                <c:pt idx="6">
                  <c:v>0.45600510416666667</c:v>
                </c:pt>
                <c:pt idx="7">
                  <c:v>0.45601667824074071</c:v>
                </c:pt>
                <c:pt idx="8">
                  <c:v>0.45602825231481486</c:v>
                </c:pt>
                <c:pt idx="9">
                  <c:v>0.4560398263888889</c:v>
                </c:pt>
                <c:pt idx="10">
                  <c:v>0.456051400462963</c:v>
                </c:pt>
                <c:pt idx="11">
                  <c:v>0.45606297453703704</c:v>
                </c:pt>
                <c:pt idx="12">
                  <c:v>0.45607454861111107</c:v>
                </c:pt>
                <c:pt idx="13">
                  <c:v>0.45608612268518517</c:v>
                </c:pt>
                <c:pt idx="14">
                  <c:v>0.45609769675925921</c:v>
                </c:pt>
                <c:pt idx="15">
                  <c:v>0.45610927083333336</c:v>
                </c:pt>
                <c:pt idx="16">
                  <c:v>0.4561208449074074</c:v>
                </c:pt>
                <c:pt idx="17">
                  <c:v>0.45613241898148149</c:v>
                </c:pt>
                <c:pt idx="18">
                  <c:v>0.45614399305555553</c:v>
                </c:pt>
                <c:pt idx="19">
                  <c:v>0.45615556712962962</c:v>
                </c:pt>
                <c:pt idx="20">
                  <c:v>0.45616714120370366</c:v>
                </c:pt>
                <c:pt idx="21">
                  <c:v>0.45617871527777781</c:v>
                </c:pt>
                <c:pt idx="22">
                  <c:v>0.45619028935185185</c:v>
                </c:pt>
                <c:pt idx="23">
                  <c:v>0.45620186342592595</c:v>
                </c:pt>
                <c:pt idx="24">
                  <c:v>0.45621343749999999</c:v>
                </c:pt>
                <c:pt idx="25">
                  <c:v>0.45622501157407408</c:v>
                </c:pt>
                <c:pt idx="26">
                  <c:v>0.45623658564814812</c:v>
                </c:pt>
                <c:pt idx="27">
                  <c:v>0.45624815972222227</c:v>
                </c:pt>
                <c:pt idx="28">
                  <c:v>0.45625973379629631</c:v>
                </c:pt>
                <c:pt idx="29">
                  <c:v>0.4562713078703704</c:v>
                </c:pt>
                <c:pt idx="30">
                  <c:v>0.45628288194444444</c:v>
                </c:pt>
                <c:pt idx="31">
                  <c:v>0.45629445601851853</c:v>
                </c:pt>
                <c:pt idx="32">
                  <c:v>0.45630603009259257</c:v>
                </c:pt>
                <c:pt idx="33">
                  <c:v>0.45631760416666661</c:v>
                </c:pt>
                <c:pt idx="34">
                  <c:v>0.45632917824074076</c:v>
                </c:pt>
                <c:pt idx="35">
                  <c:v>0.4563407523148148</c:v>
                </c:pt>
                <c:pt idx="36">
                  <c:v>0.4563523263888889</c:v>
                </c:pt>
                <c:pt idx="37">
                  <c:v>0.45636390046296293</c:v>
                </c:pt>
                <c:pt idx="38">
                  <c:v>0.45637547453703703</c:v>
                </c:pt>
                <c:pt idx="39">
                  <c:v>0.45638704861111107</c:v>
                </c:pt>
                <c:pt idx="40">
                  <c:v>0.45639862268518522</c:v>
                </c:pt>
                <c:pt idx="41">
                  <c:v>0.45641019675925926</c:v>
                </c:pt>
                <c:pt idx="42">
                  <c:v>0.45642177083333335</c:v>
                </c:pt>
                <c:pt idx="43">
                  <c:v>0.45643334490740739</c:v>
                </c:pt>
                <c:pt idx="44">
                  <c:v>0.45644491898148148</c:v>
                </c:pt>
                <c:pt idx="45">
                  <c:v>0.45645649305555552</c:v>
                </c:pt>
                <c:pt idx="46">
                  <c:v>0.45646806712962967</c:v>
                </c:pt>
                <c:pt idx="47">
                  <c:v>0.45647964120370371</c:v>
                </c:pt>
                <c:pt idx="48">
                  <c:v>0.45649121527777781</c:v>
                </c:pt>
                <c:pt idx="49">
                  <c:v>0.45650278935185185</c:v>
                </c:pt>
                <c:pt idx="50">
                  <c:v>0.45651436342592594</c:v>
                </c:pt>
                <c:pt idx="51">
                  <c:v>0.45652593749999998</c:v>
                </c:pt>
                <c:pt idx="52">
                  <c:v>0.45653751157407413</c:v>
                </c:pt>
                <c:pt idx="53">
                  <c:v>0.45654908564814817</c:v>
                </c:pt>
                <c:pt idx="54">
                  <c:v>0.45656065972222221</c:v>
                </c:pt>
                <c:pt idx="55">
                  <c:v>0.4565722337962963</c:v>
                </c:pt>
                <c:pt idx="56">
                  <c:v>0.45658380787037034</c:v>
                </c:pt>
                <c:pt idx="57">
                  <c:v>0.45659538194444443</c:v>
                </c:pt>
                <c:pt idx="58">
                  <c:v>0.45660695601851847</c:v>
                </c:pt>
                <c:pt idx="59">
                  <c:v>0.45661853009259262</c:v>
                </c:pt>
                <c:pt idx="60">
                  <c:v>0.45663010416666666</c:v>
                </c:pt>
                <c:pt idx="61">
                  <c:v>0.45664167824074076</c:v>
                </c:pt>
                <c:pt idx="62">
                  <c:v>0.45665325231481479</c:v>
                </c:pt>
                <c:pt idx="63">
                  <c:v>0.45666482638888889</c:v>
                </c:pt>
                <c:pt idx="64">
                  <c:v>0.45667640046296293</c:v>
                </c:pt>
                <c:pt idx="65">
                  <c:v>0.45668797453703708</c:v>
                </c:pt>
                <c:pt idx="66">
                  <c:v>0.45669954861111112</c:v>
                </c:pt>
                <c:pt idx="67">
                  <c:v>0.45671112268518521</c:v>
                </c:pt>
                <c:pt idx="68">
                  <c:v>0.45672269675925925</c:v>
                </c:pt>
                <c:pt idx="69">
                  <c:v>0.45673427083333334</c:v>
                </c:pt>
                <c:pt idx="70">
                  <c:v>0.45674584490740738</c:v>
                </c:pt>
                <c:pt idx="71">
                  <c:v>0.45675741898148153</c:v>
                </c:pt>
                <c:pt idx="72">
                  <c:v>0.45676899305555557</c:v>
                </c:pt>
                <c:pt idx="73">
                  <c:v>0.45678056712962967</c:v>
                </c:pt>
                <c:pt idx="74">
                  <c:v>0.45679214120370371</c:v>
                </c:pt>
                <c:pt idx="75">
                  <c:v>0.45680371527777774</c:v>
                </c:pt>
                <c:pt idx="76">
                  <c:v>0.45681528935185184</c:v>
                </c:pt>
                <c:pt idx="77">
                  <c:v>0.45682686342592588</c:v>
                </c:pt>
                <c:pt idx="78">
                  <c:v>0.45683843750000003</c:v>
                </c:pt>
                <c:pt idx="79">
                  <c:v>0.45685001157407407</c:v>
                </c:pt>
                <c:pt idx="80">
                  <c:v>0.45686158564814816</c:v>
                </c:pt>
                <c:pt idx="81">
                  <c:v>0.4568731597222222</c:v>
                </c:pt>
                <c:pt idx="82">
                  <c:v>0.45688473379629629</c:v>
                </c:pt>
                <c:pt idx="83">
                  <c:v>0.45689630787037033</c:v>
                </c:pt>
                <c:pt idx="84">
                  <c:v>0.45690788194444448</c:v>
                </c:pt>
                <c:pt idx="85">
                  <c:v>0.45691945601851852</c:v>
                </c:pt>
                <c:pt idx="86">
                  <c:v>0.45693103009259262</c:v>
                </c:pt>
                <c:pt idx="87">
                  <c:v>0.45694260416666665</c:v>
                </c:pt>
                <c:pt idx="88">
                  <c:v>0.45695417824074075</c:v>
                </c:pt>
                <c:pt idx="89">
                  <c:v>0.45696575231481479</c:v>
                </c:pt>
                <c:pt idx="90">
                  <c:v>0.45697732638888894</c:v>
                </c:pt>
                <c:pt idx="91">
                  <c:v>0.45698890046296298</c:v>
                </c:pt>
                <c:pt idx="92">
                  <c:v>0.45700047453703707</c:v>
                </c:pt>
                <c:pt idx="93">
                  <c:v>0.45701204861111111</c:v>
                </c:pt>
                <c:pt idx="94">
                  <c:v>0.45702362268518515</c:v>
                </c:pt>
                <c:pt idx="95">
                  <c:v>0.45703519675925924</c:v>
                </c:pt>
                <c:pt idx="96">
                  <c:v>0.45704677083333328</c:v>
                </c:pt>
                <c:pt idx="97">
                  <c:v>0.45705834490740743</c:v>
                </c:pt>
                <c:pt idx="98">
                  <c:v>0.45706991898148147</c:v>
                </c:pt>
                <c:pt idx="99">
                  <c:v>0.45708149305555557</c:v>
                </c:pt>
                <c:pt idx="100">
                  <c:v>0.4570930671296296</c:v>
                </c:pt>
                <c:pt idx="101">
                  <c:v>0.4571046412037037</c:v>
                </c:pt>
                <c:pt idx="102">
                  <c:v>0.45711621527777774</c:v>
                </c:pt>
                <c:pt idx="103">
                  <c:v>0.45712778935185189</c:v>
                </c:pt>
                <c:pt idx="104">
                  <c:v>0.45713936342592593</c:v>
                </c:pt>
                <c:pt idx="105">
                  <c:v>0.45715093750000002</c:v>
                </c:pt>
                <c:pt idx="106">
                  <c:v>0.45716251157407406</c:v>
                </c:pt>
                <c:pt idx="107">
                  <c:v>0.45717408564814815</c:v>
                </c:pt>
                <c:pt idx="108">
                  <c:v>0.45718565972222219</c:v>
                </c:pt>
                <c:pt idx="109">
                  <c:v>0.45719723379629634</c:v>
                </c:pt>
                <c:pt idx="110">
                  <c:v>0.45720880787037038</c:v>
                </c:pt>
                <c:pt idx="111">
                  <c:v>0.45722038194444448</c:v>
                </c:pt>
                <c:pt idx="112">
                  <c:v>0.45723195601851851</c:v>
                </c:pt>
                <c:pt idx="113">
                  <c:v>0.45724353009259261</c:v>
                </c:pt>
                <c:pt idx="114">
                  <c:v>0.45725510416666665</c:v>
                </c:pt>
                <c:pt idx="115">
                  <c:v>0.45726667824074069</c:v>
                </c:pt>
                <c:pt idx="116">
                  <c:v>0.45727825231481484</c:v>
                </c:pt>
                <c:pt idx="117">
                  <c:v>0.45728982638888888</c:v>
                </c:pt>
                <c:pt idx="118">
                  <c:v>0.45730140046296297</c:v>
                </c:pt>
                <c:pt idx="119">
                  <c:v>0.45731297453703701</c:v>
                </c:pt>
                <c:pt idx="120">
                  <c:v>0.4573245486111111</c:v>
                </c:pt>
                <c:pt idx="121">
                  <c:v>0.45733612268518514</c:v>
                </c:pt>
                <c:pt idx="122">
                  <c:v>0.45734769675925929</c:v>
                </c:pt>
                <c:pt idx="123">
                  <c:v>0.45735927083333333</c:v>
                </c:pt>
                <c:pt idx="124">
                  <c:v>0.45737084490740743</c:v>
                </c:pt>
                <c:pt idx="125">
                  <c:v>0.45738241898148146</c:v>
                </c:pt>
                <c:pt idx="126">
                  <c:v>0.45739399305555556</c:v>
                </c:pt>
                <c:pt idx="127">
                  <c:v>0.4574055671296296</c:v>
                </c:pt>
                <c:pt idx="128">
                  <c:v>0.45741714120370375</c:v>
                </c:pt>
                <c:pt idx="129">
                  <c:v>0.45742871527777779</c:v>
                </c:pt>
                <c:pt idx="130">
                  <c:v>0.45744028935185188</c:v>
                </c:pt>
                <c:pt idx="131">
                  <c:v>0.45745186342592592</c:v>
                </c:pt>
                <c:pt idx="132">
                  <c:v>0.45746343750000001</c:v>
                </c:pt>
                <c:pt idx="133">
                  <c:v>0.45747501157407405</c:v>
                </c:pt>
                <c:pt idx="134">
                  <c:v>0.4574865856481482</c:v>
                </c:pt>
                <c:pt idx="135">
                  <c:v>0.45749815972222224</c:v>
                </c:pt>
                <c:pt idx="136">
                  <c:v>0.45750973379629628</c:v>
                </c:pt>
                <c:pt idx="137">
                  <c:v>0.45752130787037038</c:v>
                </c:pt>
                <c:pt idx="138">
                  <c:v>0.45753288194444441</c:v>
                </c:pt>
                <c:pt idx="139">
                  <c:v>0.45754445601851851</c:v>
                </c:pt>
                <c:pt idx="140">
                  <c:v>0.45755603009259255</c:v>
                </c:pt>
                <c:pt idx="141">
                  <c:v>0.4575676041666667</c:v>
                </c:pt>
                <c:pt idx="142">
                  <c:v>0.45757917824074074</c:v>
                </c:pt>
                <c:pt idx="143">
                  <c:v>0.45759075231481483</c:v>
                </c:pt>
                <c:pt idx="144">
                  <c:v>0.45760232638888887</c:v>
                </c:pt>
                <c:pt idx="145">
                  <c:v>0.45761390046296296</c:v>
                </c:pt>
                <c:pt idx="146">
                  <c:v>0.457625474537037</c:v>
                </c:pt>
                <c:pt idx="147">
                  <c:v>0.45763704861111115</c:v>
                </c:pt>
                <c:pt idx="148">
                  <c:v>0.45764862268518519</c:v>
                </c:pt>
                <c:pt idx="149">
                  <c:v>0.45766019675925929</c:v>
                </c:pt>
                <c:pt idx="150">
                  <c:v>0.45767177083333332</c:v>
                </c:pt>
                <c:pt idx="151">
                  <c:v>0.45768334490740742</c:v>
                </c:pt>
                <c:pt idx="152">
                  <c:v>0.45769491898148146</c:v>
                </c:pt>
                <c:pt idx="153">
                  <c:v>0.45770649305555561</c:v>
                </c:pt>
                <c:pt idx="154">
                  <c:v>0.45771806712962965</c:v>
                </c:pt>
                <c:pt idx="155">
                  <c:v>0.45772964120370369</c:v>
                </c:pt>
                <c:pt idx="156">
                  <c:v>0.45774121527777778</c:v>
                </c:pt>
                <c:pt idx="157">
                  <c:v>0.45775278935185182</c:v>
                </c:pt>
                <c:pt idx="158">
                  <c:v>0.45776436342592591</c:v>
                </c:pt>
                <c:pt idx="159">
                  <c:v>0.45777593749999995</c:v>
                </c:pt>
                <c:pt idx="160">
                  <c:v>0.4577875115740741</c:v>
                </c:pt>
                <c:pt idx="161">
                  <c:v>0.45779908564814814</c:v>
                </c:pt>
                <c:pt idx="162">
                  <c:v>0.45781065972222224</c:v>
                </c:pt>
                <c:pt idx="163">
                  <c:v>0.45782223379629627</c:v>
                </c:pt>
                <c:pt idx="164">
                  <c:v>0.45783380787037037</c:v>
                </c:pt>
                <c:pt idx="165">
                  <c:v>0.45784538194444441</c:v>
                </c:pt>
                <c:pt idx="166">
                  <c:v>0.45785695601851856</c:v>
                </c:pt>
                <c:pt idx="167">
                  <c:v>0.4578685300925926</c:v>
                </c:pt>
                <c:pt idx="168">
                  <c:v>0.45788010416666669</c:v>
                </c:pt>
                <c:pt idx="169">
                  <c:v>0.45789167824074073</c:v>
                </c:pt>
                <c:pt idx="170">
                  <c:v>0.45790325231481482</c:v>
                </c:pt>
                <c:pt idx="171">
                  <c:v>0.45791482638888886</c:v>
                </c:pt>
                <c:pt idx="172">
                  <c:v>0.45792640046296301</c:v>
                </c:pt>
                <c:pt idx="173">
                  <c:v>0.45793797453703705</c:v>
                </c:pt>
                <c:pt idx="174">
                  <c:v>0.45794954861111115</c:v>
                </c:pt>
                <c:pt idx="175">
                  <c:v>0.45796112268518518</c:v>
                </c:pt>
                <c:pt idx="176">
                  <c:v>0.45797269675925922</c:v>
                </c:pt>
                <c:pt idx="177">
                  <c:v>0.45798427083333332</c:v>
                </c:pt>
                <c:pt idx="178">
                  <c:v>0.45799584490740736</c:v>
                </c:pt>
                <c:pt idx="179">
                  <c:v>0.45800741898148151</c:v>
                </c:pt>
                <c:pt idx="180">
                  <c:v>0.45801899305555555</c:v>
                </c:pt>
                <c:pt idx="181">
                  <c:v>0.45803056712962964</c:v>
                </c:pt>
                <c:pt idx="182">
                  <c:v>0.45804214120370368</c:v>
                </c:pt>
                <c:pt idx="183">
                  <c:v>0.45805371527777777</c:v>
                </c:pt>
                <c:pt idx="184">
                  <c:v>0.45806528935185181</c:v>
                </c:pt>
                <c:pt idx="185">
                  <c:v>0.45807686342592596</c:v>
                </c:pt>
                <c:pt idx="186">
                  <c:v>0.4580884375</c:v>
                </c:pt>
                <c:pt idx="187">
                  <c:v>0.4581000115740741</c:v>
                </c:pt>
                <c:pt idx="188">
                  <c:v>0.45811158564814813</c:v>
                </c:pt>
                <c:pt idx="189">
                  <c:v>0.45812315972222223</c:v>
                </c:pt>
                <c:pt idx="190">
                  <c:v>0.45813473379629627</c:v>
                </c:pt>
                <c:pt idx="191">
                  <c:v>0.45814630787037042</c:v>
                </c:pt>
                <c:pt idx="192">
                  <c:v>0.45815788194444446</c:v>
                </c:pt>
                <c:pt idx="193">
                  <c:v>0.45816945601851855</c:v>
                </c:pt>
                <c:pt idx="194">
                  <c:v>0.45818103009259259</c:v>
                </c:pt>
                <c:pt idx="195">
                  <c:v>0.45819260416666668</c:v>
                </c:pt>
                <c:pt idx="196">
                  <c:v>0.45820417824074072</c:v>
                </c:pt>
                <c:pt idx="197">
                  <c:v>0.45821575231481476</c:v>
                </c:pt>
                <c:pt idx="198">
                  <c:v>0.45822732638888891</c:v>
                </c:pt>
                <c:pt idx="199">
                  <c:v>0.45823890046296295</c:v>
                </c:pt>
                <c:pt idx="200">
                  <c:v>0.45825047453703704</c:v>
                </c:pt>
                <c:pt idx="201">
                  <c:v>0.45826204861111108</c:v>
                </c:pt>
                <c:pt idx="202">
                  <c:v>0.45827362268518518</c:v>
                </c:pt>
                <c:pt idx="203">
                  <c:v>0.45828519675925922</c:v>
                </c:pt>
                <c:pt idx="204">
                  <c:v>0.45829677083333337</c:v>
                </c:pt>
                <c:pt idx="205">
                  <c:v>0.45830834490740741</c:v>
                </c:pt>
                <c:pt idx="206">
                  <c:v>0.4583199189814815</c:v>
                </c:pt>
                <c:pt idx="207">
                  <c:v>0.45833149305555554</c:v>
                </c:pt>
                <c:pt idx="208">
                  <c:v>0.45834306712962963</c:v>
                </c:pt>
                <c:pt idx="209">
                  <c:v>0.45835464120370367</c:v>
                </c:pt>
                <c:pt idx="210">
                  <c:v>0.45836621527777782</c:v>
                </c:pt>
                <c:pt idx="211">
                  <c:v>0.45837778935185186</c:v>
                </c:pt>
                <c:pt idx="212">
                  <c:v>0.45838936342592596</c:v>
                </c:pt>
                <c:pt idx="213">
                  <c:v>0.45840093749999999</c:v>
                </c:pt>
                <c:pt idx="214">
                  <c:v>0.45841251157407409</c:v>
                </c:pt>
                <c:pt idx="215">
                  <c:v>0.45842408564814813</c:v>
                </c:pt>
                <c:pt idx="216">
                  <c:v>0.45843565972222228</c:v>
                </c:pt>
                <c:pt idx="217">
                  <c:v>0.45844723379629632</c:v>
                </c:pt>
                <c:pt idx="218">
                  <c:v>0.45845880787037036</c:v>
                </c:pt>
                <c:pt idx="219">
                  <c:v>0.45847038194444445</c:v>
                </c:pt>
                <c:pt idx="220">
                  <c:v>0.45848195601851849</c:v>
                </c:pt>
                <c:pt idx="221">
                  <c:v>0.45849353009259258</c:v>
                </c:pt>
                <c:pt idx="222">
                  <c:v>0.45850510416666662</c:v>
                </c:pt>
                <c:pt idx="223">
                  <c:v>0.45851667824074077</c:v>
                </c:pt>
                <c:pt idx="224">
                  <c:v>0.45852825231481481</c:v>
                </c:pt>
                <c:pt idx="225">
                  <c:v>0.4585398263888889</c:v>
                </c:pt>
                <c:pt idx="226">
                  <c:v>0.45855140046296294</c:v>
                </c:pt>
                <c:pt idx="227">
                  <c:v>0.45856297453703704</c:v>
                </c:pt>
                <c:pt idx="228">
                  <c:v>0.45857454861111108</c:v>
                </c:pt>
                <c:pt idx="229">
                  <c:v>0.45858612268518523</c:v>
                </c:pt>
                <c:pt idx="230">
                  <c:v>0.45859769675925927</c:v>
                </c:pt>
                <c:pt idx="231">
                  <c:v>0.45860927083333336</c:v>
                </c:pt>
                <c:pt idx="232">
                  <c:v>0.4586208449074074</c:v>
                </c:pt>
                <c:pt idx="233">
                  <c:v>0.45863241898148149</c:v>
                </c:pt>
                <c:pt idx="234">
                  <c:v>0.45864399305555553</c:v>
                </c:pt>
                <c:pt idx="235">
                  <c:v>0.45865556712962968</c:v>
                </c:pt>
                <c:pt idx="236">
                  <c:v>0.45866714120370372</c:v>
                </c:pt>
                <c:pt idx="237">
                  <c:v>0.45867871527777776</c:v>
                </c:pt>
                <c:pt idx="238">
                  <c:v>0.45869028935185185</c:v>
                </c:pt>
                <c:pt idx="239">
                  <c:v>0.45870186342592589</c:v>
                </c:pt>
                <c:pt idx="240">
                  <c:v>0.45871343749999999</c:v>
                </c:pt>
                <c:pt idx="241">
                  <c:v>0.45872501157407403</c:v>
                </c:pt>
                <c:pt idx="242">
                  <c:v>0.45873658564814818</c:v>
                </c:pt>
                <c:pt idx="243">
                  <c:v>0.45874815972222222</c:v>
                </c:pt>
                <c:pt idx="244">
                  <c:v>0.45875973379629631</c:v>
                </c:pt>
                <c:pt idx="245">
                  <c:v>0.45877130787037035</c:v>
                </c:pt>
                <c:pt idx="246">
                  <c:v>0.45878288194444444</c:v>
                </c:pt>
                <c:pt idx="247">
                  <c:v>0.45879445601851848</c:v>
                </c:pt>
                <c:pt idx="248">
                  <c:v>0.45880603009259263</c:v>
                </c:pt>
                <c:pt idx="249">
                  <c:v>0.45881760416666667</c:v>
                </c:pt>
                <c:pt idx="250">
                  <c:v>0.45882917824074076</c:v>
                </c:pt>
                <c:pt idx="251">
                  <c:v>0.4588407523148148</c:v>
                </c:pt>
                <c:pt idx="252">
                  <c:v>0.4588523263888889</c:v>
                </c:pt>
                <c:pt idx="253">
                  <c:v>0.45886390046296294</c:v>
                </c:pt>
                <c:pt idx="254">
                  <c:v>0.45887547453703709</c:v>
                </c:pt>
                <c:pt idx="255">
                  <c:v>0.45888704861111113</c:v>
                </c:pt>
                <c:pt idx="256">
                  <c:v>0.45889862268518522</c:v>
                </c:pt>
                <c:pt idx="257">
                  <c:v>0.45891019675925926</c:v>
                </c:pt>
                <c:pt idx="258">
                  <c:v>0.4589217708333333</c:v>
                </c:pt>
                <c:pt idx="259">
                  <c:v>0.45893334490740739</c:v>
                </c:pt>
                <c:pt idx="260">
                  <c:v>0.45894491898148143</c:v>
                </c:pt>
                <c:pt idx="261">
                  <c:v>0.45895649305555558</c:v>
                </c:pt>
                <c:pt idx="262">
                  <c:v>0.45896806712962962</c:v>
                </c:pt>
                <c:pt idx="263">
                  <c:v>0.45897964120370371</c:v>
                </c:pt>
                <c:pt idx="264">
                  <c:v>0.45899121527777775</c:v>
                </c:pt>
                <c:pt idx="265">
                  <c:v>0.45900278935185185</c:v>
                </c:pt>
                <c:pt idx="266">
                  <c:v>0.45901436342592589</c:v>
                </c:pt>
                <c:pt idx="267">
                  <c:v>0.45902593750000004</c:v>
                </c:pt>
                <c:pt idx="268">
                  <c:v>0.45903751157407408</c:v>
                </c:pt>
                <c:pt idx="269">
                  <c:v>0.45904908564814817</c:v>
                </c:pt>
                <c:pt idx="270">
                  <c:v>0.45906065972222221</c:v>
                </c:pt>
                <c:pt idx="271">
                  <c:v>0.4590722337962963</c:v>
                </c:pt>
                <c:pt idx="272">
                  <c:v>0.45908380787037034</c:v>
                </c:pt>
                <c:pt idx="273">
                  <c:v>0.45909538194444449</c:v>
                </c:pt>
                <c:pt idx="274">
                  <c:v>0.45910695601851853</c:v>
                </c:pt>
                <c:pt idx="275">
                  <c:v>0.45911853009259262</c:v>
                </c:pt>
                <c:pt idx="276">
                  <c:v>0.45913010416666666</c:v>
                </c:pt>
                <c:pt idx="277">
                  <c:v>0.45914167824074076</c:v>
                </c:pt>
                <c:pt idx="278">
                  <c:v>0.4591532523148148</c:v>
                </c:pt>
                <c:pt idx="279">
                  <c:v>0.45916482638888884</c:v>
                </c:pt>
                <c:pt idx="280">
                  <c:v>0.45917640046296299</c:v>
                </c:pt>
                <c:pt idx="281">
                  <c:v>0.45918797453703702</c:v>
                </c:pt>
                <c:pt idx="282">
                  <c:v>0.45919954861111112</c:v>
                </c:pt>
                <c:pt idx="283">
                  <c:v>0.45921112268518516</c:v>
                </c:pt>
                <c:pt idx="284">
                  <c:v>0.45922269675925925</c:v>
                </c:pt>
                <c:pt idx="285">
                  <c:v>0.45923427083333329</c:v>
                </c:pt>
                <c:pt idx="286">
                  <c:v>0.45924584490740744</c:v>
                </c:pt>
                <c:pt idx="287">
                  <c:v>0.45925741898148148</c:v>
                </c:pt>
                <c:pt idx="288">
                  <c:v>0.45926899305555557</c:v>
                </c:pt>
                <c:pt idx="289">
                  <c:v>0.45928056712962961</c:v>
                </c:pt>
                <c:pt idx="290">
                  <c:v>0.45929214120370371</c:v>
                </c:pt>
                <c:pt idx="291">
                  <c:v>0.45930371527777775</c:v>
                </c:pt>
                <c:pt idx="292">
                  <c:v>0.4593152893518519</c:v>
                </c:pt>
                <c:pt idx="293">
                  <c:v>0.45932686342592594</c:v>
                </c:pt>
                <c:pt idx="294">
                  <c:v>0.45933843750000003</c:v>
                </c:pt>
                <c:pt idx="295">
                  <c:v>0.45935001157407407</c:v>
                </c:pt>
                <c:pt idx="296">
                  <c:v>0.45936158564814816</c:v>
                </c:pt>
                <c:pt idx="297">
                  <c:v>0.4593731597222222</c:v>
                </c:pt>
                <c:pt idx="298">
                  <c:v>0.45938473379629635</c:v>
                </c:pt>
                <c:pt idx="299">
                  <c:v>0.45939630787037039</c:v>
                </c:pt>
                <c:pt idx="300">
                  <c:v>0.45940788194444443</c:v>
                </c:pt>
                <c:pt idx="301">
                  <c:v>0.45941945601851852</c:v>
                </c:pt>
                <c:pt idx="302">
                  <c:v>0.45943103009259256</c:v>
                </c:pt>
                <c:pt idx="303">
                  <c:v>0.45944260416666666</c:v>
                </c:pt>
                <c:pt idx="304">
                  <c:v>0.4594541782407407</c:v>
                </c:pt>
                <c:pt idx="305">
                  <c:v>0.45946575231481485</c:v>
                </c:pt>
                <c:pt idx="306">
                  <c:v>0.45947732638888888</c:v>
                </c:pt>
                <c:pt idx="307">
                  <c:v>0.45948890046296298</c:v>
                </c:pt>
                <c:pt idx="308">
                  <c:v>0.45950047453703702</c:v>
                </c:pt>
                <c:pt idx="309">
                  <c:v>0.45951204861111111</c:v>
                </c:pt>
                <c:pt idx="310">
                  <c:v>0.45952362268518515</c:v>
                </c:pt>
                <c:pt idx="311">
                  <c:v>0.4595351967592593</c:v>
                </c:pt>
                <c:pt idx="312">
                  <c:v>0.45954677083333334</c:v>
                </c:pt>
                <c:pt idx="313">
                  <c:v>0.45955834490740743</c:v>
                </c:pt>
                <c:pt idx="314">
                  <c:v>0.45956991898148147</c:v>
                </c:pt>
                <c:pt idx="315">
                  <c:v>0.45958149305555557</c:v>
                </c:pt>
                <c:pt idx="316">
                  <c:v>0.45959306712962961</c:v>
                </c:pt>
                <c:pt idx="317">
                  <c:v>0.45960464120370376</c:v>
                </c:pt>
                <c:pt idx="318">
                  <c:v>0.4596162152777778</c:v>
                </c:pt>
                <c:pt idx="319">
                  <c:v>0.45962778935185183</c:v>
                </c:pt>
                <c:pt idx="320">
                  <c:v>0.45963936342592593</c:v>
                </c:pt>
                <c:pt idx="321">
                  <c:v>0.45965093749999997</c:v>
                </c:pt>
                <c:pt idx="322">
                  <c:v>0.45966251157407406</c:v>
                </c:pt>
                <c:pt idx="323">
                  <c:v>0.4596740856481481</c:v>
                </c:pt>
                <c:pt idx="324">
                  <c:v>0.45968565972222225</c:v>
                </c:pt>
                <c:pt idx="325">
                  <c:v>0.45969723379629629</c:v>
                </c:pt>
                <c:pt idx="326">
                  <c:v>0.45970880787037038</c:v>
                </c:pt>
                <c:pt idx="327">
                  <c:v>0.45972038194444442</c:v>
                </c:pt>
                <c:pt idx="328">
                  <c:v>0.45973195601851852</c:v>
                </c:pt>
                <c:pt idx="329">
                  <c:v>0.45974353009259256</c:v>
                </c:pt>
                <c:pt idx="330">
                  <c:v>0.45975510416666671</c:v>
                </c:pt>
                <c:pt idx="331">
                  <c:v>0.45976667824074074</c:v>
                </c:pt>
                <c:pt idx="332">
                  <c:v>0.45977825231481484</c:v>
                </c:pt>
                <c:pt idx="333">
                  <c:v>0.45978982638888888</c:v>
                </c:pt>
                <c:pt idx="334">
                  <c:v>0.45980140046296297</c:v>
                </c:pt>
                <c:pt idx="335">
                  <c:v>0.45981297453703701</c:v>
                </c:pt>
                <c:pt idx="336">
                  <c:v>0.45982454861111116</c:v>
                </c:pt>
                <c:pt idx="337">
                  <c:v>0.4598361226851852</c:v>
                </c:pt>
                <c:pt idx="338">
                  <c:v>0.45984769675925929</c:v>
                </c:pt>
                <c:pt idx="339">
                  <c:v>0.45985927083333333</c:v>
                </c:pt>
                <c:pt idx="340">
                  <c:v>0.45987084490740737</c:v>
                </c:pt>
                <c:pt idx="341">
                  <c:v>0.45988241898148147</c:v>
                </c:pt>
                <c:pt idx="342">
                  <c:v>0.45989399305555551</c:v>
                </c:pt>
                <c:pt idx="343">
                  <c:v>0.45990556712962966</c:v>
                </c:pt>
                <c:pt idx="344">
                  <c:v>0.45991714120370369</c:v>
                </c:pt>
                <c:pt idx="345">
                  <c:v>0.45992871527777779</c:v>
                </c:pt>
                <c:pt idx="346">
                  <c:v>0.45994028935185183</c:v>
                </c:pt>
                <c:pt idx="347">
                  <c:v>0.45995186342592592</c:v>
                </c:pt>
                <c:pt idx="348">
                  <c:v>0.45996343749999996</c:v>
                </c:pt>
                <c:pt idx="349">
                  <c:v>0.45997501157407411</c:v>
                </c:pt>
                <c:pt idx="350">
                  <c:v>0.45998658564814815</c:v>
                </c:pt>
                <c:pt idx="351">
                  <c:v>0.45999815972222224</c:v>
                </c:pt>
                <c:pt idx="352">
                  <c:v>0.46000973379629628</c:v>
                </c:pt>
                <c:pt idx="353">
                  <c:v>0.46002130787037038</c:v>
                </c:pt>
                <c:pt idx="354">
                  <c:v>0.46003288194444442</c:v>
                </c:pt>
                <c:pt idx="355">
                  <c:v>0.46004445601851857</c:v>
                </c:pt>
                <c:pt idx="356">
                  <c:v>0.4600560300925926</c:v>
                </c:pt>
                <c:pt idx="357">
                  <c:v>0.4600676041666667</c:v>
                </c:pt>
                <c:pt idx="358">
                  <c:v>0.46007917824074074</c:v>
                </c:pt>
                <c:pt idx="359">
                  <c:v>0.46009075231481483</c:v>
                </c:pt>
                <c:pt idx="360">
                  <c:v>0.46010232638888887</c:v>
                </c:pt>
                <c:pt idx="361">
                  <c:v>0.46011390046296291</c:v>
                </c:pt>
                <c:pt idx="362">
                  <c:v>0.46012547453703706</c:v>
                </c:pt>
                <c:pt idx="363">
                  <c:v>0.4601370486111111</c:v>
                </c:pt>
                <c:pt idx="364">
                  <c:v>0.46014862268518519</c:v>
                </c:pt>
                <c:pt idx="365">
                  <c:v>0.46016019675925923</c:v>
                </c:pt>
                <c:pt idx="366">
                  <c:v>0.46017177083333333</c:v>
                </c:pt>
                <c:pt idx="367">
                  <c:v>0.46018334490740737</c:v>
                </c:pt>
                <c:pt idx="368">
                  <c:v>0.46019491898148152</c:v>
                </c:pt>
                <c:pt idx="369">
                  <c:v>0.46020649305555555</c:v>
                </c:pt>
                <c:pt idx="370">
                  <c:v>0.46021806712962965</c:v>
                </c:pt>
                <c:pt idx="371">
                  <c:v>0.46022964120370369</c:v>
                </c:pt>
                <c:pt idx="372">
                  <c:v>0.46024121527777778</c:v>
                </c:pt>
                <c:pt idx="373">
                  <c:v>0.46025278935185182</c:v>
                </c:pt>
                <c:pt idx="374">
                  <c:v>0.46026436342592597</c:v>
                </c:pt>
                <c:pt idx="375">
                  <c:v>0.46027593750000001</c:v>
                </c:pt>
                <c:pt idx="376">
                  <c:v>0.4602875115740741</c:v>
                </c:pt>
                <c:pt idx="377">
                  <c:v>0.46029908564814814</c:v>
                </c:pt>
                <c:pt idx="378">
                  <c:v>0.46031065972222224</c:v>
                </c:pt>
                <c:pt idx="379">
                  <c:v>0.46032223379629628</c:v>
                </c:pt>
                <c:pt idx="380">
                  <c:v>0.46033380787037032</c:v>
                </c:pt>
                <c:pt idx="381">
                  <c:v>0.46034538194444447</c:v>
                </c:pt>
                <c:pt idx="382">
                  <c:v>0.4603569560185185</c:v>
                </c:pt>
                <c:pt idx="383">
                  <c:v>0.4603685300925926</c:v>
                </c:pt>
                <c:pt idx="384">
                  <c:v>0.46038010416666664</c:v>
                </c:pt>
                <c:pt idx="385">
                  <c:v>0.46039167824074073</c:v>
                </c:pt>
                <c:pt idx="386">
                  <c:v>0.46040325231481477</c:v>
                </c:pt>
                <c:pt idx="387">
                  <c:v>0.46041482638888892</c:v>
                </c:pt>
                <c:pt idx="388">
                  <c:v>0.46042640046296296</c:v>
                </c:pt>
                <c:pt idx="389">
                  <c:v>0.46043797453703705</c:v>
                </c:pt>
                <c:pt idx="390">
                  <c:v>0.46044954861111109</c:v>
                </c:pt>
                <c:pt idx="391">
                  <c:v>0.46046112268518519</c:v>
                </c:pt>
                <c:pt idx="392">
                  <c:v>0.46047269675925923</c:v>
                </c:pt>
                <c:pt idx="393">
                  <c:v>0.46048427083333338</c:v>
                </c:pt>
                <c:pt idx="394">
                  <c:v>0.46049584490740741</c:v>
                </c:pt>
                <c:pt idx="395">
                  <c:v>0.46050741898148151</c:v>
                </c:pt>
                <c:pt idx="396">
                  <c:v>0.46051899305555555</c:v>
                </c:pt>
                <c:pt idx="397">
                  <c:v>0.46053056712962964</c:v>
                </c:pt>
                <c:pt idx="398">
                  <c:v>0.46054214120370368</c:v>
                </c:pt>
                <c:pt idx="399">
                  <c:v>0.46055371527777783</c:v>
                </c:pt>
                <c:pt idx="400">
                  <c:v>0.46056528935185187</c:v>
                </c:pt>
                <c:pt idx="401">
                  <c:v>0.46057686342592591</c:v>
                </c:pt>
                <c:pt idx="402">
                  <c:v>0.4605884375</c:v>
                </c:pt>
                <c:pt idx="403">
                  <c:v>0.46060001157407404</c:v>
                </c:pt>
                <c:pt idx="404">
                  <c:v>0.46061158564814814</c:v>
                </c:pt>
                <c:pt idx="405">
                  <c:v>0.46062315972222218</c:v>
                </c:pt>
                <c:pt idx="406">
                  <c:v>0.46063473379629633</c:v>
                </c:pt>
                <c:pt idx="407">
                  <c:v>0.46064630787037036</c:v>
                </c:pt>
                <c:pt idx="408">
                  <c:v>0.46065788194444446</c:v>
                </c:pt>
                <c:pt idx="409">
                  <c:v>0.4606694560185185</c:v>
                </c:pt>
                <c:pt idx="410">
                  <c:v>0.46068103009259259</c:v>
                </c:pt>
                <c:pt idx="411">
                  <c:v>0.46069260416666663</c:v>
                </c:pt>
                <c:pt idx="412">
                  <c:v>0.46070417824074078</c:v>
                </c:pt>
                <c:pt idx="413">
                  <c:v>0.46071575231481482</c:v>
                </c:pt>
                <c:pt idx="414">
                  <c:v>0.46072732638888891</c:v>
                </c:pt>
                <c:pt idx="415">
                  <c:v>0.46073890046296295</c:v>
                </c:pt>
                <c:pt idx="416">
                  <c:v>0.46075047453703705</c:v>
                </c:pt>
                <c:pt idx="417">
                  <c:v>0.46076204861111109</c:v>
                </c:pt>
                <c:pt idx="418">
                  <c:v>0.46077362268518524</c:v>
                </c:pt>
                <c:pt idx="419">
                  <c:v>0.46078519675925927</c:v>
                </c:pt>
                <c:pt idx="420">
                  <c:v>0.46079677083333337</c:v>
                </c:pt>
                <c:pt idx="421">
                  <c:v>0.46080834490740741</c:v>
                </c:pt>
                <c:pt idx="422">
                  <c:v>0.46081991898148145</c:v>
                </c:pt>
                <c:pt idx="423">
                  <c:v>0.46083149305555554</c:v>
                </c:pt>
                <c:pt idx="424">
                  <c:v>0.46084306712962958</c:v>
                </c:pt>
                <c:pt idx="425">
                  <c:v>0.46085464120370373</c:v>
                </c:pt>
                <c:pt idx="426">
                  <c:v>0.46086621527777777</c:v>
                </c:pt>
                <c:pt idx="427">
                  <c:v>0.46087778935185186</c:v>
                </c:pt>
                <c:pt idx="428">
                  <c:v>0.4608893634259259</c:v>
                </c:pt>
                <c:pt idx="429">
                  <c:v>0.4609009375</c:v>
                </c:pt>
                <c:pt idx="430">
                  <c:v>0.46091251157407404</c:v>
                </c:pt>
                <c:pt idx="431">
                  <c:v>0.46092408564814819</c:v>
                </c:pt>
                <c:pt idx="432">
                  <c:v>0.46093565972222222</c:v>
                </c:pt>
                <c:pt idx="433">
                  <c:v>0.46094723379629632</c:v>
                </c:pt>
                <c:pt idx="434">
                  <c:v>0.46095880787037036</c:v>
                </c:pt>
                <c:pt idx="435">
                  <c:v>0.46097038194444445</c:v>
                </c:pt>
                <c:pt idx="436">
                  <c:v>0.46098195601851849</c:v>
                </c:pt>
                <c:pt idx="437">
                  <c:v>0.46099353009259264</c:v>
                </c:pt>
                <c:pt idx="438">
                  <c:v>0.46100510416666668</c:v>
                </c:pt>
                <c:pt idx="439">
                  <c:v>0.46101667824074077</c:v>
                </c:pt>
                <c:pt idx="440">
                  <c:v>0.46102825231481481</c:v>
                </c:pt>
                <c:pt idx="441">
                  <c:v>0.46103982638888891</c:v>
                </c:pt>
                <c:pt idx="442">
                  <c:v>0.46105140046296295</c:v>
                </c:pt>
                <c:pt idx="443">
                  <c:v>0.46106297453703698</c:v>
                </c:pt>
                <c:pt idx="444">
                  <c:v>0.46107454861111113</c:v>
                </c:pt>
                <c:pt idx="445">
                  <c:v>0.46108612268518517</c:v>
                </c:pt>
                <c:pt idx="446">
                  <c:v>0.46109769675925927</c:v>
                </c:pt>
                <c:pt idx="447">
                  <c:v>0.46110927083333331</c:v>
                </c:pt>
                <c:pt idx="448">
                  <c:v>0.4611208449074074</c:v>
                </c:pt>
                <c:pt idx="449">
                  <c:v>0.46113241898148144</c:v>
                </c:pt>
                <c:pt idx="450">
                  <c:v>0.46114399305555559</c:v>
                </c:pt>
                <c:pt idx="451">
                  <c:v>0.46115556712962963</c:v>
                </c:pt>
                <c:pt idx="452">
                  <c:v>0.46116714120370372</c:v>
                </c:pt>
                <c:pt idx="453">
                  <c:v>0.46117871527777776</c:v>
                </c:pt>
                <c:pt idx="454">
                  <c:v>0.46119028935185186</c:v>
                </c:pt>
                <c:pt idx="455">
                  <c:v>0.4612018634259259</c:v>
                </c:pt>
                <c:pt idx="456">
                  <c:v>0.46121343750000005</c:v>
                </c:pt>
                <c:pt idx="457">
                  <c:v>0.46122501157407408</c:v>
                </c:pt>
                <c:pt idx="458">
                  <c:v>0.46123658564814818</c:v>
                </c:pt>
                <c:pt idx="459">
                  <c:v>0.46124815972222222</c:v>
                </c:pt>
                <c:pt idx="460">
                  <c:v>0.46125973379629631</c:v>
                </c:pt>
                <c:pt idx="461">
                  <c:v>0.46127130787037035</c:v>
                </c:pt>
                <c:pt idx="462">
                  <c:v>0.46128288194444439</c:v>
                </c:pt>
                <c:pt idx="463">
                  <c:v>0.46129445601851854</c:v>
                </c:pt>
                <c:pt idx="464">
                  <c:v>0.46130603009259258</c:v>
                </c:pt>
                <c:pt idx="465">
                  <c:v>0.46131760416666667</c:v>
                </c:pt>
                <c:pt idx="466">
                  <c:v>0.46132917824074071</c:v>
                </c:pt>
                <c:pt idx="467">
                  <c:v>0.46134075231481481</c:v>
                </c:pt>
                <c:pt idx="468">
                  <c:v>0.46135232638888884</c:v>
                </c:pt>
                <c:pt idx="469">
                  <c:v>0.46136390046296299</c:v>
                </c:pt>
                <c:pt idx="470">
                  <c:v>0.46137547453703703</c:v>
                </c:pt>
                <c:pt idx="471">
                  <c:v>0.46138704861111113</c:v>
                </c:pt>
                <c:pt idx="472">
                  <c:v>0.46139862268518517</c:v>
                </c:pt>
                <c:pt idx="473">
                  <c:v>0.46141019675925926</c:v>
                </c:pt>
                <c:pt idx="474">
                  <c:v>0.4614217708333333</c:v>
                </c:pt>
                <c:pt idx="475">
                  <c:v>0.46143334490740745</c:v>
                </c:pt>
                <c:pt idx="476">
                  <c:v>0.46144491898148149</c:v>
                </c:pt>
                <c:pt idx="477">
                  <c:v>0.46145649305555558</c:v>
                </c:pt>
                <c:pt idx="478">
                  <c:v>0.46146806712962962</c:v>
                </c:pt>
                <c:pt idx="479">
                  <c:v>0.46147964120370372</c:v>
                </c:pt>
                <c:pt idx="480">
                  <c:v>0.46149121527777776</c:v>
                </c:pt>
                <c:pt idx="481">
                  <c:v>0.46150278935185191</c:v>
                </c:pt>
                <c:pt idx="482">
                  <c:v>0.46151436342592594</c:v>
                </c:pt>
                <c:pt idx="483">
                  <c:v>0.46152593749999998</c:v>
                </c:pt>
                <c:pt idx="484">
                  <c:v>0.46153751157407408</c:v>
                </c:pt>
                <c:pt idx="485">
                  <c:v>0.46154908564814812</c:v>
                </c:pt>
                <c:pt idx="486">
                  <c:v>0.46156065972222221</c:v>
                </c:pt>
                <c:pt idx="487">
                  <c:v>0.46157223379629625</c:v>
                </c:pt>
                <c:pt idx="488">
                  <c:v>0.4615838078703704</c:v>
                </c:pt>
                <c:pt idx="489">
                  <c:v>0.46159538194444444</c:v>
                </c:pt>
                <c:pt idx="490">
                  <c:v>0.46160695601851853</c:v>
                </c:pt>
                <c:pt idx="491">
                  <c:v>0.46161853009259257</c:v>
                </c:pt>
                <c:pt idx="492">
                  <c:v>0.46163010416666667</c:v>
                </c:pt>
                <c:pt idx="493">
                  <c:v>0.4616416782407407</c:v>
                </c:pt>
                <c:pt idx="494">
                  <c:v>0.46165325231481485</c:v>
                </c:pt>
                <c:pt idx="495">
                  <c:v>0.46166482638888889</c:v>
                </c:pt>
                <c:pt idx="496">
                  <c:v>0.46167640046296299</c:v>
                </c:pt>
                <c:pt idx="497">
                  <c:v>0.46168797453703703</c:v>
                </c:pt>
                <c:pt idx="498">
                  <c:v>0.46169954861111112</c:v>
                </c:pt>
                <c:pt idx="499">
                  <c:v>0.46171112268518516</c:v>
                </c:pt>
                <c:pt idx="500">
                  <c:v>0.46172269675925931</c:v>
                </c:pt>
                <c:pt idx="501">
                  <c:v>0.46173427083333335</c:v>
                </c:pt>
                <c:pt idx="502">
                  <c:v>0.46174584490740744</c:v>
                </c:pt>
                <c:pt idx="503">
                  <c:v>0.46175741898148148</c:v>
                </c:pt>
                <c:pt idx="504">
                  <c:v>0.46176899305555552</c:v>
                </c:pt>
                <c:pt idx="505">
                  <c:v>0.46178056712962962</c:v>
                </c:pt>
                <c:pt idx="506">
                  <c:v>0.46179214120370365</c:v>
                </c:pt>
                <c:pt idx="507">
                  <c:v>0.4618037152777778</c:v>
                </c:pt>
                <c:pt idx="508">
                  <c:v>0.46181528935185184</c:v>
                </c:pt>
                <c:pt idx="509">
                  <c:v>0.46182686342592594</c:v>
                </c:pt>
                <c:pt idx="510">
                  <c:v>0.46183843749999998</c:v>
                </c:pt>
                <c:pt idx="511">
                  <c:v>0.46185001157407407</c:v>
                </c:pt>
                <c:pt idx="512">
                  <c:v>0.46186158564814811</c:v>
                </c:pt>
                <c:pt idx="513">
                  <c:v>0.46187315972222226</c:v>
                </c:pt>
                <c:pt idx="514">
                  <c:v>0.4618847337962963</c:v>
                </c:pt>
                <c:pt idx="515">
                  <c:v>0.46189630787037039</c:v>
                </c:pt>
                <c:pt idx="516">
                  <c:v>0.46190788194444443</c:v>
                </c:pt>
                <c:pt idx="517">
                  <c:v>0.46191945601851853</c:v>
                </c:pt>
                <c:pt idx="518">
                  <c:v>0.46193103009259256</c:v>
                </c:pt>
                <c:pt idx="519">
                  <c:v>0.46194260416666671</c:v>
                </c:pt>
                <c:pt idx="520">
                  <c:v>0.46195417824074075</c:v>
                </c:pt>
                <c:pt idx="521">
                  <c:v>0.46196575231481485</c:v>
                </c:pt>
                <c:pt idx="522">
                  <c:v>0.46197732638888889</c:v>
                </c:pt>
                <c:pt idx="523">
                  <c:v>0.46198890046296298</c:v>
                </c:pt>
                <c:pt idx="524">
                  <c:v>0.46200047453703702</c:v>
                </c:pt>
                <c:pt idx="525">
                  <c:v>0.46201204861111106</c:v>
                </c:pt>
                <c:pt idx="526">
                  <c:v>0.46202362268518521</c:v>
                </c:pt>
                <c:pt idx="527">
                  <c:v>0.46203519675925925</c:v>
                </c:pt>
                <c:pt idx="528">
                  <c:v>0.46204677083333334</c:v>
                </c:pt>
                <c:pt idx="529">
                  <c:v>0.46205834490740738</c:v>
                </c:pt>
                <c:pt idx="530">
                  <c:v>0.46206991898148148</c:v>
                </c:pt>
                <c:pt idx="531">
                  <c:v>0.46208149305555551</c:v>
                </c:pt>
                <c:pt idx="532">
                  <c:v>0.46209306712962966</c:v>
                </c:pt>
                <c:pt idx="533">
                  <c:v>0.4621046412037037</c:v>
                </c:pt>
                <c:pt idx="534">
                  <c:v>0.4621162152777778</c:v>
                </c:pt>
                <c:pt idx="535">
                  <c:v>0.46212778935185184</c:v>
                </c:pt>
                <c:pt idx="536">
                  <c:v>0.46213936342592593</c:v>
                </c:pt>
                <c:pt idx="537">
                  <c:v>0.46215093749999997</c:v>
                </c:pt>
                <c:pt idx="538">
                  <c:v>0.46216251157407412</c:v>
                </c:pt>
                <c:pt idx="539">
                  <c:v>0.46217408564814816</c:v>
                </c:pt>
                <c:pt idx="540">
                  <c:v>0.46218565972222225</c:v>
                </c:pt>
                <c:pt idx="541">
                  <c:v>0.46219723379629629</c:v>
                </c:pt>
                <c:pt idx="542">
                  <c:v>0.46220880787037039</c:v>
                </c:pt>
                <c:pt idx="543">
                  <c:v>0.46222038194444443</c:v>
                </c:pt>
                <c:pt idx="544">
                  <c:v>0.46223195601851846</c:v>
                </c:pt>
                <c:pt idx="545">
                  <c:v>0.46224353009259261</c:v>
                </c:pt>
                <c:pt idx="546">
                  <c:v>0.46225510416666665</c:v>
                </c:pt>
                <c:pt idx="547">
                  <c:v>0.46226667824074075</c:v>
                </c:pt>
                <c:pt idx="548">
                  <c:v>0.46227825231481479</c:v>
                </c:pt>
                <c:pt idx="549">
                  <c:v>0.46228982638888888</c:v>
                </c:pt>
                <c:pt idx="550">
                  <c:v>0.46230140046296292</c:v>
                </c:pt>
                <c:pt idx="551">
                  <c:v>0.46231297453703707</c:v>
                </c:pt>
                <c:pt idx="552">
                  <c:v>0.46232454861111111</c:v>
                </c:pt>
                <c:pt idx="553">
                  <c:v>0.4623361226851852</c:v>
                </c:pt>
                <c:pt idx="554">
                  <c:v>0.46234769675925924</c:v>
                </c:pt>
                <c:pt idx="555">
                  <c:v>0.46235927083333334</c:v>
                </c:pt>
                <c:pt idx="556">
                  <c:v>0.46237084490740737</c:v>
                </c:pt>
                <c:pt idx="557">
                  <c:v>0.46238241898148152</c:v>
                </c:pt>
                <c:pt idx="558">
                  <c:v>0.46239399305555556</c:v>
                </c:pt>
                <c:pt idx="559">
                  <c:v>0.46240556712962966</c:v>
                </c:pt>
                <c:pt idx="560">
                  <c:v>0.4624171412037037</c:v>
                </c:pt>
                <c:pt idx="561">
                  <c:v>0.46242871527777779</c:v>
                </c:pt>
                <c:pt idx="562">
                  <c:v>0.46244028935185183</c:v>
                </c:pt>
                <c:pt idx="563">
                  <c:v>0.46245186342592598</c:v>
                </c:pt>
                <c:pt idx="564">
                  <c:v>0.46246343750000002</c:v>
                </c:pt>
                <c:pt idx="565">
                  <c:v>0.46247501157407406</c:v>
                </c:pt>
                <c:pt idx="566">
                  <c:v>0.46248658564814815</c:v>
                </c:pt>
                <c:pt idx="567">
                  <c:v>0.46249815972222219</c:v>
                </c:pt>
                <c:pt idx="568">
                  <c:v>0.46250973379629629</c:v>
                </c:pt>
                <c:pt idx="569">
                  <c:v>0.46252130787037032</c:v>
                </c:pt>
                <c:pt idx="570">
                  <c:v>0.46253288194444447</c:v>
                </c:pt>
                <c:pt idx="571">
                  <c:v>0.46254445601851851</c:v>
                </c:pt>
                <c:pt idx="572">
                  <c:v>0.46255603009259261</c:v>
                </c:pt>
                <c:pt idx="573">
                  <c:v>0.46256760416666665</c:v>
                </c:pt>
                <c:pt idx="574">
                  <c:v>0.46257917824074074</c:v>
                </c:pt>
                <c:pt idx="575">
                  <c:v>0.46259075231481478</c:v>
                </c:pt>
                <c:pt idx="576">
                  <c:v>0.46260232638888893</c:v>
                </c:pt>
                <c:pt idx="577">
                  <c:v>0.46261390046296297</c:v>
                </c:pt>
                <c:pt idx="578">
                  <c:v>0.46262547453703706</c:v>
                </c:pt>
                <c:pt idx="579">
                  <c:v>0.4626370486111111</c:v>
                </c:pt>
                <c:pt idx="580">
                  <c:v>0.4626486226851852</c:v>
                </c:pt>
                <c:pt idx="581">
                  <c:v>0.46266019675925923</c:v>
                </c:pt>
                <c:pt idx="582">
                  <c:v>0.46267177083333338</c:v>
                </c:pt>
                <c:pt idx="583">
                  <c:v>0.46268334490740742</c:v>
                </c:pt>
                <c:pt idx="584">
                  <c:v>0.46269491898148152</c:v>
                </c:pt>
                <c:pt idx="585">
                  <c:v>0.46270649305555556</c:v>
                </c:pt>
                <c:pt idx="586">
                  <c:v>0.4627180671296296</c:v>
                </c:pt>
                <c:pt idx="587">
                  <c:v>0.46272964120370369</c:v>
                </c:pt>
                <c:pt idx="588">
                  <c:v>0.46274121527777773</c:v>
                </c:pt>
                <c:pt idx="589">
                  <c:v>0.46275278935185188</c:v>
                </c:pt>
                <c:pt idx="590">
                  <c:v>0.46276436342592592</c:v>
                </c:pt>
                <c:pt idx="591">
                  <c:v>0.46277593750000001</c:v>
                </c:pt>
                <c:pt idx="592">
                  <c:v>0.46278751157407405</c:v>
                </c:pt>
                <c:pt idx="593">
                  <c:v>0.46279908564814815</c:v>
                </c:pt>
                <c:pt idx="594">
                  <c:v>0.46281065972222218</c:v>
                </c:pt>
                <c:pt idx="595">
                  <c:v>0.46282223379629633</c:v>
                </c:pt>
                <c:pt idx="596">
                  <c:v>0.46283380787037037</c:v>
                </c:pt>
                <c:pt idx="597">
                  <c:v>0.46284538194444447</c:v>
                </c:pt>
                <c:pt idx="598">
                  <c:v>0.46285695601851851</c:v>
                </c:pt>
                <c:pt idx="599">
                  <c:v>0.4628685300925926</c:v>
                </c:pt>
                <c:pt idx="600">
                  <c:v>0.46288010416666664</c:v>
                </c:pt>
                <c:pt idx="601">
                  <c:v>0.46289167824074079</c:v>
                </c:pt>
                <c:pt idx="602">
                  <c:v>0.46290325231481483</c:v>
                </c:pt>
                <c:pt idx="603">
                  <c:v>0.46291482638888892</c:v>
                </c:pt>
                <c:pt idx="604">
                  <c:v>0.46292640046296296</c:v>
                </c:pt>
                <c:pt idx="605">
                  <c:v>0.462937974537037</c:v>
                </c:pt>
                <c:pt idx="606">
                  <c:v>0.46294954861111109</c:v>
                </c:pt>
                <c:pt idx="607">
                  <c:v>0.46296112268518513</c:v>
                </c:pt>
                <c:pt idx="608">
                  <c:v>0.46297269675925928</c:v>
                </c:pt>
                <c:pt idx="609">
                  <c:v>0.46298427083333332</c:v>
                </c:pt>
                <c:pt idx="610">
                  <c:v>0.46299584490740742</c:v>
                </c:pt>
                <c:pt idx="611">
                  <c:v>0.46300741898148146</c:v>
                </c:pt>
                <c:pt idx="612">
                  <c:v>0.46301899305555555</c:v>
                </c:pt>
                <c:pt idx="613">
                  <c:v>0.46303056712962959</c:v>
                </c:pt>
                <c:pt idx="614">
                  <c:v>0.46304214120370374</c:v>
                </c:pt>
                <c:pt idx="615">
                  <c:v>0.46305371527777778</c:v>
                </c:pt>
                <c:pt idx="616">
                  <c:v>0.46306528935185187</c:v>
                </c:pt>
                <c:pt idx="617">
                  <c:v>0.46307686342592591</c:v>
                </c:pt>
                <c:pt idx="618">
                  <c:v>0.46308843750000001</c:v>
                </c:pt>
                <c:pt idx="619">
                  <c:v>0.46310001157407404</c:v>
                </c:pt>
                <c:pt idx="620">
                  <c:v>0.46311158564814819</c:v>
                </c:pt>
                <c:pt idx="621">
                  <c:v>0.46312315972222223</c:v>
                </c:pt>
                <c:pt idx="622">
                  <c:v>0.46313473379629633</c:v>
                </c:pt>
                <c:pt idx="623">
                  <c:v>0.46314630787037037</c:v>
                </c:pt>
                <c:pt idx="624">
                  <c:v>0.46315788194444446</c:v>
                </c:pt>
                <c:pt idx="625">
                  <c:v>0.4631694560185185</c:v>
                </c:pt>
                <c:pt idx="626">
                  <c:v>0.46318103009259254</c:v>
                </c:pt>
                <c:pt idx="627">
                  <c:v>0.46319260416666669</c:v>
                </c:pt>
                <c:pt idx="628">
                  <c:v>0.46320417824074073</c:v>
                </c:pt>
                <c:pt idx="629">
                  <c:v>0.46321575231481482</c:v>
                </c:pt>
                <c:pt idx="630">
                  <c:v>0.46322732638888886</c:v>
                </c:pt>
                <c:pt idx="631">
                  <c:v>0.46323890046296295</c:v>
                </c:pt>
                <c:pt idx="632">
                  <c:v>0.46325047453703699</c:v>
                </c:pt>
                <c:pt idx="633">
                  <c:v>0.46326204861111114</c:v>
                </c:pt>
                <c:pt idx="634">
                  <c:v>0.46327362268518518</c:v>
                </c:pt>
                <c:pt idx="635">
                  <c:v>0.46328519675925928</c:v>
                </c:pt>
                <c:pt idx="636">
                  <c:v>0.46329677083333332</c:v>
                </c:pt>
                <c:pt idx="637">
                  <c:v>0.46330834490740741</c:v>
                </c:pt>
                <c:pt idx="638">
                  <c:v>0.46331991898148145</c:v>
                </c:pt>
                <c:pt idx="639">
                  <c:v>0.4633314930555556</c:v>
                </c:pt>
                <c:pt idx="640">
                  <c:v>0.46334306712962964</c:v>
                </c:pt>
                <c:pt idx="641">
                  <c:v>0.46335464120370373</c:v>
                </c:pt>
                <c:pt idx="642">
                  <c:v>0.46336621527777777</c:v>
                </c:pt>
                <c:pt idx="643">
                  <c:v>0.46337778935185187</c:v>
                </c:pt>
                <c:pt idx="644">
                  <c:v>0.4633893634259259</c:v>
                </c:pt>
                <c:pt idx="645">
                  <c:v>0.46340093750000005</c:v>
                </c:pt>
                <c:pt idx="646">
                  <c:v>0.46341251157407409</c:v>
                </c:pt>
                <c:pt idx="647">
                  <c:v>0.46342408564814813</c:v>
                </c:pt>
                <c:pt idx="648">
                  <c:v>0.46343565972222223</c:v>
                </c:pt>
                <c:pt idx="649">
                  <c:v>0.46344723379629627</c:v>
                </c:pt>
                <c:pt idx="650">
                  <c:v>0.46345880787037036</c:v>
                </c:pt>
                <c:pt idx="651">
                  <c:v>0.4634703819444444</c:v>
                </c:pt>
                <c:pt idx="652">
                  <c:v>0.46348195601851855</c:v>
                </c:pt>
                <c:pt idx="653">
                  <c:v>0.46349353009259259</c:v>
                </c:pt>
                <c:pt idx="654">
                  <c:v>0.46350510416666668</c:v>
                </c:pt>
                <c:pt idx="655">
                  <c:v>0.46351667824074072</c:v>
                </c:pt>
                <c:pt idx="656">
                  <c:v>0.46352825231481481</c:v>
                </c:pt>
                <c:pt idx="657">
                  <c:v>0.46353982638888885</c:v>
                </c:pt>
                <c:pt idx="658">
                  <c:v>0.463551400462963</c:v>
                </c:pt>
                <c:pt idx="659">
                  <c:v>0.46356297453703704</c:v>
                </c:pt>
                <c:pt idx="660">
                  <c:v>0.46357454861111114</c:v>
                </c:pt>
                <c:pt idx="661">
                  <c:v>0.46358612268518518</c:v>
                </c:pt>
                <c:pt idx="662">
                  <c:v>0.46359769675925927</c:v>
                </c:pt>
                <c:pt idx="663">
                  <c:v>0.46360927083333331</c:v>
                </c:pt>
                <c:pt idx="664">
                  <c:v>0.46362084490740746</c:v>
                </c:pt>
                <c:pt idx="665">
                  <c:v>0.4636324189814815</c:v>
                </c:pt>
                <c:pt idx="666">
                  <c:v>0.46364399305555559</c:v>
                </c:pt>
                <c:pt idx="667">
                  <c:v>0.46365556712962963</c:v>
                </c:pt>
                <c:pt idx="668">
                  <c:v>0.46366714120370367</c:v>
                </c:pt>
                <c:pt idx="669">
                  <c:v>0.46367871527777776</c:v>
                </c:pt>
                <c:pt idx="670">
                  <c:v>0.4636902893518518</c:v>
                </c:pt>
                <c:pt idx="671">
                  <c:v>0.46370186342592595</c:v>
                </c:pt>
                <c:pt idx="672">
                  <c:v>0.46371343749999999</c:v>
                </c:pt>
                <c:pt idx="673">
                  <c:v>0.46372501157407409</c:v>
                </c:pt>
                <c:pt idx="674">
                  <c:v>0.46373658564814813</c:v>
                </c:pt>
                <c:pt idx="675">
                  <c:v>0.46374815972222222</c:v>
                </c:pt>
                <c:pt idx="676">
                  <c:v>0.46375973379629626</c:v>
                </c:pt>
                <c:pt idx="677">
                  <c:v>0.46377130787037041</c:v>
                </c:pt>
                <c:pt idx="678">
                  <c:v>0.46378288194444445</c:v>
                </c:pt>
                <c:pt idx="679">
                  <c:v>0.46379445601851854</c:v>
                </c:pt>
                <c:pt idx="680">
                  <c:v>0.46380603009259258</c:v>
                </c:pt>
                <c:pt idx="681">
                  <c:v>0.46381760416666667</c:v>
                </c:pt>
                <c:pt idx="682">
                  <c:v>0.46382917824074071</c:v>
                </c:pt>
                <c:pt idx="683">
                  <c:v>0.46384075231481486</c:v>
                </c:pt>
                <c:pt idx="684">
                  <c:v>0.4638523263888889</c:v>
                </c:pt>
                <c:pt idx="685">
                  <c:v>0.463863900462963</c:v>
                </c:pt>
                <c:pt idx="686">
                  <c:v>0.46387547453703704</c:v>
                </c:pt>
                <c:pt idx="687">
                  <c:v>0.46388704861111107</c:v>
                </c:pt>
                <c:pt idx="688">
                  <c:v>0.46389862268518517</c:v>
                </c:pt>
                <c:pt idx="689">
                  <c:v>0.46391019675925921</c:v>
                </c:pt>
                <c:pt idx="690">
                  <c:v>0.46392177083333336</c:v>
                </c:pt>
                <c:pt idx="691">
                  <c:v>0.4639333449074074</c:v>
                </c:pt>
                <c:pt idx="692">
                  <c:v>0.46394491898148149</c:v>
                </c:pt>
                <c:pt idx="693">
                  <c:v>0.46395649305555553</c:v>
                </c:pt>
                <c:pt idx="694">
                  <c:v>0.46396806712962962</c:v>
                </c:pt>
                <c:pt idx="695">
                  <c:v>0.46397964120370366</c:v>
                </c:pt>
                <c:pt idx="696">
                  <c:v>0.46399121527777781</c:v>
                </c:pt>
                <c:pt idx="697">
                  <c:v>0.46400278935185185</c:v>
                </c:pt>
                <c:pt idx="698">
                  <c:v>0.46401436342592595</c:v>
                </c:pt>
                <c:pt idx="699">
                  <c:v>0.46402593749999999</c:v>
                </c:pt>
                <c:pt idx="700">
                  <c:v>0.46403751157407408</c:v>
                </c:pt>
                <c:pt idx="701">
                  <c:v>0.46404908564814812</c:v>
                </c:pt>
                <c:pt idx="702">
                  <c:v>0.46406065972222227</c:v>
                </c:pt>
                <c:pt idx="703">
                  <c:v>0.46407223379629631</c:v>
                </c:pt>
                <c:pt idx="704">
                  <c:v>0.4640838078703704</c:v>
                </c:pt>
                <c:pt idx="705">
                  <c:v>0.46409538194444444</c:v>
                </c:pt>
                <c:pt idx="706">
                  <c:v>0.46410695601851853</c:v>
                </c:pt>
                <c:pt idx="707">
                  <c:v>0.46411853009259257</c:v>
                </c:pt>
                <c:pt idx="708">
                  <c:v>0.46413010416666661</c:v>
                </c:pt>
                <c:pt idx="709">
                  <c:v>0.46414167824074076</c:v>
                </c:pt>
                <c:pt idx="710">
                  <c:v>0.4641532523148148</c:v>
                </c:pt>
                <c:pt idx="711">
                  <c:v>0.4641648263888889</c:v>
                </c:pt>
                <c:pt idx="712">
                  <c:v>0.46417640046296293</c:v>
                </c:pt>
                <c:pt idx="713">
                  <c:v>0.46418797453703703</c:v>
                </c:pt>
                <c:pt idx="714">
                  <c:v>0.46419954861111107</c:v>
                </c:pt>
                <c:pt idx="715">
                  <c:v>0.46421112268518522</c:v>
                </c:pt>
                <c:pt idx="716">
                  <c:v>0.46422269675925926</c:v>
                </c:pt>
                <c:pt idx="717">
                  <c:v>0.46423427083333335</c:v>
                </c:pt>
                <c:pt idx="718">
                  <c:v>0.46424584490740739</c:v>
                </c:pt>
                <c:pt idx="719">
                  <c:v>0.46425741898148148</c:v>
                </c:pt>
                <c:pt idx="720">
                  <c:v>0.46426899305555552</c:v>
                </c:pt>
                <c:pt idx="721">
                  <c:v>0.46428056712962967</c:v>
                </c:pt>
                <c:pt idx="722">
                  <c:v>0.46429214120370371</c:v>
                </c:pt>
                <c:pt idx="723">
                  <c:v>0.46430371527777781</c:v>
                </c:pt>
                <c:pt idx="724">
                  <c:v>0.46431528935185185</c:v>
                </c:pt>
                <c:pt idx="725">
                  <c:v>0.46432686342592594</c:v>
                </c:pt>
                <c:pt idx="726">
                  <c:v>0.46433843749999998</c:v>
                </c:pt>
                <c:pt idx="727">
                  <c:v>0.46435001157407413</c:v>
                </c:pt>
                <c:pt idx="728">
                  <c:v>0.46436158564814817</c:v>
                </c:pt>
                <c:pt idx="729">
                  <c:v>0.46437315972222221</c:v>
                </c:pt>
                <c:pt idx="730">
                  <c:v>0.4643847337962963</c:v>
                </c:pt>
                <c:pt idx="731">
                  <c:v>0.46439630787037034</c:v>
                </c:pt>
                <c:pt idx="732">
                  <c:v>0.46440788194444443</c:v>
                </c:pt>
                <c:pt idx="733">
                  <c:v>0.46441945601851847</c:v>
                </c:pt>
                <c:pt idx="734">
                  <c:v>0.46443103009259262</c:v>
                </c:pt>
                <c:pt idx="735">
                  <c:v>0.46444260416666666</c:v>
                </c:pt>
                <c:pt idx="736">
                  <c:v>0.46445417824074076</c:v>
                </c:pt>
                <c:pt idx="737">
                  <c:v>0.46446575231481479</c:v>
                </c:pt>
                <c:pt idx="738">
                  <c:v>0.46447732638888889</c:v>
                </c:pt>
                <c:pt idx="739">
                  <c:v>0.46448890046296293</c:v>
                </c:pt>
                <c:pt idx="740">
                  <c:v>0.46450047453703708</c:v>
                </c:pt>
                <c:pt idx="741">
                  <c:v>0.46451204861111112</c:v>
                </c:pt>
                <c:pt idx="742">
                  <c:v>0.46452362268518521</c:v>
                </c:pt>
                <c:pt idx="743">
                  <c:v>0.46453519675925925</c:v>
                </c:pt>
                <c:pt idx="744">
                  <c:v>0.46454677083333334</c:v>
                </c:pt>
                <c:pt idx="745">
                  <c:v>0.46455834490740738</c:v>
                </c:pt>
                <c:pt idx="746">
                  <c:v>0.46456991898148153</c:v>
                </c:pt>
                <c:pt idx="747">
                  <c:v>0.46458149305555557</c:v>
                </c:pt>
                <c:pt idx="748">
                  <c:v>0.46459306712962967</c:v>
                </c:pt>
                <c:pt idx="749">
                  <c:v>0.46460464120370371</c:v>
                </c:pt>
                <c:pt idx="750">
                  <c:v>0.46461621527777774</c:v>
                </c:pt>
                <c:pt idx="751">
                  <c:v>0.46462778935185184</c:v>
                </c:pt>
                <c:pt idx="752">
                  <c:v>0.46463936342592588</c:v>
                </c:pt>
                <c:pt idx="753">
                  <c:v>0.46465093750000003</c:v>
                </c:pt>
                <c:pt idx="754">
                  <c:v>0.46466251157407407</c:v>
                </c:pt>
                <c:pt idx="755">
                  <c:v>0.46467408564814816</c:v>
                </c:pt>
                <c:pt idx="756">
                  <c:v>0.4646856597222222</c:v>
                </c:pt>
                <c:pt idx="757">
                  <c:v>0.46469723379629629</c:v>
                </c:pt>
                <c:pt idx="758">
                  <c:v>0.46470880787037033</c:v>
                </c:pt>
                <c:pt idx="759">
                  <c:v>0.46472038194444448</c:v>
                </c:pt>
                <c:pt idx="760">
                  <c:v>0.46473195601851852</c:v>
                </c:pt>
                <c:pt idx="761">
                  <c:v>0.46474353009259262</c:v>
                </c:pt>
                <c:pt idx="762">
                  <c:v>0.46475510416666665</c:v>
                </c:pt>
                <c:pt idx="763">
                  <c:v>0.46476667824074075</c:v>
                </c:pt>
                <c:pt idx="764">
                  <c:v>0.46477825231481479</c:v>
                </c:pt>
                <c:pt idx="765">
                  <c:v>0.46478982638888894</c:v>
                </c:pt>
                <c:pt idx="766">
                  <c:v>0.46480140046296298</c:v>
                </c:pt>
                <c:pt idx="767">
                  <c:v>0.46481297453703707</c:v>
                </c:pt>
                <c:pt idx="768">
                  <c:v>0.46482454861111111</c:v>
                </c:pt>
                <c:pt idx="769">
                  <c:v>0.46483612268518515</c:v>
                </c:pt>
                <c:pt idx="770">
                  <c:v>0.46484769675925924</c:v>
                </c:pt>
                <c:pt idx="771">
                  <c:v>0.46485927083333328</c:v>
                </c:pt>
                <c:pt idx="772">
                  <c:v>0.46487084490740743</c:v>
                </c:pt>
                <c:pt idx="773">
                  <c:v>0.46488241898148147</c:v>
                </c:pt>
                <c:pt idx="774">
                  <c:v>0.46489399305555557</c:v>
                </c:pt>
                <c:pt idx="775">
                  <c:v>0.4649055671296296</c:v>
                </c:pt>
                <c:pt idx="776">
                  <c:v>0.4649171412037037</c:v>
                </c:pt>
                <c:pt idx="777">
                  <c:v>0.46492871527777774</c:v>
                </c:pt>
                <c:pt idx="778">
                  <c:v>0.46494028935185189</c:v>
                </c:pt>
                <c:pt idx="779">
                  <c:v>0.46495186342592593</c:v>
                </c:pt>
                <c:pt idx="780">
                  <c:v>0.46496343750000002</c:v>
                </c:pt>
                <c:pt idx="781">
                  <c:v>0.46497501157407406</c:v>
                </c:pt>
                <c:pt idx="782">
                  <c:v>0.46498658564814815</c:v>
                </c:pt>
                <c:pt idx="783">
                  <c:v>0.46499815972222219</c:v>
                </c:pt>
                <c:pt idx="784">
                  <c:v>0.46500973379629634</c:v>
                </c:pt>
                <c:pt idx="785">
                  <c:v>0.46502130787037038</c:v>
                </c:pt>
                <c:pt idx="786">
                  <c:v>0.46503288194444448</c:v>
                </c:pt>
                <c:pt idx="787">
                  <c:v>0.46504445601851851</c:v>
                </c:pt>
                <c:pt idx="788">
                  <c:v>0.46505603009259261</c:v>
                </c:pt>
                <c:pt idx="789">
                  <c:v>0.46506760416666665</c:v>
                </c:pt>
                <c:pt idx="790">
                  <c:v>0.46507917824074069</c:v>
                </c:pt>
                <c:pt idx="791">
                  <c:v>0.46509075231481484</c:v>
                </c:pt>
                <c:pt idx="792">
                  <c:v>0.46510232638888888</c:v>
                </c:pt>
                <c:pt idx="793">
                  <c:v>0.46511390046296297</c:v>
                </c:pt>
                <c:pt idx="794">
                  <c:v>0.46512547453703701</c:v>
                </c:pt>
                <c:pt idx="795">
                  <c:v>0.4651370486111111</c:v>
                </c:pt>
                <c:pt idx="796">
                  <c:v>0.46514862268518514</c:v>
                </c:pt>
                <c:pt idx="797">
                  <c:v>0.46516019675925929</c:v>
                </c:pt>
                <c:pt idx="798">
                  <c:v>0.46517177083333333</c:v>
                </c:pt>
                <c:pt idx="799">
                  <c:v>0.46518334490740743</c:v>
                </c:pt>
                <c:pt idx="800">
                  <c:v>0.46519491898148146</c:v>
                </c:pt>
                <c:pt idx="801">
                  <c:v>0.46520649305555556</c:v>
                </c:pt>
                <c:pt idx="802">
                  <c:v>0.4652180671296296</c:v>
                </c:pt>
                <c:pt idx="803">
                  <c:v>0.46522964120370375</c:v>
                </c:pt>
                <c:pt idx="804">
                  <c:v>0.46524121527777779</c:v>
                </c:pt>
                <c:pt idx="805">
                  <c:v>0.46525278935185188</c:v>
                </c:pt>
                <c:pt idx="806">
                  <c:v>0.46526436342592592</c:v>
                </c:pt>
                <c:pt idx="807">
                  <c:v>0.46527593750000001</c:v>
                </c:pt>
                <c:pt idx="808">
                  <c:v>0.46528751157407405</c:v>
                </c:pt>
                <c:pt idx="809">
                  <c:v>0.4652990856481482</c:v>
                </c:pt>
                <c:pt idx="810">
                  <c:v>0.46531065972222224</c:v>
                </c:pt>
                <c:pt idx="811">
                  <c:v>0.46532223379629628</c:v>
                </c:pt>
                <c:pt idx="812">
                  <c:v>0.46533380787037038</c:v>
                </c:pt>
                <c:pt idx="813">
                  <c:v>0.46534538194444441</c:v>
                </c:pt>
                <c:pt idx="814">
                  <c:v>0.46535695601851851</c:v>
                </c:pt>
                <c:pt idx="815">
                  <c:v>0.46536853009259255</c:v>
                </c:pt>
                <c:pt idx="816">
                  <c:v>0.4653801041666667</c:v>
                </c:pt>
                <c:pt idx="817">
                  <c:v>0.46539167824074074</c:v>
                </c:pt>
                <c:pt idx="818">
                  <c:v>0.46540325231481483</c:v>
                </c:pt>
                <c:pt idx="819">
                  <c:v>0.46541482638888887</c:v>
                </c:pt>
                <c:pt idx="820">
                  <c:v>0.46542640046296296</c:v>
                </c:pt>
                <c:pt idx="821">
                  <c:v>0.465437974537037</c:v>
                </c:pt>
                <c:pt idx="822">
                  <c:v>0.46544954861111115</c:v>
                </c:pt>
                <c:pt idx="823">
                  <c:v>0.46546112268518519</c:v>
                </c:pt>
                <c:pt idx="824">
                  <c:v>0.46547269675925929</c:v>
                </c:pt>
                <c:pt idx="825">
                  <c:v>0.46548427083333332</c:v>
                </c:pt>
                <c:pt idx="826">
                  <c:v>0.46549584490740742</c:v>
                </c:pt>
                <c:pt idx="827">
                  <c:v>0.46550741898148146</c:v>
                </c:pt>
                <c:pt idx="828">
                  <c:v>0.46551899305555561</c:v>
                </c:pt>
                <c:pt idx="829">
                  <c:v>0.46553056712962965</c:v>
                </c:pt>
                <c:pt idx="830">
                  <c:v>0.46554214120370369</c:v>
                </c:pt>
                <c:pt idx="831">
                  <c:v>0.46555371527777778</c:v>
                </c:pt>
                <c:pt idx="832">
                  <c:v>0.46556528935185182</c:v>
                </c:pt>
                <c:pt idx="833">
                  <c:v>0.46557686342592591</c:v>
                </c:pt>
                <c:pt idx="834">
                  <c:v>0.46558843749999995</c:v>
                </c:pt>
                <c:pt idx="835">
                  <c:v>0.4656000115740741</c:v>
                </c:pt>
                <c:pt idx="836">
                  <c:v>0.46561158564814814</c:v>
                </c:pt>
                <c:pt idx="837">
                  <c:v>0.46562315972222224</c:v>
                </c:pt>
                <c:pt idx="838">
                  <c:v>0.46563473379629627</c:v>
                </c:pt>
                <c:pt idx="839">
                  <c:v>0.46564630787037037</c:v>
                </c:pt>
                <c:pt idx="840">
                  <c:v>0.46565788194444441</c:v>
                </c:pt>
                <c:pt idx="841">
                  <c:v>0.46566945601851856</c:v>
                </c:pt>
                <c:pt idx="842">
                  <c:v>0.4656810300925926</c:v>
                </c:pt>
                <c:pt idx="843">
                  <c:v>0.46569260416666669</c:v>
                </c:pt>
                <c:pt idx="844">
                  <c:v>0.46570417824074073</c:v>
                </c:pt>
                <c:pt idx="845">
                  <c:v>0.46571575231481482</c:v>
                </c:pt>
                <c:pt idx="846">
                  <c:v>0.46572732638888886</c:v>
                </c:pt>
                <c:pt idx="847">
                  <c:v>0.46573890046296301</c:v>
                </c:pt>
                <c:pt idx="848">
                  <c:v>0.46575047453703705</c:v>
                </c:pt>
                <c:pt idx="849">
                  <c:v>0.46576204861111115</c:v>
                </c:pt>
                <c:pt idx="850">
                  <c:v>0.46577362268518518</c:v>
                </c:pt>
                <c:pt idx="851">
                  <c:v>0.46578519675925922</c:v>
                </c:pt>
                <c:pt idx="852">
                  <c:v>0.46579677083333332</c:v>
                </c:pt>
                <c:pt idx="853">
                  <c:v>0.46580834490740736</c:v>
                </c:pt>
                <c:pt idx="854">
                  <c:v>0.46581991898148151</c:v>
                </c:pt>
                <c:pt idx="855">
                  <c:v>0.46583149305555555</c:v>
                </c:pt>
                <c:pt idx="856">
                  <c:v>0.46584306712962964</c:v>
                </c:pt>
                <c:pt idx="857">
                  <c:v>0.46585464120370368</c:v>
                </c:pt>
                <c:pt idx="858">
                  <c:v>0.46586621527777777</c:v>
                </c:pt>
                <c:pt idx="859">
                  <c:v>0.46587778935185181</c:v>
                </c:pt>
                <c:pt idx="860">
                  <c:v>0.46588936342592596</c:v>
                </c:pt>
                <c:pt idx="861">
                  <c:v>0.4659009375</c:v>
                </c:pt>
                <c:pt idx="862">
                  <c:v>0.4659125115740741</c:v>
                </c:pt>
                <c:pt idx="863">
                  <c:v>0.46592408564814813</c:v>
                </c:pt>
                <c:pt idx="864">
                  <c:v>0.46593565972222223</c:v>
                </c:pt>
                <c:pt idx="865">
                  <c:v>0.46594723379629627</c:v>
                </c:pt>
                <c:pt idx="866">
                  <c:v>0.46595880787037042</c:v>
                </c:pt>
                <c:pt idx="867">
                  <c:v>0.46597038194444446</c:v>
                </c:pt>
                <c:pt idx="868">
                  <c:v>0.46598195601851855</c:v>
                </c:pt>
                <c:pt idx="869">
                  <c:v>0.46599353009259259</c:v>
                </c:pt>
                <c:pt idx="870">
                  <c:v>0.46600510416666668</c:v>
                </c:pt>
                <c:pt idx="871">
                  <c:v>0.46601667824074072</c:v>
                </c:pt>
                <c:pt idx="872">
                  <c:v>0.46602825231481476</c:v>
                </c:pt>
                <c:pt idx="873">
                  <c:v>0.46603982638888891</c:v>
                </c:pt>
                <c:pt idx="874">
                  <c:v>0.46605140046296295</c:v>
                </c:pt>
                <c:pt idx="875">
                  <c:v>0.46606297453703704</c:v>
                </c:pt>
                <c:pt idx="876">
                  <c:v>0.46607454861111108</c:v>
                </c:pt>
                <c:pt idx="877">
                  <c:v>0.46608612268518518</c:v>
                </c:pt>
                <c:pt idx="878">
                  <c:v>0.46609769675925922</c:v>
                </c:pt>
                <c:pt idx="879">
                  <c:v>0.46610927083333337</c:v>
                </c:pt>
                <c:pt idx="880">
                  <c:v>0.46612084490740741</c:v>
                </c:pt>
                <c:pt idx="881">
                  <c:v>0.4661324189814815</c:v>
                </c:pt>
                <c:pt idx="882">
                  <c:v>0.46614399305555554</c:v>
                </c:pt>
                <c:pt idx="883">
                  <c:v>0.46615556712962963</c:v>
                </c:pt>
                <c:pt idx="884">
                  <c:v>0.46616714120370367</c:v>
                </c:pt>
                <c:pt idx="885">
                  <c:v>0.46617871527777782</c:v>
                </c:pt>
                <c:pt idx="886">
                  <c:v>0.46619028935185186</c:v>
                </c:pt>
                <c:pt idx="887">
                  <c:v>0.46620186342592596</c:v>
                </c:pt>
                <c:pt idx="888">
                  <c:v>0.46621343749999999</c:v>
                </c:pt>
                <c:pt idx="889">
                  <c:v>0.46622501157407409</c:v>
                </c:pt>
                <c:pt idx="890">
                  <c:v>0.46623658564814813</c:v>
                </c:pt>
                <c:pt idx="891">
                  <c:v>0.46624815972222217</c:v>
                </c:pt>
                <c:pt idx="892">
                  <c:v>0.46625973379629632</c:v>
                </c:pt>
                <c:pt idx="893">
                  <c:v>0.46627130787037036</c:v>
                </c:pt>
                <c:pt idx="894">
                  <c:v>0.46628288194444445</c:v>
                </c:pt>
                <c:pt idx="895">
                  <c:v>0.46629445601851849</c:v>
                </c:pt>
                <c:pt idx="896">
                  <c:v>0.46630603009259258</c:v>
                </c:pt>
                <c:pt idx="897">
                  <c:v>0.46631760416666662</c:v>
                </c:pt>
                <c:pt idx="898">
                  <c:v>0.46632917824074077</c:v>
                </c:pt>
                <c:pt idx="899">
                  <c:v>0.46634075231481481</c:v>
                </c:pt>
                <c:pt idx="900">
                  <c:v>0.4663523263888889</c:v>
                </c:pt>
                <c:pt idx="901">
                  <c:v>0.46636390046296294</c:v>
                </c:pt>
                <c:pt idx="902">
                  <c:v>0.46637547453703704</c:v>
                </c:pt>
                <c:pt idx="903">
                  <c:v>0.46638704861111108</c:v>
                </c:pt>
                <c:pt idx="904">
                  <c:v>0.46639862268518523</c:v>
                </c:pt>
                <c:pt idx="905">
                  <c:v>0.46641019675925927</c:v>
                </c:pt>
                <c:pt idx="906">
                  <c:v>0.46642177083333336</c:v>
                </c:pt>
                <c:pt idx="907">
                  <c:v>0.4664333449074074</c:v>
                </c:pt>
                <c:pt idx="908">
                  <c:v>0.46644491898148149</c:v>
                </c:pt>
                <c:pt idx="909">
                  <c:v>0.46645649305555553</c:v>
                </c:pt>
                <c:pt idx="910">
                  <c:v>0.46646806712962968</c:v>
                </c:pt>
                <c:pt idx="911">
                  <c:v>0.46647964120370372</c:v>
                </c:pt>
                <c:pt idx="912">
                  <c:v>0.46649121527777782</c:v>
                </c:pt>
                <c:pt idx="913">
                  <c:v>0.46650278935185185</c:v>
                </c:pt>
                <c:pt idx="914">
                  <c:v>0.46651436342592589</c:v>
                </c:pt>
                <c:pt idx="915">
                  <c:v>0.46652593749999999</c:v>
                </c:pt>
                <c:pt idx="916">
                  <c:v>0.46653751157407403</c:v>
                </c:pt>
                <c:pt idx="917">
                  <c:v>0.46654908564814818</c:v>
                </c:pt>
                <c:pt idx="918">
                  <c:v>0.46656065972222222</c:v>
                </c:pt>
                <c:pt idx="919">
                  <c:v>0.46657223379629631</c:v>
                </c:pt>
                <c:pt idx="920">
                  <c:v>0.46658380787037035</c:v>
                </c:pt>
                <c:pt idx="921">
                  <c:v>0.46659538194444444</c:v>
                </c:pt>
                <c:pt idx="922">
                  <c:v>0.46660695601851848</c:v>
                </c:pt>
                <c:pt idx="923">
                  <c:v>0.46661853009259263</c:v>
                </c:pt>
                <c:pt idx="924">
                  <c:v>0.46663010416666667</c:v>
                </c:pt>
                <c:pt idx="925">
                  <c:v>0.46664167824074076</c:v>
                </c:pt>
                <c:pt idx="926">
                  <c:v>0.4666532523148148</c:v>
                </c:pt>
                <c:pt idx="927">
                  <c:v>0.4666648263888889</c:v>
                </c:pt>
                <c:pt idx="928">
                  <c:v>0.46667640046296294</c:v>
                </c:pt>
                <c:pt idx="929">
                  <c:v>0.46668797453703709</c:v>
                </c:pt>
                <c:pt idx="930">
                  <c:v>0.46669954861111113</c:v>
                </c:pt>
                <c:pt idx="931">
                  <c:v>0.46671112268518522</c:v>
                </c:pt>
                <c:pt idx="932">
                  <c:v>0.46672269675925926</c:v>
                </c:pt>
                <c:pt idx="933">
                  <c:v>0.4667342708333333</c:v>
                </c:pt>
                <c:pt idx="934">
                  <c:v>0.46674584490740739</c:v>
                </c:pt>
                <c:pt idx="935">
                  <c:v>0.46675741898148143</c:v>
                </c:pt>
                <c:pt idx="936">
                  <c:v>0.46676899305555558</c:v>
                </c:pt>
                <c:pt idx="937">
                  <c:v>0.46678056712962962</c:v>
                </c:pt>
                <c:pt idx="938">
                  <c:v>0.46679214120370371</c:v>
                </c:pt>
                <c:pt idx="939">
                  <c:v>0.46680371527777775</c:v>
                </c:pt>
                <c:pt idx="940">
                  <c:v>0.46681528935185185</c:v>
                </c:pt>
                <c:pt idx="941">
                  <c:v>0.46682686342592589</c:v>
                </c:pt>
                <c:pt idx="942">
                  <c:v>0.46683843750000004</c:v>
                </c:pt>
                <c:pt idx="943">
                  <c:v>0.46685001157407408</c:v>
                </c:pt>
                <c:pt idx="944">
                  <c:v>0.46686158564814817</c:v>
                </c:pt>
                <c:pt idx="945">
                  <c:v>0.46687315972222221</c:v>
                </c:pt>
                <c:pt idx="946">
                  <c:v>0.4668847337962963</c:v>
                </c:pt>
                <c:pt idx="947">
                  <c:v>0.46689630787037034</c:v>
                </c:pt>
                <c:pt idx="948">
                  <c:v>0.46690788194444449</c:v>
                </c:pt>
                <c:pt idx="949">
                  <c:v>0.46691945601851853</c:v>
                </c:pt>
                <c:pt idx="950">
                  <c:v>0.46693103009259262</c:v>
                </c:pt>
                <c:pt idx="951">
                  <c:v>0.46694260416666666</c:v>
                </c:pt>
                <c:pt idx="952">
                  <c:v>0.46695417824074076</c:v>
                </c:pt>
                <c:pt idx="953">
                  <c:v>0.4669657523148148</c:v>
                </c:pt>
                <c:pt idx="954">
                  <c:v>0.46697732638888884</c:v>
                </c:pt>
                <c:pt idx="955">
                  <c:v>0.46698890046296299</c:v>
                </c:pt>
                <c:pt idx="956">
                  <c:v>0.46700047453703702</c:v>
                </c:pt>
                <c:pt idx="957">
                  <c:v>0.46701204861111112</c:v>
                </c:pt>
                <c:pt idx="958">
                  <c:v>0.46702362268518516</c:v>
                </c:pt>
                <c:pt idx="959">
                  <c:v>0.46703519675925925</c:v>
                </c:pt>
                <c:pt idx="960">
                  <c:v>0.46704677083333329</c:v>
                </c:pt>
                <c:pt idx="961">
                  <c:v>0.46705834490740744</c:v>
                </c:pt>
                <c:pt idx="962">
                  <c:v>0.46706991898148148</c:v>
                </c:pt>
                <c:pt idx="963">
                  <c:v>0.46708149305555557</c:v>
                </c:pt>
                <c:pt idx="964">
                  <c:v>0.46709306712962961</c:v>
                </c:pt>
                <c:pt idx="965">
                  <c:v>0.46710464120370371</c:v>
                </c:pt>
                <c:pt idx="966">
                  <c:v>0.46711621527777775</c:v>
                </c:pt>
                <c:pt idx="967">
                  <c:v>0.4671277893518519</c:v>
                </c:pt>
                <c:pt idx="968">
                  <c:v>0.46713936342592594</c:v>
                </c:pt>
                <c:pt idx="969">
                  <c:v>0.46715093750000003</c:v>
                </c:pt>
                <c:pt idx="970">
                  <c:v>0.46716251157407407</c:v>
                </c:pt>
                <c:pt idx="971">
                  <c:v>0.46717408564814816</c:v>
                </c:pt>
                <c:pt idx="972">
                  <c:v>0.4671856597222222</c:v>
                </c:pt>
                <c:pt idx="973">
                  <c:v>0.46719723379629635</c:v>
                </c:pt>
                <c:pt idx="974">
                  <c:v>0.46720880787037039</c:v>
                </c:pt>
                <c:pt idx="975">
                  <c:v>0.46722038194444443</c:v>
                </c:pt>
                <c:pt idx="976">
                  <c:v>0.46723195601851852</c:v>
                </c:pt>
                <c:pt idx="977">
                  <c:v>0.46724353009259256</c:v>
                </c:pt>
                <c:pt idx="978">
                  <c:v>0.46725510416666666</c:v>
                </c:pt>
                <c:pt idx="979">
                  <c:v>0.4672666782407407</c:v>
                </c:pt>
                <c:pt idx="980">
                  <c:v>0.46727825231481485</c:v>
                </c:pt>
                <c:pt idx="981">
                  <c:v>0.46728982638888888</c:v>
                </c:pt>
                <c:pt idx="982">
                  <c:v>0.46730140046296298</c:v>
                </c:pt>
                <c:pt idx="983">
                  <c:v>0.46731297453703702</c:v>
                </c:pt>
                <c:pt idx="984">
                  <c:v>0.46732454861111111</c:v>
                </c:pt>
                <c:pt idx="985">
                  <c:v>0.46733612268518515</c:v>
                </c:pt>
                <c:pt idx="986">
                  <c:v>0.4673476967592593</c:v>
                </c:pt>
                <c:pt idx="987">
                  <c:v>0.46735927083333334</c:v>
                </c:pt>
                <c:pt idx="988">
                  <c:v>0.46737084490740743</c:v>
                </c:pt>
                <c:pt idx="989">
                  <c:v>0.46738241898148147</c:v>
                </c:pt>
                <c:pt idx="990">
                  <c:v>0.46739399305555557</c:v>
                </c:pt>
                <c:pt idx="991">
                  <c:v>0.46740556712962961</c:v>
                </c:pt>
                <c:pt idx="992">
                  <c:v>0.46741714120370376</c:v>
                </c:pt>
                <c:pt idx="993">
                  <c:v>0.4674287152777778</c:v>
                </c:pt>
                <c:pt idx="994">
                  <c:v>0.46744028935185183</c:v>
                </c:pt>
                <c:pt idx="995">
                  <c:v>0.46745186342592593</c:v>
                </c:pt>
                <c:pt idx="996">
                  <c:v>0.46746343749999997</c:v>
                </c:pt>
                <c:pt idx="997">
                  <c:v>0.46747501157407406</c:v>
                </c:pt>
                <c:pt idx="998">
                  <c:v>0.4674865856481481</c:v>
                </c:pt>
                <c:pt idx="999">
                  <c:v>0.46749815972222225</c:v>
                </c:pt>
                <c:pt idx="1000">
                  <c:v>0.46750973379629629</c:v>
                </c:pt>
                <c:pt idx="1001">
                  <c:v>0.46752130787037038</c:v>
                </c:pt>
                <c:pt idx="1002">
                  <c:v>0.46753288194444442</c:v>
                </c:pt>
                <c:pt idx="1003">
                  <c:v>0.46754445601851852</c:v>
                </c:pt>
                <c:pt idx="1004">
                  <c:v>0.46755603009259256</c:v>
                </c:pt>
                <c:pt idx="1005">
                  <c:v>0.46756760416666671</c:v>
                </c:pt>
                <c:pt idx="1006">
                  <c:v>0.46757917824074074</c:v>
                </c:pt>
                <c:pt idx="1007">
                  <c:v>0.46759075231481484</c:v>
                </c:pt>
                <c:pt idx="1008">
                  <c:v>0.46760232638888888</c:v>
                </c:pt>
                <c:pt idx="1009">
                  <c:v>0.46761390046296297</c:v>
                </c:pt>
                <c:pt idx="1010">
                  <c:v>0.46762547453703701</c:v>
                </c:pt>
                <c:pt idx="1011">
                  <c:v>0.46763704861111116</c:v>
                </c:pt>
                <c:pt idx="1012">
                  <c:v>0.4676486226851852</c:v>
                </c:pt>
                <c:pt idx="1013">
                  <c:v>0.46766019675925929</c:v>
                </c:pt>
                <c:pt idx="1014">
                  <c:v>0.46767177083333333</c:v>
                </c:pt>
                <c:pt idx="1015">
                  <c:v>0.46768334490740737</c:v>
                </c:pt>
                <c:pt idx="1016">
                  <c:v>0.46769491898148147</c:v>
                </c:pt>
                <c:pt idx="1017">
                  <c:v>0.46770649305555551</c:v>
                </c:pt>
                <c:pt idx="1018">
                  <c:v>0.46771806712962966</c:v>
                </c:pt>
                <c:pt idx="1019">
                  <c:v>0.46772964120370369</c:v>
                </c:pt>
                <c:pt idx="1020">
                  <c:v>0.46774121527777779</c:v>
                </c:pt>
                <c:pt idx="1021">
                  <c:v>0.46775278935185183</c:v>
                </c:pt>
                <c:pt idx="1022">
                  <c:v>0.46776436342592592</c:v>
                </c:pt>
                <c:pt idx="1023">
                  <c:v>0.46777593749999996</c:v>
                </c:pt>
                <c:pt idx="1024">
                  <c:v>0.46778751157407411</c:v>
                </c:pt>
                <c:pt idx="1025">
                  <c:v>0.46779908564814815</c:v>
                </c:pt>
                <c:pt idx="1026">
                  <c:v>0.46781065972222224</c:v>
                </c:pt>
                <c:pt idx="1027">
                  <c:v>0.46782223379629628</c:v>
                </c:pt>
                <c:pt idx="1028">
                  <c:v>0.46783380787037038</c:v>
                </c:pt>
                <c:pt idx="1029">
                  <c:v>0.46784538194444442</c:v>
                </c:pt>
                <c:pt idx="1030">
                  <c:v>0.46785695601851857</c:v>
                </c:pt>
                <c:pt idx="1031">
                  <c:v>0.4678685300925926</c:v>
                </c:pt>
                <c:pt idx="1032">
                  <c:v>0.4678801041666667</c:v>
                </c:pt>
                <c:pt idx="1033">
                  <c:v>0.46789167824074074</c:v>
                </c:pt>
                <c:pt idx="1034">
                  <c:v>0.46790325231481483</c:v>
                </c:pt>
                <c:pt idx="1035">
                  <c:v>0.46791482638888887</c:v>
                </c:pt>
                <c:pt idx="1036">
                  <c:v>0.46792640046296291</c:v>
                </c:pt>
                <c:pt idx="1037">
                  <c:v>0.46793797453703706</c:v>
                </c:pt>
                <c:pt idx="1038">
                  <c:v>0.4679495486111111</c:v>
                </c:pt>
                <c:pt idx="1039">
                  <c:v>0.46796112268518519</c:v>
                </c:pt>
                <c:pt idx="1040">
                  <c:v>0.46797269675925923</c:v>
                </c:pt>
                <c:pt idx="1041">
                  <c:v>0.46798427083333333</c:v>
                </c:pt>
                <c:pt idx="1042">
                  <c:v>0.46799584490740737</c:v>
                </c:pt>
                <c:pt idx="1043">
                  <c:v>0.46800741898148152</c:v>
                </c:pt>
                <c:pt idx="1044">
                  <c:v>0.46801899305555555</c:v>
                </c:pt>
                <c:pt idx="1045">
                  <c:v>0.46803056712962965</c:v>
                </c:pt>
                <c:pt idx="1046">
                  <c:v>0.46804214120370369</c:v>
                </c:pt>
                <c:pt idx="1047">
                  <c:v>0.46805371527777778</c:v>
                </c:pt>
                <c:pt idx="1048">
                  <c:v>0.46806528935185182</c:v>
                </c:pt>
                <c:pt idx="1049">
                  <c:v>0.46807686342592597</c:v>
                </c:pt>
                <c:pt idx="1050">
                  <c:v>0.46808843750000001</c:v>
                </c:pt>
                <c:pt idx="1051">
                  <c:v>0.4681000115740741</c:v>
                </c:pt>
                <c:pt idx="1052">
                  <c:v>0.46811158564814814</c:v>
                </c:pt>
                <c:pt idx="1053">
                  <c:v>0.46812315972222224</c:v>
                </c:pt>
                <c:pt idx="1054">
                  <c:v>0.46813473379629628</c:v>
                </c:pt>
                <c:pt idx="1055">
                  <c:v>0.46814630787037032</c:v>
                </c:pt>
                <c:pt idx="1056">
                  <c:v>0.46815788194444447</c:v>
                </c:pt>
                <c:pt idx="1057">
                  <c:v>0.4681694560185185</c:v>
                </c:pt>
                <c:pt idx="1058">
                  <c:v>0.4681810300925926</c:v>
                </c:pt>
                <c:pt idx="1059">
                  <c:v>0.46819260416666664</c:v>
                </c:pt>
                <c:pt idx="1060">
                  <c:v>0.46820417824074073</c:v>
                </c:pt>
                <c:pt idx="1061">
                  <c:v>0.46821575231481477</c:v>
                </c:pt>
                <c:pt idx="1062">
                  <c:v>0.46822732638888892</c:v>
                </c:pt>
                <c:pt idx="1063">
                  <c:v>0.46823890046296296</c:v>
                </c:pt>
                <c:pt idx="1064">
                  <c:v>0.46825047453703705</c:v>
                </c:pt>
                <c:pt idx="1065">
                  <c:v>0.46826204861111109</c:v>
                </c:pt>
                <c:pt idx="1066">
                  <c:v>0.46827362268518519</c:v>
                </c:pt>
                <c:pt idx="1067">
                  <c:v>0.46828519675925923</c:v>
                </c:pt>
                <c:pt idx="1068">
                  <c:v>0.46829677083333338</c:v>
                </c:pt>
                <c:pt idx="1069">
                  <c:v>0.46830834490740741</c:v>
                </c:pt>
                <c:pt idx="1070">
                  <c:v>0.46831991898148151</c:v>
                </c:pt>
                <c:pt idx="1071">
                  <c:v>0.46833149305555555</c:v>
                </c:pt>
                <c:pt idx="1072">
                  <c:v>0.46834306712962964</c:v>
                </c:pt>
                <c:pt idx="1073">
                  <c:v>0.46835464120370368</c:v>
                </c:pt>
                <c:pt idx="1074">
                  <c:v>0.46836621527777783</c:v>
                </c:pt>
                <c:pt idx="1075">
                  <c:v>0.46837778935185187</c:v>
                </c:pt>
                <c:pt idx="1076">
                  <c:v>0.46838936342592591</c:v>
                </c:pt>
                <c:pt idx="1077">
                  <c:v>0.4684009375</c:v>
                </c:pt>
                <c:pt idx="1078">
                  <c:v>0.46841251157407404</c:v>
                </c:pt>
                <c:pt idx="1079">
                  <c:v>0.46842408564814814</c:v>
                </c:pt>
                <c:pt idx="1080">
                  <c:v>0.46843565972222218</c:v>
                </c:pt>
                <c:pt idx="1081">
                  <c:v>0.46844723379629633</c:v>
                </c:pt>
                <c:pt idx="1082">
                  <c:v>0.46845880787037036</c:v>
                </c:pt>
                <c:pt idx="1083">
                  <c:v>0.46847038194444446</c:v>
                </c:pt>
                <c:pt idx="1084">
                  <c:v>0.4684819560185185</c:v>
                </c:pt>
                <c:pt idx="1085">
                  <c:v>0.46849353009259259</c:v>
                </c:pt>
                <c:pt idx="1086">
                  <c:v>0.46850510416666663</c:v>
                </c:pt>
                <c:pt idx="1087">
                  <c:v>0.46851667824074078</c:v>
                </c:pt>
                <c:pt idx="1088">
                  <c:v>0.46852825231481482</c:v>
                </c:pt>
                <c:pt idx="1089">
                  <c:v>0.46853982638888891</c:v>
                </c:pt>
                <c:pt idx="1090">
                  <c:v>0.46855140046296295</c:v>
                </c:pt>
                <c:pt idx="1091">
                  <c:v>0.46856297453703705</c:v>
                </c:pt>
                <c:pt idx="1092">
                  <c:v>0.46857454861111109</c:v>
                </c:pt>
                <c:pt idx="1093">
                  <c:v>0.46858612268518524</c:v>
                </c:pt>
                <c:pt idx="1094">
                  <c:v>0.46859769675925927</c:v>
                </c:pt>
                <c:pt idx="1095">
                  <c:v>0.46860927083333337</c:v>
                </c:pt>
                <c:pt idx="1096">
                  <c:v>0.46862084490740741</c:v>
                </c:pt>
                <c:pt idx="1097">
                  <c:v>0.46863241898148145</c:v>
                </c:pt>
                <c:pt idx="1098">
                  <c:v>0.46864399305555554</c:v>
                </c:pt>
                <c:pt idx="1099">
                  <c:v>0.46865556712962958</c:v>
                </c:pt>
                <c:pt idx="1100">
                  <c:v>0.46866714120370373</c:v>
                </c:pt>
                <c:pt idx="1101">
                  <c:v>0.46867871527777777</c:v>
                </c:pt>
                <c:pt idx="1102">
                  <c:v>0.46869028935185186</c:v>
                </c:pt>
                <c:pt idx="1103">
                  <c:v>0.4687018634259259</c:v>
                </c:pt>
                <c:pt idx="1104">
                  <c:v>0.4687134375</c:v>
                </c:pt>
                <c:pt idx="1105">
                  <c:v>0.46872501157407404</c:v>
                </c:pt>
                <c:pt idx="1106">
                  <c:v>0.46873658564814819</c:v>
                </c:pt>
                <c:pt idx="1107">
                  <c:v>0.46874815972222222</c:v>
                </c:pt>
                <c:pt idx="1108">
                  <c:v>0.46875973379629632</c:v>
                </c:pt>
                <c:pt idx="1109">
                  <c:v>0.46877130787037036</c:v>
                </c:pt>
                <c:pt idx="1110">
                  <c:v>0.46878288194444445</c:v>
                </c:pt>
                <c:pt idx="1111">
                  <c:v>0.46879445601851849</c:v>
                </c:pt>
                <c:pt idx="1112">
                  <c:v>0.46880603009259264</c:v>
                </c:pt>
                <c:pt idx="1113">
                  <c:v>0.46881760416666668</c:v>
                </c:pt>
                <c:pt idx="1114">
                  <c:v>0.46882917824074077</c:v>
                </c:pt>
                <c:pt idx="1115">
                  <c:v>0.46884075231481481</c:v>
                </c:pt>
                <c:pt idx="1116">
                  <c:v>0.46885232638888885</c:v>
                </c:pt>
                <c:pt idx="1117">
                  <c:v>0.46886390046296295</c:v>
                </c:pt>
                <c:pt idx="1118">
                  <c:v>0.46887547453703698</c:v>
                </c:pt>
                <c:pt idx="1119">
                  <c:v>0.46888704861111113</c:v>
                </c:pt>
                <c:pt idx="1120">
                  <c:v>0.46889862268518517</c:v>
                </c:pt>
                <c:pt idx="1121">
                  <c:v>0.46891019675925927</c:v>
                </c:pt>
                <c:pt idx="1122">
                  <c:v>0.46892177083333331</c:v>
                </c:pt>
                <c:pt idx="1123">
                  <c:v>0.4689333449074074</c:v>
                </c:pt>
                <c:pt idx="1124">
                  <c:v>0.46894491898148144</c:v>
                </c:pt>
                <c:pt idx="1125">
                  <c:v>0.46895649305555559</c:v>
                </c:pt>
                <c:pt idx="1126">
                  <c:v>0.46896806712962963</c:v>
                </c:pt>
                <c:pt idx="1127">
                  <c:v>0.46897964120370372</c:v>
                </c:pt>
                <c:pt idx="1128">
                  <c:v>0.46899121527777776</c:v>
                </c:pt>
                <c:pt idx="1129">
                  <c:v>0.46900278935185186</c:v>
                </c:pt>
                <c:pt idx="1130">
                  <c:v>0.4690143634259259</c:v>
                </c:pt>
                <c:pt idx="1131">
                  <c:v>0.46902593750000005</c:v>
                </c:pt>
                <c:pt idx="1132">
                  <c:v>0.46903751157407408</c:v>
                </c:pt>
                <c:pt idx="1133">
                  <c:v>0.46904908564814818</c:v>
                </c:pt>
                <c:pt idx="1134">
                  <c:v>0.46906065972222222</c:v>
                </c:pt>
                <c:pt idx="1135">
                  <c:v>0.46907223379629631</c:v>
                </c:pt>
                <c:pt idx="1136">
                  <c:v>0.46908380787037035</c:v>
                </c:pt>
                <c:pt idx="1137">
                  <c:v>0.4690953819444445</c:v>
                </c:pt>
                <c:pt idx="1138">
                  <c:v>0.46910695601851854</c:v>
                </c:pt>
                <c:pt idx="1139">
                  <c:v>0.46911853009259258</c:v>
                </c:pt>
                <c:pt idx="1140">
                  <c:v>0.46913010416666667</c:v>
                </c:pt>
                <c:pt idx="1141">
                  <c:v>0.46914167824074071</c:v>
                </c:pt>
                <c:pt idx="1142">
                  <c:v>0.46915325231481481</c:v>
                </c:pt>
                <c:pt idx="1143">
                  <c:v>0.46916482638888884</c:v>
                </c:pt>
                <c:pt idx="1144">
                  <c:v>0.46917640046296299</c:v>
                </c:pt>
                <c:pt idx="1145">
                  <c:v>0.46918797453703703</c:v>
                </c:pt>
                <c:pt idx="1146">
                  <c:v>0.46919954861111113</c:v>
                </c:pt>
                <c:pt idx="1147">
                  <c:v>0.46921112268518517</c:v>
                </c:pt>
                <c:pt idx="1148">
                  <c:v>0.46922269675925926</c:v>
                </c:pt>
                <c:pt idx="1149">
                  <c:v>0.4692342708333333</c:v>
                </c:pt>
                <c:pt idx="1150">
                  <c:v>0.46924584490740745</c:v>
                </c:pt>
                <c:pt idx="1151">
                  <c:v>0.46925741898148149</c:v>
                </c:pt>
                <c:pt idx="1152">
                  <c:v>0.46926899305555558</c:v>
                </c:pt>
                <c:pt idx="1153">
                  <c:v>0.46928056712962962</c:v>
                </c:pt>
                <c:pt idx="1154">
                  <c:v>0.46929214120370372</c:v>
                </c:pt>
                <c:pt idx="1155">
                  <c:v>0.46930371527777776</c:v>
                </c:pt>
                <c:pt idx="1156">
                  <c:v>0.46931528935185191</c:v>
                </c:pt>
                <c:pt idx="1157">
                  <c:v>0.46932686342592594</c:v>
                </c:pt>
                <c:pt idx="1158">
                  <c:v>0.46933843749999998</c:v>
                </c:pt>
                <c:pt idx="1159">
                  <c:v>0.46935001157407408</c:v>
                </c:pt>
                <c:pt idx="1160">
                  <c:v>0.46936158564814812</c:v>
                </c:pt>
                <c:pt idx="1161">
                  <c:v>0.46937315972222221</c:v>
                </c:pt>
                <c:pt idx="1162">
                  <c:v>0.46938473379629625</c:v>
                </c:pt>
                <c:pt idx="1163">
                  <c:v>0.4693963078703704</c:v>
                </c:pt>
                <c:pt idx="1164">
                  <c:v>0.46940788194444444</c:v>
                </c:pt>
                <c:pt idx="1165">
                  <c:v>0.46941945601851853</c:v>
                </c:pt>
                <c:pt idx="1166">
                  <c:v>0.46943103009259257</c:v>
                </c:pt>
                <c:pt idx="1167">
                  <c:v>0.46944260416666667</c:v>
                </c:pt>
                <c:pt idx="1168">
                  <c:v>0.4694541782407407</c:v>
                </c:pt>
                <c:pt idx="1169">
                  <c:v>0.46946575231481485</c:v>
                </c:pt>
                <c:pt idx="1170">
                  <c:v>0.46947732638888889</c:v>
                </c:pt>
                <c:pt idx="1171">
                  <c:v>0.46948890046296299</c:v>
                </c:pt>
                <c:pt idx="1172">
                  <c:v>0.46950047453703703</c:v>
                </c:pt>
                <c:pt idx="1173">
                  <c:v>0.46951204861111112</c:v>
                </c:pt>
                <c:pt idx="1174">
                  <c:v>0.46952362268518516</c:v>
                </c:pt>
                <c:pt idx="1175">
                  <c:v>0.46953519675925931</c:v>
                </c:pt>
                <c:pt idx="1176">
                  <c:v>0.46954677083333335</c:v>
                </c:pt>
                <c:pt idx="1177">
                  <c:v>0.46955834490740739</c:v>
                </c:pt>
                <c:pt idx="1178">
                  <c:v>0.46956991898148148</c:v>
                </c:pt>
                <c:pt idx="1179">
                  <c:v>0.46958149305555552</c:v>
                </c:pt>
                <c:pt idx="1180">
                  <c:v>0.46959306712962962</c:v>
                </c:pt>
                <c:pt idx="1181">
                  <c:v>0.46960464120370365</c:v>
                </c:pt>
                <c:pt idx="1182">
                  <c:v>0.4696162152777778</c:v>
                </c:pt>
                <c:pt idx="1183">
                  <c:v>0.46962778935185184</c:v>
                </c:pt>
                <c:pt idx="1184">
                  <c:v>0.46963936342592594</c:v>
                </c:pt>
                <c:pt idx="1185">
                  <c:v>0.46965093749999998</c:v>
                </c:pt>
                <c:pt idx="1186">
                  <c:v>0.46966251157407407</c:v>
                </c:pt>
                <c:pt idx="1187">
                  <c:v>0.46967408564814811</c:v>
                </c:pt>
                <c:pt idx="1188">
                  <c:v>0.46968565972222226</c:v>
                </c:pt>
                <c:pt idx="1189">
                  <c:v>0.4696972337962963</c:v>
                </c:pt>
                <c:pt idx="1190">
                  <c:v>0.46970880787037039</c:v>
                </c:pt>
                <c:pt idx="1191">
                  <c:v>0.46972038194444443</c:v>
                </c:pt>
                <c:pt idx="1192">
                  <c:v>0.46973195601851853</c:v>
                </c:pt>
                <c:pt idx="1193">
                  <c:v>0.46974353009259256</c:v>
                </c:pt>
                <c:pt idx="1194">
                  <c:v>0.46975510416666671</c:v>
                </c:pt>
                <c:pt idx="1195">
                  <c:v>0.46976667824074075</c:v>
                </c:pt>
                <c:pt idx="1196">
                  <c:v>0.46977825231481485</c:v>
                </c:pt>
                <c:pt idx="1197">
                  <c:v>0.46978982638888889</c:v>
                </c:pt>
                <c:pt idx="1198">
                  <c:v>0.46980140046296298</c:v>
                </c:pt>
                <c:pt idx="1199">
                  <c:v>0.46981297453703702</c:v>
                </c:pt>
                <c:pt idx="1200">
                  <c:v>0.46982454861111106</c:v>
                </c:pt>
                <c:pt idx="1201">
                  <c:v>0.46983612268518521</c:v>
                </c:pt>
                <c:pt idx="1202">
                  <c:v>0.46984769675925925</c:v>
                </c:pt>
                <c:pt idx="1203">
                  <c:v>0.46985927083333334</c:v>
                </c:pt>
                <c:pt idx="1204">
                  <c:v>0.46987084490740738</c:v>
                </c:pt>
                <c:pt idx="1205">
                  <c:v>0.46988241898148148</c:v>
                </c:pt>
                <c:pt idx="1206">
                  <c:v>0.46989399305555551</c:v>
                </c:pt>
                <c:pt idx="1207">
                  <c:v>0.46990556712962966</c:v>
                </c:pt>
                <c:pt idx="1208">
                  <c:v>0.4699171412037037</c:v>
                </c:pt>
                <c:pt idx="1209">
                  <c:v>0.4699287152777778</c:v>
                </c:pt>
                <c:pt idx="1210">
                  <c:v>0.46994028935185184</c:v>
                </c:pt>
                <c:pt idx="1211">
                  <c:v>0.46995186342592593</c:v>
                </c:pt>
                <c:pt idx="1212">
                  <c:v>0.46996343749999997</c:v>
                </c:pt>
                <c:pt idx="1213">
                  <c:v>0.46997501157407412</c:v>
                </c:pt>
                <c:pt idx="1214">
                  <c:v>0.46998658564814816</c:v>
                </c:pt>
                <c:pt idx="1215">
                  <c:v>0.46999815972222225</c:v>
                </c:pt>
                <c:pt idx="1216">
                  <c:v>0.47000973379629629</c:v>
                </c:pt>
                <c:pt idx="1217">
                  <c:v>0.47002130787037039</c:v>
                </c:pt>
                <c:pt idx="1218">
                  <c:v>0.47003288194444443</c:v>
                </c:pt>
                <c:pt idx="1219">
                  <c:v>0.47004445601851846</c:v>
                </c:pt>
                <c:pt idx="1220">
                  <c:v>0.47005603009259261</c:v>
                </c:pt>
                <c:pt idx="1221">
                  <c:v>0.47006760416666665</c:v>
                </c:pt>
                <c:pt idx="1222">
                  <c:v>0.47007917824074075</c:v>
                </c:pt>
                <c:pt idx="1223">
                  <c:v>0.47009075231481479</c:v>
                </c:pt>
                <c:pt idx="1224">
                  <c:v>0.47010232638888888</c:v>
                </c:pt>
                <c:pt idx="1225">
                  <c:v>0.47011390046296292</c:v>
                </c:pt>
                <c:pt idx="1226">
                  <c:v>0.47012547453703707</c:v>
                </c:pt>
                <c:pt idx="1227">
                  <c:v>0.47013704861111111</c:v>
                </c:pt>
                <c:pt idx="1228">
                  <c:v>0.4701486226851852</c:v>
                </c:pt>
                <c:pt idx="1229">
                  <c:v>0.47016019675925924</c:v>
                </c:pt>
                <c:pt idx="1230">
                  <c:v>0.47017177083333334</c:v>
                </c:pt>
                <c:pt idx="1231">
                  <c:v>0.47018334490740737</c:v>
                </c:pt>
                <c:pt idx="1232">
                  <c:v>0.47019491898148152</c:v>
                </c:pt>
                <c:pt idx="1233">
                  <c:v>0.47020649305555556</c:v>
                </c:pt>
                <c:pt idx="1234">
                  <c:v>0.47021806712962966</c:v>
                </c:pt>
                <c:pt idx="1235">
                  <c:v>0.4702296412037037</c:v>
                </c:pt>
                <c:pt idx="1236">
                  <c:v>0.47024121527777779</c:v>
                </c:pt>
                <c:pt idx="1237">
                  <c:v>0.47025278935185183</c:v>
                </c:pt>
                <c:pt idx="1238">
                  <c:v>0.47026436342592598</c:v>
                </c:pt>
                <c:pt idx="1239">
                  <c:v>0.47027593750000002</c:v>
                </c:pt>
                <c:pt idx="1240">
                  <c:v>0.47028751157407406</c:v>
                </c:pt>
                <c:pt idx="1241">
                  <c:v>0.47029908564814815</c:v>
                </c:pt>
                <c:pt idx="1242">
                  <c:v>0.47031065972222219</c:v>
                </c:pt>
                <c:pt idx="1243">
                  <c:v>0.47032223379629629</c:v>
                </c:pt>
                <c:pt idx="1244">
                  <c:v>0.47033380787037032</c:v>
                </c:pt>
                <c:pt idx="1245">
                  <c:v>0.47034538194444447</c:v>
                </c:pt>
                <c:pt idx="1246">
                  <c:v>0.47035695601851851</c:v>
                </c:pt>
                <c:pt idx="1247">
                  <c:v>0.47036853009259261</c:v>
                </c:pt>
                <c:pt idx="1248">
                  <c:v>0.47038010416666665</c:v>
                </c:pt>
                <c:pt idx="1249">
                  <c:v>0.47039167824074074</c:v>
                </c:pt>
                <c:pt idx="1250">
                  <c:v>0.47040325231481478</c:v>
                </c:pt>
                <c:pt idx="1251">
                  <c:v>0.47041482638888893</c:v>
                </c:pt>
                <c:pt idx="1252">
                  <c:v>0.47042640046296297</c:v>
                </c:pt>
                <c:pt idx="1253">
                  <c:v>0.47043797453703706</c:v>
                </c:pt>
                <c:pt idx="1254">
                  <c:v>0.4704495486111111</c:v>
                </c:pt>
                <c:pt idx="1255">
                  <c:v>0.4704611226851852</c:v>
                </c:pt>
                <c:pt idx="1256">
                  <c:v>0.47047269675925923</c:v>
                </c:pt>
                <c:pt idx="1257">
                  <c:v>0.47048427083333338</c:v>
                </c:pt>
                <c:pt idx="1258">
                  <c:v>0.47049584490740742</c:v>
                </c:pt>
                <c:pt idx="1259">
                  <c:v>0.47050741898148152</c:v>
                </c:pt>
                <c:pt idx="1260">
                  <c:v>0.47051899305555556</c:v>
                </c:pt>
                <c:pt idx="1261">
                  <c:v>0.4705305671296296</c:v>
                </c:pt>
                <c:pt idx="1262">
                  <c:v>0.47054214120370369</c:v>
                </c:pt>
                <c:pt idx="1263">
                  <c:v>0.47055371527777773</c:v>
                </c:pt>
                <c:pt idx="1264">
                  <c:v>0.47056528935185188</c:v>
                </c:pt>
                <c:pt idx="1265">
                  <c:v>0.47057686342592592</c:v>
                </c:pt>
                <c:pt idx="1266">
                  <c:v>0.47058843750000001</c:v>
                </c:pt>
                <c:pt idx="1267">
                  <c:v>0.47060001157407405</c:v>
                </c:pt>
                <c:pt idx="1268">
                  <c:v>0.47061158564814815</c:v>
                </c:pt>
                <c:pt idx="1269">
                  <c:v>0.47062315972222218</c:v>
                </c:pt>
                <c:pt idx="1270">
                  <c:v>0.47063473379629633</c:v>
                </c:pt>
                <c:pt idx="1271">
                  <c:v>0.47064630787037037</c:v>
                </c:pt>
                <c:pt idx="1272">
                  <c:v>0.47065788194444447</c:v>
                </c:pt>
                <c:pt idx="1273">
                  <c:v>0.47066945601851851</c:v>
                </c:pt>
                <c:pt idx="1274">
                  <c:v>0.4706810300925926</c:v>
                </c:pt>
                <c:pt idx="1275">
                  <c:v>0.47069260416666664</c:v>
                </c:pt>
                <c:pt idx="1276">
                  <c:v>0.47070417824074079</c:v>
                </c:pt>
                <c:pt idx="1277">
                  <c:v>0.47071575231481483</c:v>
                </c:pt>
                <c:pt idx="1278">
                  <c:v>0.47072732638888892</c:v>
                </c:pt>
                <c:pt idx="1279">
                  <c:v>0.47073890046296296</c:v>
                </c:pt>
                <c:pt idx="1280">
                  <c:v>0.470750474537037</c:v>
                </c:pt>
                <c:pt idx="1281">
                  <c:v>0.47076204861111109</c:v>
                </c:pt>
                <c:pt idx="1282">
                  <c:v>0.47077362268518513</c:v>
                </c:pt>
                <c:pt idx="1283">
                  <c:v>0.47078519675925928</c:v>
                </c:pt>
                <c:pt idx="1284">
                  <c:v>0.47079677083333332</c:v>
                </c:pt>
                <c:pt idx="1285">
                  <c:v>0.47080834490740742</c:v>
                </c:pt>
                <c:pt idx="1286">
                  <c:v>0.47081991898148146</c:v>
                </c:pt>
                <c:pt idx="1287">
                  <c:v>0.47083149305555555</c:v>
                </c:pt>
                <c:pt idx="1288">
                  <c:v>0.47084306712962959</c:v>
                </c:pt>
                <c:pt idx="1289">
                  <c:v>0.47085464120370374</c:v>
                </c:pt>
                <c:pt idx="1290">
                  <c:v>0.47086621527777778</c:v>
                </c:pt>
                <c:pt idx="1291">
                  <c:v>0.47087778935185187</c:v>
                </c:pt>
                <c:pt idx="1292">
                  <c:v>0.47088936342592591</c:v>
                </c:pt>
                <c:pt idx="1293">
                  <c:v>0.47090093750000001</c:v>
                </c:pt>
                <c:pt idx="1294">
                  <c:v>0.47091251157407404</c:v>
                </c:pt>
                <c:pt idx="1295">
                  <c:v>0.47092408564814819</c:v>
                </c:pt>
                <c:pt idx="1296">
                  <c:v>0.47093565972222223</c:v>
                </c:pt>
                <c:pt idx="1297">
                  <c:v>0.47094723379629633</c:v>
                </c:pt>
                <c:pt idx="1298">
                  <c:v>0.47095880787037037</c:v>
                </c:pt>
                <c:pt idx="1299">
                  <c:v>0.47097038194444446</c:v>
                </c:pt>
                <c:pt idx="1300">
                  <c:v>0.4709819560185185</c:v>
                </c:pt>
                <c:pt idx="1301">
                  <c:v>0.47099353009259254</c:v>
                </c:pt>
                <c:pt idx="1302">
                  <c:v>0.47100510416666669</c:v>
                </c:pt>
                <c:pt idx="1303">
                  <c:v>0.47101667824074073</c:v>
                </c:pt>
                <c:pt idx="1304">
                  <c:v>0.47102825231481482</c:v>
                </c:pt>
                <c:pt idx="1305">
                  <c:v>0.47103982638888886</c:v>
                </c:pt>
                <c:pt idx="1306">
                  <c:v>0.47105140046296295</c:v>
                </c:pt>
                <c:pt idx="1307">
                  <c:v>0.47106297453703699</c:v>
                </c:pt>
                <c:pt idx="1308">
                  <c:v>0.47107454861111114</c:v>
                </c:pt>
                <c:pt idx="1309">
                  <c:v>0.47108612268518518</c:v>
                </c:pt>
                <c:pt idx="1310">
                  <c:v>0.47109769675925928</c:v>
                </c:pt>
                <c:pt idx="1311">
                  <c:v>0.47110927083333332</c:v>
                </c:pt>
                <c:pt idx="1312">
                  <c:v>0.47112084490740741</c:v>
                </c:pt>
                <c:pt idx="1313">
                  <c:v>0.47113241898148145</c:v>
                </c:pt>
                <c:pt idx="1314">
                  <c:v>0.4711439930555556</c:v>
                </c:pt>
                <c:pt idx="1315">
                  <c:v>0.47115556712962964</c:v>
                </c:pt>
                <c:pt idx="1316">
                  <c:v>0.47116714120370373</c:v>
                </c:pt>
                <c:pt idx="1317">
                  <c:v>0.47117871527777777</c:v>
                </c:pt>
                <c:pt idx="1318">
                  <c:v>0.47119028935185187</c:v>
                </c:pt>
                <c:pt idx="1319">
                  <c:v>0.4712018634259259</c:v>
                </c:pt>
                <c:pt idx="1320">
                  <c:v>0.47121343750000005</c:v>
                </c:pt>
                <c:pt idx="1321">
                  <c:v>0.47122501157407409</c:v>
                </c:pt>
                <c:pt idx="1322">
                  <c:v>0.47123658564814813</c:v>
                </c:pt>
                <c:pt idx="1323">
                  <c:v>0.47124815972222223</c:v>
                </c:pt>
                <c:pt idx="1324">
                  <c:v>0.47125973379629627</c:v>
                </c:pt>
                <c:pt idx="1325">
                  <c:v>0.47127130787037036</c:v>
                </c:pt>
                <c:pt idx="1326">
                  <c:v>0.4712828819444444</c:v>
                </c:pt>
                <c:pt idx="1327">
                  <c:v>0.47129445601851855</c:v>
                </c:pt>
                <c:pt idx="1328">
                  <c:v>0.47130603009259259</c:v>
                </c:pt>
                <c:pt idx="1329">
                  <c:v>0.47131760416666668</c:v>
                </c:pt>
                <c:pt idx="1330">
                  <c:v>0.47132917824074072</c:v>
                </c:pt>
                <c:pt idx="1331">
                  <c:v>0.47134075231481481</c:v>
                </c:pt>
                <c:pt idx="1332">
                  <c:v>0.47135232638888885</c:v>
                </c:pt>
                <c:pt idx="1333">
                  <c:v>0.471363900462963</c:v>
                </c:pt>
                <c:pt idx="1334">
                  <c:v>0.47137547453703704</c:v>
                </c:pt>
                <c:pt idx="1335">
                  <c:v>0.47138704861111114</c:v>
                </c:pt>
                <c:pt idx="1336">
                  <c:v>0.47139862268518518</c:v>
                </c:pt>
                <c:pt idx="1337">
                  <c:v>0.47141019675925927</c:v>
                </c:pt>
                <c:pt idx="1338">
                  <c:v>0.47142177083333331</c:v>
                </c:pt>
                <c:pt idx="1339">
                  <c:v>0.47143334490740746</c:v>
                </c:pt>
                <c:pt idx="1340">
                  <c:v>0.4714449189814815</c:v>
                </c:pt>
                <c:pt idx="1341">
                  <c:v>0.47145649305555554</c:v>
                </c:pt>
                <c:pt idx="1342">
                  <c:v>0.47146806712962963</c:v>
                </c:pt>
                <c:pt idx="1343">
                  <c:v>0.47147964120370367</c:v>
                </c:pt>
                <c:pt idx="1344">
                  <c:v>0.47149121527777776</c:v>
                </c:pt>
                <c:pt idx="1345">
                  <c:v>0.4715027893518518</c:v>
                </c:pt>
                <c:pt idx="1346">
                  <c:v>0.47151436342592595</c:v>
                </c:pt>
                <c:pt idx="1347">
                  <c:v>0.47152593749999999</c:v>
                </c:pt>
                <c:pt idx="1348">
                  <c:v>0.47153751157407409</c:v>
                </c:pt>
                <c:pt idx="1349">
                  <c:v>0.47154908564814813</c:v>
                </c:pt>
                <c:pt idx="1350">
                  <c:v>0.47156065972222222</c:v>
                </c:pt>
                <c:pt idx="1351">
                  <c:v>0.47157223379629626</c:v>
                </c:pt>
                <c:pt idx="1352">
                  <c:v>0.47158380787037041</c:v>
                </c:pt>
                <c:pt idx="1353">
                  <c:v>0.47159538194444445</c:v>
                </c:pt>
                <c:pt idx="1354">
                  <c:v>0.47160695601851854</c:v>
                </c:pt>
                <c:pt idx="1355">
                  <c:v>0.47161853009259258</c:v>
                </c:pt>
                <c:pt idx="1356">
                  <c:v>0.47163010416666667</c:v>
                </c:pt>
                <c:pt idx="1357">
                  <c:v>0.47164167824074071</c:v>
                </c:pt>
                <c:pt idx="1358">
                  <c:v>0.47165325231481486</c:v>
                </c:pt>
                <c:pt idx="1359">
                  <c:v>0.4716648263888889</c:v>
                </c:pt>
                <c:pt idx="1360">
                  <c:v>0.471676400462963</c:v>
                </c:pt>
                <c:pt idx="1361">
                  <c:v>0.47168797453703704</c:v>
                </c:pt>
                <c:pt idx="1362">
                  <c:v>0.47169954861111113</c:v>
                </c:pt>
                <c:pt idx="1363">
                  <c:v>0.47171112268518517</c:v>
                </c:pt>
                <c:pt idx="1364">
                  <c:v>0.47172269675925921</c:v>
                </c:pt>
                <c:pt idx="1365">
                  <c:v>0.47173427083333336</c:v>
                </c:pt>
                <c:pt idx="1366">
                  <c:v>0.4717458449074074</c:v>
                </c:pt>
                <c:pt idx="1367">
                  <c:v>0.47175741898148149</c:v>
                </c:pt>
                <c:pt idx="1368">
                  <c:v>0.47176899305555553</c:v>
                </c:pt>
                <c:pt idx="1369">
                  <c:v>0.47178056712962962</c:v>
                </c:pt>
                <c:pt idx="1370">
                  <c:v>0.47179214120370366</c:v>
                </c:pt>
                <c:pt idx="1371">
                  <c:v>0.47180371527777781</c:v>
                </c:pt>
                <c:pt idx="1372">
                  <c:v>0.47181528935185185</c:v>
                </c:pt>
                <c:pt idx="1373">
                  <c:v>0.47182686342592595</c:v>
                </c:pt>
                <c:pt idx="1374">
                  <c:v>0.47183843749999999</c:v>
                </c:pt>
                <c:pt idx="1375">
                  <c:v>0.47185001157407408</c:v>
                </c:pt>
                <c:pt idx="1376">
                  <c:v>0.47186158564814812</c:v>
                </c:pt>
                <c:pt idx="1377">
                  <c:v>0.47187315972222227</c:v>
                </c:pt>
                <c:pt idx="1378">
                  <c:v>0.47188473379629631</c:v>
                </c:pt>
                <c:pt idx="1379">
                  <c:v>0.4718963078703704</c:v>
                </c:pt>
                <c:pt idx="1380">
                  <c:v>0.47190788194444444</c:v>
                </c:pt>
                <c:pt idx="1381">
                  <c:v>0.47191945601851853</c:v>
                </c:pt>
                <c:pt idx="1382">
                  <c:v>0.47193103009259257</c:v>
                </c:pt>
                <c:pt idx="1383">
                  <c:v>0.47194260416666661</c:v>
                </c:pt>
                <c:pt idx="1384">
                  <c:v>0.47195417824074076</c:v>
                </c:pt>
                <c:pt idx="1385">
                  <c:v>0.4719657523148148</c:v>
                </c:pt>
                <c:pt idx="1386">
                  <c:v>0.4719773263888889</c:v>
                </c:pt>
                <c:pt idx="1387">
                  <c:v>0.47198890046296293</c:v>
                </c:pt>
                <c:pt idx="1388">
                  <c:v>0.47200047453703703</c:v>
                </c:pt>
                <c:pt idx="1389">
                  <c:v>0.47201204861111107</c:v>
                </c:pt>
                <c:pt idx="1390">
                  <c:v>0.47202362268518522</c:v>
                </c:pt>
                <c:pt idx="1391">
                  <c:v>0.47203519675925926</c:v>
                </c:pt>
                <c:pt idx="1392">
                  <c:v>0.47204677083333335</c:v>
                </c:pt>
                <c:pt idx="1393">
                  <c:v>0.47205834490740739</c:v>
                </c:pt>
                <c:pt idx="1394">
                  <c:v>0.47206991898148148</c:v>
                </c:pt>
                <c:pt idx="1395">
                  <c:v>0.47208149305555552</c:v>
                </c:pt>
                <c:pt idx="1396">
                  <c:v>0.47209306712962967</c:v>
                </c:pt>
                <c:pt idx="1397">
                  <c:v>0.47210464120370371</c:v>
                </c:pt>
                <c:pt idx="1398">
                  <c:v>0.47211621527777781</c:v>
                </c:pt>
                <c:pt idx="1399">
                  <c:v>0.47212778935185185</c:v>
                </c:pt>
                <c:pt idx="1400">
                  <c:v>0.47213936342592594</c:v>
                </c:pt>
                <c:pt idx="1401">
                  <c:v>0.47215093749999998</c:v>
                </c:pt>
                <c:pt idx="1402">
                  <c:v>0.47216251157407402</c:v>
                </c:pt>
                <c:pt idx="1403">
                  <c:v>0.47217408564814817</c:v>
                </c:pt>
                <c:pt idx="1404">
                  <c:v>0.47218565972222221</c:v>
                </c:pt>
                <c:pt idx="1405">
                  <c:v>0.4721972337962963</c:v>
                </c:pt>
                <c:pt idx="1406">
                  <c:v>0.47220880787037034</c:v>
                </c:pt>
                <c:pt idx="1407">
                  <c:v>0.47222038194444443</c:v>
                </c:pt>
                <c:pt idx="1408">
                  <c:v>0.47223195601851847</c:v>
                </c:pt>
                <c:pt idx="1409">
                  <c:v>0.47224353009259262</c:v>
                </c:pt>
                <c:pt idx="1410">
                  <c:v>0.47225510416666666</c:v>
                </c:pt>
                <c:pt idx="1411">
                  <c:v>0.47226667824074076</c:v>
                </c:pt>
                <c:pt idx="1412">
                  <c:v>0.47227825231481479</c:v>
                </c:pt>
                <c:pt idx="1413">
                  <c:v>0.47228982638888889</c:v>
                </c:pt>
                <c:pt idx="1414">
                  <c:v>0.47230140046296293</c:v>
                </c:pt>
                <c:pt idx="1415">
                  <c:v>0.47231297453703708</c:v>
                </c:pt>
                <c:pt idx="1416">
                  <c:v>0.47232454861111112</c:v>
                </c:pt>
                <c:pt idx="1417">
                  <c:v>0.47233612268518521</c:v>
                </c:pt>
                <c:pt idx="1418">
                  <c:v>0.47234769675925925</c:v>
                </c:pt>
                <c:pt idx="1419">
                  <c:v>0.47235927083333334</c:v>
                </c:pt>
                <c:pt idx="1420">
                  <c:v>0.47237084490740738</c:v>
                </c:pt>
                <c:pt idx="1421">
                  <c:v>0.47238241898148153</c:v>
                </c:pt>
                <c:pt idx="1422">
                  <c:v>0.47239399305555557</c:v>
                </c:pt>
                <c:pt idx="1423">
                  <c:v>0.47240556712962967</c:v>
                </c:pt>
                <c:pt idx="1424">
                  <c:v>0.47241714120370371</c:v>
                </c:pt>
                <c:pt idx="1425">
                  <c:v>0.47242871527777774</c:v>
                </c:pt>
                <c:pt idx="1426">
                  <c:v>0.47244028935185184</c:v>
                </c:pt>
                <c:pt idx="1427">
                  <c:v>0.47245186342592588</c:v>
                </c:pt>
                <c:pt idx="1428">
                  <c:v>0.47246343750000003</c:v>
                </c:pt>
                <c:pt idx="1429">
                  <c:v>0.47247501157407407</c:v>
                </c:pt>
                <c:pt idx="1430">
                  <c:v>0.47248658564814816</c:v>
                </c:pt>
                <c:pt idx="1431">
                  <c:v>0.4724981597222222</c:v>
                </c:pt>
                <c:pt idx="1432">
                  <c:v>0.47250973379629629</c:v>
                </c:pt>
                <c:pt idx="1433">
                  <c:v>0.47252130787037033</c:v>
                </c:pt>
                <c:pt idx="1434">
                  <c:v>0.47253288194444448</c:v>
                </c:pt>
                <c:pt idx="1435">
                  <c:v>0.47254445601851852</c:v>
                </c:pt>
                <c:pt idx="1436">
                  <c:v>0.47255603009259262</c:v>
                </c:pt>
                <c:pt idx="1437">
                  <c:v>0.47256760416666665</c:v>
                </c:pt>
                <c:pt idx="1438">
                  <c:v>0.47257917824074075</c:v>
                </c:pt>
                <c:pt idx="1439">
                  <c:v>0.47259075231481479</c:v>
                </c:pt>
                <c:pt idx="1440">
                  <c:v>0.47260232638888894</c:v>
                </c:pt>
                <c:pt idx="1441">
                  <c:v>0.47261390046296298</c:v>
                </c:pt>
                <c:pt idx="1442">
                  <c:v>0.47262547453703707</c:v>
                </c:pt>
                <c:pt idx="1443">
                  <c:v>0.47263704861111111</c:v>
                </c:pt>
                <c:pt idx="1444">
                  <c:v>0.47264862268518515</c:v>
                </c:pt>
                <c:pt idx="1445">
                  <c:v>0.47266019675925924</c:v>
                </c:pt>
                <c:pt idx="1446">
                  <c:v>0.47267177083333328</c:v>
                </c:pt>
                <c:pt idx="1447">
                  <c:v>0.47268334490740743</c:v>
                </c:pt>
                <c:pt idx="1448">
                  <c:v>0.47269491898148147</c:v>
                </c:pt>
                <c:pt idx="1449">
                  <c:v>0.47270649305555557</c:v>
                </c:pt>
                <c:pt idx="1450">
                  <c:v>0.4727180671296296</c:v>
                </c:pt>
                <c:pt idx="1451">
                  <c:v>0.4727296412037037</c:v>
                </c:pt>
                <c:pt idx="1452">
                  <c:v>0.47274121527777774</c:v>
                </c:pt>
                <c:pt idx="1453">
                  <c:v>0.47275278935185189</c:v>
                </c:pt>
                <c:pt idx="1454">
                  <c:v>0.47276436342592593</c:v>
                </c:pt>
                <c:pt idx="1455">
                  <c:v>0.47277593750000002</c:v>
                </c:pt>
                <c:pt idx="1456">
                  <c:v>0.47278751157407406</c:v>
                </c:pt>
                <c:pt idx="1457">
                  <c:v>0.47279908564814815</c:v>
                </c:pt>
                <c:pt idx="1458">
                  <c:v>0.47281065972222219</c:v>
                </c:pt>
                <c:pt idx="1459">
                  <c:v>0.47282223379629634</c:v>
                </c:pt>
                <c:pt idx="1460">
                  <c:v>0.47283380787037038</c:v>
                </c:pt>
                <c:pt idx="1461">
                  <c:v>0.47284538194444448</c:v>
                </c:pt>
                <c:pt idx="1462">
                  <c:v>0.47285695601851851</c:v>
                </c:pt>
                <c:pt idx="1463">
                  <c:v>0.47286853009259261</c:v>
                </c:pt>
                <c:pt idx="1464">
                  <c:v>0.47288010416666665</c:v>
                </c:pt>
                <c:pt idx="1465">
                  <c:v>0.47289167824074069</c:v>
                </c:pt>
                <c:pt idx="1466">
                  <c:v>0.47290325231481484</c:v>
                </c:pt>
                <c:pt idx="1467">
                  <c:v>0.47291482638888888</c:v>
                </c:pt>
                <c:pt idx="1468">
                  <c:v>0.47292640046296297</c:v>
                </c:pt>
                <c:pt idx="1469">
                  <c:v>0.47293797453703701</c:v>
                </c:pt>
                <c:pt idx="1470">
                  <c:v>0.4729495486111111</c:v>
                </c:pt>
                <c:pt idx="1471">
                  <c:v>0.47296112268518514</c:v>
                </c:pt>
                <c:pt idx="1472">
                  <c:v>0.47297269675925929</c:v>
                </c:pt>
                <c:pt idx="1473">
                  <c:v>0.47298427083333333</c:v>
                </c:pt>
                <c:pt idx="1474">
                  <c:v>0.47299584490740743</c:v>
                </c:pt>
                <c:pt idx="1475">
                  <c:v>0.47300741898148146</c:v>
                </c:pt>
                <c:pt idx="1476">
                  <c:v>0.47301899305555556</c:v>
                </c:pt>
                <c:pt idx="1477">
                  <c:v>0.4730305671296296</c:v>
                </c:pt>
                <c:pt idx="1478">
                  <c:v>0.47304214120370375</c:v>
                </c:pt>
                <c:pt idx="1479">
                  <c:v>0.47305371527777779</c:v>
                </c:pt>
                <c:pt idx="1480">
                  <c:v>0.47306528935185188</c:v>
                </c:pt>
                <c:pt idx="1481">
                  <c:v>0.47307686342592592</c:v>
                </c:pt>
                <c:pt idx="1482">
                  <c:v>0.47308843750000001</c:v>
                </c:pt>
                <c:pt idx="1483">
                  <c:v>0.47310001157407405</c:v>
                </c:pt>
                <c:pt idx="1484">
                  <c:v>0.4731115856481482</c:v>
                </c:pt>
                <c:pt idx="1485">
                  <c:v>0.47312315972222224</c:v>
                </c:pt>
                <c:pt idx="1486">
                  <c:v>0.47313473379629628</c:v>
                </c:pt>
                <c:pt idx="1487">
                  <c:v>0.47314630787037038</c:v>
                </c:pt>
                <c:pt idx="1488">
                  <c:v>0.47315788194444441</c:v>
                </c:pt>
                <c:pt idx="1489">
                  <c:v>0.47316945601851851</c:v>
                </c:pt>
                <c:pt idx="1490">
                  <c:v>0.47318103009259255</c:v>
                </c:pt>
                <c:pt idx="1491">
                  <c:v>0.4731926041666667</c:v>
                </c:pt>
                <c:pt idx="1492">
                  <c:v>0.47320417824074074</c:v>
                </c:pt>
                <c:pt idx="1493">
                  <c:v>0.47321575231481483</c:v>
                </c:pt>
                <c:pt idx="1494">
                  <c:v>0.47322732638888887</c:v>
                </c:pt>
                <c:pt idx="1495">
                  <c:v>0.47323890046296296</c:v>
                </c:pt>
                <c:pt idx="1496">
                  <c:v>0.473250474537037</c:v>
                </c:pt>
                <c:pt idx="1497">
                  <c:v>0.47326204861111115</c:v>
                </c:pt>
                <c:pt idx="1498">
                  <c:v>0.47327362268518519</c:v>
                </c:pt>
                <c:pt idx="1499">
                  <c:v>0.47328519675925929</c:v>
                </c:pt>
                <c:pt idx="1500">
                  <c:v>0.47329677083333332</c:v>
                </c:pt>
                <c:pt idx="1501">
                  <c:v>0.47330834490740742</c:v>
                </c:pt>
                <c:pt idx="1502">
                  <c:v>0.47331991898148146</c:v>
                </c:pt>
                <c:pt idx="1503">
                  <c:v>0.47333149305555561</c:v>
                </c:pt>
                <c:pt idx="1504">
                  <c:v>0.47334306712962965</c:v>
                </c:pt>
                <c:pt idx="1505">
                  <c:v>0.47335464120370369</c:v>
                </c:pt>
                <c:pt idx="1506">
                  <c:v>0.47336621527777778</c:v>
                </c:pt>
                <c:pt idx="1507">
                  <c:v>0.47337778935185182</c:v>
                </c:pt>
                <c:pt idx="1508">
                  <c:v>0.47338936342592591</c:v>
                </c:pt>
                <c:pt idx="1509">
                  <c:v>0.47340093749999995</c:v>
                </c:pt>
                <c:pt idx="1510">
                  <c:v>0.4734125115740741</c:v>
                </c:pt>
                <c:pt idx="1511">
                  <c:v>0.47342408564814814</c:v>
                </c:pt>
                <c:pt idx="1512">
                  <c:v>0.47343565972222224</c:v>
                </c:pt>
                <c:pt idx="1513">
                  <c:v>0.47344723379629627</c:v>
                </c:pt>
                <c:pt idx="1514">
                  <c:v>0.47345880787037037</c:v>
                </c:pt>
                <c:pt idx="1515">
                  <c:v>0.47347038194444441</c:v>
                </c:pt>
                <c:pt idx="1516">
                  <c:v>0.47348195601851856</c:v>
                </c:pt>
                <c:pt idx="1517">
                  <c:v>0.4734935300925926</c:v>
                </c:pt>
                <c:pt idx="1518">
                  <c:v>0.47350510416666669</c:v>
                </c:pt>
                <c:pt idx="1519">
                  <c:v>0.47351667824074073</c:v>
                </c:pt>
                <c:pt idx="1520">
                  <c:v>0.47352825231481482</c:v>
                </c:pt>
                <c:pt idx="1521">
                  <c:v>0.47353982638888886</c:v>
                </c:pt>
                <c:pt idx="1522">
                  <c:v>0.47355140046296301</c:v>
                </c:pt>
                <c:pt idx="1523">
                  <c:v>0.47356297453703705</c:v>
                </c:pt>
                <c:pt idx="1524">
                  <c:v>0.47357454861111115</c:v>
                </c:pt>
                <c:pt idx="1525">
                  <c:v>0.47358612268518518</c:v>
                </c:pt>
                <c:pt idx="1526">
                  <c:v>0.47359769675925922</c:v>
                </c:pt>
                <c:pt idx="1527">
                  <c:v>0.47360927083333332</c:v>
                </c:pt>
                <c:pt idx="1528">
                  <c:v>0.47362084490740736</c:v>
                </c:pt>
                <c:pt idx="1529">
                  <c:v>0.47363241898148151</c:v>
                </c:pt>
                <c:pt idx="1530">
                  <c:v>0.47364399305555555</c:v>
                </c:pt>
                <c:pt idx="1531">
                  <c:v>0.47365556712962964</c:v>
                </c:pt>
                <c:pt idx="1532">
                  <c:v>0.47366714120370368</c:v>
                </c:pt>
                <c:pt idx="1533">
                  <c:v>0.47367871527777777</c:v>
                </c:pt>
                <c:pt idx="1534">
                  <c:v>0.47369028935185181</c:v>
                </c:pt>
                <c:pt idx="1535">
                  <c:v>0.47370186342592596</c:v>
                </c:pt>
                <c:pt idx="1536">
                  <c:v>0.4737134375</c:v>
                </c:pt>
                <c:pt idx="1537">
                  <c:v>0.4737250115740741</c:v>
                </c:pt>
                <c:pt idx="1538">
                  <c:v>0.47373658564814813</c:v>
                </c:pt>
                <c:pt idx="1539">
                  <c:v>0.47374815972222223</c:v>
                </c:pt>
                <c:pt idx="1540">
                  <c:v>0.47375973379629627</c:v>
                </c:pt>
                <c:pt idx="1541">
                  <c:v>0.47377130787037042</c:v>
                </c:pt>
                <c:pt idx="1542">
                  <c:v>0.47378288194444446</c:v>
                </c:pt>
                <c:pt idx="1543">
                  <c:v>0.47379445601851855</c:v>
                </c:pt>
                <c:pt idx="1544">
                  <c:v>0.47380603009259259</c:v>
                </c:pt>
                <c:pt idx="1545">
                  <c:v>0.47381760416666668</c:v>
                </c:pt>
                <c:pt idx="1546">
                  <c:v>0.47382917824074072</c:v>
                </c:pt>
                <c:pt idx="1547">
                  <c:v>0.47384075231481476</c:v>
                </c:pt>
                <c:pt idx="1548">
                  <c:v>0.47385232638888891</c:v>
                </c:pt>
                <c:pt idx="1549">
                  <c:v>0.47386390046296295</c:v>
                </c:pt>
                <c:pt idx="1550">
                  <c:v>0.47387547453703704</c:v>
                </c:pt>
                <c:pt idx="1551">
                  <c:v>0.47388704861111108</c:v>
                </c:pt>
                <c:pt idx="1552">
                  <c:v>0.47389862268518518</c:v>
                </c:pt>
                <c:pt idx="1553">
                  <c:v>0.47391019675925922</c:v>
                </c:pt>
                <c:pt idx="1554">
                  <c:v>0.47392177083333337</c:v>
                </c:pt>
                <c:pt idx="1555">
                  <c:v>0.47393334490740741</c:v>
                </c:pt>
                <c:pt idx="1556">
                  <c:v>0.4739449189814815</c:v>
                </c:pt>
                <c:pt idx="1557">
                  <c:v>0.47395649305555554</c:v>
                </c:pt>
                <c:pt idx="1558">
                  <c:v>0.47396806712962963</c:v>
                </c:pt>
                <c:pt idx="1559">
                  <c:v>0.47397964120370367</c:v>
                </c:pt>
                <c:pt idx="1560">
                  <c:v>0.47399121527777782</c:v>
                </c:pt>
                <c:pt idx="1561">
                  <c:v>0.47400278935185186</c:v>
                </c:pt>
                <c:pt idx="1562">
                  <c:v>0.47401436342592596</c:v>
                </c:pt>
                <c:pt idx="1563">
                  <c:v>0.47402593749999999</c:v>
                </c:pt>
                <c:pt idx="1564">
                  <c:v>0.47403751157407409</c:v>
                </c:pt>
                <c:pt idx="1565">
                  <c:v>0.47404908564814813</c:v>
                </c:pt>
                <c:pt idx="1566">
                  <c:v>0.47406065972222217</c:v>
                </c:pt>
                <c:pt idx="1567">
                  <c:v>0.47407223379629632</c:v>
                </c:pt>
                <c:pt idx="1568">
                  <c:v>0.47408380787037036</c:v>
                </c:pt>
                <c:pt idx="1569">
                  <c:v>0.47409538194444445</c:v>
                </c:pt>
                <c:pt idx="1570">
                  <c:v>0.47410695601851849</c:v>
                </c:pt>
                <c:pt idx="1571">
                  <c:v>0.47411853009259258</c:v>
                </c:pt>
                <c:pt idx="1572">
                  <c:v>0.47413010416666662</c:v>
                </c:pt>
                <c:pt idx="1573">
                  <c:v>0.47414167824074077</c:v>
                </c:pt>
                <c:pt idx="1574">
                  <c:v>0.47415325231481481</c:v>
                </c:pt>
                <c:pt idx="1575">
                  <c:v>0.4741648263888889</c:v>
                </c:pt>
                <c:pt idx="1576">
                  <c:v>0.47417640046296294</c:v>
                </c:pt>
                <c:pt idx="1577">
                  <c:v>0.47418797453703704</c:v>
                </c:pt>
                <c:pt idx="1578">
                  <c:v>0.47419954861111108</c:v>
                </c:pt>
                <c:pt idx="1579">
                  <c:v>0.47421112268518523</c:v>
                </c:pt>
                <c:pt idx="1580">
                  <c:v>0.47422269675925927</c:v>
                </c:pt>
                <c:pt idx="1581">
                  <c:v>0.47423427083333336</c:v>
                </c:pt>
                <c:pt idx="1582">
                  <c:v>0.4742458449074074</c:v>
                </c:pt>
                <c:pt idx="1583">
                  <c:v>0.47425741898148149</c:v>
                </c:pt>
                <c:pt idx="1584">
                  <c:v>0.47426899305555553</c:v>
                </c:pt>
                <c:pt idx="1585">
                  <c:v>0.47428056712962968</c:v>
                </c:pt>
                <c:pt idx="1586">
                  <c:v>0.47429214120370372</c:v>
                </c:pt>
                <c:pt idx="1587">
                  <c:v>0.47430371527777782</c:v>
                </c:pt>
                <c:pt idx="1588">
                  <c:v>0.47431528935185185</c:v>
                </c:pt>
                <c:pt idx="1589">
                  <c:v>0.47432686342592589</c:v>
                </c:pt>
                <c:pt idx="1590">
                  <c:v>0.47433843749999999</c:v>
                </c:pt>
                <c:pt idx="1591">
                  <c:v>0.47435001157407403</c:v>
                </c:pt>
                <c:pt idx="1592">
                  <c:v>0.47436158564814818</c:v>
                </c:pt>
                <c:pt idx="1593">
                  <c:v>0.47437315972222222</c:v>
                </c:pt>
                <c:pt idx="1594">
                  <c:v>0.47438473379629631</c:v>
                </c:pt>
                <c:pt idx="1595">
                  <c:v>0.47439630787037035</c:v>
                </c:pt>
                <c:pt idx="1596">
                  <c:v>0.47440788194444444</c:v>
                </c:pt>
                <c:pt idx="1597">
                  <c:v>0.47441945601851848</c:v>
                </c:pt>
                <c:pt idx="1598">
                  <c:v>0.47443103009259263</c:v>
                </c:pt>
                <c:pt idx="1599">
                  <c:v>0.47444260416666667</c:v>
                </c:pt>
                <c:pt idx="1600">
                  <c:v>0.47445417824074076</c:v>
                </c:pt>
                <c:pt idx="1601">
                  <c:v>0.4744657523148148</c:v>
                </c:pt>
                <c:pt idx="1602">
                  <c:v>0.4744773263888889</c:v>
                </c:pt>
                <c:pt idx="1603">
                  <c:v>0.47448890046296294</c:v>
                </c:pt>
                <c:pt idx="1604">
                  <c:v>0.47450047453703709</c:v>
                </c:pt>
                <c:pt idx="1605">
                  <c:v>0.47451204861111113</c:v>
                </c:pt>
                <c:pt idx="1606">
                  <c:v>0.47452362268518522</c:v>
                </c:pt>
                <c:pt idx="1607">
                  <c:v>0.47453519675925926</c:v>
                </c:pt>
                <c:pt idx="1608">
                  <c:v>0.4745467708333333</c:v>
                </c:pt>
                <c:pt idx="1609">
                  <c:v>0.47455834490740739</c:v>
                </c:pt>
                <c:pt idx="1610">
                  <c:v>0.47456991898148143</c:v>
                </c:pt>
                <c:pt idx="1611">
                  <c:v>0.47458149305555558</c:v>
                </c:pt>
                <c:pt idx="1612">
                  <c:v>0.47459306712962962</c:v>
                </c:pt>
                <c:pt idx="1613">
                  <c:v>0.47460464120370371</c:v>
                </c:pt>
                <c:pt idx="1614">
                  <c:v>0.47461621527777775</c:v>
                </c:pt>
                <c:pt idx="1615">
                  <c:v>0.47462778935185185</c:v>
                </c:pt>
                <c:pt idx="1616">
                  <c:v>0.47463936342592589</c:v>
                </c:pt>
                <c:pt idx="1617">
                  <c:v>0.47465093750000004</c:v>
                </c:pt>
                <c:pt idx="1618">
                  <c:v>0.47466251157407408</c:v>
                </c:pt>
                <c:pt idx="1619">
                  <c:v>0.47467408564814817</c:v>
                </c:pt>
                <c:pt idx="1620">
                  <c:v>0.47468565972222221</c:v>
                </c:pt>
                <c:pt idx="1621">
                  <c:v>0.4746972337962963</c:v>
                </c:pt>
                <c:pt idx="1622">
                  <c:v>0.47470880787037034</c:v>
                </c:pt>
                <c:pt idx="1623">
                  <c:v>0.47472038194444449</c:v>
                </c:pt>
                <c:pt idx="1624">
                  <c:v>0.47473195601851853</c:v>
                </c:pt>
                <c:pt idx="1625">
                  <c:v>0.47474353009259262</c:v>
                </c:pt>
                <c:pt idx="1626">
                  <c:v>0.47475510416666666</c:v>
                </c:pt>
                <c:pt idx="1627">
                  <c:v>0.4747666782407407</c:v>
                </c:pt>
                <c:pt idx="1628">
                  <c:v>0.4747782523148148</c:v>
                </c:pt>
                <c:pt idx="1629">
                  <c:v>0.47478982638888884</c:v>
                </c:pt>
                <c:pt idx="1630">
                  <c:v>0.47480140046296299</c:v>
                </c:pt>
                <c:pt idx="1631">
                  <c:v>0.47481297453703702</c:v>
                </c:pt>
                <c:pt idx="1632">
                  <c:v>0.47482454861111112</c:v>
                </c:pt>
                <c:pt idx="1633">
                  <c:v>0.47483612268518516</c:v>
                </c:pt>
                <c:pt idx="1634">
                  <c:v>0.47484769675925925</c:v>
                </c:pt>
                <c:pt idx="1635">
                  <c:v>0.47485927083333329</c:v>
                </c:pt>
                <c:pt idx="1636">
                  <c:v>0.47487084490740744</c:v>
                </c:pt>
                <c:pt idx="1637">
                  <c:v>0.47488241898148148</c:v>
                </c:pt>
                <c:pt idx="1638">
                  <c:v>0.47489399305555557</c:v>
                </c:pt>
                <c:pt idx="1639">
                  <c:v>0.47490556712962961</c:v>
                </c:pt>
                <c:pt idx="1640">
                  <c:v>0.47491714120370371</c:v>
                </c:pt>
                <c:pt idx="1641">
                  <c:v>0.47492871527777775</c:v>
                </c:pt>
                <c:pt idx="1642">
                  <c:v>0.4749402893518519</c:v>
                </c:pt>
                <c:pt idx="1643">
                  <c:v>0.47495186342592594</c:v>
                </c:pt>
                <c:pt idx="1644">
                  <c:v>0.47496343750000003</c:v>
                </c:pt>
                <c:pt idx="1645">
                  <c:v>0.47497501157407407</c:v>
                </c:pt>
                <c:pt idx="1646">
                  <c:v>0.47498658564814816</c:v>
                </c:pt>
                <c:pt idx="1647">
                  <c:v>0.4749981597222222</c:v>
                </c:pt>
                <c:pt idx="1648">
                  <c:v>0.47500973379629635</c:v>
                </c:pt>
                <c:pt idx="1649">
                  <c:v>0.47502130787037039</c:v>
                </c:pt>
                <c:pt idx="1650">
                  <c:v>0.47503288194444443</c:v>
                </c:pt>
                <c:pt idx="1651">
                  <c:v>0.47504445601851852</c:v>
                </c:pt>
                <c:pt idx="1652">
                  <c:v>0.47505603009259256</c:v>
                </c:pt>
                <c:pt idx="1653">
                  <c:v>0.47506760416666666</c:v>
                </c:pt>
                <c:pt idx="1654">
                  <c:v>0.4750791782407407</c:v>
                </c:pt>
                <c:pt idx="1655">
                  <c:v>0.47509075231481485</c:v>
                </c:pt>
                <c:pt idx="1656">
                  <c:v>0.47510232638888888</c:v>
                </c:pt>
                <c:pt idx="1657">
                  <c:v>0.47511390046296298</c:v>
                </c:pt>
                <c:pt idx="1658">
                  <c:v>0.47512547453703702</c:v>
                </c:pt>
                <c:pt idx="1659">
                  <c:v>0.47513704861111111</c:v>
                </c:pt>
                <c:pt idx="1660">
                  <c:v>0.47514862268518515</c:v>
                </c:pt>
                <c:pt idx="1661">
                  <c:v>0.4751601967592593</c:v>
                </c:pt>
                <c:pt idx="1662">
                  <c:v>0.47517177083333334</c:v>
                </c:pt>
                <c:pt idx="1663">
                  <c:v>0.47518334490740743</c:v>
                </c:pt>
                <c:pt idx="1664">
                  <c:v>0.47519491898148147</c:v>
                </c:pt>
                <c:pt idx="1665">
                  <c:v>0.47520649305555557</c:v>
                </c:pt>
                <c:pt idx="1666">
                  <c:v>0.47521806712962961</c:v>
                </c:pt>
                <c:pt idx="1667">
                  <c:v>0.47522964120370376</c:v>
                </c:pt>
                <c:pt idx="1668">
                  <c:v>0.4752412152777778</c:v>
                </c:pt>
                <c:pt idx="1669">
                  <c:v>0.47525278935185183</c:v>
                </c:pt>
                <c:pt idx="1670">
                  <c:v>0.47526436342592593</c:v>
                </c:pt>
                <c:pt idx="1671">
                  <c:v>0.47527593749999997</c:v>
                </c:pt>
                <c:pt idx="1672">
                  <c:v>0.47528751157407406</c:v>
                </c:pt>
                <c:pt idx="1673">
                  <c:v>0.4752990856481481</c:v>
                </c:pt>
                <c:pt idx="1674">
                  <c:v>0.47531065972222225</c:v>
                </c:pt>
                <c:pt idx="1675">
                  <c:v>0.47532223379629629</c:v>
                </c:pt>
                <c:pt idx="1676">
                  <c:v>0.47533380787037038</c:v>
                </c:pt>
                <c:pt idx="1677">
                  <c:v>0.47534538194444442</c:v>
                </c:pt>
                <c:pt idx="1678">
                  <c:v>0.47535695601851852</c:v>
                </c:pt>
                <c:pt idx="1679">
                  <c:v>0.47536853009259256</c:v>
                </c:pt>
                <c:pt idx="1680">
                  <c:v>0.47538010416666671</c:v>
                </c:pt>
                <c:pt idx="1681">
                  <c:v>0.47539167824074074</c:v>
                </c:pt>
                <c:pt idx="1682">
                  <c:v>0.47540325231481484</c:v>
                </c:pt>
                <c:pt idx="1683">
                  <c:v>0.47541482638888888</c:v>
                </c:pt>
                <c:pt idx="1684">
                  <c:v>0.47542640046296297</c:v>
                </c:pt>
                <c:pt idx="1685">
                  <c:v>0.47543797453703701</c:v>
                </c:pt>
                <c:pt idx="1686">
                  <c:v>0.47544954861111116</c:v>
                </c:pt>
                <c:pt idx="1687">
                  <c:v>0.4754611226851852</c:v>
                </c:pt>
                <c:pt idx="1688">
                  <c:v>0.47547269675925929</c:v>
                </c:pt>
                <c:pt idx="1689">
                  <c:v>0.47548427083333333</c:v>
                </c:pt>
                <c:pt idx="1690">
                  <c:v>0.47549584490740737</c:v>
                </c:pt>
                <c:pt idx="1691">
                  <c:v>0.47550741898148147</c:v>
                </c:pt>
                <c:pt idx="1692">
                  <c:v>0.47551899305555551</c:v>
                </c:pt>
                <c:pt idx="1693">
                  <c:v>0.47553056712962966</c:v>
                </c:pt>
                <c:pt idx="1694">
                  <c:v>0.47554214120370369</c:v>
                </c:pt>
                <c:pt idx="1695">
                  <c:v>0.47555371527777779</c:v>
                </c:pt>
                <c:pt idx="1696">
                  <c:v>0.47556528935185183</c:v>
                </c:pt>
                <c:pt idx="1697">
                  <c:v>0.47557686342592592</c:v>
                </c:pt>
                <c:pt idx="1698">
                  <c:v>0.47558843749999996</c:v>
                </c:pt>
                <c:pt idx="1699">
                  <c:v>0.47560001157407411</c:v>
                </c:pt>
                <c:pt idx="1700">
                  <c:v>0.47561158564814815</c:v>
                </c:pt>
                <c:pt idx="1701">
                  <c:v>0.47562315972222224</c:v>
                </c:pt>
                <c:pt idx="1702">
                  <c:v>0.47563473379629628</c:v>
                </c:pt>
                <c:pt idx="1703">
                  <c:v>0.47564630787037038</c:v>
                </c:pt>
                <c:pt idx="1704">
                  <c:v>0.47565788194444442</c:v>
                </c:pt>
                <c:pt idx="1705">
                  <c:v>0.47566945601851857</c:v>
                </c:pt>
                <c:pt idx="1706">
                  <c:v>0.4756810300925926</c:v>
                </c:pt>
                <c:pt idx="1707">
                  <c:v>0.4756926041666667</c:v>
                </c:pt>
                <c:pt idx="1708">
                  <c:v>0.47570417824074074</c:v>
                </c:pt>
                <c:pt idx="1709">
                  <c:v>0.47571575231481483</c:v>
                </c:pt>
                <c:pt idx="1710">
                  <c:v>0.47572732638888887</c:v>
                </c:pt>
                <c:pt idx="1711">
                  <c:v>0.47573890046296291</c:v>
                </c:pt>
                <c:pt idx="1712">
                  <c:v>0.47575047453703706</c:v>
                </c:pt>
                <c:pt idx="1713">
                  <c:v>0.4757620486111111</c:v>
                </c:pt>
                <c:pt idx="1714">
                  <c:v>0.47577362268518519</c:v>
                </c:pt>
                <c:pt idx="1715">
                  <c:v>0.47578519675925923</c:v>
                </c:pt>
                <c:pt idx="1716">
                  <c:v>0.47579677083333333</c:v>
                </c:pt>
                <c:pt idx="1717">
                  <c:v>0.47580834490740737</c:v>
                </c:pt>
                <c:pt idx="1718">
                  <c:v>0.47581991898148152</c:v>
                </c:pt>
                <c:pt idx="1719">
                  <c:v>0.47583149305555555</c:v>
                </c:pt>
                <c:pt idx="1720">
                  <c:v>0.47584306712962965</c:v>
                </c:pt>
                <c:pt idx="1721">
                  <c:v>0.47585464120370369</c:v>
                </c:pt>
                <c:pt idx="1722">
                  <c:v>0.47586621527777778</c:v>
                </c:pt>
                <c:pt idx="1723">
                  <c:v>0.47587778935185182</c:v>
                </c:pt>
                <c:pt idx="1724">
                  <c:v>0.47588936342592597</c:v>
                </c:pt>
                <c:pt idx="1725">
                  <c:v>0.47590093750000001</c:v>
                </c:pt>
                <c:pt idx="1726">
                  <c:v>0.4759125115740741</c:v>
                </c:pt>
                <c:pt idx="1727">
                  <c:v>0.47592408564814814</c:v>
                </c:pt>
                <c:pt idx="1728">
                  <c:v>0.47593565972222224</c:v>
                </c:pt>
                <c:pt idx="1729">
                  <c:v>0.47594723379629628</c:v>
                </c:pt>
                <c:pt idx="1730">
                  <c:v>0.47595880787037032</c:v>
                </c:pt>
                <c:pt idx="1731">
                  <c:v>0.47597038194444447</c:v>
                </c:pt>
                <c:pt idx="1732">
                  <c:v>0.4759819560185185</c:v>
                </c:pt>
                <c:pt idx="1733">
                  <c:v>0.4759935300925926</c:v>
                </c:pt>
                <c:pt idx="1734">
                  <c:v>0.47600510416666664</c:v>
                </c:pt>
                <c:pt idx="1735">
                  <c:v>0.47601667824074073</c:v>
                </c:pt>
                <c:pt idx="1736">
                  <c:v>0.47602825231481477</c:v>
                </c:pt>
                <c:pt idx="1737">
                  <c:v>0.47603982638888892</c:v>
                </c:pt>
                <c:pt idx="1738">
                  <c:v>0.47605140046296296</c:v>
                </c:pt>
                <c:pt idx="1739">
                  <c:v>0.47606297453703705</c:v>
                </c:pt>
                <c:pt idx="1740">
                  <c:v>0.47607454861111109</c:v>
                </c:pt>
                <c:pt idx="1741">
                  <c:v>0.47608612268518519</c:v>
                </c:pt>
                <c:pt idx="1742">
                  <c:v>0.47609769675925923</c:v>
                </c:pt>
                <c:pt idx="1743">
                  <c:v>0.47610927083333338</c:v>
                </c:pt>
                <c:pt idx="1744">
                  <c:v>0.47612084490740741</c:v>
                </c:pt>
                <c:pt idx="1745">
                  <c:v>0.47613241898148151</c:v>
                </c:pt>
                <c:pt idx="1746">
                  <c:v>0.47614399305555555</c:v>
                </c:pt>
                <c:pt idx="1747">
                  <c:v>0.47615556712962964</c:v>
                </c:pt>
                <c:pt idx="1748">
                  <c:v>0.47616714120370368</c:v>
                </c:pt>
                <c:pt idx="1749">
                  <c:v>0.47617871527777783</c:v>
                </c:pt>
                <c:pt idx="1750">
                  <c:v>0.47619028935185187</c:v>
                </c:pt>
                <c:pt idx="1751">
                  <c:v>0.47620186342592591</c:v>
                </c:pt>
                <c:pt idx="1752">
                  <c:v>0.4762134375</c:v>
                </c:pt>
                <c:pt idx="1753">
                  <c:v>0.47622501157407404</c:v>
                </c:pt>
                <c:pt idx="1754">
                  <c:v>0.47623658564814814</c:v>
                </c:pt>
                <c:pt idx="1755">
                  <c:v>0.47624815972222218</c:v>
                </c:pt>
                <c:pt idx="1756">
                  <c:v>0.47625973379629633</c:v>
                </c:pt>
                <c:pt idx="1757">
                  <c:v>0.47627130787037036</c:v>
                </c:pt>
                <c:pt idx="1758">
                  <c:v>0.47628288194444446</c:v>
                </c:pt>
                <c:pt idx="1759">
                  <c:v>0.4762944560185185</c:v>
                </c:pt>
                <c:pt idx="1760">
                  <c:v>0.47630603009259259</c:v>
                </c:pt>
                <c:pt idx="1761">
                  <c:v>0.47631760416666663</c:v>
                </c:pt>
                <c:pt idx="1762">
                  <c:v>0.47632917824074078</c:v>
                </c:pt>
                <c:pt idx="1763">
                  <c:v>0.47634075231481482</c:v>
                </c:pt>
                <c:pt idx="1764">
                  <c:v>0.47635232638888891</c:v>
                </c:pt>
                <c:pt idx="1765">
                  <c:v>0.47636390046296295</c:v>
                </c:pt>
                <c:pt idx="1766">
                  <c:v>0.47637547453703705</c:v>
                </c:pt>
                <c:pt idx="1767">
                  <c:v>0.47638704861111109</c:v>
                </c:pt>
                <c:pt idx="1768">
                  <c:v>0.47639862268518524</c:v>
                </c:pt>
                <c:pt idx="1769">
                  <c:v>0.47641019675925927</c:v>
                </c:pt>
                <c:pt idx="1770">
                  <c:v>0.47642177083333337</c:v>
                </c:pt>
                <c:pt idx="1771">
                  <c:v>0.47643334490740741</c:v>
                </c:pt>
                <c:pt idx="1772">
                  <c:v>0.47644491898148145</c:v>
                </c:pt>
                <c:pt idx="1773">
                  <c:v>0.47645649305555554</c:v>
                </c:pt>
                <c:pt idx="1774">
                  <c:v>0.47646806712962958</c:v>
                </c:pt>
                <c:pt idx="1775">
                  <c:v>0.47647964120370373</c:v>
                </c:pt>
                <c:pt idx="1776">
                  <c:v>0.47649121527777777</c:v>
                </c:pt>
                <c:pt idx="1777">
                  <c:v>0.47650278935185186</c:v>
                </c:pt>
                <c:pt idx="1778">
                  <c:v>0.4765143634259259</c:v>
                </c:pt>
                <c:pt idx="1779">
                  <c:v>0.4765259375</c:v>
                </c:pt>
                <c:pt idx="1780">
                  <c:v>0.47653751157407404</c:v>
                </c:pt>
                <c:pt idx="1781">
                  <c:v>0.47654908564814819</c:v>
                </c:pt>
                <c:pt idx="1782">
                  <c:v>0.47656065972222222</c:v>
                </c:pt>
                <c:pt idx="1783">
                  <c:v>0.47657223379629632</c:v>
                </c:pt>
                <c:pt idx="1784">
                  <c:v>0.47658380787037036</c:v>
                </c:pt>
                <c:pt idx="1785">
                  <c:v>0.47659538194444445</c:v>
                </c:pt>
                <c:pt idx="1786">
                  <c:v>0.47660695601851849</c:v>
                </c:pt>
                <c:pt idx="1787">
                  <c:v>0.47661853009259264</c:v>
                </c:pt>
                <c:pt idx="1788">
                  <c:v>0.47663010416666668</c:v>
                </c:pt>
                <c:pt idx="1789">
                  <c:v>0.47664167824074077</c:v>
                </c:pt>
                <c:pt idx="1790">
                  <c:v>0.47665325231481481</c:v>
                </c:pt>
                <c:pt idx="1791">
                  <c:v>0.47666482638888885</c:v>
                </c:pt>
                <c:pt idx="1792">
                  <c:v>0.47667640046296295</c:v>
                </c:pt>
                <c:pt idx="1793">
                  <c:v>0.47668797453703698</c:v>
                </c:pt>
                <c:pt idx="1794">
                  <c:v>0.47669954861111113</c:v>
                </c:pt>
                <c:pt idx="1795">
                  <c:v>0.47671112268518517</c:v>
                </c:pt>
                <c:pt idx="1796">
                  <c:v>0.47672269675925927</c:v>
                </c:pt>
                <c:pt idx="1797">
                  <c:v>0.47673427083333331</c:v>
                </c:pt>
                <c:pt idx="1798">
                  <c:v>0.4767458449074074</c:v>
                </c:pt>
                <c:pt idx="1799">
                  <c:v>0.47675741898148144</c:v>
                </c:pt>
                <c:pt idx="1800">
                  <c:v>0.47676899305555559</c:v>
                </c:pt>
                <c:pt idx="1801">
                  <c:v>0.47678056712962963</c:v>
                </c:pt>
                <c:pt idx="1802">
                  <c:v>0.47679214120370372</c:v>
                </c:pt>
                <c:pt idx="1803">
                  <c:v>0.47680371527777776</c:v>
                </c:pt>
                <c:pt idx="1804">
                  <c:v>0.47681528935185186</c:v>
                </c:pt>
                <c:pt idx="1805">
                  <c:v>0.4768268634259259</c:v>
                </c:pt>
                <c:pt idx="1806">
                  <c:v>0.47683843750000005</c:v>
                </c:pt>
                <c:pt idx="1807">
                  <c:v>0.47685001157407408</c:v>
                </c:pt>
                <c:pt idx="1808">
                  <c:v>0.47686158564814818</c:v>
                </c:pt>
                <c:pt idx="1809">
                  <c:v>0.47687315972222222</c:v>
                </c:pt>
                <c:pt idx="1810">
                  <c:v>0.47688473379629631</c:v>
                </c:pt>
                <c:pt idx="1811">
                  <c:v>0.47689630787037035</c:v>
                </c:pt>
                <c:pt idx="1812">
                  <c:v>0.4769078819444445</c:v>
                </c:pt>
                <c:pt idx="1813">
                  <c:v>0.47691945601851854</c:v>
                </c:pt>
                <c:pt idx="1814">
                  <c:v>0.47693103009259258</c:v>
                </c:pt>
                <c:pt idx="1815">
                  <c:v>0.47694260416666667</c:v>
                </c:pt>
                <c:pt idx="1816">
                  <c:v>0.47695417824074071</c:v>
                </c:pt>
                <c:pt idx="1817">
                  <c:v>0.47696575231481481</c:v>
                </c:pt>
                <c:pt idx="1818">
                  <c:v>0.47697732638888884</c:v>
                </c:pt>
                <c:pt idx="1819">
                  <c:v>0.47698890046296299</c:v>
                </c:pt>
                <c:pt idx="1820">
                  <c:v>0.47700047453703703</c:v>
                </c:pt>
                <c:pt idx="1821">
                  <c:v>0.47701204861111113</c:v>
                </c:pt>
                <c:pt idx="1822">
                  <c:v>0.47702362268518517</c:v>
                </c:pt>
                <c:pt idx="1823">
                  <c:v>0.47703519675925926</c:v>
                </c:pt>
                <c:pt idx="1824">
                  <c:v>0.4770467708333333</c:v>
                </c:pt>
                <c:pt idx="1825">
                  <c:v>0.47705834490740745</c:v>
                </c:pt>
                <c:pt idx="1826">
                  <c:v>0.47706991898148149</c:v>
                </c:pt>
                <c:pt idx="1827">
                  <c:v>0.47708149305555558</c:v>
                </c:pt>
                <c:pt idx="1828">
                  <c:v>0.47709306712962962</c:v>
                </c:pt>
                <c:pt idx="1829">
                  <c:v>0.47710464120370372</c:v>
                </c:pt>
                <c:pt idx="1830">
                  <c:v>0.47711621527777776</c:v>
                </c:pt>
                <c:pt idx="1831">
                  <c:v>0.47712778935185191</c:v>
                </c:pt>
                <c:pt idx="1832">
                  <c:v>0.47713936342592594</c:v>
                </c:pt>
                <c:pt idx="1833">
                  <c:v>0.47715093749999998</c:v>
                </c:pt>
                <c:pt idx="1834">
                  <c:v>0.47716251157407408</c:v>
                </c:pt>
                <c:pt idx="1835">
                  <c:v>0.47717408564814812</c:v>
                </c:pt>
                <c:pt idx="1836">
                  <c:v>0.47718565972222221</c:v>
                </c:pt>
                <c:pt idx="1837">
                  <c:v>0.47719723379629625</c:v>
                </c:pt>
                <c:pt idx="1838">
                  <c:v>0.4772088078703704</c:v>
                </c:pt>
                <c:pt idx="1839">
                  <c:v>0.47722038194444444</c:v>
                </c:pt>
                <c:pt idx="1840">
                  <c:v>0.47723195601851853</c:v>
                </c:pt>
                <c:pt idx="1841">
                  <c:v>0.47724353009259257</c:v>
                </c:pt>
                <c:pt idx="1842">
                  <c:v>0.47725510416666667</c:v>
                </c:pt>
                <c:pt idx="1843">
                  <c:v>0.4772666782407407</c:v>
                </c:pt>
                <c:pt idx="1844">
                  <c:v>0.47727825231481485</c:v>
                </c:pt>
                <c:pt idx="1845">
                  <c:v>0.47728982638888889</c:v>
                </c:pt>
                <c:pt idx="1846">
                  <c:v>0.47730140046296299</c:v>
                </c:pt>
                <c:pt idx="1847">
                  <c:v>0.47731297453703703</c:v>
                </c:pt>
                <c:pt idx="1848">
                  <c:v>0.47732454861111112</c:v>
                </c:pt>
                <c:pt idx="1849">
                  <c:v>0.47733612268518516</c:v>
                </c:pt>
                <c:pt idx="1850">
                  <c:v>0.47734769675925931</c:v>
                </c:pt>
                <c:pt idx="1851">
                  <c:v>0.47735927083333335</c:v>
                </c:pt>
                <c:pt idx="1852">
                  <c:v>0.47737084490740739</c:v>
                </c:pt>
                <c:pt idx="1853">
                  <c:v>0.47738241898148148</c:v>
                </c:pt>
                <c:pt idx="1854">
                  <c:v>0.47739399305555552</c:v>
                </c:pt>
                <c:pt idx="1855">
                  <c:v>0.47740556712962962</c:v>
                </c:pt>
                <c:pt idx="1856">
                  <c:v>0.47741714120370365</c:v>
                </c:pt>
                <c:pt idx="1857">
                  <c:v>0.4774287152777778</c:v>
                </c:pt>
                <c:pt idx="1858">
                  <c:v>0.47744028935185184</c:v>
                </c:pt>
                <c:pt idx="1859">
                  <c:v>0.47745186342592594</c:v>
                </c:pt>
                <c:pt idx="1860">
                  <c:v>0.47746343749999998</c:v>
                </c:pt>
                <c:pt idx="1861">
                  <c:v>0.47747501157407407</c:v>
                </c:pt>
                <c:pt idx="1862">
                  <c:v>0.47748658564814811</c:v>
                </c:pt>
                <c:pt idx="1863">
                  <c:v>0.47749815972222226</c:v>
                </c:pt>
                <c:pt idx="1864">
                  <c:v>0.4775097337962963</c:v>
                </c:pt>
                <c:pt idx="1865">
                  <c:v>0.47752130787037039</c:v>
                </c:pt>
                <c:pt idx="1866">
                  <c:v>0.47753288194444443</c:v>
                </c:pt>
                <c:pt idx="1867">
                  <c:v>0.47754445601851853</c:v>
                </c:pt>
                <c:pt idx="1868">
                  <c:v>0.47755603009259256</c:v>
                </c:pt>
                <c:pt idx="1869">
                  <c:v>0.47756760416666671</c:v>
                </c:pt>
                <c:pt idx="1870">
                  <c:v>0.47757917824074075</c:v>
                </c:pt>
                <c:pt idx="1871">
                  <c:v>0.47759075231481485</c:v>
                </c:pt>
                <c:pt idx="1872">
                  <c:v>0.47760232638888889</c:v>
                </c:pt>
                <c:pt idx="1873">
                  <c:v>0.47761390046296298</c:v>
                </c:pt>
                <c:pt idx="1874">
                  <c:v>0.47762547453703702</c:v>
                </c:pt>
                <c:pt idx="1875">
                  <c:v>0.47763704861111106</c:v>
                </c:pt>
                <c:pt idx="1876">
                  <c:v>0.47764862268518521</c:v>
                </c:pt>
                <c:pt idx="1877">
                  <c:v>0.47766019675925925</c:v>
                </c:pt>
                <c:pt idx="1878">
                  <c:v>0.47767177083333334</c:v>
                </c:pt>
                <c:pt idx="1879">
                  <c:v>0.47768334490740738</c:v>
                </c:pt>
                <c:pt idx="1880">
                  <c:v>0.47769491898148148</c:v>
                </c:pt>
                <c:pt idx="1881">
                  <c:v>0.47770649305555551</c:v>
                </c:pt>
                <c:pt idx="1882">
                  <c:v>0.47771806712962966</c:v>
                </c:pt>
                <c:pt idx="1883">
                  <c:v>0.4777296412037037</c:v>
                </c:pt>
                <c:pt idx="1884">
                  <c:v>0.4777412152777778</c:v>
                </c:pt>
                <c:pt idx="1885">
                  <c:v>0.47775278935185184</c:v>
                </c:pt>
                <c:pt idx="1886">
                  <c:v>0.47776436342592593</c:v>
                </c:pt>
                <c:pt idx="1887">
                  <c:v>0.47777593749999997</c:v>
                </c:pt>
                <c:pt idx="1888">
                  <c:v>0.47778751157407412</c:v>
                </c:pt>
                <c:pt idx="1889">
                  <c:v>0.47779908564814816</c:v>
                </c:pt>
                <c:pt idx="1890">
                  <c:v>0.47781065972222225</c:v>
                </c:pt>
                <c:pt idx="1891">
                  <c:v>0.47782223379629629</c:v>
                </c:pt>
                <c:pt idx="1892">
                  <c:v>0.47783380787037039</c:v>
                </c:pt>
                <c:pt idx="1893">
                  <c:v>0.47784538194444443</c:v>
                </c:pt>
                <c:pt idx="1894">
                  <c:v>0.47785695601851846</c:v>
                </c:pt>
                <c:pt idx="1895">
                  <c:v>0.47786853009259261</c:v>
                </c:pt>
                <c:pt idx="1896">
                  <c:v>0.47788010416666665</c:v>
                </c:pt>
                <c:pt idx="1897">
                  <c:v>0.47789167824074075</c:v>
                </c:pt>
                <c:pt idx="1898">
                  <c:v>0.47790325231481479</c:v>
                </c:pt>
                <c:pt idx="1899">
                  <c:v>0.47791482638888888</c:v>
                </c:pt>
                <c:pt idx="1900">
                  <c:v>0.47792640046296292</c:v>
                </c:pt>
                <c:pt idx="1901">
                  <c:v>0.47793797453703707</c:v>
                </c:pt>
                <c:pt idx="1902">
                  <c:v>0.47794954861111111</c:v>
                </c:pt>
                <c:pt idx="1903">
                  <c:v>0.4779611226851852</c:v>
                </c:pt>
                <c:pt idx="1904">
                  <c:v>0.47797269675925924</c:v>
                </c:pt>
                <c:pt idx="1905">
                  <c:v>0.47798427083333334</c:v>
                </c:pt>
                <c:pt idx="1906">
                  <c:v>0.47799584490740737</c:v>
                </c:pt>
                <c:pt idx="1907">
                  <c:v>0.47800741898148152</c:v>
                </c:pt>
                <c:pt idx="1908">
                  <c:v>0.47801899305555556</c:v>
                </c:pt>
                <c:pt idx="1909">
                  <c:v>0.47803056712962966</c:v>
                </c:pt>
                <c:pt idx="1910">
                  <c:v>0.4780421412037037</c:v>
                </c:pt>
                <c:pt idx="1911">
                  <c:v>0.47805371527777779</c:v>
                </c:pt>
                <c:pt idx="1912">
                  <c:v>0.47806528935185183</c:v>
                </c:pt>
                <c:pt idx="1913">
                  <c:v>0.47807686342592598</c:v>
                </c:pt>
                <c:pt idx="1914">
                  <c:v>0.47808843750000002</c:v>
                </c:pt>
                <c:pt idx="1915">
                  <c:v>0.47810001157407406</c:v>
                </c:pt>
                <c:pt idx="1916">
                  <c:v>0.47811158564814815</c:v>
                </c:pt>
                <c:pt idx="1917">
                  <c:v>0.47812315972222219</c:v>
                </c:pt>
                <c:pt idx="1918">
                  <c:v>0.47813473379629629</c:v>
                </c:pt>
                <c:pt idx="1919">
                  <c:v>0.47814630787037032</c:v>
                </c:pt>
                <c:pt idx="1920">
                  <c:v>0.47815788194444447</c:v>
                </c:pt>
                <c:pt idx="1921">
                  <c:v>0.47816945601851851</c:v>
                </c:pt>
                <c:pt idx="1922">
                  <c:v>0.47818103009259261</c:v>
                </c:pt>
                <c:pt idx="1923">
                  <c:v>0.47819260416666665</c:v>
                </c:pt>
                <c:pt idx="1924">
                  <c:v>0.47820417824074074</c:v>
                </c:pt>
                <c:pt idx="1925">
                  <c:v>0.47821575231481478</c:v>
                </c:pt>
                <c:pt idx="1926">
                  <c:v>0.47822732638888893</c:v>
                </c:pt>
                <c:pt idx="1927">
                  <c:v>0.47823890046296297</c:v>
                </c:pt>
                <c:pt idx="1928">
                  <c:v>0.47825047453703706</c:v>
                </c:pt>
                <c:pt idx="1929">
                  <c:v>0.4782620486111111</c:v>
                </c:pt>
                <c:pt idx="1930">
                  <c:v>0.4782736226851852</c:v>
                </c:pt>
                <c:pt idx="1931">
                  <c:v>0.47828519675925923</c:v>
                </c:pt>
                <c:pt idx="1932">
                  <c:v>0.47829677083333338</c:v>
                </c:pt>
                <c:pt idx="1933">
                  <c:v>0.47830834490740742</c:v>
                </c:pt>
                <c:pt idx="1934">
                  <c:v>0.47831991898148152</c:v>
                </c:pt>
                <c:pt idx="1935">
                  <c:v>0.47833149305555556</c:v>
                </c:pt>
                <c:pt idx="1936">
                  <c:v>0.4783430671296296</c:v>
                </c:pt>
                <c:pt idx="1937">
                  <c:v>0.47835464120370369</c:v>
                </c:pt>
                <c:pt idx="1938">
                  <c:v>0.47836621527777773</c:v>
                </c:pt>
                <c:pt idx="1939">
                  <c:v>0.47837778935185188</c:v>
                </c:pt>
                <c:pt idx="1940">
                  <c:v>0.47838936342592592</c:v>
                </c:pt>
                <c:pt idx="1941">
                  <c:v>0.47840093750000001</c:v>
                </c:pt>
                <c:pt idx="1942">
                  <c:v>0.47841251157407405</c:v>
                </c:pt>
                <c:pt idx="1943">
                  <c:v>0.47842408564814815</c:v>
                </c:pt>
                <c:pt idx="1944">
                  <c:v>0.47843565972222218</c:v>
                </c:pt>
                <c:pt idx="1945">
                  <c:v>0.47844723379629633</c:v>
                </c:pt>
                <c:pt idx="1946">
                  <c:v>0.47845880787037037</c:v>
                </c:pt>
                <c:pt idx="1947">
                  <c:v>0.47847038194444447</c:v>
                </c:pt>
                <c:pt idx="1948">
                  <c:v>0.47848195601851851</c:v>
                </c:pt>
                <c:pt idx="1949">
                  <c:v>0.4784935300925926</c:v>
                </c:pt>
                <c:pt idx="1950">
                  <c:v>0.47850510416666664</c:v>
                </c:pt>
                <c:pt idx="1951">
                  <c:v>0.47851667824074079</c:v>
                </c:pt>
                <c:pt idx="1952">
                  <c:v>0.47852825231481483</c:v>
                </c:pt>
                <c:pt idx="1953">
                  <c:v>0.47853982638888892</c:v>
                </c:pt>
                <c:pt idx="1954">
                  <c:v>0.47855140046296296</c:v>
                </c:pt>
                <c:pt idx="1955">
                  <c:v>0.478562974537037</c:v>
                </c:pt>
                <c:pt idx="1956">
                  <c:v>0.47857454861111109</c:v>
                </c:pt>
                <c:pt idx="1957">
                  <c:v>0.47858612268518513</c:v>
                </c:pt>
                <c:pt idx="1958">
                  <c:v>0.47859769675925928</c:v>
                </c:pt>
                <c:pt idx="1959">
                  <c:v>0.47860927083333332</c:v>
                </c:pt>
                <c:pt idx="1960">
                  <c:v>0.47862084490740742</c:v>
                </c:pt>
                <c:pt idx="1961">
                  <c:v>0.47863241898148146</c:v>
                </c:pt>
                <c:pt idx="1962">
                  <c:v>0.47864399305555555</c:v>
                </c:pt>
                <c:pt idx="1963">
                  <c:v>0.47865556712962959</c:v>
                </c:pt>
                <c:pt idx="1964">
                  <c:v>0.47866714120370374</c:v>
                </c:pt>
                <c:pt idx="1965">
                  <c:v>0.47867871527777778</c:v>
                </c:pt>
                <c:pt idx="1966">
                  <c:v>0.47869028935185187</c:v>
                </c:pt>
                <c:pt idx="1967">
                  <c:v>0.47870186342592591</c:v>
                </c:pt>
                <c:pt idx="1968">
                  <c:v>0.47871343750000001</c:v>
                </c:pt>
                <c:pt idx="1969">
                  <c:v>0.47872501157407404</c:v>
                </c:pt>
                <c:pt idx="1970">
                  <c:v>0.47873658564814819</c:v>
                </c:pt>
                <c:pt idx="1971">
                  <c:v>0.47874815972222223</c:v>
                </c:pt>
                <c:pt idx="1972">
                  <c:v>0.47875973379629633</c:v>
                </c:pt>
                <c:pt idx="1973">
                  <c:v>0.47877130787037037</c:v>
                </c:pt>
                <c:pt idx="1974">
                  <c:v>0.47878288194444446</c:v>
                </c:pt>
                <c:pt idx="1975">
                  <c:v>0.4787944560185185</c:v>
                </c:pt>
                <c:pt idx="1976">
                  <c:v>0.47880603009259254</c:v>
                </c:pt>
                <c:pt idx="1977">
                  <c:v>0.47881760416666669</c:v>
                </c:pt>
                <c:pt idx="1978">
                  <c:v>0.47882917824074073</c:v>
                </c:pt>
                <c:pt idx="1979">
                  <c:v>0.47884075231481482</c:v>
                </c:pt>
                <c:pt idx="1980">
                  <c:v>0.47885232638888886</c:v>
                </c:pt>
                <c:pt idx="1981">
                  <c:v>0.47886390046296295</c:v>
                </c:pt>
                <c:pt idx="1982">
                  <c:v>0.47887547453703699</c:v>
                </c:pt>
                <c:pt idx="1983">
                  <c:v>0.47888704861111114</c:v>
                </c:pt>
                <c:pt idx="1984">
                  <c:v>0.47889862268518518</c:v>
                </c:pt>
                <c:pt idx="1985">
                  <c:v>0.47891019675925928</c:v>
                </c:pt>
                <c:pt idx="1986">
                  <c:v>0.47892177083333332</c:v>
                </c:pt>
                <c:pt idx="1987">
                  <c:v>0.47893334490740741</c:v>
                </c:pt>
                <c:pt idx="1988">
                  <c:v>0.47894491898148145</c:v>
                </c:pt>
                <c:pt idx="1989">
                  <c:v>0.4789564930555556</c:v>
                </c:pt>
                <c:pt idx="1990">
                  <c:v>0.47896806712962964</c:v>
                </c:pt>
                <c:pt idx="1991">
                  <c:v>0.47897964120370373</c:v>
                </c:pt>
                <c:pt idx="1992">
                  <c:v>0.47899121527777777</c:v>
                </c:pt>
                <c:pt idx="1993">
                  <c:v>0.47900278935185187</c:v>
                </c:pt>
                <c:pt idx="1994">
                  <c:v>0.4790143634259259</c:v>
                </c:pt>
                <c:pt idx="1995">
                  <c:v>0.47902593750000005</c:v>
                </c:pt>
                <c:pt idx="1996">
                  <c:v>0.47903751157407409</c:v>
                </c:pt>
                <c:pt idx="1997">
                  <c:v>0.47904908564814813</c:v>
                </c:pt>
                <c:pt idx="1998">
                  <c:v>0.47906065972222223</c:v>
                </c:pt>
                <c:pt idx="1999">
                  <c:v>0.47907223379629627</c:v>
                </c:pt>
                <c:pt idx="2000">
                  <c:v>0.47908380787037036</c:v>
                </c:pt>
                <c:pt idx="2001">
                  <c:v>0.4790953819444444</c:v>
                </c:pt>
                <c:pt idx="2002">
                  <c:v>0.47910695601851855</c:v>
                </c:pt>
                <c:pt idx="2003">
                  <c:v>0.47911853009259259</c:v>
                </c:pt>
                <c:pt idx="2004">
                  <c:v>0.47913010416666668</c:v>
                </c:pt>
                <c:pt idx="2005">
                  <c:v>0.47914167824074072</c:v>
                </c:pt>
                <c:pt idx="2006">
                  <c:v>0.47915325231481481</c:v>
                </c:pt>
                <c:pt idx="2007">
                  <c:v>0.47916482638888885</c:v>
                </c:pt>
                <c:pt idx="2008">
                  <c:v>0.479176400462963</c:v>
                </c:pt>
                <c:pt idx="2009">
                  <c:v>0.47918797453703704</c:v>
                </c:pt>
                <c:pt idx="2010">
                  <c:v>0.47919954861111114</c:v>
                </c:pt>
                <c:pt idx="2011">
                  <c:v>0.47921112268518518</c:v>
                </c:pt>
                <c:pt idx="2012">
                  <c:v>0.47922269675925927</c:v>
                </c:pt>
                <c:pt idx="2013">
                  <c:v>0.47923427083333331</c:v>
                </c:pt>
                <c:pt idx="2014">
                  <c:v>0.47924584490740746</c:v>
                </c:pt>
                <c:pt idx="2015">
                  <c:v>0.4792574189814815</c:v>
                </c:pt>
                <c:pt idx="2016">
                  <c:v>0.47926899305555554</c:v>
                </c:pt>
                <c:pt idx="2017">
                  <c:v>0.47928056712962963</c:v>
                </c:pt>
                <c:pt idx="2018">
                  <c:v>0.47929214120370367</c:v>
                </c:pt>
                <c:pt idx="2019">
                  <c:v>0.47930371527777776</c:v>
                </c:pt>
                <c:pt idx="2020">
                  <c:v>0.4793152893518518</c:v>
                </c:pt>
                <c:pt idx="2021">
                  <c:v>0.47932686342592595</c:v>
                </c:pt>
                <c:pt idx="2022">
                  <c:v>0.47933843749999999</c:v>
                </c:pt>
                <c:pt idx="2023">
                  <c:v>0.47935001157407409</c:v>
                </c:pt>
                <c:pt idx="2024">
                  <c:v>0.47936158564814813</c:v>
                </c:pt>
                <c:pt idx="2025">
                  <c:v>0.47937315972222222</c:v>
                </c:pt>
                <c:pt idx="2026">
                  <c:v>0.47938473379629626</c:v>
                </c:pt>
                <c:pt idx="2027">
                  <c:v>0.47939630787037041</c:v>
                </c:pt>
                <c:pt idx="2028">
                  <c:v>0.47940788194444445</c:v>
                </c:pt>
                <c:pt idx="2029">
                  <c:v>0.47941945601851854</c:v>
                </c:pt>
                <c:pt idx="2030">
                  <c:v>0.47943103009259258</c:v>
                </c:pt>
                <c:pt idx="2031">
                  <c:v>0.47944260416666667</c:v>
                </c:pt>
                <c:pt idx="2032">
                  <c:v>0.47945417824074071</c:v>
                </c:pt>
                <c:pt idx="2033">
                  <c:v>0.47946575231481486</c:v>
                </c:pt>
                <c:pt idx="2034">
                  <c:v>0.4794773263888889</c:v>
                </c:pt>
                <c:pt idx="2035">
                  <c:v>0.479488900462963</c:v>
                </c:pt>
                <c:pt idx="2036">
                  <c:v>0.47950047453703704</c:v>
                </c:pt>
                <c:pt idx="2037">
                  <c:v>0.47951204861111113</c:v>
                </c:pt>
                <c:pt idx="2038">
                  <c:v>0.47952362268518517</c:v>
                </c:pt>
                <c:pt idx="2039">
                  <c:v>0.47953519675925921</c:v>
                </c:pt>
                <c:pt idx="2040">
                  <c:v>0.47954677083333336</c:v>
                </c:pt>
                <c:pt idx="2041">
                  <c:v>0.4795583449074074</c:v>
                </c:pt>
                <c:pt idx="2042">
                  <c:v>0.47956991898148149</c:v>
                </c:pt>
                <c:pt idx="2043">
                  <c:v>0.47958149305555553</c:v>
                </c:pt>
                <c:pt idx="2044">
                  <c:v>0.47959306712962962</c:v>
                </c:pt>
                <c:pt idx="2045">
                  <c:v>0.47960464120370366</c:v>
                </c:pt>
                <c:pt idx="2046">
                  <c:v>0.47961621527777781</c:v>
                </c:pt>
                <c:pt idx="2047">
                  <c:v>0.47962778935185185</c:v>
                </c:pt>
                <c:pt idx="2048">
                  <c:v>0.47963936342592595</c:v>
                </c:pt>
                <c:pt idx="2049">
                  <c:v>0.47965093749999999</c:v>
                </c:pt>
                <c:pt idx="2050">
                  <c:v>0.47966251157407408</c:v>
                </c:pt>
                <c:pt idx="2051">
                  <c:v>0.47967408564814812</c:v>
                </c:pt>
                <c:pt idx="2052">
                  <c:v>0.47968565972222227</c:v>
                </c:pt>
                <c:pt idx="2053">
                  <c:v>0.47969723379629631</c:v>
                </c:pt>
                <c:pt idx="2054">
                  <c:v>0.4797088078703704</c:v>
                </c:pt>
                <c:pt idx="2055">
                  <c:v>0.47972038194444444</c:v>
                </c:pt>
                <c:pt idx="2056">
                  <c:v>0.47973195601851853</c:v>
                </c:pt>
                <c:pt idx="2057">
                  <c:v>0.47974353009259257</c:v>
                </c:pt>
                <c:pt idx="2058">
                  <c:v>0.47975510416666661</c:v>
                </c:pt>
                <c:pt idx="2059">
                  <c:v>0.47976667824074076</c:v>
                </c:pt>
                <c:pt idx="2060">
                  <c:v>0.4797782523148148</c:v>
                </c:pt>
                <c:pt idx="2061">
                  <c:v>0.4797898263888889</c:v>
                </c:pt>
                <c:pt idx="2062">
                  <c:v>0.47980140046296293</c:v>
                </c:pt>
                <c:pt idx="2063">
                  <c:v>0.47981297453703703</c:v>
                </c:pt>
                <c:pt idx="2064">
                  <c:v>0.47982454861111107</c:v>
                </c:pt>
                <c:pt idx="2065">
                  <c:v>0.47983612268518522</c:v>
                </c:pt>
                <c:pt idx="2066">
                  <c:v>0.47984769675925926</c:v>
                </c:pt>
                <c:pt idx="2067">
                  <c:v>0.47985927083333335</c:v>
                </c:pt>
                <c:pt idx="2068">
                  <c:v>0.47987084490740739</c:v>
                </c:pt>
                <c:pt idx="2069">
                  <c:v>0.47988241898148148</c:v>
                </c:pt>
                <c:pt idx="2070">
                  <c:v>0.47989399305555552</c:v>
                </c:pt>
                <c:pt idx="2071">
                  <c:v>0.47990556712962967</c:v>
                </c:pt>
                <c:pt idx="2072">
                  <c:v>0.47991714120370371</c:v>
                </c:pt>
                <c:pt idx="2073">
                  <c:v>0.47992871527777781</c:v>
                </c:pt>
                <c:pt idx="2074">
                  <c:v>0.47994028935185185</c:v>
                </c:pt>
                <c:pt idx="2075">
                  <c:v>0.47995186342592594</c:v>
                </c:pt>
                <c:pt idx="2076">
                  <c:v>0.47996343749999998</c:v>
                </c:pt>
                <c:pt idx="2077">
                  <c:v>0.47997501157407402</c:v>
                </c:pt>
                <c:pt idx="2078">
                  <c:v>0.47998658564814817</c:v>
                </c:pt>
                <c:pt idx="2079">
                  <c:v>0.47999815972222221</c:v>
                </c:pt>
                <c:pt idx="2080">
                  <c:v>0.4800097337962963</c:v>
                </c:pt>
                <c:pt idx="2081">
                  <c:v>0.48002130787037034</c:v>
                </c:pt>
                <c:pt idx="2082">
                  <c:v>0.48003288194444443</c:v>
                </c:pt>
                <c:pt idx="2083">
                  <c:v>0.48004445601851847</c:v>
                </c:pt>
                <c:pt idx="2084">
                  <c:v>0.48005603009259262</c:v>
                </c:pt>
                <c:pt idx="2085">
                  <c:v>0.48006760416666666</c:v>
                </c:pt>
                <c:pt idx="2086">
                  <c:v>0.48007917824074076</c:v>
                </c:pt>
                <c:pt idx="2087">
                  <c:v>0.48009075231481479</c:v>
                </c:pt>
                <c:pt idx="2088">
                  <c:v>0.48010232638888889</c:v>
                </c:pt>
                <c:pt idx="2089">
                  <c:v>0.48011390046296293</c:v>
                </c:pt>
                <c:pt idx="2090">
                  <c:v>0.48012547453703708</c:v>
                </c:pt>
                <c:pt idx="2091">
                  <c:v>0.48013704861111112</c:v>
                </c:pt>
                <c:pt idx="2092">
                  <c:v>0.48014862268518521</c:v>
                </c:pt>
                <c:pt idx="2093">
                  <c:v>0.48016019675925925</c:v>
                </c:pt>
                <c:pt idx="2094">
                  <c:v>0.48017177083333334</c:v>
                </c:pt>
                <c:pt idx="2095">
                  <c:v>0.48018334490740738</c:v>
                </c:pt>
                <c:pt idx="2096">
                  <c:v>0.48019491898148153</c:v>
                </c:pt>
                <c:pt idx="2097">
                  <c:v>0.48020649305555557</c:v>
                </c:pt>
                <c:pt idx="2098">
                  <c:v>0.48021806712962967</c:v>
                </c:pt>
                <c:pt idx="2099">
                  <c:v>0.48022964120370371</c:v>
                </c:pt>
                <c:pt idx="2100">
                  <c:v>0.48024121527777774</c:v>
                </c:pt>
                <c:pt idx="2101">
                  <c:v>0.48025278935185184</c:v>
                </c:pt>
                <c:pt idx="2102">
                  <c:v>0.48026436342592588</c:v>
                </c:pt>
                <c:pt idx="2103">
                  <c:v>0.48027593750000003</c:v>
                </c:pt>
                <c:pt idx="2104">
                  <c:v>0.48028751157407407</c:v>
                </c:pt>
                <c:pt idx="2105">
                  <c:v>0.48029908564814816</c:v>
                </c:pt>
                <c:pt idx="2106">
                  <c:v>0.4803106597222222</c:v>
                </c:pt>
                <c:pt idx="2107">
                  <c:v>0.48032223379629629</c:v>
                </c:pt>
                <c:pt idx="2108">
                  <c:v>0.48033380787037033</c:v>
                </c:pt>
                <c:pt idx="2109">
                  <c:v>0.48034538194444448</c:v>
                </c:pt>
                <c:pt idx="2110">
                  <c:v>0.48035695601851852</c:v>
                </c:pt>
                <c:pt idx="2111">
                  <c:v>0.48036853009259262</c:v>
                </c:pt>
                <c:pt idx="2112">
                  <c:v>0.48038010416666665</c:v>
                </c:pt>
                <c:pt idx="2113">
                  <c:v>0.48039167824074075</c:v>
                </c:pt>
                <c:pt idx="2114">
                  <c:v>0.48040325231481479</c:v>
                </c:pt>
                <c:pt idx="2115">
                  <c:v>0.48041482638888894</c:v>
                </c:pt>
                <c:pt idx="2116">
                  <c:v>0.48042640046296298</c:v>
                </c:pt>
                <c:pt idx="2117">
                  <c:v>0.48043797453703707</c:v>
                </c:pt>
                <c:pt idx="2118">
                  <c:v>0.48044954861111111</c:v>
                </c:pt>
                <c:pt idx="2119">
                  <c:v>0.48046112268518515</c:v>
                </c:pt>
                <c:pt idx="2120">
                  <c:v>0.48047269675925924</c:v>
                </c:pt>
                <c:pt idx="2121">
                  <c:v>0.48048427083333328</c:v>
                </c:pt>
                <c:pt idx="2122">
                  <c:v>0.48049584490740743</c:v>
                </c:pt>
                <c:pt idx="2123">
                  <c:v>0.48050741898148147</c:v>
                </c:pt>
                <c:pt idx="2124">
                  <c:v>0.48051899305555557</c:v>
                </c:pt>
                <c:pt idx="2125">
                  <c:v>0.4805305671296296</c:v>
                </c:pt>
                <c:pt idx="2126">
                  <c:v>0.4805421412037037</c:v>
                </c:pt>
                <c:pt idx="2127">
                  <c:v>0.48055371527777774</c:v>
                </c:pt>
                <c:pt idx="2128">
                  <c:v>0.48056528935185189</c:v>
                </c:pt>
                <c:pt idx="2129">
                  <c:v>0.48057686342592593</c:v>
                </c:pt>
                <c:pt idx="2130">
                  <c:v>0.48058843750000002</c:v>
                </c:pt>
                <c:pt idx="2131">
                  <c:v>0.48060001157407406</c:v>
                </c:pt>
                <c:pt idx="2132">
                  <c:v>0.48061158564814815</c:v>
                </c:pt>
                <c:pt idx="2133">
                  <c:v>0.48062315972222219</c:v>
                </c:pt>
                <c:pt idx="2134">
                  <c:v>0.48063473379629634</c:v>
                </c:pt>
                <c:pt idx="2135">
                  <c:v>0.48064630787037038</c:v>
                </c:pt>
                <c:pt idx="2136">
                  <c:v>0.48065788194444448</c:v>
                </c:pt>
                <c:pt idx="2137">
                  <c:v>0.48066945601851851</c:v>
                </c:pt>
                <c:pt idx="2138">
                  <c:v>0.48068103009259261</c:v>
                </c:pt>
                <c:pt idx="2139">
                  <c:v>0.48069260416666665</c:v>
                </c:pt>
                <c:pt idx="2140">
                  <c:v>0.48070417824074069</c:v>
                </c:pt>
                <c:pt idx="2141">
                  <c:v>0.48071575231481484</c:v>
                </c:pt>
                <c:pt idx="2142">
                  <c:v>0.48072732638888888</c:v>
                </c:pt>
                <c:pt idx="2143">
                  <c:v>0.48073890046296297</c:v>
                </c:pt>
                <c:pt idx="2144">
                  <c:v>0.48075047453703701</c:v>
                </c:pt>
                <c:pt idx="2145">
                  <c:v>0.4807620486111111</c:v>
                </c:pt>
                <c:pt idx="2146">
                  <c:v>0.48077362268518514</c:v>
                </c:pt>
                <c:pt idx="2147">
                  <c:v>0.48078519675925929</c:v>
                </c:pt>
                <c:pt idx="2148">
                  <c:v>0.48079677083333333</c:v>
                </c:pt>
                <c:pt idx="2149">
                  <c:v>0.48080834490740743</c:v>
                </c:pt>
                <c:pt idx="2150">
                  <c:v>0.48081991898148146</c:v>
                </c:pt>
                <c:pt idx="2151">
                  <c:v>0.48083149305555556</c:v>
                </c:pt>
                <c:pt idx="2152">
                  <c:v>0.4808430671296296</c:v>
                </c:pt>
                <c:pt idx="2153">
                  <c:v>0.48085464120370375</c:v>
                </c:pt>
                <c:pt idx="2154">
                  <c:v>0.48086621527777779</c:v>
                </c:pt>
                <c:pt idx="2155">
                  <c:v>0.48087778935185188</c:v>
                </c:pt>
                <c:pt idx="2156">
                  <c:v>0.48088936342592592</c:v>
                </c:pt>
                <c:pt idx="2157">
                  <c:v>0.48090093750000001</c:v>
                </c:pt>
                <c:pt idx="2158">
                  <c:v>0.48091251157407405</c:v>
                </c:pt>
                <c:pt idx="2159">
                  <c:v>0.4809240856481482</c:v>
                </c:pt>
                <c:pt idx="2160">
                  <c:v>0.48093565972222224</c:v>
                </c:pt>
                <c:pt idx="2161">
                  <c:v>0.48094723379629628</c:v>
                </c:pt>
                <c:pt idx="2162">
                  <c:v>0.48095880787037038</c:v>
                </c:pt>
                <c:pt idx="2163">
                  <c:v>0.48097038194444441</c:v>
                </c:pt>
                <c:pt idx="2164">
                  <c:v>0.48098195601851851</c:v>
                </c:pt>
                <c:pt idx="2165">
                  <c:v>0.48099353009259255</c:v>
                </c:pt>
                <c:pt idx="2166">
                  <c:v>0.4810051041666667</c:v>
                </c:pt>
                <c:pt idx="2167">
                  <c:v>0.48101667824074074</c:v>
                </c:pt>
                <c:pt idx="2168">
                  <c:v>0.48102825231481483</c:v>
                </c:pt>
                <c:pt idx="2169">
                  <c:v>0.48103982638888887</c:v>
                </c:pt>
                <c:pt idx="2170">
                  <c:v>0.48105140046296296</c:v>
                </c:pt>
                <c:pt idx="2171">
                  <c:v>0.481062974537037</c:v>
                </c:pt>
                <c:pt idx="2172">
                  <c:v>0.48107454861111115</c:v>
                </c:pt>
                <c:pt idx="2173">
                  <c:v>0.48108612268518519</c:v>
                </c:pt>
                <c:pt idx="2174">
                  <c:v>0.48109769675925929</c:v>
                </c:pt>
                <c:pt idx="2175">
                  <c:v>0.48110927083333332</c:v>
                </c:pt>
                <c:pt idx="2176">
                  <c:v>0.48112084490740742</c:v>
                </c:pt>
                <c:pt idx="2177">
                  <c:v>0.48113241898148146</c:v>
                </c:pt>
                <c:pt idx="2178">
                  <c:v>0.48114399305555561</c:v>
                </c:pt>
                <c:pt idx="2179">
                  <c:v>0.48115556712962965</c:v>
                </c:pt>
                <c:pt idx="2180">
                  <c:v>0.48116714120370369</c:v>
                </c:pt>
                <c:pt idx="2181">
                  <c:v>0.48117871527777778</c:v>
                </c:pt>
                <c:pt idx="2182">
                  <c:v>0.48119028935185182</c:v>
                </c:pt>
                <c:pt idx="2183">
                  <c:v>0.48120186342592591</c:v>
                </c:pt>
                <c:pt idx="2184">
                  <c:v>0.48121343749999995</c:v>
                </c:pt>
                <c:pt idx="2185">
                  <c:v>0.4812250115740741</c:v>
                </c:pt>
                <c:pt idx="2186">
                  <c:v>0.48123658564814814</c:v>
                </c:pt>
                <c:pt idx="2187">
                  <c:v>0.48124815972222224</c:v>
                </c:pt>
                <c:pt idx="2188">
                  <c:v>0.48125973379629627</c:v>
                </c:pt>
                <c:pt idx="2189">
                  <c:v>0.48127130787037037</c:v>
                </c:pt>
                <c:pt idx="2190">
                  <c:v>0.48128288194444441</c:v>
                </c:pt>
                <c:pt idx="2191">
                  <c:v>0.48129445601851856</c:v>
                </c:pt>
                <c:pt idx="2192">
                  <c:v>0.4813060300925926</c:v>
                </c:pt>
                <c:pt idx="2193">
                  <c:v>0.48131760416666669</c:v>
                </c:pt>
                <c:pt idx="2194">
                  <c:v>0.48132917824074073</c:v>
                </c:pt>
                <c:pt idx="2195">
                  <c:v>0.48134075231481482</c:v>
                </c:pt>
                <c:pt idx="2196">
                  <c:v>0.48135232638888886</c:v>
                </c:pt>
                <c:pt idx="2197">
                  <c:v>0.48136390046296301</c:v>
                </c:pt>
                <c:pt idx="2198">
                  <c:v>0.48137547453703705</c:v>
                </c:pt>
                <c:pt idx="2199">
                  <c:v>0.48138704861111115</c:v>
                </c:pt>
                <c:pt idx="2200">
                  <c:v>0.48139862268518518</c:v>
                </c:pt>
                <c:pt idx="2201">
                  <c:v>0.48141019675925922</c:v>
                </c:pt>
                <c:pt idx="2202">
                  <c:v>0.48142177083333332</c:v>
                </c:pt>
                <c:pt idx="2203">
                  <c:v>0.48143334490740736</c:v>
                </c:pt>
                <c:pt idx="2204">
                  <c:v>0.48144491898148151</c:v>
                </c:pt>
                <c:pt idx="2205">
                  <c:v>0.48145649305555555</c:v>
                </c:pt>
                <c:pt idx="2206">
                  <c:v>0.48146806712962964</c:v>
                </c:pt>
                <c:pt idx="2207">
                  <c:v>0.48147964120370368</c:v>
                </c:pt>
                <c:pt idx="2208">
                  <c:v>0.48149121527777777</c:v>
                </c:pt>
                <c:pt idx="2209">
                  <c:v>0.48150278935185181</c:v>
                </c:pt>
                <c:pt idx="2210">
                  <c:v>0.48151436342592596</c:v>
                </c:pt>
                <c:pt idx="2211">
                  <c:v>0.4815259375</c:v>
                </c:pt>
                <c:pt idx="2212">
                  <c:v>0.4815375115740741</c:v>
                </c:pt>
                <c:pt idx="2213">
                  <c:v>0.48154908564814813</c:v>
                </c:pt>
                <c:pt idx="2214">
                  <c:v>0.48156065972222223</c:v>
                </c:pt>
                <c:pt idx="2215">
                  <c:v>0.48157223379629627</c:v>
                </c:pt>
                <c:pt idx="2216">
                  <c:v>0.48158380787037042</c:v>
                </c:pt>
                <c:pt idx="2217">
                  <c:v>0.48159538194444446</c:v>
                </c:pt>
                <c:pt idx="2218">
                  <c:v>0.48160695601851855</c:v>
                </c:pt>
                <c:pt idx="2219">
                  <c:v>0.48161853009259259</c:v>
                </c:pt>
                <c:pt idx="2220">
                  <c:v>0.48163010416666668</c:v>
                </c:pt>
                <c:pt idx="2221">
                  <c:v>0.48164167824074072</c:v>
                </c:pt>
                <c:pt idx="2222">
                  <c:v>0.48165325231481476</c:v>
                </c:pt>
                <c:pt idx="2223">
                  <c:v>0.48166482638888891</c:v>
                </c:pt>
                <c:pt idx="2224">
                  <c:v>0.48167640046296295</c:v>
                </c:pt>
                <c:pt idx="2225">
                  <c:v>0.48168797453703704</c:v>
                </c:pt>
                <c:pt idx="2226">
                  <c:v>0.48169954861111108</c:v>
                </c:pt>
                <c:pt idx="2227">
                  <c:v>0.48171112268518518</c:v>
                </c:pt>
                <c:pt idx="2228">
                  <c:v>0.48172269675925922</c:v>
                </c:pt>
                <c:pt idx="2229">
                  <c:v>0.48173427083333337</c:v>
                </c:pt>
                <c:pt idx="2230">
                  <c:v>0.48174584490740741</c:v>
                </c:pt>
                <c:pt idx="2231">
                  <c:v>0.4817574189814815</c:v>
                </c:pt>
                <c:pt idx="2232">
                  <c:v>0.48176899305555554</c:v>
                </c:pt>
                <c:pt idx="2233">
                  <c:v>0.48178056712962963</c:v>
                </c:pt>
                <c:pt idx="2234">
                  <c:v>0.48179214120370367</c:v>
                </c:pt>
                <c:pt idx="2235">
                  <c:v>0.48180371527777782</c:v>
                </c:pt>
                <c:pt idx="2236">
                  <c:v>0.48181528935185186</c:v>
                </c:pt>
                <c:pt idx="2237">
                  <c:v>0.48182686342592596</c:v>
                </c:pt>
                <c:pt idx="2238">
                  <c:v>0.48183843749999999</c:v>
                </c:pt>
                <c:pt idx="2239">
                  <c:v>0.48185001157407409</c:v>
                </c:pt>
                <c:pt idx="2240">
                  <c:v>0.48186158564814813</c:v>
                </c:pt>
                <c:pt idx="2241">
                  <c:v>0.48187315972222228</c:v>
                </c:pt>
                <c:pt idx="2242">
                  <c:v>0.48188473379629632</c:v>
                </c:pt>
                <c:pt idx="2243">
                  <c:v>0.48189630787037036</c:v>
                </c:pt>
                <c:pt idx="2244">
                  <c:v>0.48190788194444445</c:v>
                </c:pt>
                <c:pt idx="2245">
                  <c:v>0.48191945601851849</c:v>
                </c:pt>
                <c:pt idx="2246">
                  <c:v>0.48193103009259258</c:v>
                </c:pt>
                <c:pt idx="2247">
                  <c:v>0.48194260416666662</c:v>
                </c:pt>
                <c:pt idx="2248">
                  <c:v>0.48195417824074077</c:v>
                </c:pt>
                <c:pt idx="2249">
                  <c:v>0.48196575231481481</c:v>
                </c:pt>
                <c:pt idx="2250">
                  <c:v>0.4819773263888889</c:v>
                </c:pt>
                <c:pt idx="2251">
                  <c:v>0.48198890046296294</c:v>
                </c:pt>
                <c:pt idx="2252">
                  <c:v>0.48200047453703704</c:v>
                </c:pt>
                <c:pt idx="2253">
                  <c:v>0.48201204861111108</c:v>
                </c:pt>
                <c:pt idx="2254">
                  <c:v>0.48202362268518523</c:v>
                </c:pt>
                <c:pt idx="2255">
                  <c:v>0.48203519675925927</c:v>
                </c:pt>
                <c:pt idx="2256">
                  <c:v>0.48204677083333336</c:v>
                </c:pt>
                <c:pt idx="2257">
                  <c:v>0.4820583449074074</c:v>
                </c:pt>
                <c:pt idx="2258">
                  <c:v>0.48206991898148149</c:v>
                </c:pt>
                <c:pt idx="2259">
                  <c:v>0.48208149305555553</c:v>
                </c:pt>
                <c:pt idx="2260">
                  <c:v>0.48209306712962968</c:v>
                </c:pt>
                <c:pt idx="2261">
                  <c:v>0.48210464120370372</c:v>
                </c:pt>
                <c:pt idx="2262">
                  <c:v>0.48211621527777776</c:v>
                </c:pt>
                <c:pt idx="2263">
                  <c:v>0.48212778935185185</c:v>
                </c:pt>
                <c:pt idx="2264">
                  <c:v>0.48213936342592589</c:v>
                </c:pt>
                <c:pt idx="2265">
                  <c:v>0.48215093749999999</c:v>
                </c:pt>
                <c:pt idx="2266">
                  <c:v>0.48216251157407403</c:v>
                </c:pt>
                <c:pt idx="2267">
                  <c:v>0.48217408564814818</c:v>
                </c:pt>
                <c:pt idx="2268">
                  <c:v>0.48218565972222222</c:v>
                </c:pt>
                <c:pt idx="2269">
                  <c:v>0.48219723379629631</c:v>
                </c:pt>
                <c:pt idx="2270">
                  <c:v>0.48220880787037035</c:v>
                </c:pt>
                <c:pt idx="2271">
                  <c:v>0.48222038194444444</c:v>
                </c:pt>
                <c:pt idx="2272">
                  <c:v>0.48223195601851848</c:v>
                </c:pt>
                <c:pt idx="2273">
                  <c:v>0.48224353009259263</c:v>
                </c:pt>
                <c:pt idx="2274">
                  <c:v>0.48225510416666667</c:v>
                </c:pt>
                <c:pt idx="2275">
                  <c:v>0.48226667824074076</c:v>
                </c:pt>
                <c:pt idx="2276">
                  <c:v>0.4822782523148148</c:v>
                </c:pt>
                <c:pt idx="2277">
                  <c:v>0.4822898263888889</c:v>
                </c:pt>
                <c:pt idx="2278">
                  <c:v>0.48230140046296294</c:v>
                </c:pt>
                <c:pt idx="2279">
                  <c:v>0.48231297453703709</c:v>
                </c:pt>
                <c:pt idx="2280">
                  <c:v>0.48232454861111113</c:v>
                </c:pt>
                <c:pt idx="2281">
                  <c:v>0.48233612268518522</c:v>
                </c:pt>
                <c:pt idx="2282">
                  <c:v>0.48234769675925926</c:v>
                </c:pt>
                <c:pt idx="2283">
                  <c:v>0.4823592708333333</c:v>
                </c:pt>
                <c:pt idx="2284">
                  <c:v>0.48237084490740739</c:v>
                </c:pt>
                <c:pt idx="2285">
                  <c:v>0.48238241898148143</c:v>
                </c:pt>
                <c:pt idx="2286">
                  <c:v>0.48239399305555558</c:v>
                </c:pt>
                <c:pt idx="2287">
                  <c:v>0.48240556712962962</c:v>
                </c:pt>
                <c:pt idx="2288">
                  <c:v>0.48241714120370371</c:v>
                </c:pt>
                <c:pt idx="2289">
                  <c:v>0.48242871527777775</c:v>
                </c:pt>
                <c:pt idx="2290">
                  <c:v>0.48244028935185185</c:v>
                </c:pt>
                <c:pt idx="2291">
                  <c:v>0.48245186342592589</c:v>
                </c:pt>
                <c:pt idx="2292">
                  <c:v>0.48246343750000004</c:v>
                </c:pt>
                <c:pt idx="2293">
                  <c:v>0.48247501157407408</c:v>
                </c:pt>
                <c:pt idx="2294">
                  <c:v>0.48248658564814817</c:v>
                </c:pt>
                <c:pt idx="2295">
                  <c:v>0.48249815972222221</c:v>
                </c:pt>
                <c:pt idx="2296">
                  <c:v>0.4825097337962963</c:v>
                </c:pt>
                <c:pt idx="2297">
                  <c:v>0.48252130787037034</c:v>
                </c:pt>
                <c:pt idx="2298">
                  <c:v>0.48253288194444449</c:v>
                </c:pt>
                <c:pt idx="2299">
                  <c:v>0.48254445601851853</c:v>
                </c:pt>
                <c:pt idx="2300">
                  <c:v>0.48255603009259262</c:v>
                </c:pt>
                <c:pt idx="2301">
                  <c:v>0.48256760416666666</c:v>
                </c:pt>
                <c:pt idx="2302">
                  <c:v>0.48257917824074076</c:v>
                </c:pt>
                <c:pt idx="2303">
                  <c:v>0.4825907523148148</c:v>
                </c:pt>
                <c:pt idx="2304">
                  <c:v>0.48260232638888884</c:v>
                </c:pt>
                <c:pt idx="2305">
                  <c:v>0.48261390046296299</c:v>
                </c:pt>
                <c:pt idx="2306">
                  <c:v>0.48262547453703702</c:v>
                </c:pt>
                <c:pt idx="2307">
                  <c:v>0.48263704861111112</c:v>
                </c:pt>
                <c:pt idx="2308">
                  <c:v>0.48264862268518516</c:v>
                </c:pt>
                <c:pt idx="2309">
                  <c:v>0.48266019675925925</c:v>
                </c:pt>
                <c:pt idx="2310">
                  <c:v>0.48267177083333329</c:v>
                </c:pt>
                <c:pt idx="2311">
                  <c:v>0.48268334490740744</c:v>
                </c:pt>
                <c:pt idx="2312">
                  <c:v>0.48269491898148148</c:v>
                </c:pt>
                <c:pt idx="2313">
                  <c:v>0.48270649305555557</c:v>
                </c:pt>
                <c:pt idx="2314">
                  <c:v>0.48271806712962961</c:v>
                </c:pt>
                <c:pt idx="2315">
                  <c:v>0.48272964120370371</c:v>
                </c:pt>
                <c:pt idx="2316">
                  <c:v>0.48274121527777775</c:v>
                </c:pt>
                <c:pt idx="2317">
                  <c:v>0.4827527893518519</c:v>
                </c:pt>
                <c:pt idx="2318">
                  <c:v>0.48276436342592594</c:v>
                </c:pt>
                <c:pt idx="2319">
                  <c:v>0.48277593750000003</c:v>
                </c:pt>
                <c:pt idx="2320">
                  <c:v>0.48278751157407407</c:v>
                </c:pt>
                <c:pt idx="2321">
                  <c:v>0.48279908564814816</c:v>
                </c:pt>
                <c:pt idx="2322">
                  <c:v>0.4828106597222222</c:v>
                </c:pt>
                <c:pt idx="2323">
                  <c:v>0.48282223379629635</c:v>
                </c:pt>
                <c:pt idx="2324">
                  <c:v>0.48283380787037039</c:v>
                </c:pt>
                <c:pt idx="2325">
                  <c:v>0.48284538194444443</c:v>
                </c:pt>
                <c:pt idx="2326">
                  <c:v>0.48285695601851852</c:v>
                </c:pt>
                <c:pt idx="2327">
                  <c:v>0.48286853009259256</c:v>
                </c:pt>
                <c:pt idx="2328">
                  <c:v>0.48288010416666666</c:v>
                </c:pt>
                <c:pt idx="2329">
                  <c:v>0.4828916782407407</c:v>
                </c:pt>
                <c:pt idx="2330">
                  <c:v>0.48290325231481485</c:v>
                </c:pt>
                <c:pt idx="2331">
                  <c:v>0.48291482638888888</c:v>
                </c:pt>
                <c:pt idx="2332">
                  <c:v>0.48292640046296298</c:v>
                </c:pt>
                <c:pt idx="2333">
                  <c:v>0.48293797453703702</c:v>
                </c:pt>
                <c:pt idx="2334">
                  <c:v>0.48294954861111111</c:v>
                </c:pt>
                <c:pt idx="2335">
                  <c:v>0.48296112268518515</c:v>
                </c:pt>
                <c:pt idx="2336">
                  <c:v>0.4829726967592593</c:v>
                </c:pt>
                <c:pt idx="2337">
                  <c:v>0.48298427083333334</c:v>
                </c:pt>
                <c:pt idx="2338">
                  <c:v>0.48299584490740743</c:v>
                </c:pt>
                <c:pt idx="2339">
                  <c:v>0.48300741898148147</c:v>
                </c:pt>
                <c:pt idx="2340">
                  <c:v>0.48301899305555557</c:v>
                </c:pt>
                <c:pt idx="2341">
                  <c:v>0.48303056712962961</c:v>
                </c:pt>
                <c:pt idx="2342">
                  <c:v>0.48304214120370376</c:v>
                </c:pt>
                <c:pt idx="2343">
                  <c:v>0.4830537152777778</c:v>
                </c:pt>
                <c:pt idx="2344">
                  <c:v>0.48306528935185183</c:v>
                </c:pt>
                <c:pt idx="2345">
                  <c:v>0.48307686342592593</c:v>
                </c:pt>
                <c:pt idx="2346">
                  <c:v>0.48308843749999997</c:v>
                </c:pt>
                <c:pt idx="2347">
                  <c:v>0.48310001157407406</c:v>
                </c:pt>
                <c:pt idx="2348">
                  <c:v>0.4831115856481481</c:v>
                </c:pt>
                <c:pt idx="2349">
                  <c:v>0.48312315972222225</c:v>
                </c:pt>
                <c:pt idx="2350">
                  <c:v>0.48313473379629629</c:v>
                </c:pt>
                <c:pt idx="2351">
                  <c:v>0.48314630787037038</c:v>
                </c:pt>
                <c:pt idx="2352">
                  <c:v>0.48315788194444442</c:v>
                </c:pt>
                <c:pt idx="2353">
                  <c:v>0.48316945601851852</c:v>
                </c:pt>
                <c:pt idx="2354">
                  <c:v>0.48318103009259256</c:v>
                </c:pt>
                <c:pt idx="2355">
                  <c:v>0.48319260416666671</c:v>
                </c:pt>
                <c:pt idx="2356">
                  <c:v>0.48320417824074074</c:v>
                </c:pt>
                <c:pt idx="2357">
                  <c:v>0.48321575231481484</c:v>
                </c:pt>
                <c:pt idx="2358">
                  <c:v>0.48322732638888888</c:v>
                </c:pt>
                <c:pt idx="2359">
                  <c:v>0.48323890046296297</c:v>
                </c:pt>
                <c:pt idx="2360">
                  <c:v>0.48325047453703701</c:v>
                </c:pt>
                <c:pt idx="2361">
                  <c:v>0.48326204861111116</c:v>
                </c:pt>
                <c:pt idx="2362">
                  <c:v>0.4832736226851852</c:v>
                </c:pt>
                <c:pt idx="2363">
                  <c:v>0.48328519675925929</c:v>
                </c:pt>
                <c:pt idx="2364">
                  <c:v>0.48329677083333333</c:v>
                </c:pt>
                <c:pt idx="2365">
                  <c:v>0.48330834490740737</c:v>
                </c:pt>
                <c:pt idx="2366">
                  <c:v>0.48331991898148147</c:v>
                </c:pt>
                <c:pt idx="2367">
                  <c:v>0.48333149305555551</c:v>
                </c:pt>
                <c:pt idx="2368">
                  <c:v>0.48334306712962966</c:v>
                </c:pt>
                <c:pt idx="2369">
                  <c:v>0.48335464120370369</c:v>
                </c:pt>
                <c:pt idx="2370">
                  <c:v>0.48336621527777779</c:v>
                </c:pt>
                <c:pt idx="2371">
                  <c:v>0.48337778935185183</c:v>
                </c:pt>
                <c:pt idx="2372">
                  <c:v>0.48338936342592592</c:v>
                </c:pt>
                <c:pt idx="2373">
                  <c:v>0.48340093749999996</c:v>
                </c:pt>
                <c:pt idx="2374">
                  <c:v>0.48341251157407411</c:v>
                </c:pt>
                <c:pt idx="2375">
                  <c:v>0.48342408564814815</c:v>
                </c:pt>
                <c:pt idx="2376">
                  <c:v>0.48343565972222224</c:v>
                </c:pt>
                <c:pt idx="2377">
                  <c:v>0.48344723379629628</c:v>
                </c:pt>
                <c:pt idx="2378">
                  <c:v>0.48345880787037038</c:v>
                </c:pt>
                <c:pt idx="2379">
                  <c:v>0.48347038194444442</c:v>
                </c:pt>
                <c:pt idx="2380">
                  <c:v>0.48348195601851857</c:v>
                </c:pt>
                <c:pt idx="2381">
                  <c:v>0.4834935300925926</c:v>
                </c:pt>
                <c:pt idx="2382">
                  <c:v>0.4835051041666667</c:v>
                </c:pt>
                <c:pt idx="2383">
                  <c:v>0.48351667824074074</c:v>
                </c:pt>
                <c:pt idx="2384">
                  <c:v>0.48352825231481483</c:v>
                </c:pt>
                <c:pt idx="2385">
                  <c:v>0.48353982638888887</c:v>
                </c:pt>
                <c:pt idx="2386">
                  <c:v>0.48355140046296291</c:v>
                </c:pt>
                <c:pt idx="2387">
                  <c:v>0.48356297453703706</c:v>
                </c:pt>
                <c:pt idx="2388">
                  <c:v>0.4835745486111111</c:v>
                </c:pt>
                <c:pt idx="2389">
                  <c:v>0.48358612268518519</c:v>
                </c:pt>
                <c:pt idx="2390">
                  <c:v>0.48359769675925923</c:v>
                </c:pt>
                <c:pt idx="2391">
                  <c:v>0.48360927083333333</c:v>
                </c:pt>
                <c:pt idx="2392">
                  <c:v>0.48362084490740737</c:v>
                </c:pt>
                <c:pt idx="2393">
                  <c:v>0.48363241898148152</c:v>
                </c:pt>
                <c:pt idx="2394">
                  <c:v>0.48364399305555555</c:v>
                </c:pt>
                <c:pt idx="2395">
                  <c:v>0.48365556712962965</c:v>
                </c:pt>
                <c:pt idx="2396">
                  <c:v>0.48366714120370369</c:v>
                </c:pt>
                <c:pt idx="2397">
                  <c:v>0.48367871527777778</c:v>
                </c:pt>
                <c:pt idx="2398">
                  <c:v>0.48369028935185182</c:v>
                </c:pt>
                <c:pt idx="2399">
                  <c:v>0.48370186342592597</c:v>
                </c:pt>
                <c:pt idx="2400">
                  <c:v>0.48371343750000001</c:v>
                </c:pt>
                <c:pt idx="2401">
                  <c:v>0.4837250115740741</c:v>
                </c:pt>
                <c:pt idx="2402">
                  <c:v>0.48373658564814814</c:v>
                </c:pt>
                <c:pt idx="2403">
                  <c:v>0.48374815972222224</c:v>
                </c:pt>
                <c:pt idx="2404">
                  <c:v>0.48375973379629628</c:v>
                </c:pt>
                <c:pt idx="2405">
                  <c:v>0.48377130787037032</c:v>
                </c:pt>
                <c:pt idx="2406">
                  <c:v>0.48378288194444447</c:v>
                </c:pt>
                <c:pt idx="2407">
                  <c:v>0.4837944560185185</c:v>
                </c:pt>
                <c:pt idx="2408">
                  <c:v>0.4838060300925926</c:v>
                </c:pt>
                <c:pt idx="2409">
                  <c:v>0.48381760416666664</c:v>
                </c:pt>
                <c:pt idx="2410">
                  <c:v>0.48382917824074073</c:v>
                </c:pt>
                <c:pt idx="2411">
                  <c:v>0.48384075231481477</c:v>
                </c:pt>
                <c:pt idx="2412">
                  <c:v>0.48385232638888892</c:v>
                </c:pt>
                <c:pt idx="2413">
                  <c:v>0.48386390046296296</c:v>
                </c:pt>
                <c:pt idx="2414">
                  <c:v>0.48387547453703705</c:v>
                </c:pt>
                <c:pt idx="2415">
                  <c:v>0.48388704861111109</c:v>
                </c:pt>
                <c:pt idx="2416">
                  <c:v>0.48389862268518519</c:v>
                </c:pt>
                <c:pt idx="2417">
                  <c:v>0.48391019675925923</c:v>
                </c:pt>
                <c:pt idx="2418">
                  <c:v>0.48392177083333338</c:v>
                </c:pt>
                <c:pt idx="2419">
                  <c:v>0.48393334490740741</c:v>
                </c:pt>
                <c:pt idx="2420">
                  <c:v>0.48394491898148151</c:v>
                </c:pt>
                <c:pt idx="2421">
                  <c:v>0.48395649305555555</c:v>
                </c:pt>
                <c:pt idx="2422">
                  <c:v>0.48396806712962964</c:v>
                </c:pt>
                <c:pt idx="2423">
                  <c:v>0.48397964120370368</c:v>
                </c:pt>
                <c:pt idx="2424">
                  <c:v>0.48399121527777783</c:v>
                </c:pt>
                <c:pt idx="2425">
                  <c:v>0.48400278935185187</c:v>
                </c:pt>
                <c:pt idx="2426">
                  <c:v>0.48401436342592591</c:v>
                </c:pt>
                <c:pt idx="2427">
                  <c:v>0.4840259375</c:v>
                </c:pt>
                <c:pt idx="2428">
                  <c:v>0.48403751157407404</c:v>
                </c:pt>
                <c:pt idx="2429">
                  <c:v>0.48404908564814814</c:v>
                </c:pt>
                <c:pt idx="2430">
                  <c:v>0.48406065972222218</c:v>
                </c:pt>
                <c:pt idx="2431">
                  <c:v>0.48407223379629633</c:v>
                </c:pt>
                <c:pt idx="2432">
                  <c:v>0.48408380787037036</c:v>
                </c:pt>
                <c:pt idx="2433">
                  <c:v>0.48409538194444446</c:v>
                </c:pt>
                <c:pt idx="2434">
                  <c:v>0.4841069560185185</c:v>
                </c:pt>
                <c:pt idx="2435">
                  <c:v>0.48411853009259259</c:v>
                </c:pt>
                <c:pt idx="2436">
                  <c:v>0.48413010416666663</c:v>
                </c:pt>
                <c:pt idx="2437">
                  <c:v>0.48414167824074078</c:v>
                </c:pt>
                <c:pt idx="2438">
                  <c:v>0.48415325231481482</c:v>
                </c:pt>
                <c:pt idx="2439">
                  <c:v>0.48416482638888891</c:v>
                </c:pt>
                <c:pt idx="2440">
                  <c:v>0.48417640046296295</c:v>
                </c:pt>
                <c:pt idx="2441">
                  <c:v>0.48418797453703705</c:v>
                </c:pt>
                <c:pt idx="2442">
                  <c:v>0.48419954861111109</c:v>
                </c:pt>
                <c:pt idx="2443">
                  <c:v>0.48421112268518524</c:v>
                </c:pt>
                <c:pt idx="2444">
                  <c:v>0.48422269675925927</c:v>
                </c:pt>
                <c:pt idx="2445">
                  <c:v>0.48423427083333337</c:v>
                </c:pt>
                <c:pt idx="2446">
                  <c:v>0.48424584490740741</c:v>
                </c:pt>
                <c:pt idx="2447">
                  <c:v>0.48425741898148145</c:v>
                </c:pt>
                <c:pt idx="2448">
                  <c:v>0.48426899305555554</c:v>
                </c:pt>
                <c:pt idx="2449">
                  <c:v>0.48428056712962958</c:v>
                </c:pt>
                <c:pt idx="2450">
                  <c:v>0.48429214120370373</c:v>
                </c:pt>
                <c:pt idx="2451">
                  <c:v>0.48430371527777777</c:v>
                </c:pt>
                <c:pt idx="2452">
                  <c:v>0.48431528935185186</c:v>
                </c:pt>
                <c:pt idx="2453">
                  <c:v>0.4843268634259259</c:v>
                </c:pt>
                <c:pt idx="2454">
                  <c:v>0.4843384375</c:v>
                </c:pt>
                <c:pt idx="2455">
                  <c:v>0.48435001157407404</c:v>
                </c:pt>
                <c:pt idx="2456">
                  <c:v>0.48436158564814819</c:v>
                </c:pt>
                <c:pt idx="2457">
                  <c:v>0.48437315972222222</c:v>
                </c:pt>
                <c:pt idx="2458">
                  <c:v>0.48438473379629632</c:v>
                </c:pt>
                <c:pt idx="2459">
                  <c:v>0.48439630787037036</c:v>
                </c:pt>
                <c:pt idx="2460">
                  <c:v>0.48440788194444445</c:v>
                </c:pt>
                <c:pt idx="2461">
                  <c:v>0.48441945601851849</c:v>
                </c:pt>
                <c:pt idx="2462">
                  <c:v>0.48443103009259264</c:v>
                </c:pt>
                <c:pt idx="2463">
                  <c:v>0.48444260416666668</c:v>
                </c:pt>
                <c:pt idx="2464">
                  <c:v>0.48445417824074077</c:v>
                </c:pt>
                <c:pt idx="2465">
                  <c:v>0.48446575231481481</c:v>
                </c:pt>
                <c:pt idx="2466">
                  <c:v>0.48447732638888891</c:v>
                </c:pt>
                <c:pt idx="2467">
                  <c:v>0.48448890046296295</c:v>
                </c:pt>
                <c:pt idx="2468">
                  <c:v>0.48450047453703698</c:v>
                </c:pt>
                <c:pt idx="2469">
                  <c:v>0.48451204861111113</c:v>
                </c:pt>
                <c:pt idx="2470">
                  <c:v>0.48452362268518517</c:v>
                </c:pt>
                <c:pt idx="2471">
                  <c:v>0.48453519675925927</c:v>
                </c:pt>
                <c:pt idx="2472">
                  <c:v>0.48454677083333331</c:v>
                </c:pt>
                <c:pt idx="2473">
                  <c:v>0.4845583449074074</c:v>
                </c:pt>
                <c:pt idx="2474">
                  <c:v>0.48456991898148144</c:v>
                </c:pt>
                <c:pt idx="2475">
                  <c:v>0.48458149305555559</c:v>
                </c:pt>
                <c:pt idx="2476">
                  <c:v>0.48459306712962963</c:v>
                </c:pt>
                <c:pt idx="2477">
                  <c:v>0.48460464120370372</c:v>
                </c:pt>
                <c:pt idx="2478">
                  <c:v>0.48461621527777776</c:v>
                </c:pt>
                <c:pt idx="2479">
                  <c:v>0.48462778935185186</c:v>
                </c:pt>
                <c:pt idx="2480">
                  <c:v>0.4846393634259259</c:v>
                </c:pt>
                <c:pt idx="2481">
                  <c:v>0.48465093750000005</c:v>
                </c:pt>
                <c:pt idx="2482">
                  <c:v>0.48466251157407408</c:v>
                </c:pt>
                <c:pt idx="2483">
                  <c:v>0.48467408564814818</c:v>
                </c:pt>
                <c:pt idx="2484">
                  <c:v>0.48468565972222222</c:v>
                </c:pt>
                <c:pt idx="2485">
                  <c:v>0.48469723379629631</c:v>
                </c:pt>
                <c:pt idx="2486">
                  <c:v>0.48470880787037035</c:v>
                </c:pt>
                <c:pt idx="2487">
                  <c:v>0.48472038194444439</c:v>
                </c:pt>
                <c:pt idx="2488">
                  <c:v>0.48473195601851854</c:v>
                </c:pt>
                <c:pt idx="2489">
                  <c:v>0.48474353009259258</c:v>
                </c:pt>
                <c:pt idx="2490">
                  <c:v>0.48475510416666667</c:v>
                </c:pt>
                <c:pt idx="2491">
                  <c:v>0.48476667824074071</c:v>
                </c:pt>
                <c:pt idx="2492">
                  <c:v>0.48477825231481481</c:v>
                </c:pt>
                <c:pt idx="2493">
                  <c:v>0.48478982638888884</c:v>
                </c:pt>
                <c:pt idx="2494">
                  <c:v>0.48480140046296299</c:v>
                </c:pt>
                <c:pt idx="2495">
                  <c:v>0.48481297453703703</c:v>
                </c:pt>
                <c:pt idx="2496">
                  <c:v>0.48482454861111113</c:v>
                </c:pt>
                <c:pt idx="2497">
                  <c:v>0.48483612268518517</c:v>
                </c:pt>
                <c:pt idx="2498">
                  <c:v>0.48484769675925926</c:v>
                </c:pt>
                <c:pt idx="2499">
                  <c:v>0.4848592708333333</c:v>
                </c:pt>
                <c:pt idx="2500">
                  <c:v>0.48487084490740745</c:v>
                </c:pt>
                <c:pt idx="2501">
                  <c:v>0.48488241898148149</c:v>
                </c:pt>
                <c:pt idx="2502">
                  <c:v>0.48489399305555558</c:v>
                </c:pt>
                <c:pt idx="2503">
                  <c:v>0.48490556712962962</c:v>
                </c:pt>
                <c:pt idx="2504">
                  <c:v>0.48491714120370372</c:v>
                </c:pt>
                <c:pt idx="2505">
                  <c:v>0.48492871527777776</c:v>
                </c:pt>
                <c:pt idx="2506">
                  <c:v>0.48494028935185191</c:v>
                </c:pt>
                <c:pt idx="2507">
                  <c:v>0.48495186342592594</c:v>
                </c:pt>
                <c:pt idx="2508">
                  <c:v>0.48496343749999998</c:v>
                </c:pt>
                <c:pt idx="2509">
                  <c:v>0.48497501157407408</c:v>
                </c:pt>
                <c:pt idx="2510">
                  <c:v>0.48498658564814812</c:v>
                </c:pt>
                <c:pt idx="2511">
                  <c:v>0.48499815972222221</c:v>
                </c:pt>
                <c:pt idx="2512">
                  <c:v>0.48500973379629625</c:v>
                </c:pt>
                <c:pt idx="2513">
                  <c:v>0.4850213078703704</c:v>
                </c:pt>
                <c:pt idx="2514">
                  <c:v>0.48503288194444444</c:v>
                </c:pt>
                <c:pt idx="2515">
                  <c:v>0.48504445601851853</c:v>
                </c:pt>
                <c:pt idx="2516">
                  <c:v>0.48505603009259257</c:v>
                </c:pt>
                <c:pt idx="2517">
                  <c:v>0.48506760416666667</c:v>
                </c:pt>
                <c:pt idx="2518">
                  <c:v>0.4850791782407407</c:v>
                </c:pt>
                <c:pt idx="2519">
                  <c:v>0.48509075231481485</c:v>
                </c:pt>
                <c:pt idx="2520">
                  <c:v>0.48510232638888889</c:v>
                </c:pt>
                <c:pt idx="2521">
                  <c:v>0.48511390046296299</c:v>
                </c:pt>
                <c:pt idx="2522">
                  <c:v>0.48512547453703703</c:v>
                </c:pt>
                <c:pt idx="2523">
                  <c:v>0.48513704861111112</c:v>
                </c:pt>
                <c:pt idx="2524">
                  <c:v>0.48514862268518516</c:v>
                </c:pt>
                <c:pt idx="2525">
                  <c:v>0.48516019675925931</c:v>
                </c:pt>
                <c:pt idx="2526">
                  <c:v>0.48517177083333335</c:v>
                </c:pt>
                <c:pt idx="2527">
                  <c:v>0.48518334490740744</c:v>
                </c:pt>
                <c:pt idx="2528">
                  <c:v>0.48519491898148148</c:v>
                </c:pt>
                <c:pt idx="2529">
                  <c:v>0.48520649305555552</c:v>
                </c:pt>
                <c:pt idx="2530">
                  <c:v>0.48521806712962962</c:v>
                </c:pt>
                <c:pt idx="2531">
                  <c:v>0.48522964120370365</c:v>
                </c:pt>
                <c:pt idx="2532">
                  <c:v>0.4852412152777778</c:v>
                </c:pt>
                <c:pt idx="2533">
                  <c:v>0.48525278935185184</c:v>
                </c:pt>
                <c:pt idx="2534">
                  <c:v>0.48526436342592594</c:v>
                </c:pt>
                <c:pt idx="2535">
                  <c:v>0.48527593749999998</c:v>
                </c:pt>
                <c:pt idx="2536">
                  <c:v>0.48528751157407407</c:v>
                </c:pt>
                <c:pt idx="2537">
                  <c:v>0.48529908564814811</c:v>
                </c:pt>
                <c:pt idx="2538">
                  <c:v>0.48531065972222226</c:v>
                </c:pt>
                <c:pt idx="2539">
                  <c:v>0.4853222337962963</c:v>
                </c:pt>
                <c:pt idx="2540">
                  <c:v>0.48533380787037039</c:v>
                </c:pt>
                <c:pt idx="2541">
                  <c:v>0.48534538194444443</c:v>
                </c:pt>
                <c:pt idx="2542">
                  <c:v>0.48535695601851853</c:v>
                </c:pt>
                <c:pt idx="2543">
                  <c:v>0.48536853009259256</c:v>
                </c:pt>
                <c:pt idx="2544">
                  <c:v>0.48538010416666671</c:v>
                </c:pt>
                <c:pt idx="2545">
                  <c:v>0.48539167824074075</c:v>
                </c:pt>
                <c:pt idx="2546">
                  <c:v>0.48540325231481485</c:v>
                </c:pt>
                <c:pt idx="2547">
                  <c:v>0.48541482638888889</c:v>
                </c:pt>
                <c:pt idx="2548">
                  <c:v>0.48542640046296298</c:v>
                </c:pt>
                <c:pt idx="2549">
                  <c:v>0.48543797453703702</c:v>
                </c:pt>
                <c:pt idx="2550">
                  <c:v>0.48544954861111106</c:v>
                </c:pt>
                <c:pt idx="2551">
                  <c:v>0.48546112268518521</c:v>
                </c:pt>
                <c:pt idx="2552">
                  <c:v>0.48547269675925925</c:v>
                </c:pt>
                <c:pt idx="2553">
                  <c:v>0.48548427083333334</c:v>
                </c:pt>
                <c:pt idx="2554">
                  <c:v>0.48549584490740738</c:v>
                </c:pt>
                <c:pt idx="2555">
                  <c:v>0.48550741898148148</c:v>
                </c:pt>
                <c:pt idx="2556">
                  <c:v>0.48551899305555551</c:v>
                </c:pt>
                <c:pt idx="2557">
                  <c:v>0.48553056712962966</c:v>
                </c:pt>
                <c:pt idx="2558">
                  <c:v>0.4855421412037037</c:v>
                </c:pt>
                <c:pt idx="2559">
                  <c:v>0.4855537152777778</c:v>
                </c:pt>
                <c:pt idx="2560">
                  <c:v>0.48556528935185184</c:v>
                </c:pt>
                <c:pt idx="2561">
                  <c:v>0.48557686342592593</c:v>
                </c:pt>
                <c:pt idx="2562">
                  <c:v>0.48558843749999997</c:v>
                </c:pt>
                <c:pt idx="2563">
                  <c:v>0.48560001157407412</c:v>
                </c:pt>
                <c:pt idx="2564">
                  <c:v>0.48561158564814816</c:v>
                </c:pt>
                <c:pt idx="2565">
                  <c:v>0.48562315972222225</c:v>
                </c:pt>
                <c:pt idx="2566">
                  <c:v>0.48563473379629629</c:v>
                </c:pt>
                <c:pt idx="2567">
                  <c:v>0.48564630787037039</c:v>
                </c:pt>
                <c:pt idx="2568">
                  <c:v>0.48565788194444443</c:v>
                </c:pt>
                <c:pt idx="2569">
                  <c:v>0.48566945601851846</c:v>
                </c:pt>
                <c:pt idx="2570">
                  <c:v>0.48568103009259261</c:v>
                </c:pt>
                <c:pt idx="2571">
                  <c:v>0.48569260416666665</c:v>
                </c:pt>
                <c:pt idx="2572">
                  <c:v>0.48570417824074075</c:v>
                </c:pt>
                <c:pt idx="2573">
                  <c:v>0.48571575231481479</c:v>
                </c:pt>
                <c:pt idx="2574">
                  <c:v>0.48572732638888888</c:v>
                </c:pt>
                <c:pt idx="2575">
                  <c:v>0.48573890046296292</c:v>
                </c:pt>
                <c:pt idx="2576">
                  <c:v>0.48575047453703707</c:v>
                </c:pt>
                <c:pt idx="2577">
                  <c:v>0.48576204861111111</c:v>
                </c:pt>
                <c:pt idx="2578">
                  <c:v>0.4857736226851852</c:v>
                </c:pt>
                <c:pt idx="2579">
                  <c:v>0.48578519675925924</c:v>
                </c:pt>
                <c:pt idx="2580">
                  <c:v>0.48579677083333334</c:v>
                </c:pt>
                <c:pt idx="2581">
                  <c:v>0.48580834490740737</c:v>
                </c:pt>
                <c:pt idx="2582">
                  <c:v>0.48581991898148152</c:v>
                </c:pt>
                <c:pt idx="2583">
                  <c:v>0.48583149305555556</c:v>
                </c:pt>
                <c:pt idx="2584">
                  <c:v>0.48584306712962966</c:v>
                </c:pt>
                <c:pt idx="2585">
                  <c:v>0.4858546412037037</c:v>
                </c:pt>
                <c:pt idx="2586">
                  <c:v>0.48586621527777779</c:v>
                </c:pt>
                <c:pt idx="2587">
                  <c:v>0.48587778935185183</c:v>
                </c:pt>
                <c:pt idx="2588">
                  <c:v>0.48588936342592598</c:v>
                </c:pt>
                <c:pt idx="2589">
                  <c:v>0.48590093750000002</c:v>
                </c:pt>
                <c:pt idx="2590">
                  <c:v>0.48591251157407406</c:v>
                </c:pt>
                <c:pt idx="2591">
                  <c:v>0.48592408564814815</c:v>
                </c:pt>
                <c:pt idx="2592">
                  <c:v>0.48593565972222219</c:v>
                </c:pt>
                <c:pt idx="2593">
                  <c:v>0.48594723379629629</c:v>
                </c:pt>
                <c:pt idx="2594">
                  <c:v>0.48595880787037032</c:v>
                </c:pt>
                <c:pt idx="2595">
                  <c:v>0.48597038194444447</c:v>
                </c:pt>
                <c:pt idx="2596">
                  <c:v>0.48598195601851851</c:v>
                </c:pt>
                <c:pt idx="2597">
                  <c:v>0.48599353009259261</c:v>
                </c:pt>
                <c:pt idx="2598">
                  <c:v>0.48600510416666665</c:v>
                </c:pt>
                <c:pt idx="2599">
                  <c:v>0.48601667824074074</c:v>
                </c:pt>
                <c:pt idx="2600">
                  <c:v>0.48602825231481478</c:v>
                </c:pt>
                <c:pt idx="2601">
                  <c:v>0.48603982638888893</c:v>
                </c:pt>
                <c:pt idx="2602">
                  <c:v>0.48605140046296297</c:v>
                </c:pt>
                <c:pt idx="2603">
                  <c:v>0.48606297453703706</c:v>
                </c:pt>
                <c:pt idx="2604">
                  <c:v>0.4860745486111111</c:v>
                </c:pt>
                <c:pt idx="2605">
                  <c:v>0.4860861226851852</c:v>
                </c:pt>
                <c:pt idx="2606">
                  <c:v>0.48609769675925923</c:v>
                </c:pt>
                <c:pt idx="2607">
                  <c:v>0.48610927083333338</c:v>
                </c:pt>
                <c:pt idx="2608">
                  <c:v>0.48612084490740742</c:v>
                </c:pt>
                <c:pt idx="2609">
                  <c:v>0.48613241898148152</c:v>
                </c:pt>
                <c:pt idx="2610">
                  <c:v>0.48614399305555556</c:v>
                </c:pt>
                <c:pt idx="2611">
                  <c:v>0.4861555671296296</c:v>
                </c:pt>
                <c:pt idx="2612">
                  <c:v>0.48616714120370369</c:v>
                </c:pt>
                <c:pt idx="2613">
                  <c:v>0.48617871527777773</c:v>
                </c:pt>
                <c:pt idx="2614">
                  <c:v>0.48619028935185188</c:v>
                </c:pt>
                <c:pt idx="2615">
                  <c:v>0.48620186342592592</c:v>
                </c:pt>
                <c:pt idx="2616">
                  <c:v>0.48621343750000001</c:v>
                </c:pt>
                <c:pt idx="2617">
                  <c:v>0.48622501157407405</c:v>
                </c:pt>
                <c:pt idx="2618">
                  <c:v>0.48623658564814815</c:v>
                </c:pt>
                <c:pt idx="2619">
                  <c:v>0.48624815972222218</c:v>
                </c:pt>
                <c:pt idx="2620">
                  <c:v>0.48625973379629633</c:v>
                </c:pt>
                <c:pt idx="2621">
                  <c:v>0.48627130787037037</c:v>
                </c:pt>
                <c:pt idx="2622">
                  <c:v>0.48628288194444447</c:v>
                </c:pt>
                <c:pt idx="2623">
                  <c:v>0.48629445601851851</c:v>
                </c:pt>
                <c:pt idx="2624">
                  <c:v>0.4863060300925926</c:v>
                </c:pt>
                <c:pt idx="2625">
                  <c:v>0.48631760416666664</c:v>
                </c:pt>
                <c:pt idx="2626">
                  <c:v>0.48632917824074079</c:v>
                </c:pt>
                <c:pt idx="2627">
                  <c:v>0.48634075231481483</c:v>
                </c:pt>
                <c:pt idx="2628">
                  <c:v>0.48635232638888892</c:v>
                </c:pt>
                <c:pt idx="2629">
                  <c:v>0.48636390046296296</c:v>
                </c:pt>
                <c:pt idx="2630">
                  <c:v>0.486375474537037</c:v>
                </c:pt>
                <c:pt idx="2631">
                  <c:v>0.48638704861111109</c:v>
                </c:pt>
                <c:pt idx="2632">
                  <c:v>0.48639862268518513</c:v>
                </c:pt>
                <c:pt idx="2633">
                  <c:v>0.48641019675925928</c:v>
                </c:pt>
                <c:pt idx="2634">
                  <c:v>0.48642177083333332</c:v>
                </c:pt>
                <c:pt idx="2635">
                  <c:v>0.48643334490740742</c:v>
                </c:pt>
                <c:pt idx="2636">
                  <c:v>0.48644491898148146</c:v>
                </c:pt>
                <c:pt idx="2637">
                  <c:v>0.48645649305555555</c:v>
                </c:pt>
                <c:pt idx="2638">
                  <c:v>0.48646806712962959</c:v>
                </c:pt>
                <c:pt idx="2639">
                  <c:v>0.48647964120370374</c:v>
                </c:pt>
                <c:pt idx="2640">
                  <c:v>0.48649121527777778</c:v>
                </c:pt>
                <c:pt idx="2641">
                  <c:v>0.48650278935185187</c:v>
                </c:pt>
                <c:pt idx="2642">
                  <c:v>0.48651436342592591</c:v>
                </c:pt>
                <c:pt idx="2643">
                  <c:v>0.48652593750000001</c:v>
                </c:pt>
                <c:pt idx="2644">
                  <c:v>0.48653751157407404</c:v>
                </c:pt>
                <c:pt idx="2645">
                  <c:v>0.48654908564814819</c:v>
                </c:pt>
                <c:pt idx="2646">
                  <c:v>0.48656065972222223</c:v>
                </c:pt>
                <c:pt idx="2647">
                  <c:v>0.48657223379629633</c:v>
                </c:pt>
                <c:pt idx="2648">
                  <c:v>0.48658380787037037</c:v>
                </c:pt>
                <c:pt idx="2649">
                  <c:v>0.48659538194444446</c:v>
                </c:pt>
                <c:pt idx="2650">
                  <c:v>0.4866069560185185</c:v>
                </c:pt>
                <c:pt idx="2651">
                  <c:v>0.48661853009259254</c:v>
                </c:pt>
                <c:pt idx="2652">
                  <c:v>0.48663010416666669</c:v>
                </c:pt>
                <c:pt idx="2653">
                  <c:v>0.48664167824074073</c:v>
                </c:pt>
                <c:pt idx="2654">
                  <c:v>0.48665325231481482</c:v>
                </c:pt>
                <c:pt idx="2655">
                  <c:v>0.48666482638888886</c:v>
                </c:pt>
                <c:pt idx="2656">
                  <c:v>0.48667640046296295</c:v>
                </c:pt>
                <c:pt idx="2657">
                  <c:v>0.48668797453703699</c:v>
                </c:pt>
                <c:pt idx="2658">
                  <c:v>0.48669954861111114</c:v>
                </c:pt>
                <c:pt idx="2659">
                  <c:v>0.48671112268518518</c:v>
                </c:pt>
                <c:pt idx="2660">
                  <c:v>0.48672269675925928</c:v>
                </c:pt>
                <c:pt idx="2661">
                  <c:v>0.48673427083333332</c:v>
                </c:pt>
                <c:pt idx="2662">
                  <c:v>0.48674584490740741</c:v>
                </c:pt>
                <c:pt idx="2663">
                  <c:v>0.48675741898148145</c:v>
                </c:pt>
                <c:pt idx="2664">
                  <c:v>0.4867689930555556</c:v>
                </c:pt>
                <c:pt idx="2665">
                  <c:v>0.48678056712962964</c:v>
                </c:pt>
                <c:pt idx="2666">
                  <c:v>0.48679214120370373</c:v>
                </c:pt>
                <c:pt idx="2667">
                  <c:v>0.48680371527777777</c:v>
                </c:pt>
                <c:pt idx="2668">
                  <c:v>0.48681528935185187</c:v>
                </c:pt>
                <c:pt idx="2669">
                  <c:v>0.4868268634259259</c:v>
                </c:pt>
                <c:pt idx="2670">
                  <c:v>0.48683843750000005</c:v>
                </c:pt>
                <c:pt idx="2671">
                  <c:v>0.48685001157407409</c:v>
                </c:pt>
                <c:pt idx="2672">
                  <c:v>0.48686158564814813</c:v>
                </c:pt>
                <c:pt idx="2673">
                  <c:v>0.48687315972222223</c:v>
                </c:pt>
                <c:pt idx="2674">
                  <c:v>0.48688473379629627</c:v>
                </c:pt>
                <c:pt idx="2675">
                  <c:v>0.48689630787037036</c:v>
                </c:pt>
                <c:pt idx="2676">
                  <c:v>0.4869078819444444</c:v>
                </c:pt>
                <c:pt idx="2677">
                  <c:v>0.48691945601851855</c:v>
                </c:pt>
                <c:pt idx="2678">
                  <c:v>0.48693103009259259</c:v>
                </c:pt>
                <c:pt idx="2679">
                  <c:v>0.48694260416666668</c:v>
                </c:pt>
                <c:pt idx="2680">
                  <c:v>0.48695417824074072</c:v>
                </c:pt>
                <c:pt idx="2681">
                  <c:v>0.48696575231481481</c:v>
                </c:pt>
                <c:pt idx="2682">
                  <c:v>0.48697732638888885</c:v>
                </c:pt>
                <c:pt idx="2683">
                  <c:v>0.486988900462963</c:v>
                </c:pt>
                <c:pt idx="2684">
                  <c:v>0.48700047453703704</c:v>
                </c:pt>
                <c:pt idx="2685">
                  <c:v>0.48701204861111114</c:v>
                </c:pt>
                <c:pt idx="2686">
                  <c:v>0.48702362268518518</c:v>
                </c:pt>
                <c:pt idx="2687">
                  <c:v>0.48703519675925927</c:v>
                </c:pt>
                <c:pt idx="2688">
                  <c:v>0.48704677083333331</c:v>
                </c:pt>
                <c:pt idx="2689">
                  <c:v>0.48705834490740746</c:v>
                </c:pt>
                <c:pt idx="2690">
                  <c:v>0.4870699189814815</c:v>
                </c:pt>
                <c:pt idx="2691">
                  <c:v>0.48708149305555559</c:v>
                </c:pt>
                <c:pt idx="2692">
                  <c:v>0.48709306712962963</c:v>
                </c:pt>
                <c:pt idx="2693">
                  <c:v>0.48710464120370367</c:v>
                </c:pt>
                <c:pt idx="2694">
                  <c:v>0.48711621527777776</c:v>
                </c:pt>
                <c:pt idx="2695">
                  <c:v>0.4871277893518518</c:v>
                </c:pt>
                <c:pt idx="2696">
                  <c:v>0.48713936342592595</c:v>
                </c:pt>
                <c:pt idx="2697">
                  <c:v>0.48715093749999999</c:v>
                </c:pt>
                <c:pt idx="2698">
                  <c:v>0.48716251157407409</c:v>
                </c:pt>
                <c:pt idx="2699">
                  <c:v>0.48717408564814813</c:v>
                </c:pt>
                <c:pt idx="2700">
                  <c:v>0.48718565972222222</c:v>
                </c:pt>
                <c:pt idx="2701">
                  <c:v>0.48719723379629626</c:v>
                </c:pt>
                <c:pt idx="2702">
                  <c:v>0.48720880787037041</c:v>
                </c:pt>
                <c:pt idx="2703">
                  <c:v>0.48722038194444445</c:v>
                </c:pt>
                <c:pt idx="2704">
                  <c:v>0.48723195601851854</c:v>
                </c:pt>
                <c:pt idx="2705">
                  <c:v>0.48724353009259258</c:v>
                </c:pt>
                <c:pt idx="2706">
                  <c:v>0.48725510416666667</c:v>
                </c:pt>
                <c:pt idx="2707">
                  <c:v>0.48726667824074071</c:v>
                </c:pt>
                <c:pt idx="2708">
                  <c:v>0.48727825231481486</c:v>
                </c:pt>
                <c:pt idx="2709">
                  <c:v>0.4872898263888889</c:v>
                </c:pt>
                <c:pt idx="2710">
                  <c:v>0.487301400462963</c:v>
                </c:pt>
                <c:pt idx="2711">
                  <c:v>0.48731297453703704</c:v>
                </c:pt>
                <c:pt idx="2712">
                  <c:v>0.48732454861111107</c:v>
                </c:pt>
                <c:pt idx="2713">
                  <c:v>0.48733612268518517</c:v>
                </c:pt>
                <c:pt idx="2714">
                  <c:v>0.48734769675925921</c:v>
                </c:pt>
                <c:pt idx="2715">
                  <c:v>0.48735927083333336</c:v>
                </c:pt>
                <c:pt idx="2716">
                  <c:v>0.4873708449074074</c:v>
                </c:pt>
                <c:pt idx="2717">
                  <c:v>0.48738241898148149</c:v>
                </c:pt>
                <c:pt idx="2718">
                  <c:v>0.48739399305555553</c:v>
                </c:pt>
                <c:pt idx="2719">
                  <c:v>0.48740556712962962</c:v>
                </c:pt>
                <c:pt idx="2720">
                  <c:v>0.48741714120370366</c:v>
                </c:pt>
                <c:pt idx="2721">
                  <c:v>0.48742871527777781</c:v>
                </c:pt>
                <c:pt idx="2722">
                  <c:v>0.48744028935185185</c:v>
                </c:pt>
                <c:pt idx="2723">
                  <c:v>0.48745186342592595</c:v>
                </c:pt>
                <c:pt idx="2724">
                  <c:v>0.48746343749999999</c:v>
                </c:pt>
                <c:pt idx="2725">
                  <c:v>0.48747501157407408</c:v>
                </c:pt>
                <c:pt idx="2726">
                  <c:v>0.48748658564814812</c:v>
                </c:pt>
                <c:pt idx="2727">
                  <c:v>0.48749815972222227</c:v>
                </c:pt>
                <c:pt idx="2728">
                  <c:v>0.48750973379629631</c:v>
                </c:pt>
                <c:pt idx="2729">
                  <c:v>0.4875213078703704</c:v>
                </c:pt>
                <c:pt idx="2730">
                  <c:v>0.48753288194444444</c:v>
                </c:pt>
                <c:pt idx="2731">
                  <c:v>0.48754445601851853</c:v>
                </c:pt>
                <c:pt idx="2732">
                  <c:v>0.48755603009259257</c:v>
                </c:pt>
                <c:pt idx="2733">
                  <c:v>0.48756760416666661</c:v>
                </c:pt>
                <c:pt idx="2734">
                  <c:v>0.48757917824074076</c:v>
                </c:pt>
                <c:pt idx="2735">
                  <c:v>0.4875907523148148</c:v>
                </c:pt>
                <c:pt idx="2736">
                  <c:v>0.4876023263888889</c:v>
                </c:pt>
                <c:pt idx="2737">
                  <c:v>0.48761390046296293</c:v>
                </c:pt>
                <c:pt idx="2738">
                  <c:v>0.48762547453703703</c:v>
                </c:pt>
                <c:pt idx="2739">
                  <c:v>0.48763704861111107</c:v>
                </c:pt>
                <c:pt idx="2740">
                  <c:v>0.48764862268518522</c:v>
                </c:pt>
                <c:pt idx="2741">
                  <c:v>0.48766019675925926</c:v>
                </c:pt>
                <c:pt idx="2742">
                  <c:v>0.48767177083333335</c:v>
                </c:pt>
                <c:pt idx="2743">
                  <c:v>0.48768334490740739</c:v>
                </c:pt>
                <c:pt idx="2744">
                  <c:v>0.48769491898148148</c:v>
                </c:pt>
                <c:pt idx="2745">
                  <c:v>0.48770649305555552</c:v>
                </c:pt>
                <c:pt idx="2746">
                  <c:v>0.48771806712962967</c:v>
                </c:pt>
                <c:pt idx="2747">
                  <c:v>0.48772964120370371</c:v>
                </c:pt>
                <c:pt idx="2748">
                  <c:v>0.48774121527777781</c:v>
                </c:pt>
                <c:pt idx="2749">
                  <c:v>0.48775278935185185</c:v>
                </c:pt>
                <c:pt idx="2750">
                  <c:v>0.48776436342592594</c:v>
                </c:pt>
                <c:pt idx="2751">
                  <c:v>0.48777593749999998</c:v>
                </c:pt>
                <c:pt idx="2752">
                  <c:v>0.48778751157407413</c:v>
                </c:pt>
                <c:pt idx="2753">
                  <c:v>0.48779908564814817</c:v>
                </c:pt>
                <c:pt idx="2754">
                  <c:v>0.48781065972222221</c:v>
                </c:pt>
                <c:pt idx="2755">
                  <c:v>0.4878222337962963</c:v>
                </c:pt>
                <c:pt idx="2756">
                  <c:v>0.48783380787037034</c:v>
                </c:pt>
                <c:pt idx="2757">
                  <c:v>0.48784538194444443</c:v>
                </c:pt>
                <c:pt idx="2758">
                  <c:v>0.48785695601851847</c:v>
                </c:pt>
                <c:pt idx="2759">
                  <c:v>0.48786853009259262</c:v>
                </c:pt>
                <c:pt idx="2760">
                  <c:v>0.48788010416666666</c:v>
                </c:pt>
                <c:pt idx="2761">
                  <c:v>0.48789167824074076</c:v>
                </c:pt>
                <c:pt idx="2762">
                  <c:v>0.48790325231481479</c:v>
                </c:pt>
                <c:pt idx="2763">
                  <c:v>0.48791482638888889</c:v>
                </c:pt>
                <c:pt idx="2764">
                  <c:v>0.48792640046296293</c:v>
                </c:pt>
                <c:pt idx="2765">
                  <c:v>0.48793797453703708</c:v>
                </c:pt>
                <c:pt idx="2766">
                  <c:v>0.48794954861111112</c:v>
                </c:pt>
                <c:pt idx="2767">
                  <c:v>0.48796112268518521</c:v>
                </c:pt>
                <c:pt idx="2768">
                  <c:v>0.48797269675925925</c:v>
                </c:pt>
                <c:pt idx="2769">
                  <c:v>0.48798427083333334</c:v>
                </c:pt>
                <c:pt idx="2770">
                  <c:v>0.48799584490740738</c:v>
                </c:pt>
                <c:pt idx="2771">
                  <c:v>0.48800741898148153</c:v>
                </c:pt>
                <c:pt idx="2772">
                  <c:v>0.48801899305555557</c:v>
                </c:pt>
                <c:pt idx="2773">
                  <c:v>0.48803056712962967</c:v>
                </c:pt>
                <c:pt idx="2774">
                  <c:v>0.48804214120370371</c:v>
                </c:pt>
                <c:pt idx="2775">
                  <c:v>0.48805371527777774</c:v>
                </c:pt>
                <c:pt idx="2776">
                  <c:v>0.48806528935185184</c:v>
                </c:pt>
                <c:pt idx="2777">
                  <c:v>0.48807686342592588</c:v>
                </c:pt>
                <c:pt idx="2778">
                  <c:v>0.48808843750000003</c:v>
                </c:pt>
                <c:pt idx="2779">
                  <c:v>0.48810001157407407</c:v>
                </c:pt>
                <c:pt idx="2780">
                  <c:v>0.48811158564814816</c:v>
                </c:pt>
                <c:pt idx="2781">
                  <c:v>0.4881231597222222</c:v>
                </c:pt>
                <c:pt idx="2782">
                  <c:v>0.48813473379629629</c:v>
                </c:pt>
                <c:pt idx="2783">
                  <c:v>0.48814630787037033</c:v>
                </c:pt>
                <c:pt idx="2784">
                  <c:v>0.48815788194444448</c:v>
                </c:pt>
                <c:pt idx="2785">
                  <c:v>0.48816945601851852</c:v>
                </c:pt>
                <c:pt idx="2786">
                  <c:v>0.48818103009259262</c:v>
                </c:pt>
                <c:pt idx="2787">
                  <c:v>0.48819260416666665</c:v>
                </c:pt>
                <c:pt idx="2788">
                  <c:v>0.48820417824074075</c:v>
                </c:pt>
                <c:pt idx="2789">
                  <c:v>0.48821575231481479</c:v>
                </c:pt>
                <c:pt idx="2790">
                  <c:v>0.48822732638888894</c:v>
                </c:pt>
                <c:pt idx="2791">
                  <c:v>0.48823890046296298</c:v>
                </c:pt>
                <c:pt idx="2792">
                  <c:v>0.48825047453703707</c:v>
                </c:pt>
                <c:pt idx="2793">
                  <c:v>0.48826204861111111</c:v>
                </c:pt>
                <c:pt idx="2794">
                  <c:v>0.48827362268518515</c:v>
                </c:pt>
                <c:pt idx="2795">
                  <c:v>0.48828519675925924</c:v>
                </c:pt>
                <c:pt idx="2796">
                  <c:v>0.48829677083333328</c:v>
                </c:pt>
                <c:pt idx="2797">
                  <c:v>0.48830834490740743</c:v>
                </c:pt>
                <c:pt idx="2798">
                  <c:v>0.48831991898148147</c:v>
                </c:pt>
                <c:pt idx="2799">
                  <c:v>0.48833149305555557</c:v>
                </c:pt>
                <c:pt idx="2800">
                  <c:v>0.4883430671296296</c:v>
                </c:pt>
                <c:pt idx="2801">
                  <c:v>0.4883546412037037</c:v>
                </c:pt>
                <c:pt idx="2802">
                  <c:v>0.48836621527777774</c:v>
                </c:pt>
                <c:pt idx="2803">
                  <c:v>0.48837778935185189</c:v>
                </c:pt>
                <c:pt idx="2804">
                  <c:v>0.48838936342592593</c:v>
                </c:pt>
                <c:pt idx="2805">
                  <c:v>0.48840093750000002</c:v>
                </c:pt>
                <c:pt idx="2806">
                  <c:v>0.48841251157407406</c:v>
                </c:pt>
                <c:pt idx="2807">
                  <c:v>0.48842408564814815</c:v>
                </c:pt>
                <c:pt idx="2808">
                  <c:v>0.48843565972222219</c:v>
                </c:pt>
                <c:pt idx="2809">
                  <c:v>0.48844723379629634</c:v>
                </c:pt>
                <c:pt idx="2810">
                  <c:v>0.48845880787037038</c:v>
                </c:pt>
                <c:pt idx="2811">
                  <c:v>0.48847038194444448</c:v>
                </c:pt>
                <c:pt idx="2812">
                  <c:v>0.48848195601851851</c:v>
                </c:pt>
                <c:pt idx="2813">
                  <c:v>0.48849353009259261</c:v>
                </c:pt>
                <c:pt idx="2814">
                  <c:v>0.48850510416666665</c:v>
                </c:pt>
                <c:pt idx="2815">
                  <c:v>0.48851667824074069</c:v>
                </c:pt>
                <c:pt idx="2816">
                  <c:v>0.48852825231481484</c:v>
                </c:pt>
                <c:pt idx="2817">
                  <c:v>0.48853982638888888</c:v>
                </c:pt>
                <c:pt idx="2818">
                  <c:v>0.48855140046296297</c:v>
                </c:pt>
                <c:pt idx="2819">
                  <c:v>0.48856297453703701</c:v>
                </c:pt>
                <c:pt idx="2820">
                  <c:v>0.4885745486111111</c:v>
                </c:pt>
                <c:pt idx="2821">
                  <c:v>0.48858612268518514</c:v>
                </c:pt>
                <c:pt idx="2822">
                  <c:v>0.48859769675925929</c:v>
                </c:pt>
                <c:pt idx="2823">
                  <c:v>0.48860927083333333</c:v>
                </c:pt>
                <c:pt idx="2824">
                  <c:v>0.48862084490740743</c:v>
                </c:pt>
                <c:pt idx="2825">
                  <c:v>0.48863241898148146</c:v>
                </c:pt>
                <c:pt idx="2826">
                  <c:v>0.48864399305555556</c:v>
                </c:pt>
                <c:pt idx="2827">
                  <c:v>0.4886555671296296</c:v>
                </c:pt>
                <c:pt idx="2828">
                  <c:v>0.48866714120370375</c:v>
                </c:pt>
                <c:pt idx="2829">
                  <c:v>0.48867871527777779</c:v>
                </c:pt>
                <c:pt idx="2830">
                  <c:v>0.48869028935185188</c:v>
                </c:pt>
                <c:pt idx="2831">
                  <c:v>0.48870186342592592</c:v>
                </c:pt>
                <c:pt idx="2832">
                  <c:v>0.48871343750000001</c:v>
                </c:pt>
                <c:pt idx="2833">
                  <c:v>0.48872501157407405</c:v>
                </c:pt>
                <c:pt idx="2834">
                  <c:v>0.4887365856481482</c:v>
                </c:pt>
                <c:pt idx="2835">
                  <c:v>0.48874815972222224</c:v>
                </c:pt>
                <c:pt idx="2836">
                  <c:v>0.48875973379629628</c:v>
                </c:pt>
                <c:pt idx="2837">
                  <c:v>0.48877130787037038</c:v>
                </c:pt>
                <c:pt idx="2838">
                  <c:v>0.48878288194444441</c:v>
                </c:pt>
                <c:pt idx="2839">
                  <c:v>0.48879445601851851</c:v>
                </c:pt>
                <c:pt idx="2840">
                  <c:v>0.48880603009259255</c:v>
                </c:pt>
                <c:pt idx="2841">
                  <c:v>0.4888176041666667</c:v>
                </c:pt>
                <c:pt idx="2842">
                  <c:v>0.48882917824074074</c:v>
                </c:pt>
                <c:pt idx="2843">
                  <c:v>0.48884075231481483</c:v>
                </c:pt>
                <c:pt idx="2844">
                  <c:v>0.48885232638888887</c:v>
                </c:pt>
                <c:pt idx="2845">
                  <c:v>0.48886390046296296</c:v>
                </c:pt>
                <c:pt idx="2846">
                  <c:v>0.488875474537037</c:v>
                </c:pt>
                <c:pt idx="2847">
                  <c:v>0.48888704861111115</c:v>
                </c:pt>
                <c:pt idx="2848">
                  <c:v>0.48889862268518519</c:v>
                </c:pt>
                <c:pt idx="2849">
                  <c:v>0.48891019675925929</c:v>
                </c:pt>
                <c:pt idx="2850">
                  <c:v>0.48892177083333332</c:v>
                </c:pt>
                <c:pt idx="2851">
                  <c:v>0.48893334490740742</c:v>
                </c:pt>
                <c:pt idx="2852">
                  <c:v>0.48894491898148146</c:v>
                </c:pt>
                <c:pt idx="2853">
                  <c:v>0.48895649305555561</c:v>
                </c:pt>
                <c:pt idx="2854">
                  <c:v>0.48896806712962965</c:v>
                </c:pt>
                <c:pt idx="2855">
                  <c:v>0.48897964120370369</c:v>
                </c:pt>
                <c:pt idx="2856">
                  <c:v>0.48899121527777778</c:v>
                </c:pt>
                <c:pt idx="2857">
                  <c:v>0.48900278935185182</c:v>
                </c:pt>
                <c:pt idx="2858">
                  <c:v>0.48901436342592591</c:v>
                </c:pt>
                <c:pt idx="2859">
                  <c:v>0.48902593749999995</c:v>
                </c:pt>
                <c:pt idx="2860">
                  <c:v>0.4890375115740741</c:v>
                </c:pt>
                <c:pt idx="2861">
                  <c:v>0.48904908564814814</c:v>
                </c:pt>
                <c:pt idx="2862">
                  <c:v>0.48906065972222224</c:v>
                </c:pt>
                <c:pt idx="2863">
                  <c:v>0.48907223379629627</c:v>
                </c:pt>
                <c:pt idx="2864">
                  <c:v>0.48908380787037037</c:v>
                </c:pt>
                <c:pt idx="2865">
                  <c:v>0.48909538194444441</c:v>
                </c:pt>
                <c:pt idx="2866">
                  <c:v>0.48910695601851856</c:v>
                </c:pt>
                <c:pt idx="2867">
                  <c:v>0.4891185300925926</c:v>
                </c:pt>
                <c:pt idx="2868">
                  <c:v>0.48913010416666669</c:v>
                </c:pt>
                <c:pt idx="2869">
                  <c:v>0.48914167824074073</c:v>
                </c:pt>
                <c:pt idx="2870">
                  <c:v>0.48915325231481482</c:v>
                </c:pt>
                <c:pt idx="2871">
                  <c:v>0.48916482638888886</c:v>
                </c:pt>
                <c:pt idx="2872">
                  <c:v>0.48917640046296301</c:v>
                </c:pt>
                <c:pt idx="2873">
                  <c:v>0.48918797453703705</c:v>
                </c:pt>
                <c:pt idx="2874">
                  <c:v>0.48919954861111115</c:v>
                </c:pt>
                <c:pt idx="2875">
                  <c:v>0.48921112268518518</c:v>
                </c:pt>
                <c:pt idx="2876">
                  <c:v>0.48922269675925922</c:v>
                </c:pt>
                <c:pt idx="2877">
                  <c:v>0.48923427083333332</c:v>
                </c:pt>
                <c:pt idx="2878">
                  <c:v>0.48924584490740736</c:v>
                </c:pt>
                <c:pt idx="2879">
                  <c:v>0.48925741898148151</c:v>
                </c:pt>
                <c:pt idx="2880">
                  <c:v>0.48926899305555555</c:v>
                </c:pt>
                <c:pt idx="2881">
                  <c:v>0.48928056712962964</c:v>
                </c:pt>
                <c:pt idx="2882">
                  <c:v>0.48929214120370368</c:v>
                </c:pt>
                <c:pt idx="2883">
                  <c:v>0.48930371527777777</c:v>
                </c:pt>
                <c:pt idx="2884">
                  <c:v>0.48931528935185181</c:v>
                </c:pt>
                <c:pt idx="2885">
                  <c:v>0.48932686342592596</c:v>
                </c:pt>
                <c:pt idx="2886">
                  <c:v>0.4893384375</c:v>
                </c:pt>
                <c:pt idx="2887">
                  <c:v>0.4893500115740741</c:v>
                </c:pt>
                <c:pt idx="2888">
                  <c:v>0.48936158564814813</c:v>
                </c:pt>
                <c:pt idx="2889">
                  <c:v>0.48937315972222223</c:v>
                </c:pt>
                <c:pt idx="2890">
                  <c:v>0.48938473379629627</c:v>
                </c:pt>
                <c:pt idx="2891">
                  <c:v>0.48939630787037042</c:v>
                </c:pt>
                <c:pt idx="2892">
                  <c:v>0.48940788194444446</c:v>
                </c:pt>
                <c:pt idx="2893">
                  <c:v>0.48941945601851855</c:v>
                </c:pt>
                <c:pt idx="2894">
                  <c:v>0.48943103009259259</c:v>
                </c:pt>
                <c:pt idx="2895">
                  <c:v>0.48944260416666668</c:v>
                </c:pt>
                <c:pt idx="2896">
                  <c:v>0.48945417824074072</c:v>
                </c:pt>
                <c:pt idx="2897">
                  <c:v>0.48946575231481476</c:v>
                </c:pt>
                <c:pt idx="2898">
                  <c:v>0.48947732638888891</c:v>
                </c:pt>
                <c:pt idx="2899">
                  <c:v>0.48948890046296295</c:v>
                </c:pt>
                <c:pt idx="2900">
                  <c:v>0.48950047453703704</c:v>
                </c:pt>
                <c:pt idx="2901">
                  <c:v>0.48951204861111108</c:v>
                </c:pt>
                <c:pt idx="2902">
                  <c:v>0.48952362268518518</c:v>
                </c:pt>
                <c:pt idx="2903">
                  <c:v>0.48953519675925922</c:v>
                </c:pt>
                <c:pt idx="2904">
                  <c:v>0.48954677083333337</c:v>
                </c:pt>
                <c:pt idx="2905">
                  <c:v>0.48955834490740741</c:v>
                </c:pt>
                <c:pt idx="2906">
                  <c:v>0.4895699189814815</c:v>
                </c:pt>
                <c:pt idx="2907">
                  <c:v>0.48958149305555554</c:v>
                </c:pt>
                <c:pt idx="2908">
                  <c:v>0.48959306712962963</c:v>
                </c:pt>
                <c:pt idx="2909">
                  <c:v>0.48960464120370367</c:v>
                </c:pt>
                <c:pt idx="2910">
                  <c:v>0.48961621527777782</c:v>
                </c:pt>
                <c:pt idx="2911">
                  <c:v>0.48962778935185186</c:v>
                </c:pt>
                <c:pt idx="2912">
                  <c:v>0.48963936342592596</c:v>
                </c:pt>
                <c:pt idx="2913">
                  <c:v>0.48965093749999999</c:v>
                </c:pt>
                <c:pt idx="2914">
                  <c:v>0.48966251157407409</c:v>
                </c:pt>
                <c:pt idx="2915">
                  <c:v>0.48967408564814813</c:v>
                </c:pt>
                <c:pt idx="2916">
                  <c:v>0.48968565972222228</c:v>
                </c:pt>
                <c:pt idx="2917">
                  <c:v>0.48969723379629632</c:v>
                </c:pt>
                <c:pt idx="2918">
                  <c:v>0.48970880787037036</c:v>
                </c:pt>
                <c:pt idx="2919">
                  <c:v>0.48972038194444445</c:v>
                </c:pt>
                <c:pt idx="2920">
                  <c:v>0.48973195601851849</c:v>
                </c:pt>
                <c:pt idx="2921">
                  <c:v>0.48974353009259258</c:v>
                </c:pt>
                <c:pt idx="2922">
                  <c:v>0.48975510416666662</c:v>
                </c:pt>
                <c:pt idx="2923">
                  <c:v>0.48976667824074077</c:v>
                </c:pt>
                <c:pt idx="2924">
                  <c:v>0.48977825231481481</c:v>
                </c:pt>
                <c:pt idx="2925">
                  <c:v>0.4897898263888889</c:v>
                </c:pt>
                <c:pt idx="2926">
                  <c:v>0.48980140046296294</c:v>
                </c:pt>
                <c:pt idx="2927">
                  <c:v>0.48981297453703704</c:v>
                </c:pt>
                <c:pt idx="2928">
                  <c:v>0.48982454861111108</c:v>
                </c:pt>
                <c:pt idx="2929">
                  <c:v>0.48983612268518523</c:v>
                </c:pt>
                <c:pt idx="2930">
                  <c:v>0.48984769675925927</c:v>
                </c:pt>
                <c:pt idx="2931">
                  <c:v>0.48985927083333336</c:v>
                </c:pt>
                <c:pt idx="2932">
                  <c:v>0.4898708449074074</c:v>
                </c:pt>
                <c:pt idx="2933">
                  <c:v>0.48988241898148149</c:v>
                </c:pt>
                <c:pt idx="2934">
                  <c:v>0.48989399305555553</c:v>
                </c:pt>
                <c:pt idx="2935">
                  <c:v>0.48990556712962968</c:v>
                </c:pt>
                <c:pt idx="2936">
                  <c:v>0.48991714120370372</c:v>
                </c:pt>
                <c:pt idx="2937">
                  <c:v>0.48992871527777776</c:v>
                </c:pt>
                <c:pt idx="2938">
                  <c:v>0.48994028935185185</c:v>
                </c:pt>
                <c:pt idx="2939">
                  <c:v>0.48995186342592589</c:v>
                </c:pt>
                <c:pt idx="2940">
                  <c:v>0.48996343749999999</c:v>
                </c:pt>
                <c:pt idx="2941">
                  <c:v>0.48997501157407403</c:v>
                </c:pt>
                <c:pt idx="2942">
                  <c:v>0.48998658564814818</c:v>
                </c:pt>
                <c:pt idx="2943">
                  <c:v>0.48999815972222222</c:v>
                </c:pt>
                <c:pt idx="2944">
                  <c:v>0.49000973379629631</c:v>
                </c:pt>
                <c:pt idx="2945">
                  <c:v>0.49002130787037035</c:v>
                </c:pt>
                <c:pt idx="2946">
                  <c:v>0.49003288194444444</c:v>
                </c:pt>
                <c:pt idx="2947">
                  <c:v>0.49004445601851848</c:v>
                </c:pt>
                <c:pt idx="2948">
                  <c:v>0.49005603009259263</c:v>
                </c:pt>
                <c:pt idx="2949">
                  <c:v>0.49006760416666667</c:v>
                </c:pt>
                <c:pt idx="2950">
                  <c:v>0.49007917824074076</c:v>
                </c:pt>
                <c:pt idx="2951">
                  <c:v>0.4900907523148148</c:v>
                </c:pt>
                <c:pt idx="2952">
                  <c:v>0.4901023263888889</c:v>
                </c:pt>
                <c:pt idx="2953">
                  <c:v>0.49011390046296294</c:v>
                </c:pt>
                <c:pt idx="2954">
                  <c:v>0.49012547453703709</c:v>
                </c:pt>
                <c:pt idx="2955">
                  <c:v>0.49013704861111113</c:v>
                </c:pt>
                <c:pt idx="2956">
                  <c:v>0.49014862268518522</c:v>
                </c:pt>
                <c:pt idx="2957">
                  <c:v>0.49016019675925926</c:v>
                </c:pt>
                <c:pt idx="2958">
                  <c:v>0.4901717708333333</c:v>
                </c:pt>
                <c:pt idx="2959">
                  <c:v>0.49018334490740739</c:v>
                </c:pt>
                <c:pt idx="2960">
                  <c:v>0.49019491898148143</c:v>
                </c:pt>
                <c:pt idx="2961">
                  <c:v>0.49020649305555558</c:v>
                </c:pt>
                <c:pt idx="2962">
                  <c:v>0.49021806712962962</c:v>
                </c:pt>
                <c:pt idx="2963">
                  <c:v>0.49022964120370371</c:v>
                </c:pt>
                <c:pt idx="2964">
                  <c:v>0.49024121527777775</c:v>
                </c:pt>
                <c:pt idx="2965">
                  <c:v>0.49025278935185185</c:v>
                </c:pt>
                <c:pt idx="2966">
                  <c:v>0.49026436342592589</c:v>
                </c:pt>
                <c:pt idx="2967">
                  <c:v>0.49027593750000004</c:v>
                </c:pt>
                <c:pt idx="2968">
                  <c:v>0.49028751157407408</c:v>
                </c:pt>
                <c:pt idx="2969">
                  <c:v>0.49029908564814817</c:v>
                </c:pt>
                <c:pt idx="2970">
                  <c:v>0.49031065972222221</c:v>
                </c:pt>
                <c:pt idx="2971">
                  <c:v>0.4903222337962963</c:v>
                </c:pt>
                <c:pt idx="2972">
                  <c:v>0.49033380787037034</c:v>
                </c:pt>
                <c:pt idx="2973">
                  <c:v>0.49034538194444449</c:v>
                </c:pt>
                <c:pt idx="2974">
                  <c:v>0.49035695601851853</c:v>
                </c:pt>
                <c:pt idx="2975">
                  <c:v>0.49036853009259262</c:v>
                </c:pt>
                <c:pt idx="2976">
                  <c:v>0.49038010416666666</c:v>
                </c:pt>
                <c:pt idx="2977">
                  <c:v>0.49039167824074076</c:v>
                </c:pt>
                <c:pt idx="2978">
                  <c:v>0.4904032523148148</c:v>
                </c:pt>
                <c:pt idx="2979">
                  <c:v>0.49041482638888884</c:v>
                </c:pt>
                <c:pt idx="2980">
                  <c:v>0.49042640046296299</c:v>
                </c:pt>
                <c:pt idx="2981">
                  <c:v>0.49043797453703702</c:v>
                </c:pt>
                <c:pt idx="2982">
                  <c:v>0.49044954861111112</c:v>
                </c:pt>
                <c:pt idx="2983">
                  <c:v>0.49046112268518516</c:v>
                </c:pt>
                <c:pt idx="2984">
                  <c:v>0.49047269675925925</c:v>
                </c:pt>
                <c:pt idx="2985">
                  <c:v>0.49048427083333329</c:v>
                </c:pt>
                <c:pt idx="2986">
                  <c:v>0.49049584490740744</c:v>
                </c:pt>
                <c:pt idx="2987">
                  <c:v>0.49050741898148148</c:v>
                </c:pt>
                <c:pt idx="2988">
                  <c:v>0.49051899305555557</c:v>
                </c:pt>
                <c:pt idx="2989">
                  <c:v>0.49053056712962961</c:v>
                </c:pt>
                <c:pt idx="2990">
                  <c:v>0.49054214120370371</c:v>
                </c:pt>
                <c:pt idx="2991">
                  <c:v>0.49055371527777775</c:v>
                </c:pt>
                <c:pt idx="2992">
                  <c:v>0.4905652893518519</c:v>
                </c:pt>
                <c:pt idx="2993">
                  <c:v>0.49057686342592594</c:v>
                </c:pt>
                <c:pt idx="2994">
                  <c:v>0.49058843750000003</c:v>
                </c:pt>
                <c:pt idx="2995">
                  <c:v>0.49060001157407407</c:v>
                </c:pt>
                <c:pt idx="2996">
                  <c:v>0.49061158564814816</c:v>
                </c:pt>
                <c:pt idx="2997">
                  <c:v>0.4906231597222222</c:v>
                </c:pt>
                <c:pt idx="2998">
                  <c:v>0.49063473379629635</c:v>
                </c:pt>
                <c:pt idx="2999">
                  <c:v>0.49064630787037039</c:v>
                </c:pt>
                <c:pt idx="3000">
                  <c:v>0.49065788194444443</c:v>
                </c:pt>
                <c:pt idx="3001">
                  <c:v>0.49066945601851852</c:v>
                </c:pt>
                <c:pt idx="3002">
                  <c:v>0.49068103009259256</c:v>
                </c:pt>
                <c:pt idx="3003">
                  <c:v>0.49069260416666666</c:v>
                </c:pt>
                <c:pt idx="3004">
                  <c:v>0.4907041782407407</c:v>
                </c:pt>
                <c:pt idx="3005">
                  <c:v>0.49071575231481485</c:v>
                </c:pt>
                <c:pt idx="3006">
                  <c:v>0.49072732638888888</c:v>
                </c:pt>
                <c:pt idx="3007">
                  <c:v>0.49073890046296298</c:v>
                </c:pt>
                <c:pt idx="3008">
                  <c:v>0.49075047453703702</c:v>
                </c:pt>
                <c:pt idx="3009">
                  <c:v>0.49076204861111111</c:v>
                </c:pt>
                <c:pt idx="3010">
                  <c:v>0.49077362268518515</c:v>
                </c:pt>
                <c:pt idx="3011">
                  <c:v>0.4907851967592593</c:v>
                </c:pt>
                <c:pt idx="3012">
                  <c:v>0.49079677083333334</c:v>
                </c:pt>
                <c:pt idx="3013">
                  <c:v>0.49080834490740743</c:v>
                </c:pt>
                <c:pt idx="3014">
                  <c:v>0.49081991898148147</c:v>
                </c:pt>
                <c:pt idx="3015">
                  <c:v>0.49083149305555557</c:v>
                </c:pt>
                <c:pt idx="3016">
                  <c:v>0.49084306712962961</c:v>
                </c:pt>
                <c:pt idx="3017">
                  <c:v>0.49085464120370376</c:v>
                </c:pt>
                <c:pt idx="3018">
                  <c:v>0.4908662152777778</c:v>
                </c:pt>
                <c:pt idx="3019">
                  <c:v>0.49087778935185183</c:v>
                </c:pt>
                <c:pt idx="3020">
                  <c:v>0.49088936342592593</c:v>
                </c:pt>
                <c:pt idx="3021">
                  <c:v>0.49090093749999997</c:v>
                </c:pt>
                <c:pt idx="3022">
                  <c:v>0.49091251157407406</c:v>
                </c:pt>
                <c:pt idx="3023">
                  <c:v>0.4909240856481481</c:v>
                </c:pt>
                <c:pt idx="3024">
                  <c:v>0.49093565972222225</c:v>
                </c:pt>
                <c:pt idx="3025">
                  <c:v>0.49094723379629629</c:v>
                </c:pt>
                <c:pt idx="3026">
                  <c:v>0.49095880787037038</c:v>
                </c:pt>
                <c:pt idx="3027">
                  <c:v>0.49097038194444442</c:v>
                </c:pt>
                <c:pt idx="3028">
                  <c:v>0.49098195601851852</c:v>
                </c:pt>
                <c:pt idx="3029">
                  <c:v>0.49099353009259256</c:v>
                </c:pt>
                <c:pt idx="3030">
                  <c:v>0.49100510416666671</c:v>
                </c:pt>
                <c:pt idx="3031">
                  <c:v>0.49101667824074074</c:v>
                </c:pt>
                <c:pt idx="3032">
                  <c:v>0.49102825231481484</c:v>
                </c:pt>
                <c:pt idx="3033">
                  <c:v>0.49103982638888888</c:v>
                </c:pt>
                <c:pt idx="3034">
                  <c:v>0.49105140046296297</c:v>
                </c:pt>
                <c:pt idx="3035">
                  <c:v>0.49106297453703701</c:v>
                </c:pt>
                <c:pt idx="3036">
                  <c:v>0.49107454861111116</c:v>
                </c:pt>
                <c:pt idx="3037">
                  <c:v>0.4910861226851852</c:v>
                </c:pt>
                <c:pt idx="3038">
                  <c:v>0.49109769675925929</c:v>
                </c:pt>
                <c:pt idx="3039">
                  <c:v>0.49110927083333333</c:v>
                </c:pt>
                <c:pt idx="3040">
                  <c:v>0.49112084490740737</c:v>
                </c:pt>
                <c:pt idx="3041">
                  <c:v>0.49113241898148147</c:v>
                </c:pt>
                <c:pt idx="3042">
                  <c:v>0.49114399305555551</c:v>
                </c:pt>
                <c:pt idx="3043">
                  <c:v>0.49115556712962966</c:v>
                </c:pt>
                <c:pt idx="3044">
                  <c:v>0.49116714120370369</c:v>
                </c:pt>
                <c:pt idx="3045">
                  <c:v>0.49117871527777779</c:v>
                </c:pt>
                <c:pt idx="3046">
                  <c:v>0.49119028935185183</c:v>
                </c:pt>
                <c:pt idx="3047">
                  <c:v>0.49120186342592592</c:v>
                </c:pt>
                <c:pt idx="3048">
                  <c:v>0.49121343749999996</c:v>
                </c:pt>
                <c:pt idx="3049">
                  <c:v>0.49122501157407411</c:v>
                </c:pt>
                <c:pt idx="3050">
                  <c:v>0.49123658564814815</c:v>
                </c:pt>
                <c:pt idx="3051">
                  <c:v>0.49124815972222224</c:v>
                </c:pt>
                <c:pt idx="3052">
                  <c:v>0.49125973379629628</c:v>
                </c:pt>
                <c:pt idx="3053">
                  <c:v>0.49127130787037038</c:v>
                </c:pt>
                <c:pt idx="3054">
                  <c:v>0.49128288194444442</c:v>
                </c:pt>
                <c:pt idx="3055">
                  <c:v>0.49129445601851857</c:v>
                </c:pt>
                <c:pt idx="3056">
                  <c:v>0.4913060300925926</c:v>
                </c:pt>
                <c:pt idx="3057">
                  <c:v>0.4913176041666667</c:v>
                </c:pt>
                <c:pt idx="3058">
                  <c:v>0.49132917824074074</c:v>
                </c:pt>
                <c:pt idx="3059">
                  <c:v>0.49134075231481483</c:v>
                </c:pt>
                <c:pt idx="3060">
                  <c:v>0.49135232638888887</c:v>
                </c:pt>
                <c:pt idx="3061">
                  <c:v>0.49136390046296291</c:v>
                </c:pt>
                <c:pt idx="3062">
                  <c:v>0.49137547453703706</c:v>
                </c:pt>
                <c:pt idx="3063">
                  <c:v>0.4913870486111111</c:v>
                </c:pt>
                <c:pt idx="3064">
                  <c:v>0.49139862268518519</c:v>
                </c:pt>
                <c:pt idx="3065">
                  <c:v>0.49141019675925923</c:v>
                </c:pt>
                <c:pt idx="3066">
                  <c:v>0.49142177083333333</c:v>
                </c:pt>
                <c:pt idx="3067">
                  <c:v>0.49143334490740737</c:v>
                </c:pt>
                <c:pt idx="3068">
                  <c:v>0.49144491898148152</c:v>
                </c:pt>
                <c:pt idx="3069">
                  <c:v>0.49145649305555555</c:v>
                </c:pt>
                <c:pt idx="3070">
                  <c:v>0.49146806712962965</c:v>
                </c:pt>
                <c:pt idx="3071">
                  <c:v>0.49147964120370369</c:v>
                </c:pt>
                <c:pt idx="3072">
                  <c:v>0.49149121527777778</c:v>
                </c:pt>
                <c:pt idx="3073">
                  <c:v>0.49150278935185182</c:v>
                </c:pt>
                <c:pt idx="3074">
                  <c:v>0.49151436342592597</c:v>
                </c:pt>
                <c:pt idx="3075">
                  <c:v>0.49152593750000001</c:v>
                </c:pt>
                <c:pt idx="3076">
                  <c:v>0.4915375115740741</c:v>
                </c:pt>
                <c:pt idx="3077">
                  <c:v>0.49154908564814814</c:v>
                </c:pt>
                <c:pt idx="3078">
                  <c:v>0.49156065972222224</c:v>
                </c:pt>
                <c:pt idx="3079">
                  <c:v>0.49157223379629628</c:v>
                </c:pt>
                <c:pt idx="3080">
                  <c:v>0.49158380787037032</c:v>
                </c:pt>
                <c:pt idx="3081">
                  <c:v>0.49159538194444447</c:v>
                </c:pt>
                <c:pt idx="3082">
                  <c:v>0.4916069560185185</c:v>
                </c:pt>
                <c:pt idx="3083">
                  <c:v>0.4916185300925926</c:v>
                </c:pt>
                <c:pt idx="3084">
                  <c:v>0.49163010416666664</c:v>
                </c:pt>
                <c:pt idx="3085">
                  <c:v>0.49164167824074073</c:v>
                </c:pt>
                <c:pt idx="3086">
                  <c:v>0.49165325231481477</c:v>
                </c:pt>
                <c:pt idx="3087">
                  <c:v>0.49166482638888892</c:v>
                </c:pt>
                <c:pt idx="3088">
                  <c:v>0.49167640046296296</c:v>
                </c:pt>
                <c:pt idx="3089">
                  <c:v>0.49168797453703705</c:v>
                </c:pt>
                <c:pt idx="3090">
                  <c:v>0.49169954861111109</c:v>
                </c:pt>
                <c:pt idx="3091">
                  <c:v>0.49171112268518519</c:v>
                </c:pt>
                <c:pt idx="3092">
                  <c:v>0.49172269675925923</c:v>
                </c:pt>
                <c:pt idx="3093">
                  <c:v>0.49173427083333338</c:v>
                </c:pt>
                <c:pt idx="3094">
                  <c:v>0.49174584490740741</c:v>
                </c:pt>
                <c:pt idx="3095">
                  <c:v>0.49175741898148151</c:v>
                </c:pt>
                <c:pt idx="3096">
                  <c:v>0.49176899305555555</c:v>
                </c:pt>
                <c:pt idx="3097">
                  <c:v>0.49178056712962964</c:v>
                </c:pt>
                <c:pt idx="3098">
                  <c:v>0.49179214120370368</c:v>
                </c:pt>
                <c:pt idx="3099">
                  <c:v>0.49180371527777783</c:v>
                </c:pt>
                <c:pt idx="3100">
                  <c:v>0.49181528935185187</c:v>
                </c:pt>
                <c:pt idx="3101">
                  <c:v>0.49182686342592591</c:v>
                </c:pt>
                <c:pt idx="3102">
                  <c:v>0.4918384375</c:v>
                </c:pt>
                <c:pt idx="3103">
                  <c:v>0.49185001157407404</c:v>
                </c:pt>
                <c:pt idx="3104">
                  <c:v>0.49186158564814814</c:v>
                </c:pt>
                <c:pt idx="3105">
                  <c:v>0.49187315972222218</c:v>
                </c:pt>
                <c:pt idx="3106">
                  <c:v>0.49188473379629633</c:v>
                </c:pt>
                <c:pt idx="3107">
                  <c:v>0.49189630787037036</c:v>
                </c:pt>
                <c:pt idx="3108">
                  <c:v>0.49190788194444446</c:v>
                </c:pt>
                <c:pt idx="3109">
                  <c:v>0.4919194560185185</c:v>
                </c:pt>
                <c:pt idx="3110">
                  <c:v>0.49193103009259259</c:v>
                </c:pt>
                <c:pt idx="3111">
                  <c:v>0.49194260416666663</c:v>
                </c:pt>
                <c:pt idx="3112">
                  <c:v>0.49195417824074078</c:v>
                </c:pt>
                <c:pt idx="3113">
                  <c:v>0.49196575231481482</c:v>
                </c:pt>
                <c:pt idx="3114">
                  <c:v>0.49197732638888891</c:v>
                </c:pt>
                <c:pt idx="3115">
                  <c:v>0.49198890046296295</c:v>
                </c:pt>
                <c:pt idx="3116">
                  <c:v>0.49200047453703705</c:v>
                </c:pt>
                <c:pt idx="3117">
                  <c:v>0.49201204861111109</c:v>
                </c:pt>
                <c:pt idx="3118">
                  <c:v>0.49202362268518524</c:v>
                </c:pt>
                <c:pt idx="3119">
                  <c:v>0.49203519675925927</c:v>
                </c:pt>
                <c:pt idx="3120">
                  <c:v>0.49204677083333337</c:v>
                </c:pt>
                <c:pt idx="3121">
                  <c:v>0.49205834490740741</c:v>
                </c:pt>
                <c:pt idx="3122">
                  <c:v>0.49206991898148145</c:v>
                </c:pt>
                <c:pt idx="3123">
                  <c:v>0.49208149305555554</c:v>
                </c:pt>
                <c:pt idx="3124">
                  <c:v>0.49209306712962958</c:v>
                </c:pt>
                <c:pt idx="3125">
                  <c:v>0.49210464120370373</c:v>
                </c:pt>
                <c:pt idx="3126">
                  <c:v>0.49211621527777777</c:v>
                </c:pt>
                <c:pt idx="3127">
                  <c:v>0.49212778935185186</c:v>
                </c:pt>
                <c:pt idx="3128">
                  <c:v>0.4921393634259259</c:v>
                </c:pt>
                <c:pt idx="3129">
                  <c:v>0.4921509375</c:v>
                </c:pt>
                <c:pt idx="3130">
                  <c:v>0.49216251157407404</c:v>
                </c:pt>
                <c:pt idx="3131">
                  <c:v>0.49217408564814819</c:v>
                </c:pt>
                <c:pt idx="3132">
                  <c:v>0.49218565972222222</c:v>
                </c:pt>
                <c:pt idx="3133">
                  <c:v>0.49219723379629632</c:v>
                </c:pt>
                <c:pt idx="3134">
                  <c:v>0.49220880787037036</c:v>
                </c:pt>
                <c:pt idx="3135">
                  <c:v>0.49222038194444445</c:v>
                </c:pt>
                <c:pt idx="3136">
                  <c:v>0.49223195601851849</c:v>
                </c:pt>
                <c:pt idx="3137">
                  <c:v>0.49224353009259264</c:v>
                </c:pt>
                <c:pt idx="3138">
                  <c:v>0.49225510416666668</c:v>
                </c:pt>
                <c:pt idx="3139">
                  <c:v>0.49226667824074077</c:v>
                </c:pt>
                <c:pt idx="3140">
                  <c:v>0.49227825231481481</c:v>
                </c:pt>
                <c:pt idx="3141">
                  <c:v>0.49228982638888891</c:v>
                </c:pt>
                <c:pt idx="3142">
                  <c:v>0.49230140046296295</c:v>
                </c:pt>
                <c:pt idx="3143">
                  <c:v>0.49231297453703698</c:v>
                </c:pt>
                <c:pt idx="3144">
                  <c:v>0.49232454861111113</c:v>
                </c:pt>
                <c:pt idx="3145">
                  <c:v>0.49233612268518517</c:v>
                </c:pt>
                <c:pt idx="3146">
                  <c:v>0.49234769675925927</c:v>
                </c:pt>
                <c:pt idx="3147">
                  <c:v>0.49235927083333331</c:v>
                </c:pt>
                <c:pt idx="3148">
                  <c:v>0.4923708449074074</c:v>
                </c:pt>
                <c:pt idx="3149">
                  <c:v>0.49238241898148144</c:v>
                </c:pt>
                <c:pt idx="3150">
                  <c:v>0.49239399305555559</c:v>
                </c:pt>
                <c:pt idx="3151">
                  <c:v>0.49240556712962963</c:v>
                </c:pt>
                <c:pt idx="3152">
                  <c:v>0.49241714120370372</c:v>
                </c:pt>
                <c:pt idx="3153">
                  <c:v>0.49242871527777776</c:v>
                </c:pt>
                <c:pt idx="3154">
                  <c:v>0.49244028935185186</c:v>
                </c:pt>
                <c:pt idx="3155">
                  <c:v>0.4924518634259259</c:v>
                </c:pt>
                <c:pt idx="3156">
                  <c:v>0.49246343750000005</c:v>
                </c:pt>
                <c:pt idx="3157">
                  <c:v>0.49247501157407408</c:v>
                </c:pt>
                <c:pt idx="3158">
                  <c:v>0.49248658564814818</c:v>
                </c:pt>
                <c:pt idx="3159">
                  <c:v>0.49249815972222222</c:v>
                </c:pt>
                <c:pt idx="3160">
                  <c:v>0.49250973379629631</c:v>
                </c:pt>
                <c:pt idx="3161">
                  <c:v>0.49252130787037035</c:v>
                </c:pt>
                <c:pt idx="3162">
                  <c:v>0.49253288194444439</c:v>
                </c:pt>
                <c:pt idx="3163">
                  <c:v>0.49254445601851854</c:v>
                </c:pt>
                <c:pt idx="3164">
                  <c:v>0.49255603009259258</c:v>
                </c:pt>
                <c:pt idx="3165">
                  <c:v>0.49256760416666667</c:v>
                </c:pt>
                <c:pt idx="3166">
                  <c:v>0.49257917824074071</c:v>
                </c:pt>
                <c:pt idx="3167">
                  <c:v>0.49259075231481481</c:v>
                </c:pt>
                <c:pt idx="3168">
                  <c:v>0.49260232638888884</c:v>
                </c:pt>
                <c:pt idx="3169">
                  <c:v>0.49261390046296299</c:v>
                </c:pt>
                <c:pt idx="3170">
                  <c:v>0.49262547453703703</c:v>
                </c:pt>
                <c:pt idx="3171">
                  <c:v>0.49263704861111113</c:v>
                </c:pt>
                <c:pt idx="3172">
                  <c:v>0.49264862268518517</c:v>
                </c:pt>
                <c:pt idx="3173">
                  <c:v>0.49266019675925926</c:v>
                </c:pt>
                <c:pt idx="3174">
                  <c:v>0.4926717708333333</c:v>
                </c:pt>
                <c:pt idx="3175">
                  <c:v>0.49268334490740745</c:v>
                </c:pt>
                <c:pt idx="3176">
                  <c:v>0.49269491898148149</c:v>
                </c:pt>
                <c:pt idx="3177">
                  <c:v>0.49270649305555558</c:v>
                </c:pt>
                <c:pt idx="3178">
                  <c:v>0.49271806712962962</c:v>
                </c:pt>
                <c:pt idx="3179">
                  <c:v>0.49272964120370372</c:v>
                </c:pt>
                <c:pt idx="3180">
                  <c:v>0.49274121527777776</c:v>
                </c:pt>
                <c:pt idx="3181">
                  <c:v>0.49275278935185191</c:v>
                </c:pt>
                <c:pt idx="3182">
                  <c:v>0.49276436342592594</c:v>
                </c:pt>
                <c:pt idx="3183">
                  <c:v>0.49277593749999998</c:v>
                </c:pt>
                <c:pt idx="3184">
                  <c:v>0.49278751157407408</c:v>
                </c:pt>
                <c:pt idx="3185">
                  <c:v>0.49279908564814812</c:v>
                </c:pt>
                <c:pt idx="3186">
                  <c:v>0.49281065972222221</c:v>
                </c:pt>
                <c:pt idx="3187">
                  <c:v>0.49282223379629625</c:v>
                </c:pt>
                <c:pt idx="3188">
                  <c:v>0.4928338078703704</c:v>
                </c:pt>
                <c:pt idx="3189">
                  <c:v>0.49284538194444444</c:v>
                </c:pt>
                <c:pt idx="3190">
                  <c:v>0.49285695601851853</c:v>
                </c:pt>
                <c:pt idx="3191">
                  <c:v>0.49286853009259257</c:v>
                </c:pt>
                <c:pt idx="3192">
                  <c:v>0.49288010416666667</c:v>
                </c:pt>
                <c:pt idx="3193">
                  <c:v>0.4928916782407407</c:v>
                </c:pt>
                <c:pt idx="3194">
                  <c:v>0.49290325231481485</c:v>
                </c:pt>
                <c:pt idx="3195">
                  <c:v>0.49291482638888889</c:v>
                </c:pt>
                <c:pt idx="3196">
                  <c:v>0.49292640046296299</c:v>
                </c:pt>
                <c:pt idx="3197">
                  <c:v>0.49293797453703703</c:v>
                </c:pt>
                <c:pt idx="3198">
                  <c:v>0.49294954861111112</c:v>
                </c:pt>
                <c:pt idx="3199">
                  <c:v>0.49296112268518516</c:v>
                </c:pt>
                <c:pt idx="3200">
                  <c:v>0.49297269675925931</c:v>
                </c:pt>
                <c:pt idx="3201">
                  <c:v>0.49298427083333335</c:v>
                </c:pt>
                <c:pt idx="3202">
                  <c:v>0.49299584490740744</c:v>
                </c:pt>
                <c:pt idx="3203">
                  <c:v>0.49300741898148148</c:v>
                </c:pt>
                <c:pt idx="3204">
                  <c:v>0.49301899305555552</c:v>
                </c:pt>
                <c:pt idx="3205">
                  <c:v>0.49303056712962962</c:v>
                </c:pt>
                <c:pt idx="3206">
                  <c:v>0.49304214120370365</c:v>
                </c:pt>
                <c:pt idx="3207">
                  <c:v>0.4930537152777778</c:v>
                </c:pt>
                <c:pt idx="3208">
                  <c:v>0.49306528935185184</c:v>
                </c:pt>
                <c:pt idx="3209">
                  <c:v>0.49307686342592594</c:v>
                </c:pt>
                <c:pt idx="3210">
                  <c:v>0.49308843749999998</c:v>
                </c:pt>
                <c:pt idx="3211">
                  <c:v>0.49310001157407407</c:v>
                </c:pt>
                <c:pt idx="3212">
                  <c:v>0.49311158564814811</c:v>
                </c:pt>
                <c:pt idx="3213">
                  <c:v>0.49312315972222226</c:v>
                </c:pt>
                <c:pt idx="3214">
                  <c:v>0.4931347337962963</c:v>
                </c:pt>
                <c:pt idx="3215">
                  <c:v>0.49314630787037039</c:v>
                </c:pt>
                <c:pt idx="3216">
                  <c:v>0.49315788194444443</c:v>
                </c:pt>
                <c:pt idx="3217">
                  <c:v>0.49316945601851853</c:v>
                </c:pt>
                <c:pt idx="3218">
                  <c:v>0.49318103009259256</c:v>
                </c:pt>
                <c:pt idx="3219">
                  <c:v>0.49319260416666671</c:v>
                </c:pt>
                <c:pt idx="3220">
                  <c:v>0.49320417824074075</c:v>
                </c:pt>
                <c:pt idx="3221">
                  <c:v>0.49321575231481485</c:v>
                </c:pt>
                <c:pt idx="3222">
                  <c:v>0.49322732638888889</c:v>
                </c:pt>
                <c:pt idx="3223">
                  <c:v>0.49323890046296298</c:v>
                </c:pt>
                <c:pt idx="3224">
                  <c:v>0.49325047453703702</c:v>
                </c:pt>
                <c:pt idx="3225">
                  <c:v>0.49326204861111106</c:v>
                </c:pt>
                <c:pt idx="3226">
                  <c:v>0.49327362268518521</c:v>
                </c:pt>
                <c:pt idx="3227">
                  <c:v>0.49328519675925925</c:v>
                </c:pt>
                <c:pt idx="3228">
                  <c:v>0.49329677083333334</c:v>
                </c:pt>
                <c:pt idx="3229">
                  <c:v>0.49330834490740738</c:v>
                </c:pt>
                <c:pt idx="3230">
                  <c:v>0.49331991898148148</c:v>
                </c:pt>
                <c:pt idx="3231">
                  <c:v>0.49333149305555551</c:v>
                </c:pt>
                <c:pt idx="3232">
                  <c:v>0.49334306712962966</c:v>
                </c:pt>
                <c:pt idx="3233">
                  <c:v>0.4933546412037037</c:v>
                </c:pt>
                <c:pt idx="3234">
                  <c:v>0.4933662152777778</c:v>
                </c:pt>
                <c:pt idx="3235">
                  <c:v>0.49337778935185184</c:v>
                </c:pt>
                <c:pt idx="3236">
                  <c:v>0.49338936342592593</c:v>
                </c:pt>
                <c:pt idx="3237">
                  <c:v>0.49340093749999997</c:v>
                </c:pt>
                <c:pt idx="3238">
                  <c:v>0.49341251157407412</c:v>
                </c:pt>
                <c:pt idx="3239">
                  <c:v>0.49342408564814816</c:v>
                </c:pt>
                <c:pt idx="3240">
                  <c:v>0.49343565972222225</c:v>
                </c:pt>
                <c:pt idx="3241">
                  <c:v>0.49344723379629629</c:v>
                </c:pt>
                <c:pt idx="3242">
                  <c:v>0.49345880787037039</c:v>
                </c:pt>
                <c:pt idx="3243">
                  <c:v>0.49347038194444443</c:v>
                </c:pt>
                <c:pt idx="3244">
                  <c:v>0.49348195601851846</c:v>
                </c:pt>
                <c:pt idx="3245">
                  <c:v>0.49349353009259261</c:v>
                </c:pt>
                <c:pt idx="3246">
                  <c:v>0.49350510416666665</c:v>
                </c:pt>
                <c:pt idx="3247">
                  <c:v>0.49351667824074075</c:v>
                </c:pt>
                <c:pt idx="3248">
                  <c:v>0.49352825231481479</c:v>
                </c:pt>
                <c:pt idx="3249">
                  <c:v>0.49353982638888888</c:v>
                </c:pt>
                <c:pt idx="3250">
                  <c:v>0.49355140046296292</c:v>
                </c:pt>
                <c:pt idx="3251">
                  <c:v>0.49356297453703707</c:v>
                </c:pt>
                <c:pt idx="3252">
                  <c:v>0.49357454861111111</c:v>
                </c:pt>
                <c:pt idx="3253">
                  <c:v>0.4935861226851852</c:v>
                </c:pt>
                <c:pt idx="3254">
                  <c:v>0.49359769675925924</c:v>
                </c:pt>
                <c:pt idx="3255">
                  <c:v>0.49360927083333334</c:v>
                </c:pt>
                <c:pt idx="3256">
                  <c:v>0.49362084490740737</c:v>
                </c:pt>
                <c:pt idx="3257">
                  <c:v>0.49363241898148152</c:v>
                </c:pt>
                <c:pt idx="3258">
                  <c:v>0.49364399305555556</c:v>
                </c:pt>
                <c:pt idx="3259">
                  <c:v>0.49365556712962966</c:v>
                </c:pt>
                <c:pt idx="3260">
                  <c:v>0.4936671412037037</c:v>
                </c:pt>
                <c:pt idx="3261">
                  <c:v>0.49367871527777779</c:v>
                </c:pt>
                <c:pt idx="3262">
                  <c:v>0.49369028935185183</c:v>
                </c:pt>
                <c:pt idx="3263">
                  <c:v>0.49370186342592598</c:v>
                </c:pt>
                <c:pt idx="3264">
                  <c:v>0.49371343750000002</c:v>
                </c:pt>
                <c:pt idx="3265">
                  <c:v>0.49372501157407406</c:v>
                </c:pt>
                <c:pt idx="3266">
                  <c:v>0.49373658564814815</c:v>
                </c:pt>
                <c:pt idx="3267">
                  <c:v>0.49374815972222219</c:v>
                </c:pt>
                <c:pt idx="3268">
                  <c:v>0.49375973379629629</c:v>
                </c:pt>
                <c:pt idx="3269">
                  <c:v>0.49377130787037032</c:v>
                </c:pt>
                <c:pt idx="3270">
                  <c:v>0.49378288194444447</c:v>
                </c:pt>
                <c:pt idx="3271">
                  <c:v>0.49379445601851851</c:v>
                </c:pt>
                <c:pt idx="3272">
                  <c:v>0.49380603009259261</c:v>
                </c:pt>
                <c:pt idx="3273">
                  <c:v>0.49381760416666665</c:v>
                </c:pt>
                <c:pt idx="3274">
                  <c:v>0.49382917824074074</c:v>
                </c:pt>
                <c:pt idx="3275">
                  <c:v>0.49384075231481478</c:v>
                </c:pt>
                <c:pt idx="3276">
                  <c:v>0.49385232638888893</c:v>
                </c:pt>
                <c:pt idx="3277">
                  <c:v>0.49386390046296297</c:v>
                </c:pt>
                <c:pt idx="3278">
                  <c:v>0.49387547453703706</c:v>
                </c:pt>
                <c:pt idx="3279">
                  <c:v>0.4938870486111111</c:v>
                </c:pt>
                <c:pt idx="3280">
                  <c:v>0.4938986226851852</c:v>
                </c:pt>
                <c:pt idx="3281">
                  <c:v>0.49391019675925923</c:v>
                </c:pt>
                <c:pt idx="3282">
                  <c:v>0.49392177083333338</c:v>
                </c:pt>
                <c:pt idx="3283">
                  <c:v>0.49393334490740742</c:v>
                </c:pt>
                <c:pt idx="3284">
                  <c:v>0.49394491898148152</c:v>
                </c:pt>
                <c:pt idx="3285">
                  <c:v>0.49395649305555556</c:v>
                </c:pt>
                <c:pt idx="3286">
                  <c:v>0.4939680671296296</c:v>
                </c:pt>
                <c:pt idx="3287">
                  <c:v>0.49397964120370369</c:v>
                </c:pt>
                <c:pt idx="3288">
                  <c:v>0.49399121527777773</c:v>
                </c:pt>
                <c:pt idx="3289">
                  <c:v>0.49400278935185188</c:v>
                </c:pt>
                <c:pt idx="3290">
                  <c:v>0.49401436342592592</c:v>
                </c:pt>
                <c:pt idx="3291">
                  <c:v>0.49402593750000001</c:v>
                </c:pt>
                <c:pt idx="3292">
                  <c:v>0.49403751157407405</c:v>
                </c:pt>
                <c:pt idx="3293">
                  <c:v>0.49404908564814815</c:v>
                </c:pt>
                <c:pt idx="3294">
                  <c:v>0.49406065972222218</c:v>
                </c:pt>
                <c:pt idx="3295">
                  <c:v>0.49407223379629633</c:v>
                </c:pt>
                <c:pt idx="3296">
                  <c:v>0.49408380787037037</c:v>
                </c:pt>
                <c:pt idx="3297">
                  <c:v>0.49409538194444447</c:v>
                </c:pt>
                <c:pt idx="3298">
                  <c:v>0.49410695601851851</c:v>
                </c:pt>
                <c:pt idx="3299">
                  <c:v>0.4941185300925926</c:v>
                </c:pt>
                <c:pt idx="3300">
                  <c:v>0.49413010416666664</c:v>
                </c:pt>
                <c:pt idx="3301">
                  <c:v>0.49414167824074079</c:v>
                </c:pt>
                <c:pt idx="3302">
                  <c:v>0.49415325231481483</c:v>
                </c:pt>
                <c:pt idx="3303">
                  <c:v>0.49416482638888892</c:v>
                </c:pt>
                <c:pt idx="3304">
                  <c:v>0.49417640046296296</c:v>
                </c:pt>
                <c:pt idx="3305">
                  <c:v>0.494187974537037</c:v>
                </c:pt>
                <c:pt idx="3306">
                  <c:v>0.49419954861111109</c:v>
                </c:pt>
                <c:pt idx="3307">
                  <c:v>0.49421112268518513</c:v>
                </c:pt>
                <c:pt idx="3308">
                  <c:v>0.49422269675925928</c:v>
                </c:pt>
                <c:pt idx="3309">
                  <c:v>0.49423427083333332</c:v>
                </c:pt>
                <c:pt idx="3310">
                  <c:v>0.49424584490740742</c:v>
                </c:pt>
                <c:pt idx="3311">
                  <c:v>0.49425741898148146</c:v>
                </c:pt>
                <c:pt idx="3312">
                  <c:v>0.49426899305555555</c:v>
                </c:pt>
                <c:pt idx="3313">
                  <c:v>0.49428056712962959</c:v>
                </c:pt>
                <c:pt idx="3314">
                  <c:v>0.49429214120370374</c:v>
                </c:pt>
                <c:pt idx="3315">
                  <c:v>0.49430371527777778</c:v>
                </c:pt>
                <c:pt idx="3316">
                  <c:v>0.49431528935185187</c:v>
                </c:pt>
                <c:pt idx="3317">
                  <c:v>0.49432686342592591</c:v>
                </c:pt>
                <c:pt idx="3318">
                  <c:v>0.49433843750000001</c:v>
                </c:pt>
                <c:pt idx="3319">
                  <c:v>0.49435001157407404</c:v>
                </c:pt>
                <c:pt idx="3320">
                  <c:v>0.49436158564814819</c:v>
                </c:pt>
                <c:pt idx="3321">
                  <c:v>0.49437315972222223</c:v>
                </c:pt>
                <c:pt idx="3322">
                  <c:v>0.49438473379629633</c:v>
                </c:pt>
                <c:pt idx="3323">
                  <c:v>0.49439630787037037</c:v>
                </c:pt>
                <c:pt idx="3324">
                  <c:v>0.49440788194444446</c:v>
                </c:pt>
                <c:pt idx="3325">
                  <c:v>0.4944194560185185</c:v>
                </c:pt>
                <c:pt idx="3326">
                  <c:v>0.49443103009259254</c:v>
                </c:pt>
                <c:pt idx="3327">
                  <c:v>0.49444260416666669</c:v>
                </c:pt>
                <c:pt idx="3328">
                  <c:v>0.49445417824074073</c:v>
                </c:pt>
                <c:pt idx="3329">
                  <c:v>0.49446575231481482</c:v>
                </c:pt>
                <c:pt idx="3330">
                  <c:v>0.49447732638888886</c:v>
                </c:pt>
                <c:pt idx="3331">
                  <c:v>0.49448890046296295</c:v>
                </c:pt>
                <c:pt idx="3332">
                  <c:v>0.49450047453703699</c:v>
                </c:pt>
                <c:pt idx="3333">
                  <c:v>0.49451204861111114</c:v>
                </c:pt>
                <c:pt idx="3334">
                  <c:v>0.49452362268518518</c:v>
                </c:pt>
                <c:pt idx="3335">
                  <c:v>0.49453519675925928</c:v>
                </c:pt>
                <c:pt idx="3336">
                  <c:v>0.49454677083333332</c:v>
                </c:pt>
                <c:pt idx="3337">
                  <c:v>0.49455834490740741</c:v>
                </c:pt>
                <c:pt idx="3338">
                  <c:v>0.49456991898148145</c:v>
                </c:pt>
                <c:pt idx="3339">
                  <c:v>0.4945814930555556</c:v>
                </c:pt>
                <c:pt idx="3340">
                  <c:v>0.49459306712962964</c:v>
                </c:pt>
                <c:pt idx="3341">
                  <c:v>0.49460464120370373</c:v>
                </c:pt>
                <c:pt idx="3342">
                  <c:v>0.49461621527777777</c:v>
                </c:pt>
                <c:pt idx="3343">
                  <c:v>0.49462778935185187</c:v>
                </c:pt>
                <c:pt idx="3344">
                  <c:v>0.4946393634259259</c:v>
                </c:pt>
                <c:pt idx="3345">
                  <c:v>0.49465093750000005</c:v>
                </c:pt>
                <c:pt idx="3346">
                  <c:v>0.49466251157407409</c:v>
                </c:pt>
                <c:pt idx="3347">
                  <c:v>0.49467408564814813</c:v>
                </c:pt>
                <c:pt idx="3348">
                  <c:v>0.49468565972222223</c:v>
                </c:pt>
                <c:pt idx="3349">
                  <c:v>0.49469723379629627</c:v>
                </c:pt>
                <c:pt idx="3350">
                  <c:v>0.49470880787037036</c:v>
                </c:pt>
                <c:pt idx="3351">
                  <c:v>0.4947203819444444</c:v>
                </c:pt>
                <c:pt idx="3352">
                  <c:v>0.49473195601851855</c:v>
                </c:pt>
                <c:pt idx="3353">
                  <c:v>0.49474353009259259</c:v>
                </c:pt>
                <c:pt idx="3354">
                  <c:v>0.49475510416666668</c:v>
                </c:pt>
                <c:pt idx="3355">
                  <c:v>0.49476667824074072</c:v>
                </c:pt>
                <c:pt idx="3356">
                  <c:v>0.49477825231481481</c:v>
                </c:pt>
                <c:pt idx="3357">
                  <c:v>0.49478982638888885</c:v>
                </c:pt>
                <c:pt idx="3358">
                  <c:v>0.494801400462963</c:v>
                </c:pt>
                <c:pt idx="3359">
                  <c:v>0.49481297453703704</c:v>
                </c:pt>
                <c:pt idx="3360">
                  <c:v>0.49482454861111114</c:v>
                </c:pt>
                <c:pt idx="3361">
                  <c:v>0.49483612268518518</c:v>
                </c:pt>
                <c:pt idx="3362">
                  <c:v>0.49484769675925927</c:v>
                </c:pt>
                <c:pt idx="3363">
                  <c:v>0.49485927083333331</c:v>
                </c:pt>
                <c:pt idx="3364">
                  <c:v>0.49487084490740746</c:v>
                </c:pt>
                <c:pt idx="3365">
                  <c:v>0.4948824189814815</c:v>
                </c:pt>
                <c:pt idx="3366">
                  <c:v>0.49489399305555559</c:v>
                </c:pt>
                <c:pt idx="3367">
                  <c:v>0.49490556712962963</c:v>
                </c:pt>
                <c:pt idx="3368">
                  <c:v>0.49491714120370367</c:v>
                </c:pt>
                <c:pt idx="3369">
                  <c:v>0.49492871527777776</c:v>
                </c:pt>
                <c:pt idx="3370">
                  <c:v>0.4949402893518518</c:v>
                </c:pt>
                <c:pt idx="3371">
                  <c:v>0.49495186342592595</c:v>
                </c:pt>
                <c:pt idx="3372">
                  <c:v>0.49496343749999999</c:v>
                </c:pt>
                <c:pt idx="3373">
                  <c:v>0.49497501157407409</c:v>
                </c:pt>
                <c:pt idx="3374">
                  <c:v>0.49498658564814813</c:v>
                </c:pt>
                <c:pt idx="3375">
                  <c:v>0.49499815972222222</c:v>
                </c:pt>
                <c:pt idx="3376">
                  <c:v>0.49500973379629626</c:v>
                </c:pt>
                <c:pt idx="3377">
                  <c:v>0.49502130787037041</c:v>
                </c:pt>
                <c:pt idx="3378">
                  <c:v>0.49503288194444445</c:v>
                </c:pt>
                <c:pt idx="3379">
                  <c:v>0.49504445601851854</c:v>
                </c:pt>
                <c:pt idx="3380">
                  <c:v>0.49505603009259258</c:v>
                </c:pt>
                <c:pt idx="3381">
                  <c:v>0.49506760416666667</c:v>
                </c:pt>
                <c:pt idx="3382">
                  <c:v>0.49507917824074071</c:v>
                </c:pt>
                <c:pt idx="3383">
                  <c:v>0.49509075231481486</c:v>
                </c:pt>
                <c:pt idx="3384">
                  <c:v>0.4951023263888889</c:v>
                </c:pt>
                <c:pt idx="3385">
                  <c:v>0.495113900462963</c:v>
                </c:pt>
                <c:pt idx="3386">
                  <c:v>0.49512547453703704</c:v>
                </c:pt>
                <c:pt idx="3387">
                  <c:v>0.49513704861111107</c:v>
                </c:pt>
                <c:pt idx="3388">
                  <c:v>0.49514862268518517</c:v>
                </c:pt>
                <c:pt idx="3389">
                  <c:v>0.49516019675925921</c:v>
                </c:pt>
                <c:pt idx="3390">
                  <c:v>0.49517177083333336</c:v>
                </c:pt>
                <c:pt idx="3391">
                  <c:v>0.4951833449074074</c:v>
                </c:pt>
                <c:pt idx="3392">
                  <c:v>0.49519491898148149</c:v>
                </c:pt>
                <c:pt idx="3393">
                  <c:v>0.49520649305555553</c:v>
                </c:pt>
                <c:pt idx="3394">
                  <c:v>0.49521806712962962</c:v>
                </c:pt>
                <c:pt idx="3395">
                  <c:v>0.49522964120370366</c:v>
                </c:pt>
                <c:pt idx="3396">
                  <c:v>0.49524121527777781</c:v>
                </c:pt>
                <c:pt idx="3397">
                  <c:v>0.49525278935185185</c:v>
                </c:pt>
                <c:pt idx="3398">
                  <c:v>0.49526436342592595</c:v>
                </c:pt>
                <c:pt idx="3399">
                  <c:v>0.49527593749999999</c:v>
                </c:pt>
                <c:pt idx="3400">
                  <c:v>0.49528751157407408</c:v>
                </c:pt>
                <c:pt idx="3401">
                  <c:v>0.49529908564814812</c:v>
                </c:pt>
                <c:pt idx="3402">
                  <c:v>0.49531065972222227</c:v>
                </c:pt>
                <c:pt idx="3403">
                  <c:v>0.49532223379629631</c:v>
                </c:pt>
                <c:pt idx="3404">
                  <c:v>0.4953338078703704</c:v>
                </c:pt>
                <c:pt idx="3405">
                  <c:v>0.49534538194444444</c:v>
                </c:pt>
                <c:pt idx="3406">
                  <c:v>0.49535695601851853</c:v>
                </c:pt>
                <c:pt idx="3407">
                  <c:v>0.49536853009259257</c:v>
                </c:pt>
                <c:pt idx="3408">
                  <c:v>0.49538010416666661</c:v>
                </c:pt>
                <c:pt idx="3409">
                  <c:v>0.49539167824074076</c:v>
                </c:pt>
                <c:pt idx="3410">
                  <c:v>0.4954032523148148</c:v>
                </c:pt>
                <c:pt idx="3411">
                  <c:v>0.4954148263888889</c:v>
                </c:pt>
                <c:pt idx="3412">
                  <c:v>0.49542640046296293</c:v>
                </c:pt>
                <c:pt idx="3413">
                  <c:v>0.49543797453703703</c:v>
                </c:pt>
                <c:pt idx="3414">
                  <c:v>0.49544954861111107</c:v>
                </c:pt>
                <c:pt idx="3415">
                  <c:v>0.49546112268518522</c:v>
                </c:pt>
                <c:pt idx="3416">
                  <c:v>0.49547269675925926</c:v>
                </c:pt>
                <c:pt idx="3417">
                  <c:v>0.49548427083333335</c:v>
                </c:pt>
                <c:pt idx="3418">
                  <c:v>0.49549584490740739</c:v>
                </c:pt>
                <c:pt idx="3419">
                  <c:v>0.49550741898148148</c:v>
                </c:pt>
                <c:pt idx="3420">
                  <c:v>0.49551899305555552</c:v>
                </c:pt>
                <c:pt idx="3421">
                  <c:v>0.49553056712962967</c:v>
                </c:pt>
                <c:pt idx="3422">
                  <c:v>0.49554214120370371</c:v>
                </c:pt>
                <c:pt idx="3423">
                  <c:v>0.49555371527777781</c:v>
                </c:pt>
                <c:pt idx="3424">
                  <c:v>0.49556528935185185</c:v>
                </c:pt>
                <c:pt idx="3425">
                  <c:v>0.49557686342592594</c:v>
                </c:pt>
                <c:pt idx="3426">
                  <c:v>0.49558843749999998</c:v>
                </c:pt>
                <c:pt idx="3427">
                  <c:v>0.49560001157407413</c:v>
                </c:pt>
                <c:pt idx="3428">
                  <c:v>0.49561158564814817</c:v>
                </c:pt>
                <c:pt idx="3429">
                  <c:v>0.49562315972222221</c:v>
                </c:pt>
                <c:pt idx="3430">
                  <c:v>0.4956347337962963</c:v>
                </c:pt>
                <c:pt idx="3431">
                  <c:v>0.49564630787037034</c:v>
                </c:pt>
                <c:pt idx="3432">
                  <c:v>0.49565788194444443</c:v>
                </c:pt>
                <c:pt idx="3433">
                  <c:v>0.49566945601851847</c:v>
                </c:pt>
                <c:pt idx="3434">
                  <c:v>0.49568103009259262</c:v>
                </c:pt>
                <c:pt idx="3435">
                  <c:v>0.49569260416666666</c:v>
                </c:pt>
                <c:pt idx="3436">
                  <c:v>0.49570417824074076</c:v>
                </c:pt>
                <c:pt idx="3437">
                  <c:v>0.49571575231481479</c:v>
                </c:pt>
                <c:pt idx="3438">
                  <c:v>0.49572732638888889</c:v>
                </c:pt>
                <c:pt idx="3439">
                  <c:v>0.49573890046296293</c:v>
                </c:pt>
                <c:pt idx="3440">
                  <c:v>0.49575047453703708</c:v>
                </c:pt>
                <c:pt idx="3441">
                  <c:v>0.49576204861111112</c:v>
                </c:pt>
                <c:pt idx="3442">
                  <c:v>0.49577362268518521</c:v>
                </c:pt>
                <c:pt idx="3443">
                  <c:v>0.49578519675925925</c:v>
                </c:pt>
                <c:pt idx="3444">
                  <c:v>0.49579677083333334</c:v>
                </c:pt>
                <c:pt idx="3445">
                  <c:v>0.49580834490740738</c:v>
                </c:pt>
                <c:pt idx="3446">
                  <c:v>0.49581991898148153</c:v>
                </c:pt>
                <c:pt idx="3447">
                  <c:v>0.49583149305555557</c:v>
                </c:pt>
                <c:pt idx="3448">
                  <c:v>0.49584306712962967</c:v>
                </c:pt>
                <c:pt idx="3449">
                  <c:v>0.49585464120370371</c:v>
                </c:pt>
                <c:pt idx="3450">
                  <c:v>0.49586621527777774</c:v>
                </c:pt>
                <c:pt idx="3451">
                  <c:v>0.49587778935185184</c:v>
                </c:pt>
                <c:pt idx="3452">
                  <c:v>0.49588936342592588</c:v>
                </c:pt>
                <c:pt idx="3453">
                  <c:v>0.49590093750000003</c:v>
                </c:pt>
                <c:pt idx="3454">
                  <c:v>0.49591251157407407</c:v>
                </c:pt>
                <c:pt idx="3455">
                  <c:v>0.49592408564814816</c:v>
                </c:pt>
                <c:pt idx="3456">
                  <c:v>0.4959356597222222</c:v>
                </c:pt>
                <c:pt idx="3457">
                  <c:v>0.49594723379629629</c:v>
                </c:pt>
                <c:pt idx="3458">
                  <c:v>0.49595880787037033</c:v>
                </c:pt>
                <c:pt idx="3459">
                  <c:v>0.49597038194444448</c:v>
                </c:pt>
                <c:pt idx="3460">
                  <c:v>0.49598195601851852</c:v>
                </c:pt>
                <c:pt idx="3461">
                  <c:v>0.49599353009259262</c:v>
                </c:pt>
                <c:pt idx="3462">
                  <c:v>0.49600510416666665</c:v>
                </c:pt>
                <c:pt idx="3463">
                  <c:v>0.49601667824074075</c:v>
                </c:pt>
                <c:pt idx="3464">
                  <c:v>0.49602825231481479</c:v>
                </c:pt>
                <c:pt idx="3465">
                  <c:v>0.49603982638888894</c:v>
                </c:pt>
                <c:pt idx="3466">
                  <c:v>0.49605140046296298</c:v>
                </c:pt>
                <c:pt idx="3467">
                  <c:v>0.49606297453703707</c:v>
                </c:pt>
                <c:pt idx="3468">
                  <c:v>0.49607454861111111</c:v>
                </c:pt>
                <c:pt idx="3469">
                  <c:v>0.49608612268518515</c:v>
                </c:pt>
                <c:pt idx="3470">
                  <c:v>0.49609769675925924</c:v>
                </c:pt>
                <c:pt idx="3471">
                  <c:v>0.49610927083333328</c:v>
                </c:pt>
                <c:pt idx="3472">
                  <c:v>0.49612084490740743</c:v>
                </c:pt>
                <c:pt idx="3473">
                  <c:v>0.49613241898148147</c:v>
                </c:pt>
                <c:pt idx="3474">
                  <c:v>0.49614399305555557</c:v>
                </c:pt>
                <c:pt idx="3475">
                  <c:v>0.4961555671296296</c:v>
                </c:pt>
                <c:pt idx="3476">
                  <c:v>0.4961671412037037</c:v>
                </c:pt>
                <c:pt idx="3477">
                  <c:v>0.49617871527777774</c:v>
                </c:pt>
                <c:pt idx="3478">
                  <c:v>0.49619028935185189</c:v>
                </c:pt>
                <c:pt idx="3479">
                  <c:v>0.49620186342592593</c:v>
                </c:pt>
                <c:pt idx="3480">
                  <c:v>0.49621343750000002</c:v>
                </c:pt>
                <c:pt idx="3481">
                  <c:v>0.49622501157407406</c:v>
                </c:pt>
                <c:pt idx="3482">
                  <c:v>0.49623658564814815</c:v>
                </c:pt>
                <c:pt idx="3483">
                  <c:v>0.49624815972222219</c:v>
                </c:pt>
                <c:pt idx="3484">
                  <c:v>0.49625973379629634</c:v>
                </c:pt>
                <c:pt idx="3485">
                  <c:v>0.49627130787037038</c:v>
                </c:pt>
                <c:pt idx="3486">
                  <c:v>0.49628288194444448</c:v>
                </c:pt>
                <c:pt idx="3487">
                  <c:v>0.49629445601851851</c:v>
                </c:pt>
                <c:pt idx="3488">
                  <c:v>0.49630603009259261</c:v>
                </c:pt>
                <c:pt idx="3489">
                  <c:v>0.49631760416666665</c:v>
                </c:pt>
                <c:pt idx="3490">
                  <c:v>0.49632917824074069</c:v>
                </c:pt>
                <c:pt idx="3491">
                  <c:v>0.49634075231481484</c:v>
                </c:pt>
                <c:pt idx="3492">
                  <c:v>0.49635232638888888</c:v>
                </c:pt>
                <c:pt idx="3493">
                  <c:v>0.49636390046296297</c:v>
                </c:pt>
                <c:pt idx="3494">
                  <c:v>0.49637547453703701</c:v>
                </c:pt>
                <c:pt idx="3495">
                  <c:v>0.4963870486111111</c:v>
                </c:pt>
                <c:pt idx="3496">
                  <c:v>0.49639862268518514</c:v>
                </c:pt>
                <c:pt idx="3497">
                  <c:v>0.49641019675925929</c:v>
                </c:pt>
                <c:pt idx="3498">
                  <c:v>0.49642177083333333</c:v>
                </c:pt>
                <c:pt idx="3499">
                  <c:v>0.49643334490740743</c:v>
                </c:pt>
                <c:pt idx="3500">
                  <c:v>0.49644491898148146</c:v>
                </c:pt>
                <c:pt idx="3501">
                  <c:v>0.49645649305555556</c:v>
                </c:pt>
                <c:pt idx="3502">
                  <c:v>0.4964680671296296</c:v>
                </c:pt>
                <c:pt idx="3503">
                  <c:v>0.49647964120370375</c:v>
                </c:pt>
                <c:pt idx="3504">
                  <c:v>0.49649121527777779</c:v>
                </c:pt>
                <c:pt idx="3505">
                  <c:v>0.49650278935185188</c:v>
                </c:pt>
                <c:pt idx="3506">
                  <c:v>0.49651436342592592</c:v>
                </c:pt>
                <c:pt idx="3507">
                  <c:v>0.49652593750000001</c:v>
                </c:pt>
                <c:pt idx="3508">
                  <c:v>0.49653751157407405</c:v>
                </c:pt>
                <c:pt idx="3509">
                  <c:v>0.4965490856481482</c:v>
                </c:pt>
                <c:pt idx="3510">
                  <c:v>0.49656065972222224</c:v>
                </c:pt>
                <c:pt idx="3511">
                  <c:v>0.49657223379629628</c:v>
                </c:pt>
                <c:pt idx="3512">
                  <c:v>0.49658380787037038</c:v>
                </c:pt>
                <c:pt idx="3513">
                  <c:v>0.49659538194444441</c:v>
                </c:pt>
                <c:pt idx="3514">
                  <c:v>0.49660695601851851</c:v>
                </c:pt>
                <c:pt idx="3515">
                  <c:v>0.49661853009259255</c:v>
                </c:pt>
                <c:pt idx="3516">
                  <c:v>0.4966301041666667</c:v>
                </c:pt>
                <c:pt idx="3517">
                  <c:v>0.49664167824074074</c:v>
                </c:pt>
                <c:pt idx="3518">
                  <c:v>0.49665325231481483</c:v>
                </c:pt>
                <c:pt idx="3519">
                  <c:v>0.49666482638888887</c:v>
                </c:pt>
                <c:pt idx="3520">
                  <c:v>0.49667640046296296</c:v>
                </c:pt>
                <c:pt idx="3521">
                  <c:v>0.496687974537037</c:v>
                </c:pt>
                <c:pt idx="3522">
                  <c:v>0.49669954861111115</c:v>
                </c:pt>
                <c:pt idx="3523">
                  <c:v>0.49671112268518519</c:v>
                </c:pt>
                <c:pt idx="3524">
                  <c:v>0.49672269675925929</c:v>
                </c:pt>
                <c:pt idx="3525">
                  <c:v>0.49673427083333332</c:v>
                </c:pt>
                <c:pt idx="3526">
                  <c:v>0.49674584490740742</c:v>
                </c:pt>
                <c:pt idx="3527">
                  <c:v>0.49675741898148146</c:v>
                </c:pt>
                <c:pt idx="3528">
                  <c:v>0.49676899305555561</c:v>
                </c:pt>
                <c:pt idx="3529">
                  <c:v>0.49678056712962965</c:v>
                </c:pt>
                <c:pt idx="3530">
                  <c:v>0.49679214120370369</c:v>
                </c:pt>
                <c:pt idx="3531">
                  <c:v>0.49680371527777778</c:v>
                </c:pt>
                <c:pt idx="3532">
                  <c:v>0.49681528935185182</c:v>
                </c:pt>
                <c:pt idx="3533">
                  <c:v>0.49682686342592591</c:v>
                </c:pt>
                <c:pt idx="3534">
                  <c:v>0.49683843749999995</c:v>
                </c:pt>
                <c:pt idx="3535">
                  <c:v>0.4968500115740741</c:v>
                </c:pt>
                <c:pt idx="3536">
                  <c:v>0.49686158564814814</c:v>
                </c:pt>
                <c:pt idx="3537">
                  <c:v>0.49687315972222224</c:v>
                </c:pt>
                <c:pt idx="3538">
                  <c:v>0.49688473379629627</c:v>
                </c:pt>
                <c:pt idx="3539">
                  <c:v>0.49689630787037037</c:v>
                </c:pt>
                <c:pt idx="3540">
                  <c:v>0.49690788194444441</c:v>
                </c:pt>
                <c:pt idx="3541">
                  <c:v>0.49691945601851856</c:v>
                </c:pt>
                <c:pt idx="3542">
                  <c:v>0.4969310300925926</c:v>
                </c:pt>
                <c:pt idx="3543">
                  <c:v>0.49694260416666669</c:v>
                </c:pt>
                <c:pt idx="3544">
                  <c:v>0.49695417824074073</c:v>
                </c:pt>
                <c:pt idx="3545">
                  <c:v>0.49696575231481482</c:v>
                </c:pt>
                <c:pt idx="3546">
                  <c:v>0.49697732638888886</c:v>
                </c:pt>
                <c:pt idx="3547">
                  <c:v>0.49698890046296301</c:v>
                </c:pt>
                <c:pt idx="3548">
                  <c:v>0.49700047453703705</c:v>
                </c:pt>
                <c:pt idx="3549">
                  <c:v>0.49701204861111115</c:v>
                </c:pt>
                <c:pt idx="3550">
                  <c:v>0.49702362268518518</c:v>
                </c:pt>
                <c:pt idx="3551">
                  <c:v>0.49703519675925922</c:v>
                </c:pt>
                <c:pt idx="3552">
                  <c:v>0.49704677083333332</c:v>
                </c:pt>
                <c:pt idx="3553">
                  <c:v>0.49705834490740736</c:v>
                </c:pt>
                <c:pt idx="3554">
                  <c:v>0.49706991898148151</c:v>
                </c:pt>
                <c:pt idx="3555">
                  <c:v>0.49708149305555555</c:v>
                </c:pt>
                <c:pt idx="3556">
                  <c:v>0.49709306712962964</c:v>
                </c:pt>
                <c:pt idx="3557">
                  <c:v>0.49710464120370368</c:v>
                </c:pt>
                <c:pt idx="3558">
                  <c:v>0.49711621527777777</c:v>
                </c:pt>
                <c:pt idx="3559">
                  <c:v>0.49712778935185181</c:v>
                </c:pt>
                <c:pt idx="3560">
                  <c:v>0.49713936342592596</c:v>
                </c:pt>
                <c:pt idx="3561">
                  <c:v>0.4971509375</c:v>
                </c:pt>
                <c:pt idx="3562">
                  <c:v>0.4971625115740741</c:v>
                </c:pt>
                <c:pt idx="3563">
                  <c:v>0.49717408564814813</c:v>
                </c:pt>
                <c:pt idx="3564">
                  <c:v>0.49718565972222223</c:v>
                </c:pt>
                <c:pt idx="3565">
                  <c:v>0.49719723379629627</c:v>
                </c:pt>
                <c:pt idx="3566">
                  <c:v>0.49720880787037042</c:v>
                </c:pt>
                <c:pt idx="3567">
                  <c:v>0.49722038194444446</c:v>
                </c:pt>
                <c:pt idx="3568">
                  <c:v>0.49723195601851855</c:v>
                </c:pt>
                <c:pt idx="3569">
                  <c:v>0.49724353009259259</c:v>
                </c:pt>
                <c:pt idx="3570">
                  <c:v>0.49725510416666668</c:v>
                </c:pt>
                <c:pt idx="3571">
                  <c:v>0.49726667824074072</c:v>
                </c:pt>
                <c:pt idx="3572">
                  <c:v>0.49727825231481476</c:v>
                </c:pt>
                <c:pt idx="3573">
                  <c:v>0.49728982638888891</c:v>
                </c:pt>
                <c:pt idx="3574">
                  <c:v>0.49730140046296295</c:v>
                </c:pt>
                <c:pt idx="3575">
                  <c:v>0.49731297453703704</c:v>
                </c:pt>
                <c:pt idx="3576">
                  <c:v>0.49732454861111108</c:v>
                </c:pt>
                <c:pt idx="3577">
                  <c:v>0.49733612268518518</c:v>
                </c:pt>
                <c:pt idx="3578">
                  <c:v>0.49734769675925922</c:v>
                </c:pt>
                <c:pt idx="3579">
                  <c:v>0.49735927083333337</c:v>
                </c:pt>
                <c:pt idx="3580">
                  <c:v>0.49737084490740741</c:v>
                </c:pt>
                <c:pt idx="3581">
                  <c:v>0.4973824189814815</c:v>
                </c:pt>
                <c:pt idx="3582">
                  <c:v>0.49739399305555554</c:v>
                </c:pt>
                <c:pt idx="3583">
                  <c:v>0.49740556712962963</c:v>
                </c:pt>
                <c:pt idx="3584">
                  <c:v>0.49741714120370367</c:v>
                </c:pt>
                <c:pt idx="3585">
                  <c:v>0.49742871527777782</c:v>
                </c:pt>
                <c:pt idx="3586">
                  <c:v>0.49744028935185186</c:v>
                </c:pt>
                <c:pt idx="3587">
                  <c:v>0.49745186342592596</c:v>
                </c:pt>
                <c:pt idx="3588">
                  <c:v>0.49746343749999999</c:v>
                </c:pt>
                <c:pt idx="3589">
                  <c:v>0.49747501157407409</c:v>
                </c:pt>
                <c:pt idx="3590">
                  <c:v>0.49748658564814813</c:v>
                </c:pt>
                <c:pt idx="3591">
                  <c:v>0.49749815972222228</c:v>
                </c:pt>
                <c:pt idx="3592">
                  <c:v>0.49750973379629632</c:v>
                </c:pt>
                <c:pt idx="3593">
                  <c:v>0.49752130787037036</c:v>
                </c:pt>
                <c:pt idx="3594">
                  <c:v>0.49753288194444445</c:v>
                </c:pt>
                <c:pt idx="3595">
                  <c:v>0.49754445601851849</c:v>
                </c:pt>
                <c:pt idx="3596">
                  <c:v>0.49755603009259258</c:v>
                </c:pt>
                <c:pt idx="3597">
                  <c:v>0.49756760416666662</c:v>
                </c:pt>
                <c:pt idx="3598">
                  <c:v>0.49757917824074077</c:v>
                </c:pt>
                <c:pt idx="3599">
                  <c:v>0.49759075231481481</c:v>
                </c:pt>
                <c:pt idx="3600">
                  <c:v>0.4976023263888889</c:v>
                </c:pt>
                <c:pt idx="3601">
                  <c:v>0.49761390046296294</c:v>
                </c:pt>
                <c:pt idx="3602">
                  <c:v>0.49762547453703704</c:v>
                </c:pt>
                <c:pt idx="3603">
                  <c:v>0.49763704861111108</c:v>
                </c:pt>
                <c:pt idx="3604">
                  <c:v>0.49764862268518523</c:v>
                </c:pt>
                <c:pt idx="3605">
                  <c:v>0.49766019675925927</c:v>
                </c:pt>
                <c:pt idx="3606">
                  <c:v>0.49767177083333336</c:v>
                </c:pt>
                <c:pt idx="3607">
                  <c:v>0.4976833449074074</c:v>
                </c:pt>
                <c:pt idx="3608">
                  <c:v>0.49769491898148149</c:v>
                </c:pt>
                <c:pt idx="3609">
                  <c:v>0.49770649305555553</c:v>
                </c:pt>
                <c:pt idx="3610">
                  <c:v>0.49771806712962968</c:v>
                </c:pt>
                <c:pt idx="3611">
                  <c:v>0.49772964120370372</c:v>
                </c:pt>
                <c:pt idx="3612">
                  <c:v>0.49774121527777776</c:v>
                </c:pt>
                <c:pt idx="3613">
                  <c:v>0.49775278935185185</c:v>
                </c:pt>
                <c:pt idx="3614">
                  <c:v>0.49776436342592589</c:v>
                </c:pt>
                <c:pt idx="3615">
                  <c:v>0.49777593749999999</c:v>
                </c:pt>
                <c:pt idx="3616">
                  <c:v>0.49778751157407403</c:v>
                </c:pt>
                <c:pt idx="3617">
                  <c:v>0.49779908564814818</c:v>
                </c:pt>
                <c:pt idx="3618">
                  <c:v>0.49781065972222222</c:v>
                </c:pt>
                <c:pt idx="3619">
                  <c:v>0.49782223379629631</c:v>
                </c:pt>
                <c:pt idx="3620">
                  <c:v>0.49783380787037035</c:v>
                </c:pt>
                <c:pt idx="3621">
                  <c:v>0.49784538194444444</c:v>
                </c:pt>
                <c:pt idx="3622">
                  <c:v>0.49785695601851848</c:v>
                </c:pt>
                <c:pt idx="3623">
                  <c:v>0.49786853009259263</c:v>
                </c:pt>
                <c:pt idx="3624">
                  <c:v>0.49788010416666667</c:v>
                </c:pt>
                <c:pt idx="3625">
                  <c:v>0.49789167824074076</c:v>
                </c:pt>
                <c:pt idx="3626">
                  <c:v>0.4979032523148148</c:v>
                </c:pt>
                <c:pt idx="3627">
                  <c:v>0.4979148263888889</c:v>
                </c:pt>
                <c:pt idx="3628">
                  <c:v>0.49792640046296294</c:v>
                </c:pt>
                <c:pt idx="3629">
                  <c:v>0.49793797453703709</c:v>
                </c:pt>
                <c:pt idx="3630">
                  <c:v>0.49794954861111113</c:v>
                </c:pt>
                <c:pt idx="3631">
                  <c:v>0.49796112268518522</c:v>
                </c:pt>
                <c:pt idx="3632">
                  <c:v>0.49797269675925926</c:v>
                </c:pt>
                <c:pt idx="3633">
                  <c:v>0.4979842708333333</c:v>
                </c:pt>
                <c:pt idx="3634">
                  <c:v>0.49799584490740739</c:v>
                </c:pt>
                <c:pt idx="3635">
                  <c:v>0.49800741898148143</c:v>
                </c:pt>
                <c:pt idx="3636">
                  <c:v>0.49801899305555558</c:v>
                </c:pt>
                <c:pt idx="3637">
                  <c:v>0.49803056712962962</c:v>
                </c:pt>
                <c:pt idx="3638">
                  <c:v>0.49804214120370371</c:v>
                </c:pt>
                <c:pt idx="3639">
                  <c:v>0.49805371527777775</c:v>
                </c:pt>
                <c:pt idx="3640">
                  <c:v>0.49806528935185185</c:v>
                </c:pt>
                <c:pt idx="3641">
                  <c:v>0.49807686342592589</c:v>
                </c:pt>
                <c:pt idx="3642">
                  <c:v>0.49808843750000004</c:v>
                </c:pt>
                <c:pt idx="3643">
                  <c:v>0.49810001157407408</c:v>
                </c:pt>
                <c:pt idx="3644">
                  <c:v>0.49811158564814817</c:v>
                </c:pt>
                <c:pt idx="3645">
                  <c:v>0.49812315972222221</c:v>
                </c:pt>
                <c:pt idx="3646">
                  <c:v>0.4981347337962963</c:v>
                </c:pt>
                <c:pt idx="3647">
                  <c:v>0.49814630787037034</c:v>
                </c:pt>
                <c:pt idx="3648">
                  <c:v>0.49815788194444449</c:v>
                </c:pt>
                <c:pt idx="3649">
                  <c:v>0.49816945601851853</c:v>
                </c:pt>
                <c:pt idx="3650">
                  <c:v>0.49818103009259262</c:v>
                </c:pt>
                <c:pt idx="3651">
                  <c:v>0.49819260416666666</c:v>
                </c:pt>
                <c:pt idx="3652">
                  <c:v>0.49820417824074076</c:v>
                </c:pt>
                <c:pt idx="3653">
                  <c:v>0.4982157523148148</c:v>
                </c:pt>
                <c:pt idx="3654">
                  <c:v>0.49822732638888884</c:v>
                </c:pt>
                <c:pt idx="3655">
                  <c:v>0.49823890046296299</c:v>
                </c:pt>
                <c:pt idx="3656">
                  <c:v>0.49825047453703702</c:v>
                </c:pt>
                <c:pt idx="3657">
                  <c:v>0.49826204861111112</c:v>
                </c:pt>
                <c:pt idx="3658">
                  <c:v>0.49827362268518516</c:v>
                </c:pt>
                <c:pt idx="3659">
                  <c:v>0.49828519675925925</c:v>
                </c:pt>
                <c:pt idx="3660">
                  <c:v>0.49829677083333329</c:v>
                </c:pt>
                <c:pt idx="3661">
                  <c:v>0.49830834490740744</c:v>
                </c:pt>
                <c:pt idx="3662">
                  <c:v>0.49831991898148148</c:v>
                </c:pt>
                <c:pt idx="3663">
                  <c:v>0.49833149305555557</c:v>
                </c:pt>
                <c:pt idx="3664">
                  <c:v>0.49834306712962961</c:v>
                </c:pt>
                <c:pt idx="3665">
                  <c:v>0.49835464120370371</c:v>
                </c:pt>
                <c:pt idx="3666">
                  <c:v>0.49836621527777775</c:v>
                </c:pt>
                <c:pt idx="3667">
                  <c:v>0.4983777893518519</c:v>
                </c:pt>
                <c:pt idx="3668">
                  <c:v>0.49838936342592594</c:v>
                </c:pt>
                <c:pt idx="3669">
                  <c:v>0.49840093750000003</c:v>
                </c:pt>
                <c:pt idx="3670">
                  <c:v>0.49841251157407407</c:v>
                </c:pt>
                <c:pt idx="3671">
                  <c:v>0.49842408564814816</c:v>
                </c:pt>
                <c:pt idx="3672">
                  <c:v>0.4984356597222222</c:v>
                </c:pt>
                <c:pt idx="3673">
                  <c:v>0.49844723379629635</c:v>
                </c:pt>
                <c:pt idx="3674">
                  <c:v>0.49845880787037039</c:v>
                </c:pt>
                <c:pt idx="3675">
                  <c:v>0.49847038194444443</c:v>
                </c:pt>
                <c:pt idx="3676">
                  <c:v>0.49848195601851852</c:v>
                </c:pt>
                <c:pt idx="3677">
                  <c:v>0.49849353009259256</c:v>
                </c:pt>
                <c:pt idx="3678">
                  <c:v>0.49850510416666666</c:v>
                </c:pt>
                <c:pt idx="3679">
                  <c:v>0.4985166782407407</c:v>
                </c:pt>
                <c:pt idx="3680">
                  <c:v>0.49852825231481485</c:v>
                </c:pt>
                <c:pt idx="3681">
                  <c:v>0.49853982638888888</c:v>
                </c:pt>
                <c:pt idx="3682">
                  <c:v>0.49855140046296298</c:v>
                </c:pt>
                <c:pt idx="3683">
                  <c:v>0.49856297453703702</c:v>
                </c:pt>
                <c:pt idx="3684">
                  <c:v>0.49857454861111111</c:v>
                </c:pt>
                <c:pt idx="3685">
                  <c:v>0.49858612268518515</c:v>
                </c:pt>
                <c:pt idx="3686">
                  <c:v>0.4985976967592593</c:v>
                </c:pt>
                <c:pt idx="3687">
                  <c:v>0.49860927083333334</c:v>
                </c:pt>
                <c:pt idx="3688">
                  <c:v>0.49862084490740743</c:v>
                </c:pt>
                <c:pt idx="3689">
                  <c:v>0.49863241898148147</c:v>
                </c:pt>
                <c:pt idx="3690">
                  <c:v>0.49864399305555557</c:v>
                </c:pt>
                <c:pt idx="3691">
                  <c:v>0.49865556712962961</c:v>
                </c:pt>
                <c:pt idx="3692">
                  <c:v>0.49866714120370376</c:v>
                </c:pt>
                <c:pt idx="3693">
                  <c:v>0.4986787152777778</c:v>
                </c:pt>
                <c:pt idx="3694">
                  <c:v>0.49869028935185183</c:v>
                </c:pt>
                <c:pt idx="3695">
                  <c:v>0.49870186342592593</c:v>
                </c:pt>
                <c:pt idx="3696">
                  <c:v>0.49871343749999997</c:v>
                </c:pt>
                <c:pt idx="3697">
                  <c:v>0.49872501157407406</c:v>
                </c:pt>
                <c:pt idx="3698">
                  <c:v>0.4987365856481481</c:v>
                </c:pt>
                <c:pt idx="3699">
                  <c:v>0.49874815972222225</c:v>
                </c:pt>
                <c:pt idx="3700">
                  <c:v>0.49875973379629629</c:v>
                </c:pt>
                <c:pt idx="3701">
                  <c:v>0.49877130787037038</c:v>
                </c:pt>
                <c:pt idx="3702">
                  <c:v>0.49878288194444442</c:v>
                </c:pt>
                <c:pt idx="3703">
                  <c:v>0.49879445601851852</c:v>
                </c:pt>
                <c:pt idx="3704">
                  <c:v>0.49880603009259256</c:v>
                </c:pt>
                <c:pt idx="3705">
                  <c:v>0.49881760416666671</c:v>
                </c:pt>
                <c:pt idx="3706">
                  <c:v>0.49882917824074074</c:v>
                </c:pt>
                <c:pt idx="3707">
                  <c:v>0.49884075231481484</c:v>
                </c:pt>
                <c:pt idx="3708">
                  <c:v>0.49885232638888888</c:v>
                </c:pt>
                <c:pt idx="3709">
                  <c:v>0.49886390046296297</c:v>
                </c:pt>
                <c:pt idx="3710">
                  <c:v>0.49887547453703701</c:v>
                </c:pt>
                <c:pt idx="3711">
                  <c:v>0.49888704861111116</c:v>
                </c:pt>
                <c:pt idx="3712">
                  <c:v>0.4988986226851852</c:v>
                </c:pt>
                <c:pt idx="3713">
                  <c:v>0.49891019675925929</c:v>
                </c:pt>
                <c:pt idx="3714">
                  <c:v>0.49892177083333333</c:v>
                </c:pt>
                <c:pt idx="3715">
                  <c:v>0.49893334490740737</c:v>
                </c:pt>
                <c:pt idx="3716">
                  <c:v>0.49894491898148147</c:v>
                </c:pt>
                <c:pt idx="3717">
                  <c:v>0.49895649305555551</c:v>
                </c:pt>
                <c:pt idx="3718">
                  <c:v>0.49896806712962966</c:v>
                </c:pt>
                <c:pt idx="3719">
                  <c:v>0.49897964120370369</c:v>
                </c:pt>
                <c:pt idx="3720">
                  <c:v>0.49899121527777779</c:v>
                </c:pt>
                <c:pt idx="3721">
                  <c:v>0.49900278935185183</c:v>
                </c:pt>
                <c:pt idx="3722">
                  <c:v>0.49901436342592592</c:v>
                </c:pt>
                <c:pt idx="3723">
                  <c:v>0.49902593749999996</c:v>
                </c:pt>
                <c:pt idx="3724">
                  <c:v>0.49903751157407411</c:v>
                </c:pt>
                <c:pt idx="3725">
                  <c:v>0.49904908564814815</c:v>
                </c:pt>
                <c:pt idx="3726">
                  <c:v>0.49906065972222224</c:v>
                </c:pt>
                <c:pt idx="3727">
                  <c:v>0.49907223379629628</c:v>
                </c:pt>
                <c:pt idx="3728">
                  <c:v>0.49908380787037038</c:v>
                </c:pt>
                <c:pt idx="3729">
                  <c:v>0.49909538194444442</c:v>
                </c:pt>
                <c:pt idx="3730">
                  <c:v>0.49910695601851857</c:v>
                </c:pt>
                <c:pt idx="3731">
                  <c:v>0.4991185300925926</c:v>
                </c:pt>
                <c:pt idx="3732">
                  <c:v>0.4991301041666667</c:v>
                </c:pt>
                <c:pt idx="3733">
                  <c:v>0.49914167824074074</c:v>
                </c:pt>
                <c:pt idx="3734">
                  <c:v>0.49915325231481483</c:v>
                </c:pt>
                <c:pt idx="3735">
                  <c:v>0.49916482638888887</c:v>
                </c:pt>
                <c:pt idx="3736">
                  <c:v>0.49917640046296291</c:v>
                </c:pt>
                <c:pt idx="3737">
                  <c:v>0.49918797453703706</c:v>
                </c:pt>
                <c:pt idx="3738">
                  <c:v>0.4991995486111111</c:v>
                </c:pt>
                <c:pt idx="3739">
                  <c:v>0.49921112268518519</c:v>
                </c:pt>
                <c:pt idx="3740">
                  <c:v>0.49922269675925923</c:v>
                </c:pt>
                <c:pt idx="3741">
                  <c:v>0.49923427083333333</c:v>
                </c:pt>
                <c:pt idx="3742">
                  <c:v>0.49924584490740737</c:v>
                </c:pt>
                <c:pt idx="3743">
                  <c:v>0.49925741898148152</c:v>
                </c:pt>
                <c:pt idx="3744">
                  <c:v>0.49926899305555555</c:v>
                </c:pt>
                <c:pt idx="3745">
                  <c:v>0.49928056712962965</c:v>
                </c:pt>
                <c:pt idx="3746">
                  <c:v>0.49929214120370369</c:v>
                </c:pt>
                <c:pt idx="3747">
                  <c:v>0.49930371527777778</c:v>
                </c:pt>
                <c:pt idx="3748">
                  <c:v>0.49931528935185182</c:v>
                </c:pt>
                <c:pt idx="3749">
                  <c:v>0.49932686342592597</c:v>
                </c:pt>
                <c:pt idx="3750">
                  <c:v>0.49933843750000001</c:v>
                </c:pt>
                <c:pt idx="3751">
                  <c:v>0.4993500115740741</c:v>
                </c:pt>
                <c:pt idx="3752">
                  <c:v>0.49936158564814814</c:v>
                </c:pt>
                <c:pt idx="3753">
                  <c:v>0.49937315972222224</c:v>
                </c:pt>
                <c:pt idx="3754">
                  <c:v>0.49938473379629628</c:v>
                </c:pt>
                <c:pt idx="3755">
                  <c:v>0.49939630787037032</c:v>
                </c:pt>
                <c:pt idx="3756">
                  <c:v>0.49940788194444447</c:v>
                </c:pt>
                <c:pt idx="3757">
                  <c:v>0.4994194560185185</c:v>
                </c:pt>
                <c:pt idx="3758">
                  <c:v>0.4994310300925926</c:v>
                </c:pt>
                <c:pt idx="3759">
                  <c:v>0.49944260416666664</c:v>
                </c:pt>
                <c:pt idx="3760">
                  <c:v>0.49945417824074073</c:v>
                </c:pt>
                <c:pt idx="3761">
                  <c:v>0.49946575231481477</c:v>
                </c:pt>
                <c:pt idx="3762">
                  <c:v>0.49947732638888892</c:v>
                </c:pt>
                <c:pt idx="3763">
                  <c:v>0.49948890046296296</c:v>
                </c:pt>
                <c:pt idx="3764">
                  <c:v>0.49950047453703705</c:v>
                </c:pt>
                <c:pt idx="3765">
                  <c:v>0.49951204861111109</c:v>
                </c:pt>
                <c:pt idx="3766">
                  <c:v>0.49952362268518519</c:v>
                </c:pt>
                <c:pt idx="3767">
                  <c:v>0.49953519675925923</c:v>
                </c:pt>
                <c:pt idx="3768">
                  <c:v>0.49954677083333338</c:v>
                </c:pt>
                <c:pt idx="3769">
                  <c:v>0.49955834490740741</c:v>
                </c:pt>
                <c:pt idx="3770">
                  <c:v>0.49956991898148151</c:v>
                </c:pt>
                <c:pt idx="3771">
                  <c:v>0.49958149305555555</c:v>
                </c:pt>
                <c:pt idx="3772">
                  <c:v>0.49959306712962964</c:v>
                </c:pt>
                <c:pt idx="3773">
                  <c:v>0.49960464120370368</c:v>
                </c:pt>
                <c:pt idx="3774">
                  <c:v>0.49961621527777783</c:v>
                </c:pt>
                <c:pt idx="3775">
                  <c:v>0.49962778935185187</c:v>
                </c:pt>
                <c:pt idx="3776">
                  <c:v>0.49963936342592591</c:v>
                </c:pt>
                <c:pt idx="3777">
                  <c:v>0.4996509375</c:v>
                </c:pt>
                <c:pt idx="3778">
                  <c:v>0.49966251157407404</c:v>
                </c:pt>
                <c:pt idx="3779">
                  <c:v>0.49967408564814814</c:v>
                </c:pt>
                <c:pt idx="3780">
                  <c:v>0.49968565972222218</c:v>
                </c:pt>
                <c:pt idx="3781">
                  <c:v>0.49969723379629633</c:v>
                </c:pt>
                <c:pt idx="3782">
                  <c:v>0.49970880787037036</c:v>
                </c:pt>
                <c:pt idx="3783">
                  <c:v>0.49972038194444446</c:v>
                </c:pt>
                <c:pt idx="3784">
                  <c:v>0.4997319560185185</c:v>
                </c:pt>
                <c:pt idx="3785">
                  <c:v>0.49974353009259259</c:v>
                </c:pt>
                <c:pt idx="3786">
                  <c:v>0.49975510416666663</c:v>
                </c:pt>
                <c:pt idx="3787">
                  <c:v>0.49976667824074078</c:v>
                </c:pt>
                <c:pt idx="3788">
                  <c:v>0.49977825231481482</c:v>
                </c:pt>
                <c:pt idx="3789">
                  <c:v>0.49978982638888891</c:v>
                </c:pt>
                <c:pt idx="3790">
                  <c:v>0.49980140046296295</c:v>
                </c:pt>
                <c:pt idx="3791">
                  <c:v>0.49981297453703705</c:v>
                </c:pt>
                <c:pt idx="3792">
                  <c:v>0.49982454861111109</c:v>
                </c:pt>
                <c:pt idx="3793">
                  <c:v>0.49983612268518524</c:v>
                </c:pt>
                <c:pt idx="3794">
                  <c:v>0.49984769675925927</c:v>
                </c:pt>
                <c:pt idx="3795">
                  <c:v>0.49985927083333337</c:v>
                </c:pt>
                <c:pt idx="3796">
                  <c:v>0.49987084490740741</c:v>
                </c:pt>
                <c:pt idx="3797">
                  <c:v>0.49988241898148145</c:v>
                </c:pt>
                <c:pt idx="3798">
                  <c:v>0.49989399305555554</c:v>
                </c:pt>
                <c:pt idx="3799">
                  <c:v>0.49990556712962958</c:v>
                </c:pt>
                <c:pt idx="3800">
                  <c:v>0.49991714120370373</c:v>
                </c:pt>
                <c:pt idx="3801">
                  <c:v>0.49992871527777777</c:v>
                </c:pt>
                <c:pt idx="3802">
                  <c:v>0.49994028935185186</c:v>
                </c:pt>
                <c:pt idx="3803">
                  <c:v>0.4999518634259259</c:v>
                </c:pt>
                <c:pt idx="3804">
                  <c:v>0.4999634375</c:v>
                </c:pt>
                <c:pt idx="3805">
                  <c:v>0.49997501157407404</c:v>
                </c:pt>
                <c:pt idx="3806">
                  <c:v>0.49998658564814819</c:v>
                </c:pt>
                <c:pt idx="3807">
                  <c:v>0.49999815972222222</c:v>
                </c:pt>
                <c:pt idx="3808">
                  <c:v>0.50000973379629632</c:v>
                </c:pt>
                <c:pt idx="3809">
                  <c:v>0.50002130787037036</c:v>
                </c:pt>
                <c:pt idx="3810">
                  <c:v>0.50003288194444451</c:v>
                </c:pt>
                <c:pt idx="3811">
                  <c:v>0.50004445601851855</c:v>
                </c:pt>
                <c:pt idx="3812">
                  <c:v>0.50005603009259258</c:v>
                </c:pt>
                <c:pt idx="3813">
                  <c:v>0.50006760416666662</c:v>
                </c:pt>
                <c:pt idx="3814">
                  <c:v>0.50007917824074077</c:v>
                </c:pt>
                <c:pt idx="3815">
                  <c:v>0.50009075231481481</c:v>
                </c:pt>
                <c:pt idx="3816">
                  <c:v>0.50010232638888896</c:v>
                </c:pt>
                <c:pt idx="3817">
                  <c:v>0.500113900462963</c:v>
                </c:pt>
                <c:pt idx="3818">
                  <c:v>0.50012547453703704</c:v>
                </c:pt>
                <c:pt idx="3819">
                  <c:v>0.50013704861111108</c:v>
                </c:pt>
                <c:pt idx="3820">
                  <c:v>0.50014862268518512</c:v>
                </c:pt>
                <c:pt idx="3821">
                  <c:v>0.50016019675925927</c:v>
                </c:pt>
                <c:pt idx="3822">
                  <c:v>0.50017177083333331</c:v>
                </c:pt>
                <c:pt idx="3823">
                  <c:v>0.50018334490740746</c:v>
                </c:pt>
                <c:pt idx="3824">
                  <c:v>0.5001949189814815</c:v>
                </c:pt>
                <c:pt idx="3825">
                  <c:v>0.50020649305555553</c:v>
                </c:pt>
                <c:pt idx="3826">
                  <c:v>0.50021806712962957</c:v>
                </c:pt>
                <c:pt idx="3827">
                  <c:v>0.50022964120370372</c:v>
                </c:pt>
                <c:pt idx="3828">
                  <c:v>0.50024121527777776</c:v>
                </c:pt>
                <c:pt idx="3829">
                  <c:v>0.50025278935185191</c:v>
                </c:pt>
                <c:pt idx="3830">
                  <c:v>0.50026436342592595</c:v>
                </c:pt>
                <c:pt idx="3831">
                  <c:v>0.50027593749999999</c:v>
                </c:pt>
                <c:pt idx="3832">
                  <c:v>0.50028751157407403</c:v>
                </c:pt>
                <c:pt idx="3833">
                  <c:v>0.50029908564814818</c:v>
                </c:pt>
                <c:pt idx="3834">
                  <c:v>0.50031065972222222</c:v>
                </c:pt>
                <c:pt idx="3835">
                  <c:v>0.50032223379629637</c:v>
                </c:pt>
                <c:pt idx="3836">
                  <c:v>0.50033380787037041</c:v>
                </c:pt>
                <c:pt idx="3837">
                  <c:v>0.50034538194444445</c:v>
                </c:pt>
                <c:pt idx="3838">
                  <c:v>0.50035695601851848</c:v>
                </c:pt>
                <c:pt idx="3839">
                  <c:v>0.50036853009259252</c:v>
                </c:pt>
                <c:pt idx="3840">
                  <c:v>0.50038010416666667</c:v>
                </c:pt>
                <c:pt idx="3841">
                  <c:v>0.50039167824074071</c:v>
                </c:pt>
                <c:pt idx="3842">
                  <c:v>0.50040325231481486</c:v>
                </c:pt>
                <c:pt idx="3843">
                  <c:v>0.5004148263888889</c:v>
                </c:pt>
                <c:pt idx="3844">
                  <c:v>0.50042640046296294</c:v>
                </c:pt>
                <c:pt idx="3845">
                  <c:v>0.50043797453703698</c:v>
                </c:pt>
                <c:pt idx="3846">
                  <c:v>0.50044954861111113</c:v>
                </c:pt>
                <c:pt idx="3847">
                  <c:v>0.50046112268518517</c:v>
                </c:pt>
                <c:pt idx="3848">
                  <c:v>0.50047269675925932</c:v>
                </c:pt>
                <c:pt idx="3849">
                  <c:v>0.50048427083333336</c:v>
                </c:pt>
                <c:pt idx="3850">
                  <c:v>0.50049584490740739</c:v>
                </c:pt>
                <c:pt idx="3851">
                  <c:v>0.50050741898148143</c:v>
                </c:pt>
                <c:pt idx="3852">
                  <c:v>0.50051899305555558</c:v>
                </c:pt>
                <c:pt idx="3853">
                  <c:v>0.50053056712962962</c:v>
                </c:pt>
                <c:pt idx="3854">
                  <c:v>0.50054214120370377</c:v>
                </c:pt>
                <c:pt idx="3855">
                  <c:v>0.50055371527777781</c:v>
                </c:pt>
                <c:pt idx="3856">
                  <c:v>0.50056528935185185</c:v>
                </c:pt>
                <c:pt idx="3857">
                  <c:v>0.50057686342592589</c:v>
                </c:pt>
                <c:pt idx="3858">
                  <c:v>0.50058843749999993</c:v>
                </c:pt>
                <c:pt idx="3859">
                  <c:v>0.50060001157407408</c:v>
                </c:pt>
                <c:pt idx="3860">
                  <c:v>0.50061158564814812</c:v>
                </c:pt>
                <c:pt idx="3861">
                  <c:v>0.50062315972222227</c:v>
                </c:pt>
                <c:pt idx="3862">
                  <c:v>0.50063473379629631</c:v>
                </c:pt>
                <c:pt idx="3863">
                  <c:v>0.50064630787037034</c:v>
                </c:pt>
                <c:pt idx="3864">
                  <c:v>0.50065788194444438</c:v>
                </c:pt>
                <c:pt idx="3865">
                  <c:v>0.50066945601851853</c:v>
                </c:pt>
                <c:pt idx="3866">
                  <c:v>0.50068103009259257</c:v>
                </c:pt>
                <c:pt idx="3867">
                  <c:v>0.50069260416666672</c:v>
                </c:pt>
                <c:pt idx="3868">
                  <c:v>0.50070417824074076</c:v>
                </c:pt>
                <c:pt idx="3869">
                  <c:v>0.5007157523148148</c:v>
                </c:pt>
                <c:pt idx="3870">
                  <c:v>0.50072732638888884</c:v>
                </c:pt>
                <c:pt idx="3871">
                  <c:v>0.50073890046296299</c:v>
                </c:pt>
                <c:pt idx="3872">
                  <c:v>0.50075047453703703</c:v>
                </c:pt>
                <c:pt idx="3873">
                  <c:v>0.50076204861111118</c:v>
                </c:pt>
                <c:pt idx="3874">
                  <c:v>0.50077362268518522</c:v>
                </c:pt>
                <c:pt idx="3875">
                  <c:v>0.50078519675925925</c:v>
                </c:pt>
                <c:pt idx="3876">
                  <c:v>0.50079677083333329</c:v>
                </c:pt>
                <c:pt idx="3877">
                  <c:v>0.50080834490740744</c:v>
                </c:pt>
                <c:pt idx="3878">
                  <c:v>0.50081991898148148</c:v>
                </c:pt>
                <c:pt idx="3879">
                  <c:v>0.50083149305555552</c:v>
                </c:pt>
                <c:pt idx="3880">
                  <c:v>0.50084306712962967</c:v>
                </c:pt>
                <c:pt idx="3881">
                  <c:v>0.50085464120370371</c:v>
                </c:pt>
                <c:pt idx="3882">
                  <c:v>0.50086621527777775</c:v>
                </c:pt>
                <c:pt idx="3883">
                  <c:v>0.50087778935185179</c:v>
                </c:pt>
                <c:pt idx="3884">
                  <c:v>0.50088936342592594</c:v>
                </c:pt>
                <c:pt idx="3885">
                  <c:v>0.50090093749999998</c:v>
                </c:pt>
                <c:pt idx="3886">
                  <c:v>0.50091251157407413</c:v>
                </c:pt>
                <c:pt idx="3887">
                  <c:v>0.50092408564814817</c:v>
                </c:pt>
                <c:pt idx="3888">
                  <c:v>0.5009356597222222</c:v>
                </c:pt>
                <c:pt idx="3889">
                  <c:v>0.50094723379629624</c:v>
                </c:pt>
                <c:pt idx="3890">
                  <c:v>0.50095880787037039</c:v>
                </c:pt>
                <c:pt idx="3891">
                  <c:v>0.50097038194444443</c:v>
                </c:pt>
                <c:pt idx="3892">
                  <c:v>0.50098195601851858</c:v>
                </c:pt>
                <c:pt idx="3893">
                  <c:v>0.50099353009259262</c:v>
                </c:pt>
                <c:pt idx="3894">
                  <c:v>0.50100510416666666</c:v>
                </c:pt>
                <c:pt idx="3895">
                  <c:v>0.5010166782407407</c:v>
                </c:pt>
                <c:pt idx="3896">
                  <c:v>0.50102825231481485</c:v>
                </c:pt>
                <c:pt idx="3897">
                  <c:v>0.50103982638888889</c:v>
                </c:pt>
                <c:pt idx="3898">
                  <c:v>0.50105140046296304</c:v>
                </c:pt>
                <c:pt idx="3899">
                  <c:v>0.50106297453703708</c:v>
                </c:pt>
                <c:pt idx="3900">
                  <c:v>0.50107454861111111</c:v>
                </c:pt>
                <c:pt idx="3901">
                  <c:v>0.50108612268518515</c:v>
                </c:pt>
                <c:pt idx="3902">
                  <c:v>0.50109769675925919</c:v>
                </c:pt>
                <c:pt idx="3903">
                  <c:v>0.50110927083333334</c:v>
                </c:pt>
                <c:pt idx="3904">
                  <c:v>0.50112084490740738</c:v>
                </c:pt>
                <c:pt idx="3905">
                  <c:v>0.50113241898148153</c:v>
                </c:pt>
                <c:pt idx="3906">
                  <c:v>0.50114399305555557</c:v>
                </c:pt>
                <c:pt idx="3907">
                  <c:v>0.50115556712962961</c:v>
                </c:pt>
                <c:pt idx="3908">
                  <c:v>0.50116714120370365</c:v>
                </c:pt>
                <c:pt idx="3909">
                  <c:v>0.5011787152777778</c:v>
                </c:pt>
                <c:pt idx="3910">
                  <c:v>0.50119028935185184</c:v>
                </c:pt>
                <c:pt idx="3911">
                  <c:v>0.50120186342592599</c:v>
                </c:pt>
                <c:pt idx="3912">
                  <c:v>0.50121343750000003</c:v>
                </c:pt>
                <c:pt idx="3913">
                  <c:v>0.50122501157407406</c:v>
                </c:pt>
                <c:pt idx="3914">
                  <c:v>0.5012365856481481</c:v>
                </c:pt>
                <c:pt idx="3915">
                  <c:v>0.50124815972222225</c:v>
                </c:pt>
                <c:pt idx="3916">
                  <c:v>0.50125973379629629</c:v>
                </c:pt>
                <c:pt idx="3917">
                  <c:v>0.50127130787037044</c:v>
                </c:pt>
                <c:pt idx="3918">
                  <c:v>0.50128288194444448</c:v>
                </c:pt>
                <c:pt idx="3919">
                  <c:v>0.50129445601851852</c:v>
                </c:pt>
                <c:pt idx="3920">
                  <c:v>0.50130603009259256</c:v>
                </c:pt>
                <c:pt idx="3921">
                  <c:v>0.5013176041666666</c:v>
                </c:pt>
                <c:pt idx="3922">
                  <c:v>0.50132917824074075</c:v>
                </c:pt>
                <c:pt idx="3923">
                  <c:v>0.50134075231481479</c:v>
                </c:pt>
                <c:pt idx="3924">
                  <c:v>0.50135232638888894</c:v>
                </c:pt>
                <c:pt idx="3925">
                  <c:v>0.50136390046296297</c:v>
                </c:pt>
                <c:pt idx="3926">
                  <c:v>0.50137547453703701</c:v>
                </c:pt>
                <c:pt idx="3927">
                  <c:v>0.50138704861111105</c:v>
                </c:pt>
                <c:pt idx="3928">
                  <c:v>0.5013986226851852</c:v>
                </c:pt>
                <c:pt idx="3929">
                  <c:v>0.50141019675925924</c:v>
                </c:pt>
                <c:pt idx="3930">
                  <c:v>0.50142177083333339</c:v>
                </c:pt>
                <c:pt idx="3931">
                  <c:v>0.50143334490740743</c:v>
                </c:pt>
                <c:pt idx="3932">
                  <c:v>0.50144491898148147</c:v>
                </c:pt>
                <c:pt idx="3933">
                  <c:v>0.50145649305555551</c:v>
                </c:pt>
                <c:pt idx="3934">
                  <c:v>0.50146806712962966</c:v>
                </c:pt>
                <c:pt idx="3935">
                  <c:v>0.5014796412037037</c:v>
                </c:pt>
                <c:pt idx="3936">
                  <c:v>0.50149121527777785</c:v>
                </c:pt>
                <c:pt idx="3937">
                  <c:v>0.50150278935185189</c:v>
                </c:pt>
                <c:pt idx="3938">
                  <c:v>0.50151436342592592</c:v>
                </c:pt>
                <c:pt idx="3939">
                  <c:v>0.50152593749999996</c:v>
                </c:pt>
                <c:pt idx="3940">
                  <c:v>0.501537511574074</c:v>
                </c:pt>
                <c:pt idx="3941">
                  <c:v>0.50154908564814815</c:v>
                </c:pt>
                <c:pt idx="3942">
                  <c:v>0.50156065972222219</c:v>
                </c:pt>
                <c:pt idx="3943">
                  <c:v>0.50157223379629634</c:v>
                </c:pt>
                <c:pt idx="3944">
                  <c:v>0.50158380787037038</c:v>
                </c:pt>
                <c:pt idx="3945">
                  <c:v>0.50159538194444442</c:v>
                </c:pt>
                <c:pt idx="3946">
                  <c:v>0.50160695601851846</c:v>
                </c:pt>
                <c:pt idx="3947">
                  <c:v>0.50161853009259261</c:v>
                </c:pt>
                <c:pt idx="3948">
                  <c:v>0.50163010416666665</c:v>
                </c:pt>
                <c:pt idx="3949">
                  <c:v>0.5016416782407408</c:v>
                </c:pt>
                <c:pt idx="3950">
                  <c:v>0.50165325231481483</c:v>
                </c:pt>
                <c:pt idx="3951">
                  <c:v>0.50166482638888887</c:v>
                </c:pt>
                <c:pt idx="3952">
                  <c:v>0.50167640046296291</c:v>
                </c:pt>
                <c:pt idx="3953">
                  <c:v>0.50168797453703706</c:v>
                </c:pt>
                <c:pt idx="3954">
                  <c:v>0.5016995486111111</c:v>
                </c:pt>
                <c:pt idx="3955">
                  <c:v>0.50171112268518525</c:v>
                </c:pt>
                <c:pt idx="3956">
                  <c:v>0.50172269675925929</c:v>
                </c:pt>
                <c:pt idx="3957">
                  <c:v>0.50173427083333333</c:v>
                </c:pt>
                <c:pt idx="3958">
                  <c:v>0.50174584490740737</c:v>
                </c:pt>
                <c:pt idx="3959">
                  <c:v>0.50175741898148152</c:v>
                </c:pt>
                <c:pt idx="3960">
                  <c:v>0.50176899305555556</c:v>
                </c:pt>
                <c:pt idx="3961">
                  <c:v>0.5017805671296296</c:v>
                </c:pt>
                <c:pt idx="3962">
                  <c:v>0.50179214120370375</c:v>
                </c:pt>
                <c:pt idx="3963">
                  <c:v>0.50180371527777778</c:v>
                </c:pt>
                <c:pt idx="3964">
                  <c:v>0.50181528935185182</c:v>
                </c:pt>
                <c:pt idx="3965">
                  <c:v>0.50182686342592586</c:v>
                </c:pt>
                <c:pt idx="3966">
                  <c:v>0.50183843750000001</c:v>
                </c:pt>
                <c:pt idx="3967">
                  <c:v>0.50185001157407405</c:v>
                </c:pt>
                <c:pt idx="3968">
                  <c:v>0.5018615856481482</c:v>
                </c:pt>
                <c:pt idx="3969">
                  <c:v>0.50187315972222224</c:v>
                </c:pt>
                <c:pt idx="3970">
                  <c:v>0.50188473379629628</c:v>
                </c:pt>
                <c:pt idx="3971">
                  <c:v>0.50189630787037032</c:v>
                </c:pt>
                <c:pt idx="3972">
                  <c:v>0.50190788194444447</c:v>
                </c:pt>
                <c:pt idx="3973">
                  <c:v>0.50191945601851851</c:v>
                </c:pt>
                <c:pt idx="3974">
                  <c:v>0.50193103009259266</c:v>
                </c:pt>
                <c:pt idx="3975">
                  <c:v>0.50194260416666669</c:v>
                </c:pt>
                <c:pt idx="3976">
                  <c:v>0.50195417824074073</c:v>
                </c:pt>
                <c:pt idx="3977">
                  <c:v>0.50196575231481477</c:v>
                </c:pt>
                <c:pt idx="3978">
                  <c:v>0.50197732638888892</c:v>
                </c:pt>
                <c:pt idx="3979">
                  <c:v>0.50198890046296296</c:v>
                </c:pt>
                <c:pt idx="3980">
                  <c:v>0.502000474537037</c:v>
                </c:pt>
                <c:pt idx="3981">
                  <c:v>0.50201204861111115</c:v>
                </c:pt>
                <c:pt idx="3982">
                  <c:v>0.50202362268518519</c:v>
                </c:pt>
                <c:pt idx="3983">
                  <c:v>0.50203519675925923</c:v>
                </c:pt>
                <c:pt idx="3984">
                  <c:v>0.50204677083333327</c:v>
                </c:pt>
                <c:pt idx="3985">
                  <c:v>0.50205834490740742</c:v>
                </c:pt>
                <c:pt idx="3986">
                  <c:v>0.50206991898148146</c:v>
                </c:pt>
                <c:pt idx="3987">
                  <c:v>0.50208149305555561</c:v>
                </c:pt>
                <c:pt idx="3988">
                  <c:v>0.50209306712962964</c:v>
                </c:pt>
                <c:pt idx="3989">
                  <c:v>0.50210464120370368</c:v>
                </c:pt>
                <c:pt idx="3990">
                  <c:v>0.50211621527777772</c:v>
                </c:pt>
                <c:pt idx="3991">
                  <c:v>0.50212778935185187</c:v>
                </c:pt>
                <c:pt idx="3992">
                  <c:v>0.50213936342592591</c:v>
                </c:pt>
                <c:pt idx="3993">
                  <c:v>0.50215093750000006</c:v>
                </c:pt>
                <c:pt idx="3994">
                  <c:v>0.5021625115740741</c:v>
                </c:pt>
                <c:pt idx="3995">
                  <c:v>0.50217408564814814</c:v>
                </c:pt>
                <c:pt idx="3996">
                  <c:v>0.50218565972222218</c:v>
                </c:pt>
                <c:pt idx="3997">
                  <c:v>0.50219723379629633</c:v>
                </c:pt>
                <c:pt idx="3998">
                  <c:v>0.50220880787037037</c:v>
                </c:pt>
                <c:pt idx="3999">
                  <c:v>0.50222038194444452</c:v>
                </c:pt>
                <c:pt idx="4000">
                  <c:v>0.50223195601851855</c:v>
                </c:pt>
                <c:pt idx="4001">
                  <c:v>0.50224353009259259</c:v>
                </c:pt>
                <c:pt idx="4002">
                  <c:v>0.50225510416666663</c:v>
                </c:pt>
                <c:pt idx="4003">
                  <c:v>0.50226667824074067</c:v>
                </c:pt>
                <c:pt idx="4004">
                  <c:v>0.50227825231481482</c:v>
                </c:pt>
                <c:pt idx="4005">
                  <c:v>0.50228982638888886</c:v>
                </c:pt>
                <c:pt idx="4006">
                  <c:v>0.50230140046296301</c:v>
                </c:pt>
                <c:pt idx="4007">
                  <c:v>0.50231297453703705</c:v>
                </c:pt>
                <c:pt idx="4008">
                  <c:v>0.50232454861111109</c:v>
                </c:pt>
                <c:pt idx="4009">
                  <c:v>0.50233612268518513</c:v>
                </c:pt>
                <c:pt idx="4010">
                  <c:v>0.50234769675925928</c:v>
                </c:pt>
                <c:pt idx="4011">
                  <c:v>0.50235927083333332</c:v>
                </c:pt>
                <c:pt idx="4012">
                  <c:v>0.50237084490740747</c:v>
                </c:pt>
                <c:pt idx="4013">
                  <c:v>0.5023824189814815</c:v>
                </c:pt>
                <c:pt idx="4014">
                  <c:v>0.50239399305555554</c:v>
                </c:pt>
                <c:pt idx="4015">
                  <c:v>0.50240556712962958</c:v>
                </c:pt>
                <c:pt idx="4016">
                  <c:v>0.50241714120370373</c:v>
                </c:pt>
                <c:pt idx="4017">
                  <c:v>0.50242871527777777</c:v>
                </c:pt>
                <c:pt idx="4018">
                  <c:v>0.50244028935185192</c:v>
                </c:pt>
                <c:pt idx="4019">
                  <c:v>0.50245186342592596</c:v>
                </c:pt>
                <c:pt idx="4020">
                  <c:v>0.5024634375</c:v>
                </c:pt>
                <c:pt idx="4021">
                  <c:v>0.50247501157407404</c:v>
                </c:pt>
                <c:pt idx="4022">
                  <c:v>0.50248658564814808</c:v>
                </c:pt>
                <c:pt idx="4023">
                  <c:v>0.50249815972222223</c:v>
                </c:pt>
                <c:pt idx="4024">
                  <c:v>0.50250973379629627</c:v>
                </c:pt>
                <c:pt idx="4025">
                  <c:v>0.50252130787037042</c:v>
                </c:pt>
                <c:pt idx="4026">
                  <c:v>0.50253288194444445</c:v>
                </c:pt>
                <c:pt idx="4027">
                  <c:v>0.50254445601851849</c:v>
                </c:pt>
                <c:pt idx="4028">
                  <c:v>0.50255603009259253</c:v>
                </c:pt>
                <c:pt idx="4029">
                  <c:v>0.50256760416666668</c:v>
                </c:pt>
                <c:pt idx="4030">
                  <c:v>0.50257917824074072</c:v>
                </c:pt>
                <c:pt idx="4031">
                  <c:v>0.50259075231481487</c:v>
                </c:pt>
                <c:pt idx="4032">
                  <c:v>0.50260232638888891</c:v>
                </c:pt>
                <c:pt idx="4033">
                  <c:v>0.50261390046296295</c:v>
                </c:pt>
                <c:pt idx="4034">
                  <c:v>0.50262547453703699</c:v>
                </c:pt>
                <c:pt idx="4035">
                  <c:v>0.50263704861111114</c:v>
                </c:pt>
                <c:pt idx="4036">
                  <c:v>0.50264862268518518</c:v>
                </c:pt>
                <c:pt idx="4037">
                  <c:v>0.50266019675925933</c:v>
                </c:pt>
                <c:pt idx="4038">
                  <c:v>0.50267177083333336</c:v>
                </c:pt>
                <c:pt idx="4039">
                  <c:v>0.5026833449074074</c:v>
                </c:pt>
                <c:pt idx="4040">
                  <c:v>0.50269491898148144</c:v>
                </c:pt>
                <c:pt idx="4041">
                  <c:v>0.50270649305555559</c:v>
                </c:pt>
                <c:pt idx="4042">
                  <c:v>0.50271806712962963</c:v>
                </c:pt>
              </c:numCache>
            </c:numRef>
          </c:xVal>
          <c:yVal>
            <c:numRef>
              <c:f>'Sheet3 (2)'!$D$2:$D$4044</c:f>
              <c:numCache>
                <c:formatCode>0.000</c:formatCode>
                <c:ptCount val="4043"/>
                <c:pt idx="0">
                  <c:v>0.83775329589843806</c:v>
                </c:pt>
                <c:pt idx="1">
                  <c:v>0.83775329589843806</c:v>
                </c:pt>
                <c:pt idx="2">
                  <c:v>0.8377685546875</c:v>
                </c:pt>
                <c:pt idx="3">
                  <c:v>0.83778381347656306</c:v>
                </c:pt>
                <c:pt idx="4">
                  <c:v>0.83778381347656306</c:v>
                </c:pt>
                <c:pt idx="5">
                  <c:v>0.83778381347656306</c:v>
                </c:pt>
                <c:pt idx="6">
                  <c:v>0.837799072265625</c:v>
                </c:pt>
                <c:pt idx="7">
                  <c:v>0.837799072265625</c:v>
                </c:pt>
                <c:pt idx="8">
                  <c:v>0.83781433105468806</c:v>
                </c:pt>
                <c:pt idx="9">
                  <c:v>0.83781433105468806</c:v>
                </c:pt>
                <c:pt idx="10">
                  <c:v>0.83782958984375</c:v>
                </c:pt>
                <c:pt idx="11">
                  <c:v>0.83782958984375</c:v>
                </c:pt>
                <c:pt idx="12">
                  <c:v>0.83782958984375</c:v>
                </c:pt>
                <c:pt idx="13">
                  <c:v>0.83784484863281306</c:v>
                </c:pt>
                <c:pt idx="14">
                  <c:v>0.83784484863281306</c:v>
                </c:pt>
                <c:pt idx="15">
                  <c:v>0.837860107421875</c:v>
                </c:pt>
                <c:pt idx="16">
                  <c:v>0.837860107421875</c:v>
                </c:pt>
                <c:pt idx="17">
                  <c:v>0.837860107421875</c:v>
                </c:pt>
                <c:pt idx="18">
                  <c:v>0.83787536621093806</c:v>
                </c:pt>
                <c:pt idx="19">
                  <c:v>0.83787536621093806</c:v>
                </c:pt>
                <c:pt idx="20">
                  <c:v>0.837890625</c:v>
                </c:pt>
                <c:pt idx="21">
                  <c:v>0.837890625</c:v>
                </c:pt>
                <c:pt idx="22">
                  <c:v>0.837890625</c:v>
                </c:pt>
                <c:pt idx="23">
                  <c:v>0.83790588378906306</c:v>
                </c:pt>
                <c:pt idx="24">
                  <c:v>0.83790588378906306</c:v>
                </c:pt>
                <c:pt idx="25">
                  <c:v>0.83790588378906306</c:v>
                </c:pt>
                <c:pt idx="26">
                  <c:v>0.837921142578125</c:v>
                </c:pt>
                <c:pt idx="27">
                  <c:v>0.837921142578125</c:v>
                </c:pt>
                <c:pt idx="28">
                  <c:v>0.83793640136718806</c:v>
                </c:pt>
                <c:pt idx="29">
                  <c:v>0.83793640136718806</c:v>
                </c:pt>
                <c:pt idx="30">
                  <c:v>0.83793640136718806</c:v>
                </c:pt>
                <c:pt idx="31">
                  <c:v>0.838134765625</c:v>
                </c:pt>
                <c:pt idx="32">
                  <c:v>0.83830261230468806</c:v>
                </c:pt>
                <c:pt idx="33">
                  <c:v>0.83836364746093806</c:v>
                </c:pt>
                <c:pt idx="34">
                  <c:v>0.83837890625</c:v>
                </c:pt>
                <c:pt idx="35">
                  <c:v>0.83839416503906306</c:v>
                </c:pt>
                <c:pt idx="36">
                  <c:v>0.838409423828125</c:v>
                </c:pt>
                <c:pt idx="37">
                  <c:v>0.83842468261718806</c:v>
                </c:pt>
                <c:pt idx="38">
                  <c:v>0.83842468261718806</c:v>
                </c:pt>
                <c:pt idx="39">
                  <c:v>0.83843994140625</c:v>
                </c:pt>
                <c:pt idx="40">
                  <c:v>0.83843994140625</c:v>
                </c:pt>
                <c:pt idx="41">
                  <c:v>0.83843994140625</c:v>
                </c:pt>
                <c:pt idx="42">
                  <c:v>0.83845520019531306</c:v>
                </c:pt>
                <c:pt idx="43">
                  <c:v>0.83845520019531306</c:v>
                </c:pt>
                <c:pt idx="44">
                  <c:v>0.838470458984375</c:v>
                </c:pt>
                <c:pt idx="45">
                  <c:v>0.838470458984375</c:v>
                </c:pt>
                <c:pt idx="46">
                  <c:v>0.838470458984375</c:v>
                </c:pt>
                <c:pt idx="47">
                  <c:v>0.83848571777343806</c:v>
                </c:pt>
                <c:pt idx="48">
                  <c:v>0.83848571777343806</c:v>
                </c:pt>
                <c:pt idx="49">
                  <c:v>0.83848571777343806</c:v>
                </c:pt>
                <c:pt idx="50">
                  <c:v>0.8385009765625</c:v>
                </c:pt>
                <c:pt idx="51">
                  <c:v>0.8385009765625</c:v>
                </c:pt>
                <c:pt idx="52">
                  <c:v>0.83851623535156306</c:v>
                </c:pt>
                <c:pt idx="53">
                  <c:v>0.8385009765625</c:v>
                </c:pt>
                <c:pt idx="54">
                  <c:v>0.83851623535156306</c:v>
                </c:pt>
                <c:pt idx="55">
                  <c:v>0.838531494140625</c:v>
                </c:pt>
                <c:pt idx="56">
                  <c:v>0.838531494140625</c:v>
                </c:pt>
                <c:pt idx="57">
                  <c:v>0.838531494140625</c:v>
                </c:pt>
                <c:pt idx="58">
                  <c:v>0.838531494140625</c:v>
                </c:pt>
                <c:pt idx="59">
                  <c:v>0.83854675292968806</c:v>
                </c:pt>
                <c:pt idx="60">
                  <c:v>0.83854675292968806</c:v>
                </c:pt>
                <c:pt idx="61">
                  <c:v>0.83854675292968806</c:v>
                </c:pt>
                <c:pt idx="62">
                  <c:v>0.83854675292968806</c:v>
                </c:pt>
                <c:pt idx="63">
                  <c:v>0.83856201171875</c:v>
                </c:pt>
                <c:pt idx="64">
                  <c:v>0.83856201171875</c:v>
                </c:pt>
                <c:pt idx="65">
                  <c:v>0.83856201171875</c:v>
                </c:pt>
                <c:pt idx="66">
                  <c:v>0.83857727050781306</c:v>
                </c:pt>
                <c:pt idx="67">
                  <c:v>0.83857727050781306</c:v>
                </c:pt>
                <c:pt idx="68">
                  <c:v>0.838592529296875</c:v>
                </c:pt>
                <c:pt idx="69">
                  <c:v>0.838592529296875</c:v>
                </c:pt>
                <c:pt idx="70">
                  <c:v>0.838592529296875</c:v>
                </c:pt>
                <c:pt idx="71">
                  <c:v>0.838592529296875</c:v>
                </c:pt>
                <c:pt idx="72">
                  <c:v>0.83860778808593806</c:v>
                </c:pt>
                <c:pt idx="73">
                  <c:v>0.83860778808593806</c:v>
                </c:pt>
                <c:pt idx="74">
                  <c:v>0.83860778808593806</c:v>
                </c:pt>
                <c:pt idx="75">
                  <c:v>0.83860778808593806</c:v>
                </c:pt>
                <c:pt idx="76">
                  <c:v>0.838623046875</c:v>
                </c:pt>
                <c:pt idx="77">
                  <c:v>0.83868408203125</c:v>
                </c:pt>
                <c:pt idx="78">
                  <c:v>0.8387451171875</c:v>
                </c:pt>
                <c:pt idx="79">
                  <c:v>0.83876037597656306</c:v>
                </c:pt>
                <c:pt idx="80">
                  <c:v>0.83876037597656306</c:v>
                </c:pt>
                <c:pt idx="81">
                  <c:v>0.838775634765625</c:v>
                </c:pt>
                <c:pt idx="82">
                  <c:v>0.838775634765625</c:v>
                </c:pt>
                <c:pt idx="83">
                  <c:v>0.83879089355468806</c:v>
                </c:pt>
                <c:pt idx="84">
                  <c:v>0.83880615234375</c:v>
                </c:pt>
                <c:pt idx="85">
                  <c:v>0.83880615234375</c:v>
                </c:pt>
                <c:pt idx="86">
                  <c:v>0.83880615234375</c:v>
                </c:pt>
                <c:pt idx="87">
                  <c:v>0.83882141113281306</c:v>
                </c:pt>
                <c:pt idx="88">
                  <c:v>0.83882141113281306</c:v>
                </c:pt>
                <c:pt idx="89">
                  <c:v>0.83882141113281306</c:v>
                </c:pt>
                <c:pt idx="90">
                  <c:v>0.83882141113281306</c:v>
                </c:pt>
                <c:pt idx="91">
                  <c:v>0.83882141113281306</c:v>
                </c:pt>
                <c:pt idx="92">
                  <c:v>0.838836669921875</c:v>
                </c:pt>
                <c:pt idx="93">
                  <c:v>0.838836669921875</c:v>
                </c:pt>
                <c:pt idx="94">
                  <c:v>0.83885192871093806</c:v>
                </c:pt>
                <c:pt idx="95">
                  <c:v>0.83885192871093806</c:v>
                </c:pt>
                <c:pt idx="96">
                  <c:v>0.83885192871093806</c:v>
                </c:pt>
                <c:pt idx="97">
                  <c:v>0.83885192871093806</c:v>
                </c:pt>
                <c:pt idx="98">
                  <c:v>0.8388671875</c:v>
                </c:pt>
                <c:pt idx="99">
                  <c:v>0.8388671875</c:v>
                </c:pt>
                <c:pt idx="100">
                  <c:v>0.8388671875</c:v>
                </c:pt>
                <c:pt idx="101">
                  <c:v>0.8388671875</c:v>
                </c:pt>
                <c:pt idx="102">
                  <c:v>0.83888244628906306</c:v>
                </c:pt>
                <c:pt idx="103">
                  <c:v>0.83888244628906306</c:v>
                </c:pt>
                <c:pt idx="104">
                  <c:v>0.83888244628906306</c:v>
                </c:pt>
                <c:pt idx="105">
                  <c:v>0.838897705078125</c:v>
                </c:pt>
                <c:pt idx="106">
                  <c:v>0.838897705078125</c:v>
                </c:pt>
                <c:pt idx="107">
                  <c:v>0.838897705078125</c:v>
                </c:pt>
                <c:pt idx="108">
                  <c:v>0.838897705078125</c:v>
                </c:pt>
                <c:pt idx="109">
                  <c:v>0.83891296386718806</c:v>
                </c:pt>
                <c:pt idx="110">
                  <c:v>0.83891296386718806</c:v>
                </c:pt>
                <c:pt idx="111">
                  <c:v>0.83892822265625</c:v>
                </c:pt>
                <c:pt idx="112">
                  <c:v>0.83894348144531306</c:v>
                </c:pt>
                <c:pt idx="113">
                  <c:v>0.83894348144531306</c:v>
                </c:pt>
                <c:pt idx="114">
                  <c:v>0.838958740234375</c:v>
                </c:pt>
                <c:pt idx="115">
                  <c:v>0.83897399902343806</c:v>
                </c:pt>
                <c:pt idx="116">
                  <c:v>0.83897399902343806</c:v>
                </c:pt>
                <c:pt idx="117">
                  <c:v>0.8389892578125</c:v>
                </c:pt>
                <c:pt idx="118">
                  <c:v>0.83900451660156306</c:v>
                </c:pt>
                <c:pt idx="119">
                  <c:v>0.839019775390625</c:v>
                </c:pt>
                <c:pt idx="120">
                  <c:v>0.839019775390625</c:v>
                </c:pt>
                <c:pt idx="121">
                  <c:v>0.83903503417968806</c:v>
                </c:pt>
                <c:pt idx="122">
                  <c:v>0.83905029296875</c:v>
                </c:pt>
                <c:pt idx="123">
                  <c:v>0.83906555175781306</c:v>
                </c:pt>
                <c:pt idx="124">
                  <c:v>0.839080810546875</c:v>
                </c:pt>
                <c:pt idx="125">
                  <c:v>0.83909606933593806</c:v>
                </c:pt>
                <c:pt idx="126">
                  <c:v>0.839111328125</c:v>
                </c:pt>
                <c:pt idx="127">
                  <c:v>0.83912658691406306</c:v>
                </c:pt>
                <c:pt idx="128">
                  <c:v>0.839141845703125</c:v>
                </c:pt>
                <c:pt idx="129">
                  <c:v>0.839141845703125</c:v>
                </c:pt>
                <c:pt idx="130">
                  <c:v>0.83917236328125</c:v>
                </c:pt>
                <c:pt idx="131">
                  <c:v>0.83918762207031306</c:v>
                </c:pt>
                <c:pt idx="132">
                  <c:v>0.839202880859375</c:v>
                </c:pt>
                <c:pt idx="133">
                  <c:v>0.839202880859375</c:v>
                </c:pt>
                <c:pt idx="134">
                  <c:v>0.83921813964843806</c:v>
                </c:pt>
                <c:pt idx="135">
                  <c:v>0.8392333984375</c:v>
                </c:pt>
                <c:pt idx="136">
                  <c:v>0.8392333984375</c:v>
                </c:pt>
                <c:pt idx="137">
                  <c:v>0.839263916015625</c:v>
                </c:pt>
                <c:pt idx="138">
                  <c:v>0.83927917480468806</c:v>
                </c:pt>
                <c:pt idx="139">
                  <c:v>0.83927917480468806</c:v>
                </c:pt>
                <c:pt idx="140">
                  <c:v>0.83929443359375</c:v>
                </c:pt>
                <c:pt idx="141">
                  <c:v>0.83930969238281306</c:v>
                </c:pt>
                <c:pt idx="142">
                  <c:v>0.839324951171875</c:v>
                </c:pt>
                <c:pt idx="143">
                  <c:v>0.83934020996093806</c:v>
                </c:pt>
                <c:pt idx="144">
                  <c:v>0.83935546875</c:v>
                </c:pt>
                <c:pt idx="145">
                  <c:v>0.83935546875</c:v>
                </c:pt>
                <c:pt idx="146">
                  <c:v>0.839385986328125</c:v>
                </c:pt>
                <c:pt idx="147">
                  <c:v>0.83940124511718806</c:v>
                </c:pt>
                <c:pt idx="148">
                  <c:v>0.83940124511718806</c:v>
                </c:pt>
                <c:pt idx="149">
                  <c:v>0.83941650390625</c:v>
                </c:pt>
                <c:pt idx="150">
                  <c:v>0.83943176269531306</c:v>
                </c:pt>
                <c:pt idx="151">
                  <c:v>0.839447021484375</c:v>
                </c:pt>
                <c:pt idx="152">
                  <c:v>0.83946228027343806</c:v>
                </c:pt>
                <c:pt idx="153">
                  <c:v>0.8394775390625</c:v>
                </c:pt>
                <c:pt idx="154">
                  <c:v>0.83949279785156306</c:v>
                </c:pt>
                <c:pt idx="155">
                  <c:v>0.839508056640625</c:v>
                </c:pt>
                <c:pt idx="156">
                  <c:v>0.83952331542968806</c:v>
                </c:pt>
                <c:pt idx="157">
                  <c:v>0.83952331542968806</c:v>
                </c:pt>
                <c:pt idx="158">
                  <c:v>0.83953857421875</c:v>
                </c:pt>
                <c:pt idx="159">
                  <c:v>0.83955383300781306</c:v>
                </c:pt>
                <c:pt idx="160">
                  <c:v>0.839569091796875</c:v>
                </c:pt>
                <c:pt idx="161">
                  <c:v>0.83958435058593806</c:v>
                </c:pt>
                <c:pt idx="162">
                  <c:v>0.83958435058593806</c:v>
                </c:pt>
                <c:pt idx="163">
                  <c:v>0.839599609375</c:v>
                </c:pt>
                <c:pt idx="164">
                  <c:v>0.83961486816406306</c:v>
                </c:pt>
                <c:pt idx="165">
                  <c:v>0.839630126953125</c:v>
                </c:pt>
                <c:pt idx="166">
                  <c:v>0.839630126953125</c:v>
                </c:pt>
                <c:pt idx="167">
                  <c:v>0.83964538574218806</c:v>
                </c:pt>
                <c:pt idx="168">
                  <c:v>0.83966064453125</c:v>
                </c:pt>
                <c:pt idx="169">
                  <c:v>0.83967590332031306</c:v>
                </c:pt>
                <c:pt idx="170">
                  <c:v>0.83967590332031306</c:v>
                </c:pt>
                <c:pt idx="171">
                  <c:v>0.839691162109375</c:v>
                </c:pt>
                <c:pt idx="172">
                  <c:v>0.83970642089843806</c:v>
                </c:pt>
                <c:pt idx="173">
                  <c:v>0.83970642089843806</c:v>
                </c:pt>
                <c:pt idx="174">
                  <c:v>0.8397216796875</c:v>
                </c:pt>
                <c:pt idx="175">
                  <c:v>0.83973693847656306</c:v>
                </c:pt>
                <c:pt idx="176">
                  <c:v>0.83973693847656306</c:v>
                </c:pt>
                <c:pt idx="177">
                  <c:v>0.839752197265625</c:v>
                </c:pt>
                <c:pt idx="178">
                  <c:v>0.83976745605468806</c:v>
                </c:pt>
                <c:pt idx="179">
                  <c:v>0.83976745605468806</c:v>
                </c:pt>
                <c:pt idx="180">
                  <c:v>0.83976745605468806</c:v>
                </c:pt>
                <c:pt idx="181">
                  <c:v>0.83978271484375</c:v>
                </c:pt>
                <c:pt idx="182">
                  <c:v>0.83979797363281306</c:v>
                </c:pt>
                <c:pt idx="183">
                  <c:v>0.83979797363281306</c:v>
                </c:pt>
                <c:pt idx="184">
                  <c:v>0.839813232421875</c:v>
                </c:pt>
                <c:pt idx="185">
                  <c:v>0.83982849121093806</c:v>
                </c:pt>
                <c:pt idx="186">
                  <c:v>0.83982849121093806</c:v>
                </c:pt>
                <c:pt idx="187">
                  <c:v>0.83982849121093806</c:v>
                </c:pt>
                <c:pt idx="188">
                  <c:v>0.83984375</c:v>
                </c:pt>
                <c:pt idx="189">
                  <c:v>0.83984375</c:v>
                </c:pt>
                <c:pt idx="190">
                  <c:v>0.83985900878906306</c:v>
                </c:pt>
                <c:pt idx="191">
                  <c:v>0.83985900878906306</c:v>
                </c:pt>
                <c:pt idx="192">
                  <c:v>0.83985900878906306</c:v>
                </c:pt>
                <c:pt idx="193">
                  <c:v>0.839874267578125</c:v>
                </c:pt>
                <c:pt idx="194">
                  <c:v>0.83988952636718806</c:v>
                </c:pt>
                <c:pt idx="195">
                  <c:v>0.83988952636718806</c:v>
                </c:pt>
                <c:pt idx="196">
                  <c:v>0.83990478515625</c:v>
                </c:pt>
                <c:pt idx="197">
                  <c:v>0.83990478515625</c:v>
                </c:pt>
                <c:pt idx="198">
                  <c:v>0.83990478515625</c:v>
                </c:pt>
                <c:pt idx="199">
                  <c:v>0.83990478515625</c:v>
                </c:pt>
                <c:pt idx="200">
                  <c:v>0.83992004394531306</c:v>
                </c:pt>
                <c:pt idx="201">
                  <c:v>0.83992004394531306</c:v>
                </c:pt>
                <c:pt idx="202">
                  <c:v>0.83992004394531306</c:v>
                </c:pt>
                <c:pt idx="203">
                  <c:v>0.839935302734375</c:v>
                </c:pt>
                <c:pt idx="204">
                  <c:v>0.839935302734375</c:v>
                </c:pt>
                <c:pt idx="205">
                  <c:v>0.839935302734375</c:v>
                </c:pt>
                <c:pt idx="206">
                  <c:v>0.839935302734375</c:v>
                </c:pt>
                <c:pt idx="207">
                  <c:v>0.839935302734375</c:v>
                </c:pt>
                <c:pt idx="208">
                  <c:v>0.839935302734375</c:v>
                </c:pt>
                <c:pt idx="209">
                  <c:v>0.83995056152343806</c:v>
                </c:pt>
                <c:pt idx="210">
                  <c:v>0.83995056152343806</c:v>
                </c:pt>
                <c:pt idx="211">
                  <c:v>0.83995056152343806</c:v>
                </c:pt>
                <c:pt idx="212">
                  <c:v>0.83995056152343806</c:v>
                </c:pt>
                <c:pt idx="213">
                  <c:v>0.83995056152343806</c:v>
                </c:pt>
                <c:pt idx="214">
                  <c:v>0.83995056152343806</c:v>
                </c:pt>
                <c:pt idx="215">
                  <c:v>0.8399658203125</c:v>
                </c:pt>
                <c:pt idx="216">
                  <c:v>0.8399658203125</c:v>
                </c:pt>
                <c:pt idx="217">
                  <c:v>0.8399658203125</c:v>
                </c:pt>
                <c:pt idx="218">
                  <c:v>0.8399658203125</c:v>
                </c:pt>
                <c:pt idx="219">
                  <c:v>0.8399658203125</c:v>
                </c:pt>
                <c:pt idx="220">
                  <c:v>0.8399658203125</c:v>
                </c:pt>
                <c:pt idx="221">
                  <c:v>0.83995056152343806</c:v>
                </c:pt>
                <c:pt idx="222">
                  <c:v>0.83995056152343806</c:v>
                </c:pt>
                <c:pt idx="223">
                  <c:v>0.83995056152343806</c:v>
                </c:pt>
                <c:pt idx="224">
                  <c:v>0.83995056152343806</c:v>
                </c:pt>
                <c:pt idx="225">
                  <c:v>0.83995056152343806</c:v>
                </c:pt>
                <c:pt idx="226">
                  <c:v>0.83995056152343806</c:v>
                </c:pt>
                <c:pt idx="227">
                  <c:v>0.83995056152343806</c:v>
                </c:pt>
                <c:pt idx="228">
                  <c:v>0.83995056152343806</c:v>
                </c:pt>
                <c:pt idx="229">
                  <c:v>0.839935302734375</c:v>
                </c:pt>
                <c:pt idx="230">
                  <c:v>0.839935302734375</c:v>
                </c:pt>
                <c:pt idx="231">
                  <c:v>0.839935302734375</c:v>
                </c:pt>
                <c:pt idx="232">
                  <c:v>0.839935302734375</c:v>
                </c:pt>
                <c:pt idx="233">
                  <c:v>0.83992004394531306</c:v>
                </c:pt>
                <c:pt idx="234">
                  <c:v>0.83992004394531306</c:v>
                </c:pt>
                <c:pt idx="235">
                  <c:v>0.83990478515625</c:v>
                </c:pt>
                <c:pt idx="236">
                  <c:v>0.83992004394531306</c:v>
                </c:pt>
                <c:pt idx="237">
                  <c:v>0.83990478515625</c:v>
                </c:pt>
                <c:pt idx="238">
                  <c:v>0.83988952636718806</c:v>
                </c:pt>
                <c:pt idx="239">
                  <c:v>0.83988952636718806</c:v>
                </c:pt>
                <c:pt idx="240">
                  <c:v>0.83988952636718806</c:v>
                </c:pt>
                <c:pt idx="241">
                  <c:v>0.839874267578125</c:v>
                </c:pt>
                <c:pt idx="242">
                  <c:v>0.83985900878906306</c:v>
                </c:pt>
                <c:pt idx="243">
                  <c:v>0.83985900878906306</c:v>
                </c:pt>
                <c:pt idx="244">
                  <c:v>0.83985900878906306</c:v>
                </c:pt>
                <c:pt idx="245">
                  <c:v>0.83984375</c:v>
                </c:pt>
                <c:pt idx="246">
                  <c:v>0.83982849121093806</c:v>
                </c:pt>
                <c:pt idx="247">
                  <c:v>0.83982849121093806</c:v>
                </c:pt>
                <c:pt idx="248">
                  <c:v>0.83982849121093806</c:v>
                </c:pt>
                <c:pt idx="249">
                  <c:v>0.83979797363281306</c:v>
                </c:pt>
                <c:pt idx="250">
                  <c:v>0.83979797363281306</c:v>
                </c:pt>
                <c:pt idx="251">
                  <c:v>0.83979797363281306</c:v>
                </c:pt>
                <c:pt idx="252">
                  <c:v>0.83978271484375</c:v>
                </c:pt>
                <c:pt idx="253">
                  <c:v>0.83976745605468806</c:v>
                </c:pt>
                <c:pt idx="254">
                  <c:v>0.839752197265625</c:v>
                </c:pt>
                <c:pt idx="255">
                  <c:v>0.839752197265625</c:v>
                </c:pt>
                <c:pt idx="256">
                  <c:v>0.83973693847656306</c:v>
                </c:pt>
                <c:pt idx="257">
                  <c:v>0.8397216796875</c:v>
                </c:pt>
                <c:pt idx="258">
                  <c:v>0.8397216796875</c:v>
                </c:pt>
                <c:pt idx="259">
                  <c:v>0.83970642089843806</c:v>
                </c:pt>
                <c:pt idx="260">
                  <c:v>0.839691162109375</c:v>
                </c:pt>
                <c:pt idx="261">
                  <c:v>0.83967590332031306</c:v>
                </c:pt>
                <c:pt idx="262">
                  <c:v>0.83966064453125</c:v>
                </c:pt>
                <c:pt idx="263">
                  <c:v>0.83964538574218806</c:v>
                </c:pt>
                <c:pt idx="264">
                  <c:v>0.839630126953125</c:v>
                </c:pt>
                <c:pt idx="265">
                  <c:v>0.83961486816406306</c:v>
                </c:pt>
                <c:pt idx="266">
                  <c:v>0.839599609375</c:v>
                </c:pt>
                <c:pt idx="267">
                  <c:v>0.83958435058593806</c:v>
                </c:pt>
                <c:pt idx="268">
                  <c:v>0.83958435058593806</c:v>
                </c:pt>
                <c:pt idx="269">
                  <c:v>0.83955383300781306</c:v>
                </c:pt>
                <c:pt idx="270">
                  <c:v>0.83953857421875</c:v>
                </c:pt>
                <c:pt idx="271">
                  <c:v>0.83952331542968806</c:v>
                </c:pt>
                <c:pt idx="272">
                  <c:v>0.839508056640625</c:v>
                </c:pt>
                <c:pt idx="273">
                  <c:v>0.83949279785156306</c:v>
                </c:pt>
                <c:pt idx="274">
                  <c:v>0.8394775390625</c:v>
                </c:pt>
                <c:pt idx="275">
                  <c:v>0.83946228027343806</c:v>
                </c:pt>
                <c:pt idx="276">
                  <c:v>0.83943176269531306</c:v>
                </c:pt>
                <c:pt idx="277">
                  <c:v>0.83941650390625</c:v>
                </c:pt>
                <c:pt idx="278">
                  <c:v>0.83940124511718806</c:v>
                </c:pt>
                <c:pt idx="279">
                  <c:v>0.83937072753906306</c:v>
                </c:pt>
                <c:pt idx="280">
                  <c:v>0.83935546875</c:v>
                </c:pt>
                <c:pt idx="281">
                  <c:v>0.83934020996093806</c:v>
                </c:pt>
                <c:pt idx="282">
                  <c:v>0.839324951171875</c:v>
                </c:pt>
                <c:pt idx="283">
                  <c:v>0.83929443359375</c:v>
                </c:pt>
                <c:pt idx="284">
                  <c:v>0.83927917480468806</c:v>
                </c:pt>
                <c:pt idx="285">
                  <c:v>0.839263916015625</c:v>
                </c:pt>
                <c:pt idx="286">
                  <c:v>0.8392333984375</c:v>
                </c:pt>
                <c:pt idx="287">
                  <c:v>0.83921813964843806</c:v>
                </c:pt>
                <c:pt idx="288">
                  <c:v>0.83918762207031306</c:v>
                </c:pt>
                <c:pt idx="289">
                  <c:v>0.83917236328125</c:v>
                </c:pt>
                <c:pt idx="290">
                  <c:v>0.839141845703125</c:v>
                </c:pt>
                <c:pt idx="291">
                  <c:v>0.83912658691406306</c:v>
                </c:pt>
                <c:pt idx="292">
                  <c:v>0.83909606933593806</c:v>
                </c:pt>
                <c:pt idx="293">
                  <c:v>0.839080810546875</c:v>
                </c:pt>
                <c:pt idx="294">
                  <c:v>0.83905029296875</c:v>
                </c:pt>
                <c:pt idx="295">
                  <c:v>0.83903503417968806</c:v>
                </c:pt>
                <c:pt idx="296">
                  <c:v>0.83882141113281306</c:v>
                </c:pt>
                <c:pt idx="297">
                  <c:v>0.83888244628906306</c:v>
                </c:pt>
                <c:pt idx="298">
                  <c:v>0.83885192871093806</c:v>
                </c:pt>
                <c:pt idx="299">
                  <c:v>0.83892822265625</c:v>
                </c:pt>
                <c:pt idx="300">
                  <c:v>0.838897705078125</c:v>
                </c:pt>
                <c:pt idx="301">
                  <c:v>0.8388671875</c:v>
                </c:pt>
                <c:pt idx="302">
                  <c:v>0.838836669921875</c:v>
                </c:pt>
                <c:pt idx="303">
                  <c:v>0.83882141113281306</c:v>
                </c:pt>
                <c:pt idx="304">
                  <c:v>0.83879089355468806</c:v>
                </c:pt>
                <c:pt idx="305">
                  <c:v>0.83876037597656306</c:v>
                </c:pt>
                <c:pt idx="306">
                  <c:v>0.83872985839843806</c:v>
                </c:pt>
                <c:pt idx="307">
                  <c:v>0.83869934082031306</c:v>
                </c:pt>
                <c:pt idx="308">
                  <c:v>0.83866882324218806</c:v>
                </c:pt>
                <c:pt idx="309">
                  <c:v>0.838653564453125</c:v>
                </c:pt>
                <c:pt idx="310">
                  <c:v>0.83860778808593806</c:v>
                </c:pt>
                <c:pt idx="311">
                  <c:v>0.838592529296875</c:v>
                </c:pt>
                <c:pt idx="312">
                  <c:v>0.83856201171875</c:v>
                </c:pt>
                <c:pt idx="313">
                  <c:v>0.838531494140625</c:v>
                </c:pt>
                <c:pt idx="314">
                  <c:v>0.8385009765625</c:v>
                </c:pt>
                <c:pt idx="315">
                  <c:v>0.838470458984375</c:v>
                </c:pt>
                <c:pt idx="316">
                  <c:v>0.83833312988281306</c:v>
                </c:pt>
                <c:pt idx="317">
                  <c:v>0.838409423828125</c:v>
                </c:pt>
                <c:pt idx="318">
                  <c:v>0.83836364746093806</c:v>
                </c:pt>
                <c:pt idx="319">
                  <c:v>0.83833312988281306</c:v>
                </c:pt>
                <c:pt idx="320">
                  <c:v>0.83830261230468806</c:v>
                </c:pt>
                <c:pt idx="321">
                  <c:v>0.83827209472656306</c:v>
                </c:pt>
                <c:pt idx="322">
                  <c:v>0.83824157714843806</c:v>
                </c:pt>
                <c:pt idx="323">
                  <c:v>0.83819580078125</c:v>
                </c:pt>
                <c:pt idx="324">
                  <c:v>0.838165283203125</c:v>
                </c:pt>
                <c:pt idx="325">
                  <c:v>0.83815002441406306</c:v>
                </c:pt>
                <c:pt idx="326">
                  <c:v>0.838104248046875</c:v>
                </c:pt>
                <c:pt idx="327">
                  <c:v>0.83807373046875</c:v>
                </c:pt>
                <c:pt idx="328">
                  <c:v>0.83802795410156306</c:v>
                </c:pt>
                <c:pt idx="329">
                  <c:v>0.83799743652343806</c:v>
                </c:pt>
                <c:pt idx="330">
                  <c:v>0.83796691894531306</c:v>
                </c:pt>
                <c:pt idx="331">
                  <c:v>0.837921142578125</c:v>
                </c:pt>
                <c:pt idx="332">
                  <c:v>0.837890625</c:v>
                </c:pt>
                <c:pt idx="333">
                  <c:v>0.83784484863281306</c:v>
                </c:pt>
                <c:pt idx="334">
                  <c:v>0.83781433105468806</c:v>
                </c:pt>
                <c:pt idx="335">
                  <c:v>0.8377685546875</c:v>
                </c:pt>
                <c:pt idx="336">
                  <c:v>0.837738037109375</c:v>
                </c:pt>
                <c:pt idx="337">
                  <c:v>0.83769226074218806</c:v>
                </c:pt>
                <c:pt idx="338">
                  <c:v>0.83766174316406306</c:v>
                </c:pt>
                <c:pt idx="339">
                  <c:v>0.83763122558593806</c:v>
                </c:pt>
                <c:pt idx="340">
                  <c:v>0.83758544921875</c:v>
                </c:pt>
                <c:pt idx="341">
                  <c:v>0.83753967285156306</c:v>
                </c:pt>
                <c:pt idx="342">
                  <c:v>0.837493896484375</c:v>
                </c:pt>
                <c:pt idx="343">
                  <c:v>0.83746337890625</c:v>
                </c:pt>
                <c:pt idx="344">
                  <c:v>0.83741760253906306</c:v>
                </c:pt>
                <c:pt idx="345">
                  <c:v>0.83738708496093806</c:v>
                </c:pt>
                <c:pt idx="346">
                  <c:v>0.83734130859375</c:v>
                </c:pt>
                <c:pt idx="347">
                  <c:v>0.83729553222656306</c:v>
                </c:pt>
                <c:pt idx="348">
                  <c:v>0.837249755859375</c:v>
                </c:pt>
                <c:pt idx="349">
                  <c:v>0.83720397949218806</c:v>
                </c:pt>
                <c:pt idx="350">
                  <c:v>0.83717346191406306</c:v>
                </c:pt>
                <c:pt idx="351">
                  <c:v>0.837127685546875</c:v>
                </c:pt>
                <c:pt idx="352">
                  <c:v>0.83708190917968806</c:v>
                </c:pt>
                <c:pt idx="353">
                  <c:v>0.8370361328125</c:v>
                </c:pt>
                <c:pt idx="354">
                  <c:v>0.83699035644531306</c:v>
                </c:pt>
                <c:pt idx="355">
                  <c:v>0.836944580078125</c:v>
                </c:pt>
                <c:pt idx="356">
                  <c:v>0.83680725097656306</c:v>
                </c:pt>
                <c:pt idx="357">
                  <c:v>0.83683776855468806</c:v>
                </c:pt>
                <c:pt idx="358">
                  <c:v>0.83680725097656306</c:v>
                </c:pt>
                <c:pt idx="359">
                  <c:v>0.836761474609375</c:v>
                </c:pt>
                <c:pt idx="360">
                  <c:v>0.83671569824218806</c:v>
                </c:pt>
                <c:pt idx="361">
                  <c:v>0.836669921875</c:v>
                </c:pt>
                <c:pt idx="362">
                  <c:v>0.83662414550781306</c:v>
                </c:pt>
                <c:pt idx="363">
                  <c:v>0.836578369140625</c:v>
                </c:pt>
                <c:pt idx="364">
                  <c:v>0.83653259277343806</c:v>
                </c:pt>
                <c:pt idx="365">
                  <c:v>0.83648681640625</c:v>
                </c:pt>
                <c:pt idx="366">
                  <c:v>0.83644104003906306</c:v>
                </c:pt>
                <c:pt idx="367">
                  <c:v>0.836395263671875</c:v>
                </c:pt>
                <c:pt idx="368">
                  <c:v>0.836334228515625</c:v>
                </c:pt>
                <c:pt idx="369">
                  <c:v>0.83628845214843806</c:v>
                </c:pt>
                <c:pt idx="370">
                  <c:v>0.83624267578125</c:v>
                </c:pt>
                <c:pt idx="371">
                  <c:v>0.83619689941406306</c:v>
                </c:pt>
                <c:pt idx="372">
                  <c:v>0.83613586425781306</c:v>
                </c:pt>
                <c:pt idx="373">
                  <c:v>0.836090087890625</c:v>
                </c:pt>
                <c:pt idx="374">
                  <c:v>0.83604431152343806</c:v>
                </c:pt>
                <c:pt idx="375">
                  <c:v>0.83598327636718806</c:v>
                </c:pt>
                <c:pt idx="376">
                  <c:v>0.8359375</c:v>
                </c:pt>
                <c:pt idx="377">
                  <c:v>0.83587646484375</c:v>
                </c:pt>
                <c:pt idx="378">
                  <c:v>0.83583068847656306</c:v>
                </c:pt>
                <c:pt idx="379">
                  <c:v>0.83576965332031306</c:v>
                </c:pt>
                <c:pt idx="380">
                  <c:v>0.835723876953125</c:v>
                </c:pt>
                <c:pt idx="381">
                  <c:v>0.83567810058593806</c:v>
                </c:pt>
                <c:pt idx="382">
                  <c:v>0.83561706542968806</c:v>
                </c:pt>
                <c:pt idx="383">
                  <c:v>0.83555603027343806</c:v>
                </c:pt>
                <c:pt idx="384">
                  <c:v>0.83551025390625</c:v>
                </c:pt>
                <c:pt idx="385">
                  <c:v>0.83546447753906306</c:v>
                </c:pt>
                <c:pt idx="386">
                  <c:v>0.83540344238281306</c:v>
                </c:pt>
                <c:pt idx="387">
                  <c:v>0.83534240722656306</c:v>
                </c:pt>
                <c:pt idx="388">
                  <c:v>0.835296630859375</c:v>
                </c:pt>
                <c:pt idx="389">
                  <c:v>0.835235595703125</c:v>
                </c:pt>
                <c:pt idx="390">
                  <c:v>0.835174560546875</c:v>
                </c:pt>
                <c:pt idx="391">
                  <c:v>0.835113525390625</c:v>
                </c:pt>
                <c:pt idx="392">
                  <c:v>0.83502197265625</c:v>
                </c:pt>
                <c:pt idx="393">
                  <c:v>0.83500671386718806</c:v>
                </c:pt>
                <c:pt idx="394">
                  <c:v>0.83494567871093806</c:v>
                </c:pt>
                <c:pt idx="395">
                  <c:v>0.83488464355468806</c:v>
                </c:pt>
                <c:pt idx="396">
                  <c:v>0.8348388671875</c:v>
                </c:pt>
                <c:pt idx="397">
                  <c:v>0.83477783203125</c:v>
                </c:pt>
                <c:pt idx="398">
                  <c:v>0.83473205566406306</c:v>
                </c:pt>
                <c:pt idx="399">
                  <c:v>0.83465576171875</c:v>
                </c:pt>
                <c:pt idx="400">
                  <c:v>0.83460998535156306</c:v>
                </c:pt>
                <c:pt idx="401">
                  <c:v>0.83453369140625</c:v>
                </c:pt>
                <c:pt idx="402">
                  <c:v>0.83447265625</c:v>
                </c:pt>
                <c:pt idx="403">
                  <c:v>0.834381103515625</c:v>
                </c:pt>
                <c:pt idx="404">
                  <c:v>0.83430480957031306</c:v>
                </c:pt>
                <c:pt idx="405">
                  <c:v>0.834197998046875</c:v>
                </c:pt>
                <c:pt idx="406">
                  <c:v>0.834075927734375</c:v>
                </c:pt>
                <c:pt idx="407">
                  <c:v>0.83393859863281306</c:v>
                </c:pt>
                <c:pt idx="408">
                  <c:v>0.833770751953125</c:v>
                </c:pt>
                <c:pt idx="409">
                  <c:v>0.83355712890625</c:v>
                </c:pt>
                <c:pt idx="410">
                  <c:v>0.83326721191406306</c:v>
                </c:pt>
                <c:pt idx="411">
                  <c:v>0.83233642578125</c:v>
                </c:pt>
                <c:pt idx="412">
                  <c:v>0.8311767578125</c:v>
                </c:pt>
                <c:pt idx="413">
                  <c:v>0.827850341796875</c:v>
                </c:pt>
                <c:pt idx="414">
                  <c:v>0.82652282714843806</c:v>
                </c:pt>
                <c:pt idx="415">
                  <c:v>0.81971740722656306</c:v>
                </c:pt>
                <c:pt idx="416">
                  <c:v>0.797760009765625</c:v>
                </c:pt>
                <c:pt idx="417">
                  <c:v>0.79412841796875</c:v>
                </c:pt>
                <c:pt idx="418">
                  <c:v>0.79017639160156306</c:v>
                </c:pt>
                <c:pt idx="419">
                  <c:v>0.78614807128906306</c:v>
                </c:pt>
                <c:pt idx="420">
                  <c:v>0.78205871582031306</c:v>
                </c:pt>
                <c:pt idx="421">
                  <c:v>0.777984619140625</c:v>
                </c:pt>
                <c:pt idx="422">
                  <c:v>0.773956298828125</c:v>
                </c:pt>
                <c:pt idx="423">
                  <c:v>0.77009582519531306</c:v>
                </c:pt>
                <c:pt idx="424">
                  <c:v>0.76634216308593806</c:v>
                </c:pt>
                <c:pt idx="425">
                  <c:v>0.762725830078125</c:v>
                </c:pt>
                <c:pt idx="426">
                  <c:v>0.75926208496093806</c:v>
                </c:pt>
                <c:pt idx="427">
                  <c:v>0.756011962890625</c:v>
                </c:pt>
                <c:pt idx="428">
                  <c:v>0.75291442871093806</c:v>
                </c:pt>
                <c:pt idx="429">
                  <c:v>0.750091552734375</c:v>
                </c:pt>
                <c:pt idx="430">
                  <c:v>0.74766540527343806</c:v>
                </c:pt>
                <c:pt idx="431">
                  <c:v>0.74543762207031306</c:v>
                </c:pt>
                <c:pt idx="432">
                  <c:v>0.74342346191406306</c:v>
                </c:pt>
                <c:pt idx="433">
                  <c:v>0.741455078125</c:v>
                </c:pt>
                <c:pt idx="434">
                  <c:v>0.7396240234375</c:v>
                </c:pt>
                <c:pt idx="435">
                  <c:v>0.73796081542968806</c:v>
                </c:pt>
                <c:pt idx="436">
                  <c:v>0.736724853515625</c:v>
                </c:pt>
                <c:pt idx="437">
                  <c:v>0.73583984375</c:v>
                </c:pt>
                <c:pt idx="438">
                  <c:v>0.73521423339843806</c:v>
                </c:pt>
                <c:pt idx="439">
                  <c:v>0.73466491699218806</c:v>
                </c:pt>
                <c:pt idx="440">
                  <c:v>0.73451232910156306</c:v>
                </c:pt>
                <c:pt idx="441">
                  <c:v>0.734649658203125</c:v>
                </c:pt>
                <c:pt idx="442">
                  <c:v>0.73423767089843806</c:v>
                </c:pt>
                <c:pt idx="443">
                  <c:v>0.749176025390625</c:v>
                </c:pt>
                <c:pt idx="444">
                  <c:v>0.7493896484375</c:v>
                </c:pt>
                <c:pt idx="445">
                  <c:v>0.74928283691406306</c:v>
                </c:pt>
                <c:pt idx="446">
                  <c:v>0.74919128417968806</c:v>
                </c:pt>
                <c:pt idx="447">
                  <c:v>0.7491455078125</c:v>
                </c:pt>
                <c:pt idx="448">
                  <c:v>0.749114990234375</c:v>
                </c:pt>
                <c:pt idx="449">
                  <c:v>0.749114990234375</c:v>
                </c:pt>
                <c:pt idx="450">
                  <c:v>0.7491455078125</c:v>
                </c:pt>
                <c:pt idx="451">
                  <c:v>0.749176025390625</c:v>
                </c:pt>
                <c:pt idx="452">
                  <c:v>0.74922180175781306</c:v>
                </c:pt>
                <c:pt idx="453">
                  <c:v>0.749298095703125</c:v>
                </c:pt>
                <c:pt idx="454">
                  <c:v>0.749359130859375</c:v>
                </c:pt>
                <c:pt idx="455">
                  <c:v>0.74946594238281306</c:v>
                </c:pt>
                <c:pt idx="456">
                  <c:v>0.74955749511718806</c:v>
                </c:pt>
                <c:pt idx="457">
                  <c:v>0.74967956542968806</c:v>
                </c:pt>
                <c:pt idx="458">
                  <c:v>0.74980163574218806</c:v>
                </c:pt>
                <c:pt idx="459">
                  <c:v>0.749908447265625</c:v>
                </c:pt>
                <c:pt idx="460">
                  <c:v>0.75001525878906306</c:v>
                </c:pt>
                <c:pt idx="461">
                  <c:v>0.75013732910156306</c:v>
                </c:pt>
                <c:pt idx="462">
                  <c:v>0.75025939941406306</c:v>
                </c:pt>
                <c:pt idx="463">
                  <c:v>0.75038146972656306</c:v>
                </c:pt>
                <c:pt idx="464">
                  <c:v>0.75050354003906306</c:v>
                </c:pt>
                <c:pt idx="465">
                  <c:v>0.75062561035156306</c:v>
                </c:pt>
                <c:pt idx="466">
                  <c:v>0.750762939453125</c:v>
                </c:pt>
                <c:pt idx="467">
                  <c:v>0.750885009765625</c:v>
                </c:pt>
                <c:pt idx="468">
                  <c:v>0.75102233886718806</c:v>
                </c:pt>
                <c:pt idx="469">
                  <c:v>0.75115966796875</c:v>
                </c:pt>
                <c:pt idx="470">
                  <c:v>0.75128173828125</c:v>
                </c:pt>
                <c:pt idx="471">
                  <c:v>0.75141906738281306</c:v>
                </c:pt>
                <c:pt idx="472">
                  <c:v>0.75154113769531306</c:v>
                </c:pt>
                <c:pt idx="473">
                  <c:v>0.751678466796875</c:v>
                </c:pt>
                <c:pt idx="474">
                  <c:v>0.75181579589843806</c:v>
                </c:pt>
                <c:pt idx="475">
                  <c:v>0.75193786621093806</c:v>
                </c:pt>
                <c:pt idx="476">
                  <c:v>0.7520751953125</c:v>
                </c:pt>
                <c:pt idx="477">
                  <c:v>0.75221252441406306</c:v>
                </c:pt>
                <c:pt idx="478">
                  <c:v>0.75233459472656306</c:v>
                </c:pt>
                <c:pt idx="479">
                  <c:v>0.752471923828125</c:v>
                </c:pt>
                <c:pt idx="480">
                  <c:v>0.752593994140625</c:v>
                </c:pt>
                <c:pt idx="481">
                  <c:v>0.752716064453125</c:v>
                </c:pt>
                <c:pt idx="482">
                  <c:v>0.75285339355468806</c:v>
                </c:pt>
                <c:pt idx="483">
                  <c:v>0.75299072265625</c:v>
                </c:pt>
                <c:pt idx="484">
                  <c:v>0.75311279296875</c:v>
                </c:pt>
                <c:pt idx="485">
                  <c:v>0.75323486328125</c:v>
                </c:pt>
                <c:pt idx="486">
                  <c:v>0.75337219238281306</c:v>
                </c:pt>
                <c:pt idx="487">
                  <c:v>0.75349426269531306</c:v>
                </c:pt>
                <c:pt idx="488">
                  <c:v>0.753631591796875</c:v>
                </c:pt>
                <c:pt idx="489">
                  <c:v>0.753753662109375</c:v>
                </c:pt>
                <c:pt idx="490">
                  <c:v>0.753875732421875</c:v>
                </c:pt>
                <c:pt idx="491">
                  <c:v>0.753997802734375</c:v>
                </c:pt>
                <c:pt idx="492">
                  <c:v>0.754119873046875</c:v>
                </c:pt>
                <c:pt idx="493">
                  <c:v>0.754241943359375</c:v>
                </c:pt>
                <c:pt idx="494">
                  <c:v>0.754364013671875</c:v>
                </c:pt>
                <c:pt idx="495">
                  <c:v>0.75450134277343806</c:v>
                </c:pt>
                <c:pt idx="496">
                  <c:v>0.75462341308593806</c:v>
                </c:pt>
                <c:pt idx="497">
                  <c:v>0.75474548339843806</c:v>
                </c:pt>
                <c:pt idx="498">
                  <c:v>0.754852294921875</c:v>
                </c:pt>
                <c:pt idx="499">
                  <c:v>0.754974365234375</c:v>
                </c:pt>
                <c:pt idx="500">
                  <c:v>0.755096435546875</c:v>
                </c:pt>
                <c:pt idx="501">
                  <c:v>0.755218505859375</c:v>
                </c:pt>
                <c:pt idx="502">
                  <c:v>0.755340576171875</c:v>
                </c:pt>
                <c:pt idx="503">
                  <c:v>0.755462646484375</c:v>
                </c:pt>
                <c:pt idx="504">
                  <c:v>0.755584716796875</c:v>
                </c:pt>
                <c:pt idx="505">
                  <c:v>0.75569152832031306</c:v>
                </c:pt>
                <c:pt idx="506">
                  <c:v>0.75581359863281306</c:v>
                </c:pt>
                <c:pt idx="507">
                  <c:v>0.75593566894531306</c:v>
                </c:pt>
                <c:pt idx="508">
                  <c:v>0.75604248046875</c:v>
                </c:pt>
                <c:pt idx="509">
                  <c:v>0.75616455078125</c:v>
                </c:pt>
                <c:pt idx="510">
                  <c:v>0.75627136230468806</c:v>
                </c:pt>
                <c:pt idx="511">
                  <c:v>0.75639343261718806</c:v>
                </c:pt>
                <c:pt idx="512">
                  <c:v>0.756500244140625</c:v>
                </c:pt>
                <c:pt idx="513">
                  <c:v>0.75660705566406306</c:v>
                </c:pt>
                <c:pt idx="514">
                  <c:v>0.75672912597656306</c:v>
                </c:pt>
                <c:pt idx="515">
                  <c:v>0.75685119628906306</c:v>
                </c:pt>
                <c:pt idx="516">
                  <c:v>0.7569580078125</c:v>
                </c:pt>
                <c:pt idx="517">
                  <c:v>0.75706481933593806</c:v>
                </c:pt>
                <c:pt idx="518">
                  <c:v>0.75718688964843806</c:v>
                </c:pt>
                <c:pt idx="519">
                  <c:v>0.757293701171875</c:v>
                </c:pt>
                <c:pt idx="520">
                  <c:v>0.75740051269531306</c:v>
                </c:pt>
                <c:pt idx="521">
                  <c:v>0.75750732421875</c:v>
                </c:pt>
                <c:pt idx="522">
                  <c:v>0.75761413574218806</c:v>
                </c:pt>
                <c:pt idx="523">
                  <c:v>0.75773620605468806</c:v>
                </c:pt>
                <c:pt idx="524">
                  <c:v>0.757843017578125</c:v>
                </c:pt>
                <c:pt idx="525">
                  <c:v>0.75794982910156306</c:v>
                </c:pt>
                <c:pt idx="526">
                  <c:v>0.758056640625</c:v>
                </c:pt>
                <c:pt idx="527">
                  <c:v>0.75816345214843806</c:v>
                </c:pt>
                <c:pt idx="528">
                  <c:v>0.758270263671875</c:v>
                </c:pt>
                <c:pt idx="529">
                  <c:v>0.758392333984375</c:v>
                </c:pt>
                <c:pt idx="530">
                  <c:v>0.75848388671875</c:v>
                </c:pt>
                <c:pt idx="531">
                  <c:v>0.75859069824218806</c:v>
                </c:pt>
                <c:pt idx="532">
                  <c:v>0.758697509765625</c:v>
                </c:pt>
                <c:pt idx="533">
                  <c:v>0.75880432128906306</c:v>
                </c:pt>
                <c:pt idx="534">
                  <c:v>0.7589111328125</c:v>
                </c:pt>
                <c:pt idx="535">
                  <c:v>0.75901794433593806</c:v>
                </c:pt>
                <c:pt idx="536">
                  <c:v>0.759124755859375</c:v>
                </c:pt>
                <c:pt idx="537">
                  <c:v>0.75921630859375</c:v>
                </c:pt>
                <c:pt idx="538">
                  <c:v>0.75932312011718806</c:v>
                </c:pt>
                <c:pt idx="539">
                  <c:v>0.75944519042968806</c:v>
                </c:pt>
                <c:pt idx="540">
                  <c:v>0.75953674316406306</c:v>
                </c:pt>
                <c:pt idx="541">
                  <c:v>0.7596435546875</c:v>
                </c:pt>
                <c:pt idx="542">
                  <c:v>0.75975036621093806</c:v>
                </c:pt>
                <c:pt idx="543">
                  <c:v>0.75984191894531306</c:v>
                </c:pt>
                <c:pt idx="544">
                  <c:v>0.75994873046875</c:v>
                </c:pt>
                <c:pt idx="545">
                  <c:v>0.760040283203125</c:v>
                </c:pt>
                <c:pt idx="546">
                  <c:v>0.76014709472656306</c:v>
                </c:pt>
                <c:pt idx="547">
                  <c:v>0.76025390625</c:v>
                </c:pt>
                <c:pt idx="548">
                  <c:v>0.76036071777343806</c:v>
                </c:pt>
                <c:pt idx="549">
                  <c:v>0.76045227050781306</c:v>
                </c:pt>
                <c:pt idx="550">
                  <c:v>0.76055908203125</c:v>
                </c:pt>
                <c:pt idx="551">
                  <c:v>0.760650634765625</c:v>
                </c:pt>
                <c:pt idx="552">
                  <c:v>0.76075744628906306</c:v>
                </c:pt>
                <c:pt idx="553">
                  <c:v>0.7608642578125</c:v>
                </c:pt>
                <c:pt idx="554">
                  <c:v>0.760955810546875</c:v>
                </c:pt>
                <c:pt idx="555">
                  <c:v>0.76104736328125</c:v>
                </c:pt>
                <c:pt idx="556">
                  <c:v>0.761138916015625</c:v>
                </c:pt>
                <c:pt idx="557">
                  <c:v>0.76124572753906306</c:v>
                </c:pt>
                <c:pt idx="558">
                  <c:v>0.7613525390625</c:v>
                </c:pt>
                <c:pt idx="559">
                  <c:v>0.761444091796875</c:v>
                </c:pt>
                <c:pt idx="560">
                  <c:v>0.76155090332031306</c:v>
                </c:pt>
                <c:pt idx="561">
                  <c:v>0.76164245605468806</c:v>
                </c:pt>
                <c:pt idx="562">
                  <c:v>0.76173400878906306</c:v>
                </c:pt>
                <c:pt idx="563">
                  <c:v>0.7618408203125</c:v>
                </c:pt>
                <c:pt idx="564">
                  <c:v>0.761932373046875</c:v>
                </c:pt>
                <c:pt idx="565">
                  <c:v>0.76202392578125</c:v>
                </c:pt>
                <c:pt idx="566">
                  <c:v>0.762115478515625</c:v>
                </c:pt>
                <c:pt idx="567">
                  <c:v>0.76222229003906306</c:v>
                </c:pt>
                <c:pt idx="568">
                  <c:v>0.76231384277343806</c:v>
                </c:pt>
                <c:pt idx="569">
                  <c:v>0.762420654296875</c:v>
                </c:pt>
                <c:pt idx="570">
                  <c:v>0.76251220703125</c:v>
                </c:pt>
                <c:pt idx="571">
                  <c:v>0.762603759765625</c:v>
                </c:pt>
                <c:pt idx="572">
                  <c:v>0.7626953125</c:v>
                </c:pt>
                <c:pt idx="573">
                  <c:v>0.762786865234375</c:v>
                </c:pt>
                <c:pt idx="574">
                  <c:v>0.76289367675781306</c:v>
                </c:pt>
                <c:pt idx="575">
                  <c:v>0.76298522949218806</c:v>
                </c:pt>
                <c:pt idx="576">
                  <c:v>0.76307678222656306</c:v>
                </c:pt>
                <c:pt idx="577">
                  <c:v>0.76316833496093806</c:v>
                </c:pt>
                <c:pt idx="578">
                  <c:v>0.76325988769531306</c:v>
                </c:pt>
                <c:pt idx="579">
                  <c:v>0.76335144042968806</c:v>
                </c:pt>
                <c:pt idx="580">
                  <c:v>0.763458251953125</c:v>
                </c:pt>
                <c:pt idx="581">
                  <c:v>0.76353454589843806</c:v>
                </c:pt>
                <c:pt idx="582">
                  <c:v>0.763641357421875</c:v>
                </c:pt>
                <c:pt idx="583">
                  <c:v>0.76373291015625</c:v>
                </c:pt>
                <c:pt idx="584">
                  <c:v>0.763824462890625</c:v>
                </c:pt>
                <c:pt idx="585">
                  <c:v>0.763916015625</c:v>
                </c:pt>
                <c:pt idx="586">
                  <c:v>0.764007568359375</c:v>
                </c:pt>
                <c:pt idx="587">
                  <c:v>0.76409912109375</c:v>
                </c:pt>
                <c:pt idx="588">
                  <c:v>0.764190673828125</c:v>
                </c:pt>
                <c:pt idx="589">
                  <c:v>0.7642822265625</c:v>
                </c:pt>
                <c:pt idx="590">
                  <c:v>0.764373779296875</c:v>
                </c:pt>
                <c:pt idx="591">
                  <c:v>0.76446533203125</c:v>
                </c:pt>
                <c:pt idx="592">
                  <c:v>0.764556884765625</c:v>
                </c:pt>
                <c:pt idx="593">
                  <c:v>0.76463317871093806</c:v>
                </c:pt>
                <c:pt idx="594">
                  <c:v>0.764739990234375</c:v>
                </c:pt>
                <c:pt idx="595">
                  <c:v>0.76481628417968806</c:v>
                </c:pt>
                <c:pt idx="596">
                  <c:v>0.76490783691406306</c:v>
                </c:pt>
                <c:pt idx="597">
                  <c:v>0.76499938964843806</c:v>
                </c:pt>
                <c:pt idx="598">
                  <c:v>0.76509094238281306</c:v>
                </c:pt>
                <c:pt idx="599">
                  <c:v>0.76518249511718806</c:v>
                </c:pt>
                <c:pt idx="600">
                  <c:v>0.76527404785156306</c:v>
                </c:pt>
                <c:pt idx="601">
                  <c:v>0.765350341796875</c:v>
                </c:pt>
                <c:pt idx="602">
                  <c:v>0.76544189453125</c:v>
                </c:pt>
                <c:pt idx="603">
                  <c:v>0.765533447265625</c:v>
                </c:pt>
                <c:pt idx="604">
                  <c:v>0.765625</c:v>
                </c:pt>
                <c:pt idx="605">
                  <c:v>0.765716552734375</c:v>
                </c:pt>
                <c:pt idx="606">
                  <c:v>0.76579284667968806</c:v>
                </c:pt>
                <c:pt idx="607">
                  <c:v>0.76588439941406306</c:v>
                </c:pt>
                <c:pt idx="608">
                  <c:v>0.76597595214843806</c:v>
                </c:pt>
                <c:pt idx="609">
                  <c:v>0.76606750488281306</c:v>
                </c:pt>
                <c:pt idx="610">
                  <c:v>0.766143798828125</c:v>
                </c:pt>
                <c:pt idx="611">
                  <c:v>0.7662353515625</c:v>
                </c:pt>
                <c:pt idx="612">
                  <c:v>0.766326904296875</c:v>
                </c:pt>
                <c:pt idx="613">
                  <c:v>0.76640319824218806</c:v>
                </c:pt>
                <c:pt idx="614">
                  <c:v>0.76649475097656306</c:v>
                </c:pt>
                <c:pt idx="615">
                  <c:v>0.76658630371093806</c:v>
                </c:pt>
                <c:pt idx="616">
                  <c:v>0.76666259765625</c:v>
                </c:pt>
                <c:pt idx="617">
                  <c:v>0.766754150390625</c:v>
                </c:pt>
                <c:pt idx="618">
                  <c:v>0.766845703125</c:v>
                </c:pt>
                <c:pt idx="619">
                  <c:v>0.76692199707031306</c:v>
                </c:pt>
                <c:pt idx="620">
                  <c:v>0.76701354980468806</c:v>
                </c:pt>
                <c:pt idx="621">
                  <c:v>0.76710510253906306</c:v>
                </c:pt>
                <c:pt idx="622">
                  <c:v>0.767181396484375</c:v>
                </c:pt>
                <c:pt idx="623">
                  <c:v>0.76727294921875</c:v>
                </c:pt>
                <c:pt idx="624">
                  <c:v>0.76734924316406306</c:v>
                </c:pt>
                <c:pt idx="625">
                  <c:v>0.76744079589843806</c:v>
                </c:pt>
                <c:pt idx="626">
                  <c:v>0.76753234863281306</c:v>
                </c:pt>
                <c:pt idx="627">
                  <c:v>0.767608642578125</c:v>
                </c:pt>
                <c:pt idx="628">
                  <c:v>0.7677001953125</c:v>
                </c:pt>
                <c:pt idx="629">
                  <c:v>0.76777648925781306</c:v>
                </c:pt>
                <c:pt idx="630">
                  <c:v>0.767852783203125</c:v>
                </c:pt>
                <c:pt idx="631">
                  <c:v>0.7679443359375</c:v>
                </c:pt>
                <c:pt idx="632">
                  <c:v>0.76802062988281306</c:v>
                </c:pt>
                <c:pt idx="633">
                  <c:v>0.76811218261718806</c:v>
                </c:pt>
                <c:pt idx="634">
                  <c:v>0.7681884765625</c:v>
                </c:pt>
                <c:pt idx="635">
                  <c:v>0.768280029296875</c:v>
                </c:pt>
                <c:pt idx="636">
                  <c:v>0.76835632324218806</c:v>
                </c:pt>
                <c:pt idx="637">
                  <c:v>0.76844787597656306</c:v>
                </c:pt>
                <c:pt idx="638">
                  <c:v>0.768524169921875</c:v>
                </c:pt>
                <c:pt idx="639">
                  <c:v>0.76861572265625</c:v>
                </c:pt>
                <c:pt idx="640">
                  <c:v>0.76869201660156306</c:v>
                </c:pt>
                <c:pt idx="641">
                  <c:v>0.76878356933593806</c:v>
                </c:pt>
                <c:pt idx="642">
                  <c:v>0.76885986328125</c:v>
                </c:pt>
                <c:pt idx="643">
                  <c:v>0.76893615722656306</c:v>
                </c:pt>
                <c:pt idx="644">
                  <c:v>0.769012451171875</c:v>
                </c:pt>
                <c:pt idx="645">
                  <c:v>0.76910400390625</c:v>
                </c:pt>
                <c:pt idx="646">
                  <c:v>0.76918029785156306</c:v>
                </c:pt>
                <c:pt idx="647">
                  <c:v>0.76927185058593806</c:v>
                </c:pt>
                <c:pt idx="648">
                  <c:v>0.76934814453125</c:v>
                </c:pt>
                <c:pt idx="649">
                  <c:v>0.769439697265625</c:v>
                </c:pt>
                <c:pt idx="650">
                  <c:v>0.76951599121093806</c:v>
                </c:pt>
                <c:pt idx="651">
                  <c:v>0.76959228515625</c:v>
                </c:pt>
                <c:pt idx="652">
                  <c:v>0.769683837890625</c:v>
                </c:pt>
                <c:pt idx="653">
                  <c:v>0.76976013183593806</c:v>
                </c:pt>
                <c:pt idx="654">
                  <c:v>0.76983642578125</c:v>
                </c:pt>
                <c:pt idx="655">
                  <c:v>0.76991271972656306</c:v>
                </c:pt>
                <c:pt idx="656">
                  <c:v>0.77000427246093806</c:v>
                </c:pt>
                <c:pt idx="657">
                  <c:v>0.77008056640625</c:v>
                </c:pt>
                <c:pt idx="658">
                  <c:v>0.77015686035156306</c:v>
                </c:pt>
                <c:pt idx="659">
                  <c:v>0.770233154296875</c:v>
                </c:pt>
                <c:pt idx="660">
                  <c:v>0.77030944824218806</c:v>
                </c:pt>
                <c:pt idx="661">
                  <c:v>0.77040100097656306</c:v>
                </c:pt>
                <c:pt idx="662">
                  <c:v>0.770477294921875</c:v>
                </c:pt>
                <c:pt idx="663">
                  <c:v>0.77055358886718806</c:v>
                </c:pt>
                <c:pt idx="664">
                  <c:v>0.77064514160156306</c:v>
                </c:pt>
                <c:pt idx="665">
                  <c:v>0.770721435546875</c:v>
                </c:pt>
                <c:pt idx="666">
                  <c:v>0.77079772949218806</c:v>
                </c:pt>
                <c:pt idx="667">
                  <c:v>0.7708740234375</c:v>
                </c:pt>
                <c:pt idx="668">
                  <c:v>0.77095031738281306</c:v>
                </c:pt>
                <c:pt idx="669">
                  <c:v>0.771026611328125</c:v>
                </c:pt>
                <c:pt idx="670">
                  <c:v>0.77110290527343806</c:v>
                </c:pt>
                <c:pt idx="671">
                  <c:v>0.77119445800781306</c:v>
                </c:pt>
                <c:pt idx="672">
                  <c:v>0.771270751953125</c:v>
                </c:pt>
                <c:pt idx="673">
                  <c:v>0.77134704589843806</c:v>
                </c:pt>
                <c:pt idx="674">
                  <c:v>0.77142333984375</c:v>
                </c:pt>
                <c:pt idx="675">
                  <c:v>0.77149963378906306</c:v>
                </c:pt>
                <c:pt idx="676">
                  <c:v>0.771575927734375</c:v>
                </c:pt>
                <c:pt idx="677">
                  <c:v>0.77165222167968806</c:v>
                </c:pt>
                <c:pt idx="678">
                  <c:v>0.771728515625</c:v>
                </c:pt>
                <c:pt idx="679">
                  <c:v>0.771820068359375</c:v>
                </c:pt>
                <c:pt idx="680">
                  <c:v>0.77189636230468806</c:v>
                </c:pt>
                <c:pt idx="681">
                  <c:v>0.77197265625</c:v>
                </c:pt>
                <c:pt idx="682">
                  <c:v>0.77204895019531306</c:v>
                </c:pt>
                <c:pt idx="683">
                  <c:v>0.772125244140625</c:v>
                </c:pt>
                <c:pt idx="684">
                  <c:v>0.77220153808593806</c:v>
                </c:pt>
                <c:pt idx="685">
                  <c:v>0.77227783203125</c:v>
                </c:pt>
                <c:pt idx="686">
                  <c:v>0.77235412597656306</c:v>
                </c:pt>
                <c:pt idx="687">
                  <c:v>0.772430419921875</c:v>
                </c:pt>
                <c:pt idx="688">
                  <c:v>0.77250671386718806</c:v>
                </c:pt>
                <c:pt idx="689">
                  <c:v>0.7725830078125</c:v>
                </c:pt>
                <c:pt idx="690">
                  <c:v>0.77265930175781306</c:v>
                </c:pt>
                <c:pt idx="691">
                  <c:v>0.772735595703125</c:v>
                </c:pt>
                <c:pt idx="692">
                  <c:v>0.77281188964843806</c:v>
                </c:pt>
                <c:pt idx="693">
                  <c:v>0.77288818359375</c:v>
                </c:pt>
                <c:pt idx="694">
                  <c:v>0.77296447753906306</c:v>
                </c:pt>
                <c:pt idx="695">
                  <c:v>0.773040771484375</c:v>
                </c:pt>
                <c:pt idx="696">
                  <c:v>0.77311706542968806</c:v>
                </c:pt>
                <c:pt idx="697">
                  <c:v>0.773193359375</c:v>
                </c:pt>
                <c:pt idx="698">
                  <c:v>0.77326965332031306</c:v>
                </c:pt>
                <c:pt idx="699">
                  <c:v>0.773345947265625</c:v>
                </c:pt>
                <c:pt idx="700">
                  <c:v>0.77342224121093806</c:v>
                </c:pt>
                <c:pt idx="701">
                  <c:v>0.77348327636718806</c:v>
                </c:pt>
                <c:pt idx="702">
                  <c:v>0.77357482910156306</c:v>
                </c:pt>
                <c:pt idx="703">
                  <c:v>0.77363586425781306</c:v>
                </c:pt>
                <c:pt idx="704">
                  <c:v>0.773712158203125</c:v>
                </c:pt>
                <c:pt idx="705">
                  <c:v>0.77378845214843806</c:v>
                </c:pt>
                <c:pt idx="706">
                  <c:v>0.77386474609375</c:v>
                </c:pt>
                <c:pt idx="707">
                  <c:v>0.77394104003906306</c:v>
                </c:pt>
                <c:pt idx="708">
                  <c:v>0.774017333984375</c:v>
                </c:pt>
                <c:pt idx="709">
                  <c:v>0.774078369140625</c:v>
                </c:pt>
                <c:pt idx="710">
                  <c:v>0.77415466308593806</c:v>
                </c:pt>
                <c:pt idx="711">
                  <c:v>0.77423095703125</c:v>
                </c:pt>
                <c:pt idx="712">
                  <c:v>0.774322509765625</c:v>
                </c:pt>
                <c:pt idx="713">
                  <c:v>0.774383544921875</c:v>
                </c:pt>
                <c:pt idx="714">
                  <c:v>0.77445983886718806</c:v>
                </c:pt>
                <c:pt idx="715">
                  <c:v>0.7745361328125</c:v>
                </c:pt>
                <c:pt idx="716">
                  <c:v>0.77459716796875</c:v>
                </c:pt>
                <c:pt idx="717">
                  <c:v>0.77467346191406306</c:v>
                </c:pt>
                <c:pt idx="718">
                  <c:v>0.774749755859375</c:v>
                </c:pt>
                <c:pt idx="719">
                  <c:v>0.77482604980468806</c:v>
                </c:pt>
                <c:pt idx="720">
                  <c:v>0.77490234375</c:v>
                </c:pt>
                <c:pt idx="721">
                  <c:v>0.77497863769531306</c:v>
                </c:pt>
                <c:pt idx="722">
                  <c:v>0.775054931640625</c:v>
                </c:pt>
                <c:pt idx="723">
                  <c:v>0.77513122558593806</c:v>
                </c:pt>
                <c:pt idx="724">
                  <c:v>0.77519226074218806</c:v>
                </c:pt>
                <c:pt idx="725">
                  <c:v>0.7752685546875</c:v>
                </c:pt>
                <c:pt idx="726">
                  <c:v>0.77534484863281306</c:v>
                </c:pt>
                <c:pt idx="727">
                  <c:v>0.77540588378906306</c:v>
                </c:pt>
                <c:pt idx="728">
                  <c:v>0.775482177734375</c:v>
                </c:pt>
                <c:pt idx="729">
                  <c:v>0.77555847167968806</c:v>
                </c:pt>
                <c:pt idx="730">
                  <c:v>0.775634765625</c:v>
                </c:pt>
                <c:pt idx="731">
                  <c:v>0.77571105957031306</c:v>
                </c:pt>
                <c:pt idx="732">
                  <c:v>0.77577209472656306</c:v>
                </c:pt>
                <c:pt idx="733">
                  <c:v>0.775848388671875</c:v>
                </c:pt>
                <c:pt idx="734">
                  <c:v>0.775909423828125</c:v>
                </c:pt>
                <c:pt idx="735">
                  <c:v>0.77598571777343806</c:v>
                </c:pt>
                <c:pt idx="736">
                  <c:v>0.77606201171875</c:v>
                </c:pt>
                <c:pt idx="737">
                  <c:v>0.776123046875</c:v>
                </c:pt>
                <c:pt idx="738">
                  <c:v>0.77619934082031306</c:v>
                </c:pt>
                <c:pt idx="739">
                  <c:v>0.776275634765625</c:v>
                </c:pt>
                <c:pt idx="740">
                  <c:v>0.77635192871093806</c:v>
                </c:pt>
                <c:pt idx="741">
                  <c:v>0.77641296386718806</c:v>
                </c:pt>
                <c:pt idx="742">
                  <c:v>0.7764892578125</c:v>
                </c:pt>
                <c:pt idx="743">
                  <c:v>0.77655029296875</c:v>
                </c:pt>
                <c:pt idx="744">
                  <c:v>0.77662658691406306</c:v>
                </c:pt>
                <c:pt idx="745">
                  <c:v>0.776702880859375</c:v>
                </c:pt>
                <c:pt idx="746">
                  <c:v>0.77677917480468806</c:v>
                </c:pt>
                <c:pt idx="747">
                  <c:v>0.77684020996093806</c:v>
                </c:pt>
                <c:pt idx="748">
                  <c:v>0.77691650390625</c:v>
                </c:pt>
                <c:pt idx="749">
                  <c:v>0.77699279785156306</c:v>
                </c:pt>
                <c:pt idx="750">
                  <c:v>0.77705383300781306</c:v>
                </c:pt>
                <c:pt idx="751">
                  <c:v>0.777130126953125</c:v>
                </c:pt>
                <c:pt idx="752">
                  <c:v>0.777191162109375</c:v>
                </c:pt>
                <c:pt idx="753">
                  <c:v>0.77726745605468806</c:v>
                </c:pt>
                <c:pt idx="754">
                  <c:v>0.77732849121093806</c:v>
                </c:pt>
                <c:pt idx="755">
                  <c:v>0.77740478515625</c:v>
                </c:pt>
                <c:pt idx="756">
                  <c:v>0.77748107910156306</c:v>
                </c:pt>
                <c:pt idx="757">
                  <c:v>0.77754211425781306</c:v>
                </c:pt>
                <c:pt idx="758">
                  <c:v>0.777618408203125</c:v>
                </c:pt>
                <c:pt idx="759">
                  <c:v>0.777679443359375</c:v>
                </c:pt>
                <c:pt idx="760">
                  <c:v>0.77775573730468806</c:v>
                </c:pt>
                <c:pt idx="761">
                  <c:v>0.77781677246093806</c:v>
                </c:pt>
                <c:pt idx="762">
                  <c:v>0.77789306640625</c:v>
                </c:pt>
                <c:pt idx="763">
                  <c:v>0.77796936035156306</c:v>
                </c:pt>
                <c:pt idx="764">
                  <c:v>0.77803039550781306</c:v>
                </c:pt>
                <c:pt idx="765">
                  <c:v>0.77809143066406306</c:v>
                </c:pt>
                <c:pt idx="766">
                  <c:v>0.778167724609375</c:v>
                </c:pt>
                <c:pt idx="767">
                  <c:v>0.778228759765625</c:v>
                </c:pt>
                <c:pt idx="768">
                  <c:v>0.77830505371093806</c:v>
                </c:pt>
                <c:pt idx="769">
                  <c:v>0.77836608886718806</c:v>
                </c:pt>
                <c:pt idx="770">
                  <c:v>0.7784423828125</c:v>
                </c:pt>
                <c:pt idx="771">
                  <c:v>0.77851867675781306</c:v>
                </c:pt>
                <c:pt idx="772">
                  <c:v>0.77857971191406306</c:v>
                </c:pt>
                <c:pt idx="773">
                  <c:v>0.778656005859375</c:v>
                </c:pt>
                <c:pt idx="774">
                  <c:v>0.778717041015625</c:v>
                </c:pt>
                <c:pt idx="775">
                  <c:v>0.77879333496093806</c:v>
                </c:pt>
                <c:pt idx="776">
                  <c:v>0.77885437011718806</c:v>
                </c:pt>
                <c:pt idx="777">
                  <c:v>0.7789306640625</c:v>
                </c:pt>
                <c:pt idx="778">
                  <c:v>0.77899169921875</c:v>
                </c:pt>
                <c:pt idx="779">
                  <c:v>0.779052734375</c:v>
                </c:pt>
                <c:pt idx="780">
                  <c:v>0.77912902832031306</c:v>
                </c:pt>
                <c:pt idx="781">
                  <c:v>0.779205322265625</c:v>
                </c:pt>
                <c:pt idx="782">
                  <c:v>0.779266357421875</c:v>
                </c:pt>
                <c:pt idx="783">
                  <c:v>0.77934265136718806</c:v>
                </c:pt>
                <c:pt idx="784">
                  <c:v>0.77940368652343806</c:v>
                </c:pt>
                <c:pt idx="785">
                  <c:v>0.77946472167968806</c:v>
                </c:pt>
                <c:pt idx="786">
                  <c:v>0.779541015625</c:v>
                </c:pt>
                <c:pt idx="787">
                  <c:v>0.77960205078125</c:v>
                </c:pt>
                <c:pt idx="788">
                  <c:v>0.7796630859375</c:v>
                </c:pt>
                <c:pt idx="789">
                  <c:v>0.77973937988281306</c:v>
                </c:pt>
                <c:pt idx="790">
                  <c:v>0.77980041503906306</c:v>
                </c:pt>
                <c:pt idx="791">
                  <c:v>0.779876708984375</c:v>
                </c:pt>
                <c:pt idx="792">
                  <c:v>0.779937744140625</c:v>
                </c:pt>
                <c:pt idx="793">
                  <c:v>0.779998779296875</c:v>
                </c:pt>
                <c:pt idx="794">
                  <c:v>0.78007507324218806</c:v>
                </c:pt>
                <c:pt idx="795">
                  <c:v>0.78013610839843806</c:v>
                </c:pt>
                <c:pt idx="796">
                  <c:v>0.78019714355468806</c:v>
                </c:pt>
                <c:pt idx="797">
                  <c:v>0.7802734375</c:v>
                </c:pt>
                <c:pt idx="798">
                  <c:v>0.78033447265625</c:v>
                </c:pt>
                <c:pt idx="799">
                  <c:v>0.78041076660156306</c:v>
                </c:pt>
                <c:pt idx="800">
                  <c:v>0.78047180175781306</c:v>
                </c:pt>
                <c:pt idx="801">
                  <c:v>0.78053283691406306</c:v>
                </c:pt>
                <c:pt idx="802">
                  <c:v>0.780609130859375</c:v>
                </c:pt>
                <c:pt idx="803">
                  <c:v>0.780670166015625</c:v>
                </c:pt>
                <c:pt idx="804">
                  <c:v>0.780731201171875</c:v>
                </c:pt>
                <c:pt idx="805">
                  <c:v>0.780792236328125</c:v>
                </c:pt>
                <c:pt idx="806">
                  <c:v>0.78086853027343806</c:v>
                </c:pt>
                <c:pt idx="807">
                  <c:v>0.78092956542968806</c:v>
                </c:pt>
                <c:pt idx="808">
                  <c:v>0.781005859375</c:v>
                </c:pt>
                <c:pt idx="809">
                  <c:v>0.78106689453125</c:v>
                </c:pt>
                <c:pt idx="810">
                  <c:v>0.7811279296875</c:v>
                </c:pt>
                <c:pt idx="811">
                  <c:v>0.78118896484375</c:v>
                </c:pt>
                <c:pt idx="812">
                  <c:v>0.78125</c:v>
                </c:pt>
                <c:pt idx="813">
                  <c:v>0.78132629394531306</c:v>
                </c:pt>
                <c:pt idx="814">
                  <c:v>0.78138732910156306</c:v>
                </c:pt>
                <c:pt idx="815">
                  <c:v>0.78143310546875</c:v>
                </c:pt>
                <c:pt idx="816">
                  <c:v>0.78150939941406306</c:v>
                </c:pt>
                <c:pt idx="817">
                  <c:v>0.78157043457031306</c:v>
                </c:pt>
                <c:pt idx="818">
                  <c:v>0.781646728515625</c:v>
                </c:pt>
                <c:pt idx="819">
                  <c:v>0.781707763671875</c:v>
                </c:pt>
                <c:pt idx="820">
                  <c:v>0.78178405761718806</c:v>
                </c:pt>
                <c:pt idx="821">
                  <c:v>0.78184509277343806</c:v>
                </c:pt>
                <c:pt idx="822">
                  <c:v>0.78190612792968806</c:v>
                </c:pt>
                <c:pt idx="823">
                  <c:v>0.78196716308593806</c:v>
                </c:pt>
                <c:pt idx="824">
                  <c:v>0.78202819824218806</c:v>
                </c:pt>
                <c:pt idx="825">
                  <c:v>0.78208923339843806</c:v>
                </c:pt>
                <c:pt idx="826">
                  <c:v>0.78216552734375</c:v>
                </c:pt>
                <c:pt idx="827">
                  <c:v>0.7822265625</c:v>
                </c:pt>
                <c:pt idx="828">
                  <c:v>0.78228759765625</c:v>
                </c:pt>
                <c:pt idx="829">
                  <c:v>0.7823486328125</c:v>
                </c:pt>
                <c:pt idx="830">
                  <c:v>0.78240966796875</c:v>
                </c:pt>
                <c:pt idx="831">
                  <c:v>0.78248596191406306</c:v>
                </c:pt>
                <c:pt idx="832">
                  <c:v>0.78254699707031306</c:v>
                </c:pt>
                <c:pt idx="833">
                  <c:v>0.78260803222656306</c:v>
                </c:pt>
                <c:pt idx="834">
                  <c:v>0.78266906738281306</c:v>
                </c:pt>
                <c:pt idx="835">
                  <c:v>0.782745361328125</c:v>
                </c:pt>
                <c:pt idx="836">
                  <c:v>0.78279113769531306</c:v>
                </c:pt>
                <c:pt idx="837">
                  <c:v>0.782867431640625</c:v>
                </c:pt>
                <c:pt idx="838">
                  <c:v>0.782928466796875</c:v>
                </c:pt>
                <c:pt idx="839">
                  <c:v>0.782989501953125</c:v>
                </c:pt>
                <c:pt idx="840">
                  <c:v>0.783050537109375</c:v>
                </c:pt>
                <c:pt idx="841">
                  <c:v>0.783111572265625</c:v>
                </c:pt>
                <c:pt idx="842">
                  <c:v>0.78318786621093806</c:v>
                </c:pt>
                <c:pt idx="843">
                  <c:v>0.783233642578125</c:v>
                </c:pt>
                <c:pt idx="844">
                  <c:v>0.78330993652343806</c:v>
                </c:pt>
                <c:pt idx="845">
                  <c:v>0.78337097167968806</c:v>
                </c:pt>
                <c:pt idx="846">
                  <c:v>0.783447265625</c:v>
                </c:pt>
                <c:pt idx="847">
                  <c:v>0.78349304199218806</c:v>
                </c:pt>
                <c:pt idx="848">
                  <c:v>0.7835693359375</c:v>
                </c:pt>
                <c:pt idx="849">
                  <c:v>0.78363037109375</c:v>
                </c:pt>
                <c:pt idx="850">
                  <c:v>0.78369140625</c:v>
                </c:pt>
                <c:pt idx="851">
                  <c:v>0.78373718261718806</c:v>
                </c:pt>
                <c:pt idx="852">
                  <c:v>0.7838134765625</c:v>
                </c:pt>
                <c:pt idx="853">
                  <c:v>0.78387451171875</c:v>
                </c:pt>
                <c:pt idx="854">
                  <c:v>0.783935546875</c:v>
                </c:pt>
                <c:pt idx="855">
                  <c:v>0.78399658203125</c:v>
                </c:pt>
                <c:pt idx="856">
                  <c:v>0.7840576171875</c:v>
                </c:pt>
                <c:pt idx="857">
                  <c:v>0.78411865234375</c:v>
                </c:pt>
                <c:pt idx="858">
                  <c:v>0.7841796875</c:v>
                </c:pt>
                <c:pt idx="859">
                  <c:v>0.78425598144531306</c:v>
                </c:pt>
                <c:pt idx="860">
                  <c:v>0.7843017578125</c:v>
                </c:pt>
                <c:pt idx="861">
                  <c:v>0.78436279296875</c:v>
                </c:pt>
                <c:pt idx="862">
                  <c:v>0.784423828125</c:v>
                </c:pt>
                <c:pt idx="863">
                  <c:v>0.78448486328125</c:v>
                </c:pt>
                <c:pt idx="864">
                  <c:v>0.78456115722656306</c:v>
                </c:pt>
                <c:pt idx="865">
                  <c:v>0.78460693359375</c:v>
                </c:pt>
                <c:pt idx="866">
                  <c:v>0.78468322753906306</c:v>
                </c:pt>
                <c:pt idx="867">
                  <c:v>0.78472900390625</c:v>
                </c:pt>
                <c:pt idx="868">
                  <c:v>0.78480529785156306</c:v>
                </c:pt>
                <c:pt idx="869">
                  <c:v>0.78486633300781306</c:v>
                </c:pt>
                <c:pt idx="870">
                  <c:v>0.78492736816406306</c:v>
                </c:pt>
                <c:pt idx="871">
                  <c:v>0.78498840332031306</c:v>
                </c:pt>
                <c:pt idx="872">
                  <c:v>0.7850341796875</c:v>
                </c:pt>
                <c:pt idx="873">
                  <c:v>0.78511047363281306</c:v>
                </c:pt>
                <c:pt idx="874">
                  <c:v>0.78515625</c:v>
                </c:pt>
                <c:pt idx="875">
                  <c:v>0.78521728515625</c:v>
                </c:pt>
                <c:pt idx="876">
                  <c:v>0.7852783203125</c:v>
                </c:pt>
                <c:pt idx="877">
                  <c:v>0.78535461425781306</c:v>
                </c:pt>
                <c:pt idx="878">
                  <c:v>0.78541564941406306</c:v>
                </c:pt>
                <c:pt idx="879">
                  <c:v>0.78547668457031306</c:v>
                </c:pt>
                <c:pt idx="880">
                  <c:v>0.78553771972656306</c:v>
                </c:pt>
                <c:pt idx="881">
                  <c:v>0.78559875488281306</c:v>
                </c:pt>
                <c:pt idx="882">
                  <c:v>0.78564453125</c:v>
                </c:pt>
                <c:pt idx="883">
                  <c:v>0.78570556640625</c:v>
                </c:pt>
                <c:pt idx="884">
                  <c:v>0.7857666015625</c:v>
                </c:pt>
                <c:pt idx="885">
                  <c:v>0.78582763671875</c:v>
                </c:pt>
                <c:pt idx="886">
                  <c:v>0.785888671875</c:v>
                </c:pt>
                <c:pt idx="887">
                  <c:v>0.78594970703125</c:v>
                </c:pt>
                <c:pt idx="888">
                  <c:v>0.7860107421875</c:v>
                </c:pt>
                <c:pt idx="889">
                  <c:v>0.78607177734375</c:v>
                </c:pt>
                <c:pt idx="890">
                  <c:v>0.7861328125</c:v>
                </c:pt>
                <c:pt idx="891">
                  <c:v>0.78619384765625</c:v>
                </c:pt>
                <c:pt idx="892">
                  <c:v>0.7862548828125</c:v>
                </c:pt>
                <c:pt idx="893">
                  <c:v>0.78631591796875</c:v>
                </c:pt>
                <c:pt idx="894">
                  <c:v>0.78636169433593806</c:v>
                </c:pt>
                <c:pt idx="895">
                  <c:v>0.78642272949218806</c:v>
                </c:pt>
                <c:pt idx="896">
                  <c:v>0.7864990234375</c:v>
                </c:pt>
                <c:pt idx="897">
                  <c:v>0.78654479980468806</c:v>
                </c:pt>
                <c:pt idx="898">
                  <c:v>0.78660583496093806</c:v>
                </c:pt>
                <c:pt idx="899">
                  <c:v>0.78668212890625</c:v>
                </c:pt>
                <c:pt idx="900">
                  <c:v>0.7867431640625</c:v>
                </c:pt>
                <c:pt idx="901">
                  <c:v>0.78680419921875</c:v>
                </c:pt>
                <c:pt idx="902">
                  <c:v>0.786865234375</c:v>
                </c:pt>
                <c:pt idx="903">
                  <c:v>0.78692626953125</c:v>
                </c:pt>
                <c:pt idx="904">
                  <c:v>0.78697204589843806</c:v>
                </c:pt>
                <c:pt idx="905">
                  <c:v>0.78704833984375</c:v>
                </c:pt>
                <c:pt idx="906">
                  <c:v>0.78709411621093806</c:v>
                </c:pt>
                <c:pt idx="907">
                  <c:v>0.78715515136718806</c:v>
                </c:pt>
                <c:pt idx="908">
                  <c:v>0.78721618652343806</c:v>
                </c:pt>
                <c:pt idx="909">
                  <c:v>0.78727722167968806</c:v>
                </c:pt>
                <c:pt idx="910">
                  <c:v>0.78733825683593806</c:v>
                </c:pt>
                <c:pt idx="911">
                  <c:v>0.78739929199218806</c:v>
                </c:pt>
                <c:pt idx="912">
                  <c:v>0.787445068359375</c:v>
                </c:pt>
                <c:pt idx="913">
                  <c:v>0.787506103515625</c:v>
                </c:pt>
                <c:pt idx="914">
                  <c:v>0.78755187988281306</c:v>
                </c:pt>
                <c:pt idx="915">
                  <c:v>0.78761291503906306</c:v>
                </c:pt>
                <c:pt idx="916">
                  <c:v>0.78767395019531306</c:v>
                </c:pt>
                <c:pt idx="917">
                  <c:v>0.78773498535156306</c:v>
                </c:pt>
                <c:pt idx="918">
                  <c:v>0.78778076171875</c:v>
                </c:pt>
                <c:pt idx="919">
                  <c:v>0.787841796875</c:v>
                </c:pt>
                <c:pt idx="920">
                  <c:v>0.78788757324218806</c:v>
                </c:pt>
                <c:pt idx="921">
                  <c:v>0.78794860839843806</c:v>
                </c:pt>
                <c:pt idx="922">
                  <c:v>0.78800964355468806</c:v>
                </c:pt>
                <c:pt idx="923">
                  <c:v>0.788055419921875</c:v>
                </c:pt>
                <c:pt idx="924">
                  <c:v>0.788116455078125</c:v>
                </c:pt>
                <c:pt idx="925">
                  <c:v>0.78816223144531306</c:v>
                </c:pt>
                <c:pt idx="926">
                  <c:v>0.78822326660156306</c:v>
                </c:pt>
                <c:pt idx="927">
                  <c:v>0.78826904296875</c:v>
                </c:pt>
                <c:pt idx="928">
                  <c:v>0.788330078125</c:v>
                </c:pt>
                <c:pt idx="929">
                  <c:v>0.78839111328125</c:v>
                </c:pt>
                <c:pt idx="930">
                  <c:v>0.78843688964843806</c:v>
                </c:pt>
                <c:pt idx="931">
                  <c:v>0.78849792480468806</c:v>
                </c:pt>
                <c:pt idx="932">
                  <c:v>0.78855895996093806</c:v>
                </c:pt>
                <c:pt idx="933">
                  <c:v>0.788604736328125</c:v>
                </c:pt>
                <c:pt idx="934">
                  <c:v>0.788665771484375</c:v>
                </c:pt>
                <c:pt idx="935">
                  <c:v>0.788726806640625</c:v>
                </c:pt>
                <c:pt idx="936">
                  <c:v>0.78877258300781306</c:v>
                </c:pt>
                <c:pt idx="937">
                  <c:v>0.78883361816406306</c:v>
                </c:pt>
                <c:pt idx="938">
                  <c:v>0.78887939453125</c:v>
                </c:pt>
                <c:pt idx="939">
                  <c:v>0.7889404296875</c:v>
                </c:pt>
                <c:pt idx="940">
                  <c:v>0.78900146484375</c:v>
                </c:pt>
                <c:pt idx="941">
                  <c:v>0.7890625</c:v>
                </c:pt>
                <c:pt idx="942">
                  <c:v>0.78910827636718806</c:v>
                </c:pt>
                <c:pt idx="943">
                  <c:v>0.78916931152343806</c:v>
                </c:pt>
                <c:pt idx="944">
                  <c:v>0.78923034667968806</c:v>
                </c:pt>
                <c:pt idx="945">
                  <c:v>0.78929138183593806</c:v>
                </c:pt>
                <c:pt idx="946">
                  <c:v>0.789337158203125</c:v>
                </c:pt>
                <c:pt idx="947">
                  <c:v>0.789398193359375</c:v>
                </c:pt>
                <c:pt idx="948">
                  <c:v>0.789459228515625</c:v>
                </c:pt>
                <c:pt idx="949">
                  <c:v>0.78950500488281306</c:v>
                </c:pt>
                <c:pt idx="950">
                  <c:v>0.78956604003906306</c:v>
                </c:pt>
                <c:pt idx="951">
                  <c:v>0.78962707519531306</c:v>
                </c:pt>
                <c:pt idx="952">
                  <c:v>0.78968811035156306</c:v>
                </c:pt>
                <c:pt idx="953">
                  <c:v>0.78974914550781306</c:v>
                </c:pt>
                <c:pt idx="954">
                  <c:v>0.78981018066406306</c:v>
                </c:pt>
                <c:pt idx="955">
                  <c:v>0.78987121582031306</c:v>
                </c:pt>
                <c:pt idx="956">
                  <c:v>0.7899169921875</c:v>
                </c:pt>
                <c:pt idx="957">
                  <c:v>0.78997802734375</c:v>
                </c:pt>
                <c:pt idx="958">
                  <c:v>0.79002380371093806</c:v>
                </c:pt>
                <c:pt idx="959">
                  <c:v>0.79008483886718806</c:v>
                </c:pt>
                <c:pt idx="960">
                  <c:v>0.790130615234375</c:v>
                </c:pt>
                <c:pt idx="961">
                  <c:v>0.790191650390625</c:v>
                </c:pt>
                <c:pt idx="962">
                  <c:v>0.79023742675781306</c:v>
                </c:pt>
                <c:pt idx="963">
                  <c:v>0.79029846191406306</c:v>
                </c:pt>
                <c:pt idx="964">
                  <c:v>0.79034423828125</c:v>
                </c:pt>
                <c:pt idx="965">
                  <c:v>0.7904052734375</c:v>
                </c:pt>
                <c:pt idx="966">
                  <c:v>0.79046630859375</c:v>
                </c:pt>
                <c:pt idx="967">
                  <c:v>0.79051208496093806</c:v>
                </c:pt>
                <c:pt idx="968">
                  <c:v>0.79057312011718806</c:v>
                </c:pt>
                <c:pt idx="969">
                  <c:v>0.79063415527343806</c:v>
                </c:pt>
                <c:pt idx="970">
                  <c:v>0.790679931640625</c:v>
                </c:pt>
                <c:pt idx="971">
                  <c:v>0.79072570800781306</c:v>
                </c:pt>
                <c:pt idx="972">
                  <c:v>0.79078674316406306</c:v>
                </c:pt>
                <c:pt idx="973">
                  <c:v>0.79083251953125</c:v>
                </c:pt>
                <c:pt idx="974">
                  <c:v>0.79090881347656306</c:v>
                </c:pt>
                <c:pt idx="975">
                  <c:v>0.79095458984375</c:v>
                </c:pt>
                <c:pt idx="976">
                  <c:v>0.79100036621093806</c:v>
                </c:pt>
                <c:pt idx="977">
                  <c:v>0.79106140136718806</c:v>
                </c:pt>
                <c:pt idx="978">
                  <c:v>0.791107177734375</c:v>
                </c:pt>
                <c:pt idx="979">
                  <c:v>0.791168212890625</c:v>
                </c:pt>
                <c:pt idx="980">
                  <c:v>0.79121398925781306</c:v>
                </c:pt>
                <c:pt idx="981">
                  <c:v>0.79127502441406306</c:v>
                </c:pt>
                <c:pt idx="982">
                  <c:v>0.79132080078125</c:v>
                </c:pt>
                <c:pt idx="983">
                  <c:v>0.7913818359375</c:v>
                </c:pt>
                <c:pt idx="984">
                  <c:v>0.79142761230468806</c:v>
                </c:pt>
                <c:pt idx="985">
                  <c:v>0.79148864746093806</c:v>
                </c:pt>
                <c:pt idx="986">
                  <c:v>0.79154968261718806</c:v>
                </c:pt>
                <c:pt idx="987">
                  <c:v>0.791595458984375</c:v>
                </c:pt>
                <c:pt idx="988">
                  <c:v>0.79164123535156306</c:v>
                </c:pt>
                <c:pt idx="989">
                  <c:v>0.79170227050781306</c:v>
                </c:pt>
                <c:pt idx="990">
                  <c:v>0.791748046875</c:v>
                </c:pt>
                <c:pt idx="991">
                  <c:v>0.79180908203125</c:v>
                </c:pt>
                <c:pt idx="992">
                  <c:v>0.79185485839843806</c:v>
                </c:pt>
                <c:pt idx="993">
                  <c:v>0.79191589355468806</c:v>
                </c:pt>
                <c:pt idx="994">
                  <c:v>0.791961669921875</c:v>
                </c:pt>
                <c:pt idx="995">
                  <c:v>0.79200744628906306</c:v>
                </c:pt>
                <c:pt idx="996">
                  <c:v>0.79206848144531306</c:v>
                </c:pt>
                <c:pt idx="997">
                  <c:v>0.7921142578125</c:v>
                </c:pt>
                <c:pt idx="998">
                  <c:v>0.79217529296875</c:v>
                </c:pt>
                <c:pt idx="999">
                  <c:v>0.79222106933593806</c:v>
                </c:pt>
                <c:pt idx="1000">
                  <c:v>0.79228210449218806</c:v>
                </c:pt>
                <c:pt idx="1001">
                  <c:v>0.792327880859375</c:v>
                </c:pt>
                <c:pt idx="1002">
                  <c:v>0.79237365722656306</c:v>
                </c:pt>
                <c:pt idx="1003">
                  <c:v>0.79243469238281306</c:v>
                </c:pt>
                <c:pt idx="1004">
                  <c:v>0.79248046875</c:v>
                </c:pt>
                <c:pt idx="1005">
                  <c:v>0.79252624511718806</c:v>
                </c:pt>
                <c:pt idx="1006">
                  <c:v>0.79258728027343806</c:v>
                </c:pt>
                <c:pt idx="1007">
                  <c:v>0.792633056640625</c:v>
                </c:pt>
                <c:pt idx="1008">
                  <c:v>0.792694091796875</c:v>
                </c:pt>
                <c:pt idx="1009">
                  <c:v>0.79273986816406306</c:v>
                </c:pt>
                <c:pt idx="1010">
                  <c:v>0.79280090332031306</c:v>
                </c:pt>
                <c:pt idx="1011">
                  <c:v>0.7928466796875</c:v>
                </c:pt>
                <c:pt idx="1012">
                  <c:v>0.79289245605468806</c:v>
                </c:pt>
                <c:pt idx="1013">
                  <c:v>0.79295349121093806</c:v>
                </c:pt>
                <c:pt idx="1014">
                  <c:v>0.792999267578125</c:v>
                </c:pt>
                <c:pt idx="1015">
                  <c:v>0.79304504394531306</c:v>
                </c:pt>
                <c:pt idx="1016">
                  <c:v>0.79310607910156306</c:v>
                </c:pt>
                <c:pt idx="1017">
                  <c:v>0.79315185546875</c:v>
                </c:pt>
                <c:pt idx="1018">
                  <c:v>0.79319763183593806</c:v>
                </c:pt>
                <c:pt idx="1019">
                  <c:v>0.79325866699218806</c:v>
                </c:pt>
                <c:pt idx="1020">
                  <c:v>0.793304443359375</c:v>
                </c:pt>
                <c:pt idx="1021">
                  <c:v>0.79335021972656306</c:v>
                </c:pt>
                <c:pt idx="1022">
                  <c:v>0.79341125488281306</c:v>
                </c:pt>
                <c:pt idx="1023">
                  <c:v>0.79345703125</c:v>
                </c:pt>
                <c:pt idx="1024">
                  <c:v>0.79351806640625</c:v>
                </c:pt>
                <c:pt idx="1025">
                  <c:v>0.79356384277343806</c:v>
                </c:pt>
                <c:pt idx="1026">
                  <c:v>0.793609619140625</c:v>
                </c:pt>
                <c:pt idx="1027">
                  <c:v>0.79365539550781306</c:v>
                </c:pt>
                <c:pt idx="1028">
                  <c:v>0.79371643066406306</c:v>
                </c:pt>
                <c:pt idx="1029">
                  <c:v>0.79376220703125</c:v>
                </c:pt>
                <c:pt idx="1030">
                  <c:v>0.79380798339843806</c:v>
                </c:pt>
                <c:pt idx="1031">
                  <c:v>0.79386901855468806</c:v>
                </c:pt>
                <c:pt idx="1032">
                  <c:v>0.793914794921875</c:v>
                </c:pt>
                <c:pt idx="1033">
                  <c:v>0.79396057128906306</c:v>
                </c:pt>
                <c:pt idx="1034">
                  <c:v>0.79400634765625</c:v>
                </c:pt>
                <c:pt idx="1035">
                  <c:v>0.79405212402343806</c:v>
                </c:pt>
                <c:pt idx="1036">
                  <c:v>0.79411315917968806</c:v>
                </c:pt>
                <c:pt idx="1037">
                  <c:v>0.79414367675781306</c:v>
                </c:pt>
                <c:pt idx="1038">
                  <c:v>0.79420471191406306</c:v>
                </c:pt>
                <c:pt idx="1039">
                  <c:v>0.79425048828125</c:v>
                </c:pt>
                <c:pt idx="1040">
                  <c:v>0.7943115234375</c:v>
                </c:pt>
                <c:pt idx="1041">
                  <c:v>0.79435729980468806</c:v>
                </c:pt>
                <c:pt idx="1042">
                  <c:v>0.79441833496093806</c:v>
                </c:pt>
                <c:pt idx="1043">
                  <c:v>0.79444885253906306</c:v>
                </c:pt>
                <c:pt idx="1044">
                  <c:v>0.79450988769531306</c:v>
                </c:pt>
                <c:pt idx="1045">
                  <c:v>0.7945556640625</c:v>
                </c:pt>
                <c:pt idx="1046">
                  <c:v>0.79460144042968806</c:v>
                </c:pt>
                <c:pt idx="1047">
                  <c:v>0.79466247558593806</c:v>
                </c:pt>
                <c:pt idx="1048">
                  <c:v>0.79469299316406306</c:v>
                </c:pt>
                <c:pt idx="1049">
                  <c:v>0.79473876953125</c:v>
                </c:pt>
                <c:pt idx="1050">
                  <c:v>0.7947998046875</c:v>
                </c:pt>
                <c:pt idx="1051">
                  <c:v>0.79484558105468806</c:v>
                </c:pt>
                <c:pt idx="1052">
                  <c:v>0.794891357421875</c:v>
                </c:pt>
                <c:pt idx="1053">
                  <c:v>0.79493713378906306</c:v>
                </c:pt>
                <c:pt idx="1054">
                  <c:v>0.79498291015625</c:v>
                </c:pt>
                <c:pt idx="1055">
                  <c:v>0.7950439453125</c:v>
                </c:pt>
                <c:pt idx="1056">
                  <c:v>0.79508972167968806</c:v>
                </c:pt>
                <c:pt idx="1057">
                  <c:v>0.795135498046875</c:v>
                </c:pt>
                <c:pt idx="1058">
                  <c:v>0.795196533203125</c:v>
                </c:pt>
                <c:pt idx="1059">
                  <c:v>0.79524230957031306</c:v>
                </c:pt>
                <c:pt idx="1060">
                  <c:v>0.7952880859375</c:v>
                </c:pt>
                <c:pt idx="1061">
                  <c:v>0.79533386230468806</c:v>
                </c:pt>
                <c:pt idx="1062">
                  <c:v>0.795379638671875</c:v>
                </c:pt>
                <c:pt idx="1063">
                  <c:v>0.79542541503906306</c:v>
                </c:pt>
                <c:pt idx="1064">
                  <c:v>0.79547119140625</c:v>
                </c:pt>
                <c:pt idx="1065">
                  <c:v>0.7955322265625</c:v>
                </c:pt>
                <c:pt idx="1066">
                  <c:v>0.795562744140625</c:v>
                </c:pt>
                <c:pt idx="1067">
                  <c:v>0.795623779296875</c:v>
                </c:pt>
                <c:pt idx="1068">
                  <c:v>0.79566955566406306</c:v>
                </c:pt>
                <c:pt idx="1069">
                  <c:v>0.79571533203125</c:v>
                </c:pt>
                <c:pt idx="1070">
                  <c:v>0.79576110839843806</c:v>
                </c:pt>
                <c:pt idx="1071">
                  <c:v>0.795806884765625</c:v>
                </c:pt>
                <c:pt idx="1072">
                  <c:v>0.795867919921875</c:v>
                </c:pt>
                <c:pt idx="1073">
                  <c:v>0.7958984375</c:v>
                </c:pt>
                <c:pt idx="1074">
                  <c:v>0.79595947265625</c:v>
                </c:pt>
                <c:pt idx="1075">
                  <c:v>0.795989990234375</c:v>
                </c:pt>
                <c:pt idx="1076">
                  <c:v>0.796051025390625</c:v>
                </c:pt>
                <c:pt idx="1077">
                  <c:v>0.79609680175781306</c:v>
                </c:pt>
                <c:pt idx="1078">
                  <c:v>0.796142578125</c:v>
                </c:pt>
                <c:pt idx="1079">
                  <c:v>0.796173095703125</c:v>
                </c:pt>
                <c:pt idx="1080">
                  <c:v>0.796234130859375</c:v>
                </c:pt>
                <c:pt idx="1081">
                  <c:v>0.79627990722656306</c:v>
                </c:pt>
                <c:pt idx="1082">
                  <c:v>0.79632568359375</c:v>
                </c:pt>
                <c:pt idx="1083">
                  <c:v>0.79637145996093806</c:v>
                </c:pt>
                <c:pt idx="1084">
                  <c:v>0.796417236328125</c:v>
                </c:pt>
                <c:pt idx="1085">
                  <c:v>0.79646301269531306</c:v>
                </c:pt>
                <c:pt idx="1086">
                  <c:v>0.7965087890625</c:v>
                </c:pt>
                <c:pt idx="1087">
                  <c:v>0.79655456542968806</c:v>
                </c:pt>
                <c:pt idx="1088">
                  <c:v>0.796600341796875</c:v>
                </c:pt>
                <c:pt idx="1089">
                  <c:v>0.796661376953125</c:v>
                </c:pt>
                <c:pt idx="1090">
                  <c:v>0.79669189453125</c:v>
                </c:pt>
                <c:pt idx="1091">
                  <c:v>0.7967529296875</c:v>
                </c:pt>
                <c:pt idx="1092">
                  <c:v>0.79679870605468806</c:v>
                </c:pt>
                <c:pt idx="1093">
                  <c:v>0.796844482421875</c:v>
                </c:pt>
                <c:pt idx="1094">
                  <c:v>0.79689025878906306</c:v>
                </c:pt>
                <c:pt idx="1095">
                  <c:v>0.79692077636718806</c:v>
                </c:pt>
                <c:pt idx="1096">
                  <c:v>0.796966552734375</c:v>
                </c:pt>
                <c:pt idx="1097">
                  <c:v>0.797027587890625</c:v>
                </c:pt>
                <c:pt idx="1098">
                  <c:v>0.79707336425781306</c:v>
                </c:pt>
                <c:pt idx="1099">
                  <c:v>0.797119140625</c:v>
                </c:pt>
                <c:pt idx="1100">
                  <c:v>0.797149658203125</c:v>
                </c:pt>
                <c:pt idx="1101">
                  <c:v>0.797210693359375</c:v>
                </c:pt>
                <c:pt idx="1102">
                  <c:v>0.7972412109375</c:v>
                </c:pt>
                <c:pt idx="1103">
                  <c:v>0.79728698730468806</c:v>
                </c:pt>
                <c:pt idx="1104">
                  <c:v>0.797332763671875</c:v>
                </c:pt>
                <c:pt idx="1105">
                  <c:v>0.79737854003906306</c:v>
                </c:pt>
                <c:pt idx="1106">
                  <c:v>0.79742431640625</c:v>
                </c:pt>
                <c:pt idx="1107">
                  <c:v>0.79747009277343806</c:v>
                </c:pt>
                <c:pt idx="1108">
                  <c:v>0.797515869140625</c:v>
                </c:pt>
                <c:pt idx="1109">
                  <c:v>0.79756164550781306</c:v>
                </c:pt>
                <c:pt idx="1110">
                  <c:v>0.797607421875</c:v>
                </c:pt>
                <c:pt idx="1111">
                  <c:v>0.79765319824218806</c:v>
                </c:pt>
                <c:pt idx="1112">
                  <c:v>0.797698974609375</c:v>
                </c:pt>
                <c:pt idx="1113">
                  <c:v>0.79774475097656306</c:v>
                </c:pt>
                <c:pt idx="1114">
                  <c:v>0.79779052734375</c:v>
                </c:pt>
                <c:pt idx="1115">
                  <c:v>0.79783630371093806</c:v>
                </c:pt>
                <c:pt idx="1116">
                  <c:v>0.797882080078125</c:v>
                </c:pt>
                <c:pt idx="1117">
                  <c:v>0.79792785644531306</c:v>
                </c:pt>
                <c:pt idx="1118">
                  <c:v>0.79795837402343806</c:v>
                </c:pt>
                <c:pt idx="1119">
                  <c:v>0.79801940917968806</c:v>
                </c:pt>
                <c:pt idx="1120">
                  <c:v>0.79804992675781306</c:v>
                </c:pt>
                <c:pt idx="1121">
                  <c:v>0.798095703125</c:v>
                </c:pt>
                <c:pt idx="1122">
                  <c:v>0.79814147949218806</c:v>
                </c:pt>
                <c:pt idx="1123">
                  <c:v>0.79820251464843806</c:v>
                </c:pt>
                <c:pt idx="1124">
                  <c:v>0.79823303222656306</c:v>
                </c:pt>
                <c:pt idx="1125">
                  <c:v>0.79827880859375</c:v>
                </c:pt>
                <c:pt idx="1126">
                  <c:v>0.79832458496093806</c:v>
                </c:pt>
                <c:pt idx="1127">
                  <c:v>0.798370361328125</c:v>
                </c:pt>
                <c:pt idx="1128">
                  <c:v>0.79841613769531306</c:v>
                </c:pt>
                <c:pt idx="1129">
                  <c:v>0.79844665527343806</c:v>
                </c:pt>
                <c:pt idx="1130">
                  <c:v>0.798492431640625</c:v>
                </c:pt>
                <c:pt idx="1131">
                  <c:v>0.79853820800781306</c:v>
                </c:pt>
                <c:pt idx="1132">
                  <c:v>0.798583984375</c:v>
                </c:pt>
                <c:pt idx="1133">
                  <c:v>0.79862976074218806</c:v>
                </c:pt>
                <c:pt idx="1134">
                  <c:v>0.798675537109375</c:v>
                </c:pt>
                <c:pt idx="1135">
                  <c:v>0.7987060546875</c:v>
                </c:pt>
                <c:pt idx="1136">
                  <c:v>0.79875183105468806</c:v>
                </c:pt>
                <c:pt idx="1137">
                  <c:v>0.798797607421875</c:v>
                </c:pt>
                <c:pt idx="1138">
                  <c:v>0.79884338378906306</c:v>
                </c:pt>
                <c:pt idx="1139">
                  <c:v>0.79888916015625</c:v>
                </c:pt>
                <c:pt idx="1140">
                  <c:v>0.79893493652343806</c:v>
                </c:pt>
                <c:pt idx="1141">
                  <c:v>0.798980712890625</c:v>
                </c:pt>
                <c:pt idx="1142">
                  <c:v>0.79901123046875</c:v>
                </c:pt>
                <c:pt idx="1143">
                  <c:v>0.79905700683593806</c:v>
                </c:pt>
                <c:pt idx="1144">
                  <c:v>0.799102783203125</c:v>
                </c:pt>
                <c:pt idx="1145">
                  <c:v>0.79914855957031306</c:v>
                </c:pt>
                <c:pt idx="1146">
                  <c:v>0.79917907714843806</c:v>
                </c:pt>
                <c:pt idx="1147">
                  <c:v>0.799224853515625</c:v>
                </c:pt>
                <c:pt idx="1148">
                  <c:v>0.79927062988281306</c:v>
                </c:pt>
                <c:pt idx="1149">
                  <c:v>0.79931640625</c:v>
                </c:pt>
                <c:pt idx="1150">
                  <c:v>0.79936218261718806</c:v>
                </c:pt>
                <c:pt idx="1151">
                  <c:v>0.79939270019531306</c:v>
                </c:pt>
                <c:pt idx="1152">
                  <c:v>0.7994384765625</c:v>
                </c:pt>
                <c:pt idx="1153">
                  <c:v>0.79948425292968806</c:v>
                </c:pt>
                <c:pt idx="1154">
                  <c:v>0.799530029296875</c:v>
                </c:pt>
                <c:pt idx="1155">
                  <c:v>0.79957580566406306</c:v>
                </c:pt>
                <c:pt idx="1156">
                  <c:v>0.79962158203125</c:v>
                </c:pt>
                <c:pt idx="1157">
                  <c:v>0.799652099609375</c:v>
                </c:pt>
                <c:pt idx="1158">
                  <c:v>0.79969787597656306</c:v>
                </c:pt>
                <c:pt idx="1159">
                  <c:v>0.79974365234375</c:v>
                </c:pt>
                <c:pt idx="1160">
                  <c:v>0.79978942871093806</c:v>
                </c:pt>
                <c:pt idx="1161">
                  <c:v>0.79981994628906306</c:v>
                </c:pt>
                <c:pt idx="1162">
                  <c:v>0.79986572265625</c:v>
                </c:pt>
                <c:pt idx="1163">
                  <c:v>0.799896240234375</c:v>
                </c:pt>
                <c:pt idx="1164">
                  <c:v>0.79994201660156306</c:v>
                </c:pt>
                <c:pt idx="1165">
                  <c:v>0.79998779296875</c:v>
                </c:pt>
                <c:pt idx="1166">
                  <c:v>0.80003356933593806</c:v>
                </c:pt>
                <c:pt idx="1167">
                  <c:v>0.80006408691406306</c:v>
                </c:pt>
                <c:pt idx="1168">
                  <c:v>0.80012512207031306</c:v>
                </c:pt>
                <c:pt idx="1169">
                  <c:v>0.8001708984375</c:v>
                </c:pt>
                <c:pt idx="1170">
                  <c:v>0.800201416015625</c:v>
                </c:pt>
                <c:pt idx="1171">
                  <c:v>0.80024719238281306</c:v>
                </c:pt>
                <c:pt idx="1172">
                  <c:v>0.80029296875</c:v>
                </c:pt>
                <c:pt idx="1173">
                  <c:v>0.800323486328125</c:v>
                </c:pt>
                <c:pt idx="1174">
                  <c:v>0.80036926269531306</c:v>
                </c:pt>
                <c:pt idx="1175">
                  <c:v>0.80039978027343806</c:v>
                </c:pt>
                <c:pt idx="1176">
                  <c:v>0.800445556640625</c:v>
                </c:pt>
                <c:pt idx="1177">
                  <c:v>0.80049133300781306</c:v>
                </c:pt>
                <c:pt idx="1178">
                  <c:v>0.800537109375</c:v>
                </c:pt>
                <c:pt idx="1179">
                  <c:v>0.800567626953125</c:v>
                </c:pt>
                <c:pt idx="1180">
                  <c:v>0.80061340332031306</c:v>
                </c:pt>
                <c:pt idx="1181">
                  <c:v>0.8006591796875</c:v>
                </c:pt>
                <c:pt idx="1182">
                  <c:v>0.800689697265625</c:v>
                </c:pt>
                <c:pt idx="1183">
                  <c:v>0.80073547363281306</c:v>
                </c:pt>
                <c:pt idx="1184">
                  <c:v>0.80078125</c:v>
                </c:pt>
                <c:pt idx="1185">
                  <c:v>0.800811767578125</c:v>
                </c:pt>
                <c:pt idx="1186">
                  <c:v>0.80085754394531306</c:v>
                </c:pt>
                <c:pt idx="1187">
                  <c:v>0.8009033203125</c:v>
                </c:pt>
                <c:pt idx="1188">
                  <c:v>0.800933837890625</c:v>
                </c:pt>
                <c:pt idx="1189">
                  <c:v>0.80097961425781306</c:v>
                </c:pt>
                <c:pt idx="1190">
                  <c:v>0.80101013183593806</c:v>
                </c:pt>
                <c:pt idx="1191">
                  <c:v>0.801055908203125</c:v>
                </c:pt>
                <c:pt idx="1192">
                  <c:v>0.80110168457031306</c:v>
                </c:pt>
                <c:pt idx="1193">
                  <c:v>0.80113220214843806</c:v>
                </c:pt>
                <c:pt idx="1194">
                  <c:v>0.801177978515625</c:v>
                </c:pt>
                <c:pt idx="1195">
                  <c:v>0.80120849609375</c:v>
                </c:pt>
                <c:pt idx="1196">
                  <c:v>0.80125427246093806</c:v>
                </c:pt>
                <c:pt idx="1197">
                  <c:v>0.801300048828125</c:v>
                </c:pt>
                <c:pt idx="1198">
                  <c:v>0.80134582519531306</c:v>
                </c:pt>
                <c:pt idx="1199">
                  <c:v>0.80137634277343806</c:v>
                </c:pt>
                <c:pt idx="1200">
                  <c:v>0.801422119140625</c:v>
                </c:pt>
                <c:pt idx="1201">
                  <c:v>0.80146789550781306</c:v>
                </c:pt>
                <c:pt idx="1202">
                  <c:v>0.80149841308593806</c:v>
                </c:pt>
                <c:pt idx="1203">
                  <c:v>0.801544189453125</c:v>
                </c:pt>
                <c:pt idx="1204">
                  <c:v>0.80157470703125</c:v>
                </c:pt>
                <c:pt idx="1205">
                  <c:v>0.80162048339843806</c:v>
                </c:pt>
                <c:pt idx="1206">
                  <c:v>0.801666259765625</c:v>
                </c:pt>
                <c:pt idx="1207">
                  <c:v>0.80171203613281306</c:v>
                </c:pt>
                <c:pt idx="1208">
                  <c:v>0.80174255371093806</c:v>
                </c:pt>
                <c:pt idx="1209">
                  <c:v>0.80177307128906306</c:v>
                </c:pt>
                <c:pt idx="1210">
                  <c:v>0.80181884765625</c:v>
                </c:pt>
                <c:pt idx="1211">
                  <c:v>0.801849365234375</c:v>
                </c:pt>
                <c:pt idx="1212">
                  <c:v>0.80189514160156306</c:v>
                </c:pt>
                <c:pt idx="1213">
                  <c:v>0.80194091796875</c:v>
                </c:pt>
                <c:pt idx="1214">
                  <c:v>0.801971435546875</c:v>
                </c:pt>
                <c:pt idx="1215">
                  <c:v>0.80201721191406306</c:v>
                </c:pt>
                <c:pt idx="1216">
                  <c:v>0.80206298828125</c:v>
                </c:pt>
                <c:pt idx="1217">
                  <c:v>0.802093505859375</c:v>
                </c:pt>
                <c:pt idx="1218">
                  <c:v>0.80213928222656306</c:v>
                </c:pt>
                <c:pt idx="1219">
                  <c:v>0.80216979980468806</c:v>
                </c:pt>
                <c:pt idx="1220">
                  <c:v>0.80220031738281306</c:v>
                </c:pt>
                <c:pt idx="1221">
                  <c:v>0.80224609375</c:v>
                </c:pt>
                <c:pt idx="1222">
                  <c:v>0.80229187011718806</c:v>
                </c:pt>
                <c:pt idx="1223">
                  <c:v>0.80232238769531306</c:v>
                </c:pt>
                <c:pt idx="1224">
                  <c:v>0.80235290527343806</c:v>
                </c:pt>
                <c:pt idx="1225">
                  <c:v>0.802398681640625</c:v>
                </c:pt>
                <c:pt idx="1226">
                  <c:v>0.80244445800781306</c:v>
                </c:pt>
                <c:pt idx="1227">
                  <c:v>0.80247497558593806</c:v>
                </c:pt>
                <c:pt idx="1228">
                  <c:v>0.80250549316406306</c:v>
                </c:pt>
                <c:pt idx="1229">
                  <c:v>0.80255126953125</c:v>
                </c:pt>
                <c:pt idx="1230">
                  <c:v>0.80259704589843806</c:v>
                </c:pt>
                <c:pt idx="1231">
                  <c:v>0.80262756347656306</c:v>
                </c:pt>
                <c:pt idx="1232">
                  <c:v>0.80267333984375</c:v>
                </c:pt>
                <c:pt idx="1233">
                  <c:v>0.802703857421875</c:v>
                </c:pt>
                <c:pt idx="1234">
                  <c:v>0.802734375</c:v>
                </c:pt>
                <c:pt idx="1235">
                  <c:v>0.80278015136718806</c:v>
                </c:pt>
                <c:pt idx="1236">
                  <c:v>0.802825927734375</c:v>
                </c:pt>
                <c:pt idx="1237">
                  <c:v>0.8028564453125</c:v>
                </c:pt>
                <c:pt idx="1238">
                  <c:v>0.80290222167968806</c:v>
                </c:pt>
                <c:pt idx="1239">
                  <c:v>0.80293273925781306</c:v>
                </c:pt>
                <c:pt idx="1240">
                  <c:v>0.802978515625</c:v>
                </c:pt>
                <c:pt idx="1241">
                  <c:v>0.803009033203125</c:v>
                </c:pt>
                <c:pt idx="1242">
                  <c:v>0.80305480957031306</c:v>
                </c:pt>
                <c:pt idx="1243">
                  <c:v>0.80308532714843806</c:v>
                </c:pt>
                <c:pt idx="1244">
                  <c:v>0.80311584472656306</c:v>
                </c:pt>
                <c:pt idx="1245">
                  <c:v>0.80316162109375</c:v>
                </c:pt>
                <c:pt idx="1246">
                  <c:v>0.80320739746093806</c:v>
                </c:pt>
                <c:pt idx="1247">
                  <c:v>0.80323791503906306</c:v>
                </c:pt>
                <c:pt idx="1248">
                  <c:v>0.80326843261718806</c:v>
                </c:pt>
                <c:pt idx="1249">
                  <c:v>0.803314208984375</c:v>
                </c:pt>
                <c:pt idx="1250">
                  <c:v>0.8033447265625</c:v>
                </c:pt>
                <c:pt idx="1251">
                  <c:v>0.80339050292968806</c:v>
                </c:pt>
                <c:pt idx="1252">
                  <c:v>0.80340576171875</c:v>
                </c:pt>
                <c:pt idx="1253">
                  <c:v>0.80345153808593806</c:v>
                </c:pt>
                <c:pt idx="1254">
                  <c:v>0.803497314453125</c:v>
                </c:pt>
                <c:pt idx="1255">
                  <c:v>0.80352783203125</c:v>
                </c:pt>
                <c:pt idx="1256">
                  <c:v>0.80357360839843806</c:v>
                </c:pt>
                <c:pt idx="1257">
                  <c:v>0.80360412597656306</c:v>
                </c:pt>
                <c:pt idx="1258">
                  <c:v>0.80363464355468806</c:v>
                </c:pt>
                <c:pt idx="1259">
                  <c:v>0.803680419921875</c:v>
                </c:pt>
                <c:pt idx="1260">
                  <c:v>0.8037109375</c:v>
                </c:pt>
                <c:pt idx="1261">
                  <c:v>0.80375671386718806</c:v>
                </c:pt>
                <c:pt idx="1262">
                  <c:v>0.80378723144531306</c:v>
                </c:pt>
                <c:pt idx="1263">
                  <c:v>0.8038330078125</c:v>
                </c:pt>
                <c:pt idx="1264">
                  <c:v>0.803863525390625</c:v>
                </c:pt>
                <c:pt idx="1265">
                  <c:v>0.80389404296875</c:v>
                </c:pt>
                <c:pt idx="1266">
                  <c:v>0.80393981933593806</c:v>
                </c:pt>
                <c:pt idx="1267">
                  <c:v>0.80397033691406306</c:v>
                </c:pt>
                <c:pt idx="1268">
                  <c:v>0.80401611328125</c:v>
                </c:pt>
                <c:pt idx="1269">
                  <c:v>0.804046630859375</c:v>
                </c:pt>
                <c:pt idx="1270">
                  <c:v>0.8040771484375</c:v>
                </c:pt>
                <c:pt idx="1271">
                  <c:v>0.80412292480468806</c:v>
                </c:pt>
                <c:pt idx="1272">
                  <c:v>0.80415344238281306</c:v>
                </c:pt>
                <c:pt idx="1273">
                  <c:v>0.80419921875</c:v>
                </c:pt>
                <c:pt idx="1274">
                  <c:v>0.804229736328125</c:v>
                </c:pt>
                <c:pt idx="1275">
                  <c:v>0.80426025390625</c:v>
                </c:pt>
                <c:pt idx="1276">
                  <c:v>0.80430603027343806</c:v>
                </c:pt>
                <c:pt idx="1277">
                  <c:v>0.80433654785156306</c:v>
                </c:pt>
                <c:pt idx="1278">
                  <c:v>0.80438232421875</c:v>
                </c:pt>
                <c:pt idx="1279">
                  <c:v>0.804412841796875</c:v>
                </c:pt>
                <c:pt idx="1280">
                  <c:v>0.804443359375</c:v>
                </c:pt>
                <c:pt idx="1281">
                  <c:v>0.80448913574218806</c:v>
                </c:pt>
                <c:pt idx="1282">
                  <c:v>0.80451965332031306</c:v>
                </c:pt>
                <c:pt idx="1283">
                  <c:v>0.80455017089843806</c:v>
                </c:pt>
                <c:pt idx="1284">
                  <c:v>0.804595947265625</c:v>
                </c:pt>
                <c:pt idx="1285">
                  <c:v>0.80462646484375</c:v>
                </c:pt>
                <c:pt idx="1286">
                  <c:v>0.804656982421875</c:v>
                </c:pt>
                <c:pt idx="1287">
                  <c:v>0.8046875</c:v>
                </c:pt>
                <c:pt idx="1288">
                  <c:v>0.80473327636718806</c:v>
                </c:pt>
                <c:pt idx="1289">
                  <c:v>0.80476379394531306</c:v>
                </c:pt>
                <c:pt idx="1290">
                  <c:v>0.80479431152343806</c:v>
                </c:pt>
                <c:pt idx="1291">
                  <c:v>0.804840087890625</c:v>
                </c:pt>
                <c:pt idx="1292">
                  <c:v>0.80487060546875</c:v>
                </c:pt>
                <c:pt idx="1293">
                  <c:v>0.804901123046875</c:v>
                </c:pt>
                <c:pt idx="1294">
                  <c:v>0.80494689941406306</c:v>
                </c:pt>
                <c:pt idx="1295">
                  <c:v>0.80497741699218806</c:v>
                </c:pt>
                <c:pt idx="1296">
                  <c:v>0.80500793457031306</c:v>
                </c:pt>
                <c:pt idx="1297">
                  <c:v>0.8050537109375</c:v>
                </c:pt>
                <c:pt idx="1298">
                  <c:v>0.805084228515625</c:v>
                </c:pt>
                <c:pt idx="1299">
                  <c:v>0.80511474609375</c:v>
                </c:pt>
                <c:pt idx="1300">
                  <c:v>0.80516052246093806</c:v>
                </c:pt>
                <c:pt idx="1301">
                  <c:v>0.80519104003906306</c:v>
                </c:pt>
                <c:pt idx="1302">
                  <c:v>0.80522155761718806</c:v>
                </c:pt>
                <c:pt idx="1303">
                  <c:v>0.80525207519531306</c:v>
                </c:pt>
                <c:pt idx="1304">
                  <c:v>0.8052978515625</c:v>
                </c:pt>
                <c:pt idx="1305">
                  <c:v>0.805328369140625</c:v>
                </c:pt>
                <c:pt idx="1306">
                  <c:v>0.80535888671875</c:v>
                </c:pt>
                <c:pt idx="1307">
                  <c:v>0.805389404296875</c:v>
                </c:pt>
                <c:pt idx="1308">
                  <c:v>0.805419921875</c:v>
                </c:pt>
                <c:pt idx="1309">
                  <c:v>0.80546569824218806</c:v>
                </c:pt>
                <c:pt idx="1310">
                  <c:v>0.80549621582031306</c:v>
                </c:pt>
                <c:pt idx="1311">
                  <c:v>0.80552673339843806</c:v>
                </c:pt>
                <c:pt idx="1312">
                  <c:v>0.805572509765625</c:v>
                </c:pt>
                <c:pt idx="1313">
                  <c:v>0.80560302734375</c:v>
                </c:pt>
                <c:pt idx="1314">
                  <c:v>0.805633544921875</c:v>
                </c:pt>
                <c:pt idx="1315">
                  <c:v>0.8056640625</c:v>
                </c:pt>
                <c:pt idx="1316">
                  <c:v>0.80570983886718806</c:v>
                </c:pt>
                <c:pt idx="1317">
                  <c:v>0.80574035644531306</c:v>
                </c:pt>
                <c:pt idx="1318">
                  <c:v>0.80577087402343806</c:v>
                </c:pt>
                <c:pt idx="1319">
                  <c:v>0.80580139160156306</c:v>
                </c:pt>
                <c:pt idx="1320">
                  <c:v>0.80584716796875</c:v>
                </c:pt>
                <c:pt idx="1321">
                  <c:v>0.805877685546875</c:v>
                </c:pt>
                <c:pt idx="1322">
                  <c:v>0.805908203125</c:v>
                </c:pt>
                <c:pt idx="1323">
                  <c:v>0.805938720703125</c:v>
                </c:pt>
                <c:pt idx="1324">
                  <c:v>0.80598449707031306</c:v>
                </c:pt>
                <c:pt idx="1325">
                  <c:v>0.80601501464843806</c:v>
                </c:pt>
                <c:pt idx="1326">
                  <c:v>0.80604553222656306</c:v>
                </c:pt>
                <c:pt idx="1327">
                  <c:v>0.80607604980468806</c:v>
                </c:pt>
                <c:pt idx="1328">
                  <c:v>0.80610656738281306</c:v>
                </c:pt>
                <c:pt idx="1329">
                  <c:v>0.80615234375</c:v>
                </c:pt>
                <c:pt idx="1330">
                  <c:v>0.80616760253906306</c:v>
                </c:pt>
                <c:pt idx="1331">
                  <c:v>0.80621337890625</c:v>
                </c:pt>
                <c:pt idx="1332">
                  <c:v>0.806243896484375</c:v>
                </c:pt>
                <c:pt idx="1333">
                  <c:v>0.80628967285156306</c:v>
                </c:pt>
                <c:pt idx="1334">
                  <c:v>0.80632019042968806</c:v>
                </c:pt>
                <c:pt idx="1335">
                  <c:v>0.80635070800781306</c:v>
                </c:pt>
                <c:pt idx="1336">
                  <c:v>0.80638122558593806</c:v>
                </c:pt>
                <c:pt idx="1337">
                  <c:v>0.806427001953125</c:v>
                </c:pt>
                <c:pt idx="1338">
                  <c:v>0.80645751953125</c:v>
                </c:pt>
                <c:pt idx="1339">
                  <c:v>0.806488037109375</c:v>
                </c:pt>
                <c:pt idx="1340">
                  <c:v>0.8065185546875</c:v>
                </c:pt>
                <c:pt idx="1341">
                  <c:v>0.806549072265625</c:v>
                </c:pt>
                <c:pt idx="1342">
                  <c:v>0.80657958984375</c:v>
                </c:pt>
                <c:pt idx="1343">
                  <c:v>0.80662536621093806</c:v>
                </c:pt>
                <c:pt idx="1344">
                  <c:v>0.80665588378906306</c:v>
                </c:pt>
                <c:pt idx="1345">
                  <c:v>0.80668640136718806</c:v>
                </c:pt>
                <c:pt idx="1346">
                  <c:v>0.80671691894531306</c:v>
                </c:pt>
                <c:pt idx="1347">
                  <c:v>0.80674743652343806</c:v>
                </c:pt>
                <c:pt idx="1348">
                  <c:v>0.806793212890625</c:v>
                </c:pt>
                <c:pt idx="1349">
                  <c:v>0.80682373046875</c:v>
                </c:pt>
                <c:pt idx="1350">
                  <c:v>0.806854248046875</c:v>
                </c:pt>
                <c:pt idx="1351">
                  <c:v>0.806884765625</c:v>
                </c:pt>
                <c:pt idx="1352">
                  <c:v>0.806915283203125</c:v>
                </c:pt>
                <c:pt idx="1353">
                  <c:v>0.80694580078125</c:v>
                </c:pt>
                <c:pt idx="1354">
                  <c:v>0.806976318359375</c:v>
                </c:pt>
                <c:pt idx="1355">
                  <c:v>0.80702209472656306</c:v>
                </c:pt>
                <c:pt idx="1356">
                  <c:v>0.80705261230468806</c:v>
                </c:pt>
                <c:pt idx="1357">
                  <c:v>0.80708312988281306</c:v>
                </c:pt>
                <c:pt idx="1358">
                  <c:v>0.80711364746093806</c:v>
                </c:pt>
                <c:pt idx="1359">
                  <c:v>0.80714416503906306</c:v>
                </c:pt>
                <c:pt idx="1360">
                  <c:v>0.80717468261718806</c:v>
                </c:pt>
                <c:pt idx="1361">
                  <c:v>0.80720520019531306</c:v>
                </c:pt>
                <c:pt idx="1362">
                  <c:v>0.80723571777343806</c:v>
                </c:pt>
                <c:pt idx="1363">
                  <c:v>0.80726623535156306</c:v>
                </c:pt>
                <c:pt idx="1364">
                  <c:v>0.80729675292968806</c:v>
                </c:pt>
                <c:pt idx="1365">
                  <c:v>0.807342529296875</c:v>
                </c:pt>
                <c:pt idx="1366">
                  <c:v>0.807373046875</c:v>
                </c:pt>
                <c:pt idx="1367">
                  <c:v>0.807403564453125</c:v>
                </c:pt>
                <c:pt idx="1368">
                  <c:v>0.80743408203125</c:v>
                </c:pt>
                <c:pt idx="1369">
                  <c:v>0.807464599609375</c:v>
                </c:pt>
                <c:pt idx="1370">
                  <c:v>0.8074951171875</c:v>
                </c:pt>
                <c:pt idx="1371">
                  <c:v>0.807525634765625</c:v>
                </c:pt>
                <c:pt idx="1372">
                  <c:v>0.80755615234375</c:v>
                </c:pt>
                <c:pt idx="1373">
                  <c:v>0.807586669921875</c:v>
                </c:pt>
                <c:pt idx="1374">
                  <c:v>0.80763244628906306</c:v>
                </c:pt>
                <c:pt idx="1375">
                  <c:v>0.80766296386718806</c:v>
                </c:pt>
                <c:pt idx="1376">
                  <c:v>0.80769348144531306</c:v>
                </c:pt>
                <c:pt idx="1377">
                  <c:v>0.80772399902343806</c:v>
                </c:pt>
                <c:pt idx="1378">
                  <c:v>0.80775451660156306</c:v>
                </c:pt>
                <c:pt idx="1379">
                  <c:v>0.807769775390625</c:v>
                </c:pt>
                <c:pt idx="1380">
                  <c:v>0.80781555175781306</c:v>
                </c:pt>
                <c:pt idx="1381">
                  <c:v>0.80784606933593806</c:v>
                </c:pt>
                <c:pt idx="1382">
                  <c:v>0.80787658691406306</c:v>
                </c:pt>
                <c:pt idx="1383">
                  <c:v>0.80790710449218806</c:v>
                </c:pt>
                <c:pt idx="1384">
                  <c:v>0.80793762207031306</c:v>
                </c:pt>
                <c:pt idx="1385">
                  <c:v>0.80796813964843806</c:v>
                </c:pt>
                <c:pt idx="1386">
                  <c:v>0.80799865722656306</c:v>
                </c:pt>
                <c:pt idx="1387">
                  <c:v>0.80802917480468806</c:v>
                </c:pt>
                <c:pt idx="1388">
                  <c:v>0.80805969238281306</c:v>
                </c:pt>
                <c:pt idx="1389">
                  <c:v>0.80809020996093806</c:v>
                </c:pt>
                <c:pt idx="1390">
                  <c:v>0.80812072753906306</c:v>
                </c:pt>
                <c:pt idx="1391">
                  <c:v>0.80816650390625</c:v>
                </c:pt>
                <c:pt idx="1392">
                  <c:v>0.80818176269531306</c:v>
                </c:pt>
                <c:pt idx="1393">
                  <c:v>0.80821228027343806</c:v>
                </c:pt>
                <c:pt idx="1394">
                  <c:v>0.80824279785156306</c:v>
                </c:pt>
                <c:pt idx="1395">
                  <c:v>0.80827331542968806</c:v>
                </c:pt>
                <c:pt idx="1396">
                  <c:v>0.808319091796875</c:v>
                </c:pt>
                <c:pt idx="1397">
                  <c:v>0.808349609375</c:v>
                </c:pt>
                <c:pt idx="1398">
                  <c:v>0.80836486816406306</c:v>
                </c:pt>
                <c:pt idx="1399">
                  <c:v>0.80839538574218806</c:v>
                </c:pt>
                <c:pt idx="1400">
                  <c:v>0.80842590332031306</c:v>
                </c:pt>
                <c:pt idx="1401">
                  <c:v>0.80845642089843806</c:v>
                </c:pt>
                <c:pt idx="1402">
                  <c:v>0.80848693847656306</c:v>
                </c:pt>
                <c:pt idx="1403">
                  <c:v>0.80851745605468806</c:v>
                </c:pt>
                <c:pt idx="1404">
                  <c:v>0.80854797363281306</c:v>
                </c:pt>
                <c:pt idx="1405">
                  <c:v>0.80857849121093806</c:v>
                </c:pt>
                <c:pt idx="1406">
                  <c:v>0.80860900878906306</c:v>
                </c:pt>
                <c:pt idx="1407">
                  <c:v>0.80863952636718806</c:v>
                </c:pt>
                <c:pt idx="1408">
                  <c:v>0.80867004394531306</c:v>
                </c:pt>
                <c:pt idx="1409">
                  <c:v>0.8087158203125</c:v>
                </c:pt>
                <c:pt idx="1410">
                  <c:v>0.80873107910156306</c:v>
                </c:pt>
                <c:pt idx="1411">
                  <c:v>0.80877685546875</c:v>
                </c:pt>
                <c:pt idx="1412">
                  <c:v>0.80879211425781306</c:v>
                </c:pt>
                <c:pt idx="1413">
                  <c:v>0.808837890625</c:v>
                </c:pt>
                <c:pt idx="1414">
                  <c:v>0.80885314941406306</c:v>
                </c:pt>
                <c:pt idx="1415">
                  <c:v>0.80888366699218806</c:v>
                </c:pt>
                <c:pt idx="1416">
                  <c:v>0.80891418457031306</c:v>
                </c:pt>
                <c:pt idx="1417">
                  <c:v>0.80894470214843806</c:v>
                </c:pt>
                <c:pt idx="1418">
                  <c:v>0.80897521972656306</c:v>
                </c:pt>
                <c:pt idx="1419">
                  <c:v>0.80900573730468806</c:v>
                </c:pt>
                <c:pt idx="1420">
                  <c:v>0.80903625488281306</c:v>
                </c:pt>
                <c:pt idx="1421">
                  <c:v>0.80906677246093806</c:v>
                </c:pt>
                <c:pt idx="1422">
                  <c:v>0.80909729003906306</c:v>
                </c:pt>
                <c:pt idx="1423">
                  <c:v>0.80912780761718806</c:v>
                </c:pt>
                <c:pt idx="1424">
                  <c:v>0.80915832519531306</c:v>
                </c:pt>
                <c:pt idx="1425">
                  <c:v>0.80918884277343806</c:v>
                </c:pt>
                <c:pt idx="1426">
                  <c:v>0.80921936035156306</c:v>
                </c:pt>
                <c:pt idx="1427">
                  <c:v>0.80924987792968806</c:v>
                </c:pt>
                <c:pt idx="1428">
                  <c:v>0.80928039550781306</c:v>
                </c:pt>
                <c:pt idx="1429">
                  <c:v>0.80931091308593806</c:v>
                </c:pt>
                <c:pt idx="1430">
                  <c:v>0.80934143066406306</c:v>
                </c:pt>
                <c:pt idx="1431">
                  <c:v>0.80937194824218806</c:v>
                </c:pt>
                <c:pt idx="1432">
                  <c:v>0.80940246582031306</c:v>
                </c:pt>
                <c:pt idx="1433">
                  <c:v>0.80943298339843806</c:v>
                </c:pt>
                <c:pt idx="1434">
                  <c:v>0.80946350097656306</c:v>
                </c:pt>
                <c:pt idx="1435">
                  <c:v>0.80949401855468806</c:v>
                </c:pt>
                <c:pt idx="1436">
                  <c:v>0.80952453613281306</c:v>
                </c:pt>
                <c:pt idx="1437">
                  <c:v>0.809539794921875</c:v>
                </c:pt>
                <c:pt idx="1438">
                  <c:v>0.8095703125</c:v>
                </c:pt>
                <c:pt idx="1439">
                  <c:v>0.809600830078125</c:v>
                </c:pt>
                <c:pt idx="1440">
                  <c:v>0.80963134765625</c:v>
                </c:pt>
                <c:pt idx="1441">
                  <c:v>0.809661865234375</c:v>
                </c:pt>
                <c:pt idx="1442">
                  <c:v>0.8096923828125</c:v>
                </c:pt>
                <c:pt idx="1443">
                  <c:v>0.80970764160156306</c:v>
                </c:pt>
                <c:pt idx="1444">
                  <c:v>0.80975341796875</c:v>
                </c:pt>
                <c:pt idx="1445">
                  <c:v>0.80976867675781306</c:v>
                </c:pt>
                <c:pt idx="1446">
                  <c:v>0.80979919433593806</c:v>
                </c:pt>
                <c:pt idx="1447">
                  <c:v>0.809844970703125</c:v>
                </c:pt>
                <c:pt idx="1448">
                  <c:v>0.80986022949218806</c:v>
                </c:pt>
                <c:pt idx="1449">
                  <c:v>0.80989074707031306</c:v>
                </c:pt>
                <c:pt idx="1450">
                  <c:v>0.80992126464843806</c:v>
                </c:pt>
                <c:pt idx="1451">
                  <c:v>0.80995178222656306</c:v>
                </c:pt>
                <c:pt idx="1452">
                  <c:v>0.80998229980468806</c:v>
                </c:pt>
                <c:pt idx="1453">
                  <c:v>0.81001281738281306</c:v>
                </c:pt>
                <c:pt idx="1454">
                  <c:v>0.81004333496093806</c:v>
                </c:pt>
                <c:pt idx="1455">
                  <c:v>0.81007385253906306</c:v>
                </c:pt>
                <c:pt idx="1456">
                  <c:v>0.81010437011718806</c:v>
                </c:pt>
                <c:pt idx="1457">
                  <c:v>0.81011962890625</c:v>
                </c:pt>
                <c:pt idx="1458">
                  <c:v>0.810150146484375</c:v>
                </c:pt>
                <c:pt idx="1459">
                  <c:v>0.81019592285156306</c:v>
                </c:pt>
                <c:pt idx="1460">
                  <c:v>0.810211181640625</c:v>
                </c:pt>
                <c:pt idx="1461">
                  <c:v>0.81024169921875</c:v>
                </c:pt>
                <c:pt idx="1462">
                  <c:v>0.810272216796875</c:v>
                </c:pt>
                <c:pt idx="1463">
                  <c:v>0.810302734375</c:v>
                </c:pt>
                <c:pt idx="1464">
                  <c:v>0.810333251953125</c:v>
                </c:pt>
                <c:pt idx="1465">
                  <c:v>0.81036376953125</c:v>
                </c:pt>
                <c:pt idx="1466">
                  <c:v>0.810394287109375</c:v>
                </c:pt>
                <c:pt idx="1467">
                  <c:v>0.81040954589843806</c:v>
                </c:pt>
                <c:pt idx="1468">
                  <c:v>0.81044006347656306</c:v>
                </c:pt>
                <c:pt idx="1469">
                  <c:v>0.81047058105468806</c:v>
                </c:pt>
                <c:pt idx="1470">
                  <c:v>0.81050109863281306</c:v>
                </c:pt>
                <c:pt idx="1471">
                  <c:v>0.81053161621093806</c:v>
                </c:pt>
                <c:pt idx="1472">
                  <c:v>0.81056213378906306</c:v>
                </c:pt>
                <c:pt idx="1473">
                  <c:v>0.81059265136718806</c:v>
                </c:pt>
                <c:pt idx="1474">
                  <c:v>0.81062316894531306</c:v>
                </c:pt>
                <c:pt idx="1475">
                  <c:v>0.81065368652343806</c:v>
                </c:pt>
                <c:pt idx="1476">
                  <c:v>0.8106689453125</c:v>
                </c:pt>
                <c:pt idx="1477">
                  <c:v>0.810699462890625</c:v>
                </c:pt>
                <c:pt idx="1478">
                  <c:v>0.81072998046875</c:v>
                </c:pt>
                <c:pt idx="1479">
                  <c:v>0.81074523925781306</c:v>
                </c:pt>
                <c:pt idx="1480">
                  <c:v>0.81077575683593806</c:v>
                </c:pt>
                <c:pt idx="1481">
                  <c:v>0.81080627441406306</c:v>
                </c:pt>
                <c:pt idx="1482">
                  <c:v>0.81083679199218806</c:v>
                </c:pt>
                <c:pt idx="1483">
                  <c:v>0.81086730957031306</c:v>
                </c:pt>
                <c:pt idx="1484">
                  <c:v>0.81089782714843806</c:v>
                </c:pt>
                <c:pt idx="1485">
                  <c:v>0.8109130859375</c:v>
                </c:pt>
                <c:pt idx="1486">
                  <c:v>0.810943603515625</c:v>
                </c:pt>
                <c:pt idx="1487">
                  <c:v>0.81097412109375</c:v>
                </c:pt>
                <c:pt idx="1488">
                  <c:v>0.811004638671875</c:v>
                </c:pt>
                <c:pt idx="1489">
                  <c:v>0.81101989746093806</c:v>
                </c:pt>
                <c:pt idx="1490">
                  <c:v>0.81105041503906306</c:v>
                </c:pt>
                <c:pt idx="1491">
                  <c:v>0.81108093261718806</c:v>
                </c:pt>
                <c:pt idx="1492">
                  <c:v>0.81111145019531306</c:v>
                </c:pt>
                <c:pt idx="1493">
                  <c:v>0.81114196777343806</c:v>
                </c:pt>
                <c:pt idx="1494">
                  <c:v>0.8111572265625</c:v>
                </c:pt>
                <c:pt idx="1495">
                  <c:v>0.81120300292968806</c:v>
                </c:pt>
                <c:pt idx="1496">
                  <c:v>0.81121826171875</c:v>
                </c:pt>
                <c:pt idx="1497">
                  <c:v>0.811248779296875</c:v>
                </c:pt>
                <c:pt idx="1498">
                  <c:v>0.811279296875</c:v>
                </c:pt>
                <c:pt idx="1499">
                  <c:v>0.811309814453125</c:v>
                </c:pt>
                <c:pt idx="1500">
                  <c:v>0.81134033203125</c:v>
                </c:pt>
                <c:pt idx="1501">
                  <c:v>0.81135559082031306</c:v>
                </c:pt>
                <c:pt idx="1502">
                  <c:v>0.81138610839843806</c:v>
                </c:pt>
                <c:pt idx="1503">
                  <c:v>0.81141662597656306</c:v>
                </c:pt>
                <c:pt idx="1504">
                  <c:v>0.81144714355468806</c:v>
                </c:pt>
                <c:pt idx="1505">
                  <c:v>0.81146240234375</c:v>
                </c:pt>
                <c:pt idx="1506">
                  <c:v>0.811492919921875</c:v>
                </c:pt>
                <c:pt idx="1507">
                  <c:v>0.8115234375</c:v>
                </c:pt>
                <c:pt idx="1508">
                  <c:v>0.811553955078125</c:v>
                </c:pt>
                <c:pt idx="1509">
                  <c:v>0.81156921386718806</c:v>
                </c:pt>
                <c:pt idx="1510">
                  <c:v>0.81159973144531306</c:v>
                </c:pt>
                <c:pt idx="1511">
                  <c:v>0.81163024902343806</c:v>
                </c:pt>
                <c:pt idx="1512">
                  <c:v>0.81166076660156306</c:v>
                </c:pt>
                <c:pt idx="1513">
                  <c:v>0.811676025390625</c:v>
                </c:pt>
                <c:pt idx="1514">
                  <c:v>0.81170654296875</c:v>
                </c:pt>
                <c:pt idx="1515">
                  <c:v>0.811737060546875</c:v>
                </c:pt>
                <c:pt idx="1516">
                  <c:v>0.811767578125</c:v>
                </c:pt>
                <c:pt idx="1517">
                  <c:v>0.81178283691406306</c:v>
                </c:pt>
                <c:pt idx="1518">
                  <c:v>0.81182861328125</c:v>
                </c:pt>
                <c:pt idx="1519">
                  <c:v>0.81184387207031306</c:v>
                </c:pt>
                <c:pt idx="1520">
                  <c:v>0.81187438964843806</c:v>
                </c:pt>
                <c:pt idx="1521">
                  <c:v>0.81190490722656306</c:v>
                </c:pt>
                <c:pt idx="1522">
                  <c:v>0.81193542480468806</c:v>
                </c:pt>
                <c:pt idx="1523">
                  <c:v>0.81195068359375</c:v>
                </c:pt>
                <c:pt idx="1524">
                  <c:v>0.811981201171875</c:v>
                </c:pt>
                <c:pt idx="1525">
                  <c:v>0.81201171875</c:v>
                </c:pt>
                <c:pt idx="1526">
                  <c:v>0.81202697753906306</c:v>
                </c:pt>
                <c:pt idx="1527">
                  <c:v>0.81205749511718806</c:v>
                </c:pt>
                <c:pt idx="1528">
                  <c:v>0.81208801269531306</c:v>
                </c:pt>
                <c:pt idx="1529">
                  <c:v>0.812103271484375</c:v>
                </c:pt>
                <c:pt idx="1530">
                  <c:v>0.8121337890625</c:v>
                </c:pt>
                <c:pt idx="1531">
                  <c:v>0.81214904785156306</c:v>
                </c:pt>
                <c:pt idx="1532">
                  <c:v>0.81217956542968806</c:v>
                </c:pt>
                <c:pt idx="1533">
                  <c:v>0.81221008300781306</c:v>
                </c:pt>
                <c:pt idx="1534">
                  <c:v>0.81224060058593806</c:v>
                </c:pt>
                <c:pt idx="1535">
                  <c:v>0.812255859375</c:v>
                </c:pt>
                <c:pt idx="1536">
                  <c:v>0.812286376953125</c:v>
                </c:pt>
                <c:pt idx="1537">
                  <c:v>0.81231689453125</c:v>
                </c:pt>
                <c:pt idx="1538">
                  <c:v>0.81233215332031306</c:v>
                </c:pt>
                <c:pt idx="1539">
                  <c:v>0.81236267089843806</c:v>
                </c:pt>
                <c:pt idx="1540">
                  <c:v>0.81239318847656306</c:v>
                </c:pt>
                <c:pt idx="1541">
                  <c:v>0.81242370605468806</c:v>
                </c:pt>
                <c:pt idx="1542">
                  <c:v>0.81245422363281306</c:v>
                </c:pt>
                <c:pt idx="1543">
                  <c:v>0.81248474121093806</c:v>
                </c:pt>
                <c:pt idx="1544">
                  <c:v>0.8125</c:v>
                </c:pt>
                <c:pt idx="1545">
                  <c:v>0.812530517578125</c:v>
                </c:pt>
                <c:pt idx="1546">
                  <c:v>0.81256103515625</c:v>
                </c:pt>
                <c:pt idx="1547">
                  <c:v>0.81257629394531306</c:v>
                </c:pt>
                <c:pt idx="1548">
                  <c:v>0.81260681152343806</c:v>
                </c:pt>
                <c:pt idx="1549">
                  <c:v>0.81263732910156306</c:v>
                </c:pt>
                <c:pt idx="1550">
                  <c:v>0.812652587890625</c:v>
                </c:pt>
                <c:pt idx="1551">
                  <c:v>0.81268310546875</c:v>
                </c:pt>
                <c:pt idx="1552">
                  <c:v>0.812713623046875</c:v>
                </c:pt>
                <c:pt idx="1553">
                  <c:v>0.81272888183593806</c:v>
                </c:pt>
                <c:pt idx="1554">
                  <c:v>0.81275939941406306</c:v>
                </c:pt>
                <c:pt idx="1555">
                  <c:v>0.81278991699218806</c:v>
                </c:pt>
                <c:pt idx="1556">
                  <c:v>0.81280517578125</c:v>
                </c:pt>
                <c:pt idx="1557">
                  <c:v>0.812835693359375</c:v>
                </c:pt>
                <c:pt idx="1558">
                  <c:v>0.8128662109375</c:v>
                </c:pt>
                <c:pt idx="1559">
                  <c:v>0.812896728515625</c:v>
                </c:pt>
                <c:pt idx="1560">
                  <c:v>0.81291198730468806</c:v>
                </c:pt>
                <c:pt idx="1561">
                  <c:v>0.81294250488281306</c:v>
                </c:pt>
                <c:pt idx="1562">
                  <c:v>0.812957763671875</c:v>
                </c:pt>
                <c:pt idx="1563">
                  <c:v>0.81298828125</c:v>
                </c:pt>
                <c:pt idx="1564">
                  <c:v>0.81300354003906306</c:v>
                </c:pt>
                <c:pt idx="1565">
                  <c:v>0.81303405761718806</c:v>
                </c:pt>
                <c:pt idx="1566">
                  <c:v>0.81306457519531306</c:v>
                </c:pt>
                <c:pt idx="1567">
                  <c:v>0.81309509277343806</c:v>
                </c:pt>
                <c:pt idx="1568">
                  <c:v>0.81312561035156306</c:v>
                </c:pt>
                <c:pt idx="1569">
                  <c:v>0.813140869140625</c:v>
                </c:pt>
                <c:pt idx="1570">
                  <c:v>0.81317138671875</c:v>
                </c:pt>
                <c:pt idx="1571">
                  <c:v>0.813201904296875</c:v>
                </c:pt>
                <c:pt idx="1572">
                  <c:v>0.81321716308593806</c:v>
                </c:pt>
                <c:pt idx="1573">
                  <c:v>0.81324768066406306</c:v>
                </c:pt>
                <c:pt idx="1574">
                  <c:v>0.813262939453125</c:v>
                </c:pt>
                <c:pt idx="1575">
                  <c:v>0.81329345703125</c:v>
                </c:pt>
                <c:pt idx="1576">
                  <c:v>0.813323974609375</c:v>
                </c:pt>
                <c:pt idx="1577">
                  <c:v>0.81333923339843806</c:v>
                </c:pt>
                <c:pt idx="1578">
                  <c:v>0.81336975097656306</c:v>
                </c:pt>
                <c:pt idx="1579">
                  <c:v>0.813385009765625</c:v>
                </c:pt>
                <c:pt idx="1580">
                  <c:v>0.81341552734375</c:v>
                </c:pt>
                <c:pt idx="1581">
                  <c:v>0.813446044921875</c:v>
                </c:pt>
                <c:pt idx="1582">
                  <c:v>0.81346130371093806</c:v>
                </c:pt>
                <c:pt idx="1583">
                  <c:v>0.81349182128906306</c:v>
                </c:pt>
                <c:pt idx="1584">
                  <c:v>0.81352233886718806</c:v>
                </c:pt>
                <c:pt idx="1585">
                  <c:v>0.81353759765625</c:v>
                </c:pt>
                <c:pt idx="1586">
                  <c:v>0.813568115234375</c:v>
                </c:pt>
                <c:pt idx="1587">
                  <c:v>0.81358337402343806</c:v>
                </c:pt>
                <c:pt idx="1588">
                  <c:v>0.81361389160156306</c:v>
                </c:pt>
                <c:pt idx="1589">
                  <c:v>0.813629150390625</c:v>
                </c:pt>
                <c:pt idx="1590">
                  <c:v>0.81365966796875</c:v>
                </c:pt>
                <c:pt idx="1591">
                  <c:v>0.81367492675781306</c:v>
                </c:pt>
                <c:pt idx="1592">
                  <c:v>0.81370544433593806</c:v>
                </c:pt>
                <c:pt idx="1593">
                  <c:v>0.81373596191406306</c:v>
                </c:pt>
                <c:pt idx="1594">
                  <c:v>0.81376647949218806</c:v>
                </c:pt>
                <c:pt idx="1595">
                  <c:v>0.81378173828125</c:v>
                </c:pt>
                <c:pt idx="1596">
                  <c:v>0.813812255859375</c:v>
                </c:pt>
                <c:pt idx="1597">
                  <c:v>0.8138427734375</c:v>
                </c:pt>
                <c:pt idx="1598">
                  <c:v>0.81385803222656306</c:v>
                </c:pt>
                <c:pt idx="1599">
                  <c:v>0.81388854980468806</c:v>
                </c:pt>
                <c:pt idx="1600">
                  <c:v>0.81390380859375</c:v>
                </c:pt>
                <c:pt idx="1601">
                  <c:v>0.813934326171875</c:v>
                </c:pt>
                <c:pt idx="1602">
                  <c:v>0.81394958496093806</c:v>
                </c:pt>
                <c:pt idx="1603">
                  <c:v>0.81398010253906306</c:v>
                </c:pt>
                <c:pt idx="1604">
                  <c:v>0.813995361328125</c:v>
                </c:pt>
                <c:pt idx="1605">
                  <c:v>0.81402587890625</c:v>
                </c:pt>
                <c:pt idx="1606">
                  <c:v>0.81404113769531306</c:v>
                </c:pt>
                <c:pt idx="1607">
                  <c:v>0.81407165527343806</c:v>
                </c:pt>
                <c:pt idx="1608">
                  <c:v>0.81410217285156306</c:v>
                </c:pt>
                <c:pt idx="1609">
                  <c:v>0.814117431640625</c:v>
                </c:pt>
                <c:pt idx="1610">
                  <c:v>0.81414794921875</c:v>
                </c:pt>
                <c:pt idx="1611">
                  <c:v>0.814178466796875</c:v>
                </c:pt>
                <c:pt idx="1612">
                  <c:v>0.81419372558593806</c:v>
                </c:pt>
                <c:pt idx="1613">
                  <c:v>0.81422424316406306</c:v>
                </c:pt>
                <c:pt idx="1614">
                  <c:v>0.81425476074218806</c:v>
                </c:pt>
                <c:pt idx="1615">
                  <c:v>0.81427001953125</c:v>
                </c:pt>
                <c:pt idx="1616">
                  <c:v>0.814300537109375</c:v>
                </c:pt>
                <c:pt idx="1617">
                  <c:v>0.81431579589843806</c:v>
                </c:pt>
                <c:pt idx="1618">
                  <c:v>0.81434631347656306</c:v>
                </c:pt>
                <c:pt idx="1619">
                  <c:v>0.814361572265625</c:v>
                </c:pt>
                <c:pt idx="1620">
                  <c:v>0.81439208984375</c:v>
                </c:pt>
                <c:pt idx="1621">
                  <c:v>0.81440734863281306</c:v>
                </c:pt>
                <c:pt idx="1622">
                  <c:v>0.81443786621093806</c:v>
                </c:pt>
                <c:pt idx="1623">
                  <c:v>0.814453125</c:v>
                </c:pt>
                <c:pt idx="1624">
                  <c:v>0.814483642578125</c:v>
                </c:pt>
                <c:pt idx="1625">
                  <c:v>0.81449890136718806</c:v>
                </c:pt>
                <c:pt idx="1626">
                  <c:v>0.81452941894531306</c:v>
                </c:pt>
                <c:pt idx="1627">
                  <c:v>0.814544677734375</c:v>
                </c:pt>
                <c:pt idx="1628">
                  <c:v>0.8145751953125</c:v>
                </c:pt>
                <c:pt idx="1629">
                  <c:v>0.814605712890625</c:v>
                </c:pt>
                <c:pt idx="1630">
                  <c:v>0.81462097167968806</c:v>
                </c:pt>
                <c:pt idx="1631">
                  <c:v>0.81465148925781306</c:v>
                </c:pt>
                <c:pt idx="1632">
                  <c:v>0.814666748046875</c:v>
                </c:pt>
                <c:pt idx="1633">
                  <c:v>0.81468200683593806</c:v>
                </c:pt>
                <c:pt idx="1634">
                  <c:v>0.81471252441406306</c:v>
                </c:pt>
                <c:pt idx="1635">
                  <c:v>0.814727783203125</c:v>
                </c:pt>
                <c:pt idx="1636">
                  <c:v>0.81475830078125</c:v>
                </c:pt>
                <c:pt idx="1637">
                  <c:v>0.814788818359375</c:v>
                </c:pt>
                <c:pt idx="1638">
                  <c:v>0.81480407714843806</c:v>
                </c:pt>
                <c:pt idx="1639">
                  <c:v>0.81483459472656306</c:v>
                </c:pt>
                <c:pt idx="1640">
                  <c:v>0.814849853515625</c:v>
                </c:pt>
                <c:pt idx="1641">
                  <c:v>0.81488037109375</c:v>
                </c:pt>
                <c:pt idx="1642">
                  <c:v>0.814910888671875</c:v>
                </c:pt>
                <c:pt idx="1643">
                  <c:v>0.81492614746093806</c:v>
                </c:pt>
                <c:pt idx="1644">
                  <c:v>0.81495666503906306</c:v>
                </c:pt>
                <c:pt idx="1645">
                  <c:v>0.814971923828125</c:v>
                </c:pt>
                <c:pt idx="1646">
                  <c:v>0.81500244140625</c:v>
                </c:pt>
                <c:pt idx="1647">
                  <c:v>0.81501770019531306</c:v>
                </c:pt>
                <c:pt idx="1648">
                  <c:v>0.815032958984375</c:v>
                </c:pt>
                <c:pt idx="1649">
                  <c:v>0.8150634765625</c:v>
                </c:pt>
                <c:pt idx="1650">
                  <c:v>0.815093994140625</c:v>
                </c:pt>
                <c:pt idx="1651">
                  <c:v>0.81510925292968806</c:v>
                </c:pt>
                <c:pt idx="1652">
                  <c:v>0.81513977050781306</c:v>
                </c:pt>
                <c:pt idx="1653">
                  <c:v>0.815155029296875</c:v>
                </c:pt>
                <c:pt idx="1654">
                  <c:v>0.81517028808593806</c:v>
                </c:pt>
                <c:pt idx="1655">
                  <c:v>0.81520080566406306</c:v>
                </c:pt>
                <c:pt idx="1656">
                  <c:v>0.815216064453125</c:v>
                </c:pt>
                <c:pt idx="1657">
                  <c:v>0.81524658203125</c:v>
                </c:pt>
                <c:pt idx="1658">
                  <c:v>0.81526184082031306</c:v>
                </c:pt>
                <c:pt idx="1659">
                  <c:v>0.81529235839843806</c:v>
                </c:pt>
                <c:pt idx="1660">
                  <c:v>0.8153076171875</c:v>
                </c:pt>
                <c:pt idx="1661">
                  <c:v>0.81532287597656306</c:v>
                </c:pt>
                <c:pt idx="1662">
                  <c:v>0.81535339355468806</c:v>
                </c:pt>
                <c:pt idx="1663">
                  <c:v>0.81536865234375</c:v>
                </c:pt>
                <c:pt idx="1664">
                  <c:v>0.815399169921875</c:v>
                </c:pt>
                <c:pt idx="1665">
                  <c:v>0.8154296875</c:v>
                </c:pt>
                <c:pt idx="1666">
                  <c:v>0.81544494628906306</c:v>
                </c:pt>
                <c:pt idx="1667">
                  <c:v>0.815460205078125</c:v>
                </c:pt>
                <c:pt idx="1668">
                  <c:v>0.81549072265625</c:v>
                </c:pt>
                <c:pt idx="1669">
                  <c:v>0.81550598144531306</c:v>
                </c:pt>
                <c:pt idx="1670">
                  <c:v>0.81553649902343806</c:v>
                </c:pt>
                <c:pt idx="1671">
                  <c:v>0.8155517578125</c:v>
                </c:pt>
                <c:pt idx="1672">
                  <c:v>0.815582275390625</c:v>
                </c:pt>
                <c:pt idx="1673">
                  <c:v>0.81561279296875</c:v>
                </c:pt>
                <c:pt idx="1674">
                  <c:v>0.81562805175781306</c:v>
                </c:pt>
                <c:pt idx="1675">
                  <c:v>0.815643310546875</c:v>
                </c:pt>
                <c:pt idx="1676">
                  <c:v>0.815673828125</c:v>
                </c:pt>
                <c:pt idx="1677">
                  <c:v>0.81568908691406306</c:v>
                </c:pt>
                <c:pt idx="1678">
                  <c:v>0.815704345703125</c:v>
                </c:pt>
                <c:pt idx="1679">
                  <c:v>0.81573486328125</c:v>
                </c:pt>
                <c:pt idx="1680">
                  <c:v>0.81575012207031306</c:v>
                </c:pt>
                <c:pt idx="1681">
                  <c:v>0.81578063964843806</c:v>
                </c:pt>
                <c:pt idx="1682">
                  <c:v>0.8157958984375</c:v>
                </c:pt>
                <c:pt idx="1683">
                  <c:v>0.81581115722656306</c:v>
                </c:pt>
                <c:pt idx="1684">
                  <c:v>0.81584167480468806</c:v>
                </c:pt>
                <c:pt idx="1685">
                  <c:v>0.81585693359375</c:v>
                </c:pt>
                <c:pt idx="1686">
                  <c:v>0.815887451171875</c:v>
                </c:pt>
                <c:pt idx="1687">
                  <c:v>0.81590270996093806</c:v>
                </c:pt>
                <c:pt idx="1688">
                  <c:v>0.81591796875</c:v>
                </c:pt>
                <c:pt idx="1689">
                  <c:v>0.815948486328125</c:v>
                </c:pt>
                <c:pt idx="1690">
                  <c:v>0.81596374511718806</c:v>
                </c:pt>
                <c:pt idx="1691">
                  <c:v>0.81599426269531306</c:v>
                </c:pt>
                <c:pt idx="1692">
                  <c:v>0.816009521484375</c:v>
                </c:pt>
                <c:pt idx="1693">
                  <c:v>0.81602478027343806</c:v>
                </c:pt>
                <c:pt idx="1694">
                  <c:v>0.81605529785156306</c:v>
                </c:pt>
                <c:pt idx="1695">
                  <c:v>0.81608581542968806</c:v>
                </c:pt>
                <c:pt idx="1696">
                  <c:v>0.81610107421875</c:v>
                </c:pt>
                <c:pt idx="1697">
                  <c:v>0.81611633300781306</c:v>
                </c:pt>
                <c:pt idx="1698">
                  <c:v>0.81614685058593806</c:v>
                </c:pt>
                <c:pt idx="1699">
                  <c:v>0.81617736816406306</c:v>
                </c:pt>
                <c:pt idx="1700">
                  <c:v>0.81617736816406306</c:v>
                </c:pt>
                <c:pt idx="1701">
                  <c:v>0.81620788574218806</c:v>
                </c:pt>
                <c:pt idx="1702">
                  <c:v>0.81623840332031306</c:v>
                </c:pt>
                <c:pt idx="1703">
                  <c:v>0.816253662109375</c:v>
                </c:pt>
                <c:pt idx="1704">
                  <c:v>0.81626892089843806</c:v>
                </c:pt>
                <c:pt idx="1705">
                  <c:v>0.81629943847656306</c:v>
                </c:pt>
                <c:pt idx="1706">
                  <c:v>0.816314697265625</c:v>
                </c:pt>
                <c:pt idx="1707">
                  <c:v>0.81634521484375</c:v>
                </c:pt>
                <c:pt idx="1708">
                  <c:v>0.81636047363281306</c:v>
                </c:pt>
                <c:pt idx="1709">
                  <c:v>0.816375732421875</c:v>
                </c:pt>
                <c:pt idx="1710">
                  <c:v>0.81640625</c:v>
                </c:pt>
                <c:pt idx="1711">
                  <c:v>0.81642150878906306</c:v>
                </c:pt>
                <c:pt idx="1712">
                  <c:v>0.81645202636718806</c:v>
                </c:pt>
                <c:pt idx="1713">
                  <c:v>0.81646728515625</c:v>
                </c:pt>
                <c:pt idx="1714">
                  <c:v>0.81648254394531306</c:v>
                </c:pt>
                <c:pt idx="1715">
                  <c:v>0.816497802734375</c:v>
                </c:pt>
                <c:pt idx="1716">
                  <c:v>0.81651306152343806</c:v>
                </c:pt>
                <c:pt idx="1717">
                  <c:v>0.81654357910156306</c:v>
                </c:pt>
                <c:pt idx="1718">
                  <c:v>0.816558837890625</c:v>
                </c:pt>
                <c:pt idx="1719">
                  <c:v>0.81658935546875</c:v>
                </c:pt>
                <c:pt idx="1720">
                  <c:v>0.81660461425781306</c:v>
                </c:pt>
                <c:pt idx="1721">
                  <c:v>0.816619873046875</c:v>
                </c:pt>
                <c:pt idx="1722">
                  <c:v>0.816650390625</c:v>
                </c:pt>
                <c:pt idx="1723">
                  <c:v>0.816680908203125</c:v>
                </c:pt>
                <c:pt idx="1724">
                  <c:v>0.81669616699218806</c:v>
                </c:pt>
                <c:pt idx="1725">
                  <c:v>0.81671142578125</c:v>
                </c:pt>
                <c:pt idx="1726">
                  <c:v>0.81672668457031306</c:v>
                </c:pt>
                <c:pt idx="1727">
                  <c:v>0.816741943359375</c:v>
                </c:pt>
                <c:pt idx="1728">
                  <c:v>0.8167724609375</c:v>
                </c:pt>
                <c:pt idx="1729">
                  <c:v>0.81678771972656306</c:v>
                </c:pt>
                <c:pt idx="1730">
                  <c:v>0.816802978515625</c:v>
                </c:pt>
                <c:pt idx="1731">
                  <c:v>0.81683349609375</c:v>
                </c:pt>
                <c:pt idx="1732">
                  <c:v>0.81684875488281306</c:v>
                </c:pt>
                <c:pt idx="1733">
                  <c:v>0.81687927246093806</c:v>
                </c:pt>
                <c:pt idx="1734">
                  <c:v>0.81689453125</c:v>
                </c:pt>
                <c:pt idx="1735">
                  <c:v>0.81690979003906306</c:v>
                </c:pt>
                <c:pt idx="1736">
                  <c:v>0.816925048828125</c:v>
                </c:pt>
                <c:pt idx="1737">
                  <c:v>0.81695556640625</c:v>
                </c:pt>
                <c:pt idx="1738">
                  <c:v>0.81697082519531306</c:v>
                </c:pt>
                <c:pt idx="1739">
                  <c:v>0.816986083984375</c:v>
                </c:pt>
                <c:pt idx="1740">
                  <c:v>0.81700134277343806</c:v>
                </c:pt>
                <c:pt idx="1741">
                  <c:v>0.81703186035156306</c:v>
                </c:pt>
                <c:pt idx="1742">
                  <c:v>0.817047119140625</c:v>
                </c:pt>
                <c:pt idx="1743">
                  <c:v>0.81707763671875</c:v>
                </c:pt>
                <c:pt idx="1744">
                  <c:v>0.81709289550781306</c:v>
                </c:pt>
                <c:pt idx="1745">
                  <c:v>0.817108154296875</c:v>
                </c:pt>
                <c:pt idx="1746">
                  <c:v>0.81712341308593806</c:v>
                </c:pt>
                <c:pt idx="1747">
                  <c:v>0.81715393066406306</c:v>
                </c:pt>
                <c:pt idx="1748">
                  <c:v>0.817169189453125</c:v>
                </c:pt>
                <c:pt idx="1749">
                  <c:v>0.81718444824218806</c:v>
                </c:pt>
                <c:pt idx="1750">
                  <c:v>0.81719970703125</c:v>
                </c:pt>
                <c:pt idx="1751">
                  <c:v>0.817230224609375</c:v>
                </c:pt>
                <c:pt idx="1752">
                  <c:v>0.81724548339843806</c:v>
                </c:pt>
                <c:pt idx="1753">
                  <c:v>0.81727600097656306</c:v>
                </c:pt>
                <c:pt idx="1754">
                  <c:v>0.817291259765625</c:v>
                </c:pt>
                <c:pt idx="1755">
                  <c:v>0.81730651855468806</c:v>
                </c:pt>
                <c:pt idx="1756">
                  <c:v>0.81733703613281306</c:v>
                </c:pt>
                <c:pt idx="1757">
                  <c:v>0.817352294921875</c:v>
                </c:pt>
                <c:pt idx="1758">
                  <c:v>0.81736755371093806</c:v>
                </c:pt>
                <c:pt idx="1759">
                  <c:v>0.81739807128906306</c:v>
                </c:pt>
                <c:pt idx="1760">
                  <c:v>0.817413330078125</c:v>
                </c:pt>
                <c:pt idx="1761">
                  <c:v>0.81742858886718806</c:v>
                </c:pt>
                <c:pt idx="1762">
                  <c:v>0.81744384765625</c:v>
                </c:pt>
                <c:pt idx="1763">
                  <c:v>0.817474365234375</c:v>
                </c:pt>
                <c:pt idx="1764">
                  <c:v>0.81748962402343806</c:v>
                </c:pt>
                <c:pt idx="1765">
                  <c:v>0.8175048828125</c:v>
                </c:pt>
                <c:pt idx="1766">
                  <c:v>0.817535400390625</c:v>
                </c:pt>
                <c:pt idx="1767">
                  <c:v>0.81755065917968806</c:v>
                </c:pt>
                <c:pt idx="1768">
                  <c:v>0.81756591796875</c:v>
                </c:pt>
                <c:pt idx="1769">
                  <c:v>0.817596435546875</c:v>
                </c:pt>
                <c:pt idx="1770">
                  <c:v>0.817596435546875</c:v>
                </c:pt>
                <c:pt idx="1771">
                  <c:v>0.817626953125</c:v>
                </c:pt>
                <c:pt idx="1772">
                  <c:v>0.81764221191406306</c:v>
                </c:pt>
                <c:pt idx="1773">
                  <c:v>0.81767272949218806</c:v>
                </c:pt>
                <c:pt idx="1774">
                  <c:v>0.81768798828125</c:v>
                </c:pt>
                <c:pt idx="1775">
                  <c:v>0.81770324707031306</c:v>
                </c:pt>
                <c:pt idx="1776">
                  <c:v>0.817718505859375</c:v>
                </c:pt>
                <c:pt idx="1777">
                  <c:v>0.8177490234375</c:v>
                </c:pt>
                <c:pt idx="1778">
                  <c:v>0.8177490234375</c:v>
                </c:pt>
                <c:pt idx="1779">
                  <c:v>0.817779541015625</c:v>
                </c:pt>
                <c:pt idx="1780">
                  <c:v>0.81779479980468806</c:v>
                </c:pt>
                <c:pt idx="1781">
                  <c:v>0.81781005859375</c:v>
                </c:pt>
                <c:pt idx="1782">
                  <c:v>0.817840576171875</c:v>
                </c:pt>
                <c:pt idx="1783">
                  <c:v>0.81785583496093806</c:v>
                </c:pt>
                <c:pt idx="1784">
                  <c:v>0.81787109375</c:v>
                </c:pt>
                <c:pt idx="1785">
                  <c:v>0.81788635253906306</c:v>
                </c:pt>
                <c:pt idx="1786">
                  <c:v>0.81791687011718806</c:v>
                </c:pt>
                <c:pt idx="1787">
                  <c:v>0.81793212890625</c:v>
                </c:pt>
                <c:pt idx="1788">
                  <c:v>0.81794738769531306</c:v>
                </c:pt>
                <c:pt idx="1789">
                  <c:v>0.817962646484375</c:v>
                </c:pt>
                <c:pt idx="1790">
                  <c:v>0.8179931640625</c:v>
                </c:pt>
                <c:pt idx="1791">
                  <c:v>0.81800842285156306</c:v>
                </c:pt>
                <c:pt idx="1792">
                  <c:v>0.818023681640625</c:v>
                </c:pt>
                <c:pt idx="1793">
                  <c:v>0.81803894042968806</c:v>
                </c:pt>
                <c:pt idx="1794">
                  <c:v>0.81806945800781306</c:v>
                </c:pt>
                <c:pt idx="1795">
                  <c:v>0.818084716796875</c:v>
                </c:pt>
                <c:pt idx="1796">
                  <c:v>0.81809997558593806</c:v>
                </c:pt>
                <c:pt idx="1797">
                  <c:v>0.818115234375</c:v>
                </c:pt>
                <c:pt idx="1798">
                  <c:v>0.818145751953125</c:v>
                </c:pt>
                <c:pt idx="1799">
                  <c:v>0.81816101074218806</c:v>
                </c:pt>
                <c:pt idx="1800">
                  <c:v>0.81817626953125</c:v>
                </c:pt>
                <c:pt idx="1801">
                  <c:v>0.81819152832031306</c:v>
                </c:pt>
                <c:pt idx="1802">
                  <c:v>0.818206787109375</c:v>
                </c:pt>
                <c:pt idx="1803">
                  <c:v>0.8182373046875</c:v>
                </c:pt>
                <c:pt idx="1804">
                  <c:v>0.81825256347656306</c:v>
                </c:pt>
                <c:pt idx="1805">
                  <c:v>0.818267822265625</c:v>
                </c:pt>
                <c:pt idx="1806">
                  <c:v>0.81828308105468806</c:v>
                </c:pt>
                <c:pt idx="1807">
                  <c:v>0.81829833984375</c:v>
                </c:pt>
                <c:pt idx="1808">
                  <c:v>0.818328857421875</c:v>
                </c:pt>
                <c:pt idx="1809">
                  <c:v>0.81834411621093806</c:v>
                </c:pt>
                <c:pt idx="1810">
                  <c:v>0.818359375</c:v>
                </c:pt>
                <c:pt idx="1811">
                  <c:v>0.81837463378906306</c:v>
                </c:pt>
                <c:pt idx="1812">
                  <c:v>0.818389892578125</c:v>
                </c:pt>
                <c:pt idx="1813">
                  <c:v>0.81840515136718806</c:v>
                </c:pt>
                <c:pt idx="1814">
                  <c:v>0.81843566894531306</c:v>
                </c:pt>
                <c:pt idx="1815">
                  <c:v>0.818450927734375</c:v>
                </c:pt>
                <c:pt idx="1816">
                  <c:v>0.81846618652343806</c:v>
                </c:pt>
                <c:pt idx="1817">
                  <c:v>0.8184814453125</c:v>
                </c:pt>
                <c:pt idx="1818">
                  <c:v>0.81849670410156306</c:v>
                </c:pt>
                <c:pt idx="1819">
                  <c:v>0.818511962890625</c:v>
                </c:pt>
                <c:pt idx="1820">
                  <c:v>0.81854248046875</c:v>
                </c:pt>
                <c:pt idx="1821">
                  <c:v>0.81855773925781306</c:v>
                </c:pt>
                <c:pt idx="1822">
                  <c:v>0.818572998046875</c:v>
                </c:pt>
                <c:pt idx="1823">
                  <c:v>0.818603515625</c:v>
                </c:pt>
                <c:pt idx="1824">
                  <c:v>0.81861877441406306</c:v>
                </c:pt>
                <c:pt idx="1825">
                  <c:v>0.818634033203125</c:v>
                </c:pt>
                <c:pt idx="1826">
                  <c:v>0.81864929199218806</c:v>
                </c:pt>
                <c:pt idx="1827">
                  <c:v>0.81866455078125</c:v>
                </c:pt>
                <c:pt idx="1828">
                  <c:v>0.818695068359375</c:v>
                </c:pt>
                <c:pt idx="1829">
                  <c:v>0.818695068359375</c:v>
                </c:pt>
                <c:pt idx="1830">
                  <c:v>0.8187255859375</c:v>
                </c:pt>
                <c:pt idx="1831">
                  <c:v>0.81874084472656306</c:v>
                </c:pt>
                <c:pt idx="1832">
                  <c:v>0.818756103515625</c:v>
                </c:pt>
                <c:pt idx="1833">
                  <c:v>0.81877136230468806</c:v>
                </c:pt>
                <c:pt idx="1834">
                  <c:v>0.81878662109375</c:v>
                </c:pt>
                <c:pt idx="1835">
                  <c:v>0.81880187988281306</c:v>
                </c:pt>
                <c:pt idx="1836">
                  <c:v>0.818817138671875</c:v>
                </c:pt>
                <c:pt idx="1837">
                  <c:v>0.81883239746093806</c:v>
                </c:pt>
                <c:pt idx="1838">
                  <c:v>0.81886291503906306</c:v>
                </c:pt>
                <c:pt idx="1839">
                  <c:v>0.818878173828125</c:v>
                </c:pt>
                <c:pt idx="1840">
                  <c:v>0.81889343261718806</c:v>
                </c:pt>
                <c:pt idx="1841">
                  <c:v>0.81890869140625</c:v>
                </c:pt>
                <c:pt idx="1842">
                  <c:v>0.81892395019531306</c:v>
                </c:pt>
                <c:pt idx="1843">
                  <c:v>0.818939208984375</c:v>
                </c:pt>
                <c:pt idx="1844">
                  <c:v>0.8189697265625</c:v>
                </c:pt>
                <c:pt idx="1845">
                  <c:v>0.8189697265625</c:v>
                </c:pt>
                <c:pt idx="1846">
                  <c:v>0.819000244140625</c:v>
                </c:pt>
                <c:pt idx="1847">
                  <c:v>0.81901550292968806</c:v>
                </c:pt>
                <c:pt idx="1848">
                  <c:v>0.81903076171875</c:v>
                </c:pt>
                <c:pt idx="1849">
                  <c:v>0.81904602050781306</c:v>
                </c:pt>
                <c:pt idx="1850">
                  <c:v>0.819061279296875</c:v>
                </c:pt>
                <c:pt idx="1851">
                  <c:v>0.819091796875</c:v>
                </c:pt>
                <c:pt idx="1852">
                  <c:v>0.819091796875</c:v>
                </c:pt>
                <c:pt idx="1853">
                  <c:v>0.819122314453125</c:v>
                </c:pt>
                <c:pt idx="1854">
                  <c:v>0.81913757324218806</c:v>
                </c:pt>
                <c:pt idx="1855">
                  <c:v>0.81915283203125</c:v>
                </c:pt>
                <c:pt idx="1856">
                  <c:v>0.81916809082031306</c:v>
                </c:pt>
                <c:pt idx="1857">
                  <c:v>0.819183349609375</c:v>
                </c:pt>
                <c:pt idx="1858">
                  <c:v>0.81919860839843806</c:v>
                </c:pt>
                <c:pt idx="1859">
                  <c:v>0.81922912597656306</c:v>
                </c:pt>
                <c:pt idx="1860">
                  <c:v>0.81922912597656306</c:v>
                </c:pt>
                <c:pt idx="1861">
                  <c:v>0.819244384765625</c:v>
                </c:pt>
                <c:pt idx="1862">
                  <c:v>0.81927490234375</c:v>
                </c:pt>
                <c:pt idx="1863">
                  <c:v>0.81927490234375</c:v>
                </c:pt>
                <c:pt idx="1864">
                  <c:v>0.819305419921875</c:v>
                </c:pt>
                <c:pt idx="1865">
                  <c:v>0.81932067871093806</c:v>
                </c:pt>
                <c:pt idx="1866">
                  <c:v>0.8193359375</c:v>
                </c:pt>
                <c:pt idx="1867">
                  <c:v>0.81935119628906306</c:v>
                </c:pt>
                <c:pt idx="1868">
                  <c:v>0.819366455078125</c:v>
                </c:pt>
                <c:pt idx="1869">
                  <c:v>0.81938171386718806</c:v>
                </c:pt>
                <c:pt idx="1870">
                  <c:v>0.81939697265625</c:v>
                </c:pt>
                <c:pt idx="1871">
                  <c:v>0.81941223144531306</c:v>
                </c:pt>
                <c:pt idx="1872">
                  <c:v>0.819427490234375</c:v>
                </c:pt>
                <c:pt idx="1873">
                  <c:v>0.8194580078125</c:v>
                </c:pt>
                <c:pt idx="1874">
                  <c:v>0.81947326660156306</c:v>
                </c:pt>
                <c:pt idx="1875">
                  <c:v>0.81947326660156306</c:v>
                </c:pt>
                <c:pt idx="1876">
                  <c:v>0.81950378417968806</c:v>
                </c:pt>
                <c:pt idx="1877">
                  <c:v>0.81951904296875</c:v>
                </c:pt>
                <c:pt idx="1878">
                  <c:v>0.81953430175781306</c:v>
                </c:pt>
                <c:pt idx="1879">
                  <c:v>0.819549560546875</c:v>
                </c:pt>
                <c:pt idx="1880">
                  <c:v>0.81956481933593806</c:v>
                </c:pt>
                <c:pt idx="1881">
                  <c:v>0.819580078125</c:v>
                </c:pt>
                <c:pt idx="1882">
                  <c:v>0.81959533691406306</c:v>
                </c:pt>
                <c:pt idx="1883">
                  <c:v>0.819610595703125</c:v>
                </c:pt>
                <c:pt idx="1884">
                  <c:v>0.81962585449218806</c:v>
                </c:pt>
                <c:pt idx="1885">
                  <c:v>0.81964111328125</c:v>
                </c:pt>
                <c:pt idx="1886">
                  <c:v>0.81965637207031306</c:v>
                </c:pt>
                <c:pt idx="1887">
                  <c:v>0.819671630859375</c:v>
                </c:pt>
                <c:pt idx="1888">
                  <c:v>0.81968688964843806</c:v>
                </c:pt>
                <c:pt idx="1889">
                  <c:v>0.8197021484375</c:v>
                </c:pt>
                <c:pt idx="1890">
                  <c:v>0.81971740722656306</c:v>
                </c:pt>
                <c:pt idx="1891">
                  <c:v>0.819732666015625</c:v>
                </c:pt>
                <c:pt idx="1892">
                  <c:v>0.81974792480468806</c:v>
                </c:pt>
                <c:pt idx="1893">
                  <c:v>0.81977844238281306</c:v>
                </c:pt>
                <c:pt idx="1894">
                  <c:v>0.819793701171875</c:v>
                </c:pt>
                <c:pt idx="1895">
                  <c:v>0.819793701171875</c:v>
                </c:pt>
                <c:pt idx="1896">
                  <c:v>0.81980895996093806</c:v>
                </c:pt>
                <c:pt idx="1897">
                  <c:v>0.81983947753906306</c:v>
                </c:pt>
                <c:pt idx="1898">
                  <c:v>0.819854736328125</c:v>
                </c:pt>
                <c:pt idx="1899">
                  <c:v>0.81986999511718806</c:v>
                </c:pt>
                <c:pt idx="1900">
                  <c:v>0.81988525390625</c:v>
                </c:pt>
                <c:pt idx="1901">
                  <c:v>0.81990051269531306</c:v>
                </c:pt>
                <c:pt idx="1902">
                  <c:v>0.819915771484375</c:v>
                </c:pt>
                <c:pt idx="1903">
                  <c:v>0.8199462890625</c:v>
                </c:pt>
                <c:pt idx="1904">
                  <c:v>0.8199462890625</c:v>
                </c:pt>
                <c:pt idx="1905">
                  <c:v>0.81996154785156306</c:v>
                </c:pt>
                <c:pt idx="1906">
                  <c:v>0.819976806640625</c:v>
                </c:pt>
                <c:pt idx="1907">
                  <c:v>0.81999206542968806</c:v>
                </c:pt>
                <c:pt idx="1908">
                  <c:v>0.82000732421875</c:v>
                </c:pt>
                <c:pt idx="1909">
                  <c:v>0.82002258300781306</c:v>
                </c:pt>
                <c:pt idx="1910">
                  <c:v>0.820037841796875</c:v>
                </c:pt>
                <c:pt idx="1911">
                  <c:v>0.82005310058593806</c:v>
                </c:pt>
                <c:pt idx="1912">
                  <c:v>0.820068359375</c:v>
                </c:pt>
                <c:pt idx="1913">
                  <c:v>0.82008361816406306</c:v>
                </c:pt>
                <c:pt idx="1914">
                  <c:v>0.820098876953125</c:v>
                </c:pt>
                <c:pt idx="1915">
                  <c:v>0.82011413574218806</c:v>
                </c:pt>
                <c:pt idx="1916">
                  <c:v>0.82012939453125</c:v>
                </c:pt>
                <c:pt idx="1917">
                  <c:v>0.82014465332031306</c:v>
                </c:pt>
                <c:pt idx="1918">
                  <c:v>0.820159912109375</c:v>
                </c:pt>
                <c:pt idx="1919">
                  <c:v>0.82017517089843806</c:v>
                </c:pt>
                <c:pt idx="1920">
                  <c:v>0.82017517089843806</c:v>
                </c:pt>
                <c:pt idx="1921">
                  <c:v>0.82020568847656306</c:v>
                </c:pt>
                <c:pt idx="1922">
                  <c:v>0.820220947265625</c:v>
                </c:pt>
                <c:pt idx="1923">
                  <c:v>0.82023620605468806</c:v>
                </c:pt>
                <c:pt idx="1924">
                  <c:v>0.82025146484375</c:v>
                </c:pt>
                <c:pt idx="1925">
                  <c:v>0.82026672363281306</c:v>
                </c:pt>
                <c:pt idx="1926">
                  <c:v>0.820281982421875</c:v>
                </c:pt>
                <c:pt idx="1927">
                  <c:v>0.82029724121093806</c:v>
                </c:pt>
                <c:pt idx="1928">
                  <c:v>0.8203125</c:v>
                </c:pt>
                <c:pt idx="1929">
                  <c:v>0.82032775878906306</c:v>
                </c:pt>
                <c:pt idx="1930">
                  <c:v>0.820343017578125</c:v>
                </c:pt>
                <c:pt idx="1931">
                  <c:v>0.82035827636718806</c:v>
                </c:pt>
                <c:pt idx="1932">
                  <c:v>0.82037353515625</c:v>
                </c:pt>
                <c:pt idx="1933">
                  <c:v>0.82038879394531306</c:v>
                </c:pt>
                <c:pt idx="1934">
                  <c:v>0.82038879394531306</c:v>
                </c:pt>
                <c:pt idx="1935">
                  <c:v>0.82041931152343806</c:v>
                </c:pt>
                <c:pt idx="1936">
                  <c:v>0.8204345703125</c:v>
                </c:pt>
                <c:pt idx="1937">
                  <c:v>0.8204345703125</c:v>
                </c:pt>
                <c:pt idx="1938">
                  <c:v>0.820465087890625</c:v>
                </c:pt>
                <c:pt idx="1939">
                  <c:v>0.82048034667968806</c:v>
                </c:pt>
                <c:pt idx="1940">
                  <c:v>0.82048034667968806</c:v>
                </c:pt>
                <c:pt idx="1941">
                  <c:v>0.82049560546875</c:v>
                </c:pt>
                <c:pt idx="1942">
                  <c:v>0.820526123046875</c:v>
                </c:pt>
                <c:pt idx="1943">
                  <c:v>0.820526123046875</c:v>
                </c:pt>
                <c:pt idx="1944">
                  <c:v>0.82054138183593806</c:v>
                </c:pt>
                <c:pt idx="1945">
                  <c:v>0.820556640625</c:v>
                </c:pt>
                <c:pt idx="1946">
                  <c:v>0.82057189941406306</c:v>
                </c:pt>
                <c:pt idx="1947">
                  <c:v>0.820587158203125</c:v>
                </c:pt>
                <c:pt idx="1948">
                  <c:v>0.82060241699218806</c:v>
                </c:pt>
                <c:pt idx="1949">
                  <c:v>0.82061767578125</c:v>
                </c:pt>
                <c:pt idx="1950">
                  <c:v>0.82061767578125</c:v>
                </c:pt>
                <c:pt idx="1951">
                  <c:v>0.820648193359375</c:v>
                </c:pt>
                <c:pt idx="1952">
                  <c:v>0.82066345214843806</c:v>
                </c:pt>
                <c:pt idx="1953">
                  <c:v>0.8206787109375</c:v>
                </c:pt>
                <c:pt idx="1954">
                  <c:v>0.82069396972656306</c:v>
                </c:pt>
                <c:pt idx="1955">
                  <c:v>0.82069396972656306</c:v>
                </c:pt>
                <c:pt idx="1956">
                  <c:v>0.82072448730468806</c:v>
                </c:pt>
                <c:pt idx="1957">
                  <c:v>0.82072448730468806</c:v>
                </c:pt>
                <c:pt idx="1958">
                  <c:v>0.82073974609375</c:v>
                </c:pt>
                <c:pt idx="1959">
                  <c:v>0.82075500488281306</c:v>
                </c:pt>
                <c:pt idx="1960">
                  <c:v>0.820770263671875</c:v>
                </c:pt>
                <c:pt idx="1961">
                  <c:v>0.82078552246093806</c:v>
                </c:pt>
                <c:pt idx="1962">
                  <c:v>0.82080078125</c:v>
                </c:pt>
                <c:pt idx="1963">
                  <c:v>0.82080078125</c:v>
                </c:pt>
                <c:pt idx="1964">
                  <c:v>0.820831298828125</c:v>
                </c:pt>
                <c:pt idx="1965">
                  <c:v>0.820831298828125</c:v>
                </c:pt>
                <c:pt idx="1966">
                  <c:v>0.82084655761718806</c:v>
                </c:pt>
                <c:pt idx="1967">
                  <c:v>0.82086181640625</c:v>
                </c:pt>
                <c:pt idx="1968">
                  <c:v>0.82087707519531306</c:v>
                </c:pt>
                <c:pt idx="1969">
                  <c:v>0.820892333984375</c:v>
                </c:pt>
                <c:pt idx="1970">
                  <c:v>0.82090759277343806</c:v>
                </c:pt>
                <c:pt idx="1971">
                  <c:v>0.82090759277343806</c:v>
                </c:pt>
                <c:pt idx="1972">
                  <c:v>0.82093811035156306</c:v>
                </c:pt>
                <c:pt idx="1973">
                  <c:v>0.820953369140625</c:v>
                </c:pt>
                <c:pt idx="1974">
                  <c:v>0.820953369140625</c:v>
                </c:pt>
                <c:pt idx="1975">
                  <c:v>0.82098388671875</c:v>
                </c:pt>
                <c:pt idx="1976">
                  <c:v>0.82098388671875</c:v>
                </c:pt>
                <c:pt idx="1977">
                  <c:v>0.82099914550781306</c:v>
                </c:pt>
                <c:pt idx="1978">
                  <c:v>0.821014404296875</c:v>
                </c:pt>
                <c:pt idx="1979">
                  <c:v>0.82102966308593806</c:v>
                </c:pt>
                <c:pt idx="1980">
                  <c:v>0.821044921875</c:v>
                </c:pt>
                <c:pt idx="1981">
                  <c:v>0.82106018066406306</c:v>
                </c:pt>
                <c:pt idx="1982">
                  <c:v>0.821075439453125</c:v>
                </c:pt>
                <c:pt idx="1983">
                  <c:v>0.82109069824218806</c:v>
                </c:pt>
                <c:pt idx="1984">
                  <c:v>0.82109069824218806</c:v>
                </c:pt>
                <c:pt idx="1985">
                  <c:v>0.82110595703125</c:v>
                </c:pt>
                <c:pt idx="1986">
                  <c:v>0.82112121582031306</c:v>
                </c:pt>
                <c:pt idx="1987">
                  <c:v>0.821136474609375</c:v>
                </c:pt>
                <c:pt idx="1988">
                  <c:v>0.82115173339843806</c:v>
                </c:pt>
                <c:pt idx="1989">
                  <c:v>0.8211669921875</c:v>
                </c:pt>
                <c:pt idx="1990">
                  <c:v>0.82118225097656306</c:v>
                </c:pt>
                <c:pt idx="1991">
                  <c:v>0.82118225097656306</c:v>
                </c:pt>
                <c:pt idx="1992">
                  <c:v>0.821197509765625</c:v>
                </c:pt>
                <c:pt idx="1993">
                  <c:v>0.82121276855468806</c:v>
                </c:pt>
                <c:pt idx="1994">
                  <c:v>0.82122802734375</c:v>
                </c:pt>
                <c:pt idx="1995">
                  <c:v>0.82124328613281306</c:v>
                </c:pt>
                <c:pt idx="1996">
                  <c:v>0.821258544921875</c:v>
                </c:pt>
                <c:pt idx="1997">
                  <c:v>0.82127380371093806</c:v>
                </c:pt>
                <c:pt idx="1998">
                  <c:v>0.82127380371093806</c:v>
                </c:pt>
                <c:pt idx="1999">
                  <c:v>0.82130432128906306</c:v>
                </c:pt>
                <c:pt idx="2000">
                  <c:v>0.82130432128906306</c:v>
                </c:pt>
                <c:pt idx="2001">
                  <c:v>0.821319580078125</c:v>
                </c:pt>
                <c:pt idx="2002">
                  <c:v>0.82133483886718806</c:v>
                </c:pt>
                <c:pt idx="2003">
                  <c:v>0.82135009765625</c:v>
                </c:pt>
                <c:pt idx="2004">
                  <c:v>0.82136535644531306</c:v>
                </c:pt>
                <c:pt idx="2005">
                  <c:v>0.82136535644531306</c:v>
                </c:pt>
                <c:pt idx="2006">
                  <c:v>0.821380615234375</c:v>
                </c:pt>
                <c:pt idx="2007">
                  <c:v>0.82139587402343806</c:v>
                </c:pt>
                <c:pt idx="2008">
                  <c:v>0.8214111328125</c:v>
                </c:pt>
                <c:pt idx="2009">
                  <c:v>0.8214111328125</c:v>
                </c:pt>
                <c:pt idx="2010">
                  <c:v>0.82142639160156306</c:v>
                </c:pt>
                <c:pt idx="2011">
                  <c:v>0.821441650390625</c:v>
                </c:pt>
                <c:pt idx="2012">
                  <c:v>0.82145690917968806</c:v>
                </c:pt>
                <c:pt idx="2013">
                  <c:v>0.82147216796875</c:v>
                </c:pt>
                <c:pt idx="2014">
                  <c:v>0.82148742675781306</c:v>
                </c:pt>
                <c:pt idx="2015">
                  <c:v>0.821502685546875</c:v>
                </c:pt>
                <c:pt idx="2016">
                  <c:v>0.821502685546875</c:v>
                </c:pt>
                <c:pt idx="2017">
                  <c:v>0.82151794433593806</c:v>
                </c:pt>
                <c:pt idx="2018">
                  <c:v>0.821533203125</c:v>
                </c:pt>
                <c:pt idx="2019">
                  <c:v>0.82154846191406306</c:v>
                </c:pt>
                <c:pt idx="2020">
                  <c:v>0.82154846191406306</c:v>
                </c:pt>
                <c:pt idx="2021">
                  <c:v>0.821563720703125</c:v>
                </c:pt>
                <c:pt idx="2022">
                  <c:v>0.82157897949218806</c:v>
                </c:pt>
                <c:pt idx="2023">
                  <c:v>0.82159423828125</c:v>
                </c:pt>
                <c:pt idx="2024">
                  <c:v>0.82160949707031306</c:v>
                </c:pt>
                <c:pt idx="2025">
                  <c:v>0.821624755859375</c:v>
                </c:pt>
                <c:pt idx="2026">
                  <c:v>0.821624755859375</c:v>
                </c:pt>
                <c:pt idx="2027">
                  <c:v>0.82164001464843806</c:v>
                </c:pt>
                <c:pt idx="2028">
                  <c:v>0.8216552734375</c:v>
                </c:pt>
                <c:pt idx="2029">
                  <c:v>0.82167053222656306</c:v>
                </c:pt>
                <c:pt idx="2030">
                  <c:v>0.82167053222656306</c:v>
                </c:pt>
                <c:pt idx="2031">
                  <c:v>0.821685791015625</c:v>
                </c:pt>
                <c:pt idx="2032">
                  <c:v>0.82170104980468806</c:v>
                </c:pt>
                <c:pt idx="2033">
                  <c:v>0.82171630859375</c:v>
                </c:pt>
                <c:pt idx="2034">
                  <c:v>0.82173156738281306</c:v>
                </c:pt>
                <c:pt idx="2035">
                  <c:v>0.821746826171875</c:v>
                </c:pt>
                <c:pt idx="2036">
                  <c:v>0.821746826171875</c:v>
                </c:pt>
                <c:pt idx="2037">
                  <c:v>0.82176208496093806</c:v>
                </c:pt>
                <c:pt idx="2038">
                  <c:v>0.82177734375</c:v>
                </c:pt>
                <c:pt idx="2039">
                  <c:v>0.82179260253906306</c:v>
                </c:pt>
                <c:pt idx="2040">
                  <c:v>0.821807861328125</c:v>
                </c:pt>
                <c:pt idx="2041">
                  <c:v>0.821807861328125</c:v>
                </c:pt>
                <c:pt idx="2042">
                  <c:v>0.82182312011718806</c:v>
                </c:pt>
                <c:pt idx="2043">
                  <c:v>0.82182312011718806</c:v>
                </c:pt>
                <c:pt idx="2044">
                  <c:v>0.82185363769531306</c:v>
                </c:pt>
                <c:pt idx="2045">
                  <c:v>0.82185363769531306</c:v>
                </c:pt>
                <c:pt idx="2046">
                  <c:v>0.821868896484375</c:v>
                </c:pt>
                <c:pt idx="2047">
                  <c:v>0.821868896484375</c:v>
                </c:pt>
                <c:pt idx="2048">
                  <c:v>0.8218994140625</c:v>
                </c:pt>
                <c:pt idx="2049">
                  <c:v>0.8218994140625</c:v>
                </c:pt>
                <c:pt idx="2050">
                  <c:v>0.82191467285156306</c:v>
                </c:pt>
                <c:pt idx="2051">
                  <c:v>0.821929931640625</c:v>
                </c:pt>
                <c:pt idx="2052">
                  <c:v>0.821929931640625</c:v>
                </c:pt>
                <c:pt idx="2053">
                  <c:v>0.82194519042968806</c:v>
                </c:pt>
                <c:pt idx="2054">
                  <c:v>0.82196044921875</c:v>
                </c:pt>
                <c:pt idx="2055">
                  <c:v>0.82197570800781306</c:v>
                </c:pt>
                <c:pt idx="2056">
                  <c:v>0.82197570800781306</c:v>
                </c:pt>
                <c:pt idx="2057">
                  <c:v>0.821990966796875</c:v>
                </c:pt>
                <c:pt idx="2058">
                  <c:v>0.82200622558593806</c:v>
                </c:pt>
                <c:pt idx="2059">
                  <c:v>0.82200622558593806</c:v>
                </c:pt>
                <c:pt idx="2060">
                  <c:v>0.822021484375</c:v>
                </c:pt>
                <c:pt idx="2061">
                  <c:v>0.82203674316406306</c:v>
                </c:pt>
                <c:pt idx="2062">
                  <c:v>0.822052001953125</c:v>
                </c:pt>
                <c:pt idx="2063">
                  <c:v>0.822052001953125</c:v>
                </c:pt>
                <c:pt idx="2064">
                  <c:v>0.82206726074218806</c:v>
                </c:pt>
                <c:pt idx="2065">
                  <c:v>0.82206726074218806</c:v>
                </c:pt>
                <c:pt idx="2066">
                  <c:v>0.82208251953125</c:v>
                </c:pt>
                <c:pt idx="2067">
                  <c:v>0.82209777832031306</c:v>
                </c:pt>
                <c:pt idx="2068">
                  <c:v>0.82209777832031306</c:v>
                </c:pt>
                <c:pt idx="2069">
                  <c:v>0.82209777832031306</c:v>
                </c:pt>
                <c:pt idx="2070">
                  <c:v>0.82212829589843806</c:v>
                </c:pt>
                <c:pt idx="2071">
                  <c:v>0.8221435546875</c:v>
                </c:pt>
                <c:pt idx="2072">
                  <c:v>0.8221435546875</c:v>
                </c:pt>
                <c:pt idx="2073">
                  <c:v>0.82215881347656306</c:v>
                </c:pt>
                <c:pt idx="2074">
                  <c:v>0.822174072265625</c:v>
                </c:pt>
                <c:pt idx="2075">
                  <c:v>0.822174072265625</c:v>
                </c:pt>
                <c:pt idx="2076">
                  <c:v>0.82218933105468806</c:v>
                </c:pt>
                <c:pt idx="2077">
                  <c:v>0.82220458984375</c:v>
                </c:pt>
                <c:pt idx="2078">
                  <c:v>0.82221984863281306</c:v>
                </c:pt>
                <c:pt idx="2079">
                  <c:v>0.82221984863281306</c:v>
                </c:pt>
                <c:pt idx="2080">
                  <c:v>0.822235107421875</c:v>
                </c:pt>
                <c:pt idx="2081">
                  <c:v>0.82225036621093806</c:v>
                </c:pt>
                <c:pt idx="2082">
                  <c:v>0.82225036621093806</c:v>
                </c:pt>
                <c:pt idx="2083">
                  <c:v>0.822265625</c:v>
                </c:pt>
                <c:pt idx="2084">
                  <c:v>0.82228088378906306</c:v>
                </c:pt>
                <c:pt idx="2085">
                  <c:v>0.82228088378906306</c:v>
                </c:pt>
                <c:pt idx="2086">
                  <c:v>0.822296142578125</c:v>
                </c:pt>
                <c:pt idx="2087">
                  <c:v>0.82231140136718806</c:v>
                </c:pt>
                <c:pt idx="2088">
                  <c:v>0.82231140136718806</c:v>
                </c:pt>
                <c:pt idx="2089">
                  <c:v>0.82232666015625</c:v>
                </c:pt>
                <c:pt idx="2090">
                  <c:v>0.82234191894531306</c:v>
                </c:pt>
                <c:pt idx="2091">
                  <c:v>0.82234191894531306</c:v>
                </c:pt>
                <c:pt idx="2092">
                  <c:v>0.822357177734375</c:v>
                </c:pt>
                <c:pt idx="2093">
                  <c:v>0.822357177734375</c:v>
                </c:pt>
                <c:pt idx="2094">
                  <c:v>0.82237243652343806</c:v>
                </c:pt>
                <c:pt idx="2095">
                  <c:v>0.8223876953125</c:v>
                </c:pt>
                <c:pt idx="2096">
                  <c:v>0.82240295410156306</c:v>
                </c:pt>
                <c:pt idx="2097">
                  <c:v>0.82240295410156306</c:v>
                </c:pt>
                <c:pt idx="2098">
                  <c:v>0.822418212890625</c:v>
                </c:pt>
                <c:pt idx="2099">
                  <c:v>0.82243347167968806</c:v>
                </c:pt>
                <c:pt idx="2100">
                  <c:v>0.82243347167968806</c:v>
                </c:pt>
                <c:pt idx="2101">
                  <c:v>0.82244873046875</c:v>
                </c:pt>
                <c:pt idx="2102">
                  <c:v>0.82246398925781306</c:v>
                </c:pt>
                <c:pt idx="2103">
                  <c:v>0.82246398925781306</c:v>
                </c:pt>
                <c:pt idx="2104">
                  <c:v>0.822479248046875</c:v>
                </c:pt>
                <c:pt idx="2105">
                  <c:v>0.822479248046875</c:v>
                </c:pt>
                <c:pt idx="2106">
                  <c:v>0.82249450683593806</c:v>
                </c:pt>
                <c:pt idx="2107">
                  <c:v>0.82249450683593806</c:v>
                </c:pt>
                <c:pt idx="2108">
                  <c:v>0.822509765625</c:v>
                </c:pt>
                <c:pt idx="2109">
                  <c:v>0.82252502441406306</c:v>
                </c:pt>
                <c:pt idx="2110">
                  <c:v>0.82252502441406306</c:v>
                </c:pt>
                <c:pt idx="2111">
                  <c:v>0.822540283203125</c:v>
                </c:pt>
                <c:pt idx="2112">
                  <c:v>0.82255554199218806</c:v>
                </c:pt>
                <c:pt idx="2113">
                  <c:v>0.822540283203125</c:v>
                </c:pt>
                <c:pt idx="2114">
                  <c:v>0.82257080078125</c:v>
                </c:pt>
                <c:pt idx="2115">
                  <c:v>0.82257080078125</c:v>
                </c:pt>
                <c:pt idx="2116">
                  <c:v>0.82258605957031306</c:v>
                </c:pt>
                <c:pt idx="2117">
                  <c:v>0.82258605957031306</c:v>
                </c:pt>
                <c:pt idx="2118">
                  <c:v>0.822601318359375</c:v>
                </c:pt>
                <c:pt idx="2119">
                  <c:v>0.82261657714843806</c:v>
                </c:pt>
                <c:pt idx="2120">
                  <c:v>0.82261657714843806</c:v>
                </c:pt>
                <c:pt idx="2121">
                  <c:v>0.8226318359375</c:v>
                </c:pt>
                <c:pt idx="2122">
                  <c:v>0.8226318359375</c:v>
                </c:pt>
                <c:pt idx="2123">
                  <c:v>0.82264709472656306</c:v>
                </c:pt>
                <c:pt idx="2124">
                  <c:v>0.82264709472656306</c:v>
                </c:pt>
                <c:pt idx="2125">
                  <c:v>0.822662353515625</c:v>
                </c:pt>
                <c:pt idx="2126">
                  <c:v>0.82267761230468806</c:v>
                </c:pt>
                <c:pt idx="2127">
                  <c:v>0.82269287109375</c:v>
                </c:pt>
                <c:pt idx="2128">
                  <c:v>0.82269287109375</c:v>
                </c:pt>
                <c:pt idx="2129">
                  <c:v>0.82270812988281306</c:v>
                </c:pt>
                <c:pt idx="2130">
                  <c:v>0.82270812988281306</c:v>
                </c:pt>
                <c:pt idx="2131">
                  <c:v>0.82270812988281306</c:v>
                </c:pt>
                <c:pt idx="2132">
                  <c:v>0.822723388671875</c:v>
                </c:pt>
                <c:pt idx="2133">
                  <c:v>0.82273864746093806</c:v>
                </c:pt>
                <c:pt idx="2134">
                  <c:v>0.82273864746093806</c:v>
                </c:pt>
                <c:pt idx="2135">
                  <c:v>0.82275390625</c:v>
                </c:pt>
                <c:pt idx="2136">
                  <c:v>0.82275390625</c:v>
                </c:pt>
                <c:pt idx="2137">
                  <c:v>0.82276916503906306</c:v>
                </c:pt>
                <c:pt idx="2138">
                  <c:v>0.82276916503906306</c:v>
                </c:pt>
                <c:pt idx="2139">
                  <c:v>0.822784423828125</c:v>
                </c:pt>
                <c:pt idx="2140">
                  <c:v>0.82279968261718806</c:v>
                </c:pt>
                <c:pt idx="2141">
                  <c:v>0.82279968261718806</c:v>
                </c:pt>
                <c:pt idx="2142">
                  <c:v>0.82281494140625</c:v>
                </c:pt>
                <c:pt idx="2143">
                  <c:v>0.82283020019531306</c:v>
                </c:pt>
                <c:pt idx="2144">
                  <c:v>0.82283020019531306</c:v>
                </c:pt>
                <c:pt idx="2145">
                  <c:v>0.822845458984375</c:v>
                </c:pt>
                <c:pt idx="2146">
                  <c:v>0.822845458984375</c:v>
                </c:pt>
                <c:pt idx="2147">
                  <c:v>0.82286071777343806</c:v>
                </c:pt>
                <c:pt idx="2148">
                  <c:v>0.82286071777343806</c:v>
                </c:pt>
                <c:pt idx="2149">
                  <c:v>0.82286071777343806</c:v>
                </c:pt>
                <c:pt idx="2150">
                  <c:v>0.8228759765625</c:v>
                </c:pt>
                <c:pt idx="2151">
                  <c:v>0.82289123535156306</c:v>
                </c:pt>
                <c:pt idx="2152">
                  <c:v>0.82289123535156306</c:v>
                </c:pt>
                <c:pt idx="2153">
                  <c:v>0.822906494140625</c:v>
                </c:pt>
                <c:pt idx="2154">
                  <c:v>0.82292175292968806</c:v>
                </c:pt>
                <c:pt idx="2155">
                  <c:v>0.82292175292968806</c:v>
                </c:pt>
                <c:pt idx="2156">
                  <c:v>0.82292175292968806</c:v>
                </c:pt>
                <c:pt idx="2157">
                  <c:v>0.82293701171875</c:v>
                </c:pt>
                <c:pt idx="2158">
                  <c:v>0.82293701171875</c:v>
                </c:pt>
                <c:pt idx="2159">
                  <c:v>0.82295227050781306</c:v>
                </c:pt>
                <c:pt idx="2160">
                  <c:v>0.82295227050781306</c:v>
                </c:pt>
                <c:pt idx="2161">
                  <c:v>0.822967529296875</c:v>
                </c:pt>
                <c:pt idx="2162">
                  <c:v>0.82298278808593806</c:v>
                </c:pt>
                <c:pt idx="2163">
                  <c:v>0.82298278808593806</c:v>
                </c:pt>
                <c:pt idx="2164">
                  <c:v>0.82298278808593806</c:v>
                </c:pt>
                <c:pt idx="2165">
                  <c:v>0.822998046875</c:v>
                </c:pt>
                <c:pt idx="2166">
                  <c:v>0.822998046875</c:v>
                </c:pt>
                <c:pt idx="2167">
                  <c:v>0.82301330566406306</c:v>
                </c:pt>
                <c:pt idx="2168">
                  <c:v>0.82301330566406306</c:v>
                </c:pt>
                <c:pt idx="2169">
                  <c:v>0.823028564453125</c:v>
                </c:pt>
                <c:pt idx="2170">
                  <c:v>0.823028564453125</c:v>
                </c:pt>
                <c:pt idx="2171">
                  <c:v>0.82304382324218806</c:v>
                </c:pt>
                <c:pt idx="2172">
                  <c:v>0.82305908203125</c:v>
                </c:pt>
                <c:pt idx="2173">
                  <c:v>0.82305908203125</c:v>
                </c:pt>
                <c:pt idx="2174">
                  <c:v>0.82307434082031306</c:v>
                </c:pt>
                <c:pt idx="2175">
                  <c:v>0.82307434082031306</c:v>
                </c:pt>
                <c:pt idx="2176">
                  <c:v>0.82307434082031306</c:v>
                </c:pt>
                <c:pt idx="2177">
                  <c:v>0.823089599609375</c:v>
                </c:pt>
                <c:pt idx="2178">
                  <c:v>0.823089599609375</c:v>
                </c:pt>
                <c:pt idx="2179">
                  <c:v>0.82310485839843806</c:v>
                </c:pt>
                <c:pt idx="2180">
                  <c:v>0.8231201171875</c:v>
                </c:pt>
                <c:pt idx="2181">
                  <c:v>0.8231201171875</c:v>
                </c:pt>
                <c:pt idx="2182">
                  <c:v>0.8231201171875</c:v>
                </c:pt>
                <c:pt idx="2183">
                  <c:v>0.82313537597656306</c:v>
                </c:pt>
                <c:pt idx="2184">
                  <c:v>0.823150634765625</c:v>
                </c:pt>
                <c:pt idx="2185">
                  <c:v>0.823150634765625</c:v>
                </c:pt>
                <c:pt idx="2186">
                  <c:v>0.823150634765625</c:v>
                </c:pt>
                <c:pt idx="2187">
                  <c:v>0.82316589355468806</c:v>
                </c:pt>
                <c:pt idx="2188">
                  <c:v>0.82316589355468806</c:v>
                </c:pt>
                <c:pt idx="2189">
                  <c:v>0.82318115234375</c:v>
                </c:pt>
                <c:pt idx="2190">
                  <c:v>0.82318115234375</c:v>
                </c:pt>
                <c:pt idx="2191">
                  <c:v>0.82319641113281306</c:v>
                </c:pt>
                <c:pt idx="2192">
                  <c:v>0.823211669921875</c:v>
                </c:pt>
                <c:pt idx="2193">
                  <c:v>0.82319641113281306</c:v>
                </c:pt>
                <c:pt idx="2194">
                  <c:v>0.823211669921875</c:v>
                </c:pt>
                <c:pt idx="2195">
                  <c:v>0.82322692871093806</c:v>
                </c:pt>
                <c:pt idx="2196">
                  <c:v>0.82322692871093806</c:v>
                </c:pt>
                <c:pt idx="2197">
                  <c:v>0.82322692871093806</c:v>
                </c:pt>
                <c:pt idx="2198">
                  <c:v>0.8232421875</c:v>
                </c:pt>
                <c:pt idx="2199">
                  <c:v>0.82325744628906306</c:v>
                </c:pt>
                <c:pt idx="2200">
                  <c:v>0.82325744628906306</c:v>
                </c:pt>
                <c:pt idx="2201">
                  <c:v>0.82325744628906306</c:v>
                </c:pt>
                <c:pt idx="2202">
                  <c:v>0.823272705078125</c:v>
                </c:pt>
                <c:pt idx="2203">
                  <c:v>0.82328796386718806</c:v>
                </c:pt>
                <c:pt idx="2204">
                  <c:v>0.82328796386718806</c:v>
                </c:pt>
                <c:pt idx="2205">
                  <c:v>0.82328796386718806</c:v>
                </c:pt>
                <c:pt idx="2206">
                  <c:v>0.82330322265625</c:v>
                </c:pt>
                <c:pt idx="2207">
                  <c:v>0.82330322265625</c:v>
                </c:pt>
                <c:pt idx="2208">
                  <c:v>0.82331848144531306</c:v>
                </c:pt>
                <c:pt idx="2209">
                  <c:v>0.82331848144531306</c:v>
                </c:pt>
                <c:pt idx="2210">
                  <c:v>0.823333740234375</c:v>
                </c:pt>
                <c:pt idx="2211">
                  <c:v>0.823333740234375</c:v>
                </c:pt>
                <c:pt idx="2212">
                  <c:v>0.82334899902343806</c:v>
                </c:pt>
                <c:pt idx="2213">
                  <c:v>0.82334899902343806</c:v>
                </c:pt>
                <c:pt idx="2214">
                  <c:v>0.8233642578125</c:v>
                </c:pt>
                <c:pt idx="2215">
                  <c:v>0.8233642578125</c:v>
                </c:pt>
                <c:pt idx="2216">
                  <c:v>0.82337951660156306</c:v>
                </c:pt>
                <c:pt idx="2217">
                  <c:v>0.82337951660156306</c:v>
                </c:pt>
                <c:pt idx="2218">
                  <c:v>0.82337951660156306</c:v>
                </c:pt>
                <c:pt idx="2219">
                  <c:v>0.823394775390625</c:v>
                </c:pt>
                <c:pt idx="2220">
                  <c:v>0.823394775390625</c:v>
                </c:pt>
                <c:pt idx="2221">
                  <c:v>0.82341003417968806</c:v>
                </c:pt>
                <c:pt idx="2222">
                  <c:v>0.82341003417968806</c:v>
                </c:pt>
                <c:pt idx="2223">
                  <c:v>0.82342529296875</c:v>
                </c:pt>
                <c:pt idx="2224">
                  <c:v>0.82342529296875</c:v>
                </c:pt>
                <c:pt idx="2225">
                  <c:v>0.82342529296875</c:v>
                </c:pt>
                <c:pt idx="2226">
                  <c:v>0.82342529296875</c:v>
                </c:pt>
                <c:pt idx="2227">
                  <c:v>0.82344055175781306</c:v>
                </c:pt>
                <c:pt idx="2228">
                  <c:v>0.823455810546875</c:v>
                </c:pt>
                <c:pt idx="2229">
                  <c:v>0.823455810546875</c:v>
                </c:pt>
                <c:pt idx="2230">
                  <c:v>0.82347106933593806</c:v>
                </c:pt>
                <c:pt idx="2231">
                  <c:v>0.82347106933593806</c:v>
                </c:pt>
                <c:pt idx="2232">
                  <c:v>0.82347106933593806</c:v>
                </c:pt>
                <c:pt idx="2233">
                  <c:v>0.823486328125</c:v>
                </c:pt>
                <c:pt idx="2234">
                  <c:v>0.823486328125</c:v>
                </c:pt>
                <c:pt idx="2235">
                  <c:v>0.82350158691406306</c:v>
                </c:pt>
                <c:pt idx="2236">
                  <c:v>0.82350158691406306</c:v>
                </c:pt>
                <c:pt idx="2237">
                  <c:v>0.82350158691406306</c:v>
                </c:pt>
                <c:pt idx="2238">
                  <c:v>0.823516845703125</c:v>
                </c:pt>
                <c:pt idx="2239">
                  <c:v>0.823516845703125</c:v>
                </c:pt>
                <c:pt idx="2240">
                  <c:v>0.82353210449218806</c:v>
                </c:pt>
                <c:pt idx="2241">
                  <c:v>0.82353210449218806</c:v>
                </c:pt>
                <c:pt idx="2242">
                  <c:v>0.82353210449218806</c:v>
                </c:pt>
                <c:pt idx="2243">
                  <c:v>0.82354736328125</c:v>
                </c:pt>
                <c:pt idx="2244">
                  <c:v>0.82354736328125</c:v>
                </c:pt>
                <c:pt idx="2245">
                  <c:v>0.82356262207031306</c:v>
                </c:pt>
                <c:pt idx="2246">
                  <c:v>0.823577880859375</c:v>
                </c:pt>
                <c:pt idx="2247">
                  <c:v>0.823577880859375</c:v>
                </c:pt>
                <c:pt idx="2248">
                  <c:v>0.823577880859375</c:v>
                </c:pt>
                <c:pt idx="2249">
                  <c:v>0.82359313964843806</c:v>
                </c:pt>
                <c:pt idx="2250">
                  <c:v>0.82359313964843806</c:v>
                </c:pt>
                <c:pt idx="2251">
                  <c:v>0.8236083984375</c:v>
                </c:pt>
                <c:pt idx="2252">
                  <c:v>0.8236083984375</c:v>
                </c:pt>
                <c:pt idx="2253">
                  <c:v>0.8236083984375</c:v>
                </c:pt>
                <c:pt idx="2254">
                  <c:v>0.8236083984375</c:v>
                </c:pt>
                <c:pt idx="2255">
                  <c:v>0.82362365722656306</c:v>
                </c:pt>
                <c:pt idx="2256">
                  <c:v>0.82362365722656306</c:v>
                </c:pt>
                <c:pt idx="2257">
                  <c:v>0.823638916015625</c:v>
                </c:pt>
                <c:pt idx="2258">
                  <c:v>0.823638916015625</c:v>
                </c:pt>
                <c:pt idx="2259">
                  <c:v>0.82365417480468806</c:v>
                </c:pt>
                <c:pt idx="2260">
                  <c:v>0.82365417480468806</c:v>
                </c:pt>
                <c:pt idx="2261">
                  <c:v>0.82365417480468806</c:v>
                </c:pt>
                <c:pt idx="2262">
                  <c:v>0.82366943359375</c:v>
                </c:pt>
                <c:pt idx="2263">
                  <c:v>0.82366943359375</c:v>
                </c:pt>
                <c:pt idx="2264">
                  <c:v>0.82368469238281306</c:v>
                </c:pt>
                <c:pt idx="2265">
                  <c:v>0.82368469238281306</c:v>
                </c:pt>
                <c:pt idx="2266">
                  <c:v>0.823699951171875</c:v>
                </c:pt>
                <c:pt idx="2267">
                  <c:v>0.823699951171875</c:v>
                </c:pt>
                <c:pt idx="2268">
                  <c:v>0.823699951171875</c:v>
                </c:pt>
                <c:pt idx="2269">
                  <c:v>0.823699951171875</c:v>
                </c:pt>
                <c:pt idx="2270">
                  <c:v>0.82371520996093806</c:v>
                </c:pt>
                <c:pt idx="2271">
                  <c:v>0.82373046875</c:v>
                </c:pt>
                <c:pt idx="2272">
                  <c:v>0.82373046875</c:v>
                </c:pt>
                <c:pt idx="2273">
                  <c:v>0.82373046875</c:v>
                </c:pt>
                <c:pt idx="2274">
                  <c:v>0.82374572753906306</c:v>
                </c:pt>
                <c:pt idx="2275">
                  <c:v>0.82374572753906306</c:v>
                </c:pt>
                <c:pt idx="2276">
                  <c:v>0.823760986328125</c:v>
                </c:pt>
                <c:pt idx="2277">
                  <c:v>0.823760986328125</c:v>
                </c:pt>
                <c:pt idx="2278">
                  <c:v>0.823760986328125</c:v>
                </c:pt>
                <c:pt idx="2279">
                  <c:v>0.823760986328125</c:v>
                </c:pt>
                <c:pt idx="2280">
                  <c:v>0.82377624511718806</c:v>
                </c:pt>
                <c:pt idx="2281">
                  <c:v>0.82377624511718806</c:v>
                </c:pt>
                <c:pt idx="2282">
                  <c:v>0.82379150390625</c:v>
                </c:pt>
                <c:pt idx="2283">
                  <c:v>0.82379150390625</c:v>
                </c:pt>
                <c:pt idx="2284">
                  <c:v>0.82379150390625</c:v>
                </c:pt>
                <c:pt idx="2285">
                  <c:v>0.82380676269531306</c:v>
                </c:pt>
                <c:pt idx="2286">
                  <c:v>0.82380676269531306</c:v>
                </c:pt>
                <c:pt idx="2287">
                  <c:v>0.823822021484375</c:v>
                </c:pt>
                <c:pt idx="2288">
                  <c:v>0.82380676269531306</c:v>
                </c:pt>
                <c:pt idx="2289">
                  <c:v>0.823822021484375</c:v>
                </c:pt>
                <c:pt idx="2290">
                  <c:v>0.82383728027343806</c:v>
                </c:pt>
                <c:pt idx="2291">
                  <c:v>0.82383728027343806</c:v>
                </c:pt>
                <c:pt idx="2292">
                  <c:v>0.82383728027343806</c:v>
                </c:pt>
                <c:pt idx="2293">
                  <c:v>0.8238525390625</c:v>
                </c:pt>
                <c:pt idx="2294">
                  <c:v>0.8238525390625</c:v>
                </c:pt>
                <c:pt idx="2295">
                  <c:v>0.8238525390625</c:v>
                </c:pt>
                <c:pt idx="2296">
                  <c:v>0.8238525390625</c:v>
                </c:pt>
                <c:pt idx="2297">
                  <c:v>0.8238525390625</c:v>
                </c:pt>
                <c:pt idx="2298">
                  <c:v>0.82386779785156306</c:v>
                </c:pt>
                <c:pt idx="2299">
                  <c:v>0.823883056640625</c:v>
                </c:pt>
                <c:pt idx="2300">
                  <c:v>0.823883056640625</c:v>
                </c:pt>
                <c:pt idx="2301">
                  <c:v>0.823883056640625</c:v>
                </c:pt>
                <c:pt idx="2302">
                  <c:v>0.82389831542968806</c:v>
                </c:pt>
                <c:pt idx="2303">
                  <c:v>0.82391357421875</c:v>
                </c:pt>
                <c:pt idx="2304">
                  <c:v>0.82391357421875</c:v>
                </c:pt>
                <c:pt idx="2305">
                  <c:v>0.82391357421875</c:v>
                </c:pt>
                <c:pt idx="2306">
                  <c:v>0.82391357421875</c:v>
                </c:pt>
                <c:pt idx="2307">
                  <c:v>0.82391357421875</c:v>
                </c:pt>
                <c:pt idx="2308">
                  <c:v>0.82392883300781306</c:v>
                </c:pt>
                <c:pt idx="2309">
                  <c:v>0.82392883300781306</c:v>
                </c:pt>
                <c:pt idx="2310">
                  <c:v>0.823944091796875</c:v>
                </c:pt>
                <c:pt idx="2311">
                  <c:v>0.823944091796875</c:v>
                </c:pt>
                <c:pt idx="2312">
                  <c:v>0.823944091796875</c:v>
                </c:pt>
                <c:pt idx="2313">
                  <c:v>0.82395935058593806</c:v>
                </c:pt>
                <c:pt idx="2314">
                  <c:v>0.82395935058593806</c:v>
                </c:pt>
                <c:pt idx="2315">
                  <c:v>0.823974609375</c:v>
                </c:pt>
                <c:pt idx="2316">
                  <c:v>0.823974609375</c:v>
                </c:pt>
                <c:pt idx="2317">
                  <c:v>0.823974609375</c:v>
                </c:pt>
                <c:pt idx="2318">
                  <c:v>0.82398986816406306</c:v>
                </c:pt>
                <c:pt idx="2319">
                  <c:v>0.82398986816406306</c:v>
                </c:pt>
                <c:pt idx="2320">
                  <c:v>0.82398986816406306</c:v>
                </c:pt>
                <c:pt idx="2321">
                  <c:v>0.824005126953125</c:v>
                </c:pt>
                <c:pt idx="2322">
                  <c:v>0.824005126953125</c:v>
                </c:pt>
                <c:pt idx="2323">
                  <c:v>0.824005126953125</c:v>
                </c:pt>
                <c:pt idx="2324">
                  <c:v>0.824005126953125</c:v>
                </c:pt>
                <c:pt idx="2325">
                  <c:v>0.82402038574218806</c:v>
                </c:pt>
                <c:pt idx="2326">
                  <c:v>0.82402038574218806</c:v>
                </c:pt>
                <c:pt idx="2327">
                  <c:v>0.82403564453125</c:v>
                </c:pt>
                <c:pt idx="2328">
                  <c:v>0.82403564453125</c:v>
                </c:pt>
                <c:pt idx="2329">
                  <c:v>0.82405090332031306</c:v>
                </c:pt>
                <c:pt idx="2330">
                  <c:v>0.82405090332031306</c:v>
                </c:pt>
                <c:pt idx="2331">
                  <c:v>0.82405090332031306</c:v>
                </c:pt>
                <c:pt idx="2332">
                  <c:v>0.824066162109375</c:v>
                </c:pt>
                <c:pt idx="2333">
                  <c:v>0.824066162109375</c:v>
                </c:pt>
                <c:pt idx="2334">
                  <c:v>0.824066162109375</c:v>
                </c:pt>
                <c:pt idx="2335">
                  <c:v>0.824066162109375</c:v>
                </c:pt>
                <c:pt idx="2336">
                  <c:v>0.824066162109375</c:v>
                </c:pt>
                <c:pt idx="2337">
                  <c:v>0.82408142089843806</c:v>
                </c:pt>
                <c:pt idx="2338">
                  <c:v>0.82408142089843806</c:v>
                </c:pt>
                <c:pt idx="2339">
                  <c:v>0.8240966796875</c:v>
                </c:pt>
                <c:pt idx="2340">
                  <c:v>0.82411193847656306</c:v>
                </c:pt>
                <c:pt idx="2341">
                  <c:v>0.82411193847656306</c:v>
                </c:pt>
                <c:pt idx="2342">
                  <c:v>0.82411193847656306</c:v>
                </c:pt>
                <c:pt idx="2343">
                  <c:v>0.82411193847656306</c:v>
                </c:pt>
                <c:pt idx="2344">
                  <c:v>0.82411193847656306</c:v>
                </c:pt>
                <c:pt idx="2345">
                  <c:v>0.824127197265625</c:v>
                </c:pt>
                <c:pt idx="2346">
                  <c:v>0.824127197265625</c:v>
                </c:pt>
                <c:pt idx="2347">
                  <c:v>0.824127197265625</c:v>
                </c:pt>
                <c:pt idx="2348">
                  <c:v>0.82414245605468806</c:v>
                </c:pt>
                <c:pt idx="2349">
                  <c:v>0.82414245605468806</c:v>
                </c:pt>
                <c:pt idx="2350">
                  <c:v>0.82415771484375</c:v>
                </c:pt>
                <c:pt idx="2351">
                  <c:v>0.82415771484375</c:v>
                </c:pt>
                <c:pt idx="2352">
                  <c:v>0.82415771484375</c:v>
                </c:pt>
                <c:pt idx="2353">
                  <c:v>0.82415771484375</c:v>
                </c:pt>
                <c:pt idx="2354">
                  <c:v>0.82417297363281306</c:v>
                </c:pt>
                <c:pt idx="2355">
                  <c:v>0.82415771484375</c:v>
                </c:pt>
                <c:pt idx="2356">
                  <c:v>0.824188232421875</c:v>
                </c:pt>
                <c:pt idx="2357">
                  <c:v>0.824188232421875</c:v>
                </c:pt>
                <c:pt idx="2358">
                  <c:v>0.824188232421875</c:v>
                </c:pt>
                <c:pt idx="2359">
                  <c:v>0.824188232421875</c:v>
                </c:pt>
                <c:pt idx="2360">
                  <c:v>0.82420349121093806</c:v>
                </c:pt>
                <c:pt idx="2361">
                  <c:v>0.82420349121093806</c:v>
                </c:pt>
                <c:pt idx="2362">
                  <c:v>0.82421875</c:v>
                </c:pt>
                <c:pt idx="2363">
                  <c:v>0.82421875</c:v>
                </c:pt>
                <c:pt idx="2364">
                  <c:v>0.82421875</c:v>
                </c:pt>
                <c:pt idx="2365">
                  <c:v>0.82421875</c:v>
                </c:pt>
                <c:pt idx="2366">
                  <c:v>0.82423400878906306</c:v>
                </c:pt>
                <c:pt idx="2367">
                  <c:v>0.82423400878906306</c:v>
                </c:pt>
                <c:pt idx="2368">
                  <c:v>0.82423400878906306</c:v>
                </c:pt>
                <c:pt idx="2369">
                  <c:v>0.824249267578125</c:v>
                </c:pt>
                <c:pt idx="2370">
                  <c:v>0.824249267578125</c:v>
                </c:pt>
                <c:pt idx="2371">
                  <c:v>0.824249267578125</c:v>
                </c:pt>
                <c:pt idx="2372">
                  <c:v>0.824249267578125</c:v>
                </c:pt>
                <c:pt idx="2373">
                  <c:v>0.82426452636718806</c:v>
                </c:pt>
                <c:pt idx="2374">
                  <c:v>0.82426452636718806</c:v>
                </c:pt>
                <c:pt idx="2375">
                  <c:v>0.82426452636718806</c:v>
                </c:pt>
                <c:pt idx="2376">
                  <c:v>0.82427978515625</c:v>
                </c:pt>
                <c:pt idx="2377">
                  <c:v>0.82427978515625</c:v>
                </c:pt>
                <c:pt idx="2378">
                  <c:v>0.82427978515625</c:v>
                </c:pt>
                <c:pt idx="2379">
                  <c:v>0.82427978515625</c:v>
                </c:pt>
                <c:pt idx="2380">
                  <c:v>0.82429504394531306</c:v>
                </c:pt>
                <c:pt idx="2381">
                  <c:v>0.82429504394531306</c:v>
                </c:pt>
                <c:pt idx="2382">
                  <c:v>0.82429504394531306</c:v>
                </c:pt>
                <c:pt idx="2383">
                  <c:v>0.824310302734375</c:v>
                </c:pt>
                <c:pt idx="2384">
                  <c:v>0.824310302734375</c:v>
                </c:pt>
                <c:pt idx="2385">
                  <c:v>0.824310302734375</c:v>
                </c:pt>
                <c:pt idx="2386">
                  <c:v>0.824310302734375</c:v>
                </c:pt>
                <c:pt idx="2387">
                  <c:v>0.82432556152343806</c:v>
                </c:pt>
                <c:pt idx="2388">
                  <c:v>0.82432556152343806</c:v>
                </c:pt>
                <c:pt idx="2389">
                  <c:v>0.82432556152343806</c:v>
                </c:pt>
                <c:pt idx="2390">
                  <c:v>0.8243408203125</c:v>
                </c:pt>
                <c:pt idx="2391">
                  <c:v>0.8243408203125</c:v>
                </c:pt>
                <c:pt idx="2392">
                  <c:v>0.8243408203125</c:v>
                </c:pt>
                <c:pt idx="2393">
                  <c:v>0.8243408203125</c:v>
                </c:pt>
                <c:pt idx="2394">
                  <c:v>0.8243408203125</c:v>
                </c:pt>
                <c:pt idx="2395">
                  <c:v>0.8243408203125</c:v>
                </c:pt>
                <c:pt idx="2396">
                  <c:v>0.82435607910156306</c:v>
                </c:pt>
                <c:pt idx="2397">
                  <c:v>0.82435607910156306</c:v>
                </c:pt>
                <c:pt idx="2398">
                  <c:v>0.82435607910156306</c:v>
                </c:pt>
                <c:pt idx="2399">
                  <c:v>0.82435607910156306</c:v>
                </c:pt>
                <c:pt idx="2400">
                  <c:v>0.82435607910156306</c:v>
                </c:pt>
                <c:pt idx="2401">
                  <c:v>0.824371337890625</c:v>
                </c:pt>
                <c:pt idx="2402">
                  <c:v>0.824371337890625</c:v>
                </c:pt>
                <c:pt idx="2403">
                  <c:v>0.824371337890625</c:v>
                </c:pt>
                <c:pt idx="2404">
                  <c:v>0.824371337890625</c:v>
                </c:pt>
                <c:pt idx="2405">
                  <c:v>0.824371337890625</c:v>
                </c:pt>
                <c:pt idx="2406">
                  <c:v>0.824371337890625</c:v>
                </c:pt>
                <c:pt idx="2407">
                  <c:v>0.824371337890625</c:v>
                </c:pt>
                <c:pt idx="2408">
                  <c:v>0.82438659667968806</c:v>
                </c:pt>
                <c:pt idx="2409">
                  <c:v>0.82438659667968806</c:v>
                </c:pt>
                <c:pt idx="2410">
                  <c:v>0.82438659667968806</c:v>
                </c:pt>
                <c:pt idx="2411">
                  <c:v>0.82438659667968806</c:v>
                </c:pt>
                <c:pt idx="2412">
                  <c:v>0.82438659667968806</c:v>
                </c:pt>
                <c:pt idx="2413">
                  <c:v>0.82438659667968806</c:v>
                </c:pt>
                <c:pt idx="2414">
                  <c:v>0.82440185546875</c:v>
                </c:pt>
                <c:pt idx="2415">
                  <c:v>0.82440185546875</c:v>
                </c:pt>
                <c:pt idx="2416">
                  <c:v>0.82438659667968806</c:v>
                </c:pt>
                <c:pt idx="2417">
                  <c:v>0.82440185546875</c:v>
                </c:pt>
                <c:pt idx="2418">
                  <c:v>0.82440185546875</c:v>
                </c:pt>
                <c:pt idx="2419">
                  <c:v>0.82440185546875</c:v>
                </c:pt>
                <c:pt idx="2420">
                  <c:v>0.82438659667968806</c:v>
                </c:pt>
                <c:pt idx="2421">
                  <c:v>0.82438659667968806</c:v>
                </c:pt>
                <c:pt idx="2422">
                  <c:v>0.82438659667968806</c:v>
                </c:pt>
                <c:pt idx="2423">
                  <c:v>0.82438659667968806</c:v>
                </c:pt>
                <c:pt idx="2424">
                  <c:v>0.82438659667968806</c:v>
                </c:pt>
                <c:pt idx="2425">
                  <c:v>0.82438659667968806</c:v>
                </c:pt>
                <c:pt idx="2426">
                  <c:v>0.824371337890625</c:v>
                </c:pt>
                <c:pt idx="2427">
                  <c:v>0.824371337890625</c:v>
                </c:pt>
                <c:pt idx="2428">
                  <c:v>0.824371337890625</c:v>
                </c:pt>
                <c:pt idx="2429">
                  <c:v>0.82435607910156306</c:v>
                </c:pt>
                <c:pt idx="2430">
                  <c:v>0.82435607910156306</c:v>
                </c:pt>
                <c:pt idx="2431">
                  <c:v>0.82435607910156306</c:v>
                </c:pt>
                <c:pt idx="2432">
                  <c:v>0.82435607910156306</c:v>
                </c:pt>
                <c:pt idx="2433">
                  <c:v>0.8243408203125</c:v>
                </c:pt>
                <c:pt idx="2434">
                  <c:v>0.8243408203125</c:v>
                </c:pt>
                <c:pt idx="2435">
                  <c:v>0.8243408203125</c:v>
                </c:pt>
                <c:pt idx="2436">
                  <c:v>0.82432556152343806</c:v>
                </c:pt>
                <c:pt idx="2437">
                  <c:v>0.82432556152343806</c:v>
                </c:pt>
                <c:pt idx="2438">
                  <c:v>0.82432556152343806</c:v>
                </c:pt>
                <c:pt idx="2439">
                  <c:v>0.82429504394531306</c:v>
                </c:pt>
                <c:pt idx="2440">
                  <c:v>0.82427978515625</c:v>
                </c:pt>
                <c:pt idx="2441">
                  <c:v>0.82429504394531306</c:v>
                </c:pt>
                <c:pt idx="2442">
                  <c:v>0.82426452636718806</c:v>
                </c:pt>
                <c:pt idx="2443">
                  <c:v>0.82423400878906306</c:v>
                </c:pt>
                <c:pt idx="2444">
                  <c:v>0.824249267578125</c:v>
                </c:pt>
                <c:pt idx="2445">
                  <c:v>0.82423400878906306</c:v>
                </c:pt>
                <c:pt idx="2446">
                  <c:v>0.824188232421875</c:v>
                </c:pt>
                <c:pt idx="2447">
                  <c:v>0.82421875</c:v>
                </c:pt>
                <c:pt idx="2448">
                  <c:v>0.82420349121093806</c:v>
                </c:pt>
                <c:pt idx="2449">
                  <c:v>0.82414245605468806</c:v>
                </c:pt>
                <c:pt idx="2450">
                  <c:v>0.824188232421875</c:v>
                </c:pt>
                <c:pt idx="2451">
                  <c:v>0.82415771484375</c:v>
                </c:pt>
                <c:pt idx="2452">
                  <c:v>0.82414245605468806</c:v>
                </c:pt>
                <c:pt idx="2453">
                  <c:v>0.82415771484375</c:v>
                </c:pt>
                <c:pt idx="2454">
                  <c:v>0.82411193847656306</c:v>
                </c:pt>
                <c:pt idx="2455">
                  <c:v>0.824127197265625</c:v>
                </c:pt>
                <c:pt idx="2456">
                  <c:v>0.82411193847656306</c:v>
                </c:pt>
                <c:pt idx="2457">
                  <c:v>0.82408142089843806</c:v>
                </c:pt>
                <c:pt idx="2458">
                  <c:v>0.82408142089843806</c:v>
                </c:pt>
                <c:pt idx="2459">
                  <c:v>0.824066162109375</c:v>
                </c:pt>
                <c:pt idx="2460">
                  <c:v>0.82405090332031306</c:v>
                </c:pt>
                <c:pt idx="2461">
                  <c:v>0.82403564453125</c:v>
                </c:pt>
                <c:pt idx="2462">
                  <c:v>0.82402038574218806</c:v>
                </c:pt>
                <c:pt idx="2463">
                  <c:v>0.82398986816406306</c:v>
                </c:pt>
                <c:pt idx="2464">
                  <c:v>0.82395935058593806</c:v>
                </c:pt>
                <c:pt idx="2465">
                  <c:v>0.823944091796875</c:v>
                </c:pt>
                <c:pt idx="2466">
                  <c:v>0.82391357421875</c:v>
                </c:pt>
                <c:pt idx="2467">
                  <c:v>0.82389831542968806</c:v>
                </c:pt>
                <c:pt idx="2468">
                  <c:v>0.82386779785156306</c:v>
                </c:pt>
                <c:pt idx="2469">
                  <c:v>0.823822021484375</c:v>
                </c:pt>
                <c:pt idx="2470">
                  <c:v>0.82380676269531306</c:v>
                </c:pt>
                <c:pt idx="2471">
                  <c:v>0.82377624511718806</c:v>
                </c:pt>
                <c:pt idx="2472">
                  <c:v>0.82374572753906306</c:v>
                </c:pt>
                <c:pt idx="2473">
                  <c:v>0.82371520996093806</c:v>
                </c:pt>
                <c:pt idx="2474">
                  <c:v>0.82366943359375</c:v>
                </c:pt>
                <c:pt idx="2475">
                  <c:v>0.82365417480468806</c:v>
                </c:pt>
                <c:pt idx="2476">
                  <c:v>0.82359313964843806</c:v>
                </c:pt>
                <c:pt idx="2477">
                  <c:v>0.82354736328125</c:v>
                </c:pt>
                <c:pt idx="2478">
                  <c:v>0.823516845703125</c:v>
                </c:pt>
                <c:pt idx="2479">
                  <c:v>0.82347106933593806</c:v>
                </c:pt>
                <c:pt idx="2480">
                  <c:v>0.82344055175781306</c:v>
                </c:pt>
                <c:pt idx="2481">
                  <c:v>0.82341003417968806</c:v>
                </c:pt>
                <c:pt idx="2482">
                  <c:v>0.82334899902343806</c:v>
                </c:pt>
                <c:pt idx="2483">
                  <c:v>0.82325744628906306</c:v>
                </c:pt>
                <c:pt idx="2484">
                  <c:v>0.823211669921875</c:v>
                </c:pt>
                <c:pt idx="2485">
                  <c:v>0.82316589355468806</c:v>
                </c:pt>
                <c:pt idx="2486">
                  <c:v>0.82313537597656306</c:v>
                </c:pt>
                <c:pt idx="2487">
                  <c:v>0.82310485839843806</c:v>
                </c:pt>
                <c:pt idx="2488">
                  <c:v>0.82304382324218806</c:v>
                </c:pt>
                <c:pt idx="2489">
                  <c:v>0.82301330566406306</c:v>
                </c:pt>
                <c:pt idx="2490">
                  <c:v>0.822967529296875</c:v>
                </c:pt>
                <c:pt idx="2491">
                  <c:v>0.82292175292968806</c:v>
                </c:pt>
                <c:pt idx="2492">
                  <c:v>0.82289123535156306</c:v>
                </c:pt>
                <c:pt idx="2493">
                  <c:v>0.822845458984375</c:v>
                </c:pt>
                <c:pt idx="2494">
                  <c:v>0.82279968261718806</c:v>
                </c:pt>
                <c:pt idx="2495">
                  <c:v>0.82276916503906306</c:v>
                </c:pt>
                <c:pt idx="2496">
                  <c:v>0.82273864746093806</c:v>
                </c:pt>
                <c:pt idx="2497">
                  <c:v>0.82270812988281306</c:v>
                </c:pt>
                <c:pt idx="2498">
                  <c:v>0.822662353515625</c:v>
                </c:pt>
                <c:pt idx="2499">
                  <c:v>0.8226318359375</c:v>
                </c:pt>
                <c:pt idx="2500">
                  <c:v>0.822601318359375</c:v>
                </c:pt>
                <c:pt idx="2501">
                  <c:v>0.82257080078125</c:v>
                </c:pt>
                <c:pt idx="2502">
                  <c:v>0.822540283203125</c:v>
                </c:pt>
                <c:pt idx="2503">
                  <c:v>0.82246398925781306</c:v>
                </c:pt>
                <c:pt idx="2504">
                  <c:v>0.82243347167968806</c:v>
                </c:pt>
                <c:pt idx="2505">
                  <c:v>0.82240295410156306</c:v>
                </c:pt>
                <c:pt idx="2506">
                  <c:v>0.82237243652343806</c:v>
                </c:pt>
                <c:pt idx="2507">
                  <c:v>0.822357177734375</c:v>
                </c:pt>
                <c:pt idx="2508">
                  <c:v>0.822357177734375</c:v>
                </c:pt>
                <c:pt idx="2509">
                  <c:v>0.82232666015625</c:v>
                </c:pt>
                <c:pt idx="2510">
                  <c:v>0.82232666015625</c:v>
                </c:pt>
                <c:pt idx="2511">
                  <c:v>0.822296142578125</c:v>
                </c:pt>
                <c:pt idx="2512">
                  <c:v>0.82228088378906306</c:v>
                </c:pt>
                <c:pt idx="2513">
                  <c:v>0.822235107421875</c:v>
                </c:pt>
                <c:pt idx="2514">
                  <c:v>0.822235107421875</c:v>
                </c:pt>
                <c:pt idx="2515">
                  <c:v>0.82220458984375</c:v>
                </c:pt>
                <c:pt idx="2516">
                  <c:v>0.822174072265625</c:v>
                </c:pt>
                <c:pt idx="2517">
                  <c:v>0.822174072265625</c:v>
                </c:pt>
                <c:pt idx="2518">
                  <c:v>0.822174072265625</c:v>
                </c:pt>
                <c:pt idx="2519">
                  <c:v>0.82218933105468806</c:v>
                </c:pt>
                <c:pt idx="2520">
                  <c:v>0.82215881347656306</c:v>
                </c:pt>
                <c:pt idx="2521">
                  <c:v>0.82218933105468806</c:v>
                </c:pt>
                <c:pt idx="2522">
                  <c:v>0.82218933105468806</c:v>
                </c:pt>
                <c:pt idx="2523">
                  <c:v>0.8218994140625</c:v>
                </c:pt>
                <c:pt idx="2524">
                  <c:v>0.82081604003906306</c:v>
                </c:pt>
                <c:pt idx="2525">
                  <c:v>0.820770263671875</c:v>
                </c:pt>
                <c:pt idx="2526">
                  <c:v>0.82078552246093806</c:v>
                </c:pt>
                <c:pt idx="2527">
                  <c:v>0.82080078125</c:v>
                </c:pt>
                <c:pt idx="2528">
                  <c:v>0.82080078125</c:v>
                </c:pt>
                <c:pt idx="2529">
                  <c:v>0.82080078125</c:v>
                </c:pt>
                <c:pt idx="2530">
                  <c:v>0.82080078125</c:v>
                </c:pt>
                <c:pt idx="2531">
                  <c:v>0.82081604003906306</c:v>
                </c:pt>
                <c:pt idx="2532">
                  <c:v>0.82081604003906306</c:v>
                </c:pt>
                <c:pt idx="2533">
                  <c:v>0.82081604003906306</c:v>
                </c:pt>
                <c:pt idx="2534">
                  <c:v>0.820831298828125</c:v>
                </c:pt>
                <c:pt idx="2535">
                  <c:v>0.820831298828125</c:v>
                </c:pt>
                <c:pt idx="2536">
                  <c:v>0.820831298828125</c:v>
                </c:pt>
                <c:pt idx="2537">
                  <c:v>0.820831298828125</c:v>
                </c:pt>
                <c:pt idx="2538">
                  <c:v>0.82084655761718806</c:v>
                </c:pt>
                <c:pt idx="2539">
                  <c:v>0.82084655761718806</c:v>
                </c:pt>
                <c:pt idx="2540">
                  <c:v>0.82084655761718806</c:v>
                </c:pt>
                <c:pt idx="2541">
                  <c:v>0.82084655761718806</c:v>
                </c:pt>
                <c:pt idx="2542">
                  <c:v>0.82084655761718806</c:v>
                </c:pt>
                <c:pt idx="2543">
                  <c:v>0.82084655761718806</c:v>
                </c:pt>
                <c:pt idx="2544">
                  <c:v>0.82084655761718806</c:v>
                </c:pt>
                <c:pt idx="2545">
                  <c:v>0.82084655761718806</c:v>
                </c:pt>
                <c:pt idx="2546">
                  <c:v>0.82086181640625</c:v>
                </c:pt>
                <c:pt idx="2547">
                  <c:v>0.82086181640625</c:v>
                </c:pt>
                <c:pt idx="2548">
                  <c:v>0.82086181640625</c:v>
                </c:pt>
                <c:pt idx="2549">
                  <c:v>0.82086181640625</c:v>
                </c:pt>
                <c:pt idx="2550">
                  <c:v>0.82086181640625</c:v>
                </c:pt>
                <c:pt idx="2551">
                  <c:v>0.79850769042968806</c:v>
                </c:pt>
                <c:pt idx="2552">
                  <c:v>0.79853820800781306</c:v>
                </c:pt>
                <c:pt idx="2553">
                  <c:v>0.79811096191406306</c:v>
                </c:pt>
                <c:pt idx="2554">
                  <c:v>0.79766845703125</c:v>
                </c:pt>
                <c:pt idx="2555">
                  <c:v>0.79725646972656306</c:v>
                </c:pt>
                <c:pt idx="2556">
                  <c:v>0.796875</c:v>
                </c:pt>
                <c:pt idx="2557">
                  <c:v>0.79643249511718806</c:v>
                </c:pt>
                <c:pt idx="2558">
                  <c:v>0.79608154296875</c:v>
                </c:pt>
                <c:pt idx="2559">
                  <c:v>0.795684814453125</c:v>
                </c:pt>
                <c:pt idx="2560">
                  <c:v>0.79547119140625</c:v>
                </c:pt>
                <c:pt idx="2561">
                  <c:v>0.79521179199218806</c:v>
                </c:pt>
                <c:pt idx="2562">
                  <c:v>0.79486083984375</c:v>
                </c:pt>
                <c:pt idx="2563">
                  <c:v>0.794525146484375</c:v>
                </c:pt>
                <c:pt idx="2564">
                  <c:v>0.79423522949218806</c:v>
                </c:pt>
                <c:pt idx="2565">
                  <c:v>0.79396057128906306</c:v>
                </c:pt>
                <c:pt idx="2566">
                  <c:v>0.793701171875</c:v>
                </c:pt>
                <c:pt idx="2567">
                  <c:v>0.793426513671875</c:v>
                </c:pt>
                <c:pt idx="2568">
                  <c:v>0.793182373046875</c:v>
                </c:pt>
                <c:pt idx="2569">
                  <c:v>0.79295349121093806</c:v>
                </c:pt>
                <c:pt idx="2570">
                  <c:v>0.79280090332031306</c:v>
                </c:pt>
                <c:pt idx="2571">
                  <c:v>0.79258728027343806</c:v>
                </c:pt>
                <c:pt idx="2572">
                  <c:v>0.79246520996093806</c:v>
                </c:pt>
                <c:pt idx="2573">
                  <c:v>0.792266845703125</c:v>
                </c:pt>
                <c:pt idx="2574">
                  <c:v>0.79212951660156306</c:v>
                </c:pt>
                <c:pt idx="2575">
                  <c:v>0.7919921875</c:v>
                </c:pt>
                <c:pt idx="2576">
                  <c:v>0.791900634765625</c:v>
                </c:pt>
                <c:pt idx="2577">
                  <c:v>0.791839599609375</c:v>
                </c:pt>
                <c:pt idx="2578">
                  <c:v>0.791748046875</c:v>
                </c:pt>
                <c:pt idx="2579">
                  <c:v>0.791717529296875</c:v>
                </c:pt>
                <c:pt idx="2580">
                  <c:v>0.79168701171875</c:v>
                </c:pt>
                <c:pt idx="2581">
                  <c:v>0.79167175292968806</c:v>
                </c:pt>
                <c:pt idx="2582">
                  <c:v>0.79161071777343806</c:v>
                </c:pt>
                <c:pt idx="2583">
                  <c:v>0.79156494140625</c:v>
                </c:pt>
                <c:pt idx="2584">
                  <c:v>0.791595458984375</c:v>
                </c:pt>
                <c:pt idx="2585">
                  <c:v>0.791534423828125</c:v>
                </c:pt>
                <c:pt idx="2586">
                  <c:v>0.7916259765625</c:v>
                </c:pt>
                <c:pt idx="2587">
                  <c:v>0.79161071777343806</c:v>
                </c:pt>
                <c:pt idx="2588">
                  <c:v>0.79164123535156306</c:v>
                </c:pt>
                <c:pt idx="2589">
                  <c:v>0.791717529296875</c:v>
                </c:pt>
                <c:pt idx="2590">
                  <c:v>0.79173278808593806</c:v>
                </c:pt>
                <c:pt idx="2591">
                  <c:v>0.79180908203125</c:v>
                </c:pt>
                <c:pt idx="2592">
                  <c:v>0.79191589355468806</c:v>
                </c:pt>
                <c:pt idx="2593">
                  <c:v>0.79200744628906306</c:v>
                </c:pt>
                <c:pt idx="2594">
                  <c:v>0.79209899902343806</c:v>
                </c:pt>
                <c:pt idx="2595">
                  <c:v>0.79216003417968806</c:v>
                </c:pt>
                <c:pt idx="2596">
                  <c:v>0.79229736328125</c:v>
                </c:pt>
                <c:pt idx="2597">
                  <c:v>0.79243469238281306</c:v>
                </c:pt>
                <c:pt idx="2598">
                  <c:v>0.79249572753906306</c:v>
                </c:pt>
                <c:pt idx="2599">
                  <c:v>0.79267883300781306</c:v>
                </c:pt>
                <c:pt idx="2600">
                  <c:v>0.79278564453125</c:v>
                </c:pt>
                <c:pt idx="2601">
                  <c:v>0.79295349121093806</c:v>
                </c:pt>
                <c:pt idx="2602">
                  <c:v>0.79313659667968806</c:v>
                </c:pt>
                <c:pt idx="2603">
                  <c:v>0.79328918457031306</c:v>
                </c:pt>
                <c:pt idx="2604">
                  <c:v>0.79347229003906306</c:v>
                </c:pt>
                <c:pt idx="2605">
                  <c:v>0.79359436035156306</c:v>
                </c:pt>
                <c:pt idx="2606">
                  <c:v>0.793792724609375</c:v>
                </c:pt>
                <c:pt idx="2607">
                  <c:v>0.79388427734375</c:v>
                </c:pt>
                <c:pt idx="2608">
                  <c:v>0.79414367675781306</c:v>
                </c:pt>
                <c:pt idx="2609">
                  <c:v>0.79437255859375</c:v>
                </c:pt>
                <c:pt idx="2610">
                  <c:v>0.79447937011718806</c:v>
                </c:pt>
                <c:pt idx="2611">
                  <c:v>0.79475402832031306</c:v>
                </c:pt>
                <c:pt idx="2612">
                  <c:v>0.79499816894531306</c:v>
                </c:pt>
                <c:pt idx="2613">
                  <c:v>0.79522705078125</c:v>
                </c:pt>
                <c:pt idx="2614">
                  <c:v>0.79539489746093806</c:v>
                </c:pt>
                <c:pt idx="2615">
                  <c:v>0.7955322265625</c:v>
                </c:pt>
                <c:pt idx="2616">
                  <c:v>0.795623779296875</c:v>
                </c:pt>
                <c:pt idx="2617">
                  <c:v>0.79576110839843806</c:v>
                </c:pt>
                <c:pt idx="2618">
                  <c:v>0.795928955078125</c:v>
                </c:pt>
                <c:pt idx="2619">
                  <c:v>0.796112060546875</c:v>
                </c:pt>
                <c:pt idx="2620">
                  <c:v>0.79627990722656306</c:v>
                </c:pt>
                <c:pt idx="2621">
                  <c:v>0.796478271484375</c:v>
                </c:pt>
                <c:pt idx="2622">
                  <c:v>0.79670715332031306</c:v>
                </c:pt>
                <c:pt idx="2623">
                  <c:v>0.79685974121093806</c:v>
                </c:pt>
                <c:pt idx="2624">
                  <c:v>0.79710388183593806</c:v>
                </c:pt>
                <c:pt idx="2625">
                  <c:v>0.797271728515625</c:v>
                </c:pt>
                <c:pt idx="2626">
                  <c:v>0.79747009277343806</c:v>
                </c:pt>
                <c:pt idx="2627">
                  <c:v>0.797760009765625</c:v>
                </c:pt>
                <c:pt idx="2628">
                  <c:v>0.79791259765625</c:v>
                </c:pt>
                <c:pt idx="2629">
                  <c:v>0.79823303222656306</c:v>
                </c:pt>
                <c:pt idx="2630">
                  <c:v>0.79844665527343806</c:v>
                </c:pt>
                <c:pt idx="2631">
                  <c:v>0.7987060546875</c:v>
                </c:pt>
                <c:pt idx="2632">
                  <c:v>0.798980712890625</c:v>
                </c:pt>
                <c:pt idx="2633">
                  <c:v>0.79924011230468806</c:v>
                </c:pt>
                <c:pt idx="2634">
                  <c:v>0.79551696777343806</c:v>
                </c:pt>
                <c:pt idx="2635">
                  <c:v>0.791778564453125</c:v>
                </c:pt>
                <c:pt idx="2636">
                  <c:v>0.790374755859375</c:v>
                </c:pt>
                <c:pt idx="2637">
                  <c:v>0.78826904296875</c:v>
                </c:pt>
                <c:pt idx="2638">
                  <c:v>0.78642272949218806</c:v>
                </c:pt>
                <c:pt idx="2639">
                  <c:v>0.784698486328125</c:v>
                </c:pt>
                <c:pt idx="2640">
                  <c:v>0.782806396484375</c:v>
                </c:pt>
                <c:pt idx="2641">
                  <c:v>0.78099060058593806</c:v>
                </c:pt>
                <c:pt idx="2642">
                  <c:v>0.778961181640625</c:v>
                </c:pt>
                <c:pt idx="2643">
                  <c:v>0.77740478515625</c:v>
                </c:pt>
                <c:pt idx="2644">
                  <c:v>0.77595520019531306</c:v>
                </c:pt>
                <c:pt idx="2645">
                  <c:v>0.77406311035156306</c:v>
                </c:pt>
                <c:pt idx="2646">
                  <c:v>0.77220153808593806</c:v>
                </c:pt>
                <c:pt idx="2647">
                  <c:v>0.77033996582031306</c:v>
                </c:pt>
                <c:pt idx="2648">
                  <c:v>0.7685546875</c:v>
                </c:pt>
                <c:pt idx="2649">
                  <c:v>0.76670837402343806</c:v>
                </c:pt>
                <c:pt idx="2650">
                  <c:v>0.7650146484375</c:v>
                </c:pt>
                <c:pt idx="2651">
                  <c:v>0.76336669921875</c:v>
                </c:pt>
                <c:pt idx="2652">
                  <c:v>0.761810302734375</c:v>
                </c:pt>
                <c:pt idx="2653">
                  <c:v>0.76017761230468806</c:v>
                </c:pt>
                <c:pt idx="2654">
                  <c:v>0.75859069824218806</c:v>
                </c:pt>
                <c:pt idx="2655">
                  <c:v>0.75715637207031306</c:v>
                </c:pt>
                <c:pt idx="2656">
                  <c:v>0.75559997558593806</c:v>
                </c:pt>
                <c:pt idx="2657">
                  <c:v>0.75422668457031306</c:v>
                </c:pt>
                <c:pt idx="2658">
                  <c:v>0.75282287597656306</c:v>
                </c:pt>
                <c:pt idx="2659">
                  <c:v>0.75154113769531306</c:v>
                </c:pt>
                <c:pt idx="2660">
                  <c:v>0.750213623046875</c:v>
                </c:pt>
                <c:pt idx="2661">
                  <c:v>0.74894714355468806</c:v>
                </c:pt>
                <c:pt idx="2662">
                  <c:v>0.747772216796875</c:v>
                </c:pt>
                <c:pt idx="2663">
                  <c:v>0.74641418457031306</c:v>
                </c:pt>
                <c:pt idx="2664">
                  <c:v>0.745391845703125</c:v>
                </c:pt>
                <c:pt idx="2665">
                  <c:v>0.7442626953125</c:v>
                </c:pt>
                <c:pt idx="2666">
                  <c:v>0.74322509765625</c:v>
                </c:pt>
                <c:pt idx="2667">
                  <c:v>0.74220275878906306</c:v>
                </c:pt>
                <c:pt idx="2668">
                  <c:v>0.74131774902343806</c:v>
                </c:pt>
                <c:pt idx="2669">
                  <c:v>0.740509033203125</c:v>
                </c:pt>
                <c:pt idx="2670">
                  <c:v>0.73970031738281306</c:v>
                </c:pt>
                <c:pt idx="2671">
                  <c:v>0.7391357421875</c:v>
                </c:pt>
                <c:pt idx="2672">
                  <c:v>0.738372802734375</c:v>
                </c:pt>
                <c:pt idx="2673">
                  <c:v>0.73785400390625</c:v>
                </c:pt>
                <c:pt idx="2674">
                  <c:v>0.73689270019531306</c:v>
                </c:pt>
                <c:pt idx="2675">
                  <c:v>0.73600769042968806</c:v>
                </c:pt>
                <c:pt idx="2676">
                  <c:v>0.73486328125</c:v>
                </c:pt>
                <c:pt idx="2677">
                  <c:v>0.73408508300781306</c:v>
                </c:pt>
                <c:pt idx="2678">
                  <c:v>0.732940673828125</c:v>
                </c:pt>
                <c:pt idx="2679">
                  <c:v>0.73199462890625</c:v>
                </c:pt>
                <c:pt idx="2680">
                  <c:v>0.731109619140625</c:v>
                </c:pt>
                <c:pt idx="2681">
                  <c:v>0.730804443359375</c:v>
                </c:pt>
                <c:pt idx="2682">
                  <c:v>0.729461669921875</c:v>
                </c:pt>
                <c:pt idx="2683">
                  <c:v>0.72770690917968806</c:v>
                </c:pt>
                <c:pt idx="2684">
                  <c:v>0.72627258300781306</c:v>
                </c:pt>
                <c:pt idx="2685">
                  <c:v>0.724853515625</c:v>
                </c:pt>
                <c:pt idx="2686">
                  <c:v>0.723480224609375</c:v>
                </c:pt>
                <c:pt idx="2687">
                  <c:v>0.722564697265625</c:v>
                </c:pt>
                <c:pt idx="2688">
                  <c:v>0.721405029296875</c:v>
                </c:pt>
                <c:pt idx="2689">
                  <c:v>0.720489501953125</c:v>
                </c:pt>
                <c:pt idx="2690">
                  <c:v>0.7196044921875</c:v>
                </c:pt>
                <c:pt idx="2691">
                  <c:v>0.718902587890625</c:v>
                </c:pt>
                <c:pt idx="2692">
                  <c:v>0.71824645996093806</c:v>
                </c:pt>
                <c:pt idx="2693">
                  <c:v>0.71772766113281306</c:v>
                </c:pt>
                <c:pt idx="2694">
                  <c:v>0.717254638671875</c:v>
                </c:pt>
                <c:pt idx="2695">
                  <c:v>0.717071533203125</c:v>
                </c:pt>
                <c:pt idx="2696">
                  <c:v>0.71710205078125</c:v>
                </c:pt>
                <c:pt idx="2697">
                  <c:v>0.71665954589843806</c:v>
                </c:pt>
                <c:pt idx="2698">
                  <c:v>0.716583251953125</c:v>
                </c:pt>
                <c:pt idx="2699">
                  <c:v>0.71629333496093806</c:v>
                </c:pt>
                <c:pt idx="2700">
                  <c:v>0.71611022949218806</c:v>
                </c:pt>
                <c:pt idx="2701">
                  <c:v>0.71600341796875</c:v>
                </c:pt>
                <c:pt idx="2702">
                  <c:v>0.71623229980468806</c:v>
                </c:pt>
                <c:pt idx="2703">
                  <c:v>0.71629333496093806</c:v>
                </c:pt>
                <c:pt idx="2704">
                  <c:v>0.71649169921875</c:v>
                </c:pt>
                <c:pt idx="2705">
                  <c:v>0.716949462890625</c:v>
                </c:pt>
                <c:pt idx="2706">
                  <c:v>0.71751403808593806</c:v>
                </c:pt>
                <c:pt idx="2707">
                  <c:v>0.7181396484375</c:v>
                </c:pt>
                <c:pt idx="2708">
                  <c:v>0.71830749511718806</c:v>
                </c:pt>
                <c:pt idx="2709">
                  <c:v>0.71864318847656306</c:v>
                </c:pt>
                <c:pt idx="2710">
                  <c:v>0.719207763671875</c:v>
                </c:pt>
                <c:pt idx="2711">
                  <c:v>0.71916198730468806</c:v>
                </c:pt>
                <c:pt idx="2712">
                  <c:v>0.718658447265625</c:v>
                </c:pt>
                <c:pt idx="2713">
                  <c:v>0.717529296875</c:v>
                </c:pt>
                <c:pt idx="2714">
                  <c:v>0.71742248535156306</c:v>
                </c:pt>
                <c:pt idx="2715">
                  <c:v>0.71629333496093806</c:v>
                </c:pt>
                <c:pt idx="2716">
                  <c:v>0.71559143066406306</c:v>
                </c:pt>
                <c:pt idx="2717">
                  <c:v>0.71446228027343806</c:v>
                </c:pt>
                <c:pt idx="2718">
                  <c:v>0.71348571777343806</c:v>
                </c:pt>
                <c:pt idx="2719">
                  <c:v>0.71250915527343806</c:v>
                </c:pt>
                <c:pt idx="2720">
                  <c:v>0.711517333984375</c:v>
                </c:pt>
                <c:pt idx="2721">
                  <c:v>0.71055603027343806</c:v>
                </c:pt>
                <c:pt idx="2722">
                  <c:v>0.70960998535156306</c:v>
                </c:pt>
                <c:pt idx="2723">
                  <c:v>0.708831787109375</c:v>
                </c:pt>
                <c:pt idx="2724">
                  <c:v>0.711151123046875</c:v>
                </c:pt>
                <c:pt idx="2725">
                  <c:v>0.71037292480468806</c:v>
                </c:pt>
                <c:pt idx="2726">
                  <c:v>0.70936584472656306</c:v>
                </c:pt>
                <c:pt idx="2727">
                  <c:v>0.708587646484375</c:v>
                </c:pt>
                <c:pt idx="2728">
                  <c:v>0.707672119140625</c:v>
                </c:pt>
                <c:pt idx="2729">
                  <c:v>0.70704650878906306</c:v>
                </c:pt>
                <c:pt idx="2730">
                  <c:v>0.70664978027343806</c:v>
                </c:pt>
                <c:pt idx="2731">
                  <c:v>0.705657958984375</c:v>
                </c:pt>
                <c:pt idx="2732">
                  <c:v>0.705047607421875</c:v>
                </c:pt>
                <c:pt idx="2733">
                  <c:v>0.704620361328125</c:v>
                </c:pt>
                <c:pt idx="2734">
                  <c:v>0.70416259765625</c:v>
                </c:pt>
                <c:pt idx="2735">
                  <c:v>0.70317077636718806</c:v>
                </c:pt>
                <c:pt idx="2736">
                  <c:v>0.70298767089843806</c:v>
                </c:pt>
                <c:pt idx="2737">
                  <c:v>0.701324462890625</c:v>
                </c:pt>
                <c:pt idx="2738">
                  <c:v>0.70062255859375</c:v>
                </c:pt>
                <c:pt idx="2739">
                  <c:v>0.700469970703125</c:v>
                </c:pt>
                <c:pt idx="2740">
                  <c:v>0.700469970703125</c:v>
                </c:pt>
                <c:pt idx="2741">
                  <c:v>0.69964599609375</c:v>
                </c:pt>
                <c:pt idx="2742">
                  <c:v>0.69923400878906306</c:v>
                </c:pt>
                <c:pt idx="2743">
                  <c:v>0.698486328125</c:v>
                </c:pt>
                <c:pt idx="2744">
                  <c:v>0.698333740234375</c:v>
                </c:pt>
                <c:pt idx="2745">
                  <c:v>0.697906494140625</c:v>
                </c:pt>
                <c:pt idx="2746">
                  <c:v>0.69712829589843806</c:v>
                </c:pt>
                <c:pt idx="2747">
                  <c:v>0.696807861328125</c:v>
                </c:pt>
                <c:pt idx="2748">
                  <c:v>0.6964111328125</c:v>
                </c:pt>
                <c:pt idx="2749">
                  <c:v>0.69599914550781306</c:v>
                </c:pt>
                <c:pt idx="2750">
                  <c:v>0.69575500488281306</c:v>
                </c:pt>
                <c:pt idx="2751">
                  <c:v>0.695556640625</c:v>
                </c:pt>
                <c:pt idx="2752">
                  <c:v>0.69679260253906306</c:v>
                </c:pt>
                <c:pt idx="2753">
                  <c:v>0.69654846191406306</c:v>
                </c:pt>
                <c:pt idx="2754">
                  <c:v>0.696502685546875</c:v>
                </c:pt>
                <c:pt idx="2755">
                  <c:v>0.69627380371093806</c:v>
                </c:pt>
                <c:pt idx="2756">
                  <c:v>0.69636535644531306</c:v>
                </c:pt>
                <c:pt idx="2757">
                  <c:v>0.696197509765625</c:v>
                </c:pt>
                <c:pt idx="2758">
                  <c:v>0.6961669921875</c:v>
                </c:pt>
                <c:pt idx="2759">
                  <c:v>0.696014404296875</c:v>
                </c:pt>
                <c:pt idx="2760">
                  <c:v>0.69572448730468806</c:v>
                </c:pt>
                <c:pt idx="2761">
                  <c:v>0.69584655761718806</c:v>
                </c:pt>
                <c:pt idx="2762">
                  <c:v>0.69573974609375</c:v>
                </c:pt>
                <c:pt idx="2763">
                  <c:v>0.695587158203125</c:v>
                </c:pt>
                <c:pt idx="2764">
                  <c:v>0.69563293457031306</c:v>
                </c:pt>
                <c:pt idx="2765">
                  <c:v>0.69549560546875</c:v>
                </c:pt>
                <c:pt idx="2766">
                  <c:v>0.695556640625</c:v>
                </c:pt>
                <c:pt idx="2767">
                  <c:v>0.69511413574218806</c:v>
                </c:pt>
                <c:pt idx="2768">
                  <c:v>0.694366455078125</c:v>
                </c:pt>
                <c:pt idx="2769">
                  <c:v>0.69377136230468806</c:v>
                </c:pt>
                <c:pt idx="2770">
                  <c:v>0.694244384765625</c:v>
                </c:pt>
                <c:pt idx="2771">
                  <c:v>0.694793701171875</c:v>
                </c:pt>
                <c:pt idx="2772">
                  <c:v>0.69523620605468806</c:v>
                </c:pt>
                <c:pt idx="2773">
                  <c:v>0.69493103027343806</c:v>
                </c:pt>
                <c:pt idx="2774">
                  <c:v>0.6949462890625</c:v>
                </c:pt>
                <c:pt idx="2775">
                  <c:v>0.69459533691406306</c:v>
                </c:pt>
                <c:pt idx="2776">
                  <c:v>0.694427490234375</c:v>
                </c:pt>
                <c:pt idx="2777">
                  <c:v>0.69425964355468806</c:v>
                </c:pt>
                <c:pt idx="2778">
                  <c:v>0.69410705566406306</c:v>
                </c:pt>
                <c:pt idx="2779">
                  <c:v>0.69386291503906306</c:v>
                </c:pt>
                <c:pt idx="2780">
                  <c:v>0.69366455078125</c:v>
                </c:pt>
                <c:pt idx="2781">
                  <c:v>0.693817138671875</c:v>
                </c:pt>
                <c:pt idx="2782">
                  <c:v>0.69364929199218806</c:v>
                </c:pt>
                <c:pt idx="2783">
                  <c:v>0.6937255859375</c:v>
                </c:pt>
                <c:pt idx="2784">
                  <c:v>0.693389892578125</c:v>
                </c:pt>
                <c:pt idx="2785">
                  <c:v>0.69342041015625</c:v>
                </c:pt>
                <c:pt idx="2786">
                  <c:v>0.69337463378906306</c:v>
                </c:pt>
                <c:pt idx="2787">
                  <c:v>0.69340515136718806</c:v>
                </c:pt>
                <c:pt idx="2788">
                  <c:v>0.69342041015625</c:v>
                </c:pt>
                <c:pt idx="2789">
                  <c:v>0.69354248046875</c:v>
                </c:pt>
                <c:pt idx="2790">
                  <c:v>0.69352722167968806</c:v>
                </c:pt>
                <c:pt idx="2791">
                  <c:v>0.6934814453125</c:v>
                </c:pt>
                <c:pt idx="2792">
                  <c:v>0.693084716796875</c:v>
                </c:pt>
                <c:pt idx="2793">
                  <c:v>0.69281005859375</c:v>
                </c:pt>
                <c:pt idx="2794">
                  <c:v>0.69252014160156306</c:v>
                </c:pt>
                <c:pt idx="2795">
                  <c:v>0.69219970703125</c:v>
                </c:pt>
                <c:pt idx="2796">
                  <c:v>0.692413330078125</c:v>
                </c:pt>
                <c:pt idx="2797">
                  <c:v>0.69245910644531306</c:v>
                </c:pt>
                <c:pt idx="2798">
                  <c:v>0.69244384765625</c:v>
                </c:pt>
                <c:pt idx="2799">
                  <c:v>0.69232177734375</c:v>
                </c:pt>
                <c:pt idx="2800">
                  <c:v>0.692626953125</c:v>
                </c:pt>
                <c:pt idx="2801">
                  <c:v>0.692657470703125</c:v>
                </c:pt>
                <c:pt idx="2802">
                  <c:v>0.69245910644531306</c:v>
                </c:pt>
                <c:pt idx="2803">
                  <c:v>0.69248962402343806</c:v>
                </c:pt>
                <c:pt idx="2804">
                  <c:v>0.692596435546875</c:v>
                </c:pt>
                <c:pt idx="2805">
                  <c:v>0.692779541015625</c:v>
                </c:pt>
                <c:pt idx="2806">
                  <c:v>0.69276428222656306</c:v>
                </c:pt>
                <c:pt idx="2807">
                  <c:v>0.69268798828125</c:v>
                </c:pt>
                <c:pt idx="2808">
                  <c:v>0.692840576171875</c:v>
                </c:pt>
                <c:pt idx="2809">
                  <c:v>0.69279479980468806</c:v>
                </c:pt>
                <c:pt idx="2810">
                  <c:v>0.69252014160156306</c:v>
                </c:pt>
                <c:pt idx="2811">
                  <c:v>0.69242858886718806</c:v>
                </c:pt>
                <c:pt idx="2812">
                  <c:v>0.69233703613281306</c:v>
                </c:pt>
                <c:pt idx="2813">
                  <c:v>0.69221496582031306</c:v>
                </c:pt>
                <c:pt idx="2814">
                  <c:v>0.69200134277343806</c:v>
                </c:pt>
                <c:pt idx="2815">
                  <c:v>0.691802978515625</c:v>
                </c:pt>
                <c:pt idx="2816">
                  <c:v>0.691650390625</c:v>
                </c:pt>
                <c:pt idx="2817">
                  <c:v>0.69132995605468806</c:v>
                </c:pt>
                <c:pt idx="2818">
                  <c:v>0.691131591796875</c:v>
                </c:pt>
                <c:pt idx="2819">
                  <c:v>0.69096374511718806</c:v>
                </c:pt>
                <c:pt idx="2820">
                  <c:v>0.6907958984375</c:v>
                </c:pt>
                <c:pt idx="2821">
                  <c:v>0.69049072265625</c:v>
                </c:pt>
                <c:pt idx="2822">
                  <c:v>0.69024658203125</c:v>
                </c:pt>
                <c:pt idx="2823">
                  <c:v>0.68988037109375</c:v>
                </c:pt>
                <c:pt idx="2824">
                  <c:v>0.68980407714843806</c:v>
                </c:pt>
                <c:pt idx="2825">
                  <c:v>0.68965148925781306</c:v>
                </c:pt>
                <c:pt idx="2826">
                  <c:v>0.689178466796875</c:v>
                </c:pt>
                <c:pt idx="2827">
                  <c:v>0.68910217285156306</c:v>
                </c:pt>
                <c:pt idx="2828">
                  <c:v>0.68888854980468806</c:v>
                </c:pt>
                <c:pt idx="2829">
                  <c:v>0.68896484375</c:v>
                </c:pt>
                <c:pt idx="2830">
                  <c:v>0.68873596191406306</c:v>
                </c:pt>
                <c:pt idx="2831">
                  <c:v>0.6888427734375</c:v>
                </c:pt>
                <c:pt idx="2832">
                  <c:v>0.68931579589843806</c:v>
                </c:pt>
                <c:pt idx="2833">
                  <c:v>0.689453125</c:v>
                </c:pt>
                <c:pt idx="2834">
                  <c:v>0.68951416015625</c:v>
                </c:pt>
                <c:pt idx="2835">
                  <c:v>0.689788818359375</c:v>
                </c:pt>
                <c:pt idx="2836">
                  <c:v>0.68994140625</c:v>
                </c:pt>
                <c:pt idx="2837">
                  <c:v>0.690216064453125</c:v>
                </c:pt>
                <c:pt idx="2838">
                  <c:v>0.69035339355468806</c:v>
                </c:pt>
                <c:pt idx="2839">
                  <c:v>0.69047546386718806</c:v>
                </c:pt>
                <c:pt idx="2840">
                  <c:v>0.690765380859375</c:v>
                </c:pt>
                <c:pt idx="2841">
                  <c:v>0.69102478027343806</c:v>
                </c:pt>
                <c:pt idx="2842">
                  <c:v>0.6910400390625</c:v>
                </c:pt>
                <c:pt idx="2843">
                  <c:v>0.69129943847656306</c:v>
                </c:pt>
                <c:pt idx="2844">
                  <c:v>0.691070556640625</c:v>
                </c:pt>
                <c:pt idx="2845">
                  <c:v>0.69151306152343806</c:v>
                </c:pt>
                <c:pt idx="2846">
                  <c:v>0.69169616699218806</c:v>
                </c:pt>
                <c:pt idx="2847">
                  <c:v>0.69181823730468806</c:v>
                </c:pt>
                <c:pt idx="2848">
                  <c:v>0.69160461425781306</c:v>
                </c:pt>
                <c:pt idx="2849">
                  <c:v>0.69203186035156306</c:v>
                </c:pt>
                <c:pt idx="2850">
                  <c:v>0.69169616699218806</c:v>
                </c:pt>
                <c:pt idx="2851">
                  <c:v>0.692108154296875</c:v>
                </c:pt>
                <c:pt idx="2852">
                  <c:v>0.6922607421875</c:v>
                </c:pt>
                <c:pt idx="2853">
                  <c:v>0.69207763671875</c:v>
                </c:pt>
                <c:pt idx="2854">
                  <c:v>0.69212341308593806</c:v>
                </c:pt>
                <c:pt idx="2855">
                  <c:v>0.69227600097656306</c:v>
                </c:pt>
                <c:pt idx="2856">
                  <c:v>0.69242858886718806</c:v>
                </c:pt>
                <c:pt idx="2857">
                  <c:v>0.69268798828125</c:v>
                </c:pt>
                <c:pt idx="2858">
                  <c:v>0.692657470703125</c:v>
                </c:pt>
                <c:pt idx="2859">
                  <c:v>0.69261169433593806</c:v>
                </c:pt>
                <c:pt idx="2860">
                  <c:v>0.69244384765625</c:v>
                </c:pt>
                <c:pt idx="2861">
                  <c:v>0.69279479980468806</c:v>
                </c:pt>
                <c:pt idx="2862">
                  <c:v>0.69285583496093806</c:v>
                </c:pt>
                <c:pt idx="2863">
                  <c:v>0.69291687011718806</c:v>
                </c:pt>
                <c:pt idx="2864">
                  <c:v>0.69279479980468806</c:v>
                </c:pt>
                <c:pt idx="2865">
                  <c:v>0.69279479980468806</c:v>
                </c:pt>
                <c:pt idx="2866">
                  <c:v>0.6927490234375</c:v>
                </c:pt>
                <c:pt idx="2867">
                  <c:v>0.69285583496093806</c:v>
                </c:pt>
                <c:pt idx="2868">
                  <c:v>0.69297790527343806</c:v>
                </c:pt>
                <c:pt idx="2869">
                  <c:v>0.69264221191406306</c:v>
                </c:pt>
                <c:pt idx="2870">
                  <c:v>0.69258117675781306</c:v>
                </c:pt>
                <c:pt idx="2871">
                  <c:v>0.6920166015625</c:v>
                </c:pt>
                <c:pt idx="2872">
                  <c:v>0.69157409667968806</c:v>
                </c:pt>
                <c:pt idx="2873">
                  <c:v>0.6917724609375</c:v>
                </c:pt>
                <c:pt idx="2874">
                  <c:v>0.69206237792968806</c:v>
                </c:pt>
                <c:pt idx="2875">
                  <c:v>0.692230224609375</c:v>
                </c:pt>
                <c:pt idx="2876">
                  <c:v>0.692657470703125</c:v>
                </c:pt>
                <c:pt idx="2877">
                  <c:v>0.69256591796875</c:v>
                </c:pt>
                <c:pt idx="2878">
                  <c:v>0.69264221191406306</c:v>
                </c:pt>
                <c:pt idx="2879">
                  <c:v>0.69305419921875</c:v>
                </c:pt>
                <c:pt idx="2880">
                  <c:v>0.692901611328125</c:v>
                </c:pt>
                <c:pt idx="2881">
                  <c:v>0.69305419921875</c:v>
                </c:pt>
                <c:pt idx="2882">
                  <c:v>0.692840576171875</c:v>
                </c:pt>
                <c:pt idx="2883">
                  <c:v>0.693450927734375</c:v>
                </c:pt>
                <c:pt idx="2884">
                  <c:v>0.693603515625</c:v>
                </c:pt>
                <c:pt idx="2885">
                  <c:v>0.69364929199218806</c:v>
                </c:pt>
                <c:pt idx="2886">
                  <c:v>0.69334411621093806</c:v>
                </c:pt>
                <c:pt idx="2887">
                  <c:v>0.694000244140625</c:v>
                </c:pt>
                <c:pt idx="2888">
                  <c:v>0.69383239746093806</c:v>
                </c:pt>
                <c:pt idx="2889">
                  <c:v>0.6939697265625</c:v>
                </c:pt>
                <c:pt idx="2890">
                  <c:v>0.69419860839843806</c:v>
                </c:pt>
                <c:pt idx="2891">
                  <c:v>0.69378662109375</c:v>
                </c:pt>
                <c:pt idx="2892">
                  <c:v>0.694000244140625</c:v>
                </c:pt>
                <c:pt idx="2893">
                  <c:v>0.693695068359375</c:v>
                </c:pt>
                <c:pt idx="2894">
                  <c:v>0.69471740722656306</c:v>
                </c:pt>
                <c:pt idx="2895">
                  <c:v>0.69401550292968806</c:v>
                </c:pt>
                <c:pt idx="2896">
                  <c:v>0.69453430175781306</c:v>
                </c:pt>
                <c:pt idx="2897">
                  <c:v>0.694580078125</c:v>
                </c:pt>
                <c:pt idx="2898">
                  <c:v>0.69512939453125</c:v>
                </c:pt>
                <c:pt idx="2899">
                  <c:v>0.69355773925781306</c:v>
                </c:pt>
                <c:pt idx="2900">
                  <c:v>0.69456481933593806</c:v>
                </c:pt>
                <c:pt idx="2901">
                  <c:v>0.69477844238281306</c:v>
                </c:pt>
                <c:pt idx="2902">
                  <c:v>0.69439697265625</c:v>
                </c:pt>
                <c:pt idx="2903">
                  <c:v>0.6953125</c:v>
                </c:pt>
                <c:pt idx="2904">
                  <c:v>0.69645690917968806</c:v>
                </c:pt>
                <c:pt idx="2905">
                  <c:v>0.69648742675781306</c:v>
                </c:pt>
                <c:pt idx="2906">
                  <c:v>0.69703674316406306</c:v>
                </c:pt>
                <c:pt idx="2907">
                  <c:v>0.697113037109375</c:v>
                </c:pt>
                <c:pt idx="2908">
                  <c:v>0.697479248046875</c:v>
                </c:pt>
                <c:pt idx="2909">
                  <c:v>0.697906494140625</c:v>
                </c:pt>
                <c:pt idx="2910">
                  <c:v>0.69830322265625</c:v>
                </c:pt>
                <c:pt idx="2911">
                  <c:v>0.697998046875</c:v>
                </c:pt>
                <c:pt idx="2912">
                  <c:v>0.699066162109375</c:v>
                </c:pt>
                <c:pt idx="2913">
                  <c:v>0.699554443359375</c:v>
                </c:pt>
                <c:pt idx="2914">
                  <c:v>0.69969177246093806</c:v>
                </c:pt>
                <c:pt idx="2915">
                  <c:v>0.70027160644531306</c:v>
                </c:pt>
                <c:pt idx="2916">
                  <c:v>0.70051574707031306</c:v>
                </c:pt>
                <c:pt idx="2917">
                  <c:v>0.700531005859375</c:v>
                </c:pt>
                <c:pt idx="2918">
                  <c:v>0.700897216796875</c:v>
                </c:pt>
                <c:pt idx="2919">
                  <c:v>0.70112609863281306</c:v>
                </c:pt>
                <c:pt idx="2920">
                  <c:v>0.70167541503906306</c:v>
                </c:pt>
                <c:pt idx="2921">
                  <c:v>0.702117919921875</c:v>
                </c:pt>
                <c:pt idx="2922">
                  <c:v>0.702056884765625</c:v>
                </c:pt>
                <c:pt idx="2923">
                  <c:v>0.70306396484375</c:v>
                </c:pt>
                <c:pt idx="2924">
                  <c:v>0.70280456542968806</c:v>
                </c:pt>
                <c:pt idx="2925">
                  <c:v>0.70350646972656306</c:v>
                </c:pt>
                <c:pt idx="2926">
                  <c:v>0.70384216308593806</c:v>
                </c:pt>
                <c:pt idx="2927">
                  <c:v>0.70347595214843806</c:v>
                </c:pt>
                <c:pt idx="2928">
                  <c:v>0.70365905761718806</c:v>
                </c:pt>
                <c:pt idx="2929">
                  <c:v>0.70396423339843806</c:v>
                </c:pt>
                <c:pt idx="2930">
                  <c:v>0.70484924316406306</c:v>
                </c:pt>
                <c:pt idx="2931">
                  <c:v>0.70417785644531306</c:v>
                </c:pt>
                <c:pt idx="2932">
                  <c:v>0.704986572265625</c:v>
                </c:pt>
                <c:pt idx="2933">
                  <c:v>0.70457458496093806</c:v>
                </c:pt>
                <c:pt idx="2934">
                  <c:v>0.705596923828125</c:v>
                </c:pt>
                <c:pt idx="2935">
                  <c:v>0.70588684082031306</c:v>
                </c:pt>
                <c:pt idx="2936">
                  <c:v>0.705413818359375</c:v>
                </c:pt>
                <c:pt idx="2937">
                  <c:v>0.70524597167968806</c:v>
                </c:pt>
                <c:pt idx="2938">
                  <c:v>0.70570373535156306</c:v>
                </c:pt>
                <c:pt idx="2939">
                  <c:v>0.70603942871093806</c:v>
                </c:pt>
                <c:pt idx="2940">
                  <c:v>0.705596923828125</c:v>
                </c:pt>
                <c:pt idx="2941">
                  <c:v>0.70635986328125</c:v>
                </c:pt>
                <c:pt idx="2942">
                  <c:v>0.70634460449218806</c:v>
                </c:pt>
                <c:pt idx="2943">
                  <c:v>0.70686340332031306</c:v>
                </c:pt>
                <c:pt idx="2944">
                  <c:v>0.70603942871093806</c:v>
                </c:pt>
                <c:pt idx="2945">
                  <c:v>0.70643615722656306</c:v>
                </c:pt>
                <c:pt idx="2946">
                  <c:v>0.70680236816406306</c:v>
                </c:pt>
                <c:pt idx="2947">
                  <c:v>0.70655822753906306</c:v>
                </c:pt>
                <c:pt idx="2948">
                  <c:v>0.70741271972656306</c:v>
                </c:pt>
                <c:pt idx="2949">
                  <c:v>0.70713806152343806</c:v>
                </c:pt>
                <c:pt idx="2950">
                  <c:v>0.707183837890625</c:v>
                </c:pt>
                <c:pt idx="2951">
                  <c:v>0.70683288574218806</c:v>
                </c:pt>
                <c:pt idx="2952">
                  <c:v>0.70741271972656306</c:v>
                </c:pt>
                <c:pt idx="2953">
                  <c:v>0.70768737792968806</c:v>
                </c:pt>
                <c:pt idx="2954">
                  <c:v>0.707550048828125</c:v>
                </c:pt>
                <c:pt idx="2955">
                  <c:v>0.70722961425781306</c:v>
                </c:pt>
                <c:pt idx="2956">
                  <c:v>0.707855224609375</c:v>
                </c:pt>
                <c:pt idx="2957">
                  <c:v>0.707977294921875</c:v>
                </c:pt>
                <c:pt idx="2958">
                  <c:v>0.707977294921875</c:v>
                </c:pt>
                <c:pt idx="2959">
                  <c:v>0.707733154296875</c:v>
                </c:pt>
                <c:pt idx="2960">
                  <c:v>0.70774841308593806</c:v>
                </c:pt>
                <c:pt idx="2961">
                  <c:v>0.70780944824218806</c:v>
                </c:pt>
                <c:pt idx="2962">
                  <c:v>0.708343505859375</c:v>
                </c:pt>
                <c:pt idx="2963">
                  <c:v>0.70802307128906306</c:v>
                </c:pt>
                <c:pt idx="2964">
                  <c:v>0.707763671875</c:v>
                </c:pt>
                <c:pt idx="2965">
                  <c:v>0.708465576171875</c:v>
                </c:pt>
                <c:pt idx="2966">
                  <c:v>0.70802307128906306</c:v>
                </c:pt>
                <c:pt idx="2967">
                  <c:v>0.7071533203125</c:v>
                </c:pt>
                <c:pt idx="2968">
                  <c:v>0.70835876464843806</c:v>
                </c:pt>
                <c:pt idx="2969">
                  <c:v>0.70770263671875</c:v>
                </c:pt>
                <c:pt idx="2970">
                  <c:v>0.70794677734375</c:v>
                </c:pt>
                <c:pt idx="2971">
                  <c:v>0.70794677734375</c:v>
                </c:pt>
                <c:pt idx="2972">
                  <c:v>0.70793151855468806</c:v>
                </c:pt>
                <c:pt idx="2973">
                  <c:v>0.707855224609375</c:v>
                </c:pt>
                <c:pt idx="2974">
                  <c:v>0.706939697265625</c:v>
                </c:pt>
                <c:pt idx="2975">
                  <c:v>0.70692443847656306</c:v>
                </c:pt>
                <c:pt idx="2976">
                  <c:v>0.70768737792968806</c:v>
                </c:pt>
                <c:pt idx="2977">
                  <c:v>0.707763671875</c:v>
                </c:pt>
                <c:pt idx="2978">
                  <c:v>0.70751953125</c:v>
                </c:pt>
                <c:pt idx="2979">
                  <c:v>0.707275390625</c:v>
                </c:pt>
                <c:pt idx="2980">
                  <c:v>0.70660400390625</c:v>
                </c:pt>
                <c:pt idx="2981">
                  <c:v>0.707183837890625</c:v>
                </c:pt>
                <c:pt idx="2982">
                  <c:v>0.70710754394531306</c:v>
                </c:pt>
                <c:pt idx="2983">
                  <c:v>0.70672607421875</c:v>
                </c:pt>
                <c:pt idx="2984">
                  <c:v>0.70686340332031306</c:v>
                </c:pt>
                <c:pt idx="2985">
                  <c:v>0.706573486328125</c:v>
                </c:pt>
                <c:pt idx="2986">
                  <c:v>0.70668029785156306</c:v>
                </c:pt>
                <c:pt idx="2987">
                  <c:v>0.70652770996093806</c:v>
                </c:pt>
                <c:pt idx="2988">
                  <c:v>0.70637512207031306</c:v>
                </c:pt>
                <c:pt idx="2989">
                  <c:v>0.706634521484375</c:v>
                </c:pt>
                <c:pt idx="2990">
                  <c:v>0.70542907714843806</c:v>
                </c:pt>
                <c:pt idx="2991">
                  <c:v>0.70545959472656306</c:v>
                </c:pt>
                <c:pt idx="2992">
                  <c:v>0.706390380859375</c:v>
                </c:pt>
                <c:pt idx="2993">
                  <c:v>0.703399658203125</c:v>
                </c:pt>
                <c:pt idx="2994">
                  <c:v>0.70616149902343806</c:v>
                </c:pt>
                <c:pt idx="2995">
                  <c:v>0.70513916015625</c:v>
                </c:pt>
                <c:pt idx="2996">
                  <c:v>0.7049560546875</c:v>
                </c:pt>
                <c:pt idx="2997">
                  <c:v>0.7054443359375</c:v>
                </c:pt>
                <c:pt idx="2998">
                  <c:v>0.70440673828125</c:v>
                </c:pt>
                <c:pt idx="2999">
                  <c:v>0.70538330078125</c:v>
                </c:pt>
                <c:pt idx="3000">
                  <c:v>0.70448303222656306</c:v>
                </c:pt>
                <c:pt idx="3001">
                  <c:v>0.70497131347656306</c:v>
                </c:pt>
                <c:pt idx="3002">
                  <c:v>0.70405578613281306</c:v>
                </c:pt>
                <c:pt idx="3003">
                  <c:v>0.703521728515625</c:v>
                </c:pt>
                <c:pt idx="3004">
                  <c:v>0.70359802246093806</c:v>
                </c:pt>
                <c:pt idx="3005">
                  <c:v>0.70307922363281306</c:v>
                </c:pt>
                <c:pt idx="3006">
                  <c:v>0.70271301269531306</c:v>
                </c:pt>
                <c:pt idx="3007">
                  <c:v>0.702789306640625</c:v>
                </c:pt>
                <c:pt idx="3008">
                  <c:v>0.70405578613281306</c:v>
                </c:pt>
                <c:pt idx="3009">
                  <c:v>0.70306396484375</c:v>
                </c:pt>
                <c:pt idx="3010">
                  <c:v>0.70310974121093806</c:v>
                </c:pt>
                <c:pt idx="3011">
                  <c:v>0.703582763671875</c:v>
                </c:pt>
                <c:pt idx="3012">
                  <c:v>0.7027587890625</c:v>
                </c:pt>
                <c:pt idx="3013">
                  <c:v>0.70262145996093806</c:v>
                </c:pt>
                <c:pt idx="3014">
                  <c:v>0.70021057128906306</c:v>
                </c:pt>
                <c:pt idx="3015">
                  <c:v>0.69715881347656306</c:v>
                </c:pt>
                <c:pt idx="3016">
                  <c:v>0.694244384765625</c:v>
                </c:pt>
                <c:pt idx="3017">
                  <c:v>0.69429016113281306</c:v>
                </c:pt>
                <c:pt idx="3018">
                  <c:v>0.69355773925781306</c:v>
                </c:pt>
                <c:pt idx="3019">
                  <c:v>0.692901611328125</c:v>
                </c:pt>
                <c:pt idx="3020">
                  <c:v>0.69239807128906306</c:v>
                </c:pt>
                <c:pt idx="3021">
                  <c:v>0.692169189453125</c:v>
                </c:pt>
                <c:pt idx="3022">
                  <c:v>0.69219970703125</c:v>
                </c:pt>
                <c:pt idx="3023">
                  <c:v>0.69181823730468806</c:v>
                </c:pt>
                <c:pt idx="3024">
                  <c:v>0.691680908203125</c:v>
                </c:pt>
                <c:pt idx="3025">
                  <c:v>0.691558837890625</c:v>
                </c:pt>
                <c:pt idx="3026">
                  <c:v>0.691741943359375</c:v>
                </c:pt>
                <c:pt idx="3027">
                  <c:v>0.69142150878906306</c:v>
                </c:pt>
                <c:pt idx="3028">
                  <c:v>0.69096374511718806</c:v>
                </c:pt>
                <c:pt idx="3029">
                  <c:v>0.69075012207031306</c:v>
                </c:pt>
                <c:pt idx="3030">
                  <c:v>0.68992614746093806</c:v>
                </c:pt>
                <c:pt idx="3031">
                  <c:v>0.68963623046875</c:v>
                </c:pt>
                <c:pt idx="3032">
                  <c:v>0.689422607421875</c:v>
                </c:pt>
                <c:pt idx="3033">
                  <c:v>0.68971252441406306</c:v>
                </c:pt>
                <c:pt idx="3034">
                  <c:v>0.689788818359375</c:v>
                </c:pt>
                <c:pt idx="3035">
                  <c:v>0.689544677734375</c:v>
                </c:pt>
                <c:pt idx="3036">
                  <c:v>0.6895751953125</c:v>
                </c:pt>
                <c:pt idx="3037">
                  <c:v>0.68963623046875</c:v>
                </c:pt>
                <c:pt idx="3038">
                  <c:v>0.68955993652343806</c:v>
                </c:pt>
                <c:pt idx="3039">
                  <c:v>0.689727783203125</c:v>
                </c:pt>
                <c:pt idx="3040">
                  <c:v>0.68968200683593806</c:v>
                </c:pt>
                <c:pt idx="3041">
                  <c:v>0.689727783203125</c:v>
                </c:pt>
                <c:pt idx="3042">
                  <c:v>0.68971252441406306</c:v>
                </c:pt>
                <c:pt idx="3043">
                  <c:v>0.68968200683593806</c:v>
                </c:pt>
                <c:pt idx="3044">
                  <c:v>0.68963623046875</c:v>
                </c:pt>
                <c:pt idx="3045">
                  <c:v>0.68975830078125</c:v>
                </c:pt>
                <c:pt idx="3046">
                  <c:v>0.68951416015625</c:v>
                </c:pt>
                <c:pt idx="3047">
                  <c:v>0.690032958984375</c:v>
                </c:pt>
                <c:pt idx="3048">
                  <c:v>0.68989562988281306</c:v>
                </c:pt>
                <c:pt idx="3049">
                  <c:v>0.690032958984375</c:v>
                </c:pt>
                <c:pt idx="3050">
                  <c:v>0.68998718261718806</c:v>
                </c:pt>
                <c:pt idx="3051">
                  <c:v>0.69010925292968806</c:v>
                </c:pt>
                <c:pt idx="3052">
                  <c:v>0.69013977050781306</c:v>
                </c:pt>
                <c:pt idx="3053">
                  <c:v>0.69024658203125</c:v>
                </c:pt>
                <c:pt idx="3054">
                  <c:v>0.69023132324218806</c:v>
                </c:pt>
                <c:pt idx="3055">
                  <c:v>0.690216064453125</c:v>
                </c:pt>
                <c:pt idx="3056">
                  <c:v>0.69020080566406306</c:v>
                </c:pt>
                <c:pt idx="3057">
                  <c:v>0.69010925292968806</c:v>
                </c:pt>
                <c:pt idx="3058">
                  <c:v>0.690277099609375</c:v>
                </c:pt>
                <c:pt idx="3059">
                  <c:v>0.69026184082031306</c:v>
                </c:pt>
                <c:pt idx="3060">
                  <c:v>0.69061279296875</c:v>
                </c:pt>
                <c:pt idx="3061">
                  <c:v>0.690826416015625</c:v>
                </c:pt>
                <c:pt idx="3062">
                  <c:v>0.69056701660156306</c:v>
                </c:pt>
                <c:pt idx="3063">
                  <c:v>0.690765380859375</c:v>
                </c:pt>
                <c:pt idx="3064">
                  <c:v>0.690277099609375</c:v>
                </c:pt>
                <c:pt idx="3065">
                  <c:v>0.69053649902343806</c:v>
                </c:pt>
                <c:pt idx="3066">
                  <c:v>0.690460205078125</c:v>
                </c:pt>
                <c:pt idx="3067">
                  <c:v>0.69061279296875</c:v>
                </c:pt>
                <c:pt idx="3068">
                  <c:v>0.690582275390625</c:v>
                </c:pt>
                <c:pt idx="3069">
                  <c:v>0.690673828125</c:v>
                </c:pt>
                <c:pt idx="3070">
                  <c:v>0.69091796875</c:v>
                </c:pt>
                <c:pt idx="3071">
                  <c:v>0.690765380859375</c:v>
                </c:pt>
                <c:pt idx="3072">
                  <c:v>0.69108581542968806</c:v>
                </c:pt>
                <c:pt idx="3073">
                  <c:v>0.69108581542968806</c:v>
                </c:pt>
                <c:pt idx="3074">
                  <c:v>0.69110107421875</c:v>
                </c:pt>
                <c:pt idx="3075">
                  <c:v>0.690826416015625</c:v>
                </c:pt>
                <c:pt idx="3076">
                  <c:v>0.69114685058593806</c:v>
                </c:pt>
                <c:pt idx="3077">
                  <c:v>0.69148254394531306</c:v>
                </c:pt>
                <c:pt idx="3078">
                  <c:v>0.69140625</c:v>
                </c:pt>
                <c:pt idx="3079">
                  <c:v>0.69169616699218806</c:v>
                </c:pt>
                <c:pt idx="3080">
                  <c:v>0.691619873046875</c:v>
                </c:pt>
                <c:pt idx="3081">
                  <c:v>0.69212341308593806</c:v>
                </c:pt>
                <c:pt idx="3082">
                  <c:v>0.69207763671875</c:v>
                </c:pt>
                <c:pt idx="3083">
                  <c:v>0.69236755371093806</c:v>
                </c:pt>
                <c:pt idx="3084">
                  <c:v>0.69313049316406306</c:v>
                </c:pt>
                <c:pt idx="3085">
                  <c:v>0.69281005859375</c:v>
                </c:pt>
                <c:pt idx="3086">
                  <c:v>0.6929931640625</c:v>
                </c:pt>
                <c:pt idx="3087">
                  <c:v>0.693023681640625</c:v>
                </c:pt>
                <c:pt idx="3088">
                  <c:v>0.693084716796875</c:v>
                </c:pt>
                <c:pt idx="3089">
                  <c:v>0.693572998046875</c:v>
                </c:pt>
                <c:pt idx="3090">
                  <c:v>0.69322204589843806</c:v>
                </c:pt>
                <c:pt idx="3091">
                  <c:v>0.693756103515625</c:v>
                </c:pt>
                <c:pt idx="3092">
                  <c:v>0.69383239746093806</c:v>
                </c:pt>
                <c:pt idx="3093">
                  <c:v>0.69416809082031306</c:v>
                </c:pt>
                <c:pt idx="3094">
                  <c:v>0.694183349609375</c:v>
                </c:pt>
                <c:pt idx="3095">
                  <c:v>0.69444274902343806</c:v>
                </c:pt>
                <c:pt idx="3096">
                  <c:v>0.694610595703125</c:v>
                </c:pt>
                <c:pt idx="3097">
                  <c:v>0.704864501953125</c:v>
                </c:pt>
                <c:pt idx="3098">
                  <c:v>0.70475769042968806</c:v>
                </c:pt>
                <c:pt idx="3099">
                  <c:v>0.70509338378906306</c:v>
                </c:pt>
                <c:pt idx="3100">
                  <c:v>0.704498291015625</c:v>
                </c:pt>
                <c:pt idx="3101">
                  <c:v>0.704193115234375</c:v>
                </c:pt>
                <c:pt idx="3102">
                  <c:v>0.70429992675781306</c:v>
                </c:pt>
                <c:pt idx="3103">
                  <c:v>0.704010009765625</c:v>
                </c:pt>
                <c:pt idx="3104">
                  <c:v>0.70379638671875</c:v>
                </c:pt>
                <c:pt idx="3105">
                  <c:v>0.703887939453125</c:v>
                </c:pt>
                <c:pt idx="3106">
                  <c:v>0.70402526855468806</c:v>
                </c:pt>
                <c:pt idx="3107">
                  <c:v>0.704345703125</c:v>
                </c:pt>
                <c:pt idx="3108">
                  <c:v>0.704376220703125</c:v>
                </c:pt>
                <c:pt idx="3109">
                  <c:v>0.70384216308593806</c:v>
                </c:pt>
                <c:pt idx="3110">
                  <c:v>0.70367431640625</c:v>
                </c:pt>
                <c:pt idx="3111">
                  <c:v>0.70390319824218806</c:v>
                </c:pt>
                <c:pt idx="3112">
                  <c:v>0.70361328125</c:v>
                </c:pt>
                <c:pt idx="3113">
                  <c:v>0.70344543457031306</c:v>
                </c:pt>
                <c:pt idx="3114">
                  <c:v>0.703643798828125</c:v>
                </c:pt>
                <c:pt idx="3115">
                  <c:v>0.70367431640625</c:v>
                </c:pt>
                <c:pt idx="3116">
                  <c:v>0.70368957519531306</c:v>
                </c:pt>
                <c:pt idx="3117">
                  <c:v>0.70347595214843806</c:v>
                </c:pt>
                <c:pt idx="3118">
                  <c:v>0.70259094238281306</c:v>
                </c:pt>
                <c:pt idx="3119">
                  <c:v>0.70307922363281306</c:v>
                </c:pt>
                <c:pt idx="3120">
                  <c:v>0.703338623046875</c:v>
                </c:pt>
                <c:pt idx="3121">
                  <c:v>0.703399658203125</c:v>
                </c:pt>
                <c:pt idx="3122">
                  <c:v>0.70368957519531306</c:v>
                </c:pt>
                <c:pt idx="3123">
                  <c:v>0.703887939453125</c:v>
                </c:pt>
                <c:pt idx="3124">
                  <c:v>0.703765869140625</c:v>
                </c:pt>
                <c:pt idx="3125">
                  <c:v>0.7025146484375</c:v>
                </c:pt>
                <c:pt idx="3126">
                  <c:v>0.70289611816406306</c:v>
                </c:pt>
                <c:pt idx="3127">
                  <c:v>0.70231628417968806</c:v>
                </c:pt>
                <c:pt idx="3128">
                  <c:v>0.702545166015625</c:v>
                </c:pt>
                <c:pt idx="3129">
                  <c:v>0.702545166015625</c:v>
                </c:pt>
                <c:pt idx="3130">
                  <c:v>0.70259094238281306</c:v>
                </c:pt>
                <c:pt idx="3131">
                  <c:v>0.70292663574218806</c:v>
                </c:pt>
                <c:pt idx="3132">
                  <c:v>0.70249938964843806</c:v>
                </c:pt>
                <c:pt idx="3133">
                  <c:v>0.70222473144531306</c:v>
                </c:pt>
                <c:pt idx="3134">
                  <c:v>0.70252990722656306</c:v>
                </c:pt>
                <c:pt idx="3135">
                  <c:v>0.703033447265625</c:v>
                </c:pt>
                <c:pt idx="3136">
                  <c:v>0.70295715332031306</c:v>
                </c:pt>
                <c:pt idx="3137">
                  <c:v>0.7030029296875</c:v>
                </c:pt>
                <c:pt idx="3138">
                  <c:v>0.702606201171875</c:v>
                </c:pt>
                <c:pt idx="3139">
                  <c:v>0.70269775390625</c:v>
                </c:pt>
                <c:pt idx="3140">
                  <c:v>0.70320129394531306</c:v>
                </c:pt>
                <c:pt idx="3141">
                  <c:v>0.70294189453125</c:v>
                </c:pt>
                <c:pt idx="3142">
                  <c:v>0.703521728515625</c:v>
                </c:pt>
                <c:pt idx="3143">
                  <c:v>0.70295715332031306</c:v>
                </c:pt>
                <c:pt idx="3144">
                  <c:v>0.703399658203125</c:v>
                </c:pt>
                <c:pt idx="3145">
                  <c:v>0.703826904296875</c:v>
                </c:pt>
                <c:pt idx="3146">
                  <c:v>0.703277587890625</c:v>
                </c:pt>
                <c:pt idx="3147">
                  <c:v>0.70361328125</c:v>
                </c:pt>
                <c:pt idx="3148">
                  <c:v>0.70390319824218806</c:v>
                </c:pt>
                <c:pt idx="3149">
                  <c:v>0.70355224609375</c:v>
                </c:pt>
                <c:pt idx="3150">
                  <c:v>0.703277587890625</c:v>
                </c:pt>
                <c:pt idx="3151">
                  <c:v>0.70365905761718806</c:v>
                </c:pt>
                <c:pt idx="3152">
                  <c:v>0.7034912109375</c:v>
                </c:pt>
                <c:pt idx="3153">
                  <c:v>0.703582763671875</c:v>
                </c:pt>
                <c:pt idx="3154">
                  <c:v>0.7037353515625</c:v>
                </c:pt>
                <c:pt idx="3155">
                  <c:v>0.703460693359375</c:v>
                </c:pt>
                <c:pt idx="3156">
                  <c:v>0.70344543457031306</c:v>
                </c:pt>
                <c:pt idx="3157">
                  <c:v>0.70362854003906306</c:v>
                </c:pt>
                <c:pt idx="3158">
                  <c:v>0.70277404785156306</c:v>
                </c:pt>
                <c:pt idx="3159">
                  <c:v>0.70283508300781306</c:v>
                </c:pt>
                <c:pt idx="3160">
                  <c:v>0.70289611816406306</c:v>
                </c:pt>
                <c:pt idx="3161">
                  <c:v>0.703857421875</c:v>
                </c:pt>
                <c:pt idx="3162">
                  <c:v>0.70411682128906306</c:v>
                </c:pt>
                <c:pt idx="3163">
                  <c:v>0.703643798828125</c:v>
                </c:pt>
                <c:pt idx="3164">
                  <c:v>0.70368957519531306</c:v>
                </c:pt>
                <c:pt idx="3165">
                  <c:v>0.70399475097656306</c:v>
                </c:pt>
                <c:pt idx="3166">
                  <c:v>0.70463562011718806</c:v>
                </c:pt>
                <c:pt idx="3167">
                  <c:v>0.70396423339843806</c:v>
                </c:pt>
                <c:pt idx="3168">
                  <c:v>0.70402526855468806</c:v>
                </c:pt>
                <c:pt idx="3169">
                  <c:v>0.70368957519531306</c:v>
                </c:pt>
                <c:pt idx="3170">
                  <c:v>0.70429992675781306</c:v>
                </c:pt>
                <c:pt idx="3171">
                  <c:v>0.7037353515625</c:v>
                </c:pt>
                <c:pt idx="3172">
                  <c:v>0.70326232910156306</c:v>
                </c:pt>
                <c:pt idx="3173">
                  <c:v>0.703033447265625</c:v>
                </c:pt>
                <c:pt idx="3174">
                  <c:v>0.7037353515625</c:v>
                </c:pt>
                <c:pt idx="3175">
                  <c:v>0.704681396484375</c:v>
                </c:pt>
                <c:pt idx="3176">
                  <c:v>0.70428466796875</c:v>
                </c:pt>
                <c:pt idx="3177">
                  <c:v>0.70481872558593806</c:v>
                </c:pt>
                <c:pt idx="3178">
                  <c:v>0.704559326171875</c:v>
                </c:pt>
                <c:pt idx="3179">
                  <c:v>0.704559326171875</c:v>
                </c:pt>
                <c:pt idx="3180">
                  <c:v>0.70469665527343806</c:v>
                </c:pt>
                <c:pt idx="3181">
                  <c:v>0.705078125</c:v>
                </c:pt>
                <c:pt idx="3182">
                  <c:v>0.70494079589843806</c:v>
                </c:pt>
                <c:pt idx="3183">
                  <c:v>0.70497131347656306</c:v>
                </c:pt>
                <c:pt idx="3184">
                  <c:v>0.70513916015625</c:v>
                </c:pt>
                <c:pt idx="3185">
                  <c:v>0.705047607421875</c:v>
                </c:pt>
                <c:pt idx="3186">
                  <c:v>0.70552062988281306</c:v>
                </c:pt>
                <c:pt idx="3187">
                  <c:v>0.705474853515625</c:v>
                </c:pt>
                <c:pt idx="3188">
                  <c:v>0.70545959472656306</c:v>
                </c:pt>
                <c:pt idx="3189">
                  <c:v>0.705780029296875</c:v>
                </c:pt>
                <c:pt idx="3190">
                  <c:v>0.70588684082031306</c:v>
                </c:pt>
                <c:pt idx="3191">
                  <c:v>0.705841064453125</c:v>
                </c:pt>
                <c:pt idx="3192">
                  <c:v>0.70542907714843806</c:v>
                </c:pt>
                <c:pt idx="3193">
                  <c:v>0.705780029296875</c:v>
                </c:pt>
                <c:pt idx="3194">
                  <c:v>0.70600891113281306</c:v>
                </c:pt>
                <c:pt idx="3195">
                  <c:v>0.706298828125</c:v>
                </c:pt>
                <c:pt idx="3196">
                  <c:v>0.70646667480468806</c:v>
                </c:pt>
                <c:pt idx="3197">
                  <c:v>0.70683288574218806</c:v>
                </c:pt>
                <c:pt idx="3198">
                  <c:v>0.70707702636718806</c:v>
                </c:pt>
                <c:pt idx="3199">
                  <c:v>0.70692443847656306</c:v>
                </c:pt>
                <c:pt idx="3200">
                  <c:v>0.706878662109375</c:v>
                </c:pt>
                <c:pt idx="3201">
                  <c:v>0.70823669433593806</c:v>
                </c:pt>
                <c:pt idx="3202">
                  <c:v>0.70753479003906306</c:v>
                </c:pt>
                <c:pt idx="3203">
                  <c:v>0.707366943359375</c:v>
                </c:pt>
                <c:pt idx="3204">
                  <c:v>0.706817626953125</c:v>
                </c:pt>
                <c:pt idx="3205">
                  <c:v>0.70716857910156306</c:v>
                </c:pt>
                <c:pt idx="3206">
                  <c:v>0.70680236816406306</c:v>
                </c:pt>
                <c:pt idx="3207">
                  <c:v>0.70704650878906306</c:v>
                </c:pt>
                <c:pt idx="3208">
                  <c:v>0.707489013671875</c:v>
                </c:pt>
                <c:pt idx="3209">
                  <c:v>0.70758056640625</c:v>
                </c:pt>
                <c:pt idx="3210">
                  <c:v>0.70832824707031306</c:v>
                </c:pt>
                <c:pt idx="3211">
                  <c:v>0.708587646484375</c:v>
                </c:pt>
                <c:pt idx="3212">
                  <c:v>0.708740234375</c:v>
                </c:pt>
                <c:pt idx="3213">
                  <c:v>0.70884704589843806</c:v>
                </c:pt>
                <c:pt idx="3214">
                  <c:v>0.70954895019531306</c:v>
                </c:pt>
                <c:pt idx="3215">
                  <c:v>0.70947265625</c:v>
                </c:pt>
                <c:pt idx="3216">
                  <c:v>0.70960998535156306</c:v>
                </c:pt>
                <c:pt idx="3217">
                  <c:v>0.7098388671875</c:v>
                </c:pt>
                <c:pt idx="3218">
                  <c:v>0.71003723144531306</c:v>
                </c:pt>
                <c:pt idx="3219">
                  <c:v>0.70933532714843806</c:v>
                </c:pt>
                <c:pt idx="3220">
                  <c:v>0.70948791503906306</c:v>
                </c:pt>
                <c:pt idx="3221">
                  <c:v>0.70989990234375</c:v>
                </c:pt>
                <c:pt idx="3222">
                  <c:v>0.709381103515625</c:v>
                </c:pt>
                <c:pt idx="3223">
                  <c:v>0.70976257324218806</c:v>
                </c:pt>
                <c:pt idx="3224">
                  <c:v>0.71022033691406306</c:v>
                </c:pt>
                <c:pt idx="3225">
                  <c:v>0.71051025390625</c:v>
                </c:pt>
                <c:pt idx="3226">
                  <c:v>0.71055603027343806</c:v>
                </c:pt>
                <c:pt idx="3227">
                  <c:v>0.71080017089843806</c:v>
                </c:pt>
                <c:pt idx="3228">
                  <c:v>0.71110534667968806</c:v>
                </c:pt>
                <c:pt idx="3229">
                  <c:v>0.711273193359375</c:v>
                </c:pt>
                <c:pt idx="3230">
                  <c:v>0.711669921875</c:v>
                </c:pt>
                <c:pt idx="3231">
                  <c:v>0.71183776855468806</c:v>
                </c:pt>
                <c:pt idx="3232">
                  <c:v>0.712188720703125</c:v>
                </c:pt>
                <c:pt idx="3233">
                  <c:v>0.71241760253906306</c:v>
                </c:pt>
                <c:pt idx="3234">
                  <c:v>0.71229553222656306</c:v>
                </c:pt>
                <c:pt idx="3235">
                  <c:v>0.7122802734375</c:v>
                </c:pt>
                <c:pt idx="3236">
                  <c:v>0.71247863769531306</c:v>
                </c:pt>
                <c:pt idx="3237">
                  <c:v>0.71238708496093806</c:v>
                </c:pt>
                <c:pt idx="3238">
                  <c:v>0.71168518066406306</c:v>
                </c:pt>
                <c:pt idx="3239">
                  <c:v>0.712249755859375</c:v>
                </c:pt>
                <c:pt idx="3240">
                  <c:v>0.71177673339843806</c:v>
                </c:pt>
                <c:pt idx="3241">
                  <c:v>0.7115478515625</c:v>
                </c:pt>
                <c:pt idx="3242">
                  <c:v>0.712005615234375</c:v>
                </c:pt>
                <c:pt idx="3243">
                  <c:v>0.71214294433593806</c:v>
                </c:pt>
                <c:pt idx="3244">
                  <c:v>0.71202087402343806</c:v>
                </c:pt>
                <c:pt idx="3245">
                  <c:v>0.71318054199218806</c:v>
                </c:pt>
                <c:pt idx="3246">
                  <c:v>0.712738037109375</c:v>
                </c:pt>
                <c:pt idx="3247">
                  <c:v>0.712615966796875</c:v>
                </c:pt>
                <c:pt idx="3248">
                  <c:v>0.71319580078125</c:v>
                </c:pt>
                <c:pt idx="3249">
                  <c:v>0.71336364746093806</c:v>
                </c:pt>
                <c:pt idx="3250">
                  <c:v>0.71366882324218806</c:v>
                </c:pt>
                <c:pt idx="3251">
                  <c:v>0.71343994140625</c:v>
                </c:pt>
                <c:pt idx="3252">
                  <c:v>0.7137451171875</c:v>
                </c:pt>
                <c:pt idx="3253">
                  <c:v>0.7142333984375</c:v>
                </c:pt>
                <c:pt idx="3254">
                  <c:v>0.714447021484375</c:v>
                </c:pt>
                <c:pt idx="3255">
                  <c:v>0.71482849121093806</c:v>
                </c:pt>
                <c:pt idx="3256">
                  <c:v>0.71441650390625</c:v>
                </c:pt>
                <c:pt idx="3257">
                  <c:v>0.71514892578125</c:v>
                </c:pt>
                <c:pt idx="3258">
                  <c:v>0.71458435058593806</c:v>
                </c:pt>
                <c:pt idx="3259">
                  <c:v>0.71537780761718806</c:v>
                </c:pt>
                <c:pt idx="3260">
                  <c:v>0.71495056152343806</c:v>
                </c:pt>
                <c:pt idx="3261">
                  <c:v>0.71540832519531306</c:v>
                </c:pt>
                <c:pt idx="3262">
                  <c:v>0.71549987792968806</c:v>
                </c:pt>
                <c:pt idx="3263">
                  <c:v>0.715545654296875</c:v>
                </c:pt>
                <c:pt idx="3264">
                  <c:v>0.71528625488281306</c:v>
                </c:pt>
                <c:pt idx="3265">
                  <c:v>0.715789794921875</c:v>
                </c:pt>
                <c:pt idx="3266">
                  <c:v>0.71568298339843806</c:v>
                </c:pt>
                <c:pt idx="3267">
                  <c:v>0.71635437011718806</c:v>
                </c:pt>
                <c:pt idx="3268">
                  <c:v>0.71592712402343806</c:v>
                </c:pt>
                <c:pt idx="3269">
                  <c:v>0.71565246582031306</c:v>
                </c:pt>
                <c:pt idx="3270">
                  <c:v>0.715728759765625</c:v>
                </c:pt>
                <c:pt idx="3271">
                  <c:v>0.716522216796875</c:v>
                </c:pt>
                <c:pt idx="3272">
                  <c:v>0.716888427734375</c:v>
                </c:pt>
                <c:pt idx="3273">
                  <c:v>0.716094970703125</c:v>
                </c:pt>
                <c:pt idx="3274">
                  <c:v>0.71624755859375</c:v>
                </c:pt>
                <c:pt idx="3275">
                  <c:v>0.71673583984375</c:v>
                </c:pt>
                <c:pt idx="3276">
                  <c:v>0.71630859375</c:v>
                </c:pt>
                <c:pt idx="3277">
                  <c:v>0.716888427734375</c:v>
                </c:pt>
                <c:pt idx="3278">
                  <c:v>0.71734619140625</c:v>
                </c:pt>
                <c:pt idx="3279">
                  <c:v>0.71734619140625</c:v>
                </c:pt>
                <c:pt idx="3280">
                  <c:v>0.717498779296875</c:v>
                </c:pt>
                <c:pt idx="3281">
                  <c:v>0.71772766113281306</c:v>
                </c:pt>
                <c:pt idx="3282">
                  <c:v>0.71809387207031306</c:v>
                </c:pt>
                <c:pt idx="3283">
                  <c:v>0.718109130859375</c:v>
                </c:pt>
                <c:pt idx="3284">
                  <c:v>0.71830749511718806</c:v>
                </c:pt>
                <c:pt idx="3285">
                  <c:v>0.71858215332031306</c:v>
                </c:pt>
                <c:pt idx="3286">
                  <c:v>0.719390869140625</c:v>
                </c:pt>
                <c:pt idx="3287">
                  <c:v>0.718353271484375</c:v>
                </c:pt>
                <c:pt idx="3288">
                  <c:v>0.71885681152343806</c:v>
                </c:pt>
                <c:pt idx="3289">
                  <c:v>0.71916198730468806</c:v>
                </c:pt>
                <c:pt idx="3290">
                  <c:v>0.71882629394531306</c:v>
                </c:pt>
                <c:pt idx="3291">
                  <c:v>0.719024658203125</c:v>
                </c:pt>
                <c:pt idx="3292">
                  <c:v>0.71885681152343806</c:v>
                </c:pt>
                <c:pt idx="3293">
                  <c:v>0.71977233886718806</c:v>
                </c:pt>
                <c:pt idx="3294">
                  <c:v>0.7183837890625</c:v>
                </c:pt>
                <c:pt idx="3295">
                  <c:v>0.72071838378906306</c:v>
                </c:pt>
                <c:pt idx="3296">
                  <c:v>0.72026062011718806</c:v>
                </c:pt>
                <c:pt idx="3297">
                  <c:v>0.72056579589843806</c:v>
                </c:pt>
                <c:pt idx="3298">
                  <c:v>0.71946716308593806</c:v>
                </c:pt>
                <c:pt idx="3299">
                  <c:v>0.72142028808593806</c:v>
                </c:pt>
                <c:pt idx="3300">
                  <c:v>0.7213134765625</c:v>
                </c:pt>
                <c:pt idx="3301">
                  <c:v>0.7215576171875</c:v>
                </c:pt>
                <c:pt idx="3302">
                  <c:v>0.72174072265625</c:v>
                </c:pt>
                <c:pt idx="3303">
                  <c:v>0.72222900390625</c:v>
                </c:pt>
                <c:pt idx="3304">
                  <c:v>0.72224426269531306</c:v>
                </c:pt>
                <c:pt idx="3305">
                  <c:v>0.722564697265625</c:v>
                </c:pt>
                <c:pt idx="3306">
                  <c:v>0.72270202636718806</c:v>
                </c:pt>
                <c:pt idx="3307">
                  <c:v>0.72343444824218806</c:v>
                </c:pt>
                <c:pt idx="3308">
                  <c:v>0.7237548828125</c:v>
                </c:pt>
                <c:pt idx="3309">
                  <c:v>0.723602294921875</c:v>
                </c:pt>
                <c:pt idx="3310">
                  <c:v>0.72367858886718806</c:v>
                </c:pt>
                <c:pt idx="3311">
                  <c:v>0.72430419921875</c:v>
                </c:pt>
                <c:pt idx="3312">
                  <c:v>0.72471618652343806</c:v>
                </c:pt>
                <c:pt idx="3313">
                  <c:v>0.72442626953125</c:v>
                </c:pt>
                <c:pt idx="3314">
                  <c:v>0.72450256347656306</c:v>
                </c:pt>
                <c:pt idx="3315">
                  <c:v>0.72428894042968806</c:v>
                </c:pt>
                <c:pt idx="3316">
                  <c:v>0.723846435546875</c:v>
                </c:pt>
                <c:pt idx="3317">
                  <c:v>0.724639892578125</c:v>
                </c:pt>
                <c:pt idx="3318">
                  <c:v>0.724090576171875</c:v>
                </c:pt>
                <c:pt idx="3319">
                  <c:v>0.72502136230468806</c:v>
                </c:pt>
                <c:pt idx="3320">
                  <c:v>0.72547912597656306</c:v>
                </c:pt>
                <c:pt idx="3321">
                  <c:v>0.72540283203125</c:v>
                </c:pt>
                <c:pt idx="3322">
                  <c:v>0.72581481933593806</c:v>
                </c:pt>
                <c:pt idx="3323">
                  <c:v>0.72611999511718806</c:v>
                </c:pt>
                <c:pt idx="3324">
                  <c:v>0.72627258300781306</c:v>
                </c:pt>
                <c:pt idx="3325">
                  <c:v>0.72625732421875</c:v>
                </c:pt>
                <c:pt idx="3326">
                  <c:v>0.72630310058593806</c:v>
                </c:pt>
                <c:pt idx="3327">
                  <c:v>0.7271728515625</c:v>
                </c:pt>
                <c:pt idx="3328">
                  <c:v>0.727294921875</c:v>
                </c:pt>
                <c:pt idx="3329">
                  <c:v>0.72747802734375</c:v>
                </c:pt>
                <c:pt idx="3330">
                  <c:v>0.72755432128906306</c:v>
                </c:pt>
                <c:pt idx="3331">
                  <c:v>0.727783203125</c:v>
                </c:pt>
                <c:pt idx="3332">
                  <c:v>0.72709655761718806</c:v>
                </c:pt>
                <c:pt idx="3333">
                  <c:v>0.72755432128906306</c:v>
                </c:pt>
                <c:pt idx="3334">
                  <c:v>0.72808837890625</c:v>
                </c:pt>
                <c:pt idx="3335">
                  <c:v>0.728057861328125</c:v>
                </c:pt>
                <c:pt idx="3336">
                  <c:v>0.72808837890625</c:v>
                </c:pt>
                <c:pt idx="3337">
                  <c:v>0.7286376953125</c:v>
                </c:pt>
                <c:pt idx="3338">
                  <c:v>0.72869873046875</c:v>
                </c:pt>
                <c:pt idx="3339">
                  <c:v>0.728668212890625</c:v>
                </c:pt>
                <c:pt idx="3340">
                  <c:v>0.7288818359375</c:v>
                </c:pt>
                <c:pt idx="3341">
                  <c:v>0.72802734375</c:v>
                </c:pt>
                <c:pt idx="3342">
                  <c:v>0.72770690917968806</c:v>
                </c:pt>
                <c:pt idx="3343">
                  <c:v>0.727386474609375</c:v>
                </c:pt>
                <c:pt idx="3344">
                  <c:v>0.72669982910156306</c:v>
                </c:pt>
                <c:pt idx="3345">
                  <c:v>0.726776123046875</c:v>
                </c:pt>
                <c:pt idx="3346">
                  <c:v>0.72662353515625</c:v>
                </c:pt>
                <c:pt idx="3347">
                  <c:v>0.72682189941406306</c:v>
                </c:pt>
                <c:pt idx="3348">
                  <c:v>0.7264404296875</c:v>
                </c:pt>
                <c:pt idx="3349">
                  <c:v>0.726165771484375</c:v>
                </c:pt>
                <c:pt idx="3350">
                  <c:v>0.726715087890625</c:v>
                </c:pt>
                <c:pt idx="3351">
                  <c:v>0.72650146484375</c:v>
                </c:pt>
                <c:pt idx="3352">
                  <c:v>0.727020263671875</c:v>
                </c:pt>
                <c:pt idx="3353">
                  <c:v>0.726806640625</c:v>
                </c:pt>
                <c:pt idx="3354">
                  <c:v>0.72627258300781306</c:v>
                </c:pt>
                <c:pt idx="3355">
                  <c:v>0.726165771484375</c:v>
                </c:pt>
                <c:pt idx="3356">
                  <c:v>0.72630310058593806</c:v>
                </c:pt>
                <c:pt idx="3357">
                  <c:v>0.72615051269531306</c:v>
                </c:pt>
                <c:pt idx="3358">
                  <c:v>0.72596740722656306</c:v>
                </c:pt>
                <c:pt idx="3359">
                  <c:v>0.72576904296875</c:v>
                </c:pt>
                <c:pt idx="3360">
                  <c:v>0.72625732421875</c:v>
                </c:pt>
                <c:pt idx="3361">
                  <c:v>0.725341796875</c:v>
                </c:pt>
                <c:pt idx="3362">
                  <c:v>0.72625732421875</c:v>
                </c:pt>
                <c:pt idx="3363">
                  <c:v>0.72589111328125</c:v>
                </c:pt>
                <c:pt idx="3364">
                  <c:v>0.725677490234375</c:v>
                </c:pt>
                <c:pt idx="3365">
                  <c:v>0.72560119628906306</c:v>
                </c:pt>
                <c:pt idx="3366">
                  <c:v>0.7257080078125</c:v>
                </c:pt>
                <c:pt idx="3367">
                  <c:v>0.72499084472656306</c:v>
                </c:pt>
                <c:pt idx="3368">
                  <c:v>0.72515869140625</c:v>
                </c:pt>
                <c:pt idx="3369">
                  <c:v>0.72492980957031306</c:v>
                </c:pt>
                <c:pt idx="3370">
                  <c:v>0.72523498535156306</c:v>
                </c:pt>
                <c:pt idx="3371">
                  <c:v>0.725433349609375</c:v>
                </c:pt>
                <c:pt idx="3372">
                  <c:v>0.72514343261718806</c:v>
                </c:pt>
                <c:pt idx="3373">
                  <c:v>0.72505187988281306</c:v>
                </c:pt>
                <c:pt idx="3374">
                  <c:v>0.72515869140625</c:v>
                </c:pt>
                <c:pt idx="3375">
                  <c:v>0.72509765625</c:v>
                </c:pt>
                <c:pt idx="3376">
                  <c:v>0.72496032714843806</c:v>
                </c:pt>
                <c:pt idx="3377">
                  <c:v>0.72550964355468806</c:v>
                </c:pt>
                <c:pt idx="3378">
                  <c:v>0.72544860839843806</c:v>
                </c:pt>
                <c:pt idx="3379">
                  <c:v>0.72540283203125</c:v>
                </c:pt>
                <c:pt idx="3380">
                  <c:v>0.725433349609375</c:v>
                </c:pt>
                <c:pt idx="3381">
                  <c:v>0.72499084472656306</c:v>
                </c:pt>
                <c:pt idx="3382">
                  <c:v>0.72529602050781306</c:v>
                </c:pt>
                <c:pt idx="3383">
                  <c:v>0.72529602050781306</c:v>
                </c:pt>
                <c:pt idx="3384">
                  <c:v>0.72540283203125</c:v>
                </c:pt>
                <c:pt idx="3385">
                  <c:v>0.72520446777343806</c:v>
                </c:pt>
                <c:pt idx="3386">
                  <c:v>0.72529602050781306</c:v>
                </c:pt>
                <c:pt idx="3387">
                  <c:v>0.72529602050781306</c:v>
                </c:pt>
                <c:pt idx="3388">
                  <c:v>0.72526550292968806</c:v>
                </c:pt>
                <c:pt idx="3389">
                  <c:v>0.725250244140625</c:v>
                </c:pt>
                <c:pt idx="3390">
                  <c:v>0.725250244140625</c:v>
                </c:pt>
                <c:pt idx="3391">
                  <c:v>0.72523498535156306</c:v>
                </c:pt>
                <c:pt idx="3392">
                  <c:v>0.72540283203125</c:v>
                </c:pt>
                <c:pt idx="3393">
                  <c:v>0.72508239746093806</c:v>
                </c:pt>
                <c:pt idx="3394">
                  <c:v>0.72538757324218806</c:v>
                </c:pt>
                <c:pt idx="3395">
                  <c:v>0.72547912597656306</c:v>
                </c:pt>
                <c:pt idx="3396">
                  <c:v>0.72564697265625</c:v>
                </c:pt>
                <c:pt idx="3397">
                  <c:v>0.72596740722656306</c:v>
                </c:pt>
                <c:pt idx="3398">
                  <c:v>0.726226806640625</c:v>
                </c:pt>
                <c:pt idx="3399">
                  <c:v>0.726287841796875</c:v>
                </c:pt>
                <c:pt idx="3400">
                  <c:v>0.72657775878906306</c:v>
                </c:pt>
                <c:pt idx="3401">
                  <c:v>0.72697448730468806</c:v>
                </c:pt>
                <c:pt idx="3402">
                  <c:v>0.72698974609375</c:v>
                </c:pt>
                <c:pt idx="3403">
                  <c:v>0.726959228515625</c:v>
                </c:pt>
                <c:pt idx="3404">
                  <c:v>0.72743225097656306</c:v>
                </c:pt>
                <c:pt idx="3405">
                  <c:v>0.728057861328125</c:v>
                </c:pt>
                <c:pt idx="3406">
                  <c:v>0.72862243652343806</c:v>
                </c:pt>
                <c:pt idx="3407">
                  <c:v>0.72883605957031306</c:v>
                </c:pt>
                <c:pt idx="3408">
                  <c:v>0.72895812988281306</c:v>
                </c:pt>
                <c:pt idx="3409">
                  <c:v>0.731658935546875</c:v>
                </c:pt>
                <c:pt idx="3410">
                  <c:v>0.73170471191406306</c:v>
                </c:pt>
                <c:pt idx="3411">
                  <c:v>0.73207092285156306</c:v>
                </c:pt>
                <c:pt idx="3412">
                  <c:v>0.73255920410156306</c:v>
                </c:pt>
                <c:pt idx="3413">
                  <c:v>0.73284912109375</c:v>
                </c:pt>
                <c:pt idx="3414">
                  <c:v>0.73268127441406306</c:v>
                </c:pt>
                <c:pt idx="3415">
                  <c:v>0.733001708984375</c:v>
                </c:pt>
                <c:pt idx="3416">
                  <c:v>0.73350524902343806</c:v>
                </c:pt>
                <c:pt idx="3417">
                  <c:v>0.73356628417968806</c:v>
                </c:pt>
                <c:pt idx="3418">
                  <c:v>0.73399353027343806</c:v>
                </c:pt>
                <c:pt idx="3419">
                  <c:v>0.733917236328125</c:v>
                </c:pt>
                <c:pt idx="3420">
                  <c:v>0.73475646972656306</c:v>
                </c:pt>
                <c:pt idx="3421">
                  <c:v>0.73504638671875</c:v>
                </c:pt>
                <c:pt idx="3422">
                  <c:v>0.73529052734375</c:v>
                </c:pt>
                <c:pt idx="3423">
                  <c:v>0.73573303222656306</c:v>
                </c:pt>
                <c:pt idx="3424">
                  <c:v>0.73541259765625</c:v>
                </c:pt>
                <c:pt idx="3425">
                  <c:v>0.7352294921875</c:v>
                </c:pt>
                <c:pt idx="3426">
                  <c:v>0.735992431640625</c:v>
                </c:pt>
                <c:pt idx="3427">
                  <c:v>0.736236572265625</c:v>
                </c:pt>
                <c:pt idx="3428">
                  <c:v>0.7369384765625</c:v>
                </c:pt>
                <c:pt idx="3429">
                  <c:v>0.73664855957031306</c:v>
                </c:pt>
                <c:pt idx="3430">
                  <c:v>0.73670959472656306</c:v>
                </c:pt>
                <c:pt idx="3431">
                  <c:v>0.737274169921875</c:v>
                </c:pt>
                <c:pt idx="3432">
                  <c:v>0.73773193359375</c:v>
                </c:pt>
                <c:pt idx="3433">
                  <c:v>0.73695373535156306</c:v>
                </c:pt>
                <c:pt idx="3434">
                  <c:v>0.73710632324218806</c:v>
                </c:pt>
                <c:pt idx="3435">
                  <c:v>0.736602783203125</c:v>
                </c:pt>
                <c:pt idx="3436">
                  <c:v>0.73655700683593806</c:v>
                </c:pt>
                <c:pt idx="3437">
                  <c:v>0.7376708984375</c:v>
                </c:pt>
                <c:pt idx="3438">
                  <c:v>0.73756408691406306</c:v>
                </c:pt>
                <c:pt idx="3439">
                  <c:v>0.73756408691406306</c:v>
                </c:pt>
                <c:pt idx="3440">
                  <c:v>0.738037109375</c:v>
                </c:pt>
                <c:pt idx="3441">
                  <c:v>0.73858642578125</c:v>
                </c:pt>
                <c:pt idx="3442">
                  <c:v>0.73881530761718806</c:v>
                </c:pt>
                <c:pt idx="3443">
                  <c:v>0.738525390625</c:v>
                </c:pt>
                <c:pt idx="3444">
                  <c:v>0.73939514160156306</c:v>
                </c:pt>
                <c:pt idx="3445">
                  <c:v>0.7396240234375</c:v>
                </c:pt>
                <c:pt idx="3446">
                  <c:v>0.739898681640625</c:v>
                </c:pt>
                <c:pt idx="3447">
                  <c:v>0.739898681640625</c:v>
                </c:pt>
                <c:pt idx="3448">
                  <c:v>0.74000549316406306</c:v>
                </c:pt>
                <c:pt idx="3449">
                  <c:v>0.73956298828125</c:v>
                </c:pt>
                <c:pt idx="3450">
                  <c:v>0.7398681640625</c:v>
                </c:pt>
                <c:pt idx="3451">
                  <c:v>0.73979187011718806</c:v>
                </c:pt>
                <c:pt idx="3452">
                  <c:v>0.74005126953125</c:v>
                </c:pt>
                <c:pt idx="3453">
                  <c:v>0.73968505859375</c:v>
                </c:pt>
                <c:pt idx="3454">
                  <c:v>0.73945617675781306</c:v>
                </c:pt>
                <c:pt idx="3455">
                  <c:v>0.739959716796875</c:v>
                </c:pt>
                <c:pt idx="3456">
                  <c:v>0.740142822265625</c:v>
                </c:pt>
                <c:pt idx="3457">
                  <c:v>0.740264892578125</c:v>
                </c:pt>
                <c:pt idx="3458">
                  <c:v>0.73973083496093806</c:v>
                </c:pt>
                <c:pt idx="3459">
                  <c:v>0.739776611328125</c:v>
                </c:pt>
                <c:pt idx="3460">
                  <c:v>0.739593505859375</c:v>
                </c:pt>
                <c:pt idx="3461">
                  <c:v>0.740142822265625</c:v>
                </c:pt>
                <c:pt idx="3462">
                  <c:v>0.73994445800781306</c:v>
                </c:pt>
                <c:pt idx="3463">
                  <c:v>0.740234375</c:v>
                </c:pt>
                <c:pt idx="3464">
                  <c:v>0.73997497558593806</c:v>
                </c:pt>
                <c:pt idx="3465">
                  <c:v>0.739715576171875</c:v>
                </c:pt>
                <c:pt idx="3466">
                  <c:v>0.73974609375</c:v>
                </c:pt>
                <c:pt idx="3467">
                  <c:v>0.73992919921875</c:v>
                </c:pt>
                <c:pt idx="3468">
                  <c:v>0.7401123046875</c:v>
                </c:pt>
                <c:pt idx="3469">
                  <c:v>0.740509033203125</c:v>
                </c:pt>
                <c:pt idx="3470">
                  <c:v>0.740692138671875</c:v>
                </c:pt>
                <c:pt idx="3471">
                  <c:v>0.74034118652343806</c:v>
                </c:pt>
                <c:pt idx="3472">
                  <c:v>0.74005126953125</c:v>
                </c:pt>
                <c:pt idx="3473">
                  <c:v>0.740325927734375</c:v>
                </c:pt>
                <c:pt idx="3474">
                  <c:v>0.74061584472656306</c:v>
                </c:pt>
                <c:pt idx="3475">
                  <c:v>0.74116516113281306</c:v>
                </c:pt>
                <c:pt idx="3476">
                  <c:v>0.74169921875</c:v>
                </c:pt>
                <c:pt idx="3477">
                  <c:v>0.74192810058593806</c:v>
                </c:pt>
                <c:pt idx="3478">
                  <c:v>0.74217224121093806</c:v>
                </c:pt>
                <c:pt idx="3479">
                  <c:v>0.742523193359375</c:v>
                </c:pt>
                <c:pt idx="3480">
                  <c:v>0.74249267578125</c:v>
                </c:pt>
                <c:pt idx="3481">
                  <c:v>0.7418212890625</c:v>
                </c:pt>
                <c:pt idx="3482">
                  <c:v>0.74235534667968806</c:v>
                </c:pt>
                <c:pt idx="3483">
                  <c:v>0.74238586425781306</c:v>
                </c:pt>
                <c:pt idx="3484">
                  <c:v>0.742919921875</c:v>
                </c:pt>
                <c:pt idx="3485">
                  <c:v>0.742828369140625</c:v>
                </c:pt>
                <c:pt idx="3486">
                  <c:v>0.74212646484375</c:v>
                </c:pt>
                <c:pt idx="3487">
                  <c:v>0.74214172363281306</c:v>
                </c:pt>
                <c:pt idx="3488">
                  <c:v>0.74244689941406306</c:v>
                </c:pt>
                <c:pt idx="3489">
                  <c:v>0.743011474609375</c:v>
                </c:pt>
                <c:pt idx="3490">
                  <c:v>0.74371337890625</c:v>
                </c:pt>
                <c:pt idx="3491">
                  <c:v>0.74394226074218806</c:v>
                </c:pt>
                <c:pt idx="3492">
                  <c:v>0.7437744140625</c:v>
                </c:pt>
                <c:pt idx="3493">
                  <c:v>0.743988037109375</c:v>
                </c:pt>
                <c:pt idx="3494">
                  <c:v>0.74388122558593806</c:v>
                </c:pt>
                <c:pt idx="3495">
                  <c:v>0.743988037109375</c:v>
                </c:pt>
                <c:pt idx="3496">
                  <c:v>0.74421691894531306</c:v>
                </c:pt>
                <c:pt idx="3497">
                  <c:v>0.74458312988281306</c:v>
                </c:pt>
                <c:pt idx="3498">
                  <c:v>0.744415283203125</c:v>
                </c:pt>
                <c:pt idx="3499">
                  <c:v>0.74592590332031306</c:v>
                </c:pt>
                <c:pt idx="3500">
                  <c:v>0.74613952636718806</c:v>
                </c:pt>
                <c:pt idx="3501">
                  <c:v>0.7459716796875</c:v>
                </c:pt>
                <c:pt idx="3502">
                  <c:v>0.745819091796875</c:v>
                </c:pt>
                <c:pt idx="3503">
                  <c:v>0.74543762207031306</c:v>
                </c:pt>
                <c:pt idx="3504">
                  <c:v>0.74562072753906306</c:v>
                </c:pt>
                <c:pt idx="3505">
                  <c:v>0.74632263183593806</c:v>
                </c:pt>
                <c:pt idx="3506">
                  <c:v>0.74674987792968806</c:v>
                </c:pt>
                <c:pt idx="3507">
                  <c:v>0.74647521972656306</c:v>
                </c:pt>
                <c:pt idx="3508">
                  <c:v>0.74635314941406306</c:v>
                </c:pt>
                <c:pt idx="3509">
                  <c:v>0.74699401855468806</c:v>
                </c:pt>
                <c:pt idx="3510">
                  <c:v>0.74713134765625</c:v>
                </c:pt>
                <c:pt idx="3511">
                  <c:v>0.74653625488281306</c:v>
                </c:pt>
                <c:pt idx="3512">
                  <c:v>0.7467041015625</c:v>
                </c:pt>
                <c:pt idx="3513">
                  <c:v>0.747100830078125</c:v>
                </c:pt>
                <c:pt idx="3514">
                  <c:v>0.74681091308593806</c:v>
                </c:pt>
                <c:pt idx="3515">
                  <c:v>0.7471923828125</c:v>
                </c:pt>
                <c:pt idx="3516">
                  <c:v>0.74749755859375</c:v>
                </c:pt>
                <c:pt idx="3517">
                  <c:v>0.747802734375</c:v>
                </c:pt>
                <c:pt idx="3518">
                  <c:v>0.74815368652343806</c:v>
                </c:pt>
                <c:pt idx="3519">
                  <c:v>0.74830627441406306</c:v>
                </c:pt>
                <c:pt idx="3520">
                  <c:v>0.7489013671875</c:v>
                </c:pt>
                <c:pt idx="3521">
                  <c:v>0.748443603515625</c:v>
                </c:pt>
                <c:pt idx="3522">
                  <c:v>0.748382568359375</c:v>
                </c:pt>
                <c:pt idx="3523">
                  <c:v>0.74851989746093806</c:v>
                </c:pt>
                <c:pt idx="3524">
                  <c:v>0.74827575683593806</c:v>
                </c:pt>
                <c:pt idx="3525">
                  <c:v>0.74876403808593806</c:v>
                </c:pt>
                <c:pt idx="3526">
                  <c:v>0.74894714355468806</c:v>
                </c:pt>
                <c:pt idx="3527">
                  <c:v>0.74946594238281306</c:v>
                </c:pt>
                <c:pt idx="3528">
                  <c:v>0.74900817871093806</c:v>
                </c:pt>
                <c:pt idx="3529">
                  <c:v>0.74951171875</c:v>
                </c:pt>
                <c:pt idx="3530">
                  <c:v>0.74974060058593806</c:v>
                </c:pt>
                <c:pt idx="3531">
                  <c:v>0.74998474121093806</c:v>
                </c:pt>
                <c:pt idx="3532">
                  <c:v>0.750335693359375</c:v>
                </c:pt>
                <c:pt idx="3533">
                  <c:v>0.7503662109375</c:v>
                </c:pt>
                <c:pt idx="3534">
                  <c:v>0.750152587890625</c:v>
                </c:pt>
                <c:pt idx="3535">
                  <c:v>0.75044250488281306</c:v>
                </c:pt>
                <c:pt idx="3536">
                  <c:v>0.75047302246093806</c:v>
                </c:pt>
                <c:pt idx="3537">
                  <c:v>0.75054931640625</c:v>
                </c:pt>
                <c:pt idx="3538">
                  <c:v>0.75044250488281306</c:v>
                </c:pt>
                <c:pt idx="3539">
                  <c:v>0.75074768066406306</c:v>
                </c:pt>
                <c:pt idx="3540">
                  <c:v>0.7508544921875</c:v>
                </c:pt>
                <c:pt idx="3541">
                  <c:v>0.751190185546875</c:v>
                </c:pt>
                <c:pt idx="3542">
                  <c:v>0.7513427734375</c:v>
                </c:pt>
                <c:pt idx="3543">
                  <c:v>0.75148010253906306</c:v>
                </c:pt>
                <c:pt idx="3544">
                  <c:v>0.75160217285156306</c:v>
                </c:pt>
                <c:pt idx="3545">
                  <c:v>0.75193786621093806</c:v>
                </c:pt>
                <c:pt idx="3546">
                  <c:v>0.751800537109375</c:v>
                </c:pt>
                <c:pt idx="3547">
                  <c:v>0.75187683105468806</c:v>
                </c:pt>
                <c:pt idx="3548">
                  <c:v>0.75224304199218806</c:v>
                </c:pt>
                <c:pt idx="3549">
                  <c:v>0.75242614746093806</c:v>
                </c:pt>
                <c:pt idx="3550">
                  <c:v>0.75221252441406306</c:v>
                </c:pt>
                <c:pt idx="3551">
                  <c:v>0.75273132324218806</c:v>
                </c:pt>
                <c:pt idx="3552">
                  <c:v>0.75279235839843806</c:v>
                </c:pt>
                <c:pt idx="3553">
                  <c:v>0.7528076171875</c:v>
                </c:pt>
                <c:pt idx="3554">
                  <c:v>0.75286865234375</c:v>
                </c:pt>
                <c:pt idx="3555">
                  <c:v>0.75297546386718806</c:v>
                </c:pt>
                <c:pt idx="3556">
                  <c:v>0.75318908691406306</c:v>
                </c:pt>
                <c:pt idx="3557">
                  <c:v>0.75328063964843806</c:v>
                </c:pt>
                <c:pt idx="3558">
                  <c:v>0.75347900390625</c:v>
                </c:pt>
                <c:pt idx="3559">
                  <c:v>0.75352478027343806</c:v>
                </c:pt>
                <c:pt idx="3560">
                  <c:v>0.753631591796875</c:v>
                </c:pt>
                <c:pt idx="3561">
                  <c:v>0.754241943359375</c:v>
                </c:pt>
                <c:pt idx="3562">
                  <c:v>0.75468444824218806</c:v>
                </c:pt>
                <c:pt idx="3563">
                  <c:v>0.754638671875</c:v>
                </c:pt>
                <c:pt idx="3564">
                  <c:v>0.75480651855468806</c:v>
                </c:pt>
                <c:pt idx="3565">
                  <c:v>0.75474548339843806</c:v>
                </c:pt>
                <c:pt idx="3566">
                  <c:v>0.75502014160156306</c:v>
                </c:pt>
                <c:pt idx="3567">
                  <c:v>0.7552490234375</c:v>
                </c:pt>
                <c:pt idx="3568">
                  <c:v>0.75584411621093806</c:v>
                </c:pt>
                <c:pt idx="3569">
                  <c:v>0.75614929199218806</c:v>
                </c:pt>
                <c:pt idx="3570">
                  <c:v>0.756256103515625</c:v>
                </c:pt>
                <c:pt idx="3571">
                  <c:v>0.756500244140625</c:v>
                </c:pt>
                <c:pt idx="3572">
                  <c:v>0.756439208984375</c:v>
                </c:pt>
                <c:pt idx="3573">
                  <c:v>0.75689697265625</c:v>
                </c:pt>
                <c:pt idx="3574">
                  <c:v>0.75701904296875</c:v>
                </c:pt>
                <c:pt idx="3575">
                  <c:v>0.75718688964843806</c:v>
                </c:pt>
                <c:pt idx="3576">
                  <c:v>0.757598876953125</c:v>
                </c:pt>
                <c:pt idx="3577">
                  <c:v>0.757598876953125</c:v>
                </c:pt>
                <c:pt idx="3578">
                  <c:v>0.75782775878906306</c:v>
                </c:pt>
                <c:pt idx="3579">
                  <c:v>0.75819396972656306</c:v>
                </c:pt>
                <c:pt idx="3580">
                  <c:v>0.7584228515625</c:v>
                </c:pt>
                <c:pt idx="3581">
                  <c:v>0.75834655761718806</c:v>
                </c:pt>
                <c:pt idx="3582">
                  <c:v>0.75859069824218806</c:v>
                </c:pt>
                <c:pt idx="3583">
                  <c:v>0.75852966308593806</c:v>
                </c:pt>
                <c:pt idx="3584">
                  <c:v>0.758819580078125</c:v>
                </c:pt>
                <c:pt idx="3585">
                  <c:v>0.759124755859375</c:v>
                </c:pt>
                <c:pt idx="3586">
                  <c:v>0.75923156738281306</c:v>
                </c:pt>
                <c:pt idx="3587">
                  <c:v>0.75981140136718806</c:v>
                </c:pt>
                <c:pt idx="3588">
                  <c:v>0.75944519042968806</c:v>
                </c:pt>
                <c:pt idx="3589">
                  <c:v>0.75975036621093806</c:v>
                </c:pt>
                <c:pt idx="3590">
                  <c:v>0.759613037109375</c:v>
                </c:pt>
                <c:pt idx="3591">
                  <c:v>0.75984191894531306</c:v>
                </c:pt>
                <c:pt idx="3592">
                  <c:v>0.759857177734375</c:v>
                </c:pt>
                <c:pt idx="3593">
                  <c:v>0.75987243652343806</c:v>
                </c:pt>
                <c:pt idx="3594">
                  <c:v>0.759765625</c:v>
                </c:pt>
                <c:pt idx="3595">
                  <c:v>0.759765625</c:v>
                </c:pt>
                <c:pt idx="3596">
                  <c:v>0.759796142578125</c:v>
                </c:pt>
                <c:pt idx="3597">
                  <c:v>0.76002502441406306</c:v>
                </c:pt>
                <c:pt idx="3598">
                  <c:v>0.75999450683593806</c:v>
                </c:pt>
                <c:pt idx="3599">
                  <c:v>0.760223388671875</c:v>
                </c:pt>
                <c:pt idx="3600">
                  <c:v>0.76033020019531306</c:v>
                </c:pt>
                <c:pt idx="3601">
                  <c:v>0.76036071777343806</c:v>
                </c:pt>
                <c:pt idx="3602">
                  <c:v>0.761077880859375</c:v>
                </c:pt>
                <c:pt idx="3603">
                  <c:v>0.760955810546875</c:v>
                </c:pt>
                <c:pt idx="3604">
                  <c:v>0.76104736328125</c:v>
                </c:pt>
                <c:pt idx="3605">
                  <c:v>0.7611083984375</c:v>
                </c:pt>
                <c:pt idx="3606">
                  <c:v>0.76103210449218806</c:v>
                </c:pt>
                <c:pt idx="3607">
                  <c:v>0.76109313964843806</c:v>
                </c:pt>
                <c:pt idx="3608">
                  <c:v>0.76152038574218806</c:v>
                </c:pt>
                <c:pt idx="3609">
                  <c:v>0.76164245605468806</c:v>
                </c:pt>
                <c:pt idx="3610">
                  <c:v>0.762725830078125</c:v>
                </c:pt>
                <c:pt idx="3611">
                  <c:v>0.762542724609375</c:v>
                </c:pt>
                <c:pt idx="3612">
                  <c:v>0.76231384277343806</c:v>
                </c:pt>
                <c:pt idx="3613">
                  <c:v>0.76310729980468806</c:v>
                </c:pt>
                <c:pt idx="3614">
                  <c:v>0.76295471191406306</c:v>
                </c:pt>
                <c:pt idx="3615">
                  <c:v>0.76301574707031306</c:v>
                </c:pt>
                <c:pt idx="3616">
                  <c:v>0.763092041015625</c:v>
                </c:pt>
                <c:pt idx="3617">
                  <c:v>0.763427734375</c:v>
                </c:pt>
                <c:pt idx="3618">
                  <c:v>0.76338195800781306</c:v>
                </c:pt>
                <c:pt idx="3619">
                  <c:v>0.76373291015625</c:v>
                </c:pt>
                <c:pt idx="3620">
                  <c:v>0.763824462890625</c:v>
                </c:pt>
                <c:pt idx="3621">
                  <c:v>0.763916015625</c:v>
                </c:pt>
                <c:pt idx="3622">
                  <c:v>0.76397705078125</c:v>
                </c:pt>
                <c:pt idx="3623">
                  <c:v>0.76399230957031306</c:v>
                </c:pt>
                <c:pt idx="3624">
                  <c:v>0.764190673828125</c:v>
                </c:pt>
                <c:pt idx="3625">
                  <c:v>0.764190673828125</c:v>
                </c:pt>
                <c:pt idx="3626">
                  <c:v>0.76420593261718806</c:v>
                </c:pt>
                <c:pt idx="3627">
                  <c:v>0.76454162597656306</c:v>
                </c:pt>
                <c:pt idx="3628">
                  <c:v>0.764434814453125</c:v>
                </c:pt>
                <c:pt idx="3629">
                  <c:v>0.7647705078125</c:v>
                </c:pt>
                <c:pt idx="3630">
                  <c:v>0.76478576660156306</c:v>
                </c:pt>
                <c:pt idx="3631">
                  <c:v>0.76472473144531306</c:v>
                </c:pt>
                <c:pt idx="3632">
                  <c:v>0.76481628417968806</c:v>
                </c:pt>
                <c:pt idx="3633">
                  <c:v>0.76515197753906306</c:v>
                </c:pt>
                <c:pt idx="3634">
                  <c:v>0.76518249511718806</c:v>
                </c:pt>
                <c:pt idx="3635">
                  <c:v>0.76542663574218806</c:v>
                </c:pt>
                <c:pt idx="3636">
                  <c:v>0.76557922363281306</c:v>
                </c:pt>
                <c:pt idx="3637">
                  <c:v>0.76576232910156306</c:v>
                </c:pt>
                <c:pt idx="3638">
                  <c:v>0.7657470703125</c:v>
                </c:pt>
                <c:pt idx="3639">
                  <c:v>0.76580810546875</c:v>
                </c:pt>
                <c:pt idx="3640">
                  <c:v>0.7657470703125</c:v>
                </c:pt>
                <c:pt idx="3641">
                  <c:v>0.765960693359375</c:v>
                </c:pt>
                <c:pt idx="3642">
                  <c:v>0.766082763671875</c:v>
                </c:pt>
                <c:pt idx="3643">
                  <c:v>0.76588439941406306</c:v>
                </c:pt>
                <c:pt idx="3644">
                  <c:v>0.76631164550781306</c:v>
                </c:pt>
                <c:pt idx="3645">
                  <c:v>0.76615905761718806</c:v>
                </c:pt>
                <c:pt idx="3646">
                  <c:v>0.76654052734375</c:v>
                </c:pt>
                <c:pt idx="3647">
                  <c:v>0.76643371582031306</c:v>
                </c:pt>
                <c:pt idx="3648">
                  <c:v>0.76658630371093806</c:v>
                </c:pt>
                <c:pt idx="3649">
                  <c:v>0.76695251464843806</c:v>
                </c:pt>
                <c:pt idx="3650">
                  <c:v>0.76704406738281306</c:v>
                </c:pt>
                <c:pt idx="3651">
                  <c:v>0.76715087890625</c:v>
                </c:pt>
                <c:pt idx="3652">
                  <c:v>0.767364501953125</c:v>
                </c:pt>
                <c:pt idx="3653">
                  <c:v>0.767181396484375</c:v>
                </c:pt>
                <c:pt idx="3654">
                  <c:v>0.767425537109375</c:v>
                </c:pt>
                <c:pt idx="3655">
                  <c:v>0.76759338378906306</c:v>
                </c:pt>
                <c:pt idx="3656">
                  <c:v>0.7677001953125</c:v>
                </c:pt>
                <c:pt idx="3657">
                  <c:v>0.767852783203125</c:v>
                </c:pt>
                <c:pt idx="3658">
                  <c:v>0.76765441894531306</c:v>
                </c:pt>
                <c:pt idx="3659">
                  <c:v>0.768035888671875</c:v>
                </c:pt>
                <c:pt idx="3660">
                  <c:v>0.76847839355468806</c:v>
                </c:pt>
                <c:pt idx="3661">
                  <c:v>0.768096923828125</c:v>
                </c:pt>
                <c:pt idx="3662">
                  <c:v>0.76820373535156306</c:v>
                </c:pt>
                <c:pt idx="3663">
                  <c:v>0.768310546875</c:v>
                </c:pt>
                <c:pt idx="3664">
                  <c:v>0.76823425292968806</c:v>
                </c:pt>
                <c:pt idx="3665">
                  <c:v>0.768463134765625</c:v>
                </c:pt>
                <c:pt idx="3666">
                  <c:v>0.76853942871093806</c:v>
                </c:pt>
                <c:pt idx="3667">
                  <c:v>0.76878356933593806</c:v>
                </c:pt>
                <c:pt idx="3668">
                  <c:v>0.76885986328125</c:v>
                </c:pt>
                <c:pt idx="3669">
                  <c:v>0.76904296875</c:v>
                </c:pt>
                <c:pt idx="3670">
                  <c:v>0.76899719238281306</c:v>
                </c:pt>
                <c:pt idx="3671">
                  <c:v>0.76924133300781306</c:v>
                </c:pt>
                <c:pt idx="3672">
                  <c:v>0.769195556640625</c:v>
                </c:pt>
                <c:pt idx="3673">
                  <c:v>0.76939392089843806</c:v>
                </c:pt>
                <c:pt idx="3674">
                  <c:v>0.76957702636718806</c:v>
                </c:pt>
                <c:pt idx="3675">
                  <c:v>0.769439697265625</c:v>
                </c:pt>
                <c:pt idx="3676">
                  <c:v>0.769561767578125</c:v>
                </c:pt>
                <c:pt idx="3677">
                  <c:v>0.76994323730468806</c:v>
                </c:pt>
                <c:pt idx="3678">
                  <c:v>0.76963806152343806</c:v>
                </c:pt>
                <c:pt idx="3679">
                  <c:v>0.76951599121093806</c:v>
                </c:pt>
                <c:pt idx="3680">
                  <c:v>0.76982116699218806</c:v>
                </c:pt>
                <c:pt idx="3681">
                  <c:v>0.770050048828125</c:v>
                </c:pt>
                <c:pt idx="3682">
                  <c:v>0.77015686035156306</c:v>
                </c:pt>
                <c:pt idx="3683">
                  <c:v>0.77049255371093806</c:v>
                </c:pt>
                <c:pt idx="3684">
                  <c:v>0.770477294921875</c:v>
                </c:pt>
                <c:pt idx="3685">
                  <c:v>0.770599365234375</c:v>
                </c:pt>
                <c:pt idx="3686">
                  <c:v>0.77058410644531306</c:v>
                </c:pt>
                <c:pt idx="3687">
                  <c:v>0.77069091796875</c:v>
                </c:pt>
                <c:pt idx="3688">
                  <c:v>0.77073669433593806</c:v>
                </c:pt>
                <c:pt idx="3689">
                  <c:v>0.77082824707031306</c:v>
                </c:pt>
                <c:pt idx="3690">
                  <c:v>0.77093505859375</c:v>
                </c:pt>
                <c:pt idx="3691">
                  <c:v>0.77099609375</c:v>
                </c:pt>
                <c:pt idx="3692">
                  <c:v>0.7708740234375</c:v>
                </c:pt>
                <c:pt idx="3693">
                  <c:v>0.77107238769531306</c:v>
                </c:pt>
                <c:pt idx="3694">
                  <c:v>0.7711181640625</c:v>
                </c:pt>
                <c:pt idx="3695">
                  <c:v>0.77104187011718806</c:v>
                </c:pt>
                <c:pt idx="3696">
                  <c:v>0.77122497558593806</c:v>
                </c:pt>
                <c:pt idx="3697">
                  <c:v>0.771270751953125</c:v>
                </c:pt>
                <c:pt idx="3698">
                  <c:v>0.771392822265625</c:v>
                </c:pt>
                <c:pt idx="3699">
                  <c:v>0.77153015136718806</c:v>
                </c:pt>
                <c:pt idx="3700">
                  <c:v>0.77140808105468806</c:v>
                </c:pt>
                <c:pt idx="3701">
                  <c:v>0.77159118652343806</c:v>
                </c:pt>
                <c:pt idx="3702">
                  <c:v>0.77156066894531306</c:v>
                </c:pt>
                <c:pt idx="3703">
                  <c:v>0.771575927734375</c:v>
                </c:pt>
                <c:pt idx="3704">
                  <c:v>0.77177429199218806</c:v>
                </c:pt>
                <c:pt idx="3705">
                  <c:v>0.77178955078125</c:v>
                </c:pt>
                <c:pt idx="3706">
                  <c:v>0.77180480957031306</c:v>
                </c:pt>
                <c:pt idx="3707">
                  <c:v>0.7718505859375</c:v>
                </c:pt>
                <c:pt idx="3708">
                  <c:v>0.77168273925781306</c:v>
                </c:pt>
                <c:pt idx="3709">
                  <c:v>0.772125244140625</c:v>
                </c:pt>
                <c:pt idx="3710">
                  <c:v>0.77215576171875</c:v>
                </c:pt>
                <c:pt idx="3711">
                  <c:v>0.7723388671875</c:v>
                </c:pt>
                <c:pt idx="3712">
                  <c:v>0.772369384765625</c:v>
                </c:pt>
                <c:pt idx="3713">
                  <c:v>0.772369384765625</c:v>
                </c:pt>
                <c:pt idx="3714">
                  <c:v>0.772491455078125</c:v>
                </c:pt>
                <c:pt idx="3715">
                  <c:v>0.7725830078125</c:v>
                </c:pt>
                <c:pt idx="3716">
                  <c:v>0.7724609375</c:v>
                </c:pt>
                <c:pt idx="3717">
                  <c:v>0.77272033691406306</c:v>
                </c:pt>
                <c:pt idx="3718">
                  <c:v>0.772674560546875</c:v>
                </c:pt>
                <c:pt idx="3719">
                  <c:v>0.772735595703125</c:v>
                </c:pt>
                <c:pt idx="3720">
                  <c:v>0.77278137207031306</c:v>
                </c:pt>
                <c:pt idx="3721">
                  <c:v>0.7728271484375</c:v>
                </c:pt>
                <c:pt idx="3722">
                  <c:v>0.77278137207031306</c:v>
                </c:pt>
                <c:pt idx="3723">
                  <c:v>0.772979736328125</c:v>
                </c:pt>
                <c:pt idx="3724">
                  <c:v>0.77311706542968806</c:v>
                </c:pt>
                <c:pt idx="3725">
                  <c:v>0.77317810058593806</c:v>
                </c:pt>
                <c:pt idx="3726">
                  <c:v>0.77325439453125</c:v>
                </c:pt>
                <c:pt idx="3727">
                  <c:v>0.77330017089843806</c:v>
                </c:pt>
                <c:pt idx="3728">
                  <c:v>0.7733154296875</c:v>
                </c:pt>
                <c:pt idx="3729">
                  <c:v>0.773345947265625</c:v>
                </c:pt>
                <c:pt idx="3730">
                  <c:v>0.773406982421875</c:v>
                </c:pt>
                <c:pt idx="3731">
                  <c:v>0.7734375</c:v>
                </c:pt>
                <c:pt idx="3732">
                  <c:v>0.77349853515625</c:v>
                </c:pt>
                <c:pt idx="3733">
                  <c:v>0.77354431152343806</c:v>
                </c:pt>
                <c:pt idx="3734">
                  <c:v>0.77357482910156306</c:v>
                </c:pt>
                <c:pt idx="3735">
                  <c:v>0.77363586425781306</c:v>
                </c:pt>
                <c:pt idx="3736">
                  <c:v>0.7738037109375</c:v>
                </c:pt>
                <c:pt idx="3737">
                  <c:v>0.773895263671875</c:v>
                </c:pt>
                <c:pt idx="3738">
                  <c:v>0.77384948730468806</c:v>
                </c:pt>
                <c:pt idx="3739">
                  <c:v>0.77375793457031306</c:v>
                </c:pt>
                <c:pt idx="3740">
                  <c:v>0.77400207519531306</c:v>
                </c:pt>
                <c:pt idx="3741">
                  <c:v>0.77418518066406306</c:v>
                </c:pt>
                <c:pt idx="3742">
                  <c:v>0.774261474609375</c:v>
                </c:pt>
                <c:pt idx="3743">
                  <c:v>0.774169921875</c:v>
                </c:pt>
                <c:pt idx="3744">
                  <c:v>0.774383544921875</c:v>
                </c:pt>
                <c:pt idx="3745">
                  <c:v>0.774383544921875</c:v>
                </c:pt>
                <c:pt idx="3746">
                  <c:v>0.77447509765625</c:v>
                </c:pt>
                <c:pt idx="3747">
                  <c:v>0.77455139160156306</c:v>
                </c:pt>
                <c:pt idx="3748">
                  <c:v>0.774566650390625</c:v>
                </c:pt>
                <c:pt idx="3749">
                  <c:v>0.77467346191406306</c:v>
                </c:pt>
                <c:pt idx="3750">
                  <c:v>0.774749755859375</c:v>
                </c:pt>
                <c:pt idx="3751">
                  <c:v>0.77482604980468806</c:v>
                </c:pt>
                <c:pt idx="3752">
                  <c:v>0.77485656738281306</c:v>
                </c:pt>
                <c:pt idx="3753">
                  <c:v>0.774871826171875</c:v>
                </c:pt>
                <c:pt idx="3754">
                  <c:v>0.77496337890625</c:v>
                </c:pt>
                <c:pt idx="3755">
                  <c:v>0.775054931640625</c:v>
                </c:pt>
                <c:pt idx="3756">
                  <c:v>0.77513122558593806</c:v>
                </c:pt>
                <c:pt idx="3757">
                  <c:v>0.77519226074218806</c:v>
                </c:pt>
                <c:pt idx="3758">
                  <c:v>0.77531433105468806</c:v>
                </c:pt>
                <c:pt idx="3759">
                  <c:v>0.77540588378906306</c:v>
                </c:pt>
                <c:pt idx="3760">
                  <c:v>0.775390625</c:v>
                </c:pt>
                <c:pt idx="3761">
                  <c:v>0.77543640136718806</c:v>
                </c:pt>
                <c:pt idx="3762">
                  <c:v>0.77546691894531306</c:v>
                </c:pt>
                <c:pt idx="3763">
                  <c:v>0.77558898925781306</c:v>
                </c:pt>
                <c:pt idx="3764">
                  <c:v>0.775634765625</c:v>
                </c:pt>
                <c:pt idx="3765">
                  <c:v>0.775665283203125</c:v>
                </c:pt>
                <c:pt idx="3766">
                  <c:v>0.775726318359375</c:v>
                </c:pt>
                <c:pt idx="3767">
                  <c:v>0.77586364746093806</c:v>
                </c:pt>
                <c:pt idx="3768">
                  <c:v>0.776031494140625</c:v>
                </c:pt>
                <c:pt idx="3769">
                  <c:v>0.776153564453125</c:v>
                </c:pt>
                <c:pt idx="3770">
                  <c:v>0.7762451171875</c:v>
                </c:pt>
                <c:pt idx="3771">
                  <c:v>0.776214599609375</c:v>
                </c:pt>
                <c:pt idx="3772">
                  <c:v>0.7762451171875</c:v>
                </c:pt>
                <c:pt idx="3773">
                  <c:v>0.77638244628906306</c:v>
                </c:pt>
                <c:pt idx="3774">
                  <c:v>0.77635192871093806</c:v>
                </c:pt>
                <c:pt idx="3775">
                  <c:v>0.77638244628906306</c:v>
                </c:pt>
                <c:pt idx="3776">
                  <c:v>0.77642822265625</c:v>
                </c:pt>
                <c:pt idx="3777">
                  <c:v>0.77647399902343806</c:v>
                </c:pt>
                <c:pt idx="3778">
                  <c:v>0.776580810546875</c:v>
                </c:pt>
                <c:pt idx="3779">
                  <c:v>0.77659606933593806</c:v>
                </c:pt>
                <c:pt idx="3780">
                  <c:v>0.77665710449218806</c:v>
                </c:pt>
                <c:pt idx="3781">
                  <c:v>0.77680969238281306</c:v>
                </c:pt>
                <c:pt idx="3782">
                  <c:v>0.776763916015625</c:v>
                </c:pt>
                <c:pt idx="3783">
                  <c:v>0.77677917480468806</c:v>
                </c:pt>
                <c:pt idx="3784">
                  <c:v>0.77693176269531306</c:v>
                </c:pt>
                <c:pt idx="3785">
                  <c:v>0.776947021484375</c:v>
                </c:pt>
                <c:pt idx="3786">
                  <c:v>0.77705383300781306</c:v>
                </c:pt>
                <c:pt idx="3787">
                  <c:v>0.77717590332031306</c:v>
                </c:pt>
                <c:pt idx="3788">
                  <c:v>0.77726745605468806</c:v>
                </c:pt>
                <c:pt idx="3789">
                  <c:v>0.77728271484375</c:v>
                </c:pt>
                <c:pt idx="3790">
                  <c:v>0.77732849121093806</c:v>
                </c:pt>
                <c:pt idx="3791">
                  <c:v>0.77734375</c:v>
                </c:pt>
                <c:pt idx="3792">
                  <c:v>0.77740478515625</c:v>
                </c:pt>
                <c:pt idx="3793">
                  <c:v>0.777435302734375</c:v>
                </c:pt>
                <c:pt idx="3794">
                  <c:v>0.77754211425781306</c:v>
                </c:pt>
                <c:pt idx="3795">
                  <c:v>0.77751159667968806</c:v>
                </c:pt>
                <c:pt idx="3796">
                  <c:v>0.77766418457031306</c:v>
                </c:pt>
                <c:pt idx="3797">
                  <c:v>0.77778625488281306</c:v>
                </c:pt>
                <c:pt idx="3798">
                  <c:v>0.77783203125</c:v>
                </c:pt>
                <c:pt idx="3799">
                  <c:v>0.777923583984375</c:v>
                </c:pt>
                <c:pt idx="3800">
                  <c:v>0.77801513671875</c:v>
                </c:pt>
                <c:pt idx="3801">
                  <c:v>0.77806091308593806</c:v>
                </c:pt>
                <c:pt idx="3802">
                  <c:v>0.77806091308593806</c:v>
                </c:pt>
                <c:pt idx="3803">
                  <c:v>0.77812194824218806</c:v>
                </c:pt>
                <c:pt idx="3804">
                  <c:v>0.77815246582031306</c:v>
                </c:pt>
                <c:pt idx="3805">
                  <c:v>0.77827453613281306</c:v>
                </c:pt>
                <c:pt idx="3806">
                  <c:v>0.77830505371093806</c:v>
                </c:pt>
                <c:pt idx="3807">
                  <c:v>0.778411865234375</c:v>
                </c:pt>
                <c:pt idx="3808">
                  <c:v>0.77854919433593806</c:v>
                </c:pt>
                <c:pt idx="3809">
                  <c:v>0.778472900390625</c:v>
                </c:pt>
                <c:pt idx="3810">
                  <c:v>0.77850341796875</c:v>
                </c:pt>
                <c:pt idx="3811">
                  <c:v>0.77864074707031306</c:v>
                </c:pt>
                <c:pt idx="3812">
                  <c:v>0.778717041015625</c:v>
                </c:pt>
                <c:pt idx="3813">
                  <c:v>0.778717041015625</c:v>
                </c:pt>
                <c:pt idx="3814">
                  <c:v>0.77879333496093806</c:v>
                </c:pt>
                <c:pt idx="3815">
                  <c:v>0.77880859375</c:v>
                </c:pt>
                <c:pt idx="3816">
                  <c:v>0.77888488769531306</c:v>
                </c:pt>
                <c:pt idx="3817">
                  <c:v>0.77888488769531306</c:v>
                </c:pt>
                <c:pt idx="3818">
                  <c:v>0.77891540527343806</c:v>
                </c:pt>
                <c:pt idx="3819">
                  <c:v>0.77897644042968806</c:v>
                </c:pt>
                <c:pt idx="3820">
                  <c:v>0.77903747558593806</c:v>
                </c:pt>
                <c:pt idx="3821">
                  <c:v>0.77906799316406306</c:v>
                </c:pt>
                <c:pt idx="3822">
                  <c:v>0.77911376953125</c:v>
                </c:pt>
                <c:pt idx="3823">
                  <c:v>0.7791748046875</c:v>
                </c:pt>
                <c:pt idx="3824">
                  <c:v>0.77943420410156306</c:v>
                </c:pt>
                <c:pt idx="3825">
                  <c:v>0.77934265136718806</c:v>
                </c:pt>
                <c:pt idx="3826">
                  <c:v>0.7794189453125</c:v>
                </c:pt>
                <c:pt idx="3827">
                  <c:v>0.77949523925781306</c:v>
                </c:pt>
                <c:pt idx="3828">
                  <c:v>0.779632568359375</c:v>
                </c:pt>
                <c:pt idx="3829">
                  <c:v>0.77964782714843806</c:v>
                </c:pt>
                <c:pt idx="3830">
                  <c:v>0.77970886230468806</c:v>
                </c:pt>
                <c:pt idx="3831">
                  <c:v>0.779876708984375</c:v>
                </c:pt>
                <c:pt idx="3832">
                  <c:v>0.7799072265625</c:v>
                </c:pt>
                <c:pt idx="3833">
                  <c:v>0.7799072265625</c:v>
                </c:pt>
                <c:pt idx="3834">
                  <c:v>0.77992248535156306</c:v>
                </c:pt>
                <c:pt idx="3835">
                  <c:v>0.77998352050781306</c:v>
                </c:pt>
                <c:pt idx="3836">
                  <c:v>0.780029296875</c:v>
                </c:pt>
                <c:pt idx="3837">
                  <c:v>0.78016662597656306</c:v>
                </c:pt>
                <c:pt idx="3838">
                  <c:v>0.7801513671875</c:v>
                </c:pt>
                <c:pt idx="3839">
                  <c:v>0.780181884765625</c:v>
                </c:pt>
                <c:pt idx="3840">
                  <c:v>0.78022766113281306</c:v>
                </c:pt>
                <c:pt idx="3841">
                  <c:v>0.78033447265625</c:v>
                </c:pt>
                <c:pt idx="3842">
                  <c:v>0.780487060546875</c:v>
                </c:pt>
                <c:pt idx="3843">
                  <c:v>0.780609130859375</c:v>
                </c:pt>
                <c:pt idx="3844">
                  <c:v>0.780609130859375</c:v>
                </c:pt>
                <c:pt idx="3845">
                  <c:v>0.780609130859375</c:v>
                </c:pt>
                <c:pt idx="3846">
                  <c:v>0.78076171875</c:v>
                </c:pt>
                <c:pt idx="3847">
                  <c:v>0.7808837890625</c:v>
                </c:pt>
                <c:pt idx="3848">
                  <c:v>0.78094482421875</c:v>
                </c:pt>
                <c:pt idx="3849">
                  <c:v>0.781097412109375</c:v>
                </c:pt>
                <c:pt idx="3850">
                  <c:v>0.78118896484375</c:v>
                </c:pt>
                <c:pt idx="3851">
                  <c:v>0.78126525878906306</c:v>
                </c:pt>
                <c:pt idx="3852">
                  <c:v>0.781280517578125</c:v>
                </c:pt>
                <c:pt idx="3853">
                  <c:v>0.78143310546875</c:v>
                </c:pt>
                <c:pt idx="3854">
                  <c:v>0.78155517578125</c:v>
                </c:pt>
                <c:pt idx="3855">
                  <c:v>0.781585693359375</c:v>
                </c:pt>
                <c:pt idx="3856">
                  <c:v>0.781646728515625</c:v>
                </c:pt>
                <c:pt idx="3857">
                  <c:v>0.78173828125</c:v>
                </c:pt>
                <c:pt idx="3858">
                  <c:v>0.78173828125</c:v>
                </c:pt>
                <c:pt idx="3859">
                  <c:v>0.78193664550781306</c:v>
                </c:pt>
                <c:pt idx="3860">
                  <c:v>0.782012939453125</c:v>
                </c:pt>
                <c:pt idx="3861">
                  <c:v>0.782073974609375</c:v>
                </c:pt>
                <c:pt idx="3862">
                  <c:v>0.782135009765625</c:v>
                </c:pt>
                <c:pt idx="3863">
                  <c:v>0.78215026855468806</c:v>
                </c:pt>
                <c:pt idx="3864">
                  <c:v>0.7822265625</c:v>
                </c:pt>
                <c:pt idx="3865">
                  <c:v>0.78224182128906306</c:v>
                </c:pt>
                <c:pt idx="3866">
                  <c:v>0.78228759765625</c:v>
                </c:pt>
                <c:pt idx="3867">
                  <c:v>0.78239440917968806</c:v>
                </c:pt>
                <c:pt idx="3868">
                  <c:v>0.78239440917968806</c:v>
                </c:pt>
                <c:pt idx="3869">
                  <c:v>0.78251647949218806</c:v>
                </c:pt>
                <c:pt idx="3870">
                  <c:v>0.78253173828125</c:v>
                </c:pt>
                <c:pt idx="3871">
                  <c:v>0.78254699707031306</c:v>
                </c:pt>
                <c:pt idx="3872">
                  <c:v>0.7825927734375</c:v>
                </c:pt>
                <c:pt idx="3873">
                  <c:v>0.78266906738281306</c:v>
                </c:pt>
                <c:pt idx="3874">
                  <c:v>0.78269958496093806</c:v>
                </c:pt>
                <c:pt idx="3875">
                  <c:v>0.78273010253906306</c:v>
                </c:pt>
                <c:pt idx="3876">
                  <c:v>0.78277587890625</c:v>
                </c:pt>
                <c:pt idx="3877">
                  <c:v>0.78285217285156306</c:v>
                </c:pt>
                <c:pt idx="3878">
                  <c:v>0.78289794921875</c:v>
                </c:pt>
                <c:pt idx="3879">
                  <c:v>0.78294372558593806</c:v>
                </c:pt>
                <c:pt idx="3880">
                  <c:v>0.78300476074218806</c:v>
                </c:pt>
                <c:pt idx="3881">
                  <c:v>0.78314208984375</c:v>
                </c:pt>
                <c:pt idx="3882">
                  <c:v>0.78318786621093806</c:v>
                </c:pt>
                <c:pt idx="3883">
                  <c:v>0.783203125</c:v>
                </c:pt>
                <c:pt idx="3884">
                  <c:v>0.783233642578125</c:v>
                </c:pt>
                <c:pt idx="3885">
                  <c:v>0.783294677734375</c:v>
                </c:pt>
                <c:pt idx="3886">
                  <c:v>0.78337097167968806</c:v>
                </c:pt>
                <c:pt idx="3887">
                  <c:v>0.783538818359375</c:v>
                </c:pt>
                <c:pt idx="3888">
                  <c:v>0.783538818359375</c:v>
                </c:pt>
                <c:pt idx="3889">
                  <c:v>0.78367614746093806</c:v>
                </c:pt>
                <c:pt idx="3890">
                  <c:v>0.78370666503906306</c:v>
                </c:pt>
                <c:pt idx="3891">
                  <c:v>0.78379821777343806</c:v>
                </c:pt>
                <c:pt idx="3892">
                  <c:v>0.78379821777343806</c:v>
                </c:pt>
                <c:pt idx="3893">
                  <c:v>0.78382873535156306</c:v>
                </c:pt>
                <c:pt idx="3894">
                  <c:v>0.78387451171875</c:v>
                </c:pt>
                <c:pt idx="3895">
                  <c:v>0.78392028808593806</c:v>
                </c:pt>
                <c:pt idx="3896">
                  <c:v>0.78392028808593806</c:v>
                </c:pt>
                <c:pt idx="3897">
                  <c:v>0.784027099609375</c:v>
                </c:pt>
                <c:pt idx="3898">
                  <c:v>0.78401184082031306</c:v>
                </c:pt>
                <c:pt idx="3899">
                  <c:v>0.78428649902343806</c:v>
                </c:pt>
                <c:pt idx="3900">
                  <c:v>0.78424072265625</c:v>
                </c:pt>
                <c:pt idx="3901">
                  <c:v>0.784454345703125</c:v>
                </c:pt>
                <c:pt idx="3902">
                  <c:v>0.78450012207031306</c:v>
                </c:pt>
                <c:pt idx="3903">
                  <c:v>0.78456115722656306</c:v>
                </c:pt>
                <c:pt idx="3904">
                  <c:v>0.78456115722656306</c:v>
                </c:pt>
                <c:pt idx="3905">
                  <c:v>0.78460693359375</c:v>
                </c:pt>
                <c:pt idx="3906">
                  <c:v>0.78465270996093806</c:v>
                </c:pt>
                <c:pt idx="3907">
                  <c:v>0.78471374511718806</c:v>
                </c:pt>
                <c:pt idx="3908">
                  <c:v>0.78477478027343806</c:v>
                </c:pt>
                <c:pt idx="3909">
                  <c:v>0.78480529785156306</c:v>
                </c:pt>
                <c:pt idx="3910">
                  <c:v>0.78486633300781306</c:v>
                </c:pt>
                <c:pt idx="3911">
                  <c:v>0.78492736816406306</c:v>
                </c:pt>
                <c:pt idx="3912">
                  <c:v>0.785064697265625</c:v>
                </c:pt>
                <c:pt idx="3913">
                  <c:v>0.78507995605468806</c:v>
                </c:pt>
                <c:pt idx="3914">
                  <c:v>0.785125732421875</c:v>
                </c:pt>
                <c:pt idx="3915">
                  <c:v>0.78520202636718806</c:v>
                </c:pt>
                <c:pt idx="3916">
                  <c:v>0.785247802734375</c:v>
                </c:pt>
                <c:pt idx="3917">
                  <c:v>0.785247802734375</c:v>
                </c:pt>
                <c:pt idx="3918">
                  <c:v>0.785308837890625</c:v>
                </c:pt>
                <c:pt idx="3919">
                  <c:v>0.78489685058593806</c:v>
                </c:pt>
                <c:pt idx="3920">
                  <c:v>0.785400390625</c:v>
                </c:pt>
                <c:pt idx="3921">
                  <c:v>0.78546142578125</c:v>
                </c:pt>
                <c:pt idx="3922">
                  <c:v>0.78550720214843806</c:v>
                </c:pt>
                <c:pt idx="3923">
                  <c:v>0.78572082519531306</c:v>
                </c:pt>
                <c:pt idx="3924">
                  <c:v>0.785858154296875</c:v>
                </c:pt>
                <c:pt idx="3925">
                  <c:v>0.78590393066406306</c:v>
                </c:pt>
                <c:pt idx="3926">
                  <c:v>0.78599548339843806</c:v>
                </c:pt>
                <c:pt idx="3927">
                  <c:v>0.78596496582031306</c:v>
                </c:pt>
                <c:pt idx="3928">
                  <c:v>0.78611755371093806</c:v>
                </c:pt>
                <c:pt idx="3929">
                  <c:v>0.78619384765625</c:v>
                </c:pt>
                <c:pt idx="3930">
                  <c:v>0.78620910644531306</c:v>
                </c:pt>
                <c:pt idx="3931">
                  <c:v>0.7862548828125</c:v>
                </c:pt>
                <c:pt idx="3932">
                  <c:v>0.7862548828125</c:v>
                </c:pt>
                <c:pt idx="3933">
                  <c:v>0.786376953125</c:v>
                </c:pt>
                <c:pt idx="3934">
                  <c:v>0.78639221191406306</c:v>
                </c:pt>
                <c:pt idx="3935">
                  <c:v>0.7864990234375</c:v>
                </c:pt>
                <c:pt idx="3936">
                  <c:v>0.786468505859375</c:v>
                </c:pt>
                <c:pt idx="3937">
                  <c:v>0.78654479980468806</c:v>
                </c:pt>
                <c:pt idx="3938">
                  <c:v>0.786773681640625</c:v>
                </c:pt>
                <c:pt idx="3939">
                  <c:v>0.786773681640625</c:v>
                </c:pt>
                <c:pt idx="3940">
                  <c:v>0.78684997558593806</c:v>
                </c:pt>
                <c:pt idx="3941">
                  <c:v>0.787078857421875</c:v>
                </c:pt>
                <c:pt idx="3942">
                  <c:v>0.7869873046875</c:v>
                </c:pt>
                <c:pt idx="3943">
                  <c:v>0.787078857421875</c:v>
                </c:pt>
                <c:pt idx="3944">
                  <c:v>0.78717041015625</c:v>
                </c:pt>
                <c:pt idx="3945">
                  <c:v>0.78717041015625</c:v>
                </c:pt>
                <c:pt idx="3946">
                  <c:v>0.78724670410156306</c:v>
                </c:pt>
                <c:pt idx="3947">
                  <c:v>0.78733825683593806</c:v>
                </c:pt>
                <c:pt idx="3948">
                  <c:v>0.78746032714843806</c:v>
                </c:pt>
                <c:pt idx="3949">
                  <c:v>0.78749084472656306</c:v>
                </c:pt>
                <c:pt idx="3950">
                  <c:v>0.78758239746093806</c:v>
                </c:pt>
                <c:pt idx="3951">
                  <c:v>0.78755187988281306</c:v>
                </c:pt>
                <c:pt idx="3952">
                  <c:v>0.78761291503906306</c:v>
                </c:pt>
                <c:pt idx="3953">
                  <c:v>0.787689208984375</c:v>
                </c:pt>
                <c:pt idx="3954">
                  <c:v>0.787841796875</c:v>
                </c:pt>
                <c:pt idx="3955">
                  <c:v>0.78779602050781306</c:v>
                </c:pt>
                <c:pt idx="3956">
                  <c:v>0.78788757324218806</c:v>
                </c:pt>
                <c:pt idx="3957">
                  <c:v>0.78790283203125</c:v>
                </c:pt>
                <c:pt idx="3958">
                  <c:v>0.78804016113281306</c:v>
                </c:pt>
                <c:pt idx="3959">
                  <c:v>0.78813171386718806</c:v>
                </c:pt>
                <c:pt idx="3960">
                  <c:v>0.7882080078125</c:v>
                </c:pt>
                <c:pt idx="3961">
                  <c:v>0.788360595703125</c:v>
                </c:pt>
                <c:pt idx="3962">
                  <c:v>0.78840637207031306</c:v>
                </c:pt>
                <c:pt idx="3963">
                  <c:v>0.78837585449218806</c:v>
                </c:pt>
                <c:pt idx="3964">
                  <c:v>0.78840637207031306</c:v>
                </c:pt>
                <c:pt idx="3965">
                  <c:v>0.78852844238281306</c:v>
                </c:pt>
                <c:pt idx="3966">
                  <c:v>0.78863525390625</c:v>
                </c:pt>
                <c:pt idx="3967">
                  <c:v>0.7886962890625</c:v>
                </c:pt>
                <c:pt idx="3968">
                  <c:v>0.7886962890625</c:v>
                </c:pt>
                <c:pt idx="3969">
                  <c:v>0.788818359375</c:v>
                </c:pt>
                <c:pt idx="3970">
                  <c:v>0.788787841796875</c:v>
                </c:pt>
                <c:pt idx="3971">
                  <c:v>0.78892517089843806</c:v>
                </c:pt>
                <c:pt idx="3972">
                  <c:v>0.78887939453125</c:v>
                </c:pt>
                <c:pt idx="3973">
                  <c:v>0.788970947265625</c:v>
                </c:pt>
                <c:pt idx="3974">
                  <c:v>0.78912353515625</c:v>
                </c:pt>
                <c:pt idx="3975">
                  <c:v>0.78924560546875</c:v>
                </c:pt>
                <c:pt idx="3976">
                  <c:v>0.789215087890625</c:v>
                </c:pt>
                <c:pt idx="3977">
                  <c:v>0.78932189941406306</c:v>
                </c:pt>
                <c:pt idx="3978">
                  <c:v>0.789337158203125</c:v>
                </c:pt>
                <c:pt idx="3979">
                  <c:v>0.7894287109375</c:v>
                </c:pt>
                <c:pt idx="3980">
                  <c:v>0.78950500488281306</c:v>
                </c:pt>
                <c:pt idx="3981">
                  <c:v>0.789642333984375</c:v>
                </c:pt>
                <c:pt idx="3982">
                  <c:v>0.7896728515625</c:v>
                </c:pt>
                <c:pt idx="3983">
                  <c:v>0.78977966308593806</c:v>
                </c:pt>
                <c:pt idx="3984">
                  <c:v>0.78987121582031306</c:v>
                </c:pt>
                <c:pt idx="3985">
                  <c:v>0.78984069824218806</c:v>
                </c:pt>
                <c:pt idx="3986">
                  <c:v>0.78993225097656306</c:v>
                </c:pt>
                <c:pt idx="3987">
                  <c:v>0.790008544921875</c:v>
                </c:pt>
                <c:pt idx="3988">
                  <c:v>0.789947509765625</c:v>
                </c:pt>
                <c:pt idx="3989">
                  <c:v>0.7901611328125</c:v>
                </c:pt>
                <c:pt idx="3990">
                  <c:v>0.7901611328125</c:v>
                </c:pt>
                <c:pt idx="3991">
                  <c:v>0.79026794433593806</c:v>
                </c:pt>
                <c:pt idx="3992">
                  <c:v>0.79026794433593806</c:v>
                </c:pt>
                <c:pt idx="3993">
                  <c:v>0.7904052734375</c:v>
                </c:pt>
                <c:pt idx="3994">
                  <c:v>0.79042053222656306</c:v>
                </c:pt>
                <c:pt idx="3995">
                  <c:v>0.79054260253906306</c:v>
                </c:pt>
                <c:pt idx="3996">
                  <c:v>0.790557861328125</c:v>
                </c:pt>
                <c:pt idx="3997">
                  <c:v>0.79060363769531306</c:v>
                </c:pt>
                <c:pt idx="3998">
                  <c:v>0.79071044921875</c:v>
                </c:pt>
                <c:pt idx="3999">
                  <c:v>0.79071044921875</c:v>
                </c:pt>
                <c:pt idx="4000">
                  <c:v>0.790863037109375</c:v>
                </c:pt>
                <c:pt idx="4001">
                  <c:v>0.79081726074218806</c:v>
                </c:pt>
                <c:pt idx="4002">
                  <c:v>0.79087829589843806</c:v>
                </c:pt>
                <c:pt idx="4003">
                  <c:v>0.79093933105468806</c:v>
                </c:pt>
                <c:pt idx="4004">
                  <c:v>0.791107177734375</c:v>
                </c:pt>
                <c:pt idx="4005">
                  <c:v>0.791107177734375</c:v>
                </c:pt>
                <c:pt idx="4006">
                  <c:v>0.79118347167968806</c:v>
                </c:pt>
                <c:pt idx="4007">
                  <c:v>0.79121398925781306</c:v>
                </c:pt>
                <c:pt idx="4008">
                  <c:v>0.791229248046875</c:v>
                </c:pt>
                <c:pt idx="4009">
                  <c:v>0.7913818359375</c:v>
                </c:pt>
                <c:pt idx="4010">
                  <c:v>0.79139709472656306</c:v>
                </c:pt>
                <c:pt idx="4011">
                  <c:v>0.791412353515625</c:v>
                </c:pt>
                <c:pt idx="4012">
                  <c:v>0.79156494140625</c:v>
                </c:pt>
                <c:pt idx="4013">
                  <c:v>0.79173278808593806</c:v>
                </c:pt>
                <c:pt idx="4014">
                  <c:v>0.791656494140625</c:v>
                </c:pt>
                <c:pt idx="4015">
                  <c:v>0.791778564453125</c:v>
                </c:pt>
                <c:pt idx="4016">
                  <c:v>0.79185485839843806</c:v>
                </c:pt>
                <c:pt idx="4017">
                  <c:v>0.79188537597656306</c:v>
                </c:pt>
                <c:pt idx="4018">
                  <c:v>0.791961669921875</c:v>
                </c:pt>
                <c:pt idx="4019">
                  <c:v>0.79197692871093806</c:v>
                </c:pt>
                <c:pt idx="4020">
                  <c:v>0.79206848144531306</c:v>
                </c:pt>
                <c:pt idx="4021">
                  <c:v>0.79209899902343806</c:v>
                </c:pt>
                <c:pt idx="4022">
                  <c:v>0.79206848144531306</c:v>
                </c:pt>
                <c:pt idx="4023">
                  <c:v>0.79231262207031306</c:v>
                </c:pt>
                <c:pt idx="4024">
                  <c:v>0.79228210449218806</c:v>
                </c:pt>
                <c:pt idx="4025">
                  <c:v>0.792327880859375</c:v>
                </c:pt>
                <c:pt idx="4026">
                  <c:v>0.79229736328125</c:v>
                </c:pt>
                <c:pt idx="4027">
                  <c:v>0.79252624511718806</c:v>
                </c:pt>
                <c:pt idx="4028">
                  <c:v>0.79248046875</c:v>
                </c:pt>
                <c:pt idx="4029">
                  <c:v>0.7926025390625</c:v>
                </c:pt>
                <c:pt idx="4030">
                  <c:v>0.792633056640625</c:v>
                </c:pt>
                <c:pt idx="4031">
                  <c:v>0.79273986816406306</c:v>
                </c:pt>
                <c:pt idx="4032">
                  <c:v>0.792816162109375</c:v>
                </c:pt>
                <c:pt idx="4033">
                  <c:v>0.79278564453125</c:v>
                </c:pt>
                <c:pt idx="4034">
                  <c:v>0.79286193847656306</c:v>
                </c:pt>
                <c:pt idx="4035">
                  <c:v>0.79298400878906306</c:v>
                </c:pt>
                <c:pt idx="4036">
                  <c:v>0.792877197265625</c:v>
                </c:pt>
                <c:pt idx="4037">
                  <c:v>0.7930908203125</c:v>
                </c:pt>
                <c:pt idx="4038">
                  <c:v>0.7930908203125</c:v>
                </c:pt>
                <c:pt idx="4039">
                  <c:v>0.79319763183593806</c:v>
                </c:pt>
                <c:pt idx="4040">
                  <c:v>0.79335021972656306</c:v>
                </c:pt>
                <c:pt idx="4041">
                  <c:v>0.79335021972656306</c:v>
                </c:pt>
                <c:pt idx="4042">
                  <c:v>0.793426513671875</c:v>
                </c:pt>
              </c:numCache>
            </c:numRef>
          </c:yVal>
          <c:smooth val="1"/>
          <c:extLst>
            <c:ext xmlns:c16="http://schemas.microsoft.com/office/drawing/2014/chart" uri="{C3380CC4-5D6E-409C-BE32-E72D297353CC}">
              <c16:uniqueId val="{00000002-DC52-4730-8AD8-BC2C7C9CA8EA}"/>
            </c:ext>
          </c:extLst>
        </c:ser>
        <c:dLbls>
          <c:showLegendKey val="0"/>
          <c:showVal val="0"/>
          <c:showCatName val="0"/>
          <c:showSerName val="0"/>
          <c:showPercent val="0"/>
          <c:showBubbleSize val="0"/>
        </c:dLbls>
        <c:axId val="1556397551"/>
        <c:axId val="1556397967"/>
      </c:scatterChart>
      <c:valAx>
        <c:axId val="1556397551"/>
        <c:scaling>
          <c:orientation val="minMax"/>
          <c:max val="0.5"/>
          <c:min val="0.45600000000000002"/>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F400]h:mm:ss\ AM/PM" sourceLinked="1"/>
        <c:majorTickMark val="none"/>
        <c:minorTickMark val="none"/>
        <c:tickLblPos val="nextTo"/>
        <c:crossAx val="1556397967"/>
        <c:crosses val="autoZero"/>
        <c:crossBetween val="midCat"/>
      </c:valAx>
      <c:valAx>
        <c:axId val="1556397967"/>
        <c:scaling>
          <c:orientation val="minMax"/>
          <c:min val="0.65000000000000013"/>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HFA Output (V)</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556397551"/>
        <c:crosses val="autoZero"/>
        <c:crossBetween val="midCat"/>
      </c:valAx>
      <c:spPr>
        <a:noFill/>
        <a:ln>
          <a:noFill/>
        </a:ln>
        <a:effectLst/>
      </c:spPr>
    </c:plotArea>
    <c:legend>
      <c:legendPos val="r"/>
      <c:layout>
        <c:manualLayout>
          <c:xMode val="edge"/>
          <c:yMode val="edge"/>
          <c:x val="7.2168751599500647E-2"/>
          <c:y val="0.64220492977653643"/>
          <c:w val="0.23922001578562541"/>
          <c:h val="0.183524787807476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diagrams/_rels/data2.xml.rels><?xml version="1.0" encoding="UTF-8" standalone="yes"?>
<Relationships xmlns="http://schemas.openxmlformats.org/package/2006/relationships"><Relationship Id="rId1" Type="http://schemas.openxmlformats.org/officeDocument/2006/relationships/image" Target="../media/image10.png"/></Relationships>
</file>

<file path=ppt/diagrams/_rels/data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7.png"/></Relationships>
</file>

<file path=ppt/diagrams/_rels/data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diagrams/_rels/drawing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5" Type="http://schemas.openxmlformats.org/officeDocument/2006/relationships/image" Target="../media/image28.png"/><Relationship Id="rId4" Type="http://schemas.openxmlformats.org/officeDocument/2006/relationships/image" Target="../media/image2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362A10-739A-42C9-BD76-FF4DCF72AD9B}" type="doc">
      <dgm:prSet loTypeId="urn:microsoft.com/office/officeart/2008/layout/AscendingPictureAccentProcess" loCatId="process" qsTypeId="urn:microsoft.com/office/officeart/2005/8/quickstyle/simple1" qsCatId="simple" csTypeId="urn:microsoft.com/office/officeart/2005/8/colors/accent1_2" csCatId="accent1" phldr="1"/>
      <dgm:spPr/>
    </dgm:pt>
    <dgm:pt modelId="{60E2831F-4D09-46ED-AF8C-FCDD7EED4694}">
      <dgm:prSet phldrT="[Text]"/>
      <dgm:spPr/>
      <dgm:t>
        <a:bodyPr/>
        <a:lstStyle/>
        <a:p>
          <a:r>
            <a:rPr lang="en-US" dirty="0"/>
            <a:t>IRVE</a:t>
          </a:r>
        </a:p>
      </dgm:t>
    </dgm:pt>
    <dgm:pt modelId="{AF9C985F-D768-40B5-86C1-D414E7717F0C}" type="parTrans" cxnId="{384A6FE1-2493-49AA-9AA6-2074CD173413}">
      <dgm:prSet/>
      <dgm:spPr/>
      <dgm:t>
        <a:bodyPr/>
        <a:lstStyle/>
        <a:p>
          <a:endParaRPr lang="en-US"/>
        </a:p>
      </dgm:t>
    </dgm:pt>
    <dgm:pt modelId="{ED844CDE-AB36-4157-BF60-EF8D12E462AF}" type="sibTrans" cxnId="{384A6FE1-2493-49AA-9AA6-2074CD173413}">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t>
        <a:bodyPr/>
        <a:lstStyle/>
        <a:p>
          <a:endParaRPr lang="en-US"/>
        </a:p>
      </dgm:t>
      <dgm:extLst>
        <a:ext uri="{E40237B7-FDA0-4F09-8148-C483321AD2D9}">
          <dgm14:cNvPr xmlns:dgm14="http://schemas.microsoft.com/office/drawing/2010/diagram" id="0" name="" descr="IRVE-3 flight hardware test sounding rocket">
            <a:extLst>
              <a:ext uri="{FF2B5EF4-FFF2-40B4-BE49-F238E27FC236}">
                <a16:creationId xmlns:a16="http://schemas.microsoft.com/office/drawing/2014/main" id="{2B250013-0A6E-2A78-D111-193E972F478B}"/>
              </a:ext>
            </a:extLst>
          </dgm14:cNvPr>
        </a:ext>
      </dgm:extLst>
    </dgm:pt>
    <dgm:pt modelId="{08176F74-CCA0-4528-99DB-7E1A1F898768}">
      <dgm:prSet phldrT="[Text]"/>
      <dgm:spPr/>
      <dgm:t>
        <a:bodyPr/>
        <a:lstStyle/>
        <a:p>
          <a:r>
            <a:rPr lang="en-US" dirty="0"/>
            <a:t>LOFTID</a:t>
          </a:r>
        </a:p>
      </dgm:t>
    </dgm:pt>
    <dgm:pt modelId="{775A6B09-5F28-4A49-A79C-9FED032C05D5}" type="parTrans" cxnId="{88A2651D-2585-42B4-B775-AD323A9899C9}">
      <dgm:prSet/>
      <dgm:spPr/>
      <dgm:t>
        <a:bodyPr/>
        <a:lstStyle/>
        <a:p>
          <a:endParaRPr lang="en-US"/>
        </a:p>
      </dgm:t>
    </dgm:pt>
    <dgm:pt modelId="{A9C74A33-6B8F-4559-ADE3-1B056417E655}" type="sibTrans" cxnId="{88A2651D-2585-42B4-B775-AD323A9899C9}">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en-US"/>
        </a:p>
      </dgm:t>
      <dgm:extLst>
        <a:ext uri="{E40237B7-FDA0-4F09-8148-C483321AD2D9}">
          <dgm14:cNvPr xmlns:dgm14="http://schemas.microsoft.com/office/drawing/2010/diagram" id="0" name="" descr="A person standing underneath a disk-like cone structure with straps connecting a set of circular tubes. A silver metal stand props the device up, and the person under sits on a small ladder examining wiring.">
            <a:extLst>
              <a:ext uri="{FF2B5EF4-FFF2-40B4-BE49-F238E27FC236}">
                <a16:creationId xmlns:a16="http://schemas.microsoft.com/office/drawing/2014/main" id="{1517923C-E215-AAAA-C58A-8DEFD60BFF93}"/>
              </a:ext>
            </a:extLst>
          </dgm14:cNvPr>
        </a:ext>
      </dgm:extLst>
    </dgm:pt>
    <dgm:pt modelId="{F10D7659-940A-43A6-8C2F-1DE01BE27775}" type="pres">
      <dgm:prSet presAssocID="{C5362A10-739A-42C9-BD76-FF4DCF72AD9B}" presName="Name0" presStyleCnt="0">
        <dgm:presLayoutVars>
          <dgm:chMax val="7"/>
          <dgm:chPref val="7"/>
          <dgm:dir/>
        </dgm:presLayoutVars>
      </dgm:prSet>
      <dgm:spPr/>
    </dgm:pt>
    <dgm:pt modelId="{8A8F179B-6759-4E8F-A0CD-54A509178A3B}" type="pres">
      <dgm:prSet presAssocID="{C5362A10-739A-42C9-BD76-FF4DCF72AD9B}" presName="dot1" presStyleLbl="alignNode1" presStyleIdx="0" presStyleCnt="10"/>
      <dgm:spPr/>
    </dgm:pt>
    <dgm:pt modelId="{73A7F02D-11D2-40CD-8DA0-D49738FE77D8}" type="pres">
      <dgm:prSet presAssocID="{C5362A10-739A-42C9-BD76-FF4DCF72AD9B}" presName="dot2" presStyleLbl="alignNode1" presStyleIdx="1" presStyleCnt="10" custLinFactX="-49368" custLinFactY="59635" custLinFactNeighborX="-100000" custLinFactNeighborY="100000"/>
      <dgm:spPr/>
    </dgm:pt>
    <dgm:pt modelId="{1D661D84-74AC-4C77-84CB-01D44C662228}" type="pres">
      <dgm:prSet presAssocID="{C5362A10-739A-42C9-BD76-FF4DCF72AD9B}" presName="dot3" presStyleLbl="alignNode1" presStyleIdx="2" presStyleCnt="10" custLinFactX="-87004" custLinFactY="70776" custLinFactNeighborX="-100000" custLinFactNeighborY="100000"/>
      <dgm:spPr/>
    </dgm:pt>
    <dgm:pt modelId="{3FDFD12E-A9F8-4AA7-8F6B-5B2A358FF343}" type="pres">
      <dgm:prSet presAssocID="{C5362A10-739A-42C9-BD76-FF4DCF72AD9B}" presName="dotArrow1" presStyleLbl="alignNode1" presStyleIdx="3" presStyleCnt="10"/>
      <dgm:spPr/>
    </dgm:pt>
    <dgm:pt modelId="{185121AC-F403-487A-BD5D-19B5CDCA2B74}" type="pres">
      <dgm:prSet presAssocID="{C5362A10-739A-42C9-BD76-FF4DCF72AD9B}" presName="dotArrow2" presStyleLbl="alignNode1" presStyleIdx="4" presStyleCnt="10"/>
      <dgm:spPr/>
    </dgm:pt>
    <dgm:pt modelId="{E197D0E9-4A4D-4304-BB09-C6989FE810A8}" type="pres">
      <dgm:prSet presAssocID="{C5362A10-739A-42C9-BD76-FF4DCF72AD9B}" presName="dotArrow3" presStyleLbl="alignNode1" presStyleIdx="5" presStyleCnt="10"/>
      <dgm:spPr/>
    </dgm:pt>
    <dgm:pt modelId="{CD26F1C9-3B39-4F8E-8A2B-457CADE69D77}" type="pres">
      <dgm:prSet presAssocID="{C5362A10-739A-42C9-BD76-FF4DCF72AD9B}" presName="dotArrow4" presStyleLbl="alignNode1" presStyleIdx="6" presStyleCnt="10"/>
      <dgm:spPr/>
    </dgm:pt>
    <dgm:pt modelId="{A55A08D1-11A2-45A0-B572-FC39A01F9541}" type="pres">
      <dgm:prSet presAssocID="{C5362A10-739A-42C9-BD76-FF4DCF72AD9B}" presName="dotArrow5" presStyleLbl="alignNode1" presStyleIdx="7" presStyleCnt="10"/>
      <dgm:spPr/>
    </dgm:pt>
    <dgm:pt modelId="{72D22E28-124A-49B4-8D92-9831605D2FE7}" type="pres">
      <dgm:prSet presAssocID="{C5362A10-739A-42C9-BD76-FF4DCF72AD9B}" presName="dotArrow6" presStyleLbl="alignNode1" presStyleIdx="8" presStyleCnt="10"/>
      <dgm:spPr/>
    </dgm:pt>
    <dgm:pt modelId="{33DA767A-C297-4ACE-9DE5-2694375D243A}" type="pres">
      <dgm:prSet presAssocID="{C5362A10-739A-42C9-BD76-FF4DCF72AD9B}" presName="dotArrow7" presStyleLbl="alignNode1" presStyleIdx="9" presStyleCnt="10"/>
      <dgm:spPr/>
    </dgm:pt>
    <dgm:pt modelId="{8F4E507F-4034-4C1B-B7AA-2849947CCE55}" type="pres">
      <dgm:prSet presAssocID="{60E2831F-4D09-46ED-AF8C-FCDD7EED4694}" presName="parTx1" presStyleLbl="node1" presStyleIdx="0" presStyleCnt="2" custLinFactNeighborX="-1113" custLinFactNeighborY="3710"/>
      <dgm:spPr/>
    </dgm:pt>
    <dgm:pt modelId="{91C6E7E4-ACDA-4FCB-AE6A-622C3B8FCBFB}" type="pres">
      <dgm:prSet presAssocID="{ED844CDE-AB36-4157-BF60-EF8D12E462AF}" presName="picture1" presStyleCnt="0"/>
      <dgm:spPr/>
    </dgm:pt>
    <dgm:pt modelId="{5E16EB6B-5426-46D0-977B-279F44B402EB}" type="pres">
      <dgm:prSet presAssocID="{ED844CDE-AB36-4157-BF60-EF8D12E462AF}" presName="imageRepeatNode" presStyleLbl="fgImgPlace1" presStyleIdx="0" presStyleCnt="2" custScaleX="120415" custScaleY="122917" custLinFactNeighborX="-25072" custLinFactNeighborY="19843"/>
      <dgm:spPr/>
    </dgm:pt>
    <dgm:pt modelId="{25FC7A15-5ED0-40EC-8CE1-32624F49D200}" type="pres">
      <dgm:prSet presAssocID="{08176F74-CCA0-4528-99DB-7E1A1F898768}" presName="parTx2" presStyleLbl="node1" presStyleIdx="1" presStyleCnt="2" custScaleX="70811" custScaleY="95722" custLinFactNeighborX="6747"/>
      <dgm:spPr/>
    </dgm:pt>
    <dgm:pt modelId="{3414DC9E-CB76-449F-A27D-9F7DCE463713}" type="pres">
      <dgm:prSet presAssocID="{A9C74A33-6B8F-4559-ADE3-1B056417E655}" presName="picture2" presStyleCnt="0"/>
      <dgm:spPr/>
    </dgm:pt>
    <dgm:pt modelId="{0C8A4ED9-B084-4F54-9F55-0B831D32032B}" type="pres">
      <dgm:prSet presAssocID="{A9C74A33-6B8F-4559-ADE3-1B056417E655}" presName="imageRepeatNode" presStyleLbl="fgImgPlace1" presStyleIdx="1" presStyleCnt="2" custScaleX="141538" custScaleY="142656" custLinFactNeighborX="-4454" custLinFactNeighborY="11405"/>
      <dgm:spPr/>
    </dgm:pt>
  </dgm:ptLst>
  <dgm:cxnLst>
    <dgm:cxn modelId="{CC15F901-FE22-4D6B-A98D-43AB8893785A}" type="presOf" srcId="{ED844CDE-AB36-4157-BF60-EF8D12E462AF}" destId="{5E16EB6B-5426-46D0-977B-279F44B402EB}" srcOrd="0" destOrd="0" presId="urn:microsoft.com/office/officeart/2008/layout/AscendingPictureAccentProcess"/>
    <dgm:cxn modelId="{88A2651D-2585-42B4-B775-AD323A9899C9}" srcId="{C5362A10-739A-42C9-BD76-FF4DCF72AD9B}" destId="{08176F74-CCA0-4528-99DB-7E1A1F898768}" srcOrd="1" destOrd="0" parTransId="{775A6B09-5F28-4A49-A79C-9FED032C05D5}" sibTransId="{A9C74A33-6B8F-4559-ADE3-1B056417E655}"/>
    <dgm:cxn modelId="{CB56CC30-BE94-448A-98CE-58EF7113083C}" type="presOf" srcId="{A9C74A33-6B8F-4559-ADE3-1B056417E655}" destId="{0C8A4ED9-B084-4F54-9F55-0B831D32032B}" srcOrd="0" destOrd="0" presId="urn:microsoft.com/office/officeart/2008/layout/AscendingPictureAccentProcess"/>
    <dgm:cxn modelId="{7DB10B5E-BA37-4A02-9C75-1D7086D83ECA}" type="presOf" srcId="{08176F74-CCA0-4528-99DB-7E1A1F898768}" destId="{25FC7A15-5ED0-40EC-8CE1-32624F49D200}" srcOrd="0" destOrd="0" presId="urn:microsoft.com/office/officeart/2008/layout/AscendingPictureAccentProcess"/>
    <dgm:cxn modelId="{01C75950-76E0-470C-A1EA-B37638483093}" type="presOf" srcId="{C5362A10-739A-42C9-BD76-FF4DCF72AD9B}" destId="{F10D7659-940A-43A6-8C2F-1DE01BE27775}" srcOrd="0" destOrd="0" presId="urn:microsoft.com/office/officeart/2008/layout/AscendingPictureAccentProcess"/>
    <dgm:cxn modelId="{384A6FE1-2493-49AA-9AA6-2074CD173413}" srcId="{C5362A10-739A-42C9-BD76-FF4DCF72AD9B}" destId="{60E2831F-4D09-46ED-AF8C-FCDD7EED4694}" srcOrd="0" destOrd="0" parTransId="{AF9C985F-D768-40B5-86C1-D414E7717F0C}" sibTransId="{ED844CDE-AB36-4157-BF60-EF8D12E462AF}"/>
    <dgm:cxn modelId="{55E7DAF5-661F-4F0D-8D34-6C1B995B643B}" type="presOf" srcId="{60E2831F-4D09-46ED-AF8C-FCDD7EED4694}" destId="{8F4E507F-4034-4C1B-B7AA-2849947CCE55}" srcOrd="0" destOrd="0" presId="urn:microsoft.com/office/officeart/2008/layout/AscendingPictureAccentProcess"/>
    <dgm:cxn modelId="{055E338B-A474-4D6C-A99C-2DBCBF5332ED}" type="presParOf" srcId="{F10D7659-940A-43A6-8C2F-1DE01BE27775}" destId="{8A8F179B-6759-4E8F-A0CD-54A509178A3B}" srcOrd="0" destOrd="0" presId="urn:microsoft.com/office/officeart/2008/layout/AscendingPictureAccentProcess"/>
    <dgm:cxn modelId="{FB8638D6-996C-4F6C-9FC1-3789A5CB9412}" type="presParOf" srcId="{F10D7659-940A-43A6-8C2F-1DE01BE27775}" destId="{73A7F02D-11D2-40CD-8DA0-D49738FE77D8}" srcOrd="1" destOrd="0" presId="urn:microsoft.com/office/officeart/2008/layout/AscendingPictureAccentProcess"/>
    <dgm:cxn modelId="{ACAA63C1-8BEA-45BE-9185-A55958A8464D}" type="presParOf" srcId="{F10D7659-940A-43A6-8C2F-1DE01BE27775}" destId="{1D661D84-74AC-4C77-84CB-01D44C662228}" srcOrd="2" destOrd="0" presId="urn:microsoft.com/office/officeart/2008/layout/AscendingPictureAccentProcess"/>
    <dgm:cxn modelId="{C891C9FE-2D8B-4F45-95DD-F34FB4F058A7}" type="presParOf" srcId="{F10D7659-940A-43A6-8C2F-1DE01BE27775}" destId="{3FDFD12E-A9F8-4AA7-8F6B-5B2A358FF343}" srcOrd="3" destOrd="0" presId="urn:microsoft.com/office/officeart/2008/layout/AscendingPictureAccentProcess"/>
    <dgm:cxn modelId="{27091C4C-4CA7-4036-9759-58A3A26C600F}" type="presParOf" srcId="{F10D7659-940A-43A6-8C2F-1DE01BE27775}" destId="{185121AC-F403-487A-BD5D-19B5CDCA2B74}" srcOrd="4" destOrd="0" presId="urn:microsoft.com/office/officeart/2008/layout/AscendingPictureAccentProcess"/>
    <dgm:cxn modelId="{75AE4FA3-E8D5-40AD-9B61-7A98F0181B8E}" type="presParOf" srcId="{F10D7659-940A-43A6-8C2F-1DE01BE27775}" destId="{E197D0E9-4A4D-4304-BB09-C6989FE810A8}" srcOrd="5" destOrd="0" presId="urn:microsoft.com/office/officeart/2008/layout/AscendingPictureAccentProcess"/>
    <dgm:cxn modelId="{52C7E70C-3A12-4AA3-9ACA-0D405C2B6AB6}" type="presParOf" srcId="{F10D7659-940A-43A6-8C2F-1DE01BE27775}" destId="{CD26F1C9-3B39-4F8E-8A2B-457CADE69D77}" srcOrd="6" destOrd="0" presId="urn:microsoft.com/office/officeart/2008/layout/AscendingPictureAccentProcess"/>
    <dgm:cxn modelId="{735FBABD-4552-472B-9BAD-7B9C79BE364D}" type="presParOf" srcId="{F10D7659-940A-43A6-8C2F-1DE01BE27775}" destId="{A55A08D1-11A2-45A0-B572-FC39A01F9541}" srcOrd="7" destOrd="0" presId="urn:microsoft.com/office/officeart/2008/layout/AscendingPictureAccentProcess"/>
    <dgm:cxn modelId="{0F4AB261-C3C1-4962-B683-EC72033ECB05}" type="presParOf" srcId="{F10D7659-940A-43A6-8C2F-1DE01BE27775}" destId="{72D22E28-124A-49B4-8D92-9831605D2FE7}" srcOrd="8" destOrd="0" presId="urn:microsoft.com/office/officeart/2008/layout/AscendingPictureAccentProcess"/>
    <dgm:cxn modelId="{A385E31D-08C5-4CBE-AFBA-6AC39E89F437}" type="presParOf" srcId="{F10D7659-940A-43A6-8C2F-1DE01BE27775}" destId="{33DA767A-C297-4ACE-9DE5-2694375D243A}" srcOrd="9" destOrd="0" presId="urn:microsoft.com/office/officeart/2008/layout/AscendingPictureAccentProcess"/>
    <dgm:cxn modelId="{F1E4F8CE-A0AC-407F-9225-EBB05D0318E8}" type="presParOf" srcId="{F10D7659-940A-43A6-8C2F-1DE01BE27775}" destId="{8F4E507F-4034-4C1B-B7AA-2849947CCE55}" srcOrd="10" destOrd="0" presId="urn:microsoft.com/office/officeart/2008/layout/AscendingPictureAccentProcess"/>
    <dgm:cxn modelId="{76D171C6-E830-41E5-9DDE-5CA0C1438AAC}" type="presParOf" srcId="{F10D7659-940A-43A6-8C2F-1DE01BE27775}" destId="{91C6E7E4-ACDA-4FCB-AE6A-622C3B8FCBFB}" srcOrd="11" destOrd="0" presId="urn:microsoft.com/office/officeart/2008/layout/AscendingPictureAccentProcess"/>
    <dgm:cxn modelId="{65166D92-D72C-4D1C-A3C1-8FE21B1D749E}" type="presParOf" srcId="{91C6E7E4-ACDA-4FCB-AE6A-622C3B8FCBFB}" destId="{5E16EB6B-5426-46D0-977B-279F44B402EB}" srcOrd="0" destOrd="0" presId="urn:microsoft.com/office/officeart/2008/layout/AscendingPictureAccentProcess"/>
    <dgm:cxn modelId="{FF0069A3-1196-4043-99CE-809F5A327824}" type="presParOf" srcId="{F10D7659-940A-43A6-8C2F-1DE01BE27775}" destId="{25FC7A15-5ED0-40EC-8CE1-32624F49D200}" srcOrd="12" destOrd="0" presId="urn:microsoft.com/office/officeart/2008/layout/AscendingPictureAccentProcess"/>
    <dgm:cxn modelId="{D29186D5-07BA-421D-A504-817D8C18CDBA}" type="presParOf" srcId="{F10D7659-940A-43A6-8C2F-1DE01BE27775}" destId="{3414DC9E-CB76-449F-A27D-9F7DCE463713}" srcOrd="13" destOrd="0" presId="urn:microsoft.com/office/officeart/2008/layout/AscendingPictureAccentProcess"/>
    <dgm:cxn modelId="{DD6006B8-5789-47DB-AB6D-B71CEE058FF3}" type="presParOf" srcId="{3414DC9E-CB76-449F-A27D-9F7DCE463713}" destId="{0C8A4ED9-B084-4F54-9F55-0B831D32032B}"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1C184E-D50D-453F-8678-B9BAA072AF19}"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ED9604E6-B95F-47D9-9088-F24D35E01BC3}">
      <dgm:prSet phldrT="[Text]"/>
      <dgm:spPr/>
      <dgm:t>
        <a:bodyPr/>
        <a:lstStyle/>
        <a:p>
          <a:r>
            <a:rPr lang="en-US" dirty="0"/>
            <a:t>LOFTID Recovery</a:t>
          </a:r>
        </a:p>
      </dgm:t>
    </dgm:pt>
    <dgm:pt modelId="{448D0382-E1DB-4473-B494-CEBCE3829513}" type="parTrans" cxnId="{0BA1EE4A-ABA0-48E1-8B8B-1B388580D6B7}">
      <dgm:prSet/>
      <dgm:spPr/>
      <dgm:t>
        <a:bodyPr/>
        <a:lstStyle/>
        <a:p>
          <a:endParaRPr lang="en-US"/>
        </a:p>
      </dgm:t>
    </dgm:pt>
    <dgm:pt modelId="{E50EE44D-57DF-4081-98C1-1AC9AA95DF2F}" type="sibTrans" cxnId="{0BA1EE4A-ABA0-48E1-8B8B-1B388580D6B7}">
      <dgm:prSet/>
      <dgm:spPr/>
      <dgm:t>
        <a:bodyPr/>
        <a:lstStyle/>
        <a:p>
          <a:endParaRPr lang="en-US"/>
        </a:p>
      </dgm:t>
    </dgm:pt>
    <dgm:pt modelId="{857809F1-FDD3-4CF1-B9F0-454955D9597A}" type="pres">
      <dgm:prSet presAssocID="{3C1C184E-D50D-453F-8678-B9BAA072AF19}" presName="diagram" presStyleCnt="0">
        <dgm:presLayoutVars>
          <dgm:dir/>
        </dgm:presLayoutVars>
      </dgm:prSet>
      <dgm:spPr/>
    </dgm:pt>
    <dgm:pt modelId="{5610AF85-1CC5-46B3-A98D-8A1EFAB4484B}" type="pres">
      <dgm:prSet presAssocID="{ED9604E6-B95F-47D9-9088-F24D35E01BC3}" presName="composite" presStyleCnt="0"/>
      <dgm:spPr/>
    </dgm:pt>
    <dgm:pt modelId="{521A6FA5-9BE1-459F-B54D-EBBD48FD0635}" type="pres">
      <dgm:prSet presAssocID="{ED9604E6-B95F-47D9-9088-F24D35E01BC3}" presName="Image" presStyleLbl="bgShp" presStyleIdx="0" presStyleCnt="1" custLinFactNeighborX="3526" custLinFactNeighborY="7100"/>
      <dgm:spPr>
        <a:blipFill>
          <a:blip xmlns:r="http://schemas.openxmlformats.org/officeDocument/2006/relationships" r:embed="rId1"/>
          <a:srcRect/>
          <a:stretch>
            <a:fillRect l="-4000" r="-4000"/>
          </a:stretch>
        </a:blipFill>
      </dgm:spPr>
    </dgm:pt>
    <dgm:pt modelId="{05D8DE3E-5A76-43F5-8D58-254A23264BEB}" type="pres">
      <dgm:prSet presAssocID="{ED9604E6-B95F-47D9-9088-F24D35E01BC3}" presName="Parent" presStyleLbl="node0" presStyleIdx="0" presStyleCnt="1" custLinFactNeighborX="16266" custLinFactNeighborY="1310">
        <dgm:presLayoutVars>
          <dgm:bulletEnabled val="1"/>
        </dgm:presLayoutVars>
      </dgm:prSet>
      <dgm:spPr/>
    </dgm:pt>
  </dgm:ptLst>
  <dgm:cxnLst>
    <dgm:cxn modelId="{0BA1EE4A-ABA0-48E1-8B8B-1B388580D6B7}" srcId="{3C1C184E-D50D-453F-8678-B9BAA072AF19}" destId="{ED9604E6-B95F-47D9-9088-F24D35E01BC3}" srcOrd="0" destOrd="0" parTransId="{448D0382-E1DB-4473-B494-CEBCE3829513}" sibTransId="{E50EE44D-57DF-4081-98C1-1AC9AA95DF2F}"/>
    <dgm:cxn modelId="{EF9C61A4-C053-45AA-96D9-B4EF6ECD5F33}" type="presOf" srcId="{ED9604E6-B95F-47D9-9088-F24D35E01BC3}" destId="{05D8DE3E-5A76-43F5-8D58-254A23264BEB}" srcOrd="0" destOrd="0" presId="urn:microsoft.com/office/officeart/2008/layout/BendingPictureCaption"/>
    <dgm:cxn modelId="{EA0920ED-F4C3-495E-933F-66643540B889}" type="presOf" srcId="{3C1C184E-D50D-453F-8678-B9BAA072AF19}" destId="{857809F1-FDD3-4CF1-B9F0-454955D9597A}" srcOrd="0" destOrd="0" presId="urn:microsoft.com/office/officeart/2008/layout/BendingPictureCaption"/>
    <dgm:cxn modelId="{8E5E7E53-B27B-4B9D-94B1-9478417BF11B}" type="presParOf" srcId="{857809F1-FDD3-4CF1-B9F0-454955D9597A}" destId="{5610AF85-1CC5-46B3-A98D-8A1EFAB4484B}" srcOrd="0" destOrd="0" presId="urn:microsoft.com/office/officeart/2008/layout/BendingPictureCaption"/>
    <dgm:cxn modelId="{95A5C3DF-DA23-4CD2-984B-9F10FFD9355B}" type="presParOf" srcId="{5610AF85-1CC5-46B3-A98D-8A1EFAB4484B}" destId="{521A6FA5-9BE1-459F-B54D-EBBD48FD0635}" srcOrd="0" destOrd="0" presId="urn:microsoft.com/office/officeart/2008/layout/BendingPictureCaption"/>
    <dgm:cxn modelId="{22BD1D52-7260-424B-9628-AEC53683FFD6}" type="presParOf" srcId="{5610AF85-1CC5-46B3-A98D-8A1EFAB4484B}" destId="{05D8DE3E-5A76-43F5-8D58-254A23264BEB}" srcOrd="1" destOrd="0" presId="urn:microsoft.com/office/officeart/2008/layout/BendingPictureCapti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0FFA29-E772-4CC8-B5CD-2B4B45C95CCD}" type="doc">
      <dgm:prSet loTypeId="urn:microsoft.com/office/officeart/2008/layout/PictureLineup" loCatId="picture" qsTypeId="urn:microsoft.com/office/officeart/2005/8/quickstyle/simple1" qsCatId="simple" csTypeId="urn:microsoft.com/office/officeart/2005/8/colors/accent1_2" csCatId="accent1" phldr="1"/>
      <dgm:spPr/>
    </dgm:pt>
    <dgm:pt modelId="{2880FCE6-F8AB-4049-8F49-A9635C91FDC8}">
      <dgm:prSet phldrT="[Text]" custT="1"/>
      <dgm:spPr/>
      <dgm:t>
        <a:bodyPr/>
        <a:lstStyle/>
        <a:p>
          <a:pPr algn="ctr"/>
          <a:r>
            <a:rPr lang="en-US" sz="2400" dirty="0"/>
            <a:t>Vacuum Characterization Flow Testing at Marshall Space Flight Center</a:t>
          </a:r>
        </a:p>
      </dgm:t>
    </dgm:pt>
    <dgm:pt modelId="{35AD57F5-BC93-4D97-BBCE-88B634CA5903}" type="parTrans" cxnId="{4F7A47CA-0B23-4106-A40C-851EA90A5769}">
      <dgm:prSet/>
      <dgm:spPr/>
      <dgm:t>
        <a:bodyPr/>
        <a:lstStyle/>
        <a:p>
          <a:pPr algn="ctr"/>
          <a:endParaRPr lang="en-US"/>
        </a:p>
      </dgm:t>
    </dgm:pt>
    <dgm:pt modelId="{10770329-9D91-45A3-B3C1-161CE20E81C1}" type="sibTrans" cxnId="{4F7A47CA-0B23-4106-A40C-851EA90A5769}">
      <dgm:prSet/>
      <dgm:spPr/>
      <dgm:t>
        <a:bodyPr/>
        <a:lstStyle/>
        <a:p>
          <a:pPr algn="ctr"/>
          <a:endParaRPr lang="en-US"/>
        </a:p>
      </dgm:t>
    </dgm:pt>
    <dgm:pt modelId="{B140D9B8-6914-448E-ABB8-0F8CE82C1558}">
      <dgm:prSet phldrT="[Text]" custT="1"/>
      <dgm:spPr/>
      <dgm:t>
        <a:bodyPr/>
        <a:lstStyle/>
        <a:p>
          <a:pPr algn="ctr"/>
          <a:r>
            <a:rPr lang="en-US" sz="2400" dirty="0"/>
            <a:t>Functional Testing at Langley Research Center</a:t>
          </a:r>
        </a:p>
      </dgm:t>
    </dgm:pt>
    <dgm:pt modelId="{E2EF2C83-B99F-4288-976B-DB1EA659BFD9}" type="parTrans" cxnId="{D4833A05-64D2-4195-B40C-301F31A31B8D}">
      <dgm:prSet/>
      <dgm:spPr/>
      <dgm:t>
        <a:bodyPr/>
        <a:lstStyle/>
        <a:p>
          <a:pPr algn="ctr"/>
          <a:endParaRPr lang="en-US"/>
        </a:p>
      </dgm:t>
    </dgm:pt>
    <dgm:pt modelId="{6038CA3A-F997-4182-996E-C46FA42294B3}" type="sibTrans" cxnId="{D4833A05-64D2-4195-B40C-301F31A31B8D}">
      <dgm:prSet/>
      <dgm:spPr/>
      <dgm:t>
        <a:bodyPr/>
        <a:lstStyle/>
        <a:p>
          <a:pPr algn="ctr"/>
          <a:endParaRPr lang="en-US"/>
        </a:p>
      </dgm:t>
    </dgm:pt>
    <dgm:pt modelId="{8EF035BC-1012-44B5-AC2F-CB1AD8A4816F}">
      <dgm:prSet phldrT="[Text]" custT="1"/>
      <dgm:spPr/>
      <dgm:t>
        <a:bodyPr/>
        <a:lstStyle/>
        <a:p>
          <a:pPr algn="ctr"/>
          <a:r>
            <a:rPr lang="en-US" sz="2400" dirty="0"/>
            <a:t>Vibration Testing at Goddard Space Flight Center</a:t>
          </a:r>
        </a:p>
      </dgm:t>
    </dgm:pt>
    <dgm:pt modelId="{A5AD96FF-5724-44C1-9AFF-3D9AD60EC849}" type="parTrans" cxnId="{B501EB44-0348-4A93-AA8C-82BC7A0C2852}">
      <dgm:prSet/>
      <dgm:spPr/>
      <dgm:t>
        <a:bodyPr/>
        <a:lstStyle/>
        <a:p>
          <a:pPr algn="ctr"/>
          <a:endParaRPr lang="en-US"/>
        </a:p>
      </dgm:t>
    </dgm:pt>
    <dgm:pt modelId="{76236D46-B4E6-45EC-B5AB-94300C38912D}" type="sibTrans" cxnId="{B501EB44-0348-4A93-AA8C-82BC7A0C2852}">
      <dgm:prSet/>
      <dgm:spPr/>
      <dgm:t>
        <a:bodyPr/>
        <a:lstStyle/>
        <a:p>
          <a:pPr algn="ctr"/>
          <a:endParaRPr lang="en-US"/>
        </a:p>
      </dgm:t>
    </dgm:pt>
    <dgm:pt modelId="{D33B6027-327B-458D-8BC3-17585274CDEA}">
      <dgm:prSet phldrT="[Text]" custT="1"/>
      <dgm:spPr/>
      <dgm:t>
        <a:bodyPr/>
        <a:lstStyle/>
        <a:p>
          <a:pPr algn="ctr"/>
          <a:r>
            <a:rPr lang="en-US" sz="2400" dirty="0"/>
            <a:t>Leak Check at Langley Research Center </a:t>
          </a:r>
        </a:p>
      </dgm:t>
    </dgm:pt>
    <dgm:pt modelId="{282B07E9-9051-49DD-8F60-86AC72F4DD57}" type="parTrans" cxnId="{40B736E2-2826-4538-B4C0-DC87A5C29ACF}">
      <dgm:prSet/>
      <dgm:spPr/>
      <dgm:t>
        <a:bodyPr/>
        <a:lstStyle/>
        <a:p>
          <a:pPr algn="ctr"/>
          <a:endParaRPr lang="en-US"/>
        </a:p>
      </dgm:t>
    </dgm:pt>
    <dgm:pt modelId="{7234D452-9F14-4276-ABEE-D6868EB097C9}" type="sibTrans" cxnId="{40B736E2-2826-4538-B4C0-DC87A5C29ACF}">
      <dgm:prSet/>
      <dgm:spPr/>
      <dgm:t>
        <a:bodyPr/>
        <a:lstStyle/>
        <a:p>
          <a:pPr algn="ctr"/>
          <a:endParaRPr lang="en-US"/>
        </a:p>
      </dgm:t>
    </dgm:pt>
    <dgm:pt modelId="{A928E70F-B7BF-43A2-9828-01AA8A4DD4F7}">
      <dgm:prSet phldrT="[Text]" custT="1"/>
      <dgm:spPr/>
      <dgm:t>
        <a:bodyPr/>
        <a:lstStyle/>
        <a:p>
          <a:pPr algn="ctr"/>
          <a:r>
            <a:rPr lang="en-US" sz="2400" dirty="0"/>
            <a:t>Functional Testing While Integrated into the Reentry Vehicle</a:t>
          </a:r>
        </a:p>
      </dgm:t>
    </dgm:pt>
    <dgm:pt modelId="{51B3AA0C-26FE-44A1-A4C4-B38319AC53A4}" type="parTrans" cxnId="{070530DF-CC56-45C1-B75A-E918FB5F8AAD}">
      <dgm:prSet/>
      <dgm:spPr/>
      <dgm:t>
        <a:bodyPr/>
        <a:lstStyle/>
        <a:p>
          <a:pPr algn="ctr"/>
          <a:endParaRPr lang="en-US"/>
        </a:p>
      </dgm:t>
    </dgm:pt>
    <dgm:pt modelId="{FC669F3B-E09D-4CBC-A3D6-A4138300DAE7}" type="sibTrans" cxnId="{070530DF-CC56-45C1-B75A-E918FB5F8AAD}">
      <dgm:prSet/>
      <dgm:spPr/>
      <dgm:t>
        <a:bodyPr/>
        <a:lstStyle/>
        <a:p>
          <a:pPr algn="ctr"/>
          <a:endParaRPr lang="en-US"/>
        </a:p>
      </dgm:t>
    </dgm:pt>
    <dgm:pt modelId="{665E010C-3766-4BA3-A0A7-990437005E97}" type="pres">
      <dgm:prSet presAssocID="{580FFA29-E772-4CC8-B5CD-2B4B45C95CCD}" presName="Name0" presStyleCnt="0">
        <dgm:presLayoutVars>
          <dgm:chMax/>
          <dgm:chPref/>
          <dgm:dir/>
          <dgm:animLvl val="lvl"/>
          <dgm:resizeHandles val="exact"/>
        </dgm:presLayoutVars>
      </dgm:prSet>
      <dgm:spPr/>
    </dgm:pt>
    <dgm:pt modelId="{5855811C-7AD1-4E2E-8E7A-FE399ED66A0D}" type="pres">
      <dgm:prSet presAssocID="{2880FCE6-F8AB-4049-8F49-A9635C91FDC8}" presName="composite" presStyleCnt="0"/>
      <dgm:spPr/>
    </dgm:pt>
    <dgm:pt modelId="{B4FBDABC-7E00-4DBF-8A11-54B715DA0047}" type="pres">
      <dgm:prSet presAssocID="{2880FCE6-F8AB-4049-8F49-A9635C91FDC8}" presName="Image" presStyleLbl="alignNode1" presStyleIdx="0" presStyleCnt="5" custLinFactNeighborX="4213"/>
      <dgm:spPr>
        <a:blipFill>
          <a:blip xmlns:r="http://schemas.openxmlformats.org/officeDocument/2006/relationships" r:embed="rId1"/>
          <a:srcRect/>
          <a:stretch>
            <a:fillRect t="-6000" b="-6000"/>
          </a:stretch>
        </a:blipFill>
      </dgm:spPr>
    </dgm:pt>
    <dgm:pt modelId="{845DCBC9-4D9B-4CBD-B106-94C6773AE93F}" type="pres">
      <dgm:prSet presAssocID="{2880FCE6-F8AB-4049-8F49-A9635C91FDC8}" presName="Accent" presStyleLbl="parChTrans1D1" presStyleIdx="0" presStyleCnt="5" custLinFactX="19124630" custLinFactNeighborX="19200000"/>
      <dgm:spPr/>
    </dgm:pt>
    <dgm:pt modelId="{1CF2ACB9-8E20-4AB5-B860-3874CA1D60C6}" type="pres">
      <dgm:prSet presAssocID="{2880FCE6-F8AB-4049-8F49-A9635C91FDC8}" presName="Parent" presStyleLbl="revTx" presStyleIdx="0" presStyleCnt="5" custScaleX="109982" custLinFactNeighborX="4599" custLinFactNeighborY="0">
        <dgm:presLayoutVars>
          <dgm:chMax val="0"/>
          <dgm:chPref val="0"/>
          <dgm:bulletEnabled val="1"/>
        </dgm:presLayoutVars>
      </dgm:prSet>
      <dgm:spPr/>
    </dgm:pt>
    <dgm:pt modelId="{59A04C60-3ED6-44F9-AD18-7A5ED7793FD2}" type="pres">
      <dgm:prSet presAssocID="{10770329-9D91-45A3-B3C1-161CE20E81C1}" presName="sibTrans" presStyleCnt="0"/>
      <dgm:spPr/>
    </dgm:pt>
    <dgm:pt modelId="{C9208524-B298-4D29-95E2-8F579095A057}" type="pres">
      <dgm:prSet presAssocID="{D33B6027-327B-458D-8BC3-17585274CDEA}" presName="composite" presStyleCnt="0"/>
      <dgm:spPr/>
    </dgm:pt>
    <dgm:pt modelId="{3659F169-F8D9-44A4-835E-0BD9EB12B810}" type="pres">
      <dgm:prSet presAssocID="{D33B6027-327B-458D-8BC3-17585274CDEA}" presName="Image" presStyleLbl="alignNode1" presStyleIdx="1" presStyleCnt="5"/>
      <dgm:spPr>
        <a:blipFill>
          <a:blip xmlns:r="http://schemas.openxmlformats.org/officeDocument/2006/relationships" r:embed="rId2"/>
          <a:srcRect/>
          <a:stretch>
            <a:fillRect t="-3000" b="-3000"/>
          </a:stretch>
        </a:blipFill>
      </dgm:spPr>
    </dgm:pt>
    <dgm:pt modelId="{66EE38C0-0E7B-4038-9D61-7389019F4871}" type="pres">
      <dgm:prSet presAssocID="{D33B6027-327B-458D-8BC3-17585274CDEA}" presName="Accent" presStyleLbl="parChTrans1D1" presStyleIdx="1" presStyleCnt="5"/>
      <dgm:spPr/>
    </dgm:pt>
    <dgm:pt modelId="{76EEAA38-7DFA-434A-A0E5-9648EB4335F6}" type="pres">
      <dgm:prSet presAssocID="{D33B6027-327B-458D-8BC3-17585274CDEA}" presName="Parent" presStyleLbl="revTx" presStyleIdx="1" presStyleCnt="5">
        <dgm:presLayoutVars>
          <dgm:chMax val="0"/>
          <dgm:chPref val="0"/>
          <dgm:bulletEnabled val="1"/>
        </dgm:presLayoutVars>
      </dgm:prSet>
      <dgm:spPr/>
    </dgm:pt>
    <dgm:pt modelId="{1F605F34-4E2A-4237-ADDC-BA3F4E6A5649}" type="pres">
      <dgm:prSet presAssocID="{7234D452-9F14-4276-ABEE-D6868EB097C9}" presName="sibTrans" presStyleCnt="0"/>
      <dgm:spPr/>
    </dgm:pt>
    <dgm:pt modelId="{C2FB7FEA-7A52-43B0-B3A9-BFF35EC60130}" type="pres">
      <dgm:prSet presAssocID="{B140D9B8-6914-448E-ABB8-0F8CE82C1558}" presName="composite" presStyleCnt="0"/>
      <dgm:spPr/>
    </dgm:pt>
    <dgm:pt modelId="{3978E693-8F59-419A-A02E-41A18422F63F}" type="pres">
      <dgm:prSet presAssocID="{B140D9B8-6914-448E-ABB8-0F8CE82C1558}" presName="Image" presStyleLbl="alignNode1" presStyleIdx="2" presStyleCnt="5"/>
      <dgm:spPr>
        <a:blipFill>
          <a:blip xmlns:r="http://schemas.openxmlformats.org/officeDocument/2006/relationships" r:embed="rId3"/>
          <a:srcRect/>
          <a:stretch>
            <a:fillRect l="-20000" r="-20000"/>
          </a:stretch>
        </a:blipFill>
      </dgm:spPr>
    </dgm:pt>
    <dgm:pt modelId="{34FD1C51-03E5-49EA-B8AB-E63702CAD116}" type="pres">
      <dgm:prSet presAssocID="{B140D9B8-6914-448E-ABB8-0F8CE82C1558}" presName="Accent" presStyleLbl="parChTrans1D1" presStyleIdx="2" presStyleCnt="5"/>
      <dgm:spPr/>
    </dgm:pt>
    <dgm:pt modelId="{D28E83A2-B42A-469D-85EC-418BA6F65A66}" type="pres">
      <dgm:prSet presAssocID="{B140D9B8-6914-448E-ABB8-0F8CE82C1558}" presName="Parent" presStyleLbl="revTx" presStyleIdx="2" presStyleCnt="5">
        <dgm:presLayoutVars>
          <dgm:chMax val="0"/>
          <dgm:chPref val="0"/>
          <dgm:bulletEnabled val="1"/>
        </dgm:presLayoutVars>
      </dgm:prSet>
      <dgm:spPr/>
    </dgm:pt>
    <dgm:pt modelId="{935C6180-3E95-4756-8ED8-CEFDD7CD9AD0}" type="pres">
      <dgm:prSet presAssocID="{6038CA3A-F997-4182-996E-C46FA42294B3}" presName="sibTrans" presStyleCnt="0"/>
      <dgm:spPr/>
    </dgm:pt>
    <dgm:pt modelId="{F08092D0-A2D4-42C5-93A9-F8C2BD71D8DC}" type="pres">
      <dgm:prSet presAssocID="{8EF035BC-1012-44B5-AC2F-CB1AD8A4816F}" presName="composite" presStyleCnt="0"/>
      <dgm:spPr/>
    </dgm:pt>
    <dgm:pt modelId="{4D9896FE-4927-40EA-901C-733AD2609B1A}" type="pres">
      <dgm:prSet presAssocID="{8EF035BC-1012-44B5-AC2F-CB1AD8A4816F}" presName="Image" presStyleLbl="alignNode1" presStyleIdx="3" presStyleCnt="5"/>
      <dgm:spPr>
        <a:blipFill>
          <a:blip xmlns:r="http://schemas.openxmlformats.org/officeDocument/2006/relationships" r:embed="rId4"/>
          <a:srcRect/>
          <a:stretch>
            <a:fillRect t="-8000" b="-8000"/>
          </a:stretch>
        </a:blipFill>
      </dgm:spPr>
    </dgm:pt>
    <dgm:pt modelId="{AB99665E-D7F3-423A-A486-E16E3FC21A4F}" type="pres">
      <dgm:prSet presAssocID="{8EF035BC-1012-44B5-AC2F-CB1AD8A4816F}" presName="Accent" presStyleLbl="parChTrans1D1" presStyleIdx="3" presStyleCnt="5"/>
      <dgm:spPr/>
    </dgm:pt>
    <dgm:pt modelId="{D92BE1B9-8DDD-430C-9CFF-315924983330}" type="pres">
      <dgm:prSet presAssocID="{8EF035BC-1012-44B5-AC2F-CB1AD8A4816F}" presName="Parent" presStyleLbl="revTx" presStyleIdx="3" presStyleCnt="5">
        <dgm:presLayoutVars>
          <dgm:chMax val="0"/>
          <dgm:chPref val="0"/>
          <dgm:bulletEnabled val="1"/>
        </dgm:presLayoutVars>
      </dgm:prSet>
      <dgm:spPr/>
    </dgm:pt>
    <dgm:pt modelId="{E81E3831-A162-4FCF-A820-6BEC05C66887}" type="pres">
      <dgm:prSet presAssocID="{76236D46-B4E6-45EC-B5AB-94300C38912D}" presName="sibTrans" presStyleCnt="0"/>
      <dgm:spPr/>
    </dgm:pt>
    <dgm:pt modelId="{348F2E7E-BA47-42C9-8320-F162A360D06D}" type="pres">
      <dgm:prSet presAssocID="{A928E70F-B7BF-43A2-9828-01AA8A4DD4F7}" presName="composite" presStyleCnt="0"/>
      <dgm:spPr/>
    </dgm:pt>
    <dgm:pt modelId="{B48F5152-6CA3-44C1-B216-39B502EE98CA}" type="pres">
      <dgm:prSet presAssocID="{A928E70F-B7BF-43A2-9828-01AA8A4DD4F7}" presName="Image" presStyleLbl="alignNode1" presStyleIdx="4" presStyleCnt="5"/>
      <dgm:spPr>
        <a:blipFill>
          <a:blip xmlns:r="http://schemas.openxmlformats.org/officeDocument/2006/relationships" r:embed="rId5"/>
          <a:srcRect/>
          <a:stretch>
            <a:fillRect t="-34000" b="-34000"/>
          </a:stretch>
        </a:blipFill>
      </dgm:spPr>
    </dgm:pt>
    <dgm:pt modelId="{3451426B-CA1D-4842-93BB-873AB773829E}" type="pres">
      <dgm:prSet presAssocID="{A928E70F-B7BF-43A2-9828-01AA8A4DD4F7}" presName="Accent" presStyleLbl="parChTrans1D1" presStyleIdx="4" presStyleCnt="5"/>
      <dgm:spPr/>
    </dgm:pt>
    <dgm:pt modelId="{11AC80CC-CF52-48F4-855B-0E2D39E8F601}" type="pres">
      <dgm:prSet presAssocID="{A928E70F-B7BF-43A2-9828-01AA8A4DD4F7}" presName="Parent" presStyleLbl="revTx" presStyleIdx="4" presStyleCnt="5">
        <dgm:presLayoutVars>
          <dgm:chMax val="0"/>
          <dgm:chPref val="0"/>
          <dgm:bulletEnabled val="1"/>
        </dgm:presLayoutVars>
      </dgm:prSet>
      <dgm:spPr/>
    </dgm:pt>
  </dgm:ptLst>
  <dgm:cxnLst>
    <dgm:cxn modelId="{D4833A05-64D2-4195-B40C-301F31A31B8D}" srcId="{580FFA29-E772-4CC8-B5CD-2B4B45C95CCD}" destId="{B140D9B8-6914-448E-ABB8-0F8CE82C1558}" srcOrd="2" destOrd="0" parTransId="{E2EF2C83-B99F-4288-976B-DB1EA659BFD9}" sibTransId="{6038CA3A-F997-4182-996E-C46FA42294B3}"/>
    <dgm:cxn modelId="{64E87112-3E5B-4F59-BC47-52F2A0C40B57}" type="presOf" srcId="{A928E70F-B7BF-43A2-9828-01AA8A4DD4F7}" destId="{11AC80CC-CF52-48F4-855B-0E2D39E8F601}" srcOrd="0" destOrd="0" presId="urn:microsoft.com/office/officeart/2008/layout/PictureLineup"/>
    <dgm:cxn modelId="{6ADCE85B-451E-4D6C-A438-155E32158EA7}" type="presOf" srcId="{8EF035BC-1012-44B5-AC2F-CB1AD8A4816F}" destId="{D92BE1B9-8DDD-430C-9CFF-315924983330}" srcOrd="0" destOrd="0" presId="urn:microsoft.com/office/officeart/2008/layout/PictureLineup"/>
    <dgm:cxn modelId="{B501EB44-0348-4A93-AA8C-82BC7A0C2852}" srcId="{580FFA29-E772-4CC8-B5CD-2B4B45C95CCD}" destId="{8EF035BC-1012-44B5-AC2F-CB1AD8A4816F}" srcOrd="3" destOrd="0" parTransId="{A5AD96FF-5724-44C1-9AFF-3D9AD60EC849}" sibTransId="{76236D46-B4E6-45EC-B5AB-94300C38912D}"/>
    <dgm:cxn modelId="{0D6FE450-5096-4AB7-BFC8-F96FF4C02BA8}" type="presOf" srcId="{D33B6027-327B-458D-8BC3-17585274CDEA}" destId="{76EEAA38-7DFA-434A-A0E5-9648EB4335F6}" srcOrd="0" destOrd="0" presId="urn:microsoft.com/office/officeart/2008/layout/PictureLineup"/>
    <dgm:cxn modelId="{B79034A4-CDB0-4FAB-96A8-177B6B85A373}" type="presOf" srcId="{B140D9B8-6914-448E-ABB8-0F8CE82C1558}" destId="{D28E83A2-B42A-469D-85EC-418BA6F65A66}" srcOrd="0" destOrd="0" presId="urn:microsoft.com/office/officeart/2008/layout/PictureLineup"/>
    <dgm:cxn modelId="{36DBB0A5-8296-45CA-B63D-E37E538C69C9}" type="presOf" srcId="{580FFA29-E772-4CC8-B5CD-2B4B45C95CCD}" destId="{665E010C-3766-4BA3-A0A7-990437005E97}" srcOrd="0" destOrd="0" presId="urn:microsoft.com/office/officeart/2008/layout/PictureLineup"/>
    <dgm:cxn modelId="{4F7A47CA-0B23-4106-A40C-851EA90A5769}" srcId="{580FFA29-E772-4CC8-B5CD-2B4B45C95CCD}" destId="{2880FCE6-F8AB-4049-8F49-A9635C91FDC8}" srcOrd="0" destOrd="0" parTransId="{35AD57F5-BC93-4D97-BBCE-88B634CA5903}" sibTransId="{10770329-9D91-45A3-B3C1-161CE20E81C1}"/>
    <dgm:cxn modelId="{7C5870DA-D67D-42A2-8CCD-E1C5255EF567}" type="presOf" srcId="{2880FCE6-F8AB-4049-8F49-A9635C91FDC8}" destId="{1CF2ACB9-8E20-4AB5-B860-3874CA1D60C6}" srcOrd="0" destOrd="0" presId="urn:microsoft.com/office/officeart/2008/layout/PictureLineup"/>
    <dgm:cxn modelId="{070530DF-CC56-45C1-B75A-E918FB5F8AAD}" srcId="{580FFA29-E772-4CC8-B5CD-2B4B45C95CCD}" destId="{A928E70F-B7BF-43A2-9828-01AA8A4DD4F7}" srcOrd="4" destOrd="0" parTransId="{51B3AA0C-26FE-44A1-A4C4-B38319AC53A4}" sibTransId="{FC669F3B-E09D-4CBC-A3D6-A4138300DAE7}"/>
    <dgm:cxn modelId="{40B736E2-2826-4538-B4C0-DC87A5C29ACF}" srcId="{580FFA29-E772-4CC8-B5CD-2B4B45C95CCD}" destId="{D33B6027-327B-458D-8BC3-17585274CDEA}" srcOrd="1" destOrd="0" parTransId="{282B07E9-9051-49DD-8F60-86AC72F4DD57}" sibTransId="{7234D452-9F14-4276-ABEE-D6868EB097C9}"/>
    <dgm:cxn modelId="{DDA927EC-0E3C-4489-B6EB-5B2950C2F0A3}" type="presParOf" srcId="{665E010C-3766-4BA3-A0A7-990437005E97}" destId="{5855811C-7AD1-4E2E-8E7A-FE399ED66A0D}" srcOrd="0" destOrd="0" presId="urn:microsoft.com/office/officeart/2008/layout/PictureLineup"/>
    <dgm:cxn modelId="{184EB9FF-BA4C-451C-8587-8FFC1EB4FC5B}" type="presParOf" srcId="{5855811C-7AD1-4E2E-8E7A-FE399ED66A0D}" destId="{B4FBDABC-7E00-4DBF-8A11-54B715DA0047}" srcOrd="0" destOrd="0" presId="urn:microsoft.com/office/officeart/2008/layout/PictureLineup"/>
    <dgm:cxn modelId="{83B0A597-E555-43EE-B655-9216A7A12AC9}" type="presParOf" srcId="{5855811C-7AD1-4E2E-8E7A-FE399ED66A0D}" destId="{845DCBC9-4D9B-4CBD-B106-94C6773AE93F}" srcOrd="1" destOrd="0" presId="urn:microsoft.com/office/officeart/2008/layout/PictureLineup"/>
    <dgm:cxn modelId="{A7F02860-807A-4A0C-845E-FCA16D50436F}" type="presParOf" srcId="{5855811C-7AD1-4E2E-8E7A-FE399ED66A0D}" destId="{1CF2ACB9-8E20-4AB5-B860-3874CA1D60C6}" srcOrd="2" destOrd="0" presId="urn:microsoft.com/office/officeart/2008/layout/PictureLineup"/>
    <dgm:cxn modelId="{1CAAD2D2-71B1-48BA-B4B3-C92B05368F68}" type="presParOf" srcId="{665E010C-3766-4BA3-A0A7-990437005E97}" destId="{59A04C60-3ED6-44F9-AD18-7A5ED7793FD2}" srcOrd="1" destOrd="0" presId="urn:microsoft.com/office/officeart/2008/layout/PictureLineup"/>
    <dgm:cxn modelId="{DA30312A-4AAB-4463-A02D-00F94C86C10F}" type="presParOf" srcId="{665E010C-3766-4BA3-A0A7-990437005E97}" destId="{C9208524-B298-4D29-95E2-8F579095A057}" srcOrd="2" destOrd="0" presId="urn:microsoft.com/office/officeart/2008/layout/PictureLineup"/>
    <dgm:cxn modelId="{75FB9521-CF49-4E9B-AAD1-971537905B5C}" type="presParOf" srcId="{C9208524-B298-4D29-95E2-8F579095A057}" destId="{3659F169-F8D9-44A4-835E-0BD9EB12B810}" srcOrd="0" destOrd="0" presId="urn:microsoft.com/office/officeart/2008/layout/PictureLineup"/>
    <dgm:cxn modelId="{54787BBF-1DDB-44B7-BEAB-2B38A151BB70}" type="presParOf" srcId="{C9208524-B298-4D29-95E2-8F579095A057}" destId="{66EE38C0-0E7B-4038-9D61-7389019F4871}" srcOrd="1" destOrd="0" presId="urn:microsoft.com/office/officeart/2008/layout/PictureLineup"/>
    <dgm:cxn modelId="{2C759DE1-56EE-424E-AC0B-C24E6D066356}" type="presParOf" srcId="{C9208524-B298-4D29-95E2-8F579095A057}" destId="{76EEAA38-7DFA-434A-A0E5-9648EB4335F6}" srcOrd="2" destOrd="0" presId="urn:microsoft.com/office/officeart/2008/layout/PictureLineup"/>
    <dgm:cxn modelId="{357C9339-D4D7-4C8E-A055-474DD6D915E4}" type="presParOf" srcId="{665E010C-3766-4BA3-A0A7-990437005E97}" destId="{1F605F34-4E2A-4237-ADDC-BA3F4E6A5649}" srcOrd="3" destOrd="0" presId="urn:microsoft.com/office/officeart/2008/layout/PictureLineup"/>
    <dgm:cxn modelId="{176AF8BA-4980-4B88-863B-5189E04827BC}" type="presParOf" srcId="{665E010C-3766-4BA3-A0A7-990437005E97}" destId="{C2FB7FEA-7A52-43B0-B3A9-BFF35EC60130}" srcOrd="4" destOrd="0" presId="urn:microsoft.com/office/officeart/2008/layout/PictureLineup"/>
    <dgm:cxn modelId="{84A77A08-E513-425F-9F91-7B9F64350E80}" type="presParOf" srcId="{C2FB7FEA-7A52-43B0-B3A9-BFF35EC60130}" destId="{3978E693-8F59-419A-A02E-41A18422F63F}" srcOrd="0" destOrd="0" presId="urn:microsoft.com/office/officeart/2008/layout/PictureLineup"/>
    <dgm:cxn modelId="{100FAA6C-3B7A-4F4B-874E-F1B1215A4118}" type="presParOf" srcId="{C2FB7FEA-7A52-43B0-B3A9-BFF35EC60130}" destId="{34FD1C51-03E5-49EA-B8AB-E63702CAD116}" srcOrd="1" destOrd="0" presId="urn:microsoft.com/office/officeart/2008/layout/PictureLineup"/>
    <dgm:cxn modelId="{BC60E9E0-11F4-440F-89C5-484F94FC0800}" type="presParOf" srcId="{C2FB7FEA-7A52-43B0-B3A9-BFF35EC60130}" destId="{D28E83A2-B42A-469D-85EC-418BA6F65A66}" srcOrd="2" destOrd="0" presId="urn:microsoft.com/office/officeart/2008/layout/PictureLineup"/>
    <dgm:cxn modelId="{E177B513-7685-4201-A03D-78BD44CC4032}" type="presParOf" srcId="{665E010C-3766-4BA3-A0A7-990437005E97}" destId="{935C6180-3E95-4756-8ED8-CEFDD7CD9AD0}" srcOrd="5" destOrd="0" presId="urn:microsoft.com/office/officeart/2008/layout/PictureLineup"/>
    <dgm:cxn modelId="{FF11815B-1399-48DD-B183-73BA0AB11B0B}" type="presParOf" srcId="{665E010C-3766-4BA3-A0A7-990437005E97}" destId="{F08092D0-A2D4-42C5-93A9-F8C2BD71D8DC}" srcOrd="6" destOrd="0" presId="urn:microsoft.com/office/officeart/2008/layout/PictureLineup"/>
    <dgm:cxn modelId="{1EBB4513-CD8B-43A1-9031-5E5D1A1E7257}" type="presParOf" srcId="{F08092D0-A2D4-42C5-93A9-F8C2BD71D8DC}" destId="{4D9896FE-4927-40EA-901C-733AD2609B1A}" srcOrd="0" destOrd="0" presId="urn:microsoft.com/office/officeart/2008/layout/PictureLineup"/>
    <dgm:cxn modelId="{E372A218-0BEE-4343-A3C2-7A0E294A49F9}" type="presParOf" srcId="{F08092D0-A2D4-42C5-93A9-F8C2BD71D8DC}" destId="{AB99665E-D7F3-423A-A486-E16E3FC21A4F}" srcOrd="1" destOrd="0" presId="urn:microsoft.com/office/officeart/2008/layout/PictureLineup"/>
    <dgm:cxn modelId="{D39A07E2-E295-4568-84EB-1979B0E8AF6A}" type="presParOf" srcId="{F08092D0-A2D4-42C5-93A9-F8C2BD71D8DC}" destId="{D92BE1B9-8DDD-430C-9CFF-315924983330}" srcOrd="2" destOrd="0" presId="urn:microsoft.com/office/officeart/2008/layout/PictureLineup"/>
    <dgm:cxn modelId="{D49BE4A0-9EFC-496D-A5E9-929EF1975209}" type="presParOf" srcId="{665E010C-3766-4BA3-A0A7-990437005E97}" destId="{E81E3831-A162-4FCF-A820-6BEC05C66887}" srcOrd="7" destOrd="0" presId="urn:microsoft.com/office/officeart/2008/layout/PictureLineup"/>
    <dgm:cxn modelId="{E2FC5E6F-5B6C-4479-BA3D-B70C4B5930FA}" type="presParOf" srcId="{665E010C-3766-4BA3-A0A7-990437005E97}" destId="{348F2E7E-BA47-42C9-8320-F162A360D06D}" srcOrd="8" destOrd="0" presId="urn:microsoft.com/office/officeart/2008/layout/PictureLineup"/>
    <dgm:cxn modelId="{1D7C0173-9CFD-4E34-B866-114592B406EE}" type="presParOf" srcId="{348F2E7E-BA47-42C9-8320-F162A360D06D}" destId="{B48F5152-6CA3-44C1-B216-39B502EE98CA}" srcOrd="0" destOrd="0" presId="urn:microsoft.com/office/officeart/2008/layout/PictureLineup"/>
    <dgm:cxn modelId="{1BC85FB8-6A9E-4145-83ED-DC3BD3A08C6A}" type="presParOf" srcId="{348F2E7E-BA47-42C9-8320-F162A360D06D}" destId="{3451426B-CA1D-4842-93BB-873AB773829E}" srcOrd="1" destOrd="0" presId="urn:microsoft.com/office/officeart/2008/layout/PictureLineup"/>
    <dgm:cxn modelId="{1E728F27-E004-4EEA-BE28-2C05FDC5A70B}" type="presParOf" srcId="{348F2E7E-BA47-42C9-8320-F162A360D06D}" destId="{11AC80CC-CF52-48F4-855B-0E2D39E8F601}" srcOrd="2" destOrd="0" presId="urn:microsoft.com/office/officeart/2008/layout/PictureLineu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4E44A4-F397-4E8F-BCB3-9542B278FCDB}"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pt>
    <dgm:pt modelId="{52009D2C-F1EF-482E-91FB-E1DB59317D0A}">
      <dgm:prSet phldrT="[Text]"/>
      <dgm:spPr/>
      <dgm:t>
        <a:bodyPr/>
        <a:lstStyle/>
        <a:p>
          <a:r>
            <a:rPr lang="en-US" dirty="0"/>
            <a:t>T=0.0s</a:t>
          </a:r>
        </a:p>
      </dgm:t>
    </dgm:pt>
    <dgm:pt modelId="{50EA2A82-373C-4D8D-B98E-FA2AE7557BC8}" type="parTrans" cxnId="{CB151A8B-5D32-4A1F-9DCE-1AA8077799F0}">
      <dgm:prSet/>
      <dgm:spPr/>
      <dgm:t>
        <a:bodyPr/>
        <a:lstStyle/>
        <a:p>
          <a:endParaRPr lang="en-US"/>
        </a:p>
      </dgm:t>
    </dgm:pt>
    <dgm:pt modelId="{2985360A-138E-4ACD-8566-7E8CDFFC9DDA}" type="sibTrans" cxnId="{CB151A8B-5D32-4A1F-9DCE-1AA8077799F0}">
      <dgm:prSet/>
      <dgm:spPr/>
      <dgm:t>
        <a:bodyPr/>
        <a:lstStyle/>
        <a:p>
          <a:endParaRPr lang="en-US"/>
        </a:p>
      </dgm:t>
    </dgm:pt>
    <dgm:pt modelId="{535AFF5C-A9F0-4362-AE45-7380C6124EFE}">
      <dgm:prSet phldrT="[Text]"/>
      <dgm:spPr/>
      <dgm:t>
        <a:bodyPr/>
        <a:lstStyle/>
        <a:p>
          <a:r>
            <a:rPr lang="en-US" dirty="0"/>
            <a:t>T=34.0s</a:t>
          </a:r>
        </a:p>
      </dgm:t>
    </dgm:pt>
    <dgm:pt modelId="{FA187268-7108-49CC-B72D-85A77515FA87}" type="parTrans" cxnId="{4AF46452-A78B-4635-A621-2938C533AB64}">
      <dgm:prSet/>
      <dgm:spPr/>
      <dgm:t>
        <a:bodyPr/>
        <a:lstStyle/>
        <a:p>
          <a:endParaRPr lang="en-US"/>
        </a:p>
      </dgm:t>
    </dgm:pt>
    <dgm:pt modelId="{57F5EB37-B313-4F10-920F-F9CAEB3A86A9}" type="sibTrans" cxnId="{4AF46452-A78B-4635-A621-2938C533AB64}">
      <dgm:prSet/>
      <dgm:spPr/>
      <dgm:t>
        <a:bodyPr/>
        <a:lstStyle/>
        <a:p>
          <a:endParaRPr lang="en-US"/>
        </a:p>
      </dgm:t>
    </dgm:pt>
    <dgm:pt modelId="{703582BB-0463-44DA-AAF3-08E54B523810}">
      <dgm:prSet phldrT="[Text]"/>
      <dgm:spPr/>
      <dgm:t>
        <a:bodyPr/>
        <a:lstStyle/>
        <a:p>
          <a:r>
            <a:rPr lang="en-US" dirty="0"/>
            <a:t>T=36.0s</a:t>
          </a:r>
        </a:p>
      </dgm:t>
    </dgm:pt>
    <dgm:pt modelId="{2E1ACEF5-6042-4B1C-9C43-2D3CB2C83C2C}" type="parTrans" cxnId="{A52F77A1-DEF8-4B33-A711-F6A308DF3F86}">
      <dgm:prSet/>
      <dgm:spPr/>
      <dgm:t>
        <a:bodyPr/>
        <a:lstStyle/>
        <a:p>
          <a:endParaRPr lang="en-US"/>
        </a:p>
      </dgm:t>
    </dgm:pt>
    <dgm:pt modelId="{BCDC993C-DF06-4025-A8A5-BEAC5E449C79}" type="sibTrans" cxnId="{A52F77A1-DEF8-4B33-A711-F6A308DF3F86}">
      <dgm:prSet/>
      <dgm:spPr/>
      <dgm:t>
        <a:bodyPr/>
        <a:lstStyle/>
        <a:p>
          <a:endParaRPr lang="en-US"/>
        </a:p>
      </dgm:t>
    </dgm:pt>
    <dgm:pt modelId="{D03E48B3-0849-4121-A36C-88272540A90F}">
      <dgm:prSet phldrT="[Text]"/>
      <dgm:spPr/>
      <dgm:t>
        <a:bodyPr/>
        <a:lstStyle/>
        <a:p>
          <a:r>
            <a:rPr lang="en-US" dirty="0"/>
            <a:t>T=0.5s</a:t>
          </a:r>
        </a:p>
      </dgm:t>
    </dgm:pt>
    <dgm:pt modelId="{E97E32EC-057D-4542-84AB-3011A1EA254E}" type="parTrans" cxnId="{88CEFA9C-4013-4764-844B-D100E712FFD3}">
      <dgm:prSet/>
      <dgm:spPr/>
      <dgm:t>
        <a:bodyPr/>
        <a:lstStyle/>
        <a:p>
          <a:endParaRPr lang="en-US"/>
        </a:p>
      </dgm:t>
    </dgm:pt>
    <dgm:pt modelId="{27DC513B-0DFC-423E-B3FF-2794DF17647A}" type="sibTrans" cxnId="{88CEFA9C-4013-4764-844B-D100E712FFD3}">
      <dgm:prSet/>
      <dgm:spPr/>
      <dgm:t>
        <a:bodyPr/>
        <a:lstStyle/>
        <a:p>
          <a:endParaRPr lang="en-US"/>
        </a:p>
      </dgm:t>
    </dgm:pt>
    <dgm:pt modelId="{5E6A1D1B-4967-4C97-BA9E-F59F70A8BEF8}">
      <dgm:prSet phldrT="[Text]"/>
      <dgm:spPr/>
      <dgm:t>
        <a:bodyPr/>
        <a:lstStyle/>
        <a:p>
          <a:r>
            <a:rPr lang="en-US" dirty="0"/>
            <a:t>T=0.05s</a:t>
          </a:r>
        </a:p>
      </dgm:t>
    </dgm:pt>
    <dgm:pt modelId="{E2BC0D84-9A89-4468-B928-46B86A207287}" type="parTrans" cxnId="{D2E570ED-996D-44C3-A276-3E4A37880DEC}">
      <dgm:prSet/>
      <dgm:spPr/>
      <dgm:t>
        <a:bodyPr/>
        <a:lstStyle/>
        <a:p>
          <a:endParaRPr lang="en-US"/>
        </a:p>
      </dgm:t>
    </dgm:pt>
    <dgm:pt modelId="{FC34DC50-111D-401D-BE09-54A11AB7F780}" type="sibTrans" cxnId="{D2E570ED-996D-44C3-A276-3E4A37880DEC}">
      <dgm:prSet/>
      <dgm:spPr/>
      <dgm:t>
        <a:bodyPr/>
        <a:lstStyle/>
        <a:p>
          <a:endParaRPr lang="en-US"/>
        </a:p>
      </dgm:t>
    </dgm:pt>
    <dgm:pt modelId="{B61B4600-B34D-4023-8DBB-B46ABB7C6F9A}">
      <dgm:prSet phldrT="[Text]"/>
      <dgm:spPr/>
      <dgm:t>
        <a:bodyPr/>
        <a:lstStyle/>
        <a:p>
          <a:r>
            <a:rPr lang="en-US" dirty="0"/>
            <a:t>T=210.0s</a:t>
          </a:r>
        </a:p>
      </dgm:t>
    </dgm:pt>
    <dgm:pt modelId="{BD54E30F-28F6-437C-804C-F319BBC07E6E}" type="parTrans" cxnId="{D2CBA575-C21D-4A98-8AD7-1A35FBA4F75A}">
      <dgm:prSet/>
      <dgm:spPr/>
      <dgm:t>
        <a:bodyPr/>
        <a:lstStyle/>
        <a:p>
          <a:endParaRPr lang="en-US"/>
        </a:p>
      </dgm:t>
    </dgm:pt>
    <dgm:pt modelId="{9C8F423C-316F-4116-BD07-0CB0CE8995ED}" type="sibTrans" cxnId="{D2CBA575-C21D-4A98-8AD7-1A35FBA4F75A}">
      <dgm:prSet/>
      <dgm:spPr/>
      <dgm:t>
        <a:bodyPr/>
        <a:lstStyle/>
        <a:p>
          <a:endParaRPr lang="en-US"/>
        </a:p>
      </dgm:t>
    </dgm:pt>
    <dgm:pt modelId="{26F00F1D-8C2D-4EEE-A439-743D70E0CED4}" type="pres">
      <dgm:prSet presAssocID="{0A4E44A4-F397-4E8F-BCB3-9542B278FCDB}" presName="Name0" presStyleCnt="0">
        <dgm:presLayoutVars>
          <dgm:dir/>
          <dgm:resizeHandles val="exact"/>
        </dgm:presLayoutVars>
      </dgm:prSet>
      <dgm:spPr/>
    </dgm:pt>
    <dgm:pt modelId="{193E4386-E31E-4F73-9596-C5B6BDD7DA4C}" type="pres">
      <dgm:prSet presAssocID="{52009D2C-F1EF-482E-91FB-E1DB59317D0A}" presName="composite" presStyleCnt="0"/>
      <dgm:spPr/>
    </dgm:pt>
    <dgm:pt modelId="{5E9BBD5D-77CA-4381-8775-C8AA7FCC7E40}" type="pres">
      <dgm:prSet presAssocID="{52009D2C-F1EF-482E-91FB-E1DB59317D0A}" presName="rect1" presStyleLbl="bgShp" presStyleIdx="0" presStyleCnt="6"/>
      <dgm:spPr>
        <a:blipFill>
          <a:blip xmlns:r="http://schemas.openxmlformats.org/officeDocument/2006/relationships" r:embed="rId1"/>
          <a:srcRect/>
          <a:stretch>
            <a:fillRect l="-28000" r="-28000"/>
          </a:stretch>
        </a:blipFill>
      </dgm:spPr>
    </dgm:pt>
    <dgm:pt modelId="{35786955-77D3-4159-86FA-699DA0173322}" type="pres">
      <dgm:prSet presAssocID="{52009D2C-F1EF-482E-91FB-E1DB59317D0A}" presName="rect2" presStyleLbl="trBgShp" presStyleIdx="0" presStyleCnt="6">
        <dgm:presLayoutVars>
          <dgm:bulletEnabled val="1"/>
        </dgm:presLayoutVars>
      </dgm:prSet>
      <dgm:spPr/>
    </dgm:pt>
    <dgm:pt modelId="{7DC2EC50-CA38-43E9-8B5D-E84573D554A4}" type="pres">
      <dgm:prSet presAssocID="{2985360A-138E-4ACD-8566-7E8CDFFC9DDA}" presName="sibTrans" presStyleCnt="0"/>
      <dgm:spPr/>
    </dgm:pt>
    <dgm:pt modelId="{67C1E266-BB48-40A5-9760-6091CBAA2292}" type="pres">
      <dgm:prSet presAssocID="{5E6A1D1B-4967-4C97-BA9E-F59F70A8BEF8}" presName="composite" presStyleCnt="0"/>
      <dgm:spPr/>
    </dgm:pt>
    <dgm:pt modelId="{D9ADC96A-C2CD-4500-96C4-FF1671DA32D8}" type="pres">
      <dgm:prSet presAssocID="{5E6A1D1B-4967-4C97-BA9E-F59F70A8BEF8}" presName="rect1" presStyleLbl="bgShp" presStyleIdx="1" presStyleCnt="6"/>
      <dgm:spPr>
        <a:blipFill>
          <a:blip xmlns:r="http://schemas.openxmlformats.org/officeDocument/2006/relationships" r:embed="rId2"/>
          <a:srcRect/>
          <a:stretch>
            <a:fillRect t="-11000" b="-11000"/>
          </a:stretch>
        </a:blipFill>
      </dgm:spPr>
    </dgm:pt>
    <dgm:pt modelId="{75B736FC-C0F1-4BC6-8FF9-87F5C3774699}" type="pres">
      <dgm:prSet presAssocID="{5E6A1D1B-4967-4C97-BA9E-F59F70A8BEF8}" presName="rect2" presStyleLbl="trBgShp" presStyleIdx="1" presStyleCnt="6">
        <dgm:presLayoutVars>
          <dgm:bulletEnabled val="1"/>
        </dgm:presLayoutVars>
      </dgm:prSet>
      <dgm:spPr/>
    </dgm:pt>
    <dgm:pt modelId="{A320554A-D0A0-4D6F-B22D-BB7183AADA45}" type="pres">
      <dgm:prSet presAssocID="{FC34DC50-111D-401D-BE09-54A11AB7F780}" presName="sibTrans" presStyleCnt="0"/>
      <dgm:spPr/>
    </dgm:pt>
    <dgm:pt modelId="{8EDC7AB8-4B3D-4EE7-85F7-C44DC3279B18}" type="pres">
      <dgm:prSet presAssocID="{D03E48B3-0849-4121-A36C-88272540A90F}" presName="composite" presStyleCnt="0"/>
      <dgm:spPr/>
    </dgm:pt>
    <dgm:pt modelId="{71EAC17E-CFF7-4ED4-9D1A-9474C047854F}" type="pres">
      <dgm:prSet presAssocID="{D03E48B3-0849-4121-A36C-88272540A90F}" presName="rect1" presStyleLbl="bgShp" presStyleIdx="2" presStyleCnt="6"/>
      <dgm:spPr>
        <a:blipFill>
          <a:blip xmlns:r="http://schemas.openxmlformats.org/officeDocument/2006/relationships" r:embed="rId3"/>
          <a:srcRect/>
          <a:stretch>
            <a:fillRect t="-20000" b="-20000"/>
          </a:stretch>
        </a:blipFill>
      </dgm:spPr>
    </dgm:pt>
    <dgm:pt modelId="{9135222F-A0A1-40DC-9D7E-52519218FEF1}" type="pres">
      <dgm:prSet presAssocID="{D03E48B3-0849-4121-A36C-88272540A90F}" presName="rect2" presStyleLbl="trBgShp" presStyleIdx="2" presStyleCnt="6">
        <dgm:presLayoutVars>
          <dgm:bulletEnabled val="1"/>
        </dgm:presLayoutVars>
      </dgm:prSet>
      <dgm:spPr/>
    </dgm:pt>
    <dgm:pt modelId="{D11944AA-4FDD-49BE-B0F7-2E25A4B4FD6D}" type="pres">
      <dgm:prSet presAssocID="{27DC513B-0DFC-423E-B3FF-2794DF17647A}" presName="sibTrans" presStyleCnt="0"/>
      <dgm:spPr/>
    </dgm:pt>
    <dgm:pt modelId="{0851AABC-03DA-49F3-9CF6-9B3B69078168}" type="pres">
      <dgm:prSet presAssocID="{535AFF5C-A9F0-4362-AE45-7380C6124EFE}" presName="composite" presStyleCnt="0"/>
      <dgm:spPr/>
    </dgm:pt>
    <dgm:pt modelId="{0307E6C6-4648-4EEA-B8B1-B31D7FC8828B}" type="pres">
      <dgm:prSet presAssocID="{535AFF5C-A9F0-4362-AE45-7380C6124EFE}" presName="rect1" presStyleLbl="bgShp" presStyleIdx="3" presStyleCnt="6"/>
      <dgm:spPr>
        <a:blipFill>
          <a:blip xmlns:r="http://schemas.openxmlformats.org/officeDocument/2006/relationships" r:embed="rId4"/>
          <a:srcRect/>
          <a:stretch>
            <a:fillRect t="-9000" b="-9000"/>
          </a:stretch>
        </a:blipFill>
      </dgm:spPr>
    </dgm:pt>
    <dgm:pt modelId="{E9EAEC15-F7A2-48BA-BA04-B8A07F9C9876}" type="pres">
      <dgm:prSet presAssocID="{535AFF5C-A9F0-4362-AE45-7380C6124EFE}" presName="rect2" presStyleLbl="trBgShp" presStyleIdx="3" presStyleCnt="6">
        <dgm:presLayoutVars>
          <dgm:bulletEnabled val="1"/>
        </dgm:presLayoutVars>
      </dgm:prSet>
      <dgm:spPr/>
    </dgm:pt>
    <dgm:pt modelId="{A3329865-3C92-4C55-9317-81D5560178B8}" type="pres">
      <dgm:prSet presAssocID="{57F5EB37-B313-4F10-920F-F9CAEB3A86A9}" presName="sibTrans" presStyleCnt="0"/>
      <dgm:spPr/>
    </dgm:pt>
    <dgm:pt modelId="{12CD0C65-B047-436D-A353-9FE6880BFA6E}" type="pres">
      <dgm:prSet presAssocID="{703582BB-0463-44DA-AAF3-08E54B523810}" presName="composite" presStyleCnt="0"/>
      <dgm:spPr/>
    </dgm:pt>
    <dgm:pt modelId="{99239DC6-9F67-483F-9097-9ED60A31035E}" type="pres">
      <dgm:prSet presAssocID="{703582BB-0463-44DA-AAF3-08E54B523810}" presName="rect1" presStyleLbl="bgShp" presStyleIdx="4" presStyleCnt="6"/>
      <dgm:spPr>
        <a:blipFill>
          <a:blip xmlns:r="http://schemas.openxmlformats.org/officeDocument/2006/relationships" r:embed="rId5"/>
          <a:srcRect/>
          <a:stretch>
            <a:fillRect l="-8000" r="-8000"/>
          </a:stretch>
        </a:blipFill>
      </dgm:spPr>
    </dgm:pt>
    <dgm:pt modelId="{AA98F7F6-2E64-4D99-ABD7-9518BA4B70B7}" type="pres">
      <dgm:prSet presAssocID="{703582BB-0463-44DA-AAF3-08E54B523810}" presName="rect2" presStyleLbl="trBgShp" presStyleIdx="4" presStyleCnt="6">
        <dgm:presLayoutVars>
          <dgm:bulletEnabled val="1"/>
        </dgm:presLayoutVars>
      </dgm:prSet>
      <dgm:spPr/>
    </dgm:pt>
    <dgm:pt modelId="{D2A45E1B-095E-4407-8EE8-CC8D4F9133AF}" type="pres">
      <dgm:prSet presAssocID="{BCDC993C-DF06-4025-A8A5-BEAC5E449C79}" presName="sibTrans" presStyleCnt="0"/>
      <dgm:spPr/>
    </dgm:pt>
    <dgm:pt modelId="{54A1AE4D-1044-4B05-969A-DC718F9BF012}" type="pres">
      <dgm:prSet presAssocID="{B61B4600-B34D-4023-8DBB-B46ABB7C6F9A}" presName="composite" presStyleCnt="0"/>
      <dgm:spPr/>
    </dgm:pt>
    <dgm:pt modelId="{FDCE879D-2B94-4D3F-9664-2921FF46F64F}" type="pres">
      <dgm:prSet presAssocID="{B61B4600-B34D-4023-8DBB-B46ABB7C6F9A}" presName="rect1" presStyleLbl="bgShp" presStyleIdx="5" presStyleCnt="6"/>
      <dgm:spPr>
        <a:blipFill>
          <a:blip xmlns:r="http://schemas.openxmlformats.org/officeDocument/2006/relationships" r:embed="rId6"/>
          <a:srcRect/>
          <a:stretch>
            <a:fillRect l="-16000" r="-16000"/>
          </a:stretch>
        </a:blipFill>
      </dgm:spPr>
    </dgm:pt>
    <dgm:pt modelId="{279644BF-96C3-4C17-920C-D61ECD85F413}" type="pres">
      <dgm:prSet presAssocID="{B61B4600-B34D-4023-8DBB-B46ABB7C6F9A}" presName="rect2" presStyleLbl="trBgShp" presStyleIdx="5" presStyleCnt="6">
        <dgm:presLayoutVars>
          <dgm:bulletEnabled val="1"/>
        </dgm:presLayoutVars>
      </dgm:prSet>
      <dgm:spPr/>
    </dgm:pt>
  </dgm:ptLst>
  <dgm:cxnLst>
    <dgm:cxn modelId="{FA416430-C42A-49AB-9EC5-9D8D4AC58033}" type="presOf" srcId="{D03E48B3-0849-4121-A36C-88272540A90F}" destId="{9135222F-A0A1-40DC-9D7E-52519218FEF1}" srcOrd="0" destOrd="0" presId="urn:microsoft.com/office/officeart/2008/layout/BendingPictureSemiTransparentText"/>
    <dgm:cxn modelId="{8EE67469-F310-451D-937F-A1AA4C290D58}" type="presOf" srcId="{5E6A1D1B-4967-4C97-BA9E-F59F70A8BEF8}" destId="{75B736FC-C0F1-4BC6-8FF9-87F5C3774699}" srcOrd="0" destOrd="0" presId="urn:microsoft.com/office/officeart/2008/layout/BendingPictureSemiTransparentText"/>
    <dgm:cxn modelId="{4AF46452-A78B-4635-A621-2938C533AB64}" srcId="{0A4E44A4-F397-4E8F-BCB3-9542B278FCDB}" destId="{535AFF5C-A9F0-4362-AE45-7380C6124EFE}" srcOrd="3" destOrd="0" parTransId="{FA187268-7108-49CC-B72D-85A77515FA87}" sibTransId="{57F5EB37-B313-4F10-920F-F9CAEB3A86A9}"/>
    <dgm:cxn modelId="{93229C54-1788-4CFE-BA08-1EF05769A648}" type="presOf" srcId="{535AFF5C-A9F0-4362-AE45-7380C6124EFE}" destId="{E9EAEC15-F7A2-48BA-BA04-B8A07F9C9876}" srcOrd="0" destOrd="0" presId="urn:microsoft.com/office/officeart/2008/layout/BendingPictureSemiTransparentText"/>
    <dgm:cxn modelId="{D2CBA575-C21D-4A98-8AD7-1A35FBA4F75A}" srcId="{0A4E44A4-F397-4E8F-BCB3-9542B278FCDB}" destId="{B61B4600-B34D-4023-8DBB-B46ABB7C6F9A}" srcOrd="5" destOrd="0" parTransId="{BD54E30F-28F6-437C-804C-F319BBC07E6E}" sibTransId="{9C8F423C-316F-4116-BD07-0CB0CE8995ED}"/>
    <dgm:cxn modelId="{CB151A8B-5D32-4A1F-9DCE-1AA8077799F0}" srcId="{0A4E44A4-F397-4E8F-BCB3-9542B278FCDB}" destId="{52009D2C-F1EF-482E-91FB-E1DB59317D0A}" srcOrd="0" destOrd="0" parTransId="{50EA2A82-373C-4D8D-B98E-FA2AE7557BC8}" sibTransId="{2985360A-138E-4ACD-8566-7E8CDFFC9DDA}"/>
    <dgm:cxn modelId="{88CEFA9C-4013-4764-844B-D100E712FFD3}" srcId="{0A4E44A4-F397-4E8F-BCB3-9542B278FCDB}" destId="{D03E48B3-0849-4121-A36C-88272540A90F}" srcOrd="2" destOrd="0" parTransId="{E97E32EC-057D-4542-84AB-3011A1EA254E}" sibTransId="{27DC513B-0DFC-423E-B3FF-2794DF17647A}"/>
    <dgm:cxn modelId="{A52F77A1-DEF8-4B33-A711-F6A308DF3F86}" srcId="{0A4E44A4-F397-4E8F-BCB3-9542B278FCDB}" destId="{703582BB-0463-44DA-AAF3-08E54B523810}" srcOrd="4" destOrd="0" parTransId="{2E1ACEF5-6042-4B1C-9C43-2D3CB2C83C2C}" sibTransId="{BCDC993C-DF06-4025-A8A5-BEAC5E449C79}"/>
    <dgm:cxn modelId="{3A603BB6-EB6A-43DA-952B-4D942520F54A}" type="presOf" srcId="{52009D2C-F1EF-482E-91FB-E1DB59317D0A}" destId="{35786955-77D3-4159-86FA-699DA0173322}" srcOrd="0" destOrd="0" presId="urn:microsoft.com/office/officeart/2008/layout/BendingPictureSemiTransparentText"/>
    <dgm:cxn modelId="{3892C9DE-7946-4548-A452-DDD4B1C3C713}" type="presOf" srcId="{B61B4600-B34D-4023-8DBB-B46ABB7C6F9A}" destId="{279644BF-96C3-4C17-920C-D61ECD85F413}" srcOrd="0" destOrd="0" presId="urn:microsoft.com/office/officeart/2008/layout/BendingPictureSemiTransparentText"/>
    <dgm:cxn modelId="{75B257E1-7589-4BE6-B5A6-44E64C5EAADE}" type="presOf" srcId="{703582BB-0463-44DA-AAF3-08E54B523810}" destId="{AA98F7F6-2E64-4D99-ABD7-9518BA4B70B7}" srcOrd="0" destOrd="0" presId="urn:microsoft.com/office/officeart/2008/layout/BendingPictureSemiTransparentText"/>
    <dgm:cxn modelId="{D2E570ED-996D-44C3-A276-3E4A37880DEC}" srcId="{0A4E44A4-F397-4E8F-BCB3-9542B278FCDB}" destId="{5E6A1D1B-4967-4C97-BA9E-F59F70A8BEF8}" srcOrd="1" destOrd="0" parTransId="{E2BC0D84-9A89-4468-B928-46B86A207287}" sibTransId="{FC34DC50-111D-401D-BE09-54A11AB7F780}"/>
    <dgm:cxn modelId="{672872FD-B574-46DF-BEEB-93BE50BB47FD}" type="presOf" srcId="{0A4E44A4-F397-4E8F-BCB3-9542B278FCDB}" destId="{26F00F1D-8C2D-4EEE-A439-743D70E0CED4}" srcOrd="0" destOrd="0" presId="urn:microsoft.com/office/officeart/2008/layout/BendingPictureSemiTransparentText"/>
    <dgm:cxn modelId="{E057BA6D-0845-4C64-8BC0-E4DC428DE382}" type="presParOf" srcId="{26F00F1D-8C2D-4EEE-A439-743D70E0CED4}" destId="{193E4386-E31E-4F73-9596-C5B6BDD7DA4C}" srcOrd="0" destOrd="0" presId="urn:microsoft.com/office/officeart/2008/layout/BendingPictureSemiTransparentText"/>
    <dgm:cxn modelId="{0C86ABAB-BE93-4826-80CC-C0C4BC9594F2}" type="presParOf" srcId="{193E4386-E31E-4F73-9596-C5B6BDD7DA4C}" destId="{5E9BBD5D-77CA-4381-8775-C8AA7FCC7E40}" srcOrd="0" destOrd="0" presId="urn:microsoft.com/office/officeart/2008/layout/BendingPictureSemiTransparentText"/>
    <dgm:cxn modelId="{CA241D2A-2A9F-4932-B0AD-F2E265982C04}" type="presParOf" srcId="{193E4386-E31E-4F73-9596-C5B6BDD7DA4C}" destId="{35786955-77D3-4159-86FA-699DA0173322}" srcOrd="1" destOrd="0" presId="urn:microsoft.com/office/officeart/2008/layout/BendingPictureSemiTransparentText"/>
    <dgm:cxn modelId="{D59801A0-FC5E-4F68-8CD9-C70A05BA1851}" type="presParOf" srcId="{26F00F1D-8C2D-4EEE-A439-743D70E0CED4}" destId="{7DC2EC50-CA38-43E9-8B5D-E84573D554A4}" srcOrd="1" destOrd="0" presId="urn:microsoft.com/office/officeart/2008/layout/BendingPictureSemiTransparentText"/>
    <dgm:cxn modelId="{216643C0-D135-41E2-8E77-3A22B78CC0FD}" type="presParOf" srcId="{26F00F1D-8C2D-4EEE-A439-743D70E0CED4}" destId="{67C1E266-BB48-40A5-9760-6091CBAA2292}" srcOrd="2" destOrd="0" presId="urn:microsoft.com/office/officeart/2008/layout/BendingPictureSemiTransparentText"/>
    <dgm:cxn modelId="{F21C65A4-CA95-481E-A064-BA313B27EEDF}" type="presParOf" srcId="{67C1E266-BB48-40A5-9760-6091CBAA2292}" destId="{D9ADC96A-C2CD-4500-96C4-FF1671DA32D8}" srcOrd="0" destOrd="0" presId="urn:microsoft.com/office/officeart/2008/layout/BendingPictureSemiTransparentText"/>
    <dgm:cxn modelId="{01B2906F-01AA-47C5-BDD4-A8701D27CD2E}" type="presParOf" srcId="{67C1E266-BB48-40A5-9760-6091CBAA2292}" destId="{75B736FC-C0F1-4BC6-8FF9-87F5C3774699}" srcOrd="1" destOrd="0" presId="urn:microsoft.com/office/officeart/2008/layout/BendingPictureSemiTransparentText"/>
    <dgm:cxn modelId="{CBB67097-5C93-42CE-9C9F-04E5B54E8AC1}" type="presParOf" srcId="{26F00F1D-8C2D-4EEE-A439-743D70E0CED4}" destId="{A320554A-D0A0-4D6F-B22D-BB7183AADA45}" srcOrd="3" destOrd="0" presId="urn:microsoft.com/office/officeart/2008/layout/BendingPictureSemiTransparentText"/>
    <dgm:cxn modelId="{A65D01CE-47AB-4CD3-B98E-E9C2D5733EF7}" type="presParOf" srcId="{26F00F1D-8C2D-4EEE-A439-743D70E0CED4}" destId="{8EDC7AB8-4B3D-4EE7-85F7-C44DC3279B18}" srcOrd="4" destOrd="0" presId="urn:microsoft.com/office/officeart/2008/layout/BendingPictureSemiTransparentText"/>
    <dgm:cxn modelId="{FE2050EB-7EC8-4A4F-B6E4-1E83EAB1597D}" type="presParOf" srcId="{8EDC7AB8-4B3D-4EE7-85F7-C44DC3279B18}" destId="{71EAC17E-CFF7-4ED4-9D1A-9474C047854F}" srcOrd="0" destOrd="0" presId="urn:microsoft.com/office/officeart/2008/layout/BendingPictureSemiTransparentText"/>
    <dgm:cxn modelId="{DF41E2B5-BE63-460A-B9D4-A38C0C36D2CC}" type="presParOf" srcId="{8EDC7AB8-4B3D-4EE7-85F7-C44DC3279B18}" destId="{9135222F-A0A1-40DC-9D7E-52519218FEF1}" srcOrd="1" destOrd="0" presId="urn:microsoft.com/office/officeart/2008/layout/BendingPictureSemiTransparentText"/>
    <dgm:cxn modelId="{FFA22307-1CE9-4A5A-91A4-A1164B627009}" type="presParOf" srcId="{26F00F1D-8C2D-4EEE-A439-743D70E0CED4}" destId="{D11944AA-4FDD-49BE-B0F7-2E25A4B4FD6D}" srcOrd="5" destOrd="0" presId="urn:microsoft.com/office/officeart/2008/layout/BendingPictureSemiTransparentText"/>
    <dgm:cxn modelId="{A01F0CED-20D4-43F3-84F1-DA0EDF38ACD6}" type="presParOf" srcId="{26F00F1D-8C2D-4EEE-A439-743D70E0CED4}" destId="{0851AABC-03DA-49F3-9CF6-9B3B69078168}" srcOrd="6" destOrd="0" presId="urn:microsoft.com/office/officeart/2008/layout/BendingPictureSemiTransparentText"/>
    <dgm:cxn modelId="{FDD27845-7DD8-4CCC-944E-7D3F6A4D14A5}" type="presParOf" srcId="{0851AABC-03DA-49F3-9CF6-9B3B69078168}" destId="{0307E6C6-4648-4EEA-B8B1-B31D7FC8828B}" srcOrd="0" destOrd="0" presId="urn:microsoft.com/office/officeart/2008/layout/BendingPictureSemiTransparentText"/>
    <dgm:cxn modelId="{CEB2A124-7CF9-4F3F-B5E2-0AEBCA9635AF}" type="presParOf" srcId="{0851AABC-03DA-49F3-9CF6-9B3B69078168}" destId="{E9EAEC15-F7A2-48BA-BA04-B8A07F9C9876}" srcOrd="1" destOrd="0" presId="urn:microsoft.com/office/officeart/2008/layout/BendingPictureSemiTransparentText"/>
    <dgm:cxn modelId="{CEE4FB56-E214-4E81-B8F1-B01FF49482BF}" type="presParOf" srcId="{26F00F1D-8C2D-4EEE-A439-743D70E0CED4}" destId="{A3329865-3C92-4C55-9317-81D5560178B8}" srcOrd="7" destOrd="0" presId="urn:microsoft.com/office/officeart/2008/layout/BendingPictureSemiTransparentText"/>
    <dgm:cxn modelId="{972623A5-A7FF-495C-85D5-734963E8ABDE}" type="presParOf" srcId="{26F00F1D-8C2D-4EEE-A439-743D70E0CED4}" destId="{12CD0C65-B047-436D-A353-9FE6880BFA6E}" srcOrd="8" destOrd="0" presId="urn:microsoft.com/office/officeart/2008/layout/BendingPictureSemiTransparentText"/>
    <dgm:cxn modelId="{51CC0747-D066-481C-A5E4-54DB08366407}" type="presParOf" srcId="{12CD0C65-B047-436D-A353-9FE6880BFA6E}" destId="{99239DC6-9F67-483F-9097-9ED60A31035E}" srcOrd="0" destOrd="0" presId="urn:microsoft.com/office/officeart/2008/layout/BendingPictureSemiTransparentText"/>
    <dgm:cxn modelId="{B222E3D7-F34F-44FC-9D8E-E2516076C569}" type="presParOf" srcId="{12CD0C65-B047-436D-A353-9FE6880BFA6E}" destId="{AA98F7F6-2E64-4D99-ABD7-9518BA4B70B7}" srcOrd="1" destOrd="0" presId="urn:microsoft.com/office/officeart/2008/layout/BendingPictureSemiTransparentText"/>
    <dgm:cxn modelId="{C1FDD3DE-A35A-40CF-8163-91DDD524E6BE}" type="presParOf" srcId="{26F00F1D-8C2D-4EEE-A439-743D70E0CED4}" destId="{D2A45E1B-095E-4407-8EE8-CC8D4F9133AF}" srcOrd="9" destOrd="0" presId="urn:microsoft.com/office/officeart/2008/layout/BendingPictureSemiTransparentText"/>
    <dgm:cxn modelId="{38340E26-0685-40F9-9C66-82BE4A84B817}" type="presParOf" srcId="{26F00F1D-8C2D-4EEE-A439-743D70E0CED4}" destId="{54A1AE4D-1044-4B05-969A-DC718F9BF012}" srcOrd="10" destOrd="0" presId="urn:microsoft.com/office/officeart/2008/layout/BendingPictureSemiTransparentText"/>
    <dgm:cxn modelId="{1C1F1602-CC73-4FFC-9C6F-4297794E0B1C}" type="presParOf" srcId="{54A1AE4D-1044-4B05-969A-DC718F9BF012}" destId="{FDCE879D-2B94-4D3F-9664-2921FF46F64F}" srcOrd="0" destOrd="0" presId="urn:microsoft.com/office/officeart/2008/layout/BendingPictureSemiTransparentText"/>
    <dgm:cxn modelId="{75498B10-AAE7-40DD-B3F1-C10A710AC4A8}" type="presParOf" srcId="{54A1AE4D-1044-4B05-969A-DC718F9BF012}" destId="{279644BF-96C3-4C17-920C-D61ECD85F413}"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8F179B-6759-4E8F-A0CD-54A509178A3B}">
      <dsp:nvSpPr>
        <dsp:cNvPr id="0" name=""/>
        <dsp:cNvSpPr/>
      </dsp:nvSpPr>
      <dsp:spPr>
        <a:xfrm>
          <a:off x="2699213" y="4428159"/>
          <a:ext cx="170058" cy="17005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A7F02D-11D2-40CD-8DA0-D49738FE77D8}">
      <dsp:nvSpPr>
        <dsp:cNvPr id="0" name=""/>
        <dsp:cNvSpPr/>
      </dsp:nvSpPr>
      <dsp:spPr>
        <a:xfrm>
          <a:off x="2296228" y="4938366"/>
          <a:ext cx="170058" cy="17005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661D84-74AC-4C77-84CB-01D44C662228}">
      <dsp:nvSpPr>
        <dsp:cNvPr id="0" name=""/>
        <dsp:cNvSpPr/>
      </dsp:nvSpPr>
      <dsp:spPr>
        <a:xfrm>
          <a:off x="2054684" y="5164005"/>
          <a:ext cx="170058" cy="17005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DFD12E-A9F8-4AA7-8F6B-5B2A358FF343}">
      <dsp:nvSpPr>
        <dsp:cNvPr id="0" name=""/>
        <dsp:cNvSpPr/>
      </dsp:nvSpPr>
      <dsp:spPr>
        <a:xfrm>
          <a:off x="2584934" y="2025472"/>
          <a:ext cx="170058" cy="17005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5121AC-F403-487A-BD5D-19B5CDCA2B74}">
      <dsp:nvSpPr>
        <dsp:cNvPr id="0" name=""/>
        <dsp:cNvSpPr/>
      </dsp:nvSpPr>
      <dsp:spPr>
        <a:xfrm>
          <a:off x="2812132" y="1890084"/>
          <a:ext cx="170058" cy="17005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97D0E9-4A4D-4304-BB09-C6989FE810A8}">
      <dsp:nvSpPr>
        <dsp:cNvPr id="0" name=""/>
        <dsp:cNvSpPr/>
      </dsp:nvSpPr>
      <dsp:spPr>
        <a:xfrm>
          <a:off x="3038650" y="1754696"/>
          <a:ext cx="170058" cy="17005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26F1C9-3B39-4F8E-8A2B-457CADE69D77}">
      <dsp:nvSpPr>
        <dsp:cNvPr id="0" name=""/>
        <dsp:cNvSpPr/>
      </dsp:nvSpPr>
      <dsp:spPr>
        <a:xfrm>
          <a:off x="3265168" y="1890084"/>
          <a:ext cx="170058" cy="17005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5A08D1-11A2-45A0-B572-FC39A01F9541}">
      <dsp:nvSpPr>
        <dsp:cNvPr id="0" name=""/>
        <dsp:cNvSpPr/>
      </dsp:nvSpPr>
      <dsp:spPr>
        <a:xfrm>
          <a:off x="3492367" y="2025472"/>
          <a:ext cx="170058" cy="17005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D22E28-124A-49B4-8D92-9831605D2FE7}">
      <dsp:nvSpPr>
        <dsp:cNvPr id="0" name=""/>
        <dsp:cNvSpPr/>
      </dsp:nvSpPr>
      <dsp:spPr>
        <a:xfrm>
          <a:off x="3038650" y="2040364"/>
          <a:ext cx="170058" cy="17005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DA767A-C297-4ACE-9DE5-2694375D243A}">
      <dsp:nvSpPr>
        <dsp:cNvPr id="0" name=""/>
        <dsp:cNvSpPr/>
      </dsp:nvSpPr>
      <dsp:spPr>
        <a:xfrm>
          <a:off x="3038650" y="2326033"/>
          <a:ext cx="170058" cy="170058"/>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4E507F-4034-4C1B-B7AA-2849947CCE55}">
      <dsp:nvSpPr>
        <dsp:cNvPr id="0" name=""/>
        <dsp:cNvSpPr/>
      </dsp:nvSpPr>
      <dsp:spPr>
        <a:xfrm>
          <a:off x="1614230" y="5531251"/>
          <a:ext cx="3667826" cy="9838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6357"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IRVE</a:t>
          </a:r>
        </a:p>
      </dsp:txBody>
      <dsp:txXfrm>
        <a:off x="1662256" y="5579277"/>
        <a:ext cx="3571774" cy="887767"/>
      </dsp:txXfrm>
    </dsp:sp>
    <dsp:sp modelId="{5E16EB6B-5426-46D0-977B-279F44B402EB}">
      <dsp:nvSpPr>
        <dsp:cNvPr id="0" name=""/>
        <dsp:cNvSpPr/>
      </dsp:nvSpPr>
      <dsp:spPr>
        <a:xfrm>
          <a:off x="38143" y="4673365"/>
          <a:ext cx="2047761" cy="209017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FC7A15-5ED0-40EC-8CE1-32624F49D200}">
      <dsp:nvSpPr>
        <dsp:cNvPr id="0" name=""/>
        <dsp:cNvSpPr/>
      </dsp:nvSpPr>
      <dsp:spPr>
        <a:xfrm>
          <a:off x="3988077" y="3591480"/>
          <a:ext cx="2597224" cy="9417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6357"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LOFTID</a:t>
          </a:r>
        </a:p>
      </dsp:txBody>
      <dsp:txXfrm>
        <a:off x="4034049" y="3637452"/>
        <a:ext cx="2505280" cy="849788"/>
      </dsp:txXfrm>
    </dsp:sp>
    <dsp:sp modelId="{0C8A4ED9-B084-4F54-9F55-0B831D32032B}">
      <dsp:nvSpPr>
        <dsp:cNvPr id="0" name=""/>
        <dsp:cNvSpPr/>
      </dsp:nvSpPr>
      <dsp:spPr>
        <a:xfrm>
          <a:off x="1759418" y="2437735"/>
          <a:ext cx="2406976" cy="242582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A6FA5-9BE1-459F-B54D-EBBD48FD0635}">
      <dsp:nvSpPr>
        <dsp:cNvPr id="0" name=""/>
        <dsp:cNvSpPr/>
      </dsp:nvSpPr>
      <dsp:spPr>
        <a:xfrm>
          <a:off x="542511" y="162265"/>
          <a:ext cx="3092605" cy="2285424"/>
        </a:xfrm>
        <a:prstGeom prst="rect">
          <a:avLst/>
        </a:prstGeom>
        <a:blipFill>
          <a:blip xmlns:r="http://schemas.openxmlformats.org/officeDocument/2006/relationships" r:embed="rId1"/>
          <a:srcRect/>
          <a:stretch>
            <a:fillRect l="-4000" r="-4000"/>
          </a:stretch>
        </a:blipFill>
        <a:ln>
          <a:noFill/>
        </a:ln>
        <a:effectLst/>
      </dsp:spPr>
      <dsp:style>
        <a:lnRef idx="0">
          <a:scrgbClr r="0" g="0" b="0"/>
        </a:lnRef>
        <a:fillRef idx="1">
          <a:scrgbClr r="0" g="0" b="0"/>
        </a:fillRef>
        <a:effectRef idx="0">
          <a:scrgbClr r="0" g="0" b="0"/>
        </a:effectRef>
        <a:fontRef idx="minor"/>
      </dsp:style>
    </dsp:sp>
    <dsp:sp modelId="{05D8DE3E-5A76-43F5-8D58-254A23264BEB}">
      <dsp:nvSpPr>
        <dsp:cNvPr id="0" name=""/>
        <dsp:cNvSpPr/>
      </dsp:nvSpPr>
      <dsp:spPr>
        <a:xfrm>
          <a:off x="1492033" y="1871033"/>
          <a:ext cx="2664904" cy="64042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en-US" sz="2500" kern="1200" dirty="0"/>
            <a:t>LOFTID Recovery</a:t>
          </a:r>
        </a:p>
      </dsp:txBody>
      <dsp:txXfrm>
        <a:off x="1492033" y="1871033"/>
        <a:ext cx="2664904" cy="6404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BDABC-7E00-4DBF-8A11-54B715DA0047}">
      <dsp:nvSpPr>
        <dsp:cNvPr id="0" name=""/>
        <dsp:cNvSpPr/>
      </dsp:nvSpPr>
      <dsp:spPr>
        <a:xfrm>
          <a:off x="208865" y="537878"/>
          <a:ext cx="2229897" cy="2229897"/>
        </a:xfrm>
        <a:prstGeom prst="rect">
          <a:avLst/>
        </a:prstGeom>
        <a:blipFill>
          <a:blip xmlns:r="http://schemas.openxmlformats.org/officeDocument/2006/relationships" r:embed="rId1"/>
          <a:srcRect/>
          <a:stretch>
            <a:fillRect t="-6000" b="-6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5DCBC9-4D9B-4CBD-B106-94C6773AE93F}">
      <dsp:nvSpPr>
        <dsp:cNvPr id="0" name=""/>
        <dsp:cNvSpPr/>
      </dsp:nvSpPr>
      <dsp:spPr>
        <a:xfrm>
          <a:off x="200380" y="537878"/>
          <a:ext cx="222" cy="4459795"/>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F2ACB9-8E20-4AB5-B860-3874CA1D60C6}">
      <dsp:nvSpPr>
        <dsp:cNvPr id="0" name=""/>
        <dsp:cNvSpPr/>
      </dsp:nvSpPr>
      <dsp:spPr>
        <a:xfrm>
          <a:off x="106178" y="2767776"/>
          <a:ext cx="2452486" cy="2229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t>Vacuum Characterization Flow Testing at Marshall Space Flight Center</a:t>
          </a:r>
        </a:p>
      </dsp:txBody>
      <dsp:txXfrm>
        <a:off x="106178" y="2767776"/>
        <a:ext cx="2452486" cy="2229897"/>
      </dsp:txXfrm>
    </dsp:sp>
    <dsp:sp modelId="{3659F169-F8D9-44A4-835E-0BD9EB12B810}">
      <dsp:nvSpPr>
        <dsp:cNvPr id="0" name=""/>
        <dsp:cNvSpPr/>
      </dsp:nvSpPr>
      <dsp:spPr>
        <a:xfrm>
          <a:off x="2457029" y="537878"/>
          <a:ext cx="2229897" cy="2229897"/>
        </a:xfrm>
        <a:prstGeom prst="rect">
          <a:avLst/>
        </a:prstGeom>
        <a:blipFill>
          <a:blip xmlns:r="http://schemas.openxmlformats.org/officeDocument/2006/relationships" r:embed="rId2"/>
          <a:srcRect/>
          <a:stretch>
            <a:fillRect t="-3000" b="-3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EE38C0-0E7B-4038-9D61-7389019F4871}">
      <dsp:nvSpPr>
        <dsp:cNvPr id="0" name=""/>
        <dsp:cNvSpPr/>
      </dsp:nvSpPr>
      <dsp:spPr>
        <a:xfrm>
          <a:off x="2457029" y="537878"/>
          <a:ext cx="222" cy="4459795"/>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EEAA38-7DFA-434A-A0E5-9648EB4335F6}">
      <dsp:nvSpPr>
        <dsp:cNvPr id="0" name=""/>
        <dsp:cNvSpPr/>
      </dsp:nvSpPr>
      <dsp:spPr>
        <a:xfrm>
          <a:off x="2457029" y="2767776"/>
          <a:ext cx="2229897" cy="2229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t>Leak Check at Langley Research Center </a:t>
          </a:r>
        </a:p>
      </dsp:txBody>
      <dsp:txXfrm>
        <a:off x="2457029" y="2767776"/>
        <a:ext cx="2229897" cy="2229897"/>
      </dsp:txXfrm>
    </dsp:sp>
    <dsp:sp modelId="{3978E693-8F59-419A-A02E-41A18422F63F}">
      <dsp:nvSpPr>
        <dsp:cNvPr id="0" name=""/>
        <dsp:cNvSpPr/>
      </dsp:nvSpPr>
      <dsp:spPr>
        <a:xfrm>
          <a:off x="4687843" y="537878"/>
          <a:ext cx="2229897" cy="2229897"/>
        </a:xfrm>
        <a:prstGeom prst="rect">
          <a:avLst/>
        </a:prstGeom>
        <a:blipFill>
          <a:blip xmlns:r="http://schemas.openxmlformats.org/officeDocument/2006/relationships" r:embed="rId3"/>
          <a:srcRect/>
          <a:stretch>
            <a:fillRect l="-20000" r="-20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FD1C51-03E5-49EA-B8AB-E63702CAD116}">
      <dsp:nvSpPr>
        <dsp:cNvPr id="0" name=""/>
        <dsp:cNvSpPr/>
      </dsp:nvSpPr>
      <dsp:spPr>
        <a:xfrm>
          <a:off x="4687843" y="537878"/>
          <a:ext cx="222" cy="4459795"/>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8E83A2-B42A-469D-85EC-418BA6F65A66}">
      <dsp:nvSpPr>
        <dsp:cNvPr id="0" name=""/>
        <dsp:cNvSpPr/>
      </dsp:nvSpPr>
      <dsp:spPr>
        <a:xfrm>
          <a:off x="4687843" y="2767776"/>
          <a:ext cx="2229897" cy="2229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t>Functional Testing at Langley Research Center</a:t>
          </a:r>
        </a:p>
      </dsp:txBody>
      <dsp:txXfrm>
        <a:off x="4687843" y="2767776"/>
        <a:ext cx="2229897" cy="2229897"/>
      </dsp:txXfrm>
    </dsp:sp>
    <dsp:sp modelId="{4D9896FE-4927-40EA-901C-733AD2609B1A}">
      <dsp:nvSpPr>
        <dsp:cNvPr id="0" name=""/>
        <dsp:cNvSpPr/>
      </dsp:nvSpPr>
      <dsp:spPr>
        <a:xfrm>
          <a:off x="6918658" y="537878"/>
          <a:ext cx="2229897" cy="2229897"/>
        </a:xfrm>
        <a:prstGeom prst="rect">
          <a:avLst/>
        </a:prstGeom>
        <a:blipFill>
          <a:blip xmlns:r="http://schemas.openxmlformats.org/officeDocument/2006/relationships" r:embed="rId4"/>
          <a:srcRect/>
          <a:stretch>
            <a:fillRect t="-8000" b="-8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99665E-D7F3-423A-A486-E16E3FC21A4F}">
      <dsp:nvSpPr>
        <dsp:cNvPr id="0" name=""/>
        <dsp:cNvSpPr/>
      </dsp:nvSpPr>
      <dsp:spPr>
        <a:xfrm>
          <a:off x="6918658" y="537878"/>
          <a:ext cx="222" cy="4459795"/>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2BE1B9-8DDD-430C-9CFF-315924983330}">
      <dsp:nvSpPr>
        <dsp:cNvPr id="0" name=""/>
        <dsp:cNvSpPr/>
      </dsp:nvSpPr>
      <dsp:spPr>
        <a:xfrm>
          <a:off x="6918658" y="2767776"/>
          <a:ext cx="2229897" cy="2229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t>Vibration Testing at Goddard Space Flight Center</a:t>
          </a:r>
        </a:p>
      </dsp:txBody>
      <dsp:txXfrm>
        <a:off x="6918658" y="2767776"/>
        <a:ext cx="2229897" cy="2229897"/>
      </dsp:txXfrm>
    </dsp:sp>
    <dsp:sp modelId="{B48F5152-6CA3-44C1-B216-39B502EE98CA}">
      <dsp:nvSpPr>
        <dsp:cNvPr id="0" name=""/>
        <dsp:cNvSpPr/>
      </dsp:nvSpPr>
      <dsp:spPr>
        <a:xfrm>
          <a:off x="9149473" y="537878"/>
          <a:ext cx="2229897" cy="2229897"/>
        </a:xfrm>
        <a:prstGeom prst="rect">
          <a:avLst/>
        </a:prstGeom>
        <a:blipFill>
          <a:blip xmlns:r="http://schemas.openxmlformats.org/officeDocument/2006/relationships" r:embed="rId5"/>
          <a:srcRect/>
          <a:stretch>
            <a:fillRect t="-34000" b="-34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51426B-CA1D-4842-93BB-873AB773829E}">
      <dsp:nvSpPr>
        <dsp:cNvPr id="0" name=""/>
        <dsp:cNvSpPr/>
      </dsp:nvSpPr>
      <dsp:spPr>
        <a:xfrm>
          <a:off x="9149473" y="537878"/>
          <a:ext cx="222" cy="4459795"/>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AC80CC-CF52-48F4-855B-0E2D39E8F601}">
      <dsp:nvSpPr>
        <dsp:cNvPr id="0" name=""/>
        <dsp:cNvSpPr/>
      </dsp:nvSpPr>
      <dsp:spPr>
        <a:xfrm>
          <a:off x="9149473" y="2767776"/>
          <a:ext cx="2229897" cy="22298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t>Functional Testing While Integrated into the Reentry Vehicle</a:t>
          </a:r>
        </a:p>
      </dsp:txBody>
      <dsp:txXfrm>
        <a:off x="9149473" y="2767776"/>
        <a:ext cx="2229897" cy="22298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9BBD5D-77CA-4381-8775-C8AA7FCC7E40}">
      <dsp:nvSpPr>
        <dsp:cNvPr id="0" name=""/>
        <dsp:cNvSpPr/>
      </dsp:nvSpPr>
      <dsp:spPr>
        <a:xfrm>
          <a:off x="1436690" y="4354"/>
          <a:ext cx="2977019" cy="2551658"/>
        </a:xfrm>
        <a:prstGeom prst="rect">
          <a:avLst/>
        </a:prstGeom>
        <a:blipFill>
          <a:blip xmlns:r="http://schemas.openxmlformats.org/officeDocument/2006/relationships" r:embed="rId1"/>
          <a:srcRect/>
          <a:stretch>
            <a:fillRect l="-28000" r="-28000"/>
          </a:stretch>
        </a:blipFill>
        <a:ln>
          <a:noFill/>
        </a:ln>
        <a:effectLst/>
      </dsp:spPr>
      <dsp:style>
        <a:lnRef idx="0">
          <a:scrgbClr r="0" g="0" b="0"/>
        </a:lnRef>
        <a:fillRef idx="1">
          <a:scrgbClr r="0" g="0" b="0"/>
        </a:fillRef>
        <a:effectRef idx="0">
          <a:scrgbClr r="0" g="0" b="0"/>
        </a:effectRef>
        <a:fontRef idx="minor"/>
      </dsp:style>
    </dsp:sp>
    <dsp:sp modelId="{35786955-77D3-4159-86FA-699DA0173322}">
      <dsp:nvSpPr>
        <dsp:cNvPr id="0" name=""/>
        <dsp:cNvSpPr/>
      </dsp:nvSpPr>
      <dsp:spPr>
        <a:xfrm>
          <a:off x="1436690" y="1790515"/>
          <a:ext cx="2977019" cy="61239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1466850">
            <a:lnSpc>
              <a:spcPct val="90000"/>
            </a:lnSpc>
            <a:spcBef>
              <a:spcPct val="0"/>
            </a:spcBef>
            <a:spcAft>
              <a:spcPct val="35000"/>
            </a:spcAft>
            <a:buNone/>
          </a:pPr>
          <a:r>
            <a:rPr lang="en-US" sz="3300" kern="1200" dirty="0"/>
            <a:t>T=0.0s</a:t>
          </a:r>
        </a:p>
      </dsp:txBody>
      <dsp:txXfrm>
        <a:off x="1436690" y="1790515"/>
        <a:ext cx="2977019" cy="612398"/>
      </dsp:txXfrm>
    </dsp:sp>
    <dsp:sp modelId="{D9ADC96A-C2CD-4500-96C4-FF1671DA32D8}">
      <dsp:nvSpPr>
        <dsp:cNvPr id="0" name=""/>
        <dsp:cNvSpPr/>
      </dsp:nvSpPr>
      <dsp:spPr>
        <a:xfrm>
          <a:off x="4717358" y="4354"/>
          <a:ext cx="2977019" cy="2551658"/>
        </a:xfrm>
        <a:prstGeom prst="rect">
          <a:avLst/>
        </a:prstGeom>
        <a:blipFill>
          <a:blip xmlns:r="http://schemas.openxmlformats.org/officeDocument/2006/relationships" r:embed="rId2"/>
          <a:srcRect/>
          <a:stretch>
            <a:fillRect t="-11000" b="-11000"/>
          </a:stretch>
        </a:blipFill>
        <a:ln>
          <a:noFill/>
        </a:ln>
        <a:effectLst/>
      </dsp:spPr>
      <dsp:style>
        <a:lnRef idx="0">
          <a:scrgbClr r="0" g="0" b="0"/>
        </a:lnRef>
        <a:fillRef idx="1">
          <a:scrgbClr r="0" g="0" b="0"/>
        </a:fillRef>
        <a:effectRef idx="0">
          <a:scrgbClr r="0" g="0" b="0"/>
        </a:effectRef>
        <a:fontRef idx="minor"/>
      </dsp:style>
    </dsp:sp>
    <dsp:sp modelId="{75B736FC-C0F1-4BC6-8FF9-87F5C3774699}">
      <dsp:nvSpPr>
        <dsp:cNvPr id="0" name=""/>
        <dsp:cNvSpPr/>
      </dsp:nvSpPr>
      <dsp:spPr>
        <a:xfrm>
          <a:off x="4717358" y="1790515"/>
          <a:ext cx="2977019" cy="61239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1466850">
            <a:lnSpc>
              <a:spcPct val="90000"/>
            </a:lnSpc>
            <a:spcBef>
              <a:spcPct val="0"/>
            </a:spcBef>
            <a:spcAft>
              <a:spcPct val="35000"/>
            </a:spcAft>
            <a:buNone/>
          </a:pPr>
          <a:r>
            <a:rPr lang="en-US" sz="3300" kern="1200" dirty="0"/>
            <a:t>T=0.05s</a:t>
          </a:r>
        </a:p>
      </dsp:txBody>
      <dsp:txXfrm>
        <a:off x="4717358" y="1790515"/>
        <a:ext cx="2977019" cy="612398"/>
      </dsp:txXfrm>
    </dsp:sp>
    <dsp:sp modelId="{71EAC17E-CFF7-4ED4-9D1A-9474C047854F}">
      <dsp:nvSpPr>
        <dsp:cNvPr id="0" name=""/>
        <dsp:cNvSpPr/>
      </dsp:nvSpPr>
      <dsp:spPr>
        <a:xfrm>
          <a:off x="7998025" y="4354"/>
          <a:ext cx="2977019" cy="2551658"/>
        </a:xfrm>
        <a:prstGeom prst="rect">
          <a:avLst/>
        </a:prstGeom>
        <a:blipFill>
          <a:blip xmlns:r="http://schemas.openxmlformats.org/officeDocument/2006/relationships" r:embed="rId3"/>
          <a:srcRect/>
          <a:stretch>
            <a:fillRect t="-20000" b="-20000"/>
          </a:stretch>
        </a:blipFill>
        <a:ln>
          <a:noFill/>
        </a:ln>
        <a:effectLst/>
      </dsp:spPr>
      <dsp:style>
        <a:lnRef idx="0">
          <a:scrgbClr r="0" g="0" b="0"/>
        </a:lnRef>
        <a:fillRef idx="1">
          <a:scrgbClr r="0" g="0" b="0"/>
        </a:fillRef>
        <a:effectRef idx="0">
          <a:scrgbClr r="0" g="0" b="0"/>
        </a:effectRef>
        <a:fontRef idx="minor"/>
      </dsp:style>
    </dsp:sp>
    <dsp:sp modelId="{9135222F-A0A1-40DC-9D7E-52519218FEF1}">
      <dsp:nvSpPr>
        <dsp:cNvPr id="0" name=""/>
        <dsp:cNvSpPr/>
      </dsp:nvSpPr>
      <dsp:spPr>
        <a:xfrm>
          <a:off x="7998025" y="1790515"/>
          <a:ext cx="2977019" cy="61239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1466850">
            <a:lnSpc>
              <a:spcPct val="90000"/>
            </a:lnSpc>
            <a:spcBef>
              <a:spcPct val="0"/>
            </a:spcBef>
            <a:spcAft>
              <a:spcPct val="35000"/>
            </a:spcAft>
            <a:buNone/>
          </a:pPr>
          <a:r>
            <a:rPr lang="en-US" sz="3300" kern="1200" dirty="0"/>
            <a:t>T=0.5s</a:t>
          </a:r>
        </a:p>
      </dsp:txBody>
      <dsp:txXfrm>
        <a:off x="7998025" y="1790515"/>
        <a:ext cx="2977019" cy="612398"/>
      </dsp:txXfrm>
    </dsp:sp>
    <dsp:sp modelId="{0307E6C6-4648-4EEA-B8B1-B31D7FC8828B}">
      <dsp:nvSpPr>
        <dsp:cNvPr id="0" name=""/>
        <dsp:cNvSpPr/>
      </dsp:nvSpPr>
      <dsp:spPr>
        <a:xfrm>
          <a:off x="1436690" y="2853714"/>
          <a:ext cx="2977019" cy="2551658"/>
        </a:xfrm>
        <a:prstGeom prst="rect">
          <a:avLst/>
        </a:prstGeom>
        <a:blipFill>
          <a:blip xmlns:r="http://schemas.openxmlformats.org/officeDocument/2006/relationships" r:embed="rId4"/>
          <a:srcRect/>
          <a:stretch>
            <a:fillRect t="-9000" b="-9000"/>
          </a:stretch>
        </a:blipFill>
        <a:ln>
          <a:noFill/>
        </a:ln>
        <a:effectLst/>
      </dsp:spPr>
      <dsp:style>
        <a:lnRef idx="0">
          <a:scrgbClr r="0" g="0" b="0"/>
        </a:lnRef>
        <a:fillRef idx="1">
          <a:scrgbClr r="0" g="0" b="0"/>
        </a:fillRef>
        <a:effectRef idx="0">
          <a:scrgbClr r="0" g="0" b="0"/>
        </a:effectRef>
        <a:fontRef idx="minor"/>
      </dsp:style>
    </dsp:sp>
    <dsp:sp modelId="{E9EAEC15-F7A2-48BA-BA04-B8A07F9C9876}">
      <dsp:nvSpPr>
        <dsp:cNvPr id="0" name=""/>
        <dsp:cNvSpPr/>
      </dsp:nvSpPr>
      <dsp:spPr>
        <a:xfrm>
          <a:off x="1436690" y="4639875"/>
          <a:ext cx="2977019" cy="61239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1466850">
            <a:lnSpc>
              <a:spcPct val="90000"/>
            </a:lnSpc>
            <a:spcBef>
              <a:spcPct val="0"/>
            </a:spcBef>
            <a:spcAft>
              <a:spcPct val="35000"/>
            </a:spcAft>
            <a:buNone/>
          </a:pPr>
          <a:r>
            <a:rPr lang="en-US" sz="3300" kern="1200" dirty="0"/>
            <a:t>T=34.0s</a:t>
          </a:r>
        </a:p>
      </dsp:txBody>
      <dsp:txXfrm>
        <a:off x="1436690" y="4639875"/>
        <a:ext cx="2977019" cy="612398"/>
      </dsp:txXfrm>
    </dsp:sp>
    <dsp:sp modelId="{99239DC6-9F67-483F-9097-9ED60A31035E}">
      <dsp:nvSpPr>
        <dsp:cNvPr id="0" name=""/>
        <dsp:cNvSpPr/>
      </dsp:nvSpPr>
      <dsp:spPr>
        <a:xfrm>
          <a:off x="4717358" y="2853714"/>
          <a:ext cx="2977019" cy="2551658"/>
        </a:xfrm>
        <a:prstGeom prst="rect">
          <a:avLst/>
        </a:prstGeom>
        <a:blipFill>
          <a:blip xmlns:r="http://schemas.openxmlformats.org/officeDocument/2006/relationships" r:embed="rId5"/>
          <a:srcRect/>
          <a:stretch>
            <a:fillRect l="-8000" r="-8000"/>
          </a:stretch>
        </a:blipFill>
        <a:ln>
          <a:noFill/>
        </a:ln>
        <a:effectLst/>
      </dsp:spPr>
      <dsp:style>
        <a:lnRef idx="0">
          <a:scrgbClr r="0" g="0" b="0"/>
        </a:lnRef>
        <a:fillRef idx="1">
          <a:scrgbClr r="0" g="0" b="0"/>
        </a:fillRef>
        <a:effectRef idx="0">
          <a:scrgbClr r="0" g="0" b="0"/>
        </a:effectRef>
        <a:fontRef idx="minor"/>
      </dsp:style>
    </dsp:sp>
    <dsp:sp modelId="{AA98F7F6-2E64-4D99-ABD7-9518BA4B70B7}">
      <dsp:nvSpPr>
        <dsp:cNvPr id="0" name=""/>
        <dsp:cNvSpPr/>
      </dsp:nvSpPr>
      <dsp:spPr>
        <a:xfrm>
          <a:off x="4717358" y="4639875"/>
          <a:ext cx="2977019" cy="61239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1466850">
            <a:lnSpc>
              <a:spcPct val="90000"/>
            </a:lnSpc>
            <a:spcBef>
              <a:spcPct val="0"/>
            </a:spcBef>
            <a:spcAft>
              <a:spcPct val="35000"/>
            </a:spcAft>
            <a:buNone/>
          </a:pPr>
          <a:r>
            <a:rPr lang="en-US" sz="3300" kern="1200" dirty="0"/>
            <a:t>T=36.0s</a:t>
          </a:r>
        </a:p>
      </dsp:txBody>
      <dsp:txXfrm>
        <a:off x="4717358" y="4639875"/>
        <a:ext cx="2977019" cy="612398"/>
      </dsp:txXfrm>
    </dsp:sp>
    <dsp:sp modelId="{FDCE879D-2B94-4D3F-9664-2921FF46F64F}">
      <dsp:nvSpPr>
        <dsp:cNvPr id="0" name=""/>
        <dsp:cNvSpPr/>
      </dsp:nvSpPr>
      <dsp:spPr>
        <a:xfrm>
          <a:off x="7998025" y="2853714"/>
          <a:ext cx="2977019" cy="2551658"/>
        </a:xfrm>
        <a:prstGeom prst="rect">
          <a:avLst/>
        </a:prstGeom>
        <a:blipFill>
          <a:blip xmlns:r="http://schemas.openxmlformats.org/officeDocument/2006/relationships" r:embed="rId6"/>
          <a:srcRect/>
          <a:stretch>
            <a:fillRect l="-16000" r="-16000"/>
          </a:stretch>
        </a:blipFill>
        <a:ln>
          <a:noFill/>
        </a:ln>
        <a:effectLst/>
      </dsp:spPr>
      <dsp:style>
        <a:lnRef idx="0">
          <a:scrgbClr r="0" g="0" b="0"/>
        </a:lnRef>
        <a:fillRef idx="1">
          <a:scrgbClr r="0" g="0" b="0"/>
        </a:fillRef>
        <a:effectRef idx="0">
          <a:scrgbClr r="0" g="0" b="0"/>
        </a:effectRef>
        <a:fontRef idx="minor"/>
      </dsp:style>
    </dsp:sp>
    <dsp:sp modelId="{279644BF-96C3-4C17-920C-D61ECD85F413}">
      <dsp:nvSpPr>
        <dsp:cNvPr id="0" name=""/>
        <dsp:cNvSpPr/>
      </dsp:nvSpPr>
      <dsp:spPr>
        <a:xfrm>
          <a:off x="7998025" y="4639875"/>
          <a:ext cx="2977019" cy="61239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1466850">
            <a:lnSpc>
              <a:spcPct val="90000"/>
            </a:lnSpc>
            <a:spcBef>
              <a:spcPct val="0"/>
            </a:spcBef>
            <a:spcAft>
              <a:spcPct val="35000"/>
            </a:spcAft>
            <a:buNone/>
          </a:pPr>
          <a:r>
            <a:rPr lang="en-US" sz="3300" kern="1200" dirty="0"/>
            <a:t>T=210.0s</a:t>
          </a:r>
        </a:p>
      </dsp:txBody>
      <dsp:txXfrm>
        <a:off x="7998025" y="4639875"/>
        <a:ext cx="2977019" cy="612398"/>
      </dsp:txXfrm>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810E289B-EFF0-47AF-AD60-64DFCDD5479F}" type="datetimeFigureOut">
              <a:rPr lang="en-US" smtClean="0"/>
              <a:t>1/5/2024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97E42D1-D17C-43E2-A5B1-15E17E23F821}" type="slidenum">
              <a:rPr lang="en-US" smtClean="0"/>
              <a:t>‹#›</a:t>
            </a:fld>
            <a:endParaRPr lang="en-US"/>
          </a:p>
        </p:txBody>
      </p:sp>
    </p:spTree>
    <p:extLst>
      <p:ext uri="{BB962C8B-B14F-4D97-AF65-F5344CB8AC3E}">
        <p14:creationId xmlns:p14="http://schemas.microsoft.com/office/powerpoint/2010/main" val="1320888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Deployable aeroshell made of an Inflatable Structure (IS) that maintains shape during atmospheric flight, and a Flexible Thermal Protection System (FTPS) that protects the entry vehicle through hypersonic atmospheric entry</a:t>
            </a:r>
          </a:p>
          <a:p>
            <a:endParaRPr lang="en-US" dirty="0"/>
          </a:p>
          <a:p>
            <a:pPr marL="0" indent="0">
              <a:lnSpc>
                <a:spcPts val="2640"/>
              </a:lnSpc>
              <a:buNone/>
            </a:pPr>
            <a:r>
              <a:rPr lang="en-US" sz="1200" b="0" dirty="0"/>
              <a:t>A</a:t>
            </a:r>
            <a:r>
              <a:rPr lang="en-US" sz="1200" dirty="0"/>
              <a:t> Hypersonic Inflatable Aerodynamic Decelerator (HIAD) </a:t>
            </a:r>
            <a:r>
              <a:rPr lang="en-US" sz="1200" b="0" dirty="0"/>
              <a:t>is a deployable aeroshell technology consisting of two main elements:</a:t>
            </a:r>
          </a:p>
          <a:p>
            <a:pPr marL="0" indent="0">
              <a:lnSpc>
                <a:spcPts val="2640"/>
              </a:lnSpc>
              <a:buNone/>
            </a:pPr>
            <a:endParaRPr lang="en-US" sz="1200" b="0" dirty="0"/>
          </a:p>
          <a:p>
            <a:pPr>
              <a:lnSpc>
                <a:spcPts val="2640"/>
              </a:lnSpc>
            </a:pPr>
            <a:r>
              <a:rPr lang="en-US" sz="1200" b="0" u="sng" dirty="0"/>
              <a:t>Inflatable Structure (IS)</a:t>
            </a:r>
            <a:r>
              <a:rPr lang="en-US" sz="1200" b="0" dirty="0"/>
              <a:t> that is heat resistant and sufficiently rigid to maintain shape against aerodynamic forces</a:t>
            </a:r>
          </a:p>
          <a:p>
            <a:pPr>
              <a:lnSpc>
                <a:spcPts val="2640"/>
              </a:lnSpc>
            </a:pPr>
            <a:endParaRPr lang="en-US" sz="1200" b="0" dirty="0"/>
          </a:p>
          <a:p>
            <a:pPr>
              <a:lnSpc>
                <a:spcPts val="2640"/>
              </a:lnSpc>
            </a:pPr>
            <a:r>
              <a:rPr lang="en-US" sz="1200" b="0" u="sng" dirty="0"/>
              <a:t>Flexible Thermal Protection System (FTPS)</a:t>
            </a:r>
            <a:r>
              <a:rPr lang="en-US" sz="1200" b="0" dirty="0"/>
              <a:t> that shields the Inflatable Structure and payload from the extreme </a:t>
            </a:r>
            <a:r>
              <a:rPr lang="en-US" sz="1200" b="0" dirty="0" err="1"/>
              <a:t>aeroheating</a:t>
            </a:r>
            <a:r>
              <a:rPr lang="en-US" sz="1200" b="0" dirty="0"/>
              <a:t> and shear environments of atmospheric entry</a:t>
            </a:r>
          </a:p>
          <a:p>
            <a:endParaRPr lang="en-US" dirty="0"/>
          </a:p>
        </p:txBody>
      </p:sp>
      <p:sp>
        <p:nvSpPr>
          <p:cNvPr id="4" name="Slide Number Placeholder 3"/>
          <p:cNvSpPr>
            <a:spLocks noGrp="1"/>
          </p:cNvSpPr>
          <p:nvPr>
            <p:ph type="sldNum" sz="quarter" idx="5"/>
          </p:nvPr>
        </p:nvSpPr>
        <p:spPr/>
        <p:txBody>
          <a:bodyPr/>
          <a:lstStyle/>
          <a:p>
            <a:pPr>
              <a:defRPr/>
            </a:pPr>
            <a:fld id="{B7B05DEF-6DE7-4BF9-8DBB-FF904A788E50}" type="slidenum">
              <a:rPr lang="en-US" smtClean="0"/>
              <a:pPr>
                <a:defRPr/>
              </a:pPr>
              <a:t>2</a:t>
            </a:fld>
            <a:endParaRPr lang="en-US"/>
          </a:p>
        </p:txBody>
      </p:sp>
    </p:spTree>
    <p:extLst>
      <p:ext uri="{BB962C8B-B14F-4D97-AF65-F5344CB8AC3E}">
        <p14:creationId xmlns:p14="http://schemas.microsoft.com/office/powerpoint/2010/main" val="379055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70C0"/>
                </a:solidFill>
              </a:rPr>
              <a:t>Low-Earth Orbit Flight Test of an Inflatable Decelerator (LOFTID) </a:t>
            </a:r>
            <a:r>
              <a:rPr lang="en-US" sz="1200" dirty="0"/>
              <a:t>was a technology demonstration mission entering a Reentry Vehicle (RV) with a 6-meter diameter inflatable aeroshell from orbit, demonstrating HIAD technology at scale and entry conditions relevant to Earth and Mars applications</a:t>
            </a:r>
          </a:p>
          <a:p>
            <a:pPr marL="0" indent="0">
              <a:buNone/>
            </a:pPr>
            <a:endParaRPr lang="en-US" sz="800" dirty="0"/>
          </a:p>
          <a:p>
            <a:r>
              <a:rPr lang="en-US" sz="1200" dirty="0"/>
              <a:t>LOFTID launched on a United Launch Alliance (ULA) Atlas V rocket as a ride-share payload out of Vandenberg Space Force Base (VSFB) </a:t>
            </a:r>
          </a:p>
          <a:p>
            <a:endParaRPr lang="en-US" dirty="0"/>
          </a:p>
        </p:txBody>
      </p:sp>
      <p:sp>
        <p:nvSpPr>
          <p:cNvPr id="4" name="Slide Number Placeholder 3"/>
          <p:cNvSpPr>
            <a:spLocks noGrp="1"/>
          </p:cNvSpPr>
          <p:nvPr>
            <p:ph type="sldNum" sz="quarter" idx="5"/>
          </p:nvPr>
        </p:nvSpPr>
        <p:spPr/>
        <p:txBody>
          <a:bodyPr/>
          <a:lstStyle/>
          <a:p>
            <a:fld id="{997E42D1-D17C-43E2-A5B1-15E17E23F821}" type="slidenum">
              <a:rPr lang="en-US" smtClean="0"/>
              <a:t>3</a:t>
            </a:fld>
            <a:endParaRPr lang="en-US"/>
          </a:p>
        </p:txBody>
      </p:sp>
    </p:spTree>
    <p:extLst>
      <p:ext uri="{BB962C8B-B14F-4D97-AF65-F5344CB8AC3E}">
        <p14:creationId xmlns:p14="http://schemas.microsoft.com/office/powerpoint/2010/main" val="9253459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2_Title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descr="Logo, schematic&#10;&#10;Description automatically generated">
            <a:extLst>
              <a:ext uri="{FF2B5EF4-FFF2-40B4-BE49-F238E27FC236}">
                <a16:creationId xmlns:a16="http://schemas.microsoft.com/office/drawing/2014/main" id="{D7E3C3D2-89B2-46B8-8AE1-0FFAC9FAA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50" y="65372"/>
            <a:ext cx="1220341" cy="852621"/>
          </a:xfrm>
          <a:prstGeom prst="rect">
            <a:avLst/>
          </a:prstGeom>
        </p:spPr>
      </p:pic>
      <p:pic>
        <p:nvPicPr>
          <p:cNvPr id="9" name="Picture 8">
            <a:extLst>
              <a:ext uri="{FF2B5EF4-FFF2-40B4-BE49-F238E27FC236}">
                <a16:creationId xmlns:a16="http://schemas.microsoft.com/office/drawing/2014/main" id="{3EC7E89C-C753-406A-A798-0A0C6653E7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50" y="67734"/>
            <a:ext cx="1220340" cy="852621"/>
          </a:xfrm>
          <a:prstGeom prst="rect">
            <a:avLst/>
          </a:prstGeom>
        </p:spPr>
      </p:pic>
      <p:pic>
        <p:nvPicPr>
          <p:cNvPr id="10" name="Picture 9">
            <a:extLst>
              <a:ext uri="{FF2B5EF4-FFF2-40B4-BE49-F238E27FC236}">
                <a16:creationId xmlns:a16="http://schemas.microsoft.com/office/drawing/2014/main" id="{35A1C3CE-CA64-4EFD-B30F-BF20085ECBC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11206642" y="67735"/>
            <a:ext cx="860037" cy="807112"/>
          </a:xfrm>
          <a:prstGeom prst="rect">
            <a:avLst/>
          </a:prstGeom>
          <a:noFill/>
          <a:ln w="9525">
            <a:noFill/>
            <a:miter lim="800000"/>
            <a:headEnd/>
            <a:tailEnd/>
          </a:ln>
        </p:spPr>
      </p:pic>
      <p:sp>
        <p:nvSpPr>
          <p:cNvPr id="11" name="Shape 43">
            <a:extLst>
              <a:ext uri="{FF2B5EF4-FFF2-40B4-BE49-F238E27FC236}">
                <a16:creationId xmlns:a16="http://schemas.microsoft.com/office/drawing/2014/main" id="{B7B3D040-CED5-4168-8976-E206CC55C643}"/>
              </a:ext>
            </a:extLst>
          </p:cNvPr>
          <p:cNvSpPr/>
          <p:nvPr/>
        </p:nvSpPr>
        <p:spPr>
          <a:xfrm>
            <a:off x="8749532" y="306398"/>
            <a:ext cx="2144385" cy="338554"/>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p>
            <a:pPr algn="r">
              <a:defRPr sz="1800"/>
            </a:pPr>
            <a:r>
              <a:rPr sz="800" dirty="0">
                <a:solidFill>
                  <a:prstClr val="white"/>
                </a:solidFill>
                <a:ea typeface="Arial"/>
                <a:cs typeface="Arial"/>
                <a:sym typeface="Arial"/>
              </a:rPr>
              <a:t>National Aeronautics and</a:t>
            </a:r>
          </a:p>
          <a:p>
            <a:pPr algn="r">
              <a:defRPr sz="1800"/>
            </a:pPr>
            <a:r>
              <a:rPr sz="800" dirty="0">
                <a:solidFill>
                  <a:prstClr val="white"/>
                </a:solidFill>
                <a:ea typeface="Arial"/>
                <a:cs typeface="Arial"/>
                <a:sym typeface="Arial"/>
              </a:rPr>
              <a:t>Space Administration</a:t>
            </a:r>
          </a:p>
        </p:txBody>
      </p:sp>
      <p:sp>
        <p:nvSpPr>
          <p:cNvPr id="12" name="Shape 44">
            <a:extLst>
              <a:ext uri="{FF2B5EF4-FFF2-40B4-BE49-F238E27FC236}">
                <a16:creationId xmlns:a16="http://schemas.microsoft.com/office/drawing/2014/main" id="{10D0E7D5-403C-4D70-BC36-11B930B15486}"/>
              </a:ext>
            </a:extLst>
          </p:cNvPr>
          <p:cNvSpPr/>
          <p:nvPr/>
        </p:nvSpPr>
        <p:spPr>
          <a:xfrm>
            <a:off x="11023600" y="306396"/>
            <a:ext cx="0" cy="430887"/>
          </a:xfrm>
          <a:prstGeom prst="line">
            <a:avLst/>
          </a:prstGeom>
          <a:ln>
            <a:solidFill>
              <a:schemeClr val="bg1"/>
            </a:solidFill>
            <a:round/>
          </a:ln>
        </p:spPr>
        <p:txBody>
          <a:bodyPr lIns="34289" rIns="34289"/>
          <a:lstStyle/>
          <a:p>
            <a:pPr defTabSz="342900">
              <a:defRPr sz="1200">
                <a:latin typeface="Helvetica"/>
                <a:ea typeface="Helvetica"/>
                <a:cs typeface="Helvetica"/>
                <a:sym typeface="Helvetica"/>
              </a:defRPr>
            </a:pPr>
            <a:endParaRPr sz="900" dirty="0">
              <a:solidFill>
                <a:srgbClr val="FFFF99"/>
              </a:solidFill>
              <a:latin typeface="Helvetica"/>
              <a:ea typeface="Helvetica"/>
              <a:cs typeface="Helvetica"/>
              <a:sym typeface="Helvetica"/>
            </a:endParaRPr>
          </a:p>
        </p:txBody>
      </p:sp>
      <p:sp>
        <p:nvSpPr>
          <p:cNvPr id="13" name="Shape 43">
            <a:extLst>
              <a:ext uri="{FF2B5EF4-FFF2-40B4-BE49-F238E27FC236}">
                <a16:creationId xmlns:a16="http://schemas.microsoft.com/office/drawing/2014/main" id="{6EE14186-494C-4D6A-AC9F-33170FBA3E43}"/>
              </a:ext>
            </a:extLst>
          </p:cNvPr>
          <p:cNvSpPr/>
          <p:nvPr/>
        </p:nvSpPr>
        <p:spPr>
          <a:xfrm>
            <a:off x="1568638" y="349444"/>
            <a:ext cx="2144385" cy="338554"/>
          </a:xfrm>
          <a:prstGeom prst="rect">
            <a:avLst/>
          </a:prstGeom>
          <a:ln w="12700">
            <a:miter lim="400000"/>
          </a:ln>
          <a:extLst>
            <a:ext uri="{C572A759-6A51-4108-AA02-DFA0A04FC94B}">
              <ma14:wrappingTextBoxFlag xmlns:ma14="http://schemas.microsoft.com/office/mac/drawingml/2011/main" xmlns="" val="1"/>
            </a:ext>
          </a:extLst>
        </p:spPr>
        <p:txBody>
          <a:bodyPr wrap="square" lIns="34289" rIns="34289">
            <a:spAutoFit/>
          </a:bodyPr>
          <a:lstStyle/>
          <a:p>
            <a:pPr>
              <a:defRPr sz="1800"/>
            </a:pPr>
            <a:r>
              <a:rPr lang="en-US" sz="800" dirty="0">
                <a:solidFill>
                  <a:schemeClr val="bg1"/>
                </a:solidFill>
                <a:ea typeface="Arial"/>
                <a:cs typeface="Arial"/>
                <a:sym typeface="Arial"/>
              </a:rPr>
              <a:t>Low-Earth Orbit Flight Test</a:t>
            </a:r>
            <a:br>
              <a:rPr lang="en-US" sz="800" dirty="0">
                <a:solidFill>
                  <a:schemeClr val="bg1"/>
                </a:solidFill>
                <a:ea typeface="Arial"/>
                <a:cs typeface="Arial"/>
                <a:sym typeface="Arial"/>
              </a:rPr>
            </a:br>
            <a:r>
              <a:rPr lang="en-US" sz="800" dirty="0">
                <a:solidFill>
                  <a:schemeClr val="bg1"/>
                </a:solidFill>
                <a:ea typeface="Arial"/>
                <a:cs typeface="Arial"/>
                <a:sym typeface="Arial"/>
              </a:rPr>
              <a:t>of an Inflatable Decelerator</a:t>
            </a:r>
            <a:endParaRPr sz="800" dirty="0">
              <a:solidFill>
                <a:schemeClr val="bg1"/>
              </a:solidFill>
              <a:ea typeface="Arial"/>
              <a:cs typeface="Arial"/>
              <a:sym typeface="Arial"/>
            </a:endParaRPr>
          </a:p>
        </p:txBody>
      </p:sp>
      <p:sp>
        <p:nvSpPr>
          <p:cNvPr id="14" name="Shape 44">
            <a:extLst>
              <a:ext uri="{FF2B5EF4-FFF2-40B4-BE49-F238E27FC236}">
                <a16:creationId xmlns:a16="http://schemas.microsoft.com/office/drawing/2014/main" id="{981BF807-A6F7-4F1B-8851-E9950160E92E}"/>
              </a:ext>
            </a:extLst>
          </p:cNvPr>
          <p:cNvSpPr/>
          <p:nvPr/>
        </p:nvSpPr>
        <p:spPr>
          <a:xfrm>
            <a:off x="1438949" y="349446"/>
            <a:ext cx="0" cy="430887"/>
          </a:xfrm>
          <a:prstGeom prst="line">
            <a:avLst/>
          </a:prstGeom>
          <a:ln>
            <a:solidFill>
              <a:schemeClr val="bg1"/>
            </a:solidFill>
            <a:round/>
          </a:ln>
        </p:spPr>
        <p:txBody>
          <a:bodyPr lIns="34289" rIns="34289"/>
          <a:lstStyle/>
          <a:p>
            <a:pPr defTabSz="342900">
              <a:defRPr sz="1200">
                <a:latin typeface="Helvetica"/>
                <a:ea typeface="Helvetica"/>
                <a:cs typeface="Helvetica"/>
                <a:sym typeface="Helvetica"/>
              </a:defRPr>
            </a:pPr>
            <a:endParaRPr sz="900" dirty="0">
              <a:solidFill>
                <a:srgbClr val="FFFF99"/>
              </a:solidFill>
              <a:latin typeface="Helvetica"/>
              <a:ea typeface="Helvetica"/>
              <a:cs typeface="Helvetica"/>
              <a:sym typeface="Helvetica"/>
            </a:endParaRPr>
          </a:p>
        </p:txBody>
      </p:sp>
      <p:sp>
        <p:nvSpPr>
          <p:cNvPr id="19" name="Shape 43">
            <a:extLst>
              <a:ext uri="{FF2B5EF4-FFF2-40B4-BE49-F238E27FC236}">
                <a16:creationId xmlns:a16="http://schemas.microsoft.com/office/drawing/2014/main" id="{6E86FAF0-E36A-414A-8BBC-961317A18FC4}"/>
              </a:ext>
            </a:extLst>
          </p:cNvPr>
          <p:cNvSpPr/>
          <p:nvPr/>
        </p:nvSpPr>
        <p:spPr>
          <a:xfrm>
            <a:off x="8749532" y="306398"/>
            <a:ext cx="2144385" cy="338554"/>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p>
            <a:pPr algn="r">
              <a:defRPr sz="1800"/>
            </a:pPr>
            <a:r>
              <a:rPr sz="800" dirty="0">
                <a:solidFill>
                  <a:prstClr val="white"/>
                </a:solidFill>
                <a:ea typeface="Arial"/>
                <a:cs typeface="Arial"/>
                <a:sym typeface="Arial"/>
              </a:rPr>
              <a:t>National Aeronautics and</a:t>
            </a:r>
          </a:p>
          <a:p>
            <a:pPr algn="r">
              <a:defRPr sz="1800"/>
            </a:pPr>
            <a:r>
              <a:rPr sz="800" dirty="0">
                <a:solidFill>
                  <a:prstClr val="white"/>
                </a:solidFill>
                <a:ea typeface="Arial"/>
                <a:cs typeface="Arial"/>
                <a:sym typeface="Arial"/>
              </a:rPr>
              <a:t>Space Administration</a:t>
            </a:r>
          </a:p>
        </p:txBody>
      </p:sp>
      <p:sp>
        <p:nvSpPr>
          <p:cNvPr id="20" name="Shape 44">
            <a:extLst>
              <a:ext uri="{FF2B5EF4-FFF2-40B4-BE49-F238E27FC236}">
                <a16:creationId xmlns:a16="http://schemas.microsoft.com/office/drawing/2014/main" id="{41EDCC26-BC00-4603-B31C-6AA3EF0F4F8A}"/>
              </a:ext>
            </a:extLst>
          </p:cNvPr>
          <p:cNvSpPr/>
          <p:nvPr/>
        </p:nvSpPr>
        <p:spPr>
          <a:xfrm>
            <a:off x="11023600" y="306396"/>
            <a:ext cx="0" cy="430887"/>
          </a:xfrm>
          <a:prstGeom prst="line">
            <a:avLst/>
          </a:prstGeom>
          <a:ln>
            <a:solidFill>
              <a:schemeClr val="bg1"/>
            </a:solidFill>
            <a:round/>
          </a:ln>
        </p:spPr>
        <p:txBody>
          <a:bodyPr lIns="34289" rIns="34289"/>
          <a:lstStyle/>
          <a:p>
            <a:pPr defTabSz="342900">
              <a:defRPr sz="1200">
                <a:latin typeface="Helvetica"/>
                <a:ea typeface="Helvetica"/>
                <a:cs typeface="Helvetica"/>
                <a:sym typeface="Helvetica"/>
              </a:defRPr>
            </a:pPr>
            <a:endParaRPr sz="900" dirty="0">
              <a:solidFill>
                <a:srgbClr val="FFFF99"/>
              </a:solidFill>
              <a:latin typeface="Helvetica"/>
              <a:ea typeface="Helvetica"/>
              <a:cs typeface="Helvetica"/>
              <a:sym typeface="Helvetica"/>
            </a:endParaRPr>
          </a:p>
        </p:txBody>
      </p:sp>
      <p:sp>
        <p:nvSpPr>
          <p:cNvPr id="21" name="Shape 43">
            <a:extLst>
              <a:ext uri="{FF2B5EF4-FFF2-40B4-BE49-F238E27FC236}">
                <a16:creationId xmlns:a16="http://schemas.microsoft.com/office/drawing/2014/main" id="{987F19F9-E57E-4895-A5C4-27D20CD51696}"/>
              </a:ext>
            </a:extLst>
          </p:cNvPr>
          <p:cNvSpPr/>
          <p:nvPr/>
        </p:nvSpPr>
        <p:spPr>
          <a:xfrm>
            <a:off x="1568638" y="349444"/>
            <a:ext cx="2144385" cy="338554"/>
          </a:xfrm>
          <a:prstGeom prst="rect">
            <a:avLst/>
          </a:prstGeom>
          <a:ln w="12700">
            <a:miter lim="400000"/>
          </a:ln>
          <a:extLst>
            <a:ext uri="{C572A759-6A51-4108-AA02-DFA0A04FC94B}">
              <ma14:wrappingTextBoxFlag xmlns="" xmlns:ma14="http://schemas.microsoft.com/office/mac/drawingml/2011/main" val="1"/>
            </a:ext>
          </a:extLst>
        </p:spPr>
        <p:txBody>
          <a:bodyPr wrap="square" lIns="34289" rIns="34289">
            <a:spAutoFit/>
          </a:bodyPr>
          <a:lstStyle/>
          <a:p>
            <a:pPr>
              <a:defRPr sz="1800"/>
            </a:pPr>
            <a:r>
              <a:rPr lang="en-US" sz="800" dirty="0">
                <a:solidFill>
                  <a:schemeClr val="bg1"/>
                </a:solidFill>
                <a:ea typeface="Arial"/>
                <a:cs typeface="Arial"/>
                <a:sym typeface="Arial"/>
              </a:rPr>
              <a:t>Low-Earth Orbit Flight Test</a:t>
            </a:r>
            <a:br>
              <a:rPr lang="en-US" sz="800" dirty="0">
                <a:solidFill>
                  <a:schemeClr val="bg1"/>
                </a:solidFill>
                <a:ea typeface="Arial"/>
                <a:cs typeface="Arial"/>
                <a:sym typeface="Arial"/>
              </a:rPr>
            </a:br>
            <a:r>
              <a:rPr lang="en-US" sz="800" dirty="0">
                <a:solidFill>
                  <a:schemeClr val="bg1"/>
                </a:solidFill>
                <a:ea typeface="Arial"/>
                <a:cs typeface="Arial"/>
                <a:sym typeface="Arial"/>
              </a:rPr>
              <a:t>of an Inflatable Decelerator</a:t>
            </a:r>
            <a:endParaRPr sz="800" dirty="0">
              <a:solidFill>
                <a:schemeClr val="bg1"/>
              </a:solidFill>
              <a:ea typeface="Arial"/>
              <a:cs typeface="Arial"/>
              <a:sym typeface="Arial"/>
            </a:endParaRPr>
          </a:p>
        </p:txBody>
      </p:sp>
      <p:sp>
        <p:nvSpPr>
          <p:cNvPr id="22" name="Shape 44">
            <a:extLst>
              <a:ext uri="{FF2B5EF4-FFF2-40B4-BE49-F238E27FC236}">
                <a16:creationId xmlns:a16="http://schemas.microsoft.com/office/drawing/2014/main" id="{C73B65EE-E844-4C24-BD9F-C57786C89C72}"/>
              </a:ext>
            </a:extLst>
          </p:cNvPr>
          <p:cNvSpPr/>
          <p:nvPr/>
        </p:nvSpPr>
        <p:spPr>
          <a:xfrm>
            <a:off x="1438949" y="349446"/>
            <a:ext cx="0" cy="430887"/>
          </a:xfrm>
          <a:prstGeom prst="line">
            <a:avLst/>
          </a:prstGeom>
          <a:ln>
            <a:solidFill>
              <a:schemeClr val="bg1"/>
            </a:solidFill>
            <a:round/>
          </a:ln>
        </p:spPr>
        <p:txBody>
          <a:bodyPr lIns="34289" rIns="34289"/>
          <a:lstStyle/>
          <a:p>
            <a:pPr defTabSz="342900">
              <a:defRPr sz="1200">
                <a:latin typeface="Helvetica"/>
                <a:ea typeface="Helvetica"/>
                <a:cs typeface="Helvetica"/>
                <a:sym typeface="Helvetica"/>
              </a:defRPr>
            </a:pPr>
            <a:endParaRPr sz="900" dirty="0">
              <a:solidFill>
                <a:srgbClr val="FFFF99"/>
              </a:solidFill>
              <a:latin typeface="Helvetica"/>
              <a:ea typeface="Helvetica"/>
              <a:cs typeface="Helvetica"/>
              <a:sym typeface="Helvetica"/>
            </a:endParaRPr>
          </a:p>
        </p:txBody>
      </p:sp>
      <p:sp>
        <p:nvSpPr>
          <p:cNvPr id="23" name="Subtitle 2">
            <a:extLst>
              <a:ext uri="{FF2B5EF4-FFF2-40B4-BE49-F238E27FC236}">
                <a16:creationId xmlns:a16="http://schemas.microsoft.com/office/drawing/2014/main" id="{B328FB9E-02B1-4326-BFF6-5D869BE1EAEA}"/>
              </a:ext>
            </a:extLst>
          </p:cNvPr>
          <p:cNvSpPr>
            <a:spLocks noGrp="1"/>
          </p:cNvSpPr>
          <p:nvPr>
            <p:ph type="subTitle" idx="1"/>
          </p:nvPr>
        </p:nvSpPr>
        <p:spPr>
          <a:xfrm>
            <a:off x="257604" y="4685534"/>
            <a:ext cx="7157883" cy="975997"/>
          </a:xfrm>
          <a:effectLst>
            <a:outerShdw blurRad="50800" dist="38100" dir="2700000" algn="tl" rotWithShape="0">
              <a:prstClr val="black">
                <a:alpha val="40000"/>
              </a:prstClr>
            </a:outerShdw>
          </a:effectLst>
        </p:spPr>
        <p:txBody>
          <a:bodyPr/>
          <a:lstStyle>
            <a:lvl1pPr marL="0" indent="0" algn="l">
              <a:buNone/>
              <a:defRPr sz="2400">
                <a:solidFill>
                  <a:schemeClr val="bg1"/>
                </a:solidFill>
                <a:effectLst>
                  <a:outerShdw blurRad="38100" dist="38100" dir="2700000" algn="tl">
                    <a:srgbClr val="000000">
                      <a:alpha val="43137"/>
                    </a:srgbClr>
                  </a:outerShdw>
                </a:effectLst>
                <a:latin typeface="+mj-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25" name="Title 16">
            <a:extLst>
              <a:ext uri="{FF2B5EF4-FFF2-40B4-BE49-F238E27FC236}">
                <a16:creationId xmlns:a16="http://schemas.microsoft.com/office/drawing/2014/main" id="{64F47992-B035-49A6-903F-3EDA6455C483}"/>
              </a:ext>
            </a:extLst>
          </p:cNvPr>
          <p:cNvSpPr>
            <a:spLocks noGrp="1"/>
          </p:cNvSpPr>
          <p:nvPr>
            <p:ph type="title" hasCustomPrompt="1"/>
          </p:nvPr>
        </p:nvSpPr>
        <p:spPr>
          <a:xfrm>
            <a:off x="257604" y="3280164"/>
            <a:ext cx="6272749" cy="891592"/>
          </a:xfrm>
        </p:spPr>
        <p:txBody>
          <a:bodyPr/>
          <a:lstStyle>
            <a:lvl1pPr marL="0" algn="l" defTabSz="914400" rtl="0" eaLnBrk="0" fontAlgn="base" latinLnBrk="0" hangingPunct="0">
              <a:spcBef>
                <a:spcPct val="0"/>
              </a:spcBef>
              <a:spcAft>
                <a:spcPct val="0"/>
              </a:spcAft>
              <a:defRPr lang="en-US" sz="2800" b="1" kern="1200" dirty="0">
                <a:solidFill>
                  <a:schemeClr val="bg1"/>
                </a:solidFill>
                <a:effectLst>
                  <a:outerShdw blurRad="50800" dist="38100" dir="2700000" algn="tl" rotWithShape="0">
                    <a:prstClr val="black">
                      <a:alpha val="40000"/>
                    </a:prstClr>
                  </a:outerShdw>
                </a:effectLst>
                <a:latin typeface="+mj-lt"/>
                <a:ea typeface="ヒラギノ角ゴ Pro W3" pitchFamily="-109" charset="-128"/>
                <a:cs typeface="ヒラギノ角ゴ Pro W3" pitchFamily="-109" charset="-128"/>
              </a:defRPr>
            </a:lvl1pPr>
          </a:lstStyle>
          <a:p>
            <a:r>
              <a:rPr lang="en-US" dirty="0"/>
              <a:t>Title</a:t>
            </a:r>
          </a:p>
        </p:txBody>
      </p:sp>
    </p:spTree>
    <p:extLst>
      <p:ext uri="{BB962C8B-B14F-4D97-AF65-F5344CB8AC3E}">
        <p14:creationId xmlns:p14="http://schemas.microsoft.com/office/powerpoint/2010/main" val="1504854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Date Placeholder 3"/>
          <p:cNvSpPr txBox="1">
            <a:spLocks/>
          </p:cNvSpPr>
          <p:nvPr/>
        </p:nvSpPr>
        <p:spPr>
          <a:xfrm>
            <a:off x="99484" y="6627813"/>
            <a:ext cx="2844800" cy="228600"/>
          </a:xfrm>
          <a:prstGeom prst="rect">
            <a:avLst/>
          </a:prstGeom>
        </p:spPr>
        <p:txBody>
          <a:bodyPr anchor="ctr"/>
          <a:lstStyle/>
          <a:p>
            <a:pPr>
              <a:defRPr/>
            </a:pPr>
            <a:endParaRPr lang="en-US" sz="1000" dirty="0">
              <a:solidFill>
                <a:schemeClr val="bg1">
                  <a:lumMod val="50000"/>
                </a:schemeClr>
              </a:solidFill>
              <a:latin typeface="Calibri" pitchFamily="28" charset="0"/>
              <a:ea typeface="ヒラギノ角ゴ Pro W3" pitchFamily="28" charset="-128"/>
              <a:cs typeface="+mn-cs"/>
            </a:endParaRPr>
          </a:p>
        </p:txBody>
      </p:sp>
      <p:sp>
        <p:nvSpPr>
          <p:cNvPr id="3" name="Content Placeholder 2"/>
          <p:cNvSpPr>
            <a:spLocks noGrp="1"/>
          </p:cNvSpPr>
          <p:nvPr>
            <p:ph idx="1" hasCustomPrompt="1"/>
          </p:nvPr>
        </p:nvSpPr>
        <p:spPr>
          <a:xfrm>
            <a:off x="122620" y="1143000"/>
            <a:ext cx="11988800" cy="5330952"/>
          </a:xfrm>
          <a:prstGeom prst="rect">
            <a:avLst/>
          </a:prstGeom>
        </p:spPr>
        <p:txBody>
          <a:bodyPr>
            <a:normAutofit/>
          </a:bodyPr>
          <a:lstStyle>
            <a:lvl1pPr>
              <a:buClr>
                <a:srgbClr val="000099"/>
              </a:buClr>
              <a:defRPr/>
            </a:lvl1pPr>
            <a:lvl2pPr>
              <a:buClr>
                <a:schemeClr val="accent1"/>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txBox="1">
            <a:spLocks/>
          </p:cNvSpPr>
          <p:nvPr/>
        </p:nvSpPr>
        <p:spPr>
          <a:xfrm>
            <a:off x="4659535" y="6624523"/>
            <a:ext cx="2844800" cy="228600"/>
          </a:xfrm>
          <a:prstGeom prst="rect">
            <a:avLst/>
          </a:prstGeom>
        </p:spPr>
        <p:txBody>
          <a:bodyPr anchor="ctr"/>
          <a:lstStyle/>
          <a:p>
            <a:pPr algn="ctr">
              <a:defRPr/>
            </a:pPr>
            <a:endParaRPr lang="en-US" sz="1000" dirty="0">
              <a:solidFill>
                <a:schemeClr val="bg1">
                  <a:lumMod val="50000"/>
                </a:schemeClr>
              </a:solidFill>
              <a:latin typeface="Calibri" pitchFamily="28" charset="0"/>
              <a:ea typeface="ヒラギノ角ゴ Pro W3" pitchFamily="28" charset="-128"/>
              <a:cs typeface="+mn-cs"/>
            </a:endParaRPr>
          </a:p>
        </p:txBody>
      </p:sp>
      <p:sp>
        <p:nvSpPr>
          <p:cNvPr id="5" name="Title 4">
            <a:extLst>
              <a:ext uri="{FF2B5EF4-FFF2-40B4-BE49-F238E27FC236}">
                <a16:creationId xmlns:a16="http://schemas.microsoft.com/office/drawing/2014/main" id="{15D43F4F-AF3C-4261-A08A-F048804FCCEF}"/>
              </a:ext>
            </a:extLst>
          </p:cNvPr>
          <p:cNvSpPr>
            <a:spLocks noGrp="1"/>
          </p:cNvSpPr>
          <p:nvPr>
            <p:ph type="title"/>
          </p:nvPr>
        </p:nvSpPr>
        <p:spPr>
          <a:xfrm>
            <a:off x="1630016" y="304800"/>
            <a:ext cx="9040634" cy="615951"/>
          </a:xfrm>
        </p:spPr>
        <p:txBody>
          <a:bodyPr/>
          <a:lstStyle/>
          <a:p>
            <a:r>
              <a:rPr lang="en-US"/>
              <a:t>Click to edit Master title style</a:t>
            </a:r>
          </a:p>
        </p:txBody>
      </p:sp>
      <p:sp>
        <p:nvSpPr>
          <p:cNvPr id="14" name="Slide Number Placeholder 13">
            <a:extLst>
              <a:ext uri="{FF2B5EF4-FFF2-40B4-BE49-F238E27FC236}">
                <a16:creationId xmlns:a16="http://schemas.microsoft.com/office/drawing/2014/main" id="{5506FD3A-5D60-459A-A544-8AEBCE21BB20}"/>
              </a:ext>
            </a:extLst>
          </p:cNvPr>
          <p:cNvSpPr>
            <a:spLocks noGrp="1"/>
          </p:cNvSpPr>
          <p:nvPr>
            <p:ph type="sldNum" sz="quarter" idx="12"/>
          </p:nvPr>
        </p:nvSpPr>
        <p:spPr/>
        <p:txBody>
          <a:bodyPr/>
          <a:lstStyle/>
          <a:p>
            <a:pPr>
              <a:defRPr/>
            </a:pPr>
            <a:fld id="{2DCE6D5B-4AB6-3147-B0D9-B784D301F899}" type="slidenum">
              <a:rPr lang="en-US" smtClean="0">
                <a:solidFill>
                  <a:prstClr val="white">
                    <a:lumMod val="50000"/>
                  </a:prstClr>
                </a:solidFill>
              </a:rPr>
              <a:pPr>
                <a:defRPr/>
              </a:pPr>
              <a:t>‹#›</a:t>
            </a:fld>
            <a:endParaRPr lang="en-US" dirty="0">
              <a:solidFill>
                <a:prstClr val="white">
                  <a:lumMod val="50000"/>
                </a:prstClr>
              </a:solidFill>
            </a:endParaRPr>
          </a:p>
        </p:txBody>
      </p:sp>
      <p:sp>
        <p:nvSpPr>
          <p:cNvPr id="9" name="Date Placeholder 3">
            <a:extLst>
              <a:ext uri="{FF2B5EF4-FFF2-40B4-BE49-F238E27FC236}">
                <a16:creationId xmlns:a16="http://schemas.microsoft.com/office/drawing/2014/main" id="{79633D7A-F9D5-4EEC-A886-3B9C9AB9E669}"/>
              </a:ext>
            </a:extLst>
          </p:cNvPr>
          <p:cNvSpPr txBox="1">
            <a:spLocks/>
          </p:cNvSpPr>
          <p:nvPr/>
        </p:nvSpPr>
        <p:spPr>
          <a:xfrm>
            <a:off x="99484" y="6627813"/>
            <a:ext cx="2844800" cy="228600"/>
          </a:xfrm>
          <a:prstGeom prst="rect">
            <a:avLst/>
          </a:prstGeom>
        </p:spPr>
        <p:txBody>
          <a:bodyPr anchor="ctr"/>
          <a:lstStyle/>
          <a:p>
            <a:pPr>
              <a:defRPr/>
            </a:pPr>
            <a:endParaRPr lang="en-US" sz="1000" dirty="0">
              <a:solidFill>
                <a:schemeClr val="bg1">
                  <a:lumMod val="50000"/>
                </a:schemeClr>
              </a:solidFill>
              <a:latin typeface="Calibri" pitchFamily="28" charset="0"/>
              <a:ea typeface="ヒラギノ角ゴ Pro W3" pitchFamily="28" charset="-128"/>
              <a:cs typeface="+mn-cs"/>
            </a:endParaRPr>
          </a:p>
        </p:txBody>
      </p:sp>
      <p:sp>
        <p:nvSpPr>
          <p:cNvPr id="10" name="Date Placeholder 3">
            <a:extLst>
              <a:ext uri="{FF2B5EF4-FFF2-40B4-BE49-F238E27FC236}">
                <a16:creationId xmlns:a16="http://schemas.microsoft.com/office/drawing/2014/main" id="{2F875313-C826-48C4-BB77-B55B9E223310}"/>
              </a:ext>
            </a:extLst>
          </p:cNvPr>
          <p:cNvSpPr txBox="1">
            <a:spLocks/>
          </p:cNvSpPr>
          <p:nvPr/>
        </p:nvSpPr>
        <p:spPr>
          <a:xfrm>
            <a:off x="4659535" y="6624523"/>
            <a:ext cx="2844800" cy="228600"/>
          </a:xfrm>
          <a:prstGeom prst="rect">
            <a:avLst/>
          </a:prstGeom>
        </p:spPr>
        <p:txBody>
          <a:bodyPr anchor="ctr"/>
          <a:lstStyle/>
          <a:p>
            <a:pPr algn="ctr">
              <a:defRPr/>
            </a:pPr>
            <a:endParaRPr lang="en-US" sz="1000" dirty="0">
              <a:solidFill>
                <a:schemeClr val="bg1">
                  <a:lumMod val="50000"/>
                </a:schemeClr>
              </a:solidFill>
              <a:latin typeface="Calibri" pitchFamily="28" charset="0"/>
              <a:ea typeface="ヒラギノ角ゴ Pro W3" pitchFamily="28" charset="-128"/>
              <a:cs typeface="+mn-cs"/>
            </a:endParaRPr>
          </a:p>
        </p:txBody>
      </p:sp>
      <p:sp>
        <p:nvSpPr>
          <p:cNvPr id="12" name="Date Placeholder 3">
            <a:extLst>
              <a:ext uri="{FF2B5EF4-FFF2-40B4-BE49-F238E27FC236}">
                <a16:creationId xmlns:a16="http://schemas.microsoft.com/office/drawing/2014/main" id="{CFE98A03-1864-4051-BE43-1A44632E3059}"/>
              </a:ext>
            </a:extLst>
          </p:cNvPr>
          <p:cNvSpPr txBox="1">
            <a:spLocks/>
          </p:cNvSpPr>
          <p:nvPr/>
        </p:nvSpPr>
        <p:spPr>
          <a:xfrm>
            <a:off x="4659535" y="6624523"/>
            <a:ext cx="2844800" cy="228600"/>
          </a:xfrm>
          <a:prstGeom prst="rect">
            <a:avLst/>
          </a:prstGeom>
        </p:spPr>
        <p:txBody>
          <a:bodyPr anchor="ctr"/>
          <a:lstStyle/>
          <a:p>
            <a:pPr algn="ctr">
              <a:defRPr/>
            </a:pPr>
            <a:endParaRPr lang="en-US" sz="750" dirty="0">
              <a:solidFill>
                <a:prstClr val="white">
                  <a:lumMod val="50000"/>
                </a:prstClr>
              </a:solidFill>
              <a:latin typeface="Calibri" pitchFamily="28" charset="0"/>
              <a:ea typeface="ヒラギノ角ゴ Pro W3" pitchFamily="28" charset="-128"/>
            </a:endParaRPr>
          </a:p>
        </p:txBody>
      </p:sp>
      <p:sp>
        <p:nvSpPr>
          <p:cNvPr id="2" name="Footer Placeholder 1">
            <a:extLst>
              <a:ext uri="{FF2B5EF4-FFF2-40B4-BE49-F238E27FC236}">
                <a16:creationId xmlns:a16="http://schemas.microsoft.com/office/drawing/2014/main" id="{4EC238B6-8C07-1740-A756-5C2F8CFC2EB3}"/>
              </a:ext>
            </a:extLst>
          </p:cNvPr>
          <p:cNvSpPr>
            <a:spLocks noGrp="1"/>
          </p:cNvSpPr>
          <p:nvPr>
            <p:ph type="ftr" sz="quarter" idx="13"/>
          </p:nvPr>
        </p:nvSpPr>
        <p:spPr/>
        <p:txBody>
          <a:bodyPr/>
          <a:lstStyle/>
          <a:p>
            <a:r>
              <a:rPr lang="en-US"/>
              <a:t>2024 AIAA SciTech Forum</a:t>
            </a:r>
          </a:p>
        </p:txBody>
      </p:sp>
    </p:spTree>
    <p:extLst>
      <p:ext uri="{BB962C8B-B14F-4D97-AF65-F5344CB8AC3E}">
        <p14:creationId xmlns:p14="http://schemas.microsoft.com/office/powerpoint/2010/main" val="2781172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ank with Title">
    <p:spTree>
      <p:nvGrpSpPr>
        <p:cNvPr id="1" name=""/>
        <p:cNvGrpSpPr/>
        <p:nvPr/>
      </p:nvGrpSpPr>
      <p:grpSpPr>
        <a:xfrm>
          <a:off x="0" y="0"/>
          <a:ext cx="0" cy="0"/>
          <a:chOff x="0" y="0"/>
          <a:chExt cx="0" cy="0"/>
        </a:xfrm>
      </p:grpSpPr>
      <p:sp>
        <p:nvSpPr>
          <p:cNvPr id="4" name="Date Placeholder 3"/>
          <p:cNvSpPr txBox="1">
            <a:spLocks/>
          </p:cNvSpPr>
          <p:nvPr/>
        </p:nvSpPr>
        <p:spPr>
          <a:xfrm>
            <a:off x="99484" y="6627813"/>
            <a:ext cx="2844800" cy="228600"/>
          </a:xfrm>
          <a:prstGeom prst="rect">
            <a:avLst/>
          </a:prstGeom>
        </p:spPr>
        <p:txBody>
          <a:bodyPr anchor="ctr"/>
          <a:lstStyle/>
          <a:p>
            <a:pPr>
              <a:defRPr/>
            </a:pPr>
            <a:endParaRPr lang="en-US" sz="1000" dirty="0">
              <a:solidFill>
                <a:schemeClr val="bg1">
                  <a:lumMod val="50000"/>
                </a:schemeClr>
              </a:solidFill>
              <a:latin typeface="Calibri" pitchFamily="28" charset="0"/>
              <a:ea typeface="ヒラギノ角ゴ Pro W3" pitchFamily="28" charset="-128"/>
              <a:cs typeface="+mn-cs"/>
            </a:endParaRPr>
          </a:p>
        </p:txBody>
      </p:sp>
      <p:sp>
        <p:nvSpPr>
          <p:cNvPr id="6" name="Date Placeholder 3"/>
          <p:cNvSpPr txBox="1">
            <a:spLocks/>
          </p:cNvSpPr>
          <p:nvPr/>
        </p:nvSpPr>
        <p:spPr>
          <a:xfrm>
            <a:off x="4659535" y="6624523"/>
            <a:ext cx="2844800" cy="228600"/>
          </a:xfrm>
          <a:prstGeom prst="rect">
            <a:avLst/>
          </a:prstGeom>
        </p:spPr>
        <p:txBody>
          <a:bodyPr anchor="ctr"/>
          <a:lstStyle/>
          <a:p>
            <a:pPr algn="ctr">
              <a:defRPr/>
            </a:pPr>
            <a:endParaRPr lang="en-US" sz="1000" dirty="0">
              <a:solidFill>
                <a:schemeClr val="bg1">
                  <a:lumMod val="50000"/>
                </a:schemeClr>
              </a:solidFill>
              <a:latin typeface="Calibri" pitchFamily="28" charset="0"/>
              <a:ea typeface="ヒラギノ角ゴ Pro W3" pitchFamily="28" charset="-128"/>
              <a:cs typeface="+mn-cs"/>
            </a:endParaRPr>
          </a:p>
        </p:txBody>
      </p:sp>
      <p:sp>
        <p:nvSpPr>
          <p:cNvPr id="18" name="Slide Number Placeholder 17">
            <a:extLst>
              <a:ext uri="{FF2B5EF4-FFF2-40B4-BE49-F238E27FC236}">
                <a16:creationId xmlns:a16="http://schemas.microsoft.com/office/drawing/2014/main" id="{E85C0F97-94C4-4FC0-B86A-6876196DBD0D}"/>
              </a:ext>
            </a:extLst>
          </p:cNvPr>
          <p:cNvSpPr>
            <a:spLocks noGrp="1"/>
          </p:cNvSpPr>
          <p:nvPr>
            <p:ph type="sldNum" sz="quarter" idx="12"/>
          </p:nvPr>
        </p:nvSpPr>
        <p:spPr/>
        <p:txBody>
          <a:bodyPr/>
          <a:lstStyle/>
          <a:p>
            <a:pPr>
              <a:defRPr/>
            </a:pPr>
            <a:fld id="{2DCE6D5B-4AB6-3147-B0D9-B784D301F899}" type="slidenum">
              <a:rPr lang="en-US" smtClean="0">
                <a:solidFill>
                  <a:prstClr val="white">
                    <a:lumMod val="50000"/>
                  </a:prstClr>
                </a:solidFill>
              </a:rPr>
              <a:pPr>
                <a:defRPr/>
              </a:pPr>
              <a:t>‹#›</a:t>
            </a:fld>
            <a:endParaRPr lang="en-US" dirty="0">
              <a:solidFill>
                <a:prstClr val="white">
                  <a:lumMod val="50000"/>
                </a:prstClr>
              </a:solidFill>
            </a:endParaRPr>
          </a:p>
        </p:txBody>
      </p:sp>
      <p:sp>
        <p:nvSpPr>
          <p:cNvPr id="9" name="Date Placeholder 3">
            <a:extLst>
              <a:ext uri="{FF2B5EF4-FFF2-40B4-BE49-F238E27FC236}">
                <a16:creationId xmlns:a16="http://schemas.microsoft.com/office/drawing/2014/main" id="{0469F839-92C1-4244-86B2-9ACEC7F9F509}"/>
              </a:ext>
            </a:extLst>
          </p:cNvPr>
          <p:cNvSpPr txBox="1">
            <a:spLocks/>
          </p:cNvSpPr>
          <p:nvPr/>
        </p:nvSpPr>
        <p:spPr>
          <a:xfrm>
            <a:off x="4659535" y="6624523"/>
            <a:ext cx="2844800" cy="228600"/>
          </a:xfrm>
          <a:prstGeom prst="rect">
            <a:avLst/>
          </a:prstGeom>
        </p:spPr>
        <p:txBody>
          <a:bodyPr anchor="ctr"/>
          <a:lstStyle/>
          <a:p>
            <a:pPr algn="ctr">
              <a:defRPr/>
            </a:pPr>
            <a:endParaRPr lang="en-US" sz="1000" dirty="0">
              <a:solidFill>
                <a:schemeClr val="bg1">
                  <a:lumMod val="50000"/>
                </a:schemeClr>
              </a:solidFill>
              <a:latin typeface="Calibri" pitchFamily="28" charset="0"/>
              <a:ea typeface="ヒラギノ角ゴ Pro W3" pitchFamily="28" charset="-128"/>
              <a:cs typeface="+mn-cs"/>
            </a:endParaRPr>
          </a:p>
        </p:txBody>
      </p:sp>
      <p:sp>
        <p:nvSpPr>
          <p:cNvPr id="10" name="Title 4">
            <a:extLst>
              <a:ext uri="{FF2B5EF4-FFF2-40B4-BE49-F238E27FC236}">
                <a16:creationId xmlns:a16="http://schemas.microsoft.com/office/drawing/2014/main" id="{508C0E0A-0FDA-4620-96DD-4DC26FB17BAC}"/>
              </a:ext>
            </a:extLst>
          </p:cNvPr>
          <p:cNvSpPr>
            <a:spLocks noGrp="1"/>
          </p:cNvSpPr>
          <p:nvPr>
            <p:ph type="title"/>
          </p:nvPr>
        </p:nvSpPr>
        <p:spPr>
          <a:xfrm>
            <a:off x="1630016" y="304800"/>
            <a:ext cx="9040634" cy="615951"/>
          </a:xfrm>
        </p:spPr>
        <p:txBody>
          <a:bodyPr/>
          <a:lstStyle/>
          <a:p>
            <a:r>
              <a:rPr lang="en-US"/>
              <a:t>Click to edit Master title style</a:t>
            </a:r>
          </a:p>
        </p:txBody>
      </p:sp>
      <p:sp>
        <p:nvSpPr>
          <p:cNvPr id="2" name="Footer Placeholder 1">
            <a:extLst>
              <a:ext uri="{FF2B5EF4-FFF2-40B4-BE49-F238E27FC236}">
                <a16:creationId xmlns:a16="http://schemas.microsoft.com/office/drawing/2014/main" id="{08E41955-625A-2B12-A7A1-4527B4B1BF2B}"/>
              </a:ext>
            </a:extLst>
          </p:cNvPr>
          <p:cNvSpPr>
            <a:spLocks noGrp="1"/>
          </p:cNvSpPr>
          <p:nvPr>
            <p:ph type="ftr" sz="quarter" idx="13"/>
          </p:nvPr>
        </p:nvSpPr>
        <p:spPr/>
        <p:txBody>
          <a:bodyPr/>
          <a:lstStyle/>
          <a:p>
            <a:r>
              <a:rPr lang="en-US"/>
              <a:t>2024 AIAA SciTech Forum</a:t>
            </a:r>
          </a:p>
        </p:txBody>
      </p:sp>
    </p:spTree>
    <p:extLst>
      <p:ext uri="{BB962C8B-B14F-4D97-AF65-F5344CB8AC3E}">
        <p14:creationId xmlns:p14="http://schemas.microsoft.com/office/powerpoint/2010/main" val="327191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Blank without Titl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093C6307-B952-4784-BDD0-8DBE2E5FA9C2}"/>
              </a:ext>
            </a:extLst>
          </p:cNvPr>
          <p:cNvSpPr>
            <a:spLocks noGrp="1"/>
          </p:cNvSpPr>
          <p:nvPr>
            <p:ph type="sldNum" sz="quarter" idx="12"/>
          </p:nvPr>
        </p:nvSpPr>
        <p:spPr/>
        <p:txBody>
          <a:bodyPr/>
          <a:lstStyle/>
          <a:p>
            <a:pPr>
              <a:defRPr/>
            </a:pPr>
            <a:fld id="{2DCE6D5B-4AB6-3147-B0D9-B784D301F899}" type="slidenum">
              <a:rPr lang="en-US" smtClean="0">
                <a:solidFill>
                  <a:prstClr val="white">
                    <a:lumMod val="50000"/>
                  </a:prstClr>
                </a:solidFill>
              </a:rPr>
              <a:pPr>
                <a:defRPr/>
              </a:pPr>
              <a:t>‹#›</a:t>
            </a:fld>
            <a:endParaRPr lang="en-US" dirty="0">
              <a:solidFill>
                <a:prstClr val="white">
                  <a:lumMod val="50000"/>
                </a:prstClr>
              </a:solidFill>
            </a:endParaRPr>
          </a:p>
        </p:txBody>
      </p:sp>
      <p:sp>
        <p:nvSpPr>
          <p:cNvPr id="2" name="Footer Placeholder 1">
            <a:extLst>
              <a:ext uri="{FF2B5EF4-FFF2-40B4-BE49-F238E27FC236}">
                <a16:creationId xmlns:a16="http://schemas.microsoft.com/office/drawing/2014/main" id="{C0321161-48CA-4551-3B3B-8549EC17A6F6}"/>
              </a:ext>
            </a:extLst>
          </p:cNvPr>
          <p:cNvSpPr>
            <a:spLocks noGrp="1"/>
          </p:cNvSpPr>
          <p:nvPr>
            <p:ph type="ftr" sz="quarter" idx="13"/>
          </p:nvPr>
        </p:nvSpPr>
        <p:spPr/>
        <p:txBody>
          <a:bodyPr/>
          <a:lstStyle/>
          <a:p>
            <a:r>
              <a:rPr lang="en-US"/>
              <a:t>2024 AIAA SciTech Forum</a:t>
            </a:r>
          </a:p>
        </p:txBody>
      </p:sp>
    </p:spTree>
    <p:extLst>
      <p:ext uri="{BB962C8B-B14F-4D97-AF65-F5344CB8AC3E}">
        <p14:creationId xmlns:p14="http://schemas.microsoft.com/office/powerpoint/2010/main" val="4258193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cSld name="Blank No Title">
    <p:spTree>
      <p:nvGrpSpPr>
        <p:cNvPr id="1" name=""/>
        <p:cNvGrpSpPr/>
        <p:nvPr/>
      </p:nvGrpSpPr>
      <p:grpSpPr>
        <a:xfrm>
          <a:off x="0" y="0"/>
          <a:ext cx="0" cy="0"/>
          <a:chOff x="0" y="0"/>
          <a:chExt cx="0" cy="0"/>
        </a:xfrm>
      </p:grpSpPr>
      <p:pic>
        <p:nvPicPr>
          <p:cNvPr id="21" name="Picture 9">
            <a:extLst>
              <a:ext uri="{FF2B5EF4-FFF2-40B4-BE49-F238E27FC236}">
                <a16:creationId xmlns:a16="http://schemas.microsoft.com/office/drawing/2014/main" id="{07C3ACA8-77D3-4366-8EDB-463569628F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11206642" y="67735"/>
            <a:ext cx="860037" cy="807112"/>
          </a:xfrm>
          <a:prstGeom prst="rect">
            <a:avLst/>
          </a:prstGeom>
          <a:noFill/>
          <a:ln w="9525">
            <a:noFill/>
            <a:miter lim="800000"/>
            <a:headEnd/>
            <a:tailEnd/>
          </a:ln>
        </p:spPr>
      </p:pic>
      <p:sp>
        <p:nvSpPr>
          <p:cNvPr id="4" name="Date Placeholder 3"/>
          <p:cNvSpPr txBox="1">
            <a:spLocks/>
          </p:cNvSpPr>
          <p:nvPr/>
        </p:nvSpPr>
        <p:spPr>
          <a:xfrm>
            <a:off x="99484" y="6627813"/>
            <a:ext cx="2844800" cy="228600"/>
          </a:xfrm>
          <a:prstGeom prst="rect">
            <a:avLst/>
          </a:prstGeom>
        </p:spPr>
        <p:txBody>
          <a:bodyPr anchor="ctr"/>
          <a:lstStyle/>
          <a:p>
            <a:pPr>
              <a:defRPr/>
            </a:pPr>
            <a:endParaRPr lang="en-US" sz="1000" dirty="0">
              <a:solidFill>
                <a:schemeClr val="bg1">
                  <a:lumMod val="50000"/>
                </a:schemeClr>
              </a:solidFill>
              <a:latin typeface="Calibri" pitchFamily="28" charset="0"/>
              <a:ea typeface="ヒラギノ角ゴ Pro W3" pitchFamily="28" charset="-128"/>
              <a:cs typeface="+mn-cs"/>
            </a:endParaRPr>
          </a:p>
        </p:txBody>
      </p:sp>
      <p:sp>
        <p:nvSpPr>
          <p:cNvPr id="6" name="Date Placeholder 3"/>
          <p:cNvSpPr txBox="1">
            <a:spLocks/>
          </p:cNvSpPr>
          <p:nvPr/>
        </p:nvSpPr>
        <p:spPr>
          <a:xfrm>
            <a:off x="4659535" y="6624523"/>
            <a:ext cx="2844800" cy="228600"/>
          </a:xfrm>
          <a:prstGeom prst="rect">
            <a:avLst/>
          </a:prstGeom>
        </p:spPr>
        <p:txBody>
          <a:bodyPr anchor="ctr"/>
          <a:lstStyle/>
          <a:p>
            <a:pPr algn="ctr">
              <a:defRPr/>
            </a:pPr>
            <a:endParaRPr lang="en-US" sz="1000" dirty="0">
              <a:solidFill>
                <a:schemeClr val="bg1">
                  <a:lumMod val="50000"/>
                </a:schemeClr>
              </a:solidFill>
              <a:latin typeface="Calibri" pitchFamily="28" charset="0"/>
              <a:ea typeface="ヒラギノ角ゴ Pro W3" pitchFamily="28" charset="-128"/>
              <a:cs typeface="+mn-cs"/>
            </a:endParaRPr>
          </a:p>
        </p:txBody>
      </p:sp>
      <p:sp>
        <p:nvSpPr>
          <p:cNvPr id="9" name="Slide Number Placeholder 8"/>
          <p:cNvSpPr>
            <a:spLocks noGrp="1"/>
          </p:cNvSpPr>
          <p:nvPr>
            <p:ph type="sldNum" sz="quarter" idx="12"/>
          </p:nvPr>
        </p:nvSpPr>
        <p:spPr/>
        <p:txBody>
          <a:bodyPr/>
          <a:lstStyle/>
          <a:p>
            <a:pPr>
              <a:defRPr/>
            </a:pPr>
            <a:fld id="{2DCE6D5B-4AB6-3147-B0D9-B784D301F899}" type="slidenum">
              <a:rPr lang="en-US" smtClean="0">
                <a:solidFill>
                  <a:prstClr val="white">
                    <a:lumMod val="50000"/>
                  </a:prstClr>
                </a:solidFill>
              </a:rPr>
              <a:pPr>
                <a:defRPr/>
              </a:pPr>
              <a:t>‹#›</a:t>
            </a:fld>
            <a:endParaRPr lang="en-US" dirty="0">
              <a:solidFill>
                <a:prstClr val="white">
                  <a:lumMod val="50000"/>
                </a:prstClr>
              </a:solidFill>
            </a:endParaRPr>
          </a:p>
        </p:txBody>
      </p:sp>
      <p:sp>
        <p:nvSpPr>
          <p:cNvPr id="12" name="Date Placeholder 3">
            <a:extLst>
              <a:ext uri="{FF2B5EF4-FFF2-40B4-BE49-F238E27FC236}">
                <a16:creationId xmlns:a16="http://schemas.microsoft.com/office/drawing/2014/main" id="{B6D190CB-1207-406B-A4B5-651F2C031C2B}"/>
              </a:ext>
            </a:extLst>
          </p:cNvPr>
          <p:cNvSpPr txBox="1">
            <a:spLocks/>
          </p:cNvSpPr>
          <p:nvPr/>
        </p:nvSpPr>
        <p:spPr>
          <a:xfrm>
            <a:off x="99484" y="6627813"/>
            <a:ext cx="2844800" cy="228600"/>
          </a:xfrm>
          <a:prstGeom prst="rect">
            <a:avLst/>
          </a:prstGeom>
        </p:spPr>
        <p:txBody>
          <a:bodyPr anchor="ctr"/>
          <a:lstStyle/>
          <a:p>
            <a:pPr>
              <a:defRPr/>
            </a:pPr>
            <a:endParaRPr lang="en-US" sz="1000" dirty="0">
              <a:solidFill>
                <a:schemeClr val="bg1">
                  <a:lumMod val="50000"/>
                </a:schemeClr>
              </a:solidFill>
              <a:latin typeface="Calibri" pitchFamily="28" charset="0"/>
              <a:ea typeface="ヒラギノ角ゴ Pro W3" pitchFamily="28" charset="-128"/>
              <a:cs typeface="+mn-cs"/>
            </a:endParaRPr>
          </a:p>
        </p:txBody>
      </p:sp>
      <p:sp>
        <p:nvSpPr>
          <p:cNvPr id="13" name="Date Placeholder 3">
            <a:extLst>
              <a:ext uri="{FF2B5EF4-FFF2-40B4-BE49-F238E27FC236}">
                <a16:creationId xmlns:a16="http://schemas.microsoft.com/office/drawing/2014/main" id="{325A9BF0-B286-4951-A828-00F3739FE4B3}"/>
              </a:ext>
            </a:extLst>
          </p:cNvPr>
          <p:cNvSpPr txBox="1">
            <a:spLocks/>
          </p:cNvSpPr>
          <p:nvPr/>
        </p:nvSpPr>
        <p:spPr>
          <a:xfrm>
            <a:off x="4659535" y="6624523"/>
            <a:ext cx="2844800" cy="228600"/>
          </a:xfrm>
          <a:prstGeom prst="rect">
            <a:avLst/>
          </a:prstGeom>
        </p:spPr>
        <p:txBody>
          <a:bodyPr anchor="ctr"/>
          <a:lstStyle/>
          <a:p>
            <a:pPr algn="ctr">
              <a:defRPr/>
            </a:pPr>
            <a:endParaRPr lang="en-US" sz="1000" dirty="0">
              <a:solidFill>
                <a:schemeClr val="bg1">
                  <a:lumMod val="50000"/>
                </a:schemeClr>
              </a:solidFill>
              <a:latin typeface="Calibri" pitchFamily="28" charset="0"/>
              <a:ea typeface="ヒラギノ角ゴ Pro W3" pitchFamily="28" charset="-128"/>
              <a:cs typeface="+mn-cs"/>
            </a:endParaRPr>
          </a:p>
        </p:txBody>
      </p:sp>
      <p:sp>
        <p:nvSpPr>
          <p:cNvPr id="19" name="Date Placeholder 3">
            <a:extLst>
              <a:ext uri="{FF2B5EF4-FFF2-40B4-BE49-F238E27FC236}">
                <a16:creationId xmlns:a16="http://schemas.microsoft.com/office/drawing/2014/main" id="{89A4487B-5213-4728-99D7-8EAFD4760588}"/>
              </a:ext>
            </a:extLst>
          </p:cNvPr>
          <p:cNvSpPr txBox="1">
            <a:spLocks/>
          </p:cNvSpPr>
          <p:nvPr/>
        </p:nvSpPr>
        <p:spPr>
          <a:xfrm>
            <a:off x="4659535" y="6624523"/>
            <a:ext cx="2844800" cy="228600"/>
          </a:xfrm>
          <a:prstGeom prst="rect">
            <a:avLst/>
          </a:prstGeom>
        </p:spPr>
        <p:txBody>
          <a:bodyPr anchor="ctr"/>
          <a:lstStyle/>
          <a:p>
            <a:pPr algn="ctr">
              <a:defRPr/>
            </a:pPr>
            <a:endParaRPr lang="en-US" sz="750" dirty="0">
              <a:solidFill>
                <a:prstClr val="white">
                  <a:lumMod val="50000"/>
                </a:prstClr>
              </a:solidFill>
              <a:latin typeface="Calibri" pitchFamily="28" charset="0"/>
              <a:ea typeface="ヒラギノ角ゴ Pro W3" pitchFamily="28" charset="-128"/>
            </a:endParaRPr>
          </a:p>
        </p:txBody>
      </p:sp>
      <p:pic>
        <p:nvPicPr>
          <p:cNvPr id="22" name="Picture 21">
            <a:extLst>
              <a:ext uri="{FF2B5EF4-FFF2-40B4-BE49-F238E27FC236}">
                <a16:creationId xmlns:a16="http://schemas.microsoft.com/office/drawing/2014/main" id="{87CE2FF8-5332-4F79-943C-8957B3DF9D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50" y="67734"/>
            <a:ext cx="1220340" cy="852621"/>
          </a:xfrm>
          <a:prstGeom prst="rect">
            <a:avLst/>
          </a:prstGeom>
        </p:spPr>
      </p:pic>
      <p:sp>
        <p:nvSpPr>
          <p:cNvPr id="2" name="Footer Placeholder 1">
            <a:extLst>
              <a:ext uri="{FF2B5EF4-FFF2-40B4-BE49-F238E27FC236}">
                <a16:creationId xmlns:a16="http://schemas.microsoft.com/office/drawing/2014/main" id="{51245332-47D1-627C-8CF3-593379E709E4}"/>
              </a:ext>
            </a:extLst>
          </p:cNvPr>
          <p:cNvSpPr>
            <a:spLocks noGrp="1"/>
          </p:cNvSpPr>
          <p:nvPr>
            <p:ph type="ftr" sz="quarter" idx="13"/>
          </p:nvPr>
        </p:nvSpPr>
        <p:spPr/>
        <p:txBody>
          <a:bodyPr/>
          <a:lstStyle/>
          <a:p>
            <a:r>
              <a:rPr lang="en-US"/>
              <a:t>2024 AIAA SciTech Forum</a:t>
            </a:r>
          </a:p>
        </p:txBody>
      </p:sp>
    </p:spTree>
    <p:extLst>
      <p:ext uri="{BB962C8B-B14F-4D97-AF65-F5344CB8AC3E}">
        <p14:creationId xmlns:p14="http://schemas.microsoft.com/office/powerpoint/2010/main" val="2284044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Only Top">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40019627-5DEE-488F-AAD2-8DB7A939C408}"/>
              </a:ext>
            </a:extLst>
          </p:cNvPr>
          <p:cNvSpPr>
            <a:spLocks noGrp="1"/>
          </p:cNvSpPr>
          <p:nvPr>
            <p:ph type="title"/>
          </p:nvPr>
        </p:nvSpPr>
        <p:spPr>
          <a:xfrm>
            <a:off x="1630016" y="304800"/>
            <a:ext cx="9040634" cy="615951"/>
          </a:xfrm>
        </p:spPr>
        <p:txBody>
          <a:bodyPr/>
          <a:lstStyle/>
          <a:p>
            <a:r>
              <a:rPr lang="en-US"/>
              <a:t>Click to edit Master title style</a:t>
            </a:r>
          </a:p>
        </p:txBody>
      </p:sp>
      <p:sp>
        <p:nvSpPr>
          <p:cNvPr id="2" name="Footer Placeholder 1">
            <a:extLst>
              <a:ext uri="{FF2B5EF4-FFF2-40B4-BE49-F238E27FC236}">
                <a16:creationId xmlns:a16="http://schemas.microsoft.com/office/drawing/2014/main" id="{11AA0D92-E73B-9E7C-A879-25E73BF51EF1}"/>
              </a:ext>
            </a:extLst>
          </p:cNvPr>
          <p:cNvSpPr>
            <a:spLocks noGrp="1"/>
          </p:cNvSpPr>
          <p:nvPr>
            <p:ph type="ftr" sz="quarter" idx="10"/>
          </p:nvPr>
        </p:nvSpPr>
        <p:spPr/>
        <p:txBody>
          <a:bodyPr/>
          <a:lstStyle/>
          <a:p>
            <a:r>
              <a:rPr lang="en-US"/>
              <a:t>2024 AIAA SciTech Forum</a:t>
            </a:r>
          </a:p>
        </p:txBody>
      </p:sp>
      <p:sp>
        <p:nvSpPr>
          <p:cNvPr id="4" name="Slide Number Placeholder 3">
            <a:extLst>
              <a:ext uri="{FF2B5EF4-FFF2-40B4-BE49-F238E27FC236}">
                <a16:creationId xmlns:a16="http://schemas.microsoft.com/office/drawing/2014/main" id="{BF6CAE76-77F6-DD94-E598-7F2BAF6FBD7B}"/>
              </a:ext>
            </a:extLst>
          </p:cNvPr>
          <p:cNvSpPr>
            <a:spLocks noGrp="1"/>
          </p:cNvSpPr>
          <p:nvPr>
            <p:ph type="sldNum" sz="quarter" idx="11"/>
          </p:nvPr>
        </p:nvSpPr>
        <p:spPr/>
        <p:txBody>
          <a:bodyPr/>
          <a:lstStyle/>
          <a:p>
            <a:pPr>
              <a:defRPr/>
            </a:pPr>
            <a:fld id="{2DCE6D5B-4AB6-3147-B0D9-B784D301F899}" type="slidenum">
              <a:rPr lang="en-US" smtClean="0">
                <a:solidFill>
                  <a:prstClr val="white">
                    <a:lumMod val="50000"/>
                  </a:prstClr>
                </a:solidFill>
              </a:rPr>
              <a:pPr>
                <a:defRPr/>
              </a:pPr>
              <a:t>‹#›</a:t>
            </a:fld>
            <a:endParaRPr lang="en-US" dirty="0">
              <a:solidFill>
                <a:prstClr val="white">
                  <a:lumMod val="50000"/>
                </a:prstClr>
              </a:solidFill>
            </a:endParaRPr>
          </a:p>
        </p:txBody>
      </p:sp>
    </p:spTree>
    <p:extLst>
      <p:ext uri="{BB962C8B-B14F-4D97-AF65-F5344CB8AC3E}">
        <p14:creationId xmlns:p14="http://schemas.microsoft.com/office/powerpoint/2010/main" val="3775687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498600"/>
            <a:ext cx="5283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94400" y="1498600"/>
            <a:ext cx="5892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4"/>
          <p:cNvSpPr>
            <a:spLocks noGrp="1" noChangeArrowheads="1"/>
          </p:cNvSpPr>
          <p:nvPr>
            <p:ph type="dt" sz="half" idx="10"/>
          </p:nvPr>
        </p:nvSpPr>
        <p:spPr>
          <a:xfrm>
            <a:off x="1600200" y="6183914"/>
            <a:ext cx="2133600" cy="216887"/>
          </a:xfrm>
          <a:prstGeom prst="rect">
            <a:avLst/>
          </a:prstGeom>
          <a:ln/>
        </p:spPr>
        <p:txBody>
          <a:bodyPr/>
          <a:lstStyle>
            <a:lvl1pPr>
              <a:defRPr sz="1400"/>
            </a:lvl1pPr>
          </a:lstStyle>
          <a:p>
            <a:pPr>
              <a:defRPr/>
            </a:pPr>
            <a:endParaRPr lang="en-US"/>
          </a:p>
        </p:txBody>
      </p:sp>
      <p:sp>
        <p:nvSpPr>
          <p:cNvPr id="9" name="Rectangle 5"/>
          <p:cNvSpPr>
            <a:spLocks noGrp="1" noChangeArrowheads="1"/>
          </p:cNvSpPr>
          <p:nvPr>
            <p:ph type="ftr" sz="quarter" idx="11"/>
          </p:nvPr>
        </p:nvSpPr>
        <p:spPr>
          <a:xfrm>
            <a:off x="3810000" y="6183914"/>
            <a:ext cx="2819400" cy="216887"/>
          </a:xfrm>
          <a:prstGeom prst="rect">
            <a:avLst/>
          </a:prstGeom>
          <a:ln/>
        </p:spPr>
        <p:txBody>
          <a:bodyPr/>
          <a:lstStyle>
            <a:lvl1pPr>
              <a:defRPr sz="1400"/>
            </a:lvl1pPr>
          </a:lstStyle>
          <a:p>
            <a:pPr>
              <a:defRPr/>
            </a:pPr>
            <a:r>
              <a:rPr lang="en-US"/>
              <a:t>2024 AIAA SciTech Forum</a:t>
            </a:r>
          </a:p>
        </p:txBody>
      </p:sp>
      <p:sp>
        <p:nvSpPr>
          <p:cNvPr id="10" name="Rectangle 6"/>
          <p:cNvSpPr>
            <a:spLocks noGrp="1" noChangeArrowheads="1"/>
          </p:cNvSpPr>
          <p:nvPr>
            <p:ph type="sldNum" sz="quarter" idx="12"/>
          </p:nvPr>
        </p:nvSpPr>
        <p:spPr>
          <a:xfrm>
            <a:off x="304800" y="6172200"/>
            <a:ext cx="1219200" cy="228600"/>
          </a:xfrm>
          <a:prstGeom prst="rect">
            <a:avLst/>
          </a:prstGeom>
          <a:ln/>
        </p:spPr>
        <p:txBody>
          <a:bodyPr/>
          <a:lstStyle>
            <a:lvl1pPr>
              <a:defRPr sz="1400"/>
            </a:lvl1pPr>
          </a:lstStyle>
          <a:p>
            <a:pPr>
              <a:defRPr/>
            </a:pPr>
            <a:fld id="{B586D440-F702-449A-AAC2-9ACFF17038B8}" type="slidenum">
              <a:rPr lang="en-US" smtClean="0"/>
              <a:pPr>
                <a:defRPr/>
              </a:pPr>
              <a:t>‹#›</a:t>
            </a:fld>
            <a:endParaRPr lang="en-US"/>
          </a:p>
        </p:txBody>
      </p:sp>
      <p:sp>
        <p:nvSpPr>
          <p:cNvPr id="11" name="Title 1"/>
          <p:cNvSpPr>
            <a:spLocks noGrp="1"/>
          </p:cNvSpPr>
          <p:nvPr>
            <p:ph type="title"/>
          </p:nvPr>
        </p:nvSpPr>
        <p:spPr>
          <a:xfrm>
            <a:off x="304800" y="192264"/>
            <a:ext cx="11582400" cy="685800"/>
          </a:xfrm>
        </p:spPr>
        <p:txBody>
          <a:bodyPr/>
          <a:lstStyle>
            <a:lvl1pPr>
              <a:defRPr b="1">
                <a:solidFill>
                  <a:schemeClr val="bg1"/>
                </a:solidFill>
                <a:latin typeface="Helvetica" charset="0"/>
                <a:ea typeface="Helvetica" charset="0"/>
                <a:cs typeface="Helvetica" charset="0"/>
              </a:defRPr>
            </a:lvl1pPr>
          </a:lstStyle>
          <a:p>
            <a:r>
              <a:rPr lang="en-US"/>
              <a:t>Click to edit Master title style</a:t>
            </a:r>
          </a:p>
        </p:txBody>
      </p:sp>
    </p:spTree>
    <p:extLst>
      <p:ext uri="{BB962C8B-B14F-4D97-AF65-F5344CB8AC3E}">
        <p14:creationId xmlns:p14="http://schemas.microsoft.com/office/powerpoint/2010/main" val="3363367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Start and/or 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Tree>
    <p:extLst>
      <p:ext uri="{BB962C8B-B14F-4D97-AF65-F5344CB8AC3E}">
        <p14:creationId xmlns:p14="http://schemas.microsoft.com/office/powerpoint/2010/main" val="8104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849232" y="6654800"/>
            <a:ext cx="1342768" cy="203200"/>
          </a:xfrm>
          <a:prstGeom prst="rect">
            <a:avLst/>
          </a:prstGeom>
        </p:spPr>
        <p:txBody>
          <a:bodyPr vert="horz" wrap="square" lIns="91440" tIns="45720" rIns="91440" bIns="45720" numCol="1" anchor="ctr" anchorCtr="0" compatLnSpc="1">
            <a:prstTxWarp prst="textNoShape">
              <a:avLst/>
            </a:prstTxWarp>
          </a:bodyPr>
          <a:lstStyle>
            <a:lvl1pPr algn="r">
              <a:defRPr sz="1000">
                <a:solidFill>
                  <a:schemeClr val="bg1">
                    <a:lumMod val="50000"/>
                  </a:schemeClr>
                </a:solidFill>
                <a:latin typeface="Calibri" charset="0"/>
                <a:ea typeface="ヒラギノ角ゴ Pro W3" charset="-128"/>
                <a:cs typeface="ヒラギノ角ゴ Pro W3" charset="-128"/>
              </a:defRPr>
            </a:lvl1pPr>
          </a:lstStyle>
          <a:p>
            <a:pPr>
              <a:defRPr/>
            </a:pPr>
            <a:fld id="{2DCE6D5B-4AB6-3147-B0D9-B784D301F899}" type="slidenum">
              <a:rPr lang="en-US" smtClean="0">
                <a:solidFill>
                  <a:prstClr val="white">
                    <a:lumMod val="50000"/>
                  </a:prstClr>
                </a:solidFill>
              </a:rPr>
              <a:pPr>
                <a:defRPr/>
              </a:pPr>
              <a:t>‹#›</a:t>
            </a:fld>
            <a:endParaRPr lang="en-US" dirty="0">
              <a:solidFill>
                <a:prstClr val="white">
                  <a:lumMod val="50000"/>
                </a:prstClr>
              </a:solidFill>
            </a:endParaRPr>
          </a:p>
        </p:txBody>
      </p:sp>
      <p:sp>
        <p:nvSpPr>
          <p:cNvPr id="1028" name="Title Placeholder 8"/>
          <p:cNvSpPr>
            <a:spLocks noGrp="1"/>
          </p:cNvSpPr>
          <p:nvPr>
            <p:ph type="title"/>
          </p:nvPr>
        </p:nvSpPr>
        <p:spPr bwMode="auto">
          <a:xfrm>
            <a:off x="1612902" y="287330"/>
            <a:ext cx="9055100" cy="6159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a:t>
            </a:r>
          </a:p>
        </p:txBody>
      </p:sp>
      <p:cxnSp>
        <p:nvCxnSpPr>
          <p:cNvPr id="12" name="Straight Connector 11"/>
          <p:cNvCxnSpPr>
            <a:cxnSpLocks noChangeShapeType="1"/>
          </p:cNvCxnSpPr>
          <p:nvPr/>
        </p:nvCxnSpPr>
        <p:spPr bwMode="auto">
          <a:xfrm>
            <a:off x="1612902" y="979489"/>
            <a:ext cx="9055100" cy="1587"/>
          </a:xfrm>
          <a:prstGeom prst="line">
            <a:avLst/>
          </a:prstGeom>
          <a:noFill/>
          <a:ln w="25400">
            <a:solidFill>
              <a:schemeClr val="accent1"/>
            </a:solidFill>
            <a:round/>
            <a:headEnd/>
            <a:tailEnd/>
          </a:ln>
          <a:effectLst>
            <a:outerShdw dist="20000" dir="5400000" rotWithShape="0">
              <a:srgbClr val="808080">
                <a:alpha val="37999"/>
              </a:srgbClr>
            </a:outerShdw>
          </a:effectLst>
        </p:spPr>
      </p:cxnSp>
      <p:pic>
        <p:nvPicPr>
          <p:cNvPr id="10" name="Picture 9">
            <a:extLst>
              <a:ext uri="{FF2B5EF4-FFF2-40B4-BE49-F238E27FC236}">
                <a16:creationId xmlns:a16="http://schemas.microsoft.com/office/drawing/2014/main" id="{6C7AD36D-A9A8-CC4F-BE5F-00AB1673F25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3550" y="67734"/>
            <a:ext cx="1220340" cy="852621"/>
          </a:xfrm>
          <a:prstGeom prst="rect">
            <a:avLst/>
          </a:prstGeom>
        </p:spPr>
      </p:pic>
      <p:pic>
        <p:nvPicPr>
          <p:cNvPr id="11" name="Picture 9">
            <a:extLst>
              <a:ext uri="{FF2B5EF4-FFF2-40B4-BE49-F238E27FC236}">
                <a16:creationId xmlns:a16="http://schemas.microsoft.com/office/drawing/2014/main" id="{DC92638E-558F-494A-8747-C4D1E9B15BD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bwMode="auto">
          <a:xfrm>
            <a:off x="11206642" y="67735"/>
            <a:ext cx="860037" cy="807112"/>
          </a:xfrm>
          <a:prstGeom prst="rect">
            <a:avLst/>
          </a:prstGeom>
          <a:noFill/>
          <a:ln w="9525">
            <a:noFill/>
            <a:miter lim="800000"/>
            <a:headEnd/>
            <a:tailEnd/>
          </a:ln>
        </p:spPr>
      </p:pic>
      <p:cxnSp>
        <p:nvCxnSpPr>
          <p:cNvPr id="9" name="Straight Connector 8">
            <a:extLst>
              <a:ext uri="{FF2B5EF4-FFF2-40B4-BE49-F238E27FC236}">
                <a16:creationId xmlns:a16="http://schemas.microsoft.com/office/drawing/2014/main" id="{1286CF2F-6D3D-49D8-B059-55C234A3BFC9}"/>
              </a:ext>
            </a:extLst>
          </p:cNvPr>
          <p:cNvCxnSpPr>
            <a:cxnSpLocks noChangeShapeType="1"/>
          </p:cNvCxnSpPr>
          <p:nvPr/>
        </p:nvCxnSpPr>
        <p:spPr bwMode="auto">
          <a:xfrm>
            <a:off x="1612902" y="979489"/>
            <a:ext cx="9055100" cy="1587"/>
          </a:xfrm>
          <a:prstGeom prst="line">
            <a:avLst/>
          </a:prstGeom>
          <a:noFill/>
          <a:ln w="25400">
            <a:solidFill>
              <a:schemeClr val="accent1"/>
            </a:solidFill>
            <a:round/>
            <a:headEnd/>
            <a:tailEnd/>
          </a:ln>
          <a:effectLst>
            <a:outerShdw dist="20000" dir="5400000" rotWithShape="0">
              <a:srgbClr val="808080">
                <a:alpha val="37999"/>
              </a:srgbClr>
            </a:outerShdw>
          </a:effectLst>
        </p:spPr>
      </p:cxnSp>
      <p:cxnSp>
        <p:nvCxnSpPr>
          <p:cNvPr id="16" name="Straight Connector 15">
            <a:extLst>
              <a:ext uri="{FF2B5EF4-FFF2-40B4-BE49-F238E27FC236}">
                <a16:creationId xmlns:a16="http://schemas.microsoft.com/office/drawing/2014/main" id="{11CF7BEE-8BD4-4236-B402-42F3E48D0CAA}"/>
              </a:ext>
            </a:extLst>
          </p:cNvPr>
          <p:cNvCxnSpPr>
            <a:cxnSpLocks noChangeShapeType="1"/>
          </p:cNvCxnSpPr>
          <p:nvPr/>
        </p:nvCxnSpPr>
        <p:spPr bwMode="auto">
          <a:xfrm>
            <a:off x="1612903" y="979489"/>
            <a:ext cx="9055100" cy="1587"/>
          </a:xfrm>
          <a:prstGeom prst="line">
            <a:avLst/>
          </a:prstGeom>
          <a:noFill/>
          <a:ln w="25400">
            <a:solidFill>
              <a:schemeClr val="accent1"/>
            </a:solidFill>
            <a:round/>
            <a:headEnd/>
            <a:tailEnd/>
          </a:ln>
          <a:effectLst>
            <a:outerShdw dist="20000" dir="5400000" rotWithShape="0">
              <a:srgbClr val="808080">
                <a:alpha val="37999"/>
              </a:srgbClr>
            </a:outerShdw>
          </a:effectLst>
        </p:spPr>
      </p:cxnSp>
      <p:sp>
        <p:nvSpPr>
          <p:cNvPr id="2" name="Footer Placeholder 1">
            <a:extLst>
              <a:ext uri="{FF2B5EF4-FFF2-40B4-BE49-F238E27FC236}">
                <a16:creationId xmlns:a16="http://schemas.microsoft.com/office/drawing/2014/main" id="{871B96CC-0DF9-3EDD-F48D-B93759B5361C}"/>
              </a:ext>
            </a:extLst>
          </p:cNvPr>
          <p:cNvSpPr>
            <a:spLocks noGrp="1"/>
          </p:cNvSpPr>
          <p:nvPr>
            <p:ph type="ftr" sz="quarter" idx="3"/>
          </p:nvPr>
        </p:nvSpPr>
        <p:spPr>
          <a:xfrm>
            <a:off x="3874607" y="6570669"/>
            <a:ext cx="4551452" cy="287331"/>
          </a:xfrm>
          <a:prstGeom prst="rect">
            <a:avLst/>
          </a:prstGeom>
        </p:spPr>
        <p:txBody>
          <a:bodyPr vert="horz" lIns="91440" tIns="45720" rIns="91440" bIns="45720" rtlCol="0" anchor="ctr"/>
          <a:lstStyle>
            <a:lvl1pPr algn="ctr">
              <a:defRPr sz="1000">
                <a:solidFill>
                  <a:schemeClr val="tx1">
                    <a:tint val="75000"/>
                  </a:schemeClr>
                </a:solidFill>
                <a:latin typeface="+mn-lt"/>
                <a:cs typeface="Calibri" panose="020F0502020204030204" pitchFamily="34" charset="0"/>
              </a:defRPr>
            </a:lvl1pPr>
          </a:lstStyle>
          <a:p>
            <a:r>
              <a:rPr lang="en-US" dirty="0"/>
              <a:t>2024 AIAA SciTech Forum</a:t>
            </a:r>
          </a:p>
        </p:txBody>
      </p:sp>
    </p:spTree>
    <p:extLst>
      <p:ext uri="{BB962C8B-B14F-4D97-AF65-F5344CB8AC3E}">
        <p14:creationId xmlns:p14="http://schemas.microsoft.com/office/powerpoint/2010/main" val="207272145"/>
      </p:ext>
    </p:extLst>
  </p:cSld>
  <p:clrMap bg1="lt1" tx1="dk1" bg2="lt2" tx2="dk2" accent1="accent1" accent2="accent2" accent3="accent3" accent4="accent4" accent5="accent5" accent6="accent6" hlink="hlink" folHlink="folHlink"/>
  <p:sldLayoutIdLst>
    <p:sldLayoutId id="2147483747" r:id="rId1"/>
    <p:sldLayoutId id="2147483738" r:id="rId2"/>
    <p:sldLayoutId id="2147483739" r:id="rId3"/>
    <p:sldLayoutId id="2147483740" r:id="rId4"/>
    <p:sldLayoutId id="2147483741" r:id="rId5"/>
    <p:sldLayoutId id="2147483746" r:id="rId6"/>
    <p:sldLayoutId id="2147483748" r:id="rId7"/>
    <p:sldLayoutId id="2147483749" r:id="rId8"/>
  </p:sldLayoutIdLst>
  <p:hf hdr="0" dt="0"/>
  <p:txStyles>
    <p:titleStyle>
      <a:lvl1pPr algn="ctr" rtl="0" eaLnBrk="1" fontAlgn="base" hangingPunct="1">
        <a:spcBef>
          <a:spcPct val="0"/>
        </a:spcBef>
        <a:spcAft>
          <a:spcPct val="0"/>
        </a:spcAft>
        <a:defRPr sz="2800" b="1" kern="1200">
          <a:solidFill>
            <a:srgbClr val="000090"/>
          </a:solidFill>
          <a:latin typeface="+mj-lt"/>
          <a:ea typeface="ヒラギノ角ゴ Pro W3" pitchFamily="-109" charset="-128"/>
          <a:cs typeface="ヒラギノ角ゴ Pro W3" pitchFamily="-109" charset="-128"/>
        </a:defRPr>
      </a:lvl1pPr>
      <a:lvl2pPr algn="ctr" rtl="0" eaLnBrk="1" fontAlgn="base" hangingPunct="1">
        <a:spcBef>
          <a:spcPct val="0"/>
        </a:spcBef>
        <a:spcAft>
          <a:spcPct val="0"/>
        </a:spcAft>
        <a:defRPr sz="2800" b="1">
          <a:solidFill>
            <a:srgbClr val="000090"/>
          </a:solidFill>
          <a:latin typeface="Calibri" pitchFamily="34" charset="0"/>
          <a:ea typeface="ヒラギノ角ゴ Pro W3" pitchFamily="-109" charset="-128"/>
          <a:cs typeface="ヒラギノ角ゴ Pro W3" pitchFamily="-109" charset="-128"/>
        </a:defRPr>
      </a:lvl2pPr>
      <a:lvl3pPr algn="ctr" rtl="0" eaLnBrk="1" fontAlgn="base" hangingPunct="1">
        <a:spcBef>
          <a:spcPct val="0"/>
        </a:spcBef>
        <a:spcAft>
          <a:spcPct val="0"/>
        </a:spcAft>
        <a:defRPr sz="2800" b="1">
          <a:solidFill>
            <a:srgbClr val="000090"/>
          </a:solidFill>
          <a:latin typeface="Calibri" pitchFamily="34" charset="0"/>
          <a:ea typeface="ヒラギノ角ゴ Pro W3" pitchFamily="-109" charset="-128"/>
          <a:cs typeface="ヒラギノ角ゴ Pro W3" pitchFamily="-109" charset="-128"/>
        </a:defRPr>
      </a:lvl3pPr>
      <a:lvl4pPr algn="ctr" rtl="0" eaLnBrk="1" fontAlgn="base" hangingPunct="1">
        <a:spcBef>
          <a:spcPct val="0"/>
        </a:spcBef>
        <a:spcAft>
          <a:spcPct val="0"/>
        </a:spcAft>
        <a:defRPr sz="2800" b="1">
          <a:solidFill>
            <a:srgbClr val="000090"/>
          </a:solidFill>
          <a:latin typeface="Calibri" pitchFamily="34" charset="0"/>
          <a:ea typeface="ヒラギノ角ゴ Pro W3" pitchFamily="-109" charset="-128"/>
          <a:cs typeface="ヒラギノ角ゴ Pro W3" pitchFamily="-109" charset="-128"/>
        </a:defRPr>
      </a:lvl4pPr>
      <a:lvl5pPr algn="ctr" rtl="0" eaLnBrk="1" fontAlgn="base" hangingPunct="1">
        <a:spcBef>
          <a:spcPct val="0"/>
        </a:spcBef>
        <a:spcAft>
          <a:spcPct val="0"/>
        </a:spcAft>
        <a:defRPr sz="2800" b="1">
          <a:solidFill>
            <a:srgbClr val="000090"/>
          </a:solidFill>
          <a:latin typeface="Calibri" pitchFamily="34" charset="0"/>
          <a:ea typeface="ヒラギノ角ゴ Pro W3" pitchFamily="-109" charset="-128"/>
          <a:cs typeface="ヒラギノ角ゴ Pro W3" pitchFamily="-109" charset="-128"/>
        </a:defRPr>
      </a:lvl5pPr>
      <a:lvl6pPr marL="457189" algn="ctr" rtl="0" eaLnBrk="1" fontAlgn="base" hangingPunct="1">
        <a:spcBef>
          <a:spcPct val="0"/>
        </a:spcBef>
        <a:spcAft>
          <a:spcPct val="0"/>
        </a:spcAft>
        <a:defRPr sz="3600" b="1">
          <a:solidFill>
            <a:schemeClr val="bg1"/>
          </a:solidFill>
          <a:latin typeface="Calibri" pitchFamily="34" charset="0"/>
        </a:defRPr>
      </a:lvl6pPr>
      <a:lvl7pPr marL="914377" algn="ctr" rtl="0" eaLnBrk="1" fontAlgn="base" hangingPunct="1">
        <a:spcBef>
          <a:spcPct val="0"/>
        </a:spcBef>
        <a:spcAft>
          <a:spcPct val="0"/>
        </a:spcAft>
        <a:defRPr sz="3600" b="1">
          <a:solidFill>
            <a:schemeClr val="bg1"/>
          </a:solidFill>
          <a:latin typeface="Calibri" pitchFamily="34" charset="0"/>
        </a:defRPr>
      </a:lvl7pPr>
      <a:lvl8pPr marL="1371566" algn="ctr" rtl="0" eaLnBrk="1" fontAlgn="base" hangingPunct="1">
        <a:spcBef>
          <a:spcPct val="0"/>
        </a:spcBef>
        <a:spcAft>
          <a:spcPct val="0"/>
        </a:spcAft>
        <a:defRPr sz="3600" b="1">
          <a:solidFill>
            <a:schemeClr val="bg1"/>
          </a:solidFill>
          <a:latin typeface="Calibri" pitchFamily="34" charset="0"/>
        </a:defRPr>
      </a:lvl8pPr>
      <a:lvl9pPr marL="1828754" algn="ctr" rtl="0" eaLnBrk="1" fontAlgn="base" hangingPunct="1">
        <a:spcBef>
          <a:spcPct val="0"/>
        </a:spcBef>
        <a:spcAft>
          <a:spcPct val="0"/>
        </a:spcAft>
        <a:defRPr sz="3600" b="1">
          <a:solidFill>
            <a:schemeClr val="bg1"/>
          </a:solidFill>
          <a:latin typeface="Calibri" pitchFamily="34" charset="0"/>
        </a:defRPr>
      </a:lvl9pPr>
    </p:titleStyle>
    <p:bodyStyle>
      <a:lvl1pPr marL="342891" indent="-342891" algn="l" rtl="0" eaLnBrk="1" fontAlgn="base" hangingPunct="1">
        <a:spcBef>
          <a:spcPct val="20000"/>
        </a:spcBef>
        <a:spcAft>
          <a:spcPct val="0"/>
        </a:spcAft>
        <a:buClr>
          <a:srgbClr val="C00000"/>
        </a:buClr>
        <a:buFont typeface="Wingdings" pitchFamily="29" charset="2"/>
        <a:buChar char="Ø"/>
        <a:defRPr sz="2800" b="1" kern="1200">
          <a:solidFill>
            <a:schemeClr val="tx1"/>
          </a:solidFill>
          <a:latin typeface="+mn-lt"/>
          <a:ea typeface="ヒラギノ角ゴ Pro W3" pitchFamily="-109" charset="-128"/>
          <a:cs typeface="ヒラギノ角ゴ Pro W3" pitchFamily="-109" charset="-128"/>
        </a:defRPr>
      </a:lvl1pPr>
      <a:lvl2pPr marL="742932" indent="-285744" algn="l" rtl="0" eaLnBrk="1" fontAlgn="base" hangingPunct="1">
        <a:spcBef>
          <a:spcPct val="20000"/>
        </a:spcBef>
        <a:spcAft>
          <a:spcPct val="0"/>
        </a:spcAft>
        <a:buClr>
          <a:srgbClr val="0000CC"/>
        </a:buClr>
        <a:buFont typeface="Arial" pitchFamily="29" charset="0"/>
        <a:buChar char="•"/>
        <a:defRPr sz="2400" kern="1200">
          <a:solidFill>
            <a:schemeClr val="tx1"/>
          </a:solidFill>
          <a:latin typeface="+mn-lt"/>
          <a:ea typeface="ヒラギノ角ゴ Pro W3" pitchFamily="-109" charset="-128"/>
          <a:cs typeface="+mn-cs"/>
        </a:defRPr>
      </a:lvl2pPr>
      <a:lvl3pPr marL="1142971" indent="-228594" algn="l" rtl="0" eaLnBrk="1" fontAlgn="base" hangingPunct="1">
        <a:spcBef>
          <a:spcPct val="20000"/>
        </a:spcBef>
        <a:spcAft>
          <a:spcPct val="0"/>
        </a:spcAft>
        <a:buFont typeface="Wingdings" pitchFamily="29" charset="2"/>
        <a:buChar char="§"/>
        <a:defRPr sz="2000" kern="1200">
          <a:solidFill>
            <a:schemeClr val="tx1"/>
          </a:solidFill>
          <a:latin typeface="+mn-lt"/>
          <a:ea typeface="ＭＳ Ｐゴシック" pitchFamily="-105" charset="-128"/>
          <a:cs typeface="ＭＳ Ｐゴシック" pitchFamily="-105" charset="-128"/>
        </a:defRPr>
      </a:lvl3pPr>
      <a:lvl4pPr marL="1600160" indent="-228594" algn="l" rtl="0" eaLnBrk="1" fontAlgn="base" hangingPunct="1">
        <a:spcBef>
          <a:spcPct val="20000"/>
        </a:spcBef>
        <a:spcAft>
          <a:spcPct val="0"/>
        </a:spcAft>
        <a:buFont typeface="Courier New" pitchFamily="29" charset="0"/>
        <a:buChar char="o"/>
        <a:defRPr kern="1200">
          <a:solidFill>
            <a:schemeClr val="tx1"/>
          </a:solidFill>
          <a:latin typeface="+mn-lt"/>
          <a:ea typeface="ＭＳ Ｐゴシック" pitchFamily="-105" charset="-128"/>
          <a:cs typeface="+mn-cs"/>
        </a:defRPr>
      </a:lvl4pPr>
      <a:lvl5pPr marL="2057349" indent="-228594" algn="l" rtl="0" eaLnBrk="1" fontAlgn="base" hangingPunct="1">
        <a:spcBef>
          <a:spcPct val="20000"/>
        </a:spcBef>
        <a:spcAft>
          <a:spcPct val="0"/>
        </a:spcAft>
        <a:buFont typeface="Arial" pitchFamily="29" charset="0"/>
        <a:buChar char="•"/>
        <a:defRPr kern="1200">
          <a:solidFill>
            <a:schemeClr val="tx1"/>
          </a:solidFill>
          <a:latin typeface="+mn-lt"/>
          <a:ea typeface="ヒラギノ角ゴ Pro W3" charset="-128"/>
          <a:cs typeface="ヒラギノ角ゴ Pro W3" charset="-128"/>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png"/><Relationship Id="rId4" Type="http://schemas.openxmlformats.org/officeDocument/2006/relationships/diagramLayout" Target="../diagrams/layout1.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1.gif"/></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kslQ42b7A84?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C771F5-F7CD-4933-ABD4-2504FE4EC178}"/>
              </a:ext>
            </a:extLst>
          </p:cNvPr>
          <p:cNvSpPr>
            <a:spLocks noGrp="1"/>
          </p:cNvSpPr>
          <p:nvPr>
            <p:ph type="title"/>
          </p:nvPr>
        </p:nvSpPr>
        <p:spPr>
          <a:xfrm>
            <a:off x="121174" y="4888936"/>
            <a:ext cx="9361873" cy="1687531"/>
          </a:xfrm>
        </p:spPr>
        <p:txBody>
          <a:bodyPr/>
          <a:lstStyle/>
          <a:p>
            <a:r>
              <a:rPr lang="en-US" sz="1600" dirty="0"/>
              <a:t>Hillary Blakeley, RJ Bodkin, and Anjie Emmett </a:t>
            </a:r>
            <a:br>
              <a:rPr lang="en-US" sz="1600" dirty="0"/>
            </a:br>
            <a:r>
              <a:rPr lang="en-US" sz="1600" dirty="0"/>
              <a:t>NASA Langley Research Center</a:t>
            </a:r>
            <a:br>
              <a:rPr lang="en-US" sz="1600" dirty="0"/>
            </a:br>
            <a:endParaRPr lang="en-US" dirty="0"/>
          </a:p>
        </p:txBody>
      </p:sp>
      <p:sp>
        <p:nvSpPr>
          <p:cNvPr id="2" name="Title 2">
            <a:extLst>
              <a:ext uri="{FF2B5EF4-FFF2-40B4-BE49-F238E27FC236}">
                <a16:creationId xmlns:a16="http://schemas.microsoft.com/office/drawing/2014/main" id="{33271F0E-B1FE-0141-2DD1-E9D4ACCACE03}"/>
              </a:ext>
            </a:extLst>
          </p:cNvPr>
          <p:cNvSpPr txBox="1">
            <a:spLocks/>
          </p:cNvSpPr>
          <p:nvPr/>
        </p:nvSpPr>
        <p:spPr bwMode="auto">
          <a:xfrm>
            <a:off x="121174" y="1036886"/>
            <a:ext cx="7066561" cy="217635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algn="l" defTabSz="914400" rtl="0" eaLnBrk="0" fontAlgn="base" latinLnBrk="0" hangingPunct="0">
              <a:spcBef>
                <a:spcPct val="0"/>
              </a:spcBef>
              <a:spcAft>
                <a:spcPct val="0"/>
              </a:spcAft>
              <a:defRPr lang="en-US" sz="2800" b="1" kern="1200" dirty="0">
                <a:solidFill>
                  <a:schemeClr val="bg1"/>
                </a:solidFill>
                <a:effectLst>
                  <a:outerShdw blurRad="50800" dist="38100" dir="2700000" algn="tl" rotWithShape="0">
                    <a:prstClr val="black">
                      <a:alpha val="40000"/>
                    </a:prstClr>
                  </a:outerShdw>
                </a:effectLst>
                <a:latin typeface="+mj-lt"/>
                <a:ea typeface="ヒラギノ角ゴ Pro W3" pitchFamily="-109" charset="-128"/>
                <a:cs typeface="ヒラギノ角ゴ Pro W3" pitchFamily="-109" charset="-128"/>
              </a:defRPr>
            </a:lvl1pPr>
            <a:lvl2pPr algn="ctr" rtl="0" eaLnBrk="1" fontAlgn="base" hangingPunct="1">
              <a:spcBef>
                <a:spcPct val="0"/>
              </a:spcBef>
              <a:spcAft>
                <a:spcPct val="0"/>
              </a:spcAft>
              <a:defRPr sz="2800" b="1">
                <a:solidFill>
                  <a:srgbClr val="000090"/>
                </a:solidFill>
                <a:latin typeface="Calibri" pitchFamily="34" charset="0"/>
                <a:ea typeface="ヒラギノ角ゴ Pro W3" pitchFamily="-109" charset="-128"/>
                <a:cs typeface="ヒラギノ角ゴ Pro W3" pitchFamily="-109" charset="-128"/>
              </a:defRPr>
            </a:lvl2pPr>
            <a:lvl3pPr algn="ctr" rtl="0" eaLnBrk="1" fontAlgn="base" hangingPunct="1">
              <a:spcBef>
                <a:spcPct val="0"/>
              </a:spcBef>
              <a:spcAft>
                <a:spcPct val="0"/>
              </a:spcAft>
              <a:defRPr sz="2800" b="1">
                <a:solidFill>
                  <a:srgbClr val="000090"/>
                </a:solidFill>
                <a:latin typeface="Calibri" pitchFamily="34" charset="0"/>
                <a:ea typeface="ヒラギノ角ゴ Pro W3" pitchFamily="-109" charset="-128"/>
                <a:cs typeface="ヒラギノ角ゴ Pro W3" pitchFamily="-109" charset="-128"/>
              </a:defRPr>
            </a:lvl3pPr>
            <a:lvl4pPr algn="ctr" rtl="0" eaLnBrk="1" fontAlgn="base" hangingPunct="1">
              <a:spcBef>
                <a:spcPct val="0"/>
              </a:spcBef>
              <a:spcAft>
                <a:spcPct val="0"/>
              </a:spcAft>
              <a:defRPr sz="2800" b="1">
                <a:solidFill>
                  <a:srgbClr val="000090"/>
                </a:solidFill>
                <a:latin typeface="Calibri" pitchFamily="34" charset="0"/>
                <a:ea typeface="ヒラギノ角ゴ Pro W3" pitchFamily="-109" charset="-128"/>
                <a:cs typeface="ヒラギノ角ゴ Pro W3" pitchFamily="-109" charset="-128"/>
              </a:defRPr>
            </a:lvl4pPr>
            <a:lvl5pPr algn="ctr" rtl="0" eaLnBrk="1" fontAlgn="base" hangingPunct="1">
              <a:spcBef>
                <a:spcPct val="0"/>
              </a:spcBef>
              <a:spcAft>
                <a:spcPct val="0"/>
              </a:spcAft>
              <a:defRPr sz="2800" b="1">
                <a:solidFill>
                  <a:srgbClr val="000090"/>
                </a:solidFill>
                <a:latin typeface="Calibri" pitchFamily="34" charset="0"/>
                <a:ea typeface="ヒラギノ角ゴ Pro W3" pitchFamily="-109" charset="-128"/>
                <a:cs typeface="ヒラギノ角ゴ Pro W3" pitchFamily="-109" charset="-128"/>
              </a:defRPr>
            </a:lvl5pPr>
            <a:lvl6pPr marL="457189" algn="ctr" rtl="0" eaLnBrk="1" fontAlgn="base" hangingPunct="1">
              <a:spcBef>
                <a:spcPct val="0"/>
              </a:spcBef>
              <a:spcAft>
                <a:spcPct val="0"/>
              </a:spcAft>
              <a:defRPr sz="3600" b="1">
                <a:solidFill>
                  <a:schemeClr val="bg1"/>
                </a:solidFill>
                <a:latin typeface="Calibri" pitchFamily="34" charset="0"/>
              </a:defRPr>
            </a:lvl6pPr>
            <a:lvl7pPr marL="914377" algn="ctr" rtl="0" eaLnBrk="1" fontAlgn="base" hangingPunct="1">
              <a:spcBef>
                <a:spcPct val="0"/>
              </a:spcBef>
              <a:spcAft>
                <a:spcPct val="0"/>
              </a:spcAft>
              <a:defRPr sz="3600" b="1">
                <a:solidFill>
                  <a:schemeClr val="bg1"/>
                </a:solidFill>
                <a:latin typeface="Calibri" pitchFamily="34" charset="0"/>
              </a:defRPr>
            </a:lvl7pPr>
            <a:lvl8pPr marL="1371566" algn="ctr" rtl="0" eaLnBrk="1" fontAlgn="base" hangingPunct="1">
              <a:spcBef>
                <a:spcPct val="0"/>
              </a:spcBef>
              <a:spcAft>
                <a:spcPct val="0"/>
              </a:spcAft>
              <a:defRPr sz="3600" b="1">
                <a:solidFill>
                  <a:schemeClr val="bg1"/>
                </a:solidFill>
                <a:latin typeface="Calibri" pitchFamily="34" charset="0"/>
              </a:defRPr>
            </a:lvl8pPr>
            <a:lvl9pPr marL="1828754" algn="ctr" rtl="0" eaLnBrk="1" fontAlgn="base" hangingPunct="1">
              <a:spcBef>
                <a:spcPct val="0"/>
              </a:spcBef>
              <a:spcAft>
                <a:spcPct val="0"/>
              </a:spcAft>
              <a:defRPr sz="3600" b="1">
                <a:solidFill>
                  <a:schemeClr val="bg1"/>
                </a:solidFill>
                <a:latin typeface="Calibri" pitchFamily="34" charset="0"/>
              </a:defRPr>
            </a:lvl9pPr>
          </a:lstStyle>
          <a:p>
            <a:pPr algn="ctr"/>
            <a:r>
              <a:rPr lang="en-US" sz="3200" dirty="0"/>
              <a:t>Heritage to Flight</a:t>
            </a:r>
            <a:r>
              <a:rPr lang="en-US" sz="3000" dirty="0"/>
              <a:t>:</a:t>
            </a:r>
          </a:p>
          <a:p>
            <a:pPr algn="ctr"/>
            <a:r>
              <a:rPr lang="en-US" dirty="0"/>
              <a:t>The Test Program that Brought an Inflation System Back to Life for LOFTID</a:t>
            </a:r>
            <a:br>
              <a:rPr lang="en-US" dirty="0"/>
            </a:br>
            <a:endParaRPr lang="en-US" dirty="0"/>
          </a:p>
        </p:txBody>
      </p:sp>
      <p:sp>
        <p:nvSpPr>
          <p:cNvPr id="4" name="Title 2">
            <a:extLst>
              <a:ext uri="{FF2B5EF4-FFF2-40B4-BE49-F238E27FC236}">
                <a16:creationId xmlns:a16="http://schemas.microsoft.com/office/drawing/2014/main" id="{4971D48E-9695-F127-18A2-0BC2948C67F0}"/>
              </a:ext>
            </a:extLst>
          </p:cNvPr>
          <p:cNvSpPr txBox="1">
            <a:spLocks/>
          </p:cNvSpPr>
          <p:nvPr/>
        </p:nvSpPr>
        <p:spPr bwMode="auto">
          <a:xfrm>
            <a:off x="8925500" y="5791298"/>
            <a:ext cx="2898677" cy="78516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0" fontAlgn="base" hangingPunct="0">
              <a:spcBef>
                <a:spcPct val="0"/>
              </a:spcBef>
              <a:spcAft>
                <a:spcPct val="0"/>
              </a:spcAft>
              <a:defRPr lang="en-US" sz="1600" b="1" dirty="0">
                <a:solidFill>
                  <a:schemeClr val="bg1"/>
                </a:solidFill>
                <a:effectLst>
                  <a:outerShdw blurRad="50800" dist="38100" dir="2700000" algn="tl" rotWithShape="0">
                    <a:prstClr val="black">
                      <a:alpha val="40000"/>
                    </a:prstClr>
                  </a:outerShdw>
                </a:effectLst>
                <a:latin typeface="+mj-lt"/>
                <a:ea typeface="ヒラギノ角ゴ Pro W3" pitchFamily="-109" charset="-128"/>
                <a:cs typeface="ヒラギノ角ゴ Pro W3" pitchFamily="-109" charset="-128"/>
              </a:defRPr>
            </a:lvl1pPr>
            <a:lvl2pPr algn="ctr" fontAlgn="base">
              <a:spcBef>
                <a:spcPct val="0"/>
              </a:spcBef>
              <a:spcAft>
                <a:spcPct val="0"/>
              </a:spcAft>
              <a:defRPr sz="2800" b="1">
                <a:solidFill>
                  <a:srgbClr val="000090"/>
                </a:solidFill>
                <a:latin typeface="Calibri" pitchFamily="34" charset="0"/>
                <a:ea typeface="ヒラギノ角ゴ Pro W3" pitchFamily="-109" charset="-128"/>
                <a:cs typeface="ヒラギノ角ゴ Pro W3" pitchFamily="-109" charset="-128"/>
              </a:defRPr>
            </a:lvl2pPr>
            <a:lvl3pPr algn="ctr" fontAlgn="base">
              <a:spcBef>
                <a:spcPct val="0"/>
              </a:spcBef>
              <a:spcAft>
                <a:spcPct val="0"/>
              </a:spcAft>
              <a:defRPr sz="2800" b="1">
                <a:solidFill>
                  <a:srgbClr val="000090"/>
                </a:solidFill>
                <a:latin typeface="Calibri" pitchFamily="34" charset="0"/>
                <a:ea typeface="ヒラギノ角ゴ Pro W3" pitchFamily="-109" charset="-128"/>
                <a:cs typeface="ヒラギノ角ゴ Pro W3" pitchFamily="-109" charset="-128"/>
              </a:defRPr>
            </a:lvl3pPr>
            <a:lvl4pPr algn="ctr" fontAlgn="base">
              <a:spcBef>
                <a:spcPct val="0"/>
              </a:spcBef>
              <a:spcAft>
                <a:spcPct val="0"/>
              </a:spcAft>
              <a:defRPr sz="2800" b="1">
                <a:solidFill>
                  <a:srgbClr val="000090"/>
                </a:solidFill>
                <a:latin typeface="Calibri" pitchFamily="34" charset="0"/>
                <a:ea typeface="ヒラギノ角ゴ Pro W3" pitchFamily="-109" charset="-128"/>
                <a:cs typeface="ヒラギノ角ゴ Pro W3" pitchFamily="-109" charset="-128"/>
              </a:defRPr>
            </a:lvl4pPr>
            <a:lvl5pPr algn="ctr" fontAlgn="base">
              <a:spcBef>
                <a:spcPct val="0"/>
              </a:spcBef>
              <a:spcAft>
                <a:spcPct val="0"/>
              </a:spcAft>
              <a:defRPr sz="2800" b="1">
                <a:solidFill>
                  <a:srgbClr val="000090"/>
                </a:solidFill>
                <a:latin typeface="Calibri" pitchFamily="34" charset="0"/>
                <a:ea typeface="ヒラギノ角ゴ Pro W3" pitchFamily="-109" charset="-128"/>
                <a:cs typeface="ヒラギノ角ゴ Pro W3" pitchFamily="-109" charset="-128"/>
              </a:defRPr>
            </a:lvl5pPr>
            <a:lvl6pPr marL="457189" algn="ctr" fontAlgn="base">
              <a:spcBef>
                <a:spcPct val="0"/>
              </a:spcBef>
              <a:spcAft>
                <a:spcPct val="0"/>
              </a:spcAft>
              <a:defRPr sz="3600" b="1">
                <a:solidFill>
                  <a:schemeClr val="bg1"/>
                </a:solidFill>
                <a:latin typeface="Calibri" pitchFamily="34" charset="0"/>
              </a:defRPr>
            </a:lvl6pPr>
            <a:lvl7pPr marL="914377" algn="ctr" fontAlgn="base">
              <a:spcBef>
                <a:spcPct val="0"/>
              </a:spcBef>
              <a:spcAft>
                <a:spcPct val="0"/>
              </a:spcAft>
              <a:defRPr sz="3600" b="1">
                <a:solidFill>
                  <a:schemeClr val="bg1"/>
                </a:solidFill>
                <a:latin typeface="Calibri" pitchFamily="34" charset="0"/>
              </a:defRPr>
            </a:lvl7pPr>
            <a:lvl8pPr marL="1371566" algn="ctr" fontAlgn="base">
              <a:spcBef>
                <a:spcPct val="0"/>
              </a:spcBef>
              <a:spcAft>
                <a:spcPct val="0"/>
              </a:spcAft>
              <a:defRPr sz="3600" b="1">
                <a:solidFill>
                  <a:schemeClr val="bg1"/>
                </a:solidFill>
                <a:latin typeface="Calibri" pitchFamily="34" charset="0"/>
              </a:defRPr>
            </a:lvl8pPr>
            <a:lvl9pPr marL="1828754" algn="ctr" fontAlgn="base">
              <a:spcBef>
                <a:spcPct val="0"/>
              </a:spcBef>
              <a:spcAft>
                <a:spcPct val="0"/>
              </a:spcAft>
              <a:defRPr sz="3600" b="1">
                <a:solidFill>
                  <a:schemeClr val="bg1"/>
                </a:solidFill>
                <a:latin typeface="Calibri" pitchFamily="34" charset="0"/>
              </a:defRPr>
            </a:lvl9pPr>
          </a:lstStyle>
          <a:p>
            <a:pPr algn="ctr"/>
            <a:r>
              <a:rPr lang="en-US" dirty="0"/>
              <a:t>AIAA SciTech Forum</a:t>
            </a:r>
            <a:br>
              <a:rPr lang="en-US" dirty="0"/>
            </a:br>
            <a:r>
              <a:rPr lang="en-US" dirty="0"/>
              <a:t>8-12 January 2024</a:t>
            </a:r>
          </a:p>
        </p:txBody>
      </p:sp>
    </p:spTree>
    <p:extLst>
      <p:ext uri="{BB962C8B-B14F-4D97-AF65-F5344CB8AC3E}">
        <p14:creationId xmlns:p14="http://schemas.microsoft.com/office/powerpoint/2010/main" val="60855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79E5-0BC4-C6F6-A80C-EE35DF26A9E3}"/>
              </a:ext>
            </a:extLst>
          </p:cNvPr>
          <p:cNvSpPr>
            <a:spLocks noGrp="1"/>
          </p:cNvSpPr>
          <p:nvPr>
            <p:ph type="title"/>
          </p:nvPr>
        </p:nvSpPr>
        <p:spPr/>
        <p:txBody>
          <a:bodyPr/>
          <a:lstStyle/>
          <a:p>
            <a:r>
              <a:rPr lang="en-US" dirty="0"/>
              <a:t>Inflation System Flight Performance</a:t>
            </a:r>
          </a:p>
        </p:txBody>
      </p:sp>
      <p:sp>
        <p:nvSpPr>
          <p:cNvPr id="4" name="Slide Number Placeholder 3">
            <a:extLst>
              <a:ext uri="{FF2B5EF4-FFF2-40B4-BE49-F238E27FC236}">
                <a16:creationId xmlns:a16="http://schemas.microsoft.com/office/drawing/2014/main" id="{09F3761A-6407-9E9F-587E-3D77A798B7CF}"/>
              </a:ext>
            </a:extLst>
          </p:cNvPr>
          <p:cNvSpPr>
            <a:spLocks noGrp="1"/>
          </p:cNvSpPr>
          <p:nvPr>
            <p:ph type="sldNum" sz="quarter" idx="12"/>
          </p:nvPr>
        </p:nvSpPr>
        <p:spPr/>
        <p:txBody>
          <a:bodyPr/>
          <a:lstStyle/>
          <a:p>
            <a:pPr>
              <a:defRPr/>
            </a:pPr>
            <a:fld id="{B586D440-F702-449A-AAC2-9ACFF17038B8}" type="slidenum">
              <a:rPr lang="en-US" smtClean="0"/>
              <a:pPr>
                <a:defRPr/>
              </a:pPr>
              <a:t>10</a:t>
            </a:fld>
            <a:endParaRPr lang="en-US"/>
          </a:p>
        </p:txBody>
      </p:sp>
      <p:pic>
        <p:nvPicPr>
          <p:cNvPr id="9" name="Picture 8">
            <a:extLst>
              <a:ext uri="{FF2B5EF4-FFF2-40B4-BE49-F238E27FC236}">
                <a16:creationId xmlns:a16="http://schemas.microsoft.com/office/drawing/2014/main" id="{F19BA2FB-2D44-7046-BF4D-6F0414317C9D}"/>
              </a:ext>
            </a:extLst>
          </p:cNvPr>
          <p:cNvPicPr>
            <a:picLocks noChangeAspect="1"/>
          </p:cNvPicPr>
          <p:nvPr/>
        </p:nvPicPr>
        <p:blipFill>
          <a:blip r:embed="rId2"/>
          <a:stretch>
            <a:fillRect/>
          </a:stretch>
        </p:blipFill>
        <p:spPr>
          <a:xfrm>
            <a:off x="767789" y="1381104"/>
            <a:ext cx="4856671" cy="3544517"/>
          </a:xfrm>
          <a:prstGeom prst="rect">
            <a:avLst/>
          </a:prstGeom>
        </p:spPr>
      </p:pic>
      <p:pic>
        <p:nvPicPr>
          <p:cNvPr id="11" name="Picture 10">
            <a:extLst>
              <a:ext uri="{FF2B5EF4-FFF2-40B4-BE49-F238E27FC236}">
                <a16:creationId xmlns:a16="http://schemas.microsoft.com/office/drawing/2014/main" id="{57F2810F-FF44-6B68-3E76-504A4CA9FBF7}"/>
              </a:ext>
            </a:extLst>
          </p:cNvPr>
          <p:cNvPicPr>
            <a:picLocks noChangeAspect="1"/>
          </p:cNvPicPr>
          <p:nvPr/>
        </p:nvPicPr>
        <p:blipFill>
          <a:blip r:embed="rId3"/>
          <a:stretch>
            <a:fillRect/>
          </a:stretch>
        </p:blipFill>
        <p:spPr>
          <a:xfrm>
            <a:off x="6298290" y="3352800"/>
            <a:ext cx="5292912" cy="3302000"/>
          </a:xfrm>
          <a:prstGeom prst="rect">
            <a:avLst/>
          </a:prstGeom>
        </p:spPr>
      </p:pic>
      <p:sp>
        <p:nvSpPr>
          <p:cNvPr id="6" name="Rectangle: Rounded Corners 5">
            <a:extLst>
              <a:ext uri="{FF2B5EF4-FFF2-40B4-BE49-F238E27FC236}">
                <a16:creationId xmlns:a16="http://schemas.microsoft.com/office/drawing/2014/main" id="{511F4879-D8C9-1B54-2792-7EB7234E4FDC}"/>
              </a:ext>
            </a:extLst>
          </p:cNvPr>
          <p:cNvSpPr/>
          <p:nvPr/>
        </p:nvSpPr>
        <p:spPr>
          <a:xfrm>
            <a:off x="1666428" y="5385974"/>
            <a:ext cx="3059395" cy="922946"/>
          </a:xfrm>
          <a:prstGeom prst="round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Software issue caused loss of almost all Inflation System data</a:t>
            </a:r>
          </a:p>
        </p:txBody>
      </p:sp>
      <p:sp>
        <p:nvSpPr>
          <p:cNvPr id="8" name="Rectangle: Rounded Corners 7">
            <a:extLst>
              <a:ext uri="{FF2B5EF4-FFF2-40B4-BE49-F238E27FC236}">
                <a16:creationId xmlns:a16="http://schemas.microsoft.com/office/drawing/2014/main" id="{E88202C8-17C3-4F84-F3D3-C9D261ADC273}"/>
              </a:ext>
            </a:extLst>
          </p:cNvPr>
          <p:cNvSpPr/>
          <p:nvPr/>
        </p:nvSpPr>
        <p:spPr>
          <a:xfrm>
            <a:off x="7113894" y="1536939"/>
            <a:ext cx="3673807" cy="1334448"/>
          </a:xfrm>
          <a:prstGeom prst="round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Successful deployment, reentry, and recovery of the largest blunt body aeroshell ever.</a:t>
            </a:r>
          </a:p>
        </p:txBody>
      </p:sp>
      <p:sp>
        <p:nvSpPr>
          <p:cNvPr id="10" name="Footer Placeholder 9">
            <a:extLst>
              <a:ext uri="{FF2B5EF4-FFF2-40B4-BE49-F238E27FC236}">
                <a16:creationId xmlns:a16="http://schemas.microsoft.com/office/drawing/2014/main" id="{CB1DF71E-62AB-8073-59E0-4C50621DAF93}"/>
              </a:ext>
            </a:extLst>
          </p:cNvPr>
          <p:cNvSpPr>
            <a:spLocks noGrp="1"/>
          </p:cNvSpPr>
          <p:nvPr>
            <p:ph type="ftr" sz="quarter" idx="13"/>
          </p:nvPr>
        </p:nvSpPr>
        <p:spPr/>
        <p:txBody>
          <a:bodyPr/>
          <a:lstStyle/>
          <a:p>
            <a:r>
              <a:rPr lang="en-US"/>
              <a:t>2024 AIAA SciTech Forum</a:t>
            </a:r>
          </a:p>
        </p:txBody>
      </p:sp>
    </p:spTree>
    <p:extLst>
      <p:ext uri="{BB962C8B-B14F-4D97-AF65-F5344CB8AC3E}">
        <p14:creationId xmlns:p14="http://schemas.microsoft.com/office/powerpoint/2010/main" val="1589225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B70E9E-5FD2-68CF-22F4-E75EB3EBCADD}"/>
              </a:ext>
            </a:extLst>
          </p:cNvPr>
          <p:cNvSpPr>
            <a:spLocks noGrp="1"/>
          </p:cNvSpPr>
          <p:nvPr>
            <p:ph type="title"/>
          </p:nvPr>
        </p:nvSpPr>
        <p:spPr/>
        <p:txBody>
          <a:bodyPr/>
          <a:lstStyle/>
          <a:p>
            <a:r>
              <a:rPr lang="en-US" dirty="0"/>
              <a:t>Inflation System Flight Data</a:t>
            </a:r>
          </a:p>
        </p:txBody>
      </p:sp>
      <p:sp>
        <p:nvSpPr>
          <p:cNvPr id="4" name="Slide Number Placeholder 3">
            <a:extLst>
              <a:ext uri="{FF2B5EF4-FFF2-40B4-BE49-F238E27FC236}">
                <a16:creationId xmlns:a16="http://schemas.microsoft.com/office/drawing/2014/main" id="{B638E2A2-CD5B-044E-9110-BFA73FE374F8}"/>
              </a:ext>
            </a:extLst>
          </p:cNvPr>
          <p:cNvSpPr>
            <a:spLocks noGrp="1"/>
          </p:cNvSpPr>
          <p:nvPr>
            <p:ph type="sldNum" sz="quarter" idx="12"/>
          </p:nvPr>
        </p:nvSpPr>
        <p:spPr/>
        <p:txBody>
          <a:bodyPr/>
          <a:lstStyle/>
          <a:p>
            <a:pPr>
              <a:defRPr/>
            </a:pPr>
            <a:fld id="{2DCE6D5B-4AB6-3147-B0D9-B784D301F899}" type="slidenum">
              <a:rPr lang="en-US" smtClean="0">
                <a:solidFill>
                  <a:prstClr val="white">
                    <a:lumMod val="50000"/>
                  </a:prstClr>
                </a:solidFill>
              </a:rPr>
              <a:pPr>
                <a:defRPr/>
              </a:pPr>
              <a:t>11</a:t>
            </a:fld>
            <a:endParaRPr lang="en-US" dirty="0">
              <a:solidFill>
                <a:prstClr val="white">
                  <a:lumMod val="50000"/>
                </a:prstClr>
              </a:solidFill>
            </a:endParaRPr>
          </a:p>
        </p:txBody>
      </p:sp>
      <p:sp>
        <p:nvSpPr>
          <p:cNvPr id="5" name="Footer Placeholder 4">
            <a:extLst>
              <a:ext uri="{FF2B5EF4-FFF2-40B4-BE49-F238E27FC236}">
                <a16:creationId xmlns:a16="http://schemas.microsoft.com/office/drawing/2014/main" id="{660CDDD2-5041-B89D-03E3-686DA3D63352}"/>
              </a:ext>
            </a:extLst>
          </p:cNvPr>
          <p:cNvSpPr>
            <a:spLocks noGrp="1"/>
          </p:cNvSpPr>
          <p:nvPr>
            <p:ph type="ftr" sz="quarter" idx="13"/>
          </p:nvPr>
        </p:nvSpPr>
        <p:spPr/>
        <p:txBody>
          <a:bodyPr/>
          <a:lstStyle/>
          <a:p>
            <a:r>
              <a:rPr lang="en-US"/>
              <a:t>2024 AIAA SciTech Forum</a:t>
            </a:r>
          </a:p>
        </p:txBody>
      </p:sp>
      <p:pic>
        <p:nvPicPr>
          <p:cNvPr id="6" name="Picture 5">
            <a:extLst>
              <a:ext uri="{FF2B5EF4-FFF2-40B4-BE49-F238E27FC236}">
                <a16:creationId xmlns:a16="http://schemas.microsoft.com/office/drawing/2014/main" id="{B7A79FFC-CEC0-26D6-FD59-B30B57574382}"/>
              </a:ext>
            </a:extLst>
          </p:cNvPr>
          <p:cNvPicPr>
            <a:picLocks noChangeAspect="1"/>
          </p:cNvPicPr>
          <p:nvPr/>
        </p:nvPicPr>
        <p:blipFill>
          <a:blip r:embed="rId2"/>
          <a:stretch>
            <a:fillRect/>
          </a:stretch>
        </p:blipFill>
        <p:spPr>
          <a:xfrm>
            <a:off x="28171" y="3030456"/>
            <a:ext cx="3744457" cy="3827544"/>
          </a:xfrm>
          <a:prstGeom prst="rect">
            <a:avLst/>
          </a:prstGeom>
        </p:spPr>
      </p:pic>
      <p:pic>
        <p:nvPicPr>
          <p:cNvPr id="7" name="Picture 6">
            <a:extLst>
              <a:ext uri="{FF2B5EF4-FFF2-40B4-BE49-F238E27FC236}">
                <a16:creationId xmlns:a16="http://schemas.microsoft.com/office/drawing/2014/main" id="{D159A131-7B67-6481-9F16-1D91645CBC1F}"/>
              </a:ext>
            </a:extLst>
          </p:cNvPr>
          <p:cNvPicPr>
            <a:picLocks noChangeAspect="1"/>
          </p:cNvPicPr>
          <p:nvPr/>
        </p:nvPicPr>
        <p:blipFill>
          <a:blip r:embed="rId3"/>
          <a:stretch>
            <a:fillRect/>
          </a:stretch>
        </p:blipFill>
        <p:spPr>
          <a:xfrm>
            <a:off x="5147601" y="1038382"/>
            <a:ext cx="6338259" cy="2890915"/>
          </a:xfrm>
          <a:prstGeom prst="rect">
            <a:avLst/>
          </a:prstGeom>
        </p:spPr>
      </p:pic>
      <p:pic>
        <p:nvPicPr>
          <p:cNvPr id="8" name="Picture 7">
            <a:extLst>
              <a:ext uri="{FF2B5EF4-FFF2-40B4-BE49-F238E27FC236}">
                <a16:creationId xmlns:a16="http://schemas.microsoft.com/office/drawing/2014/main" id="{11611363-895D-BB3C-A7A2-201148198225}"/>
              </a:ext>
            </a:extLst>
          </p:cNvPr>
          <p:cNvPicPr>
            <a:picLocks noChangeAspect="1"/>
          </p:cNvPicPr>
          <p:nvPr/>
        </p:nvPicPr>
        <p:blipFill>
          <a:blip r:embed="rId4"/>
          <a:stretch>
            <a:fillRect/>
          </a:stretch>
        </p:blipFill>
        <p:spPr>
          <a:xfrm>
            <a:off x="2390181" y="1318853"/>
            <a:ext cx="2306758" cy="1631710"/>
          </a:xfrm>
          <a:prstGeom prst="rect">
            <a:avLst/>
          </a:prstGeom>
        </p:spPr>
      </p:pic>
      <p:graphicFrame>
        <p:nvGraphicFramePr>
          <p:cNvPr id="9" name="Chart 8">
            <a:extLst>
              <a:ext uri="{FF2B5EF4-FFF2-40B4-BE49-F238E27FC236}">
                <a16:creationId xmlns:a16="http://schemas.microsoft.com/office/drawing/2014/main" id="{48D4F872-149E-2FE3-A9EC-40C0AFFBACCF}"/>
              </a:ext>
            </a:extLst>
          </p:cNvPr>
          <p:cNvGraphicFramePr>
            <a:graphicFrameLocks/>
          </p:cNvGraphicFramePr>
          <p:nvPr>
            <p:extLst>
              <p:ext uri="{D42A27DB-BD31-4B8C-83A1-F6EECF244321}">
                <p14:modId xmlns:p14="http://schemas.microsoft.com/office/powerpoint/2010/main" val="2365354589"/>
              </p:ext>
            </p:extLst>
          </p:nvPr>
        </p:nvGraphicFramePr>
        <p:xfrm>
          <a:off x="5268148" y="3820386"/>
          <a:ext cx="5575959" cy="3311144"/>
        </p:xfrm>
        <a:graphic>
          <a:graphicData uri="http://schemas.openxmlformats.org/drawingml/2006/chart">
            <c:chart xmlns:c="http://schemas.openxmlformats.org/drawingml/2006/chart" xmlns:r="http://schemas.openxmlformats.org/officeDocument/2006/relationships" r:id="rId5"/>
          </a:graphicData>
        </a:graphic>
      </p:graphicFrame>
      <p:sp>
        <p:nvSpPr>
          <p:cNvPr id="11" name="Oval 10">
            <a:extLst>
              <a:ext uri="{FF2B5EF4-FFF2-40B4-BE49-F238E27FC236}">
                <a16:creationId xmlns:a16="http://schemas.microsoft.com/office/drawing/2014/main" id="{2C6C9A91-2672-21EF-7D7F-A2F00860AF1F}"/>
              </a:ext>
            </a:extLst>
          </p:cNvPr>
          <p:cNvSpPr/>
          <p:nvPr/>
        </p:nvSpPr>
        <p:spPr>
          <a:xfrm>
            <a:off x="3107429" y="4354518"/>
            <a:ext cx="307649" cy="3076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C0BCEA1-C250-EE42-53A9-4D788232B67E}"/>
              </a:ext>
            </a:extLst>
          </p:cNvPr>
          <p:cNvSpPr/>
          <p:nvPr/>
        </p:nvSpPr>
        <p:spPr>
          <a:xfrm>
            <a:off x="508831" y="3837863"/>
            <a:ext cx="307649" cy="3076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ctor: Elbow 15">
            <a:extLst>
              <a:ext uri="{FF2B5EF4-FFF2-40B4-BE49-F238E27FC236}">
                <a16:creationId xmlns:a16="http://schemas.microsoft.com/office/drawing/2014/main" id="{247103C1-7354-9F84-AF2E-8AC7436F3330}"/>
              </a:ext>
            </a:extLst>
          </p:cNvPr>
          <p:cNvCxnSpPr>
            <a:cxnSpLocks/>
            <a:stCxn id="8" idx="2"/>
            <a:endCxn id="11" idx="6"/>
          </p:cNvCxnSpPr>
          <p:nvPr/>
        </p:nvCxnSpPr>
        <p:spPr>
          <a:xfrm rot="5400000">
            <a:off x="2700430" y="3665211"/>
            <a:ext cx="1557779" cy="128482"/>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17">
            <a:extLst>
              <a:ext uri="{FF2B5EF4-FFF2-40B4-BE49-F238E27FC236}">
                <a16:creationId xmlns:a16="http://schemas.microsoft.com/office/drawing/2014/main" id="{97A673FB-353C-0F80-AEB2-F1206E25DB17}"/>
              </a:ext>
            </a:extLst>
          </p:cNvPr>
          <p:cNvCxnSpPr>
            <a:cxnSpLocks/>
            <a:stCxn id="8" idx="1"/>
          </p:cNvCxnSpPr>
          <p:nvPr/>
        </p:nvCxnSpPr>
        <p:spPr>
          <a:xfrm rot="10800000" flipV="1">
            <a:off x="638265" y="2134708"/>
            <a:ext cx="1751916" cy="1619002"/>
          </a:xfrm>
          <a:prstGeom prst="bentConnector3">
            <a:avLst>
              <a:gd name="adj1" fmla="val 10002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F122544E-59ED-8801-F50F-A9C5C2ADC267}"/>
              </a:ext>
            </a:extLst>
          </p:cNvPr>
          <p:cNvGrpSpPr/>
          <p:nvPr/>
        </p:nvGrpSpPr>
        <p:grpSpPr>
          <a:xfrm rot="5400000">
            <a:off x="10377808" y="1929981"/>
            <a:ext cx="2128089" cy="1195492"/>
            <a:chOff x="751409" y="1749943"/>
            <a:chExt cx="2492435" cy="598973"/>
          </a:xfrm>
        </p:grpSpPr>
        <p:sp>
          <p:nvSpPr>
            <p:cNvPr id="24" name="Rectangle 23">
              <a:extLst>
                <a:ext uri="{FF2B5EF4-FFF2-40B4-BE49-F238E27FC236}">
                  <a16:creationId xmlns:a16="http://schemas.microsoft.com/office/drawing/2014/main" id="{ED33181B-3098-DFFA-749A-4132C1790645}"/>
                </a:ext>
              </a:extLst>
            </p:cNvPr>
            <p:cNvSpPr/>
            <p:nvPr/>
          </p:nvSpPr>
          <p:spPr>
            <a:xfrm>
              <a:off x="751409" y="1749943"/>
              <a:ext cx="2492435" cy="59897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TextBox 24">
              <a:extLst>
                <a:ext uri="{FF2B5EF4-FFF2-40B4-BE49-F238E27FC236}">
                  <a16:creationId xmlns:a16="http://schemas.microsoft.com/office/drawing/2014/main" id="{D952C463-4062-8D50-7685-5854543078D8}"/>
                </a:ext>
              </a:extLst>
            </p:cNvPr>
            <p:cNvSpPr txBox="1"/>
            <p:nvPr/>
          </p:nvSpPr>
          <p:spPr>
            <a:xfrm>
              <a:off x="751409" y="1749943"/>
              <a:ext cx="2492435" cy="5989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5000"/>
                </a:spcAft>
                <a:buNone/>
              </a:pPr>
              <a:r>
                <a:rPr lang="en-US" sz="2300" dirty="0"/>
                <a:t>Component Level Testing</a:t>
              </a:r>
            </a:p>
            <a:p>
              <a:pPr marL="0" lvl="0" indent="0" algn="ctr" defTabSz="1555750">
                <a:lnSpc>
                  <a:spcPct val="90000"/>
                </a:lnSpc>
                <a:spcBef>
                  <a:spcPct val="0"/>
                </a:spcBef>
                <a:spcAft>
                  <a:spcPct val="5000"/>
                </a:spcAft>
                <a:buNone/>
              </a:pPr>
              <a:r>
                <a:rPr lang="en-US" sz="2300" kern="1200" dirty="0"/>
                <a:t>HFA Excitation</a:t>
              </a:r>
            </a:p>
          </p:txBody>
        </p:sp>
      </p:grpSp>
      <p:grpSp>
        <p:nvGrpSpPr>
          <p:cNvPr id="26" name="Group 25">
            <a:extLst>
              <a:ext uri="{FF2B5EF4-FFF2-40B4-BE49-F238E27FC236}">
                <a16:creationId xmlns:a16="http://schemas.microsoft.com/office/drawing/2014/main" id="{2BA9055A-1403-E428-3159-C19A11020879}"/>
              </a:ext>
            </a:extLst>
          </p:cNvPr>
          <p:cNvGrpSpPr/>
          <p:nvPr/>
        </p:nvGrpSpPr>
        <p:grpSpPr>
          <a:xfrm rot="5400000">
            <a:off x="10377807" y="4669128"/>
            <a:ext cx="2128089" cy="1195494"/>
            <a:chOff x="751409" y="1749943"/>
            <a:chExt cx="2492435" cy="598973"/>
          </a:xfrm>
        </p:grpSpPr>
        <p:sp>
          <p:nvSpPr>
            <p:cNvPr id="27" name="Rectangle 26">
              <a:extLst>
                <a:ext uri="{FF2B5EF4-FFF2-40B4-BE49-F238E27FC236}">
                  <a16:creationId xmlns:a16="http://schemas.microsoft.com/office/drawing/2014/main" id="{B4D4A0DB-355C-AFB9-97C4-D7BC83D4AB46}"/>
                </a:ext>
              </a:extLst>
            </p:cNvPr>
            <p:cNvSpPr/>
            <p:nvPr/>
          </p:nvSpPr>
          <p:spPr>
            <a:xfrm>
              <a:off x="751409" y="1749943"/>
              <a:ext cx="2492435" cy="59897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TextBox 27">
              <a:extLst>
                <a:ext uri="{FF2B5EF4-FFF2-40B4-BE49-F238E27FC236}">
                  <a16:creationId xmlns:a16="http://schemas.microsoft.com/office/drawing/2014/main" id="{402FDAC4-6996-0DB3-8769-67267478C916}"/>
                </a:ext>
              </a:extLst>
            </p:cNvPr>
            <p:cNvSpPr txBox="1"/>
            <p:nvPr/>
          </p:nvSpPr>
          <p:spPr>
            <a:xfrm>
              <a:off x="751409" y="1749943"/>
              <a:ext cx="2492435" cy="5989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5000"/>
                </a:spcAft>
                <a:buNone/>
              </a:pPr>
              <a:r>
                <a:rPr lang="en-US" sz="2300" dirty="0"/>
                <a:t>Flight and RV Level Testing</a:t>
              </a:r>
            </a:p>
            <a:p>
              <a:pPr marL="0" lvl="0" indent="0" algn="ctr" defTabSz="1555750">
                <a:lnSpc>
                  <a:spcPct val="90000"/>
                </a:lnSpc>
                <a:spcBef>
                  <a:spcPct val="0"/>
                </a:spcBef>
                <a:spcAft>
                  <a:spcPct val="5000"/>
                </a:spcAft>
                <a:buNone/>
              </a:pPr>
              <a:r>
                <a:rPr lang="en-US" sz="2300" kern="1200" dirty="0"/>
                <a:t>HFA Excitation</a:t>
              </a:r>
            </a:p>
          </p:txBody>
        </p:sp>
      </p:grpSp>
      <p:cxnSp>
        <p:nvCxnSpPr>
          <p:cNvPr id="30" name="Straight Connector 29">
            <a:extLst>
              <a:ext uri="{FF2B5EF4-FFF2-40B4-BE49-F238E27FC236}">
                <a16:creationId xmlns:a16="http://schemas.microsoft.com/office/drawing/2014/main" id="{DF4EC686-A133-00B4-6D9C-D882EB740F72}"/>
              </a:ext>
            </a:extLst>
          </p:cNvPr>
          <p:cNvCxnSpPr>
            <a:cxnSpLocks/>
          </p:cNvCxnSpPr>
          <p:nvPr/>
        </p:nvCxnSpPr>
        <p:spPr>
          <a:xfrm>
            <a:off x="4962525" y="3952163"/>
            <a:ext cx="696277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7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BF092-5DDA-2AB6-484D-1B986C785EC1}"/>
              </a:ext>
            </a:extLst>
          </p:cNvPr>
          <p:cNvSpPr>
            <a:spLocks noGrp="1"/>
          </p:cNvSpPr>
          <p:nvPr>
            <p:ph type="title"/>
          </p:nvPr>
        </p:nvSpPr>
        <p:spPr/>
        <p:txBody>
          <a:bodyPr/>
          <a:lstStyle/>
          <a:p>
            <a:r>
              <a:rPr lang="en-US" dirty="0"/>
              <a:t>Test Campaign Summary Take Aways</a:t>
            </a:r>
          </a:p>
        </p:txBody>
      </p:sp>
      <p:sp>
        <p:nvSpPr>
          <p:cNvPr id="3" name="Content Placeholder 2">
            <a:extLst>
              <a:ext uri="{FF2B5EF4-FFF2-40B4-BE49-F238E27FC236}">
                <a16:creationId xmlns:a16="http://schemas.microsoft.com/office/drawing/2014/main" id="{FC060624-EDC6-A117-2DEC-539DDEDC851B}"/>
              </a:ext>
            </a:extLst>
          </p:cNvPr>
          <p:cNvSpPr>
            <a:spLocks noGrp="1"/>
          </p:cNvSpPr>
          <p:nvPr>
            <p:ph idx="1"/>
          </p:nvPr>
        </p:nvSpPr>
        <p:spPr>
          <a:xfrm>
            <a:off x="307848" y="1416712"/>
            <a:ext cx="11582400" cy="4484864"/>
          </a:xfrm>
        </p:spPr>
        <p:txBody>
          <a:bodyPr>
            <a:normAutofit/>
          </a:bodyPr>
          <a:lstStyle/>
          <a:p>
            <a:pPr marL="514350" indent="-514350">
              <a:buFont typeface="+mj-lt"/>
              <a:buAutoNum type="arabicPeriod"/>
            </a:pPr>
            <a:r>
              <a:rPr lang="en-US" dirty="0"/>
              <a:t>Extensive testing at the component</a:t>
            </a:r>
            <a:br>
              <a:rPr lang="en-US" dirty="0"/>
            </a:br>
            <a:r>
              <a:rPr lang="en-US" dirty="0"/>
              <a:t>and subsystem levels enable a </a:t>
            </a:r>
            <a:br>
              <a:rPr lang="en-US" dirty="0"/>
            </a:br>
            <a:r>
              <a:rPr lang="en-US" dirty="0"/>
              <a:t>flexible and adaptive system.</a:t>
            </a:r>
          </a:p>
          <a:p>
            <a:pPr marL="514350" indent="-514350">
              <a:buFont typeface="+mj-lt"/>
              <a:buAutoNum type="arabicPeriod"/>
            </a:pPr>
            <a:r>
              <a:rPr lang="en-US" dirty="0"/>
              <a:t>The greatest risks to an </a:t>
            </a:r>
            <a:br>
              <a:rPr lang="en-US" dirty="0"/>
            </a:br>
            <a:r>
              <a:rPr lang="en-US" dirty="0"/>
              <a:t>aggressive pneumatics testing </a:t>
            </a:r>
            <a:br>
              <a:rPr lang="en-US" dirty="0"/>
            </a:br>
            <a:r>
              <a:rPr lang="en-US" dirty="0"/>
              <a:t>campaign are the soft seals.</a:t>
            </a:r>
          </a:p>
          <a:p>
            <a:pPr marL="514350" indent="-514350">
              <a:buFont typeface="+mj-lt"/>
              <a:buAutoNum type="arabicPeriod"/>
            </a:pPr>
            <a:r>
              <a:rPr lang="en-US" dirty="0"/>
              <a:t>No test, or test results,</a:t>
            </a:r>
            <a:br>
              <a:rPr lang="en-US" dirty="0"/>
            </a:br>
            <a:r>
              <a:rPr lang="en-US" dirty="0"/>
              <a:t>are inconsequential. Don’t be</a:t>
            </a:r>
            <a:br>
              <a:rPr lang="en-US" dirty="0"/>
            </a:br>
            <a:r>
              <a:rPr lang="en-US" dirty="0"/>
              <a:t>afraid to be DETAILED!</a:t>
            </a:r>
          </a:p>
        </p:txBody>
      </p:sp>
      <p:sp>
        <p:nvSpPr>
          <p:cNvPr id="4" name="Slide Number Placeholder 3">
            <a:extLst>
              <a:ext uri="{FF2B5EF4-FFF2-40B4-BE49-F238E27FC236}">
                <a16:creationId xmlns:a16="http://schemas.microsoft.com/office/drawing/2014/main" id="{37FEACEB-2C40-7B59-6999-D41657527D3E}"/>
              </a:ext>
            </a:extLst>
          </p:cNvPr>
          <p:cNvSpPr>
            <a:spLocks noGrp="1"/>
          </p:cNvSpPr>
          <p:nvPr>
            <p:ph type="sldNum" sz="quarter" idx="12"/>
          </p:nvPr>
        </p:nvSpPr>
        <p:spPr/>
        <p:txBody>
          <a:bodyPr/>
          <a:lstStyle/>
          <a:p>
            <a:pPr>
              <a:defRPr/>
            </a:pPr>
            <a:fld id="{B586D440-F702-449A-AAC2-9ACFF17038B8}" type="slidenum">
              <a:rPr lang="en-US" smtClean="0"/>
              <a:pPr>
                <a:defRPr/>
              </a:pPr>
              <a:t>12</a:t>
            </a:fld>
            <a:endParaRPr lang="en-US"/>
          </a:p>
        </p:txBody>
      </p:sp>
      <p:pic>
        <p:nvPicPr>
          <p:cNvPr id="5" name="Picture 4">
            <a:extLst>
              <a:ext uri="{FF2B5EF4-FFF2-40B4-BE49-F238E27FC236}">
                <a16:creationId xmlns:a16="http://schemas.microsoft.com/office/drawing/2014/main" id="{67971475-CB22-9314-96C3-9B74ADD5836A}"/>
              </a:ext>
            </a:extLst>
          </p:cNvPr>
          <p:cNvPicPr>
            <a:picLocks noChangeAspect="1"/>
          </p:cNvPicPr>
          <p:nvPr/>
        </p:nvPicPr>
        <p:blipFill>
          <a:blip r:embed="rId2"/>
          <a:stretch>
            <a:fillRect/>
          </a:stretch>
        </p:blipFill>
        <p:spPr>
          <a:xfrm>
            <a:off x="6880908" y="2243399"/>
            <a:ext cx="4521724" cy="3114151"/>
          </a:xfrm>
          <a:prstGeom prst="rect">
            <a:avLst/>
          </a:prstGeom>
        </p:spPr>
      </p:pic>
      <p:sp>
        <p:nvSpPr>
          <p:cNvPr id="6" name="Footer Placeholder 5">
            <a:extLst>
              <a:ext uri="{FF2B5EF4-FFF2-40B4-BE49-F238E27FC236}">
                <a16:creationId xmlns:a16="http://schemas.microsoft.com/office/drawing/2014/main" id="{2535A398-BA9E-786F-56DA-5227088E7571}"/>
              </a:ext>
            </a:extLst>
          </p:cNvPr>
          <p:cNvSpPr>
            <a:spLocks noGrp="1"/>
          </p:cNvSpPr>
          <p:nvPr>
            <p:ph type="ftr" sz="quarter" idx="13"/>
          </p:nvPr>
        </p:nvSpPr>
        <p:spPr/>
        <p:txBody>
          <a:bodyPr/>
          <a:lstStyle/>
          <a:p>
            <a:r>
              <a:rPr lang="en-US"/>
              <a:t>2024 AIAA SciTech Forum</a:t>
            </a:r>
          </a:p>
        </p:txBody>
      </p:sp>
    </p:spTree>
    <p:extLst>
      <p:ext uri="{BB962C8B-B14F-4D97-AF65-F5344CB8AC3E}">
        <p14:creationId xmlns:p14="http://schemas.microsoft.com/office/powerpoint/2010/main" val="328705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622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A694B442-5AE1-F976-D1F2-767FF48019EA}"/>
              </a:ext>
            </a:extLst>
          </p:cNvPr>
          <p:cNvSpPr/>
          <p:nvPr/>
        </p:nvSpPr>
        <p:spPr>
          <a:xfrm>
            <a:off x="7842971" y="4142981"/>
            <a:ext cx="170058" cy="170058"/>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aphicFrame>
        <p:nvGraphicFramePr>
          <p:cNvPr id="19" name="Diagram 18">
            <a:extLst>
              <a:ext uri="{FF2B5EF4-FFF2-40B4-BE49-F238E27FC236}">
                <a16:creationId xmlns:a16="http://schemas.microsoft.com/office/drawing/2014/main" id="{1EB247D1-781B-947A-3F3E-BD89508C8FB8}"/>
              </a:ext>
            </a:extLst>
          </p:cNvPr>
          <p:cNvGraphicFramePr/>
          <p:nvPr>
            <p:extLst>
              <p:ext uri="{D42A27DB-BD31-4B8C-83A1-F6EECF244321}">
                <p14:modId xmlns:p14="http://schemas.microsoft.com/office/powerpoint/2010/main" val="3363835521"/>
              </p:ext>
            </p:extLst>
          </p:nvPr>
        </p:nvGraphicFramePr>
        <p:xfrm>
          <a:off x="5389652" y="-567394"/>
          <a:ext cx="6802348" cy="8233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Logo, company name&#10;&#10;Description automatically generated">
            <a:extLst>
              <a:ext uri="{FF2B5EF4-FFF2-40B4-BE49-F238E27FC236}">
                <a16:creationId xmlns:a16="http://schemas.microsoft.com/office/drawing/2014/main" id="{A48D5BDB-A9C5-E2C3-55CA-9BA0B288A6F3}"/>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rot="2008198">
            <a:off x="1681832" y="3229911"/>
            <a:ext cx="2871615" cy="2311300"/>
          </a:xfrm>
          <a:prstGeom prst="rect">
            <a:avLst/>
          </a:prstGeom>
        </p:spPr>
      </p:pic>
      <p:sp>
        <p:nvSpPr>
          <p:cNvPr id="4" name="Slide Number Placeholder 3">
            <a:extLst>
              <a:ext uri="{FF2B5EF4-FFF2-40B4-BE49-F238E27FC236}">
                <a16:creationId xmlns:a16="http://schemas.microsoft.com/office/drawing/2014/main" id="{2D29ACB4-44BF-F96D-D301-31689003CB72}"/>
              </a:ext>
            </a:extLst>
          </p:cNvPr>
          <p:cNvSpPr>
            <a:spLocks noGrp="1"/>
          </p:cNvSpPr>
          <p:nvPr>
            <p:ph type="sldNum" sz="quarter" idx="12"/>
          </p:nvPr>
        </p:nvSpPr>
        <p:spPr>
          <a:xfrm>
            <a:off x="10972800" y="6629400"/>
            <a:ext cx="1219200" cy="228600"/>
          </a:xfrm>
        </p:spPr>
        <p:txBody>
          <a:bodyPr/>
          <a:lstStyle/>
          <a:p>
            <a:pPr>
              <a:defRPr/>
            </a:pPr>
            <a:fld id="{B586D440-F702-449A-AAC2-9ACFF17038B8}" type="slidenum">
              <a:rPr lang="en-US" sz="1000" smtClean="0"/>
              <a:pPr>
                <a:defRPr/>
              </a:pPr>
              <a:t>2</a:t>
            </a:fld>
            <a:endParaRPr lang="en-US" sz="1000" dirty="0"/>
          </a:p>
        </p:txBody>
      </p:sp>
      <p:sp>
        <p:nvSpPr>
          <p:cNvPr id="2" name="Title 1">
            <a:extLst>
              <a:ext uri="{FF2B5EF4-FFF2-40B4-BE49-F238E27FC236}">
                <a16:creationId xmlns:a16="http://schemas.microsoft.com/office/drawing/2014/main" id="{E775420E-C9EE-0007-13BC-63D6A98F6AD7}"/>
              </a:ext>
            </a:extLst>
          </p:cNvPr>
          <p:cNvSpPr>
            <a:spLocks noGrp="1"/>
          </p:cNvSpPr>
          <p:nvPr>
            <p:ph type="title"/>
          </p:nvPr>
        </p:nvSpPr>
        <p:spPr/>
        <p:txBody>
          <a:bodyPr/>
          <a:lstStyle/>
          <a:p>
            <a:r>
              <a:rPr lang="en-US" dirty="0">
                <a:solidFill>
                  <a:srgbClr val="001190"/>
                </a:solidFill>
              </a:rPr>
              <a:t>HIAD</a:t>
            </a:r>
          </a:p>
        </p:txBody>
      </p:sp>
      <p:sp>
        <p:nvSpPr>
          <p:cNvPr id="10" name="TextBox 9">
            <a:extLst>
              <a:ext uri="{FF2B5EF4-FFF2-40B4-BE49-F238E27FC236}">
                <a16:creationId xmlns:a16="http://schemas.microsoft.com/office/drawing/2014/main" id="{D1312921-CB9B-D89C-155C-56F54A482C29}"/>
              </a:ext>
            </a:extLst>
          </p:cNvPr>
          <p:cNvSpPr txBox="1"/>
          <p:nvPr/>
        </p:nvSpPr>
        <p:spPr>
          <a:xfrm>
            <a:off x="797132" y="1269236"/>
            <a:ext cx="4641014" cy="954107"/>
          </a:xfrm>
          <a:prstGeom prst="rect">
            <a:avLst/>
          </a:prstGeom>
          <a:noFill/>
          <a:ln>
            <a:solidFill>
              <a:schemeClr val="accent2">
                <a:lumMod val="75000"/>
              </a:schemeClr>
            </a:solidFill>
          </a:ln>
        </p:spPr>
        <p:txBody>
          <a:bodyPr wrap="none" rtlCol="0">
            <a:spAutoFit/>
          </a:bodyPr>
          <a:lstStyle/>
          <a:p>
            <a:pPr algn="ctr"/>
            <a:r>
              <a:rPr lang="en-US" sz="2800" b="1" dirty="0"/>
              <a:t>Hypersonic Inflatable </a:t>
            </a:r>
          </a:p>
          <a:p>
            <a:pPr algn="ctr"/>
            <a:r>
              <a:rPr lang="en-US" sz="2800" b="1" dirty="0"/>
              <a:t>Aerodynamic Decelerator </a:t>
            </a:r>
          </a:p>
        </p:txBody>
      </p:sp>
      <p:sp>
        <p:nvSpPr>
          <p:cNvPr id="15" name="TextBox 14">
            <a:extLst>
              <a:ext uri="{FF2B5EF4-FFF2-40B4-BE49-F238E27FC236}">
                <a16:creationId xmlns:a16="http://schemas.microsoft.com/office/drawing/2014/main" id="{D5B0EC1C-F92D-E179-F830-1FEC588344D1}"/>
              </a:ext>
            </a:extLst>
          </p:cNvPr>
          <p:cNvSpPr txBox="1"/>
          <p:nvPr/>
        </p:nvSpPr>
        <p:spPr>
          <a:xfrm>
            <a:off x="3887602" y="2400296"/>
            <a:ext cx="1960793" cy="1569660"/>
          </a:xfrm>
          <a:prstGeom prst="rect">
            <a:avLst/>
          </a:prstGeom>
          <a:noFill/>
          <a:ln>
            <a:noFill/>
          </a:ln>
        </p:spPr>
        <p:txBody>
          <a:bodyPr wrap="none" rtlCol="0">
            <a:spAutoFit/>
          </a:bodyPr>
          <a:lstStyle/>
          <a:p>
            <a:pPr algn="ctr"/>
            <a:r>
              <a:rPr lang="en-US" sz="3200" dirty="0"/>
              <a:t>Inflatable </a:t>
            </a:r>
          </a:p>
          <a:p>
            <a:pPr algn="ctr"/>
            <a:r>
              <a:rPr lang="en-US" sz="3200" dirty="0"/>
              <a:t>Structure</a:t>
            </a:r>
          </a:p>
          <a:p>
            <a:pPr algn="ctr"/>
            <a:r>
              <a:rPr lang="en-US" sz="3200" dirty="0"/>
              <a:t>(IS)</a:t>
            </a:r>
          </a:p>
        </p:txBody>
      </p:sp>
      <p:sp>
        <p:nvSpPr>
          <p:cNvPr id="16" name="TextBox 15">
            <a:extLst>
              <a:ext uri="{FF2B5EF4-FFF2-40B4-BE49-F238E27FC236}">
                <a16:creationId xmlns:a16="http://schemas.microsoft.com/office/drawing/2014/main" id="{C45CBE98-7F52-E1FC-C3FF-2B1E57D1A170}"/>
              </a:ext>
            </a:extLst>
          </p:cNvPr>
          <p:cNvSpPr txBox="1"/>
          <p:nvPr/>
        </p:nvSpPr>
        <p:spPr>
          <a:xfrm>
            <a:off x="210815" y="3841790"/>
            <a:ext cx="2143536" cy="2554545"/>
          </a:xfrm>
          <a:prstGeom prst="rect">
            <a:avLst/>
          </a:prstGeom>
          <a:noFill/>
          <a:ln>
            <a:noFill/>
          </a:ln>
        </p:spPr>
        <p:txBody>
          <a:bodyPr wrap="none" rtlCol="0">
            <a:spAutoFit/>
          </a:bodyPr>
          <a:lstStyle/>
          <a:p>
            <a:pPr algn="ctr"/>
            <a:r>
              <a:rPr lang="en-US" sz="3200" dirty="0"/>
              <a:t>Flexible </a:t>
            </a:r>
          </a:p>
          <a:p>
            <a:pPr algn="ctr"/>
            <a:r>
              <a:rPr lang="en-US" sz="3200" dirty="0"/>
              <a:t>Thermal</a:t>
            </a:r>
          </a:p>
          <a:p>
            <a:pPr algn="ctr"/>
            <a:r>
              <a:rPr lang="en-US" sz="3200" dirty="0"/>
              <a:t>Protection </a:t>
            </a:r>
          </a:p>
          <a:p>
            <a:pPr algn="ctr"/>
            <a:r>
              <a:rPr lang="en-US" sz="3200" dirty="0"/>
              <a:t>System</a:t>
            </a:r>
          </a:p>
          <a:p>
            <a:pPr algn="ctr"/>
            <a:r>
              <a:rPr lang="en-US" sz="3200" dirty="0"/>
              <a:t>(FTPS)</a:t>
            </a:r>
          </a:p>
        </p:txBody>
      </p:sp>
      <p:sp>
        <p:nvSpPr>
          <p:cNvPr id="22" name="TextBox 21">
            <a:extLst>
              <a:ext uri="{FF2B5EF4-FFF2-40B4-BE49-F238E27FC236}">
                <a16:creationId xmlns:a16="http://schemas.microsoft.com/office/drawing/2014/main" id="{210BD7BB-E89A-7A27-E4A3-9B045F41AABC}"/>
              </a:ext>
            </a:extLst>
          </p:cNvPr>
          <p:cNvSpPr txBox="1"/>
          <p:nvPr/>
        </p:nvSpPr>
        <p:spPr>
          <a:xfrm>
            <a:off x="9628089" y="1248898"/>
            <a:ext cx="2183610" cy="954107"/>
          </a:xfrm>
          <a:prstGeom prst="rect">
            <a:avLst/>
          </a:prstGeom>
          <a:noFill/>
          <a:ln>
            <a:solidFill>
              <a:schemeClr val="accent2">
                <a:lumMod val="75000"/>
              </a:schemeClr>
            </a:solidFill>
          </a:ln>
        </p:spPr>
        <p:txBody>
          <a:bodyPr wrap="none" rtlCol="0">
            <a:spAutoFit/>
          </a:bodyPr>
          <a:lstStyle/>
          <a:p>
            <a:pPr algn="ctr"/>
            <a:r>
              <a:rPr lang="en-US" sz="2800" b="1" dirty="0"/>
              <a:t>Successful </a:t>
            </a:r>
          </a:p>
          <a:p>
            <a:pPr algn="ctr"/>
            <a:r>
              <a:rPr lang="en-US" sz="2800" b="1" dirty="0"/>
              <a:t>Flight Tests</a:t>
            </a:r>
          </a:p>
        </p:txBody>
      </p:sp>
      <p:grpSp>
        <p:nvGrpSpPr>
          <p:cNvPr id="5" name="Group 4">
            <a:extLst>
              <a:ext uri="{FF2B5EF4-FFF2-40B4-BE49-F238E27FC236}">
                <a16:creationId xmlns:a16="http://schemas.microsoft.com/office/drawing/2014/main" id="{CE0EDEF8-50EC-DA67-2479-2B1FF56D30AC}"/>
              </a:ext>
            </a:extLst>
          </p:cNvPr>
          <p:cNvGrpSpPr/>
          <p:nvPr/>
        </p:nvGrpSpPr>
        <p:grpSpPr>
          <a:xfrm rot="5400000" flipH="1" flipV="1">
            <a:off x="3563598" y="4024993"/>
            <a:ext cx="1297732" cy="1239188"/>
            <a:chOff x="2159794" y="1782619"/>
            <a:chExt cx="2103497" cy="2739184"/>
          </a:xfrm>
        </p:grpSpPr>
        <p:cxnSp>
          <p:nvCxnSpPr>
            <p:cNvPr id="7" name="Straight Connector 6">
              <a:extLst>
                <a:ext uri="{FF2B5EF4-FFF2-40B4-BE49-F238E27FC236}">
                  <a16:creationId xmlns:a16="http://schemas.microsoft.com/office/drawing/2014/main" id="{22B743F9-E891-53E0-0D40-A385EB0EC1BC}"/>
                </a:ext>
              </a:extLst>
            </p:cNvPr>
            <p:cNvCxnSpPr>
              <a:cxnSpLocks/>
            </p:cNvCxnSpPr>
            <p:nvPr/>
          </p:nvCxnSpPr>
          <p:spPr>
            <a:xfrm>
              <a:off x="2166852" y="1782619"/>
              <a:ext cx="1423" cy="2032236"/>
            </a:xfrm>
            <a:prstGeom prst="line">
              <a:avLst/>
            </a:prstGeom>
            <a:ln w="38100">
              <a:solidFill>
                <a:srgbClr val="0070C0"/>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20E100-0835-ECD9-8AF5-4834F8455FCF}"/>
                </a:ext>
              </a:extLst>
            </p:cNvPr>
            <p:cNvCxnSpPr>
              <a:cxnSpLocks/>
            </p:cNvCxnSpPr>
            <p:nvPr/>
          </p:nvCxnSpPr>
          <p:spPr>
            <a:xfrm>
              <a:off x="2159794" y="3795713"/>
              <a:ext cx="1146770" cy="72609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FF250CE-2F76-A400-48A8-145BD4E65F83}"/>
                </a:ext>
              </a:extLst>
            </p:cNvPr>
            <p:cNvCxnSpPr>
              <a:cxnSpLocks/>
            </p:cNvCxnSpPr>
            <p:nvPr/>
          </p:nvCxnSpPr>
          <p:spPr>
            <a:xfrm>
              <a:off x="3289307" y="4517595"/>
              <a:ext cx="973984" cy="0"/>
            </a:xfrm>
            <a:prstGeom prst="line">
              <a:avLst/>
            </a:prstGeom>
            <a:ln w="38100">
              <a:solidFill>
                <a:srgbClr val="0070C0"/>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656629A1-A7D0-195C-B87B-26668891FC3A}"/>
              </a:ext>
            </a:extLst>
          </p:cNvPr>
          <p:cNvGrpSpPr/>
          <p:nvPr/>
        </p:nvGrpSpPr>
        <p:grpSpPr>
          <a:xfrm flipV="1">
            <a:off x="959854" y="3024083"/>
            <a:ext cx="1598788" cy="834850"/>
            <a:chOff x="2159794" y="1782619"/>
            <a:chExt cx="2103497" cy="2739184"/>
          </a:xfrm>
        </p:grpSpPr>
        <p:cxnSp>
          <p:nvCxnSpPr>
            <p:cNvPr id="12" name="Straight Connector 11">
              <a:extLst>
                <a:ext uri="{FF2B5EF4-FFF2-40B4-BE49-F238E27FC236}">
                  <a16:creationId xmlns:a16="http://schemas.microsoft.com/office/drawing/2014/main" id="{44E6EA33-BB99-02A1-11B6-F37920DE3435}"/>
                </a:ext>
              </a:extLst>
            </p:cNvPr>
            <p:cNvCxnSpPr>
              <a:cxnSpLocks/>
            </p:cNvCxnSpPr>
            <p:nvPr/>
          </p:nvCxnSpPr>
          <p:spPr>
            <a:xfrm>
              <a:off x="2166852" y="1782619"/>
              <a:ext cx="1423" cy="2032236"/>
            </a:xfrm>
            <a:prstGeom prst="line">
              <a:avLst/>
            </a:prstGeom>
            <a:ln w="38100">
              <a:solidFill>
                <a:srgbClr val="0070C0"/>
              </a:solidFill>
              <a:headEnd type="oval"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0AA4B4-0AB8-365C-73EB-32EA74057404}"/>
                </a:ext>
              </a:extLst>
            </p:cNvPr>
            <p:cNvCxnSpPr>
              <a:cxnSpLocks/>
            </p:cNvCxnSpPr>
            <p:nvPr/>
          </p:nvCxnSpPr>
          <p:spPr>
            <a:xfrm>
              <a:off x="2159794" y="3795713"/>
              <a:ext cx="1146770" cy="72609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3AF7A29-CFDD-E585-51A6-B3F34EA6D2A4}"/>
                </a:ext>
              </a:extLst>
            </p:cNvPr>
            <p:cNvCxnSpPr>
              <a:cxnSpLocks/>
            </p:cNvCxnSpPr>
            <p:nvPr/>
          </p:nvCxnSpPr>
          <p:spPr>
            <a:xfrm>
              <a:off x="3289307" y="4517595"/>
              <a:ext cx="973984" cy="0"/>
            </a:xfrm>
            <a:prstGeom prst="line">
              <a:avLst/>
            </a:prstGeom>
            <a:ln w="38100">
              <a:solidFill>
                <a:srgbClr val="0070C0"/>
              </a:solidFill>
              <a:tailEnd type="oval" w="med" len="med"/>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C5BB0F8E-BDBA-9A0B-6F1B-CABB69FD9CA5}"/>
              </a:ext>
            </a:extLst>
          </p:cNvPr>
          <p:cNvSpPr txBox="1"/>
          <p:nvPr/>
        </p:nvSpPr>
        <p:spPr>
          <a:xfrm>
            <a:off x="9678584" y="3995721"/>
            <a:ext cx="2082621" cy="923330"/>
          </a:xfrm>
          <a:prstGeom prst="rect">
            <a:avLst/>
          </a:prstGeom>
          <a:noFill/>
        </p:spPr>
        <p:txBody>
          <a:bodyPr wrap="none" rtlCol="0">
            <a:spAutoFit/>
          </a:bodyPr>
          <a:lstStyle/>
          <a:p>
            <a:pPr marL="342900" indent="-342900">
              <a:buFont typeface="Wingdings" panose="05000000000000000000" pitchFamily="2" charset="2"/>
              <a:buChar char="Ø"/>
            </a:pPr>
            <a:r>
              <a:rPr lang="en-US" dirty="0"/>
              <a:t>2022</a:t>
            </a:r>
          </a:p>
          <a:p>
            <a:pPr marL="342900" indent="-342900">
              <a:buFont typeface="Wingdings" panose="05000000000000000000" pitchFamily="2" charset="2"/>
              <a:buChar char="Ø"/>
            </a:pPr>
            <a:r>
              <a:rPr lang="en-US" dirty="0"/>
              <a:t>6m</a:t>
            </a:r>
          </a:p>
          <a:p>
            <a:pPr marL="342900" indent="-342900">
              <a:buFont typeface="Wingdings" panose="05000000000000000000" pitchFamily="2" charset="2"/>
              <a:buChar char="Ø"/>
            </a:pPr>
            <a:r>
              <a:rPr lang="en-US" dirty="0"/>
              <a:t>Orbital Reentry</a:t>
            </a:r>
          </a:p>
        </p:txBody>
      </p:sp>
      <p:sp>
        <p:nvSpPr>
          <p:cNvPr id="27" name="TextBox 26">
            <a:extLst>
              <a:ext uri="{FF2B5EF4-FFF2-40B4-BE49-F238E27FC236}">
                <a16:creationId xmlns:a16="http://schemas.microsoft.com/office/drawing/2014/main" id="{FD250729-E319-636F-7834-5EB727833983}"/>
              </a:ext>
            </a:extLst>
          </p:cNvPr>
          <p:cNvSpPr txBox="1"/>
          <p:nvPr/>
        </p:nvSpPr>
        <p:spPr>
          <a:xfrm>
            <a:off x="7311002" y="5934670"/>
            <a:ext cx="2441694" cy="923330"/>
          </a:xfrm>
          <a:prstGeom prst="rect">
            <a:avLst/>
          </a:prstGeom>
          <a:noFill/>
        </p:spPr>
        <p:txBody>
          <a:bodyPr wrap="none" rtlCol="0">
            <a:spAutoFit/>
          </a:bodyPr>
          <a:lstStyle/>
          <a:p>
            <a:pPr marL="342900" indent="-342900">
              <a:buFont typeface="Wingdings" panose="05000000000000000000" pitchFamily="2" charset="2"/>
              <a:buChar char="Ø"/>
            </a:pPr>
            <a:r>
              <a:rPr lang="en-US" dirty="0"/>
              <a:t>2009 and 2012</a:t>
            </a:r>
          </a:p>
          <a:p>
            <a:pPr marL="342900" indent="-342900">
              <a:buFont typeface="Wingdings" panose="05000000000000000000" pitchFamily="2" charset="2"/>
              <a:buChar char="Ø"/>
            </a:pPr>
            <a:r>
              <a:rPr lang="en-US" dirty="0"/>
              <a:t>3m</a:t>
            </a:r>
          </a:p>
          <a:p>
            <a:pPr marL="342900" indent="-342900">
              <a:buFont typeface="Wingdings" panose="05000000000000000000" pitchFamily="2" charset="2"/>
              <a:buChar char="Ø"/>
            </a:pPr>
            <a:r>
              <a:rPr lang="en-US" dirty="0"/>
              <a:t>Suborbital Reentry</a:t>
            </a:r>
          </a:p>
        </p:txBody>
      </p:sp>
      <p:pic>
        <p:nvPicPr>
          <p:cNvPr id="33" name="Picture 32">
            <a:extLst>
              <a:ext uri="{FF2B5EF4-FFF2-40B4-BE49-F238E27FC236}">
                <a16:creationId xmlns:a16="http://schemas.microsoft.com/office/drawing/2014/main" id="{6F301690-BDD9-6466-1A68-17A8B60656D5}"/>
              </a:ext>
            </a:extLst>
          </p:cNvPr>
          <p:cNvPicPr>
            <a:picLocks noChangeAspect="1"/>
          </p:cNvPicPr>
          <p:nvPr/>
        </p:nvPicPr>
        <p:blipFill>
          <a:blip r:embed="rId10"/>
          <a:stretch>
            <a:fillRect/>
          </a:stretch>
        </p:blipFill>
        <p:spPr>
          <a:xfrm>
            <a:off x="3821995" y="6568808"/>
            <a:ext cx="4548010" cy="292633"/>
          </a:xfrm>
          <a:prstGeom prst="rect">
            <a:avLst/>
          </a:prstGeom>
        </p:spPr>
      </p:pic>
    </p:spTree>
    <p:extLst>
      <p:ext uri="{BB962C8B-B14F-4D97-AF65-F5344CB8AC3E}">
        <p14:creationId xmlns:p14="http://schemas.microsoft.com/office/powerpoint/2010/main" val="6827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71CE2-BC7F-1793-902C-1AD87B0C81AC}"/>
              </a:ext>
            </a:extLst>
          </p:cNvPr>
          <p:cNvSpPr>
            <a:spLocks noGrp="1"/>
          </p:cNvSpPr>
          <p:nvPr>
            <p:ph type="title"/>
          </p:nvPr>
        </p:nvSpPr>
        <p:spPr/>
        <p:txBody>
          <a:bodyPr/>
          <a:lstStyle/>
          <a:p>
            <a:r>
              <a:rPr lang="en-US" dirty="0"/>
              <a:t>LOFTID</a:t>
            </a:r>
            <a:endParaRPr lang="en-US" sz="3200" dirty="0"/>
          </a:p>
        </p:txBody>
      </p:sp>
      <p:sp>
        <p:nvSpPr>
          <p:cNvPr id="4" name="Slide Number Placeholder 3">
            <a:extLst>
              <a:ext uri="{FF2B5EF4-FFF2-40B4-BE49-F238E27FC236}">
                <a16:creationId xmlns:a16="http://schemas.microsoft.com/office/drawing/2014/main" id="{45DCFB8B-52F9-B551-C436-47972AC1D824}"/>
              </a:ext>
            </a:extLst>
          </p:cNvPr>
          <p:cNvSpPr>
            <a:spLocks noGrp="1"/>
          </p:cNvSpPr>
          <p:nvPr>
            <p:ph type="sldNum" sz="quarter" idx="12"/>
          </p:nvPr>
        </p:nvSpPr>
        <p:spPr/>
        <p:txBody>
          <a:bodyPr/>
          <a:lstStyle/>
          <a:p>
            <a:pPr>
              <a:defRPr/>
            </a:pPr>
            <a:fld id="{B586D440-F702-449A-AAC2-9ACFF17038B8}" type="slidenum">
              <a:rPr lang="en-US" smtClean="0"/>
              <a:pPr>
                <a:defRPr/>
              </a:pPr>
              <a:t>3</a:t>
            </a:fld>
            <a:endParaRPr lang="en-US" dirty="0"/>
          </a:p>
        </p:txBody>
      </p:sp>
      <p:pic>
        <p:nvPicPr>
          <p:cNvPr id="1026" name="Picture 2" descr="Graphic of the LOFTID Mission Timeline and Flight Path illustrating the important milestones in the technology demonstration. The background imagery on the left is the launch from Vandenberg Space Force Base in California. From the launchpad, the stages of the launch sequence and separation are identified by different icons and timelines starting with the booster separation, and moving through payload spacecraft separation, the aeroshell inflation and the Centaur upper stage orientation and spin. We see a rendering of the heat shield separating at L+70 minutes and LOFTID beginning its descent toward Earth. We see LOFTID's parachute deployed and its splashdown in the Pacific Ocean depicted at the L+125 minute mark.">
            <a:extLst>
              <a:ext uri="{FF2B5EF4-FFF2-40B4-BE49-F238E27FC236}">
                <a16:creationId xmlns:a16="http://schemas.microsoft.com/office/drawing/2014/main" id="{3F9993D1-E2D1-96B9-248D-62F1F36404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606" y="1173486"/>
            <a:ext cx="7161196" cy="53708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a:extLst>
              <a:ext uri="{FF2B5EF4-FFF2-40B4-BE49-F238E27FC236}">
                <a16:creationId xmlns:a16="http://schemas.microsoft.com/office/drawing/2014/main" id="{19758E5D-B4D9-2B89-F49E-205CB42DF16F}"/>
              </a:ext>
            </a:extLst>
          </p:cNvPr>
          <p:cNvGraphicFramePr/>
          <p:nvPr>
            <p:extLst>
              <p:ext uri="{D42A27DB-BD31-4B8C-83A1-F6EECF244321}">
                <p14:modId xmlns:p14="http://schemas.microsoft.com/office/powerpoint/2010/main" val="495266075"/>
              </p:ext>
            </p:extLst>
          </p:nvPr>
        </p:nvGraphicFramePr>
        <p:xfrm>
          <a:off x="7690646" y="3858936"/>
          <a:ext cx="4156938" cy="25114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descr="Low-Earth Orbit Flight Test of an Inflatable Decelerator (LOFTID) - NASA">
            <a:extLst>
              <a:ext uri="{FF2B5EF4-FFF2-40B4-BE49-F238E27FC236}">
                <a16:creationId xmlns:a16="http://schemas.microsoft.com/office/drawing/2014/main" id="{D8F0C700-B42D-5A78-F7D9-235517705E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42249" y="1305981"/>
            <a:ext cx="3853731" cy="216772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9AAF57C-9374-A8D9-922B-4B307E1471BA}"/>
              </a:ext>
            </a:extLst>
          </p:cNvPr>
          <p:cNvGrpSpPr/>
          <p:nvPr/>
        </p:nvGrpSpPr>
        <p:grpSpPr>
          <a:xfrm>
            <a:off x="9028181" y="3259962"/>
            <a:ext cx="2819403" cy="598973"/>
            <a:chOff x="751409" y="1749943"/>
            <a:chExt cx="2492435" cy="598973"/>
          </a:xfrm>
        </p:grpSpPr>
        <p:sp>
          <p:nvSpPr>
            <p:cNvPr id="10" name="Rectangle 9">
              <a:extLst>
                <a:ext uri="{FF2B5EF4-FFF2-40B4-BE49-F238E27FC236}">
                  <a16:creationId xmlns:a16="http://schemas.microsoft.com/office/drawing/2014/main" id="{EA977502-DC3F-FCD0-C38C-90A6ED356A6D}"/>
                </a:ext>
              </a:extLst>
            </p:cNvPr>
            <p:cNvSpPr/>
            <p:nvPr/>
          </p:nvSpPr>
          <p:spPr>
            <a:xfrm>
              <a:off x="751409" y="1749943"/>
              <a:ext cx="2492435" cy="59897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TextBox 10">
              <a:extLst>
                <a:ext uri="{FF2B5EF4-FFF2-40B4-BE49-F238E27FC236}">
                  <a16:creationId xmlns:a16="http://schemas.microsoft.com/office/drawing/2014/main" id="{5C267BB8-0503-F704-37ED-F4002B5DAF97}"/>
                </a:ext>
              </a:extLst>
            </p:cNvPr>
            <p:cNvSpPr txBox="1"/>
            <p:nvPr/>
          </p:nvSpPr>
          <p:spPr>
            <a:xfrm>
              <a:off x="751409" y="1749943"/>
              <a:ext cx="2492435" cy="5989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5000"/>
                </a:spcAft>
                <a:buNone/>
              </a:pPr>
              <a:r>
                <a:rPr lang="en-US" sz="2300" kern="1200" dirty="0"/>
                <a:t>LOFTID Deployment</a:t>
              </a:r>
            </a:p>
          </p:txBody>
        </p:sp>
      </p:grpSp>
      <p:sp>
        <p:nvSpPr>
          <p:cNvPr id="12" name="Footer Placeholder 11">
            <a:extLst>
              <a:ext uri="{FF2B5EF4-FFF2-40B4-BE49-F238E27FC236}">
                <a16:creationId xmlns:a16="http://schemas.microsoft.com/office/drawing/2014/main" id="{45B4CA3B-B401-CD82-77FD-9D0FA6273C08}"/>
              </a:ext>
            </a:extLst>
          </p:cNvPr>
          <p:cNvSpPr>
            <a:spLocks noGrp="1"/>
          </p:cNvSpPr>
          <p:nvPr>
            <p:ph type="ftr" sz="quarter" idx="13"/>
          </p:nvPr>
        </p:nvSpPr>
        <p:spPr/>
        <p:txBody>
          <a:bodyPr/>
          <a:lstStyle/>
          <a:p>
            <a:r>
              <a:rPr lang="en-US"/>
              <a:t>2024 AIAA SciTech Forum</a:t>
            </a:r>
          </a:p>
        </p:txBody>
      </p:sp>
    </p:spTree>
    <p:extLst>
      <p:ext uri="{BB962C8B-B14F-4D97-AF65-F5344CB8AC3E}">
        <p14:creationId xmlns:p14="http://schemas.microsoft.com/office/powerpoint/2010/main" val="4206437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09A86-3967-5F00-0CE9-739CB19F8683}"/>
              </a:ext>
            </a:extLst>
          </p:cNvPr>
          <p:cNvSpPr>
            <a:spLocks noGrp="1"/>
          </p:cNvSpPr>
          <p:nvPr>
            <p:ph type="title"/>
          </p:nvPr>
        </p:nvSpPr>
        <p:spPr/>
        <p:txBody>
          <a:bodyPr/>
          <a:lstStyle/>
          <a:p>
            <a:r>
              <a:rPr lang="en-US" dirty="0"/>
              <a:t>Inflation System Schematic</a:t>
            </a:r>
          </a:p>
        </p:txBody>
      </p:sp>
      <p:sp>
        <p:nvSpPr>
          <p:cNvPr id="4" name="Slide Number Placeholder 3">
            <a:extLst>
              <a:ext uri="{FF2B5EF4-FFF2-40B4-BE49-F238E27FC236}">
                <a16:creationId xmlns:a16="http://schemas.microsoft.com/office/drawing/2014/main" id="{88007292-C2E3-E7EE-4548-282669CEE333}"/>
              </a:ext>
            </a:extLst>
          </p:cNvPr>
          <p:cNvSpPr>
            <a:spLocks noGrp="1"/>
          </p:cNvSpPr>
          <p:nvPr>
            <p:ph type="sldNum" sz="quarter" idx="12"/>
          </p:nvPr>
        </p:nvSpPr>
        <p:spPr/>
        <p:txBody>
          <a:bodyPr/>
          <a:lstStyle/>
          <a:p>
            <a:pPr>
              <a:defRPr/>
            </a:pPr>
            <a:fld id="{B586D440-F702-449A-AAC2-9ACFF17038B8}" type="slidenum">
              <a:rPr lang="en-US" smtClean="0"/>
              <a:pPr>
                <a:defRPr/>
              </a:pPr>
              <a:t>4</a:t>
            </a:fld>
            <a:endParaRPr lang="en-US"/>
          </a:p>
        </p:txBody>
      </p:sp>
      <p:pic>
        <p:nvPicPr>
          <p:cNvPr id="5" name="Picture 4">
            <a:extLst>
              <a:ext uri="{FF2B5EF4-FFF2-40B4-BE49-F238E27FC236}">
                <a16:creationId xmlns:a16="http://schemas.microsoft.com/office/drawing/2014/main" id="{F06F7F77-6A1B-CAE5-8233-4E05E60B1B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073" y="1097747"/>
            <a:ext cx="11468519" cy="5557053"/>
          </a:xfrm>
          <a:prstGeom prst="rect">
            <a:avLst/>
          </a:prstGeom>
          <a:noFill/>
          <a:ln>
            <a:noFill/>
          </a:ln>
        </p:spPr>
      </p:pic>
      <p:sp>
        <p:nvSpPr>
          <p:cNvPr id="8" name="Multiplication Sign 7">
            <a:extLst>
              <a:ext uri="{FF2B5EF4-FFF2-40B4-BE49-F238E27FC236}">
                <a16:creationId xmlns:a16="http://schemas.microsoft.com/office/drawing/2014/main" id="{B6D59EDE-A572-2473-EA80-DB3F4C837741}"/>
              </a:ext>
            </a:extLst>
          </p:cNvPr>
          <p:cNvSpPr/>
          <p:nvPr/>
        </p:nvSpPr>
        <p:spPr>
          <a:xfrm>
            <a:off x="1389186" y="3283577"/>
            <a:ext cx="658166" cy="1388906"/>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ication Sign 8">
            <a:extLst>
              <a:ext uri="{FF2B5EF4-FFF2-40B4-BE49-F238E27FC236}">
                <a16:creationId xmlns:a16="http://schemas.microsoft.com/office/drawing/2014/main" id="{3F341774-C72E-607A-A57F-7C778248B93A}"/>
              </a:ext>
            </a:extLst>
          </p:cNvPr>
          <p:cNvSpPr/>
          <p:nvPr/>
        </p:nvSpPr>
        <p:spPr>
          <a:xfrm>
            <a:off x="1383832" y="2793720"/>
            <a:ext cx="334437" cy="635280"/>
          </a:xfrm>
          <a:prstGeom prst="mathMultiply">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209D742-19DD-BE65-8653-6C22A282C4B5}"/>
              </a:ext>
            </a:extLst>
          </p:cNvPr>
          <p:cNvSpPr txBox="1"/>
          <p:nvPr/>
        </p:nvSpPr>
        <p:spPr>
          <a:xfrm>
            <a:off x="9699205" y="4963886"/>
            <a:ext cx="2133918" cy="923330"/>
          </a:xfrm>
          <a:prstGeom prst="rect">
            <a:avLst/>
          </a:prstGeom>
          <a:noFill/>
          <a:ln>
            <a:solidFill>
              <a:srgbClr val="FF0000"/>
            </a:solidFill>
          </a:ln>
        </p:spPr>
        <p:txBody>
          <a:bodyPr wrap="none" rtlCol="0">
            <a:spAutoFit/>
          </a:bodyPr>
          <a:lstStyle/>
          <a:p>
            <a:pPr algn="ctr"/>
            <a:r>
              <a:rPr lang="en-US" dirty="0">
                <a:solidFill>
                  <a:srgbClr val="FF0000"/>
                </a:solidFill>
              </a:rPr>
              <a:t>*</a:t>
            </a:r>
            <a:r>
              <a:rPr lang="en-US" dirty="0"/>
              <a:t>Note: IRVE had a </a:t>
            </a:r>
            <a:br>
              <a:rPr lang="en-US" dirty="0"/>
            </a:br>
            <a:r>
              <a:rPr lang="en-US" dirty="0"/>
              <a:t>different Fill and </a:t>
            </a:r>
            <a:br>
              <a:rPr lang="en-US" dirty="0"/>
            </a:br>
            <a:r>
              <a:rPr lang="en-US" dirty="0"/>
              <a:t>Gang Scheme</a:t>
            </a:r>
          </a:p>
        </p:txBody>
      </p:sp>
      <p:sp>
        <p:nvSpPr>
          <p:cNvPr id="12" name="Footer Placeholder 11">
            <a:extLst>
              <a:ext uri="{FF2B5EF4-FFF2-40B4-BE49-F238E27FC236}">
                <a16:creationId xmlns:a16="http://schemas.microsoft.com/office/drawing/2014/main" id="{CB9CBB31-1AE7-1111-7955-E2E3BAB9BE18}"/>
              </a:ext>
            </a:extLst>
          </p:cNvPr>
          <p:cNvSpPr>
            <a:spLocks noGrp="1"/>
          </p:cNvSpPr>
          <p:nvPr>
            <p:ph type="ftr" sz="quarter" idx="13"/>
          </p:nvPr>
        </p:nvSpPr>
        <p:spPr/>
        <p:txBody>
          <a:bodyPr/>
          <a:lstStyle/>
          <a:p>
            <a:r>
              <a:rPr lang="en-US" dirty="0"/>
              <a:t>2024 AIAA SciTech Forum</a:t>
            </a:r>
          </a:p>
        </p:txBody>
      </p:sp>
    </p:spTree>
    <p:extLst>
      <p:ext uri="{BB962C8B-B14F-4D97-AF65-F5344CB8AC3E}">
        <p14:creationId xmlns:p14="http://schemas.microsoft.com/office/powerpoint/2010/main" val="36025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9FD5-C4C4-5A03-6C6E-A6366F60AE0E}"/>
              </a:ext>
            </a:extLst>
          </p:cNvPr>
          <p:cNvSpPr>
            <a:spLocks noGrp="1"/>
          </p:cNvSpPr>
          <p:nvPr>
            <p:ph type="title"/>
          </p:nvPr>
        </p:nvSpPr>
        <p:spPr/>
        <p:txBody>
          <a:bodyPr/>
          <a:lstStyle/>
          <a:p>
            <a:r>
              <a:rPr lang="en-US" dirty="0"/>
              <a:t>IRVE-3 vs LOFTID Structures</a:t>
            </a:r>
          </a:p>
        </p:txBody>
      </p:sp>
      <p:sp>
        <p:nvSpPr>
          <p:cNvPr id="4" name="Slide Number Placeholder 3">
            <a:extLst>
              <a:ext uri="{FF2B5EF4-FFF2-40B4-BE49-F238E27FC236}">
                <a16:creationId xmlns:a16="http://schemas.microsoft.com/office/drawing/2014/main" id="{E67A0469-3298-A9C2-6B53-3B79F158B071}"/>
              </a:ext>
            </a:extLst>
          </p:cNvPr>
          <p:cNvSpPr>
            <a:spLocks noGrp="1"/>
          </p:cNvSpPr>
          <p:nvPr>
            <p:ph type="sldNum" sz="quarter" idx="12"/>
          </p:nvPr>
        </p:nvSpPr>
        <p:spPr/>
        <p:txBody>
          <a:bodyPr/>
          <a:lstStyle/>
          <a:p>
            <a:pPr>
              <a:defRPr/>
            </a:pPr>
            <a:fld id="{B586D440-F702-449A-AAC2-9ACFF17038B8}" type="slidenum">
              <a:rPr lang="en-US" smtClean="0"/>
              <a:pPr>
                <a:defRPr/>
              </a:pPr>
              <a:t>5</a:t>
            </a:fld>
            <a:endParaRPr lang="en-US"/>
          </a:p>
        </p:txBody>
      </p:sp>
      <p:pic>
        <p:nvPicPr>
          <p:cNvPr id="6" name="Picture 5">
            <a:extLst>
              <a:ext uri="{FF2B5EF4-FFF2-40B4-BE49-F238E27FC236}">
                <a16:creationId xmlns:a16="http://schemas.microsoft.com/office/drawing/2014/main" id="{511D66EC-C988-9ACE-6A21-E500E655462C}"/>
              </a:ext>
            </a:extLst>
          </p:cNvPr>
          <p:cNvPicPr>
            <a:picLocks noChangeAspect="1"/>
          </p:cNvPicPr>
          <p:nvPr/>
        </p:nvPicPr>
        <p:blipFill>
          <a:blip r:embed="rId2"/>
          <a:stretch>
            <a:fillRect/>
          </a:stretch>
        </p:blipFill>
        <p:spPr>
          <a:xfrm>
            <a:off x="6402660" y="1221142"/>
            <a:ext cx="3048425" cy="4877481"/>
          </a:xfrm>
          <a:prstGeom prst="rect">
            <a:avLst/>
          </a:prstGeom>
        </p:spPr>
      </p:pic>
      <p:pic>
        <p:nvPicPr>
          <p:cNvPr id="8" name="Picture 7">
            <a:extLst>
              <a:ext uri="{FF2B5EF4-FFF2-40B4-BE49-F238E27FC236}">
                <a16:creationId xmlns:a16="http://schemas.microsoft.com/office/drawing/2014/main" id="{4BAA3640-0046-14E0-316F-B2D1297533F5}"/>
              </a:ext>
            </a:extLst>
          </p:cNvPr>
          <p:cNvPicPr>
            <a:picLocks noChangeAspect="1"/>
          </p:cNvPicPr>
          <p:nvPr/>
        </p:nvPicPr>
        <p:blipFill>
          <a:blip r:embed="rId3"/>
          <a:stretch>
            <a:fillRect/>
          </a:stretch>
        </p:blipFill>
        <p:spPr>
          <a:xfrm>
            <a:off x="181118" y="1133827"/>
            <a:ext cx="4372585" cy="4858428"/>
          </a:xfrm>
          <a:prstGeom prst="rect">
            <a:avLst/>
          </a:prstGeom>
        </p:spPr>
      </p:pic>
      <p:grpSp>
        <p:nvGrpSpPr>
          <p:cNvPr id="11" name="Group 10">
            <a:extLst>
              <a:ext uri="{FF2B5EF4-FFF2-40B4-BE49-F238E27FC236}">
                <a16:creationId xmlns:a16="http://schemas.microsoft.com/office/drawing/2014/main" id="{8BCC93E9-629A-4B15-0D03-591B5F2D51EC}"/>
              </a:ext>
            </a:extLst>
          </p:cNvPr>
          <p:cNvGrpSpPr/>
          <p:nvPr/>
        </p:nvGrpSpPr>
        <p:grpSpPr>
          <a:xfrm rot="5400000">
            <a:off x="8980391" y="1767257"/>
            <a:ext cx="1664611" cy="918287"/>
            <a:chOff x="751409" y="1749943"/>
            <a:chExt cx="2492435" cy="598973"/>
          </a:xfrm>
        </p:grpSpPr>
        <p:sp>
          <p:nvSpPr>
            <p:cNvPr id="12" name="Rectangle 11">
              <a:extLst>
                <a:ext uri="{FF2B5EF4-FFF2-40B4-BE49-F238E27FC236}">
                  <a16:creationId xmlns:a16="http://schemas.microsoft.com/office/drawing/2014/main" id="{1F4D28C8-926E-5E30-2145-13AF010A37A0}"/>
                </a:ext>
              </a:extLst>
            </p:cNvPr>
            <p:cNvSpPr/>
            <p:nvPr/>
          </p:nvSpPr>
          <p:spPr>
            <a:xfrm>
              <a:off x="751409" y="1749943"/>
              <a:ext cx="2492435" cy="59897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TextBox 12">
              <a:extLst>
                <a:ext uri="{FF2B5EF4-FFF2-40B4-BE49-F238E27FC236}">
                  <a16:creationId xmlns:a16="http://schemas.microsoft.com/office/drawing/2014/main" id="{8C798283-AA47-0984-B037-C162AABE9B10}"/>
                </a:ext>
              </a:extLst>
            </p:cNvPr>
            <p:cNvSpPr txBox="1"/>
            <p:nvPr/>
          </p:nvSpPr>
          <p:spPr>
            <a:xfrm>
              <a:off x="751409" y="1749943"/>
              <a:ext cx="2492435" cy="5989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5000"/>
                </a:spcAft>
                <a:buNone/>
              </a:pPr>
              <a:r>
                <a:rPr lang="en-US" sz="2300" kern="1200" dirty="0"/>
                <a:t>IRVE-3 /</a:t>
              </a:r>
            </a:p>
            <a:p>
              <a:pPr marL="0" lvl="0" indent="0" algn="ctr" defTabSz="1555750">
                <a:lnSpc>
                  <a:spcPct val="90000"/>
                </a:lnSpc>
                <a:spcBef>
                  <a:spcPct val="0"/>
                </a:spcBef>
                <a:spcAft>
                  <a:spcPct val="5000"/>
                </a:spcAft>
                <a:buNone/>
              </a:pPr>
              <a:r>
                <a:rPr lang="en-US" sz="2300" kern="1200" dirty="0"/>
                <a:t> THOR</a:t>
              </a:r>
            </a:p>
          </p:txBody>
        </p:sp>
      </p:grpSp>
      <p:grpSp>
        <p:nvGrpSpPr>
          <p:cNvPr id="14" name="Group 13">
            <a:extLst>
              <a:ext uri="{FF2B5EF4-FFF2-40B4-BE49-F238E27FC236}">
                <a16:creationId xmlns:a16="http://schemas.microsoft.com/office/drawing/2014/main" id="{E9B18B52-295C-0134-C1BC-6BB2A1E4EF7A}"/>
              </a:ext>
            </a:extLst>
          </p:cNvPr>
          <p:cNvGrpSpPr/>
          <p:nvPr/>
        </p:nvGrpSpPr>
        <p:grpSpPr>
          <a:xfrm rot="5400000">
            <a:off x="3256136" y="2607818"/>
            <a:ext cx="2819403" cy="598973"/>
            <a:chOff x="751409" y="1749943"/>
            <a:chExt cx="2492435" cy="598973"/>
          </a:xfrm>
        </p:grpSpPr>
        <p:sp>
          <p:nvSpPr>
            <p:cNvPr id="15" name="Rectangle 14">
              <a:extLst>
                <a:ext uri="{FF2B5EF4-FFF2-40B4-BE49-F238E27FC236}">
                  <a16:creationId xmlns:a16="http://schemas.microsoft.com/office/drawing/2014/main" id="{7FEF2F63-7DCB-1FD5-B042-50F66137DFD3}"/>
                </a:ext>
              </a:extLst>
            </p:cNvPr>
            <p:cNvSpPr/>
            <p:nvPr/>
          </p:nvSpPr>
          <p:spPr>
            <a:xfrm>
              <a:off x="751409" y="1749943"/>
              <a:ext cx="2492435" cy="59897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TextBox 16">
              <a:extLst>
                <a:ext uri="{FF2B5EF4-FFF2-40B4-BE49-F238E27FC236}">
                  <a16:creationId xmlns:a16="http://schemas.microsoft.com/office/drawing/2014/main" id="{D2611A1E-3086-E1C9-103E-B1EDB6A52C93}"/>
                </a:ext>
              </a:extLst>
            </p:cNvPr>
            <p:cNvSpPr txBox="1"/>
            <p:nvPr/>
          </p:nvSpPr>
          <p:spPr>
            <a:xfrm>
              <a:off x="751409" y="1749943"/>
              <a:ext cx="2492435" cy="5989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5000"/>
                </a:spcAft>
                <a:buNone/>
              </a:pPr>
              <a:r>
                <a:rPr lang="en-US" sz="2300" kern="1200" dirty="0"/>
                <a:t>LOFTID</a:t>
              </a:r>
            </a:p>
          </p:txBody>
        </p:sp>
      </p:grpSp>
      <p:pic>
        <p:nvPicPr>
          <p:cNvPr id="22" name="Picture 21">
            <a:extLst>
              <a:ext uri="{FF2B5EF4-FFF2-40B4-BE49-F238E27FC236}">
                <a16:creationId xmlns:a16="http://schemas.microsoft.com/office/drawing/2014/main" id="{5C34F67F-10B8-82CA-DE6D-AD0A76211F08}"/>
              </a:ext>
            </a:extLst>
          </p:cNvPr>
          <p:cNvPicPr>
            <a:picLocks noChangeAspect="1"/>
          </p:cNvPicPr>
          <p:nvPr/>
        </p:nvPicPr>
        <p:blipFill>
          <a:blip r:embed="rId4"/>
          <a:stretch>
            <a:fillRect/>
          </a:stretch>
        </p:blipFill>
        <p:spPr>
          <a:xfrm>
            <a:off x="2846865" y="4575848"/>
            <a:ext cx="3413675" cy="2180552"/>
          </a:xfrm>
          <a:prstGeom prst="rect">
            <a:avLst/>
          </a:prstGeom>
        </p:spPr>
      </p:pic>
      <p:pic>
        <p:nvPicPr>
          <p:cNvPr id="25" name="Picture 24">
            <a:extLst>
              <a:ext uri="{FF2B5EF4-FFF2-40B4-BE49-F238E27FC236}">
                <a16:creationId xmlns:a16="http://schemas.microsoft.com/office/drawing/2014/main" id="{5A4438AD-09CD-A310-2081-71EC73CC6FA0}"/>
              </a:ext>
            </a:extLst>
          </p:cNvPr>
          <p:cNvPicPr>
            <a:picLocks noChangeAspect="1"/>
          </p:cNvPicPr>
          <p:nvPr/>
        </p:nvPicPr>
        <p:blipFill>
          <a:blip r:embed="rId5"/>
          <a:stretch>
            <a:fillRect/>
          </a:stretch>
        </p:blipFill>
        <p:spPr>
          <a:xfrm>
            <a:off x="8914825" y="3231658"/>
            <a:ext cx="3096057" cy="3524742"/>
          </a:xfrm>
          <a:prstGeom prst="rect">
            <a:avLst/>
          </a:prstGeom>
        </p:spPr>
      </p:pic>
      <p:sp>
        <p:nvSpPr>
          <p:cNvPr id="27" name="Arrow: Left-Right 26">
            <a:extLst>
              <a:ext uri="{FF2B5EF4-FFF2-40B4-BE49-F238E27FC236}">
                <a16:creationId xmlns:a16="http://schemas.microsoft.com/office/drawing/2014/main" id="{264CBE41-4810-CBCE-0C40-D8360C3C2007}"/>
              </a:ext>
            </a:extLst>
          </p:cNvPr>
          <p:cNvSpPr/>
          <p:nvPr/>
        </p:nvSpPr>
        <p:spPr>
          <a:xfrm rot="19409001">
            <a:off x="843712" y="3399468"/>
            <a:ext cx="2709277" cy="27173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Left-Right 27">
            <a:extLst>
              <a:ext uri="{FF2B5EF4-FFF2-40B4-BE49-F238E27FC236}">
                <a16:creationId xmlns:a16="http://schemas.microsoft.com/office/drawing/2014/main" id="{A0EBC0CF-58D2-4DE3-A997-11981F9F8F52}"/>
              </a:ext>
            </a:extLst>
          </p:cNvPr>
          <p:cNvSpPr/>
          <p:nvPr/>
        </p:nvSpPr>
        <p:spPr>
          <a:xfrm rot="21080998">
            <a:off x="6703883" y="3193075"/>
            <a:ext cx="2188139" cy="27173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B365A736-4621-378F-0872-1DE9895F92D7}"/>
              </a:ext>
            </a:extLst>
          </p:cNvPr>
          <p:cNvSpPr/>
          <p:nvPr/>
        </p:nvSpPr>
        <p:spPr>
          <a:xfrm>
            <a:off x="1489049" y="2822228"/>
            <a:ext cx="709301" cy="472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1190"/>
                </a:solidFill>
              </a:rPr>
              <a:t>52”</a:t>
            </a:r>
          </a:p>
        </p:txBody>
      </p:sp>
      <p:sp>
        <p:nvSpPr>
          <p:cNvPr id="31" name="Rectangle: Rounded Corners 30">
            <a:extLst>
              <a:ext uri="{FF2B5EF4-FFF2-40B4-BE49-F238E27FC236}">
                <a16:creationId xmlns:a16="http://schemas.microsoft.com/office/drawing/2014/main" id="{2D71F6CE-BEC1-AF1D-4331-D47134CBD0BB}"/>
              </a:ext>
            </a:extLst>
          </p:cNvPr>
          <p:cNvSpPr/>
          <p:nvPr/>
        </p:nvSpPr>
        <p:spPr>
          <a:xfrm>
            <a:off x="7365123" y="2680141"/>
            <a:ext cx="709301" cy="472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1190"/>
                </a:solidFill>
              </a:rPr>
              <a:t>18”</a:t>
            </a:r>
          </a:p>
        </p:txBody>
      </p:sp>
      <p:sp>
        <p:nvSpPr>
          <p:cNvPr id="32" name="Footer Placeholder 31">
            <a:extLst>
              <a:ext uri="{FF2B5EF4-FFF2-40B4-BE49-F238E27FC236}">
                <a16:creationId xmlns:a16="http://schemas.microsoft.com/office/drawing/2014/main" id="{1FA53A68-A61F-F73B-CA20-BF6D51DE4722}"/>
              </a:ext>
            </a:extLst>
          </p:cNvPr>
          <p:cNvSpPr>
            <a:spLocks noGrp="1"/>
          </p:cNvSpPr>
          <p:nvPr>
            <p:ph type="ftr" sz="quarter" idx="13"/>
          </p:nvPr>
        </p:nvSpPr>
        <p:spPr/>
        <p:txBody>
          <a:bodyPr/>
          <a:lstStyle/>
          <a:p>
            <a:r>
              <a:rPr lang="en-US"/>
              <a:t>2024 AIAA SciTech Forum</a:t>
            </a:r>
          </a:p>
        </p:txBody>
      </p:sp>
    </p:spTree>
    <p:extLst>
      <p:ext uri="{BB962C8B-B14F-4D97-AF65-F5344CB8AC3E}">
        <p14:creationId xmlns:p14="http://schemas.microsoft.com/office/powerpoint/2010/main" val="132032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animBg="1"/>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C062D-4366-18F8-3929-CBF9F97D256C}"/>
              </a:ext>
            </a:extLst>
          </p:cNvPr>
          <p:cNvSpPr>
            <a:spLocks noGrp="1"/>
          </p:cNvSpPr>
          <p:nvPr>
            <p:ph type="title"/>
          </p:nvPr>
        </p:nvSpPr>
        <p:spPr/>
        <p:txBody>
          <a:bodyPr/>
          <a:lstStyle/>
          <a:p>
            <a:r>
              <a:rPr lang="en-US" dirty="0"/>
              <a:t>Test Campaign, Phase I: Component Level</a:t>
            </a:r>
          </a:p>
        </p:txBody>
      </p:sp>
      <p:sp>
        <p:nvSpPr>
          <p:cNvPr id="4" name="Slide Number Placeholder 3">
            <a:extLst>
              <a:ext uri="{FF2B5EF4-FFF2-40B4-BE49-F238E27FC236}">
                <a16:creationId xmlns:a16="http://schemas.microsoft.com/office/drawing/2014/main" id="{DA534989-E285-B5CE-A89E-CA60EBDA32D5}"/>
              </a:ext>
            </a:extLst>
          </p:cNvPr>
          <p:cNvSpPr>
            <a:spLocks noGrp="1"/>
          </p:cNvSpPr>
          <p:nvPr>
            <p:ph type="sldNum" sz="quarter" idx="12"/>
          </p:nvPr>
        </p:nvSpPr>
        <p:spPr>
          <a:xfrm>
            <a:off x="10849232" y="6654800"/>
            <a:ext cx="1342768" cy="203200"/>
          </a:xfrm>
        </p:spPr>
        <p:txBody>
          <a:bodyPr/>
          <a:lstStyle/>
          <a:p>
            <a:pPr>
              <a:defRPr/>
            </a:pPr>
            <a:fld id="{B586D440-F702-449A-AAC2-9ACFF17038B8}" type="slidenum">
              <a:rPr lang="en-US" smtClean="0"/>
              <a:pPr>
                <a:defRPr/>
              </a:pPr>
              <a:t>6</a:t>
            </a:fld>
            <a:endParaRPr lang="en-US"/>
          </a:p>
        </p:txBody>
      </p:sp>
      <p:grpSp>
        <p:nvGrpSpPr>
          <p:cNvPr id="18" name="Group 17">
            <a:extLst>
              <a:ext uri="{FF2B5EF4-FFF2-40B4-BE49-F238E27FC236}">
                <a16:creationId xmlns:a16="http://schemas.microsoft.com/office/drawing/2014/main" id="{9B2D2711-37C5-A355-D326-65C6563FA2CE}"/>
              </a:ext>
            </a:extLst>
          </p:cNvPr>
          <p:cNvGrpSpPr/>
          <p:nvPr/>
        </p:nvGrpSpPr>
        <p:grpSpPr>
          <a:xfrm>
            <a:off x="6806781" y="1452186"/>
            <a:ext cx="4943685" cy="4478421"/>
            <a:chOff x="5342288" y="1485678"/>
            <a:chExt cx="3385524" cy="3091870"/>
          </a:xfrm>
        </p:grpSpPr>
        <p:pic>
          <p:nvPicPr>
            <p:cNvPr id="7" name="Picture 6">
              <a:extLst>
                <a:ext uri="{FF2B5EF4-FFF2-40B4-BE49-F238E27FC236}">
                  <a16:creationId xmlns:a16="http://schemas.microsoft.com/office/drawing/2014/main" id="{8DCAAC41-155A-02B3-E6C8-C4F73FC373C8}"/>
                </a:ext>
              </a:extLst>
            </p:cNvPr>
            <p:cNvPicPr>
              <a:picLocks noChangeAspect="1"/>
            </p:cNvPicPr>
            <p:nvPr/>
          </p:nvPicPr>
          <p:blipFill>
            <a:blip r:embed="rId2"/>
            <a:stretch>
              <a:fillRect/>
            </a:stretch>
          </p:blipFill>
          <p:spPr>
            <a:xfrm>
              <a:off x="5342288" y="1496369"/>
              <a:ext cx="1566806" cy="1212286"/>
            </a:xfrm>
            <a:prstGeom prst="rect">
              <a:avLst/>
            </a:prstGeom>
          </p:spPr>
        </p:pic>
        <p:pic>
          <p:nvPicPr>
            <p:cNvPr id="8" name="Picture 7">
              <a:extLst>
                <a:ext uri="{FF2B5EF4-FFF2-40B4-BE49-F238E27FC236}">
                  <a16:creationId xmlns:a16="http://schemas.microsoft.com/office/drawing/2014/main" id="{036EDD36-7B4A-2F3A-9EC4-3B5CA18D45BC}"/>
                </a:ext>
              </a:extLst>
            </p:cNvPr>
            <p:cNvPicPr>
              <a:picLocks noChangeAspect="1"/>
            </p:cNvPicPr>
            <p:nvPr/>
          </p:nvPicPr>
          <p:blipFill>
            <a:blip r:embed="rId3"/>
            <a:stretch>
              <a:fillRect/>
            </a:stretch>
          </p:blipFill>
          <p:spPr>
            <a:xfrm>
              <a:off x="6963151" y="1485678"/>
              <a:ext cx="1764661" cy="1216152"/>
            </a:xfrm>
            <a:prstGeom prst="rect">
              <a:avLst/>
            </a:prstGeom>
          </p:spPr>
        </p:pic>
        <p:pic>
          <p:nvPicPr>
            <p:cNvPr id="9" name="Picture 8">
              <a:extLst>
                <a:ext uri="{FF2B5EF4-FFF2-40B4-BE49-F238E27FC236}">
                  <a16:creationId xmlns:a16="http://schemas.microsoft.com/office/drawing/2014/main" id="{04573CA1-44AA-4B9D-B928-DCDADC96E0DC}"/>
                </a:ext>
              </a:extLst>
            </p:cNvPr>
            <p:cNvPicPr>
              <a:picLocks noChangeAspect="1"/>
            </p:cNvPicPr>
            <p:nvPr/>
          </p:nvPicPr>
          <p:blipFill>
            <a:blip r:embed="rId4"/>
            <a:stretch>
              <a:fillRect/>
            </a:stretch>
          </p:blipFill>
          <p:spPr>
            <a:xfrm>
              <a:off x="5342288" y="2748870"/>
              <a:ext cx="3385524" cy="1828678"/>
            </a:xfrm>
            <a:prstGeom prst="rect">
              <a:avLst/>
            </a:prstGeom>
          </p:spPr>
        </p:pic>
      </p:grpSp>
      <p:pic>
        <p:nvPicPr>
          <p:cNvPr id="10" name="Picture 9">
            <a:extLst>
              <a:ext uri="{FF2B5EF4-FFF2-40B4-BE49-F238E27FC236}">
                <a16:creationId xmlns:a16="http://schemas.microsoft.com/office/drawing/2014/main" id="{35EBE30C-E6C9-233F-9DB4-95D3A1BD51A9}"/>
              </a:ext>
            </a:extLst>
          </p:cNvPr>
          <p:cNvPicPr>
            <a:picLocks noChangeAspect="1"/>
          </p:cNvPicPr>
          <p:nvPr/>
        </p:nvPicPr>
        <p:blipFill>
          <a:blip r:embed="rId5"/>
          <a:stretch>
            <a:fillRect/>
          </a:stretch>
        </p:blipFill>
        <p:spPr>
          <a:xfrm>
            <a:off x="3746669" y="4075366"/>
            <a:ext cx="2550275" cy="1803965"/>
          </a:xfrm>
          <a:prstGeom prst="rect">
            <a:avLst/>
          </a:prstGeom>
        </p:spPr>
      </p:pic>
      <p:pic>
        <p:nvPicPr>
          <p:cNvPr id="13" name="Picture 12">
            <a:extLst>
              <a:ext uri="{FF2B5EF4-FFF2-40B4-BE49-F238E27FC236}">
                <a16:creationId xmlns:a16="http://schemas.microsoft.com/office/drawing/2014/main" id="{CAC8A0F3-1161-9489-3AD0-899A3AB5F818}"/>
              </a:ext>
            </a:extLst>
          </p:cNvPr>
          <p:cNvPicPr>
            <a:picLocks noChangeAspect="1"/>
          </p:cNvPicPr>
          <p:nvPr/>
        </p:nvPicPr>
        <p:blipFill>
          <a:blip r:embed="rId6"/>
          <a:stretch>
            <a:fillRect/>
          </a:stretch>
        </p:blipFill>
        <p:spPr>
          <a:xfrm>
            <a:off x="3707477" y="1468167"/>
            <a:ext cx="2589468" cy="1712799"/>
          </a:xfrm>
          <a:prstGeom prst="rect">
            <a:avLst/>
          </a:prstGeom>
        </p:spPr>
      </p:pic>
      <p:pic>
        <p:nvPicPr>
          <p:cNvPr id="3" name="Picture 2">
            <a:extLst>
              <a:ext uri="{FF2B5EF4-FFF2-40B4-BE49-F238E27FC236}">
                <a16:creationId xmlns:a16="http://schemas.microsoft.com/office/drawing/2014/main" id="{3BB04840-2541-D7F6-F485-48822A09D748}"/>
              </a:ext>
            </a:extLst>
          </p:cNvPr>
          <p:cNvPicPr>
            <a:picLocks noChangeAspect="1"/>
          </p:cNvPicPr>
          <p:nvPr/>
        </p:nvPicPr>
        <p:blipFill>
          <a:blip r:embed="rId7"/>
          <a:stretch>
            <a:fillRect/>
          </a:stretch>
        </p:blipFill>
        <p:spPr>
          <a:xfrm>
            <a:off x="806137" y="4075366"/>
            <a:ext cx="2589469" cy="1762600"/>
          </a:xfrm>
          <a:prstGeom prst="rect">
            <a:avLst/>
          </a:prstGeom>
        </p:spPr>
      </p:pic>
      <p:pic>
        <p:nvPicPr>
          <p:cNvPr id="14" name="Picture 13">
            <a:extLst>
              <a:ext uri="{FF2B5EF4-FFF2-40B4-BE49-F238E27FC236}">
                <a16:creationId xmlns:a16="http://schemas.microsoft.com/office/drawing/2014/main" id="{7BF2774C-2730-608E-0305-DC0ED2F21B08}"/>
              </a:ext>
            </a:extLst>
          </p:cNvPr>
          <p:cNvPicPr>
            <a:picLocks noChangeAspect="1"/>
          </p:cNvPicPr>
          <p:nvPr/>
        </p:nvPicPr>
        <p:blipFill>
          <a:blip r:embed="rId8"/>
          <a:stretch>
            <a:fillRect/>
          </a:stretch>
        </p:blipFill>
        <p:spPr>
          <a:xfrm>
            <a:off x="806137" y="1455053"/>
            <a:ext cx="2589469" cy="1712800"/>
          </a:xfrm>
          <a:prstGeom prst="rect">
            <a:avLst/>
          </a:prstGeom>
        </p:spPr>
      </p:pic>
      <p:sp>
        <p:nvSpPr>
          <p:cNvPr id="20" name="TextBox 19">
            <a:extLst>
              <a:ext uri="{FF2B5EF4-FFF2-40B4-BE49-F238E27FC236}">
                <a16:creationId xmlns:a16="http://schemas.microsoft.com/office/drawing/2014/main" id="{FB52FFA9-998E-9C20-DADB-1381596CABEE}"/>
              </a:ext>
            </a:extLst>
          </p:cNvPr>
          <p:cNvSpPr txBox="1"/>
          <p:nvPr/>
        </p:nvSpPr>
        <p:spPr>
          <a:xfrm>
            <a:off x="1232744" y="3284760"/>
            <a:ext cx="1723549" cy="369332"/>
          </a:xfrm>
          <a:prstGeom prst="rect">
            <a:avLst/>
          </a:prstGeom>
          <a:noFill/>
        </p:spPr>
        <p:txBody>
          <a:bodyPr wrap="none" rtlCol="0">
            <a:spAutoFit/>
          </a:bodyPr>
          <a:lstStyle/>
          <a:p>
            <a:r>
              <a:rPr lang="en-US" dirty="0"/>
              <a:t>Seal Capability</a:t>
            </a:r>
          </a:p>
        </p:txBody>
      </p:sp>
      <p:sp>
        <p:nvSpPr>
          <p:cNvPr id="21" name="TextBox 20">
            <a:extLst>
              <a:ext uri="{FF2B5EF4-FFF2-40B4-BE49-F238E27FC236}">
                <a16:creationId xmlns:a16="http://schemas.microsoft.com/office/drawing/2014/main" id="{7C5817F0-A9D2-7AF1-4238-5C58BE7E8F1B}"/>
              </a:ext>
            </a:extLst>
          </p:cNvPr>
          <p:cNvSpPr txBox="1"/>
          <p:nvPr/>
        </p:nvSpPr>
        <p:spPr>
          <a:xfrm>
            <a:off x="4009138" y="3205833"/>
            <a:ext cx="2287806" cy="646331"/>
          </a:xfrm>
          <a:prstGeom prst="rect">
            <a:avLst/>
          </a:prstGeom>
          <a:noFill/>
        </p:spPr>
        <p:txBody>
          <a:bodyPr wrap="none" rtlCol="0">
            <a:spAutoFit/>
          </a:bodyPr>
          <a:lstStyle/>
          <a:p>
            <a:pPr algn="ctr"/>
            <a:r>
              <a:rPr lang="en-US" dirty="0"/>
              <a:t>Crack Pressure and </a:t>
            </a:r>
            <a:br>
              <a:rPr lang="en-US" dirty="0"/>
            </a:br>
            <a:r>
              <a:rPr lang="en-US" dirty="0"/>
              <a:t>Flow Capability</a:t>
            </a:r>
          </a:p>
        </p:txBody>
      </p:sp>
      <p:sp>
        <p:nvSpPr>
          <p:cNvPr id="22" name="TextBox 21">
            <a:extLst>
              <a:ext uri="{FF2B5EF4-FFF2-40B4-BE49-F238E27FC236}">
                <a16:creationId xmlns:a16="http://schemas.microsoft.com/office/drawing/2014/main" id="{86A10D57-C659-890C-F1D3-E7FA201C361F}"/>
              </a:ext>
            </a:extLst>
          </p:cNvPr>
          <p:cNvSpPr txBox="1"/>
          <p:nvPr/>
        </p:nvSpPr>
        <p:spPr>
          <a:xfrm>
            <a:off x="1173250" y="5895076"/>
            <a:ext cx="1851854" cy="646331"/>
          </a:xfrm>
          <a:prstGeom prst="rect">
            <a:avLst/>
          </a:prstGeom>
          <a:noFill/>
        </p:spPr>
        <p:txBody>
          <a:bodyPr wrap="none" rtlCol="0">
            <a:spAutoFit/>
          </a:bodyPr>
          <a:lstStyle/>
          <a:p>
            <a:r>
              <a:rPr lang="en-US" dirty="0"/>
              <a:t>Tank Blowdown </a:t>
            </a:r>
          </a:p>
          <a:p>
            <a:pPr algn="ctr"/>
            <a:r>
              <a:rPr lang="en-US" dirty="0"/>
              <a:t>Performance </a:t>
            </a:r>
          </a:p>
        </p:txBody>
      </p:sp>
      <p:sp>
        <p:nvSpPr>
          <p:cNvPr id="23" name="TextBox 22">
            <a:extLst>
              <a:ext uri="{FF2B5EF4-FFF2-40B4-BE49-F238E27FC236}">
                <a16:creationId xmlns:a16="http://schemas.microsoft.com/office/drawing/2014/main" id="{6F8AA26A-1E1D-1CC9-A00B-578BB33399F6}"/>
              </a:ext>
            </a:extLst>
          </p:cNvPr>
          <p:cNvSpPr txBox="1"/>
          <p:nvPr/>
        </p:nvSpPr>
        <p:spPr>
          <a:xfrm>
            <a:off x="3691563" y="5895076"/>
            <a:ext cx="2621295" cy="646331"/>
          </a:xfrm>
          <a:prstGeom prst="rect">
            <a:avLst/>
          </a:prstGeom>
          <a:noFill/>
        </p:spPr>
        <p:txBody>
          <a:bodyPr wrap="none" rtlCol="0">
            <a:spAutoFit/>
          </a:bodyPr>
          <a:lstStyle/>
          <a:p>
            <a:pPr algn="ctr"/>
            <a:r>
              <a:rPr lang="en-US" dirty="0"/>
              <a:t>Hot Film</a:t>
            </a:r>
            <a:br>
              <a:rPr lang="en-US" dirty="0"/>
            </a:br>
            <a:r>
              <a:rPr lang="en-US" dirty="0"/>
              <a:t> Anemometer Excitation</a:t>
            </a:r>
          </a:p>
        </p:txBody>
      </p:sp>
      <p:sp>
        <p:nvSpPr>
          <p:cNvPr id="24" name="Rectangle 23">
            <a:extLst>
              <a:ext uri="{FF2B5EF4-FFF2-40B4-BE49-F238E27FC236}">
                <a16:creationId xmlns:a16="http://schemas.microsoft.com/office/drawing/2014/main" id="{2803F0CD-E74C-6883-AA03-4BDCECB2C316}"/>
              </a:ext>
            </a:extLst>
          </p:cNvPr>
          <p:cNvSpPr/>
          <p:nvPr/>
        </p:nvSpPr>
        <p:spPr>
          <a:xfrm>
            <a:off x="743484" y="1401920"/>
            <a:ext cx="2717563" cy="24098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AA3CA22-F7D1-3E48-6D01-B223522180B1}"/>
              </a:ext>
            </a:extLst>
          </p:cNvPr>
          <p:cNvSpPr/>
          <p:nvPr/>
        </p:nvSpPr>
        <p:spPr>
          <a:xfrm>
            <a:off x="3644088" y="1400910"/>
            <a:ext cx="2717563" cy="24108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30F7A25-2AEC-D099-1B25-606C2A2F8BCD}"/>
              </a:ext>
            </a:extLst>
          </p:cNvPr>
          <p:cNvSpPr/>
          <p:nvPr/>
        </p:nvSpPr>
        <p:spPr>
          <a:xfrm>
            <a:off x="735736" y="3998043"/>
            <a:ext cx="2717563" cy="25433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78C5DD6-CA82-C778-86D4-20D82FE88A3D}"/>
              </a:ext>
            </a:extLst>
          </p:cNvPr>
          <p:cNvSpPr/>
          <p:nvPr/>
        </p:nvSpPr>
        <p:spPr>
          <a:xfrm>
            <a:off x="3643428" y="3998043"/>
            <a:ext cx="2717563" cy="25433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44045AF-D3F0-B504-45B8-01C033FCEBF2}"/>
              </a:ext>
            </a:extLst>
          </p:cNvPr>
          <p:cNvSpPr txBox="1"/>
          <p:nvPr/>
        </p:nvSpPr>
        <p:spPr>
          <a:xfrm>
            <a:off x="7314207" y="6021020"/>
            <a:ext cx="3916457" cy="369332"/>
          </a:xfrm>
          <a:prstGeom prst="rect">
            <a:avLst/>
          </a:prstGeom>
          <a:noFill/>
        </p:spPr>
        <p:txBody>
          <a:bodyPr wrap="none" rtlCol="0">
            <a:spAutoFit/>
          </a:bodyPr>
          <a:lstStyle/>
          <a:p>
            <a:pPr algn="ctr"/>
            <a:r>
              <a:rPr lang="en-US" dirty="0"/>
              <a:t>Pressure and Flow Characterization</a:t>
            </a:r>
          </a:p>
        </p:txBody>
      </p:sp>
      <p:sp>
        <p:nvSpPr>
          <p:cNvPr id="29" name="Rectangle 28">
            <a:extLst>
              <a:ext uri="{FF2B5EF4-FFF2-40B4-BE49-F238E27FC236}">
                <a16:creationId xmlns:a16="http://schemas.microsoft.com/office/drawing/2014/main" id="{5F432EC0-ADE9-6525-D378-733520B31CCA}"/>
              </a:ext>
            </a:extLst>
          </p:cNvPr>
          <p:cNvSpPr/>
          <p:nvPr/>
        </p:nvSpPr>
        <p:spPr>
          <a:xfrm>
            <a:off x="6726041" y="1400910"/>
            <a:ext cx="5092793" cy="51257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ooter Placeholder 29">
            <a:extLst>
              <a:ext uri="{FF2B5EF4-FFF2-40B4-BE49-F238E27FC236}">
                <a16:creationId xmlns:a16="http://schemas.microsoft.com/office/drawing/2014/main" id="{F5A9E25C-DDE2-A2CE-FDA4-13AA81872428}"/>
              </a:ext>
            </a:extLst>
          </p:cNvPr>
          <p:cNvSpPr>
            <a:spLocks noGrp="1"/>
          </p:cNvSpPr>
          <p:nvPr>
            <p:ph type="ftr" sz="quarter" idx="13"/>
          </p:nvPr>
        </p:nvSpPr>
        <p:spPr/>
        <p:txBody>
          <a:bodyPr/>
          <a:lstStyle/>
          <a:p>
            <a:r>
              <a:rPr lang="en-US"/>
              <a:t>2024 AIAA SciTech Forum</a:t>
            </a:r>
          </a:p>
        </p:txBody>
      </p:sp>
    </p:spTree>
    <p:extLst>
      <p:ext uri="{BB962C8B-B14F-4D97-AF65-F5344CB8AC3E}">
        <p14:creationId xmlns:p14="http://schemas.microsoft.com/office/powerpoint/2010/main" val="1475390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3AB80-5665-AF1B-8872-45CB45BF7D0E}"/>
              </a:ext>
            </a:extLst>
          </p:cNvPr>
          <p:cNvSpPr>
            <a:spLocks noGrp="1"/>
          </p:cNvSpPr>
          <p:nvPr>
            <p:ph type="title"/>
          </p:nvPr>
        </p:nvSpPr>
        <p:spPr/>
        <p:txBody>
          <a:bodyPr/>
          <a:lstStyle/>
          <a:p>
            <a:r>
              <a:rPr lang="en-US" dirty="0"/>
              <a:t>Test Campaign, Phase II: Subsystem Level</a:t>
            </a:r>
          </a:p>
        </p:txBody>
      </p:sp>
      <p:sp>
        <p:nvSpPr>
          <p:cNvPr id="4" name="Slide Number Placeholder 3">
            <a:extLst>
              <a:ext uri="{FF2B5EF4-FFF2-40B4-BE49-F238E27FC236}">
                <a16:creationId xmlns:a16="http://schemas.microsoft.com/office/drawing/2014/main" id="{F738BC13-8E60-0507-04D9-9662CE1F3DF4}"/>
              </a:ext>
            </a:extLst>
          </p:cNvPr>
          <p:cNvSpPr>
            <a:spLocks noGrp="1"/>
          </p:cNvSpPr>
          <p:nvPr>
            <p:ph type="sldNum" sz="quarter" idx="12"/>
          </p:nvPr>
        </p:nvSpPr>
        <p:spPr/>
        <p:txBody>
          <a:bodyPr/>
          <a:lstStyle/>
          <a:p>
            <a:pPr>
              <a:defRPr/>
            </a:pPr>
            <a:fld id="{B586D440-F702-449A-AAC2-9ACFF17038B8}" type="slidenum">
              <a:rPr lang="en-US" smtClean="0"/>
              <a:pPr>
                <a:defRPr/>
              </a:pPr>
              <a:t>7</a:t>
            </a:fld>
            <a:endParaRPr lang="en-US"/>
          </a:p>
        </p:txBody>
      </p:sp>
      <p:graphicFrame>
        <p:nvGraphicFramePr>
          <p:cNvPr id="24" name="Diagram 23">
            <a:extLst>
              <a:ext uri="{FF2B5EF4-FFF2-40B4-BE49-F238E27FC236}">
                <a16:creationId xmlns:a16="http://schemas.microsoft.com/office/drawing/2014/main" id="{D5D681AB-2083-B920-835B-2CB8E0A9B022}"/>
              </a:ext>
            </a:extLst>
          </p:cNvPr>
          <p:cNvGraphicFramePr/>
          <p:nvPr>
            <p:extLst>
              <p:ext uri="{D42A27DB-BD31-4B8C-83A1-F6EECF244321}">
                <p14:modId xmlns:p14="http://schemas.microsoft.com/office/powerpoint/2010/main" val="1121562878"/>
              </p:ext>
            </p:extLst>
          </p:nvPr>
        </p:nvGraphicFramePr>
        <p:xfrm>
          <a:off x="336135" y="925070"/>
          <a:ext cx="11382997" cy="5535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Footer Placeholder 24">
            <a:extLst>
              <a:ext uri="{FF2B5EF4-FFF2-40B4-BE49-F238E27FC236}">
                <a16:creationId xmlns:a16="http://schemas.microsoft.com/office/drawing/2014/main" id="{2A43218D-183B-073E-CD24-7C44639686E6}"/>
              </a:ext>
            </a:extLst>
          </p:cNvPr>
          <p:cNvSpPr>
            <a:spLocks noGrp="1"/>
          </p:cNvSpPr>
          <p:nvPr>
            <p:ph type="ftr" sz="quarter" idx="13"/>
          </p:nvPr>
        </p:nvSpPr>
        <p:spPr/>
        <p:txBody>
          <a:bodyPr/>
          <a:lstStyle/>
          <a:p>
            <a:r>
              <a:rPr lang="en-US"/>
              <a:t>2024 AIAA SciTech Forum</a:t>
            </a:r>
          </a:p>
        </p:txBody>
      </p:sp>
    </p:spTree>
    <p:extLst>
      <p:ext uri="{BB962C8B-B14F-4D97-AF65-F5344CB8AC3E}">
        <p14:creationId xmlns:p14="http://schemas.microsoft.com/office/powerpoint/2010/main" val="3273899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3AB80-5665-AF1B-8872-45CB45BF7D0E}"/>
              </a:ext>
            </a:extLst>
          </p:cNvPr>
          <p:cNvSpPr>
            <a:spLocks noGrp="1"/>
          </p:cNvSpPr>
          <p:nvPr>
            <p:ph type="title"/>
          </p:nvPr>
        </p:nvSpPr>
        <p:spPr/>
        <p:txBody>
          <a:bodyPr/>
          <a:lstStyle/>
          <a:p>
            <a:r>
              <a:rPr lang="en-US" dirty="0"/>
              <a:t>Test Campaign, Phase II: Subsystem Level</a:t>
            </a:r>
          </a:p>
        </p:txBody>
      </p:sp>
      <p:sp>
        <p:nvSpPr>
          <p:cNvPr id="4" name="Slide Number Placeholder 3">
            <a:extLst>
              <a:ext uri="{FF2B5EF4-FFF2-40B4-BE49-F238E27FC236}">
                <a16:creationId xmlns:a16="http://schemas.microsoft.com/office/drawing/2014/main" id="{F738BC13-8E60-0507-04D9-9662CE1F3DF4}"/>
              </a:ext>
            </a:extLst>
          </p:cNvPr>
          <p:cNvSpPr>
            <a:spLocks noGrp="1"/>
          </p:cNvSpPr>
          <p:nvPr>
            <p:ph type="sldNum" sz="quarter" idx="12"/>
          </p:nvPr>
        </p:nvSpPr>
        <p:spPr/>
        <p:txBody>
          <a:bodyPr/>
          <a:lstStyle/>
          <a:p>
            <a:pPr>
              <a:defRPr/>
            </a:pPr>
            <a:fld id="{B586D440-F702-449A-AAC2-9ACFF17038B8}" type="slidenum">
              <a:rPr lang="en-US" smtClean="0"/>
              <a:pPr>
                <a:defRPr/>
              </a:pPr>
              <a:t>8</a:t>
            </a:fld>
            <a:endParaRPr lang="en-US"/>
          </a:p>
        </p:txBody>
      </p:sp>
      <p:pic>
        <p:nvPicPr>
          <p:cNvPr id="12" name="Online Media 11" title="LOFTID Gets Pumped Up for Launch">
            <a:hlinkClick r:id="" action="ppaction://media"/>
            <a:extLst>
              <a:ext uri="{FF2B5EF4-FFF2-40B4-BE49-F238E27FC236}">
                <a16:creationId xmlns:a16="http://schemas.microsoft.com/office/drawing/2014/main" id="{7F4EAA59-C364-8F0C-D88C-CA73AC43F171}"/>
              </a:ext>
            </a:extLst>
          </p:cNvPr>
          <p:cNvPicPr>
            <a:picLocks noRot="1" noChangeAspect="1"/>
          </p:cNvPicPr>
          <p:nvPr>
            <a:videoFile r:link="rId1"/>
          </p:nvPr>
        </p:nvPicPr>
        <p:blipFill>
          <a:blip r:embed="rId3"/>
          <a:stretch>
            <a:fillRect/>
          </a:stretch>
        </p:blipFill>
        <p:spPr>
          <a:xfrm>
            <a:off x="2063553" y="1204587"/>
            <a:ext cx="7874026" cy="4448825"/>
          </a:xfrm>
          <a:prstGeom prst="rect">
            <a:avLst/>
          </a:prstGeom>
        </p:spPr>
      </p:pic>
      <p:sp>
        <p:nvSpPr>
          <p:cNvPr id="5" name="TextBox 4">
            <a:extLst>
              <a:ext uri="{FF2B5EF4-FFF2-40B4-BE49-F238E27FC236}">
                <a16:creationId xmlns:a16="http://schemas.microsoft.com/office/drawing/2014/main" id="{CA3F9845-FFBB-8869-5E03-4D58CE6E6BBA}"/>
              </a:ext>
            </a:extLst>
          </p:cNvPr>
          <p:cNvSpPr txBox="1"/>
          <p:nvPr/>
        </p:nvSpPr>
        <p:spPr>
          <a:xfrm>
            <a:off x="3086929" y="5852428"/>
            <a:ext cx="6126805" cy="461665"/>
          </a:xfrm>
          <a:prstGeom prst="rect">
            <a:avLst/>
          </a:prstGeom>
          <a:noFill/>
          <a:ln>
            <a:solidFill>
              <a:srgbClr val="001190"/>
            </a:solidFill>
          </a:ln>
        </p:spPr>
        <p:txBody>
          <a:bodyPr wrap="none" rtlCol="0">
            <a:spAutoFit/>
          </a:bodyPr>
          <a:lstStyle/>
          <a:p>
            <a:r>
              <a:rPr lang="en-US" sz="2400" dirty="0"/>
              <a:t>Inflatable Volume Tori Simulator (IVTS) Test</a:t>
            </a:r>
          </a:p>
        </p:txBody>
      </p:sp>
      <p:sp>
        <p:nvSpPr>
          <p:cNvPr id="7" name="Footer Placeholder 6">
            <a:extLst>
              <a:ext uri="{FF2B5EF4-FFF2-40B4-BE49-F238E27FC236}">
                <a16:creationId xmlns:a16="http://schemas.microsoft.com/office/drawing/2014/main" id="{E7C32FA1-DD22-A245-4FB6-245FA36DD15A}"/>
              </a:ext>
            </a:extLst>
          </p:cNvPr>
          <p:cNvSpPr>
            <a:spLocks noGrp="1"/>
          </p:cNvSpPr>
          <p:nvPr>
            <p:ph type="ftr" sz="quarter" idx="13"/>
          </p:nvPr>
        </p:nvSpPr>
        <p:spPr/>
        <p:txBody>
          <a:bodyPr/>
          <a:lstStyle/>
          <a:p>
            <a:r>
              <a:rPr lang="en-US"/>
              <a:t>2024 AIAA SciTech Forum</a:t>
            </a:r>
          </a:p>
        </p:txBody>
      </p:sp>
    </p:spTree>
    <p:extLst>
      <p:ext uri="{BB962C8B-B14F-4D97-AF65-F5344CB8AC3E}">
        <p14:creationId xmlns:p14="http://schemas.microsoft.com/office/powerpoint/2010/main" val="215844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F0EE-81F2-522A-298E-700A2C2D19C9}"/>
              </a:ext>
            </a:extLst>
          </p:cNvPr>
          <p:cNvSpPr>
            <a:spLocks noGrp="1"/>
          </p:cNvSpPr>
          <p:nvPr>
            <p:ph type="title"/>
          </p:nvPr>
        </p:nvSpPr>
        <p:spPr/>
        <p:txBody>
          <a:bodyPr/>
          <a:lstStyle/>
          <a:p>
            <a:r>
              <a:rPr lang="en-US" dirty="0"/>
              <a:t>Test Campaign, Phase III: Reentry Vehicle (RV) System Level Testing</a:t>
            </a:r>
          </a:p>
        </p:txBody>
      </p:sp>
      <p:sp>
        <p:nvSpPr>
          <p:cNvPr id="4" name="Slide Number Placeholder 3">
            <a:extLst>
              <a:ext uri="{FF2B5EF4-FFF2-40B4-BE49-F238E27FC236}">
                <a16:creationId xmlns:a16="http://schemas.microsoft.com/office/drawing/2014/main" id="{1FFA9AEA-A639-E385-9AAA-A9B1913F7BC4}"/>
              </a:ext>
            </a:extLst>
          </p:cNvPr>
          <p:cNvSpPr>
            <a:spLocks noGrp="1"/>
          </p:cNvSpPr>
          <p:nvPr>
            <p:ph type="sldNum" sz="quarter" idx="12"/>
          </p:nvPr>
        </p:nvSpPr>
        <p:spPr/>
        <p:txBody>
          <a:bodyPr/>
          <a:lstStyle/>
          <a:p>
            <a:pPr>
              <a:defRPr/>
            </a:pPr>
            <a:fld id="{B586D440-F702-449A-AAC2-9ACFF17038B8}" type="slidenum">
              <a:rPr lang="en-US" smtClean="0"/>
              <a:pPr>
                <a:defRPr/>
              </a:pPr>
              <a:t>9</a:t>
            </a:fld>
            <a:endParaRPr lang="en-US"/>
          </a:p>
        </p:txBody>
      </p:sp>
      <p:graphicFrame>
        <p:nvGraphicFramePr>
          <p:cNvPr id="23" name="Diagram 22">
            <a:extLst>
              <a:ext uri="{FF2B5EF4-FFF2-40B4-BE49-F238E27FC236}">
                <a16:creationId xmlns:a16="http://schemas.microsoft.com/office/drawing/2014/main" id="{1DE400D7-5C07-32C8-6C6B-93B89A51A3E7}"/>
              </a:ext>
            </a:extLst>
          </p:cNvPr>
          <p:cNvGraphicFramePr/>
          <p:nvPr>
            <p:extLst>
              <p:ext uri="{D42A27DB-BD31-4B8C-83A1-F6EECF244321}">
                <p14:modId xmlns:p14="http://schemas.microsoft.com/office/powerpoint/2010/main" val="3512110997"/>
              </p:ext>
            </p:extLst>
          </p:nvPr>
        </p:nvGraphicFramePr>
        <p:xfrm>
          <a:off x="-109868" y="1143473"/>
          <a:ext cx="12411736" cy="5409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Group 2">
            <a:extLst>
              <a:ext uri="{FF2B5EF4-FFF2-40B4-BE49-F238E27FC236}">
                <a16:creationId xmlns:a16="http://schemas.microsoft.com/office/drawing/2014/main" id="{42DE6335-DDB6-2AA9-F203-945D8D82D77C}"/>
              </a:ext>
            </a:extLst>
          </p:cNvPr>
          <p:cNvGrpSpPr/>
          <p:nvPr/>
        </p:nvGrpSpPr>
        <p:grpSpPr>
          <a:xfrm rot="5400000">
            <a:off x="9085057" y="3548849"/>
            <a:ext cx="4578457" cy="598973"/>
            <a:chOff x="751409" y="1749943"/>
            <a:chExt cx="2492435" cy="598973"/>
          </a:xfrm>
        </p:grpSpPr>
        <p:sp>
          <p:nvSpPr>
            <p:cNvPr id="5" name="Rectangle 4">
              <a:extLst>
                <a:ext uri="{FF2B5EF4-FFF2-40B4-BE49-F238E27FC236}">
                  <a16:creationId xmlns:a16="http://schemas.microsoft.com/office/drawing/2014/main" id="{DB6228F7-0694-DA06-0CBE-CC20DFB41969}"/>
                </a:ext>
              </a:extLst>
            </p:cNvPr>
            <p:cNvSpPr/>
            <p:nvPr/>
          </p:nvSpPr>
          <p:spPr>
            <a:xfrm>
              <a:off x="751409" y="1749943"/>
              <a:ext cx="2492435" cy="59897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TextBox 5">
              <a:extLst>
                <a:ext uri="{FF2B5EF4-FFF2-40B4-BE49-F238E27FC236}">
                  <a16:creationId xmlns:a16="http://schemas.microsoft.com/office/drawing/2014/main" id="{E181377C-D2F4-42BB-C812-3265C3F27E60}"/>
                </a:ext>
              </a:extLst>
            </p:cNvPr>
            <p:cNvSpPr txBox="1"/>
            <p:nvPr/>
          </p:nvSpPr>
          <p:spPr>
            <a:xfrm>
              <a:off x="751409" y="1749943"/>
              <a:ext cx="2492435" cy="5989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5000"/>
                </a:spcAft>
                <a:buNone/>
              </a:pPr>
              <a:r>
                <a:rPr lang="en-US" sz="2300" dirty="0"/>
                <a:t>Complete System Test (CST)</a:t>
              </a:r>
              <a:endParaRPr lang="en-US" sz="2300" kern="1200" dirty="0"/>
            </a:p>
          </p:txBody>
        </p:sp>
      </p:grpSp>
      <p:sp>
        <p:nvSpPr>
          <p:cNvPr id="7" name="Footer Placeholder 6">
            <a:extLst>
              <a:ext uri="{FF2B5EF4-FFF2-40B4-BE49-F238E27FC236}">
                <a16:creationId xmlns:a16="http://schemas.microsoft.com/office/drawing/2014/main" id="{BD284584-F0B0-CEB1-C511-178D3A4D1BCC}"/>
              </a:ext>
            </a:extLst>
          </p:cNvPr>
          <p:cNvSpPr>
            <a:spLocks noGrp="1"/>
          </p:cNvSpPr>
          <p:nvPr>
            <p:ph type="ftr" sz="quarter" idx="13"/>
          </p:nvPr>
        </p:nvSpPr>
        <p:spPr/>
        <p:txBody>
          <a:bodyPr/>
          <a:lstStyle/>
          <a:p>
            <a:r>
              <a:rPr lang="en-US"/>
              <a:t>2024 AIAA SciTech Forum</a:t>
            </a:r>
          </a:p>
        </p:txBody>
      </p:sp>
    </p:spTree>
    <p:extLst>
      <p:ext uri="{BB962C8B-B14F-4D97-AF65-F5344CB8AC3E}">
        <p14:creationId xmlns:p14="http://schemas.microsoft.com/office/powerpoint/2010/main" val="2139730221"/>
      </p:ext>
    </p:extLst>
  </p:cSld>
  <p:clrMapOvr>
    <a:masterClrMapping/>
  </p:clrMapOvr>
</p:sld>
</file>

<file path=ppt/theme/theme1.xml><?xml version="1.0" encoding="utf-8"?>
<a:theme xmlns:a="http://schemas.openxmlformats.org/drawingml/2006/main" name="LOFTID 202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LOFTID 2023" id="{09D7CB94-AEF1-4686-AC78-10BDB95F7B6C}" vid="{246EA7CD-5737-44C4-9255-68F486A30C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900e117-17a0-4b24-9e47-511ef1d02c43" xsi:nil="true"/>
    <Owner xmlns="7d583c83-7f40-41e3-9f74-efc4f9579d08" xsi:nil="true"/>
    <lcf76f155ced4ddcb4097134ff3c332f xmlns="c089bf71-4dbf-4ec8-8c7e-5b212bb6c499">
      <Terms xmlns="http://schemas.microsoft.com/office/infopath/2007/PartnerControls"/>
    </lcf76f155ced4ddcb4097134ff3c332f>
    <Summary xmlns="7d583c83-7f40-41e3-9f74-efc4f9579d08" xsi:nil="true"/>
    <Handle xmlns="7d583c83-7f40-41e3-9f74-efc4f9579d08" xsi:nil="true"/>
    <Data_x0020_Classification xmlns="7d583c83-7f40-41e3-9f74-efc4f9579d08" xsi:nil="true"/>
    <Original_x0020_Filename xmlns="7d583c83-7f40-41e3-9f74-efc4f9579d08" xsi:nil="true"/>
    <Creation_x0020_Date xmlns="7d583c83-7f40-41e3-9f74-efc4f9579d08" xsi:nil="true"/>
    <Corporate_x0020_Author xmlns="7d583c83-7f40-41e3-9f74-efc4f9579d0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6D79DDD8C8D6B46A5368B12FACE2BDC" ma:contentTypeVersion="20" ma:contentTypeDescription="Create a new document." ma:contentTypeScope="" ma:versionID="ca8165e7ba92325934bfa012dbe0c974">
  <xsd:schema xmlns:xsd="http://www.w3.org/2001/XMLSchema" xmlns:xs="http://www.w3.org/2001/XMLSchema" xmlns:p="http://schemas.microsoft.com/office/2006/metadata/properties" xmlns:ns2="7d583c83-7f40-41e3-9f74-efc4f9579d08" xmlns:ns3="c089bf71-4dbf-4ec8-8c7e-5b212bb6c499" xmlns:ns4="d900e117-17a0-4b24-9e47-511ef1d02c43" targetNamespace="http://schemas.microsoft.com/office/2006/metadata/properties" ma:root="true" ma:fieldsID="ce91757fa1e570a1ff3c98d4486a2352" ns2:_="" ns3:_="" ns4:_="">
    <xsd:import namespace="7d583c83-7f40-41e3-9f74-efc4f9579d08"/>
    <xsd:import namespace="c089bf71-4dbf-4ec8-8c7e-5b212bb6c499"/>
    <xsd:import namespace="d900e117-17a0-4b24-9e47-511ef1d02c43"/>
    <xsd:element name="properties">
      <xsd:complexType>
        <xsd:sequence>
          <xsd:element name="documentManagement">
            <xsd:complexType>
              <xsd:all>
                <xsd:element ref="ns2:Owner" minOccurs="0"/>
                <xsd:element ref="ns2:Data_x0020_Classification" minOccurs="0"/>
                <xsd:element ref="ns2:Handle" minOccurs="0"/>
                <xsd:element ref="ns2:Original_x0020_Filename" minOccurs="0"/>
                <xsd:element ref="ns2:Corporate_x0020_Author" minOccurs="0"/>
                <xsd:element ref="ns2:Creation_x0020_Date" minOccurs="0"/>
                <xsd:element ref="ns2:Summary"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LengthInSeconds" minOccurs="0"/>
                <xsd:element ref="ns3:MediaServiceObjectDetectorVersions" minOccurs="0"/>
                <xsd:element ref="ns3:lcf76f155ced4ddcb4097134ff3c332f" minOccurs="0"/>
                <xsd:element ref="ns4: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583c83-7f40-41e3-9f74-efc4f9579d08" elementFormDefault="qualified">
    <xsd:import namespace="http://schemas.microsoft.com/office/2006/documentManagement/types"/>
    <xsd:import namespace="http://schemas.microsoft.com/office/infopath/2007/PartnerControls"/>
    <xsd:element name="Owner" ma:index="8" nillable="true" ma:displayName="Owner" ma:internalName="Owner">
      <xsd:simpleType>
        <xsd:restriction base="dms:Text">
          <xsd:maxLength value="255"/>
        </xsd:restriction>
      </xsd:simpleType>
    </xsd:element>
    <xsd:element name="Data_x0020_Classification" ma:index="9" nillable="true" ma:displayName="Data Classification" ma:internalName="Data_x0020_Classification">
      <xsd:simpleType>
        <xsd:restriction base="dms:Text">
          <xsd:maxLength value="255"/>
        </xsd:restriction>
      </xsd:simpleType>
    </xsd:element>
    <xsd:element name="Handle" ma:index="10" nillable="true" ma:displayName="Handle" ma:internalName="Handle">
      <xsd:simpleType>
        <xsd:restriction base="dms:Text">
          <xsd:maxLength value="255"/>
        </xsd:restriction>
      </xsd:simpleType>
    </xsd:element>
    <xsd:element name="Original_x0020_Filename" ma:index="11" nillable="true" ma:displayName="Original Filename" ma:internalName="Original_x0020_Filename">
      <xsd:simpleType>
        <xsd:restriction base="dms:Text">
          <xsd:maxLength value="255"/>
        </xsd:restriction>
      </xsd:simpleType>
    </xsd:element>
    <xsd:element name="Corporate_x0020_Author" ma:index="12" nillable="true" ma:displayName="Corporate Author" ma:internalName="Corporate_x0020_Author">
      <xsd:simpleType>
        <xsd:restriction base="dms:Text">
          <xsd:maxLength value="255"/>
        </xsd:restriction>
      </xsd:simpleType>
    </xsd:element>
    <xsd:element name="Creation_x0020_Date" ma:index="13" nillable="true" ma:displayName="Creation Date" ma:format="DateOnly" ma:internalName="Creation_x0020_Date">
      <xsd:simpleType>
        <xsd:restriction base="dms:DateTime"/>
      </xsd:simpleType>
    </xsd:element>
    <xsd:element name="Summary" ma:index="15" nillable="true" ma:displayName="Summary" ma:internalName="Summary">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089bf71-4dbf-4ec8-8c7e-5b212bb6c499"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CR" ma:index="2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eb9181c2-88af-4506-b8b1-ae7119edf5df}" ma:internalName="TaxCatchAll" ma:showField="CatchAllData" ma:web="0677275b-f6ef-4cde-9136-f0ba6d77c1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A47F33-9D99-4BD1-9C59-56192B233231}">
  <ds:schemaRefs>
    <ds:schemaRef ds:uri="http://schemas.microsoft.com/office/2006/documentManagement/types"/>
    <ds:schemaRef ds:uri="http://schemas.microsoft.com/office/2006/metadata/properties"/>
    <ds:schemaRef ds:uri="http://purl.org/dc/terms/"/>
    <ds:schemaRef ds:uri="http://purl.org/dc/dcmitype/"/>
    <ds:schemaRef ds:uri="http://schemas.microsoft.com/office/infopath/2007/PartnerControls"/>
    <ds:schemaRef ds:uri="c089bf71-4dbf-4ec8-8c7e-5b212bb6c499"/>
    <ds:schemaRef ds:uri="7d583c83-7f40-41e3-9f74-efc4f9579d08"/>
    <ds:schemaRef ds:uri="http://purl.org/dc/elements/1.1/"/>
    <ds:schemaRef ds:uri="http://schemas.openxmlformats.org/package/2006/metadata/core-properties"/>
    <ds:schemaRef ds:uri="d900e117-17a0-4b24-9e47-511ef1d02c43"/>
    <ds:schemaRef ds:uri="http://www.w3.org/XML/1998/namespace"/>
  </ds:schemaRefs>
</ds:datastoreItem>
</file>

<file path=customXml/itemProps2.xml><?xml version="1.0" encoding="utf-8"?>
<ds:datastoreItem xmlns:ds="http://schemas.openxmlformats.org/officeDocument/2006/customXml" ds:itemID="{4B626E63-9949-459E-A8B5-D9966FFA3C8E}">
  <ds:schemaRefs>
    <ds:schemaRef ds:uri="7d583c83-7f40-41e3-9f74-efc4f9579d08"/>
    <ds:schemaRef ds:uri="c089bf71-4dbf-4ec8-8c7e-5b212bb6c499"/>
    <ds:schemaRef ds:uri="d900e117-17a0-4b24-9e47-511ef1d02c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E33122C-DB5D-4136-BABC-54C866AE4BF9}">
  <ds:schemaRefs>
    <ds:schemaRef ds:uri="http://schemas.microsoft.com/sharepoint/v3/contenttype/fo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LOFTID 2023</Template>
  <TotalTime>8949</TotalTime>
  <Words>562</Words>
  <Application>Microsoft Office PowerPoint</Application>
  <PresentationFormat>Widescreen</PresentationFormat>
  <Paragraphs>106</Paragraphs>
  <Slides>13</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Courier New</vt:lpstr>
      <vt:lpstr>Helvetica</vt:lpstr>
      <vt:lpstr>Wingdings</vt:lpstr>
      <vt:lpstr>LOFTID 2023</vt:lpstr>
      <vt:lpstr>Hillary Blakeley, RJ Bodkin, and Anjie Emmett  NASA Langley Research Center </vt:lpstr>
      <vt:lpstr>HIAD</vt:lpstr>
      <vt:lpstr>LOFTID</vt:lpstr>
      <vt:lpstr>Inflation System Schematic</vt:lpstr>
      <vt:lpstr>IRVE-3 vs LOFTID Structures</vt:lpstr>
      <vt:lpstr>Test Campaign, Phase I: Component Level</vt:lpstr>
      <vt:lpstr>Test Campaign, Phase II: Subsystem Level</vt:lpstr>
      <vt:lpstr>Test Campaign, Phase II: Subsystem Level</vt:lpstr>
      <vt:lpstr>Test Campaign, Phase III: Reentry Vehicle (RV) System Level Testing</vt:lpstr>
      <vt:lpstr>Inflation System Flight Performance</vt:lpstr>
      <vt:lpstr>Inflation System Flight Data</vt:lpstr>
      <vt:lpstr>Test Campaign Summary Take 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AIAA SciTech 2024 Presentation</dc:title>
  <dc:creator>DiNonno, John M (LARC-D202)</dc:creator>
  <cp:lastModifiedBy>Blakeley, Hillary (LARC-D202)</cp:lastModifiedBy>
  <cp:revision>54</cp:revision>
  <dcterms:created xsi:type="dcterms:W3CDTF">2023-05-31T14:55:46Z</dcterms:created>
  <dcterms:modified xsi:type="dcterms:W3CDTF">2024-01-05T20:04:49Z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0x01010086D79DDD8C8D6B46A5368B12FACE2BDC</vt:lpwstr>
  </property>
  <property fmtid="{D5CDD505-2E9C-101B-9397-08002B2CF9AE}" pid="3" name="MediaServiceImageTags">
    <vt:lpwstr/>
  </property>
</Properties>
</file>