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9" r:id="rId5"/>
    <p:sldId id="1841" r:id="rId6"/>
    <p:sldId id="1831" r:id="rId7"/>
    <p:sldId id="1843" r:id="rId8"/>
    <p:sldId id="1842" r:id="rId9"/>
    <p:sldId id="514" r:id="rId10"/>
    <p:sldId id="515" r:id="rId11"/>
    <p:sldId id="1832" r:id="rId12"/>
    <p:sldId id="521" r:id="rId13"/>
    <p:sldId id="518" r:id="rId14"/>
    <p:sldId id="522" r:id="rId15"/>
    <p:sldId id="1835" r:id="rId16"/>
    <p:sldId id="1834" r:id="rId17"/>
    <p:sldId id="1833" r:id="rId18"/>
    <p:sldId id="1840" r:id="rId19"/>
    <p:sldId id="1836" r:id="rId20"/>
    <p:sldId id="1837" r:id="rId21"/>
    <p:sldId id="523" r:id="rId22"/>
    <p:sldId id="1839" r:id="rId23"/>
    <p:sldId id="1838" r:id="rId2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8">
          <p15:clr>
            <a:srgbClr val="A4A3A4"/>
          </p15:clr>
        </p15:guide>
        <p15:guide id="2" pos="545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re, Keegan R. (GSFC-5820)" initials="M(" lastIdx="6" clrIdx="0">
    <p:extLst>
      <p:ext uri="{19B8F6BF-5375-455C-9EA6-DF929625EA0E}">
        <p15:presenceInfo xmlns:p15="http://schemas.microsoft.com/office/powerpoint/2012/main" userId="S::krmoore2@ndc.nasa.gov::98921b2f-d1fa-4585-9e58-de5b5570eb80" providerId="AD"/>
      </p:ext>
    </p:extLst>
  </p:cmAuthor>
  <p:cmAuthor id="2" name="Young, Romae P. (GSFC-1010)" initials="YRP(1" lastIdx="61" clrIdx="1">
    <p:extLst>
      <p:ext uri="{19B8F6BF-5375-455C-9EA6-DF929625EA0E}">
        <p15:presenceInfo xmlns:p15="http://schemas.microsoft.com/office/powerpoint/2012/main" userId="S::rpyoung2@ndc.nasa.gov::9c68cf73-9a05-41f4-b19b-91a0ed4beb2b" providerId="AD"/>
      </p:ext>
    </p:extLst>
  </p:cmAuthor>
  <p:cmAuthor id="3" name="Steven" initials="S" lastIdx="27" clrIdx="2">
    <p:extLst>
      <p:ext uri="{19B8F6BF-5375-455C-9EA6-DF929625EA0E}">
        <p15:presenceInfo xmlns:p15="http://schemas.microsoft.com/office/powerpoint/2012/main" userId="S::sphughe1@ndc.nasa.gov::acedc787-05c3-4828-a87c-6e2cb4ba41f5" providerId="AD"/>
      </p:ext>
    </p:extLst>
  </p:cmAuthor>
  <p:cmAuthor id="4" name="Lue, Yvonne Y. (GSFC-5820)" initials="L(" lastIdx="8" clrIdx="3">
    <p:extLst>
      <p:ext uri="{19B8F6BF-5375-455C-9EA6-DF929625EA0E}">
        <p15:presenceInfo xmlns:p15="http://schemas.microsoft.com/office/powerpoint/2012/main" userId="S::ylue@ndc.nasa.gov::0a54979e-983d-4997-9f36-0a1b38a06a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DA800A"/>
    <a:srgbClr val="704001"/>
    <a:srgbClr val="A3954B"/>
    <a:srgbClr val="DCC335"/>
    <a:srgbClr val="DCB562"/>
    <a:srgbClr val="F5CA6E"/>
    <a:srgbClr val="465E06"/>
    <a:srgbClr val="0F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69964E-9A8F-4133-B183-84F623650FD6}" v="395" dt="2024-01-12T20:17:57.3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6" autoAdjust="0"/>
    <p:restoredTop sz="94598" autoAdjust="0"/>
  </p:normalViewPr>
  <p:slideViewPr>
    <p:cSldViewPr snapToGrid="0">
      <p:cViewPr varScale="1">
        <p:scale>
          <a:sx n="194" d="100"/>
          <a:sy n="194" d="100"/>
        </p:scale>
        <p:origin x="150" y="300"/>
      </p:cViewPr>
      <p:guideLst>
        <p:guide orient="horz" pos="3128"/>
        <p:guide pos="54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Landau" userId="4f81ebb1-ad07-40b3-915b-1d472611465e" providerId="ADAL" clId="{671212CC-AEDA-4215-AA04-E3ABB8033C36}"/>
    <pc:docChg chg="undo redo custSel addSld delSld modSld sldOrd">
      <pc:chgData name="Richard Landau" userId="4f81ebb1-ad07-40b3-915b-1d472611465e" providerId="ADAL" clId="{671212CC-AEDA-4215-AA04-E3ABB8033C36}" dt="2024-01-08T22:26:28.434" v="5780" actId="20577"/>
      <pc:docMkLst>
        <pc:docMk/>
      </pc:docMkLst>
      <pc:sldChg chg="modSp mod">
        <pc:chgData name="Richard Landau" userId="4f81ebb1-ad07-40b3-915b-1d472611465e" providerId="ADAL" clId="{671212CC-AEDA-4215-AA04-E3ABB8033C36}" dt="2024-01-08T14:29:19.061" v="789" actId="20577"/>
        <pc:sldMkLst>
          <pc:docMk/>
          <pc:sldMk cId="0" sldId="259"/>
        </pc:sldMkLst>
        <pc:spChg chg="mod">
          <ac:chgData name="Richard Landau" userId="4f81ebb1-ad07-40b3-915b-1d472611465e" providerId="ADAL" clId="{671212CC-AEDA-4215-AA04-E3ABB8033C36}" dt="2024-01-08T14:29:19.061" v="789" actId="20577"/>
          <ac:spMkLst>
            <pc:docMk/>
            <pc:sldMk cId="0" sldId="259"/>
            <ac:spMk id="22587" creationId="{9CA79352-F8A2-42E6-9FD6-DB196E724BB7}"/>
          </ac:spMkLst>
        </pc:spChg>
      </pc:sldChg>
      <pc:sldChg chg="modSp mod">
        <pc:chgData name="Richard Landau" userId="4f81ebb1-ad07-40b3-915b-1d472611465e" providerId="ADAL" clId="{671212CC-AEDA-4215-AA04-E3ABB8033C36}" dt="2024-01-08T22:13:39.971" v="5461" actId="2710"/>
        <pc:sldMkLst>
          <pc:docMk/>
          <pc:sldMk cId="2302940388" sldId="515"/>
        </pc:sldMkLst>
        <pc:spChg chg="mod">
          <ac:chgData name="Richard Landau" userId="4f81ebb1-ad07-40b3-915b-1d472611465e" providerId="ADAL" clId="{671212CC-AEDA-4215-AA04-E3ABB8033C36}" dt="2024-01-08T22:13:39.971" v="5461" actId="2710"/>
          <ac:spMkLst>
            <pc:docMk/>
            <pc:sldMk cId="2302940388" sldId="515"/>
            <ac:spMk id="3" creationId="{0B2587F0-54C1-C53A-EFCA-CA9907AF6A36}"/>
          </ac:spMkLst>
        </pc:spChg>
      </pc:sldChg>
      <pc:sldChg chg="del">
        <pc:chgData name="Richard Landau" userId="4f81ebb1-ad07-40b3-915b-1d472611465e" providerId="ADAL" clId="{671212CC-AEDA-4215-AA04-E3ABB8033C36}" dt="2024-01-08T22:15:00.486" v="5463" actId="47"/>
        <pc:sldMkLst>
          <pc:docMk/>
          <pc:sldMk cId="2558443940" sldId="517"/>
        </pc:sldMkLst>
      </pc:sldChg>
      <pc:sldChg chg="addSp delSp modSp mod">
        <pc:chgData name="Richard Landau" userId="4f81ebb1-ad07-40b3-915b-1d472611465e" providerId="ADAL" clId="{671212CC-AEDA-4215-AA04-E3ABB8033C36}" dt="2024-01-08T22:00:39.955" v="4394" actId="1076"/>
        <pc:sldMkLst>
          <pc:docMk/>
          <pc:sldMk cId="716912552" sldId="518"/>
        </pc:sldMkLst>
        <pc:spChg chg="mod">
          <ac:chgData name="Richard Landau" userId="4f81ebb1-ad07-40b3-915b-1d472611465e" providerId="ADAL" clId="{671212CC-AEDA-4215-AA04-E3ABB8033C36}" dt="2024-01-08T19:20:27.541" v="2783" actId="20577"/>
          <ac:spMkLst>
            <pc:docMk/>
            <pc:sldMk cId="716912552" sldId="518"/>
            <ac:spMk id="2" creationId="{87C91695-640C-8596-62D3-A067A500F76B}"/>
          </ac:spMkLst>
        </pc:spChg>
        <pc:spChg chg="mod">
          <ac:chgData name="Richard Landau" userId="4f81ebb1-ad07-40b3-915b-1d472611465e" providerId="ADAL" clId="{671212CC-AEDA-4215-AA04-E3ABB8033C36}" dt="2024-01-08T22:00:28.546" v="4389" actId="20577"/>
          <ac:spMkLst>
            <pc:docMk/>
            <pc:sldMk cId="716912552" sldId="518"/>
            <ac:spMk id="3" creationId="{000A3F6A-1CF3-931C-B4A1-FA34777692AB}"/>
          </ac:spMkLst>
        </pc:spChg>
        <pc:spChg chg="mod">
          <ac:chgData name="Richard Landau" userId="4f81ebb1-ad07-40b3-915b-1d472611465e" providerId="ADAL" clId="{671212CC-AEDA-4215-AA04-E3ABB8033C36}" dt="2024-01-08T16:17:15.104" v="1354" actId="20577"/>
          <ac:spMkLst>
            <pc:docMk/>
            <pc:sldMk cId="716912552" sldId="518"/>
            <ac:spMk id="6" creationId="{2903A84A-8039-CC73-6631-10CCD91E2636}"/>
          </ac:spMkLst>
        </pc:spChg>
        <pc:spChg chg="mod">
          <ac:chgData name="Richard Landau" userId="4f81ebb1-ad07-40b3-915b-1d472611465e" providerId="ADAL" clId="{671212CC-AEDA-4215-AA04-E3ABB8033C36}" dt="2024-01-08T16:16:12.774" v="1334" actId="1035"/>
          <ac:spMkLst>
            <pc:docMk/>
            <pc:sldMk cId="716912552" sldId="518"/>
            <ac:spMk id="7" creationId="{90FB4458-D20A-D8C9-8E88-450DE273E395}"/>
          </ac:spMkLst>
        </pc:spChg>
        <pc:spChg chg="mod">
          <ac:chgData name="Richard Landau" userId="4f81ebb1-ad07-40b3-915b-1d472611465e" providerId="ADAL" clId="{671212CC-AEDA-4215-AA04-E3ABB8033C36}" dt="2024-01-08T16:16:12.774" v="1334" actId="1035"/>
          <ac:spMkLst>
            <pc:docMk/>
            <pc:sldMk cId="716912552" sldId="518"/>
            <ac:spMk id="8" creationId="{3D719D01-C1BE-CE10-50EE-2008831EAC33}"/>
          </ac:spMkLst>
        </pc:spChg>
        <pc:spChg chg="mod">
          <ac:chgData name="Richard Landau" userId="4f81ebb1-ad07-40b3-915b-1d472611465e" providerId="ADAL" clId="{671212CC-AEDA-4215-AA04-E3ABB8033C36}" dt="2024-01-08T16:16:12.774" v="1334" actId="1035"/>
          <ac:spMkLst>
            <pc:docMk/>
            <pc:sldMk cId="716912552" sldId="518"/>
            <ac:spMk id="9" creationId="{F3796C76-3842-D1A9-0137-E5267A81092F}"/>
          </ac:spMkLst>
        </pc:spChg>
        <pc:spChg chg="mod">
          <ac:chgData name="Richard Landau" userId="4f81ebb1-ad07-40b3-915b-1d472611465e" providerId="ADAL" clId="{671212CC-AEDA-4215-AA04-E3ABB8033C36}" dt="2024-01-08T16:16:12.774" v="1334" actId="1035"/>
          <ac:spMkLst>
            <pc:docMk/>
            <pc:sldMk cId="716912552" sldId="518"/>
            <ac:spMk id="10" creationId="{08A77C93-1D2D-F87F-D7F5-8F5478F288CC}"/>
          </ac:spMkLst>
        </pc:spChg>
        <pc:spChg chg="mod">
          <ac:chgData name="Richard Landau" userId="4f81ebb1-ad07-40b3-915b-1d472611465e" providerId="ADAL" clId="{671212CC-AEDA-4215-AA04-E3ABB8033C36}" dt="2024-01-08T16:16:12.774" v="1334" actId="1035"/>
          <ac:spMkLst>
            <pc:docMk/>
            <pc:sldMk cId="716912552" sldId="518"/>
            <ac:spMk id="11" creationId="{00EE1618-864E-420C-A408-41CCF28E6F4D}"/>
          </ac:spMkLst>
        </pc:spChg>
        <pc:spChg chg="mod">
          <ac:chgData name="Richard Landau" userId="4f81ebb1-ad07-40b3-915b-1d472611465e" providerId="ADAL" clId="{671212CC-AEDA-4215-AA04-E3ABB8033C36}" dt="2024-01-08T16:16:12.774" v="1334" actId="1035"/>
          <ac:spMkLst>
            <pc:docMk/>
            <pc:sldMk cId="716912552" sldId="518"/>
            <ac:spMk id="12" creationId="{2848B731-4F3E-8BD7-75D0-3ECAAF6B4F05}"/>
          </ac:spMkLst>
        </pc:spChg>
        <pc:spChg chg="del mod">
          <ac:chgData name="Richard Landau" userId="4f81ebb1-ad07-40b3-915b-1d472611465e" providerId="ADAL" clId="{671212CC-AEDA-4215-AA04-E3ABB8033C36}" dt="2024-01-08T16:24:41.438" v="1438" actId="478"/>
          <ac:spMkLst>
            <pc:docMk/>
            <pc:sldMk cId="716912552" sldId="518"/>
            <ac:spMk id="13" creationId="{0E952B01-4850-6DBD-8EE5-4C79D36D511A}"/>
          </ac:spMkLst>
        </pc:spChg>
        <pc:spChg chg="del mod">
          <ac:chgData name="Richard Landau" userId="4f81ebb1-ad07-40b3-915b-1d472611465e" providerId="ADAL" clId="{671212CC-AEDA-4215-AA04-E3ABB8033C36}" dt="2024-01-08T16:25:59.430" v="1468" actId="478"/>
          <ac:spMkLst>
            <pc:docMk/>
            <pc:sldMk cId="716912552" sldId="518"/>
            <ac:spMk id="14" creationId="{C1E570A9-16D1-5E74-5A29-4B53AE9395A6}"/>
          </ac:spMkLst>
        </pc:spChg>
        <pc:spChg chg="add del mod">
          <ac:chgData name="Richard Landau" userId="4f81ebb1-ad07-40b3-915b-1d472611465e" providerId="ADAL" clId="{671212CC-AEDA-4215-AA04-E3ABB8033C36}" dt="2024-01-08T16:16:12.348" v="1333"/>
          <ac:spMkLst>
            <pc:docMk/>
            <pc:sldMk cId="716912552" sldId="518"/>
            <ac:spMk id="15" creationId="{E6823E62-75EF-EC90-D6AE-B248D2C45E45}"/>
          </ac:spMkLst>
        </pc:spChg>
        <pc:spChg chg="add mod">
          <ac:chgData name="Richard Landau" userId="4f81ebb1-ad07-40b3-915b-1d472611465e" providerId="ADAL" clId="{671212CC-AEDA-4215-AA04-E3ABB8033C36}" dt="2024-01-08T21:38:16.528" v="3611" actId="122"/>
          <ac:spMkLst>
            <pc:docMk/>
            <pc:sldMk cId="716912552" sldId="518"/>
            <ac:spMk id="16" creationId="{13B043E2-443B-1AD7-4524-F1D0EADBCD13}"/>
          </ac:spMkLst>
        </pc:spChg>
        <pc:spChg chg="add mod">
          <ac:chgData name="Richard Landau" userId="4f81ebb1-ad07-40b3-915b-1d472611465e" providerId="ADAL" clId="{671212CC-AEDA-4215-AA04-E3ABB8033C36}" dt="2024-01-08T16:25:38.924" v="1464" actId="207"/>
          <ac:spMkLst>
            <pc:docMk/>
            <pc:sldMk cId="716912552" sldId="518"/>
            <ac:spMk id="17" creationId="{BD93AC67-A0E2-6246-131C-A2167A561784}"/>
          </ac:spMkLst>
        </pc:spChg>
        <pc:spChg chg="add mod">
          <ac:chgData name="Richard Landau" userId="4f81ebb1-ad07-40b3-915b-1d472611465e" providerId="ADAL" clId="{671212CC-AEDA-4215-AA04-E3ABB8033C36}" dt="2024-01-08T16:25:29.254" v="1463" actId="207"/>
          <ac:spMkLst>
            <pc:docMk/>
            <pc:sldMk cId="716912552" sldId="518"/>
            <ac:spMk id="18" creationId="{B1D2C4AB-F939-19D7-1B12-E24E4C59B355}"/>
          </ac:spMkLst>
        </pc:spChg>
        <pc:spChg chg="add mod">
          <ac:chgData name="Richard Landau" userId="4f81ebb1-ad07-40b3-915b-1d472611465e" providerId="ADAL" clId="{671212CC-AEDA-4215-AA04-E3ABB8033C36}" dt="2024-01-08T16:25:29.254" v="1463" actId="207"/>
          <ac:spMkLst>
            <pc:docMk/>
            <pc:sldMk cId="716912552" sldId="518"/>
            <ac:spMk id="19" creationId="{664781BD-3764-E58D-B066-C68B6129F15D}"/>
          </ac:spMkLst>
        </pc:spChg>
        <pc:spChg chg="mod">
          <ac:chgData name="Richard Landau" userId="4f81ebb1-ad07-40b3-915b-1d472611465e" providerId="ADAL" clId="{671212CC-AEDA-4215-AA04-E3ABB8033C36}" dt="2024-01-08T22:00:35.547" v="4392" actId="1076"/>
          <ac:spMkLst>
            <pc:docMk/>
            <pc:sldMk cId="716912552" sldId="518"/>
            <ac:spMk id="22" creationId="{C36D5663-460C-F651-7F9A-C146A00D9AF1}"/>
          </ac:spMkLst>
        </pc:spChg>
        <pc:spChg chg="mod">
          <ac:chgData name="Richard Landau" userId="4f81ebb1-ad07-40b3-915b-1d472611465e" providerId="ADAL" clId="{671212CC-AEDA-4215-AA04-E3ABB8033C36}" dt="2024-01-08T16:25:48.182" v="1466" actId="207"/>
          <ac:spMkLst>
            <pc:docMk/>
            <pc:sldMk cId="716912552" sldId="518"/>
            <ac:spMk id="23" creationId="{B12BF236-D473-7DFD-44D6-A913E5132447}"/>
          </ac:spMkLst>
        </pc:spChg>
        <pc:spChg chg="mod">
          <ac:chgData name="Richard Landau" userId="4f81ebb1-ad07-40b3-915b-1d472611465e" providerId="ADAL" clId="{671212CC-AEDA-4215-AA04-E3ABB8033C36}" dt="2024-01-08T16:25:52.648" v="1467" actId="207"/>
          <ac:spMkLst>
            <pc:docMk/>
            <pc:sldMk cId="716912552" sldId="518"/>
            <ac:spMk id="24" creationId="{1FCCF4B3-15BD-6883-AD5E-A2480B8DE200}"/>
          </ac:spMkLst>
        </pc:spChg>
        <pc:spChg chg="mod">
          <ac:chgData name="Richard Landau" userId="4f81ebb1-ad07-40b3-915b-1d472611465e" providerId="ADAL" clId="{671212CC-AEDA-4215-AA04-E3ABB8033C36}" dt="2024-01-08T16:25:44.097" v="1465" actId="207"/>
          <ac:spMkLst>
            <pc:docMk/>
            <pc:sldMk cId="716912552" sldId="518"/>
            <ac:spMk id="25" creationId="{C5B078F2-3895-A3F8-9A44-E245E79E3130}"/>
          </ac:spMkLst>
        </pc:spChg>
        <pc:grpChg chg="add mod">
          <ac:chgData name="Richard Landau" userId="4f81ebb1-ad07-40b3-915b-1d472611465e" providerId="ADAL" clId="{671212CC-AEDA-4215-AA04-E3ABB8033C36}" dt="2024-01-08T22:00:39.955" v="4394" actId="1076"/>
          <ac:grpSpMkLst>
            <pc:docMk/>
            <pc:sldMk cId="716912552" sldId="518"/>
            <ac:grpSpMk id="20" creationId="{321D8F28-4F0D-BD35-EEE0-49FD7700BBE4}"/>
          </ac:grpSpMkLst>
        </pc:grpChg>
        <pc:grpChg chg="add mod">
          <ac:chgData name="Richard Landau" userId="4f81ebb1-ad07-40b3-915b-1d472611465e" providerId="ADAL" clId="{671212CC-AEDA-4215-AA04-E3ABB8033C36}" dt="2024-01-08T22:00:38.533" v="4393" actId="1076"/>
          <ac:grpSpMkLst>
            <pc:docMk/>
            <pc:sldMk cId="716912552" sldId="518"/>
            <ac:grpSpMk id="21" creationId="{7A50E8CD-69CA-F4B5-60AE-6B596429467F}"/>
          </ac:grpSpMkLst>
        </pc:grpChg>
      </pc:sldChg>
      <pc:sldChg chg="del">
        <pc:chgData name="Richard Landau" userId="4f81ebb1-ad07-40b3-915b-1d472611465e" providerId="ADAL" clId="{671212CC-AEDA-4215-AA04-E3ABB8033C36}" dt="2024-01-08T18:11:19.626" v="2259" actId="47"/>
        <pc:sldMkLst>
          <pc:docMk/>
          <pc:sldMk cId="2609073522" sldId="519"/>
        </pc:sldMkLst>
      </pc:sldChg>
      <pc:sldChg chg="addSp delSp modSp mod ord">
        <pc:chgData name="Richard Landau" userId="4f81ebb1-ad07-40b3-915b-1d472611465e" providerId="ADAL" clId="{671212CC-AEDA-4215-AA04-E3ABB8033C36}" dt="2024-01-08T22:14:00.602" v="5462" actId="1076"/>
        <pc:sldMkLst>
          <pc:docMk/>
          <pc:sldMk cId="1774177755" sldId="521"/>
        </pc:sldMkLst>
        <pc:spChg chg="mod">
          <ac:chgData name="Richard Landau" userId="4f81ebb1-ad07-40b3-915b-1d472611465e" providerId="ADAL" clId="{671212CC-AEDA-4215-AA04-E3ABB8033C36}" dt="2024-01-08T18:12:09.057" v="2294" actId="20577"/>
          <ac:spMkLst>
            <pc:docMk/>
            <pc:sldMk cId="1774177755" sldId="521"/>
            <ac:spMk id="2" creationId="{B13504CB-C306-17DB-83FD-ABDBA6E9564C}"/>
          </ac:spMkLst>
        </pc:spChg>
        <pc:spChg chg="mod">
          <ac:chgData name="Richard Landau" userId="4f81ebb1-ad07-40b3-915b-1d472611465e" providerId="ADAL" clId="{671212CC-AEDA-4215-AA04-E3ABB8033C36}" dt="2024-01-08T19:14:48.297" v="2755" actId="1036"/>
          <ac:spMkLst>
            <pc:docMk/>
            <pc:sldMk cId="1774177755" sldId="521"/>
            <ac:spMk id="3" creationId="{C65A33D7-6CA3-3085-E2CD-D16000F63558}"/>
          </ac:spMkLst>
        </pc:spChg>
        <pc:spChg chg="del">
          <ac:chgData name="Richard Landau" userId="4f81ebb1-ad07-40b3-915b-1d472611465e" providerId="ADAL" clId="{671212CC-AEDA-4215-AA04-E3ABB8033C36}" dt="2024-01-08T18:12:57.850" v="2297" actId="478"/>
          <ac:spMkLst>
            <pc:docMk/>
            <pc:sldMk cId="1774177755" sldId="521"/>
            <ac:spMk id="6" creationId="{BEF3D618-1D78-2647-E6DB-A5B2FF531240}"/>
          </ac:spMkLst>
        </pc:spChg>
        <pc:spChg chg="del">
          <ac:chgData name="Richard Landau" userId="4f81ebb1-ad07-40b3-915b-1d472611465e" providerId="ADAL" clId="{671212CC-AEDA-4215-AA04-E3ABB8033C36}" dt="2024-01-08T18:21:12.145" v="2449" actId="478"/>
          <ac:spMkLst>
            <pc:docMk/>
            <pc:sldMk cId="1774177755" sldId="521"/>
            <ac:spMk id="7" creationId="{9FFCD9D0-004D-01BA-2350-5E8B3913F519}"/>
          </ac:spMkLst>
        </pc:spChg>
        <pc:spChg chg="mod">
          <ac:chgData name="Richard Landau" userId="4f81ebb1-ad07-40b3-915b-1d472611465e" providerId="ADAL" clId="{671212CC-AEDA-4215-AA04-E3ABB8033C36}" dt="2024-01-08T18:12:51.586" v="2295"/>
          <ac:spMkLst>
            <pc:docMk/>
            <pc:sldMk cId="1774177755" sldId="521"/>
            <ac:spMk id="9" creationId="{DDEC29BA-9A88-D994-902B-6E0F3B4B6181}"/>
          </ac:spMkLst>
        </pc:spChg>
        <pc:spChg chg="mod">
          <ac:chgData name="Richard Landau" userId="4f81ebb1-ad07-40b3-915b-1d472611465e" providerId="ADAL" clId="{671212CC-AEDA-4215-AA04-E3ABB8033C36}" dt="2024-01-08T18:12:51.586" v="2295"/>
          <ac:spMkLst>
            <pc:docMk/>
            <pc:sldMk cId="1774177755" sldId="521"/>
            <ac:spMk id="10" creationId="{1D65B0EF-71F5-6F77-EC0C-DBEAAD5A8C0C}"/>
          </ac:spMkLst>
        </pc:spChg>
        <pc:spChg chg="mod">
          <ac:chgData name="Richard Landau" userId="4f81ebb1-ad07-40b3-915b-1d472611465e" providerId="ADAL" clId="{671212CC-AEDA-4215-AA04-E3ABB8033C36}" dt="2024-01-08T18:12:51.586" v="2295"/>
          <ac:spMkLst>
            <pc:docMk/>
            <pc:sldMk cId="1774177755" sldId="521"/>
            <ac:spMk id="11" creationId="{B7C335DE-F16B-6DF1-5C2C-3E0A3C207ABE}"/>
          </ac:spMkLst>
        </pc:spChg>
        <pc:spChg chg="mod">
          <ac:chgData name="Richard Landau" userId="4f81ebb1-ad07-40b3-915b-1d472611465e" providerId="ADAL" clId="{671212CC-AEDA-4215-AA04-E3ABB8033C36}" dt="2024-01-08T18:12:51.586" v="2295"/>
          <ac:spMkLst>
            <pc:docMk/>
            <pc:sldMk cId="1774177755" sldId="521"/>
            <ac:spMk id="12" creationId="{9A782E74-BA40-8E63-450F-872353BFE2C8}"/>
          </ac:spMkLst>
        </pc:spChg>
        <pc:spChg chg="mod">
          <ac:chgData name="Richard Landau" userId="4f81ebb1-ad07-40b3-915b-1d472611465e" providerId="ADAL" clId="{671212CC-AEDA-4215-AA04-E3ABB8033C36}" dt="2024-01-08T19:14:52.648" v="2760" actId="1076"/>
          <ac:spMkLst>
            <pc:docMk/>
            <pc:sldMk cId="1774177755" sldId="521"/>
            <ac:spMk id="14" creationId="{3ED04443-070F-4D7D-4A81-4472A3674565}"/>
          </ac:spMkLst>
        </pc:spChg>
        <pc:spChg chg="mod">
          <ac:chgData name="Richard Landau" userId="4f81ebb1-ad07-40b3-915b-1d472611465e" providerId="ADAL" clId="{671212CC-AEDA-4215-AA04-E3ABB8033C36}" dt="2024-01-08T18:21:13.322" v="2450"/>
          <ac:spMkLst>
            <pc:docMk/>
            <pc:sldMk cId="1774177755" sldId="521"/>
            <ac:spMk id="15" creationId="{FF4C227F-A288-0628-89C2-F1799648A6F5}"/>
          </ac:spMkLst>
        </pc:spChg>
        <pc:spChg chg="mod">
          <ac:chgData name="Richard Landau" userId="4f81ebb1-ad07-40b3-915b-1d472611465e" providerId="ADAL" clId="{671212CC-AEDA-4215-AA04-E3ABB8033C36}" dt="2024-01-08T18:21:13.322" v="2450"/>
          <ac:spMkLst>
            <pc:docMk/>
            <pc:sldMk cId="1774177755" sldId="521"/>
            <ac:spMk id="16" creationId="{747C1A7D-BC43-7C4B-A9D1-8C38EE568C98}"/>
          </ac:spMkLst>
        </pc:spChg>
        <pc:spChg chg="mod">
          <ac:chgData name="Richard Landau" userId="4f81ebb1-ad07-40b3-915b-1d472611465e" providerId="ADAL" clId="{671212CC-AEDA-4215-AA04-E3ABB8033C36}" dt="2024-01-08T18:21:13.322" v="2450"/>
          <ac:spMkLst>
            <pc:docMk/>
            <pc:sldMk cId="1774177755" sldId="521"/>
            <ac:spMk id="17" creationId="{63E2821C-222B-EC7A-C343-89B2A5EB3536}"/>
          </ac:spMkLst>
        </pc:spChg>
        <pc:spChg chg="mod">
          <ac:chgData name="Richard Landau" userId="4f81ebb1-ad07-40b3-915b-1d472611465e" providerId="ADAL" clId="{671212CC-AEDA-4215-AA04-E3ABB8033C36}" dt="2024-01-08T18:22:57.306" v="2664"/>
          <ac:spMkLst>
            <pc:docMk/>
            <pc:sldMk cId="1774177755" sldId="521"/>
            <ac:spMk id="19" creationId="{E1958548-4BAD-7EB0-06B8-2BB8D6EC0BDB}"/>
          </ac:spMkLst>
        </pc:spChg>
        <pc:spChg chg="mod">
          <ac:chgData name="Richard Landau" userId="4f81ebb1-ad07-40b3-915b-1d472611465e" providerId="ADAL" clId="{671212CC-AEDA-4215-AA04-E3ABB8033C36}" dt="2024-01-08T18:22:57.306" v="2664"/>
          <ac:spMkLst>
            <pc:docMk/>
            <pc:sldMk cId="1774177755" sldId="521"/>
            <ac:spMk id="20" creationId="{A9A98E7A-8B02-A3E4-E505-279A474FDA6D}"/>
          </ac:spMkLst>
        </pc:spChg>
        <pc:spChg chg="mod">
          <ac:chgData name="Richard Landau" userId="4f81ebb1-ad07-40b3-915b-1d472611465e" providerId="ADAL" clId="{671212CC-AEDA-4215-AA04-E3ABB8033C36}" dt="2024-01-08T18:22:57.306" v="2664"/>
          <ac:spMkLst>
            <pc:docMk/>
            <pc:sldMk cId="1774177755" sldId="521"/>
            <ac:spMk id="21" creationId="{2AB293F0-8A24-5A56-6B69-1D7E4247D258}"/>
          </ac:spMkLst>
        </pc:spChg>
        <pc:spChg chg="mod">
          <ac:chgData name="Richard Landau" userId="4f81ebb1-ad07-40b3-915b-1d472611465e" providerId="ADAL" clId="{671212CC-AEDA-4215-AA04-E3ABB8033C36}" dt="2024-01-08T18:22:57.306" v="2664"/>
          <ac:spMkLst>
            <pc:docMk/>
            <pc:sldMk cId="1774177755" sldId="521"/>
            <ac:spMk id="22" creationId="{FD80DC52-5B14-2C8E-AA65-B49AC6277FA9}"/>
          </ac:spMkLst>
        </pc:spChg>
        <pc:spChg chg="add del mod">
          <ac:chgData name="Richard Landau" userId="4f81ebb1-ad07-40b3-915b-1d472611465e" providerId="ADAL" clId="{671212CC-AEDA-4215-AA04-E3ABB8033C36}" dt="2024-01-08T19:14:29.500" v="2741" actId="478"/>
          <ac:spMkLst>
            <pc:docMk/>
            <pc:sldMk cId="1774177755" sldId="521"/>
            <ac:spMk id="23" creationId="{23FBBB66-8B2A-57E7-928A-771A3EA55F49}"/>
          </ac:spMkLst>
        </pc:spChg>
        <pc:spChg chg="mod">
          <ac:chgData name="Richard Landau" userId="4f81ebb1-ad07-40b3-915b-1d472611465e" providerId="ADAL" clId="{671212CC-AEDA-4215-AA04-E3ABB8033C36}" dt="2024-01-08T19:15:12.807" v="2763"/>
          <ac:spMkLst>
            <pc:docMk/>
            <pc:sldMk cId="1774177755" sldId="521"/>
            <ac:spMk id="25" creationId="{772200D8-ACD6-21E2-A75E-F63C170325E6}"/>
          </ac:spMkLst>
        </pc:spChg>
        <pc:spChg chg="mod">
          <ac:chgData name="Richard Landau" userId="4f81ebb1-ad07-40b3-915b-1d472611465e" providerId="ADAL" clId="{671212CC-AEDA-4215-AA04-E3ABB8033C36}" dt="2024-01-08T19:15:12.807" v="2763"/>
          <ac:spMkLst>
            <pc:docMk/>
            <pc:sldMk cId="1774177755" sldId="521"/>
            <ac:spMk id="26" creationId="{83B365BB-B8F1-45FA-FD0A-8898AC8716BF}"/>
          </ac:spMkLst>
        </pc:spChg>
        <pc:spChg chg="mod">
          <ac:chgData name="Richard Landau" userId="4f81ebb1-ad07-40b3-915b-1d472611465e" providerId="ADAL" clId="{671212CC-AEDA-4215-AA04-E3ABB8033C36}" dt="2024-01-08T19:15:12.807" v="2763"/>
          <ac:spMkLst>
            <pc:docMk/>
            <pc:sldMk cId="1774177755" sldId="521"/>
            <ac:spMk id="27" creationId="{BE46C542-8C0F-A83B-96C4-ED794372DDF0}"/>
          </ac:spMkLst>
        </pc:spChg>
        <pc:spChg chg="mod">
          <ac:chgData name="Richard Landau" userId="4f81ebb1-ad07-40b3-915b-1d472611465e" providerId="ADAL" clId="{671212CC-AEDA-4215-AA04-E3ABB8033C36}" dt="2024-01-08T19:15:12.807" v="2763"/>
          <ac:spMkLst>
            <pc:docMk/>
            <pc:sldMk cId="1774177755" sldId="521"/>
            <ac:spMk id="28" creationId="{CDB72FF0-A40A-DA4C-E544-8783D09CD5A0}"/>
          </ac:spMkLst>
        </pc:spChg>
        <pc:grpChg chg="add mod">
          <ac:chgData name="Richard Landau" userId="4f81ebb1-ad07-40b3-915b-1d472611465e" providerId="ADAL" clId="{671212CC-AEDA-4215-AA04-E3ABB8033C36}" dt="2024-01-08T22:14:00.602" v="5462" actId="1076"/>
          <ac:grpSpMkLst>
            <pc:docMk/>
            <pc:sldMk cId="1774177755" sldId="521"/>
            <ac:grpSpMk id="8" creationId="{3AC7CEFF-A4B0-B638-C156-8CF0DA3D500E}"/>
          </ac:grpSpMkLst>
        </pc:grpChg>
        <pc:grpChg chg="add mod">
          <ac:chgData name="Richard Landau" userId="4f81ebb1-ad07-40b3-915b-1d472611465e" providerId="ADAL" clId="{671212CC-AEDA-4215-AA04-E3ABB8033C36}" dt="2024-01-08T19:15:21.830" v="2766" actId="1076"/>
          <ac:grpSpMkLst>
            <pc:docMk/>
            <pc:sldMk cId="1774177755" sldId="521"/>
            <ac:grpSpMk id="13" creationId="{3AAB2A18-F757-AC98-7BBD-701671F48C7A}"/>
          </ac:grpSpMkLst>
        </pc:grpChg>
        <pc:grpChg chg="add mod">
          <ac:chgData name="Richard Landau" userId="4f81ebb1-ad07-40b3-915b-1d472611465e" providerId="ADAL" clId="{671212CC-AEDA-4215-AA04-E3ABB8033C36}" dt="2024-01-08T19:15:18.791" v="2765" actId="1076"/>
          <ac:grpSpMkLst>
            <pc:docMk/>
            <pc:sldMk cId="1774177755" sldId="521"/>
            <ac:grpSpMk id="18" creationId="{A6E2722C-C129-4B18-9B90-157222E65266}"/>
          </ac:grpSpMkLst>
        </pc:grpChg>
        <pc:grpChg chg="add mod">
          <ac:chgData name="Richard Landau" userId="4f81ebb1-ad07-40b3-915b-1d472611465e" providerId="ADAL" clId="{671212CC-AEDA-4215-AA04-E3ABB8033C36}" dt="2024-01-08T19:15:17.008" v="2764" actId="1076"/>
          <ac:grpSpMkLst>
            <pc:docMk/>
            <pc:sldMk cId="1774177755" sldId="521"/>
            <ac:grpSpMk id="24" creationId="{D7BF909C-837E-68C0-083F-AB7A521022F6}"/>
          </ac:grpSpMkLst>
        </pc:grpChg>
      </pc:sldChg>
      <pc:sldChg chg="addSp delSp modSp mod ord">
        <pc:chgData name="Richard Landau" userId="4f81ebb1-ad07-40b3-915b-1d472611465e" providerId="ADAL" clId="{671212CC-AEDA-4215-AA04-E3ABB8033C36}" dt="2024-01-08T22:00:51.532" v="4395" actId="1076"/>
        <pc:sldMkLst>
          <pc:docMk/>
          <pc:sldMk cId="2545885246" sldId="522"/>
        </pc:sldMkLst>
        <pc:spChg chg="mod">
          <ac:chgData name="Richard Landau" userId="4f81ebb1-ad07-40b3-915b-1d472611465e" providerId="ADAL" clId="{671212CC-AEDA-4215-AA04-E3ABB8033C36}" dt="2024-01-08T19:20:43.493" v="2786" actId="20577"/>
          <ac:spMkLst>
            <pc:docMk/>
            <pc:sldMk cId="2545885246" sldId="522"/>
            <ac:spMk id="2" creationId="{39E86B83-2BFB-76B2-5AE1-D6BA0AE37E7E}"/>
          </ac:spMkLst>
        </pc:spChg>
        <pc:spChg chg="mod">
          <ac:chgData name="Richard Landau" userId="4f81ebb1-ad07-40b3-915b-1d472611465e" providerId="ADAL" clId="{671212CC-AEDA-4215-AA04-E3ABB8033C36}" dt="2024-01-08T22:00:21.363" v="4387" actId="20577"/>
          <ac:spMkLst>
            <pc:docMk/>
            <pc:sldMk cId="2545885246" sldId="522"/>
            <ac:spMk id="3" creationId="{DC221904-6BA3-EA6F-75FE-849EBD266761}"/>
          </ac:spMkLst>
        </pc:spChg>
        <pc:spChg chg="del">
          <ac:chgData name="Richard Landau" userId="4f81ebb1-ad07-40b3-915b-1d472611465e" providerId="ADAL" clId="{671212CC-AEDA-4215-AA04-E3ABB8033C36}" dt="2024-01-08T21:57:09.741" v="3956" actId="478"/>
          <ac:spMkLst>
            <pc:docMk/>
            <pc:sldMk cId="2545885246" sldId="522"/>
            <ac:spMk id="7" creationId="{0547607D-B22C-5C49-3BD6-DC88EE034482}"/>
          </ac:spMkLst>
        </pc:spChg>
        <pc:spChg chg="mod">
          <ac:chgData name="Richard Landau" userId="4f81ebb1-ad07-40b3-915b-1d472611465e" providerId="ADAL" clId="{671212CC-AEDA-4215-AA04-E3ABB8033C36}" dt="2024-01-08T21:57:05.473" v="3954"/>
          <ac:spMkLst>
            <pc:docMk/>
            <pc:sldMk cId="2545885246" sldId="522"/>
            <ac:spMk id="8" creationId="{1767E607-80D2-8CC2-C190-215E72E9F195}"/>
          </ac:spMkLst>
        </pc:spChg>
        <pc:spChg chg="mod">
          <ac:chgData name="Richard Landau" userId="4f81ebb1-ad07-40b3-915b-1d472611465e" providerId="ADAL" clId="{671212CC-AEDA-4215-AA04-E3ABB8033C36}" dt="2024-01-08T21:57:05.473" v="3954"/>
          <ac:spMkLst>
            <pc:docMk/>
            <pc:sldMk cId="2545885246" sldId="522"/>
            <ac:spMk id="9" creationId="{23674F8B-D605-6D2B-FC19-F5C3AE9AEB4A}"/>
          </ac:spMkLst>
        </pc:spChg>
        <pc:spChg chg="mod">
          <ac:chgData name="Richard Landau" userId="4f81ebb1-ad07-40b3-915b-1d472611465e" providerId="ADAL" clId="{671212CC-AEDA-4215-AA04-E3ABB8033C36}" dt="2024-01-08T21:57:05.473" v="3954"/>
          <ac:spMkLst>
            <pc:docMk/>
            <pc:sldMk cId="2545885246" sldId="522"/>
            <ac:spMk id="10" creationId="{B38A7FFC-76F2-6176-AA77-F25F7E55B219}"/>
          </ac:spMkLst>
        </pc:spChg>
        <pc:spChg chg="mod">
          <ac:chgData name="Richard Landau" userId="4f81ebb1-ad07-40b3-915b-1d472611465e" providerId="ADAL" clId="{671212CC-AEDA-4215-AA04-E3ABB8033C36}" dt="2024-01-08T21:57:05.473" v="3954"/>
          <ac:spMkLst>
            <pc:docMk/>
            <pc:sldMk cId="2545885246" sldId="522"/>
            <ac:spMk id="11" creationId="{D26CC739-DF18-4041-3D96-22368668DFCC}"/>
          </ac:spMkLst>
        </pc:spChg>
        <pc:grpChg chg="add mod">
          <ac:chgData name="Richard Landau" userId="4f81ebb1-ad07-40b3-915b-1d472611465e" providerId="ADAL" clId="{671212CC-AEDA-4215-AA04-E3ABB8033C36}" dt="2024-01-08T22:00:51.532" v="4395" actId="1076"/>
          <ac:grpSpMkLst>
            <pc:docMk/>
            <pc:sldMk cId="2545885246" sldId="522"/>
            <ac:grpSpMk id="6" creationId="{D09503A5-CFA4-F76E-F18A-4F528B33CE54}"/>
          </ac:grpSpMkLst>
        </pc:grpChg>
      </pc:sldChg>
      <pc:sldChg chg="addSp delSp modSp mod modNotesTx">
        <pc:chgData name="Richard Landau" userId="4f81ebb1-ad07-40b3-915b-1d472611465e" providerId="ADAL" clId="{671212CC-AEDA-4215-AA04-E3ABB8033C36}" dt="2024-01-08T22:24:41.099" v="5627" actId="6549"/>
        <pc:sldMkLst>
          <pc:docMk/>
          <pc:sldMk cId="652382228" sldId="523"/>
        </pc:sldMkLst>
        <pc:spChg chg="mod">
          <ac:chgData name="Richard Landau" userId="4f81ebb1-ad07-40b3-915b-1d472611465e" providerId="ADAL" clId="{671212CC-AEDA-4215-AA04-E3ABB8033C36}" dt="2024-01-08T22:20:47.391" v="5579" actId="20577"/>
          <ac:spMkLst>
            <pc:docMk/>
            <pc:sldMk cId="652382228" sldId="523"/>
            <ac:spMk id="2" creationId="{98FB9FC8-3957-F02A-60F6-065993F7997C}"/>
          </ac:spMkLst>
        </pc:spChg>
        <pc:spChg chg="mod">
          <ac:chgData name="Richard Landau" userId="4f81ebb1-ad07-40b3-915b-1d472611465e" providerId="ADAL" clId="{671212CC-AEDA-4215-AA04-E3ABB8033C36}" dt="2024-01-08T19:41:26.394" v="3382" actId="1076"/>
          <ac:spMkLst>
            <pc:docMk/>
            <pc:sldMk cId="652382228" sldId="523"/>
            <ac:spMk id="6" creationId="{F9AA22B5-8771-F038-0F42-E9B36092898D}"/>
          </ac:spMkLst>
        </pc:spChg>
        <pc:spChg chg="del">
          <ac:chgData name="Richard Landau" userId="4f81ebb1-ad07-40b3-915b-1d472611465e" providerId="ADAL" clId="{671212CC-AEDA-4215-AA04-E3ABB8033C36}" dt="2024-01-08T19:41:17.121" v="3379" actId="478"/>
          <ac:spMkLst>
            <pc:docMk/>
            <pc:sldMk cId="652382228" sldId="523"/>
            <ac:spMk id="7" creationId="{2005FBF5-6354-B237-19D7-2247336D681F}"/>
          </ac:spMkLst>
        </pc:spChg>
        <pc:spChg chg="mod">
          <ac:chgData name="Richard Landau" userId="4f81ebb1-ad07-40b3-915b-1d472611465e" providerId="ADAL" clId="{671212CC-AEDA-4215-AA04-E3ABB8033C36}" dt="2024-01-08T22:24:41.099" v="5627" actId="6549"/>
          <ac:spMkLst>
            <pc:docMk/>
            <pc:sldMk cId="652382228" sldId="523"/>
            <ac:spMk id="8" creationId="{ECA32910-37FC-88A2-23CC-6A694F659519}"/>
          </ac:spMkLst>
        </pc:spChg>
        <pc:spChg chg="mod">
          <ac:chgData name="Richard Landau" userId="4f81ebb1-ad07-40b3-915b-1d472611465e" providerId="ADAL" clId="{671212CC-AEDA-4215-AA04-E3ABB8033C36}" dt="2024-01-08T22:18:27.992" v="5533" actId="20577"/>
          <ac:spMkLst>
            <pc:docMk/>
            <pc:sldMk cId="652382228" sldId="523"/>
            <ac:spMk id="9" creationId="{B8BD0E71-4686-4BE8-D81A-26BED4B2F1FB}"/>
          </ac:spMkLst>
        </pc:spChg>
        <pc:spChg chg="mod">
          <ac:chgData name="Richard Landau" userId="4f81ebb1-ad07-40b3-915b-1d472611465e" providerId="ADAL" clId="{671212CC-AEDA-4215-AA04-E3ABB8033C36}" dt="2024-01-08T22:18:31.268" v="5534" actId="20577"/>
          <ac:spMkLst>
            <pc:docMk/>
            <pc:sldMk cId="652382228" sldId="523"/>
            <ac:spMk id="10" creationId="{83D471EC-3C34-E865-1343-66EB6FDFFF85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12" creationId="{18169D3B-618C-58C4-90F6-89160B05DBBA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13" creationId="{9F5C9F3C-5EA2-FD16-8BBD-0FF60C80D49A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18" creationId="{452762DE-0817-30A6-F4E2-C2623DD2E36D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19" creationId="{BE0AF259-1D0A-E180-CC77-5448472A157F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21" creationId="{F08E6479-64CB-D627-FAD1-34CD96A48494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22" creationId="{3B967A84-92BD-089E-FA55-EACBB0DA3175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24" creationId="{826783F6-19E1-E897-38FB-BCD7D0FB7C38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25" creationId="{C0E8C684-84F2-7EBE-B194-61CED329B109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27" creationId="{D9B0BB22-7F98-D4BB-18DB-4C427F59E635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28" creationId="{9844CB90-191C-93B2-584A-22DFEB3C2A79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30" creationId="{E5EBCA35-6CF0-A617-45FB-A3D473F1A6C9}"/>
          </ac:spMkLst>
        </pc:spChg>
        <pc:spChg chg="mod">
          <ac:chgData name="Richard Landau" userId="4f81ebb1-ad07-40b3-915b-1d472611465e" providerId="ADAL" clId="{671212CC-AEDA-4215-AA04-E3ABB8033C36}" dt="2024-01-08T19:39:40.024" v="3339"/>
          <ac:spMkLst>
            <pc:docMk/>
            <pc:sldMk cId="652382228" sldId="523"/>
            <ac:spMk id="31" creationId="{248E911B-BA69-029C-C693-2480370069A7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33" creationId="{58EC28C2-F767-C121-B2B9-4E7B90591274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34" creationId="{7B5E94FA-33FE-7DAD-6D58-19EF7CBFDE1C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36" creationId="{BEAB9AA1-D464-3BAF-3CE0-7B21A894C405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37" creationId="{3392CA2D-C1B3-649C-4A17-02AFEB2BC710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39" creationId="{8F12DF82-5790-AAFB-9704-8E8C34446710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40" creationId="{22F73496-E505-867B-AE80-56D100F9B852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42" creationId="{53A1828B-9858-EEFA-9E0F-A4603886241D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43" creationId="{7890C2FB-306C-FC74-6FEA-4717AD932A43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45" creationId="{EE4FC176-F1E2-6B8D-C4DF-98EFB352371A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46" creationId="{5936B92C-122A-993B-3576-F440D623A2DB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48" creationId="{D29E2C73-4B85-0D68-FA3E-0EA8DFABA321}"/>
          </ac:spMkLst>
        </pc:spChg>
        <pc:spChg chg="mod">
          <ac:chgData name="Richard Landau" userId="4f81ebb1-ad07-40b3-915b-1d472611465e" providerId="ADAL" clId="{671212CC-AEDA-4215-AA04-E3ABB8033C36}" dt="2024-01-08T19:39:45.589" v="3341"/>
          <ac:spMkLst>
            <pc:docMk/>
            <pc:sldMk cId="652382228" sldId="523"/>
            <ac:spMk id="49" creationId="{6B361537-2EBB-6973-A439-D768A968E856}"/>
          </ac:spMkLst>
        </pc:spChg>
        <pc:spChg chg="add mod">
          <ac:chgData name="Richard Landau" userId="4f81ebb1-ad07-40b3-915b-1d472611465e" providerId="ADAL" clId="{671212CC-AEDA-4215-AA04-E3ABB8033C36}" dt="2024-01-08T19:41:22.977" v="3381" actId="1076"/>
          <ac:spMkLst>
            <pc:docMk/>
            <pc:sldMk cId="652382228" sldId="523"/>
            <ac:spMk id="50" creationId="{F07C84F9-E819-50D4-9836-8E17571CFE6F}"/>
          </ac:spMkLst>
        </pc:spChg>
        <pc:spChg chg="mod">
          <ac:chgData name="Richard Landau" userId="4f81ebb1-ad07-40b3-915b-1d472611465e" providerId="ADAL" clId="{671212CC-AEDA-4215-AA04-E3ABB8033C36}" dt="2024-01-08T19:42:41.341" v="3421"/>
          <ac:spMkLst>
            <pc:docMk/>
            <pc:sldMk cId="652382228" sldId="523"/>
            <ac:spMk id="52" creationId="{584C57E8-9838-1D81-19D6-66AF2829AEA9}"/>
          </ac:spMkLst>
        </pc:spChg>
        <pc:spChg chg="mod">
          <ac:chgData name="Richard Landau" userId="4f81ebb1-ad07-40b3-915b-1d472611465e" providerId="ADAL" clId="{671212CC-AEDA-4215-AA04-E3ABB8033C36}" dt="2024-01-08T19:42:41.341" v="3421"/>
          <ac:spMkLst>
            <pc:docMk/>
            <pc:sldMk cId="652382228" sldId="523"/>
            <ac:spMk id="53" creationId="{AD88F509-D671-E4B7-3C51-607E55DAE5A1}"/>
          </ac:spMkLst>
        </pc:spChg>
        <pc:spChg chg="mod">
          <ac:chgData name="Richard Landau" userId="4f81ebb1-ad07-40b3-915b-1d472611465e" providerId="ADAL" clId="{671212CC-AEDA-4215-AA04-E3ABB8033C36}" dt="2024-01-08T19:42:41.341" v="3421"/>
          <ac:spMkLst>
            <pc:docMk/>
            <pc:sldMk cId="652382228" sldId="523"/>
            <ac:spMk id="55" creationId="{D2F10428-C822-0B89-FF9C-776EC32CE1CA}"/>
          </ac:spMkLst>
        </pc:spChg>
        <pc:spChg chg="mod">
          <ac:chgData name="Richard Landau" userId="4f81ebb1-ad07-40b3-915b-1d472611465e" providerId="ADAL" clId="{671212CC-AEDA-4215-AA04-E3ABB8033C36}" dt="2024-01-08T19:42:41.341" v="3421"/>
          <ac:spMkLst>
            <pc:docMk/>
            <pc:sldMk cId="652382228" sldId="523"/>
            <ac:spMk id="56" creationId="{D40AA699-FAA6-9E09-4A67-EF0CDBBD5B9E}"/>
          </ac:spMkLst>
        </pc:spChg>
        <pc:spChg chg="mod">
          <ac:chgData name="Richard Landau" userId="4f81ebb1-ad07-40b3-915b-1d472611465e" providerId="ADAL" clId="{671212CC-AEDA-4215-AA04-E3ABB8033C36}" dt="2024-01-08T19:41:03.554" v="3348" actId="14100"/>
          <ac:spMkLst>
            <pc:docMk/>
            <pc:sldMk cId="652382228" sldId="523"/>
            <ac:spMk id="59" creationId="{526ADE8E-2E67-9DE6-DFFB-38F60F2417B9}"/>
          </ac:spMkLst>
        </pc:spChg>
        <pc:spChg chg="mod">
          <ac:chgData name="Richard Landau" userId="4f81ebb1-ad07-40b3-915b-1d472611465e" providerId="ADAL" clId="{671212CC-AEDA-4215-AA04-E3ABB8033C36}" dt="2024-01-08T19:42:41.341" v="3421"/>
          <ac:spMkLst>
            <pc:docMk/>
            <pc:sldMk cId="652382228" sldId="523"/>
            <ac:spMk id="60" creationId="{21C5C48D-5574-EA16-E440-D3FE0DCB66D1}"/>
          </ac:spMkLst>
        </pc:spChg>
        <pc:spChg chg="mod">
          <ac:chgData name="Richard Landau" userId="4f81ebb1-ad07-40b3-915b-1d472611465e" providerId="ADAL" clId="{671212CC-AEDA-4215-AA04-E3ABB8033C36}" dt="2024-01-08T19:42:41.341" v="3421"/>
          <ac:spMkLst>
            <pc:docMk/>
            <pc:sldMk cId="652382228" sldId="523"/>
            <ac:spMk id="61" creationId="{9FA6C101-60A1-BB79-54A3-820ABAFCF63E}"/>
          </ac:spMkLst>
        </pc:spChg>
        <pc:spChg chg="mod">
          <ac:chgData name="Richard Landau" userId="4f81ebb1-ad07-40b3-915b-1d472611465e" providerId="ADAL" clId="{671212CC-AEDA-4215-AA04-E3ABB8033C36}" dt="2024-01-08T19:42:41.341" v="3421"/>
          <ac:spMkLst>
            <pc:docMk/>
            <pc:sldMk cId="652382228" sldId="523"/>
            <ac:spMk id="63" creationId="{4C1EBBCE-FB10-D90F-C1CF-35750C9539B5}"/>
          </ac:spMkLst>
        </pc:spChg>
        <pc:spChg chg="mod">
          <ac:chgData name="Richard Landau" userId="4f81ebb1-ad07-40b3-915b-1d472611465e" providerId="ADAL" clId="{671212CC-AEDA-4215-AA04-E3ABB8033C36}" dt="2024-01-08T19:42:41.341" v="3421"/>
          <ac:spMkLst>
            <pc:docMk/>
            <pc:sldMk cId="652382228" sldId="523"/>
            <ac:spMk id="64" creationId="{9BD2B8A0-335D-872F-4B6F-AC7F2D818363}"/>
          </ac:spMkLst>
        </pc:spChg>
        <pc:spChg chg="mod">
          <ac:chgData name="Richard Landau" userId="4f81ebb1-ad07-40b3-915b-1d472611465e" providerId="ADAL" clId="{671212CC-AEDA-4215-AA04-E3ABB8033C36}" dt="2024-01-08T19:42:45.539" v="3423"/>
          <ac:spMkLst>
            <pc:docMk/>
            <pc:sldMk cId="652382228" sldId="523"/>
            <ac:spMk id="66" creationId="{5B711E43-E88A-D237-47EB-B3B46247E2F4}"/>
          </ac:spMkLst>
        </pc:spChg>
        <pc:spChg chg="mod">
          <ac:chgData name="Richard Landau" userId="4f81ebb1-ad07-40b3-915b-1d472611465e" providerId="ADAL" clId="{671212CC-AEDA-4215-AA04-E3ABB8033C36}" dt="2024-01-08T19:55:18.964" v="3479" actId="20577"/>
          <ac:spMkLst>
            <pc:docMk/>
            <pc:sldMk cId="652382228" sldId="523"/>
            <ac:spMk id="67" creationId="{86044421-4489-5770-8503-BA831CAA89EC}"/>
          </ac:spMkLst>
        </pc:spChg>
        <pc:spChg chg="mod">
          <ac:chgData name="Richard Landau" userId="4f81ebb1-ad07-40b3-915b-1d472611465e" providerId="ADAL" clId="{671212CC-AEDA-4215-AA04-E3ABB8033C36}" dt="2024-01-08T19:42:45.539" v="3423"/>
          <ac:spMkLst>
            <pc:docMk/>
            <pc:sldMk cId="652382228" sldId="523"/>
            <ac:spMk id="69" creationId="{34F5F82E-A161-D9F8-DF11-9CF6405B42FE}"/>
          </ac:spMkLst>
        </pc:spChg>
        <pc:spChg chg="mod">
          <ac:chgData name="Richard Landau" userId="4f81ebb1-ad07-40b3-915b-1d472611465e" providerId="ADAL" clId="{671212CC-AEDA-4215-AA04-E3ABB8033C36}" dt="2024-01-08T19:42:45.539" v="3423"/>
          <ac:spMkLst>
            <pc:docMk/>
            <pc:sldMk cId="652382228" sldId="523"/>
            <ac:spMk id="70" creationId="{90DE8A66-7C8B-9A55-158D-52A98C6093EB}"/>
          </ac:spMkLst>
        </pc:spChg>
        <pc:spChg chg="mod">
          <ac:chgData name="Richard Landau" userId="4f81ebb1-ad07-40b3-915b-1d472611465e" providerId="ADAL" clId="{671212CC-AEDA-4215-AA04-E3ABB8033C36}" dt="2024-01-08T19:39:21.603" v="3336" actId="14100"/>
          <ac:spMkLst>
            <pc:docMk/>
            <pc:sldMk cId="652382228" sldId="523"/>
            <ac:spMk id="72" creationId="{AFC9B8D1-20E8-1CAD-938D-9BB7C25D76E1}"/>
          </ac:spMkLst>
        </pc:spChg>
        <pc:spChg chg="mod">
          <ac:chgData name="Richard Landau" userId="4f81ebb1-ad07-40b3-915b-1d472611465e" providerId="ADAL" clId="{671212CC-AEDA-4215-AA04-E3ABB8033C36}" dt="2024-01-08T22:22:06.178" v="5586" actId="20577"/>
          <ac:spMkLst>
            <pc:docMk/>
            <pc:sldMk cId="652382228" sldId="523"/>
            <ac:spMk id="73" creationId="{55C16995-C95E-4585-5592-E1C7546ED465}"/>
          </ac:spMkLst>
        </pc:spChg>
        <pc:spChg chg="ord">
          <ac:chgData name="Richard Landau" userId="4f81ebb1-ad07-40b3-915b-1d472611465e" providerId="ADAL" clId="{671212CC-AEDA-4215-AA04-E3ABB8033C36}" dt="2024-01-08T19:38:46.593" v="3318" actId="166"/>
          <ac:spMkLst>
            <pc:docMk/>
            <pc:sldMk cId="652382228" sldId="523"/>
            <ac:spMk id="75" creationId="{E24BD3B3-DBB8-D5ED-9A69-4D15E4707EAC}"/>
          </ac:spMkLst>
        </pc:spChg>
        <pc:spChg chg="mod">
          <ac:chgData name="Richard Landau" userId="4f81ebb1-ad07-40b3-915b-1d472611465e" providerId="ADAL" clId="{671212CC-AEDA-4215-AA04-E3ABB8033C36}" dt="2024-01-08T19:42:45.539" v="3423"/>
          <ac:spMkLst>
            <pc:docMk/>
            <pc:sldMk cId="652382228" sldId="523"/>
            <ac:spMk id="76" creationId="{FDD705A2-57EA-891A-C06A-BACDE22B8DC2}"/>
          </ac:spMkLst>
        </pc:spChg>
        <pc:spChg chg="mod">
          <ac:chgData name="Richard Landau" userId="4f81ebb1-ad07-40b3-915b-1d472611465e" providerId="ADAL" clId="{671212CC-AEDA-4215-AA04-E3ABB8033C36}" dt="2024-01-08T19:42:45.539" v="3423"/>
          <ac:spMkLst>
            <pc:docMk/>
            <pc:sldMk cId="652382228" sldId="523"/>
            <ac:spMk id="77" creationId="{EC1C1882-3B5C-FFC1-C9E2-0F8D3F8CD911}"/>
          </ac:spMkLst>
        </pc:spChg>
        <pc:spChg chg="mod">
          <ac:chgData name="Richard Landau" userId="4f81ebb1-ad07-40b3-915b-1d472611465e" providerId="ADAL" clId="{671212CC-AEDA-4215-AA04-E3ABB8033C36}" dt="2024-01-08T19:42:45.539" v="3423"/>
          <ac:spMkLst>
            <pc:docMk/>
            <pc:sldMk cId="652382228" sldId="523"/>
            <ac:spMk id="79" creationId="{EEB9D453-0279-A51E-C8E2-63F88A25161E}"/>
          </ac:spMkLst>
        </pc:spChg>
        <pc:spChg chg="mod">
          <ac:chgData name="Richard Landau" userId="4f81ebb1-ad07-40b3-915b-1d472611465e" providerId="ADAL" clId="{671212CC-AEDA-4215-AA04-E3ABB8033C36}" dt="2024-01-08T19:42:45.539" v="3423"/>
          <ac:spMkLst>
            <pc:docMk/>
            <pc:sldMk cId="652382228" sldId="523"/>
            <ac:spMk id="80" creationId="{40E3B9D3-E7AD-A94A-650F-85DDD9FF21B5}"/>
          </ac:spMkLst>
        </pc:spChg>
        <pc:spChg chg="mod">
          <ac:chgData name="Richard Landau" userId="4f81ebb1-ad07-40b3-915b-1d472611465e" providerId="ADAL" clId="{671212CC-AEDA-4215-AA04-E3ABB8033C36}" dt="2024-01-08T19:44:36.566" v="3426"/>
          <ac:spMkLst>
            <pc:docMk/>
            <pc:sldMk cId="652382228" sldId="523"/>
            <ac:spMk id="82" creationId="{4CDB75F0-CBBD-C0E1-1784-87EB3DADC81C}"/>
          </ac:spMkLst>
        </pc:spChg>
        <pc:spChg chg="mod">
          <ac:chgData name="Richard Landau" userId="4f81ebb1-ad07-40b3-915b-1d472611465e" providerId="ADAL" clId="{671212CC-AEDA-4215-AA04-E3ABB8033C36}" dt="2024-01-08T22:18:22.049" v="5532" actId="1076"/>
          <ac:spMkLst>
            <pc:docMk/>
            <pc:sldMk cId="652382228" sldId="523"/>
            <ac:spMk id="103" creationId="{34D1BD7A-F63E-A31D-D55A-04213D1A1464}"/>
          </ac:spMkLst>
        </pc:spChg>
        <pc:spChg chg="mod">
          <ac:chgData name="Richard Landau" userId="4f81ebb1-ad07-40b3-915b-1d472611465e" providerId="ADAL" clId="{671212CC-AEDA-4215-AA04-E3ABB8033C36}" dt="2024-01-08T22:24:33.322" v="5624" actId="14100"/>
          <ac:spMkLst>
            <pc:docMk/>
            <pc:sldMk cId="652382228" sldId="523"/>
            <ac:spMk id="107" creationId="{F543CC0D-0E1D-E804-3407-852ED69F7702}"/>
          </ac:spMkLst>
        </pc:spChg>
        <pc:spChg chg="add del">
          <ac:chgData name="Richard Landau" userId="4f81ebb1-ad07-40b3-915b-1d472611465e" providerId="ADAL" clId="{671212CC-AEDA-4215-AA04-E3ABB8033C36}" dt="2024-01-08T22:19:48.803" v="5562" actId="478"/>
          <ac:spMkLst>
            <pc:docMk/>
            <pc:sldMk cId="652382228" sldId="523"/>
            <ac:spMk id="108" creationId="{B171EDBB-9D4C-A468-4FC4-3C717386D6EA}"/>
          </ac:spMkLst>
        </pc:spChg>
        <pc:spChg chg="mod">
          <ac:chgData name="Richard Landau" userId="4f81ebb1-ad07-40b3-915b-1d472611465e" providerId="ADAL" clId="{671212CC-AEDA-4215-AA04-E3ABB8033C36}" dt="2024-01-08T19:44:36.566" v="3426"/>
          <ac:spMkLst>
            <pc:docMk/>
            <pc:sldMk cId="652382228" sldId="523"/>
            <ac:spMk id="109" creationId="{6B12130D-23FA-38CE-1226-575F9CE9847F}"/>
          </ac:spMkLst>
        </pc:spChg>
        <pc:spChg chg="add del">
          <ac:chgData name="Richard Landau" userId="4f81ebb1-ad07-40b3-915b-1d472611465e" providerId="ADAL" clId="{671212CC-AEDA-4215-AA04-E3ABB8033C36}" dt="2024-01-08T22:19:45.326" v="5560" actId="478"/>
          <ac:spMkLst>
            <pc:docMk/>
            <pc:sldMk cId="652382228" sldId="523"/>
            <ac:spMk id="111" creationId="{ABFA23E8-5083-94D6-C93B-F7EE287C96D5}"/>
          </ac:spMkLst>
        </pc:spChg>
        <pc:spChg chg="mod">
          <ac:chgData name="Richard Landau" userId="4f81ebb1-ad07-40b3-915b-1d472611465e" providerId="ADAL" clId="{671212CC-AEDA-4215-AA04-E3ABB8033C36}" dt="2024-01-08T19:44:56.510" v="3429"/>
          <ac:spMkLst>
            <pc:docMk/>
            <pc:sldMk cId="652382228" sldId="523"/>
            <ac:spMk id="112" creationId="{64A0B4C7-FCB5-FEC0-C8F1-A1DA2E08CAAE}"/>
          </ac:spMkLst>
        </pc:spChg>
        <pc:spChg chg="add del">
          <ac:chgData name="Richard Landau" userId="4f81ebb1-ad07-40b3-915b-1d472611465e" providerId="ADAL" clId="{671212CC-AEDA-4215-AA04-E3ABB8033C36}" dt="2024-01-08T22:19:49.198" v="5563" actId="478"/>
          <ac:spMkLst>
            <pc:docMk/>
            <pc:sldMk cId="652382228" sldId="523"/>
            <ac:spMk id="115" creationId="{BFD6F13B-2644-23F6-85AB-B484B68727E4}"/>
          </ac:spMkLst>
        </pc:spChg>
        <pc:spChg chg="mod">
          <ac:chgData name="Richard Landau" userId="4f81ebb1-ad07-40b3-915b-1d472611465e" providerId="ADAL" clId="{671212CC-AEDA-4215-AA04-E3ABB8033C36}" dt="2024-01-08T19:44:56.510" v="3429"/>
          <ac:spMkLst>
            <pc:docMk/>
            <pc:sldMk cId="652382228" sldId="523"/>
            <ac:spMk id="116" creationId="{7916CC6B-1C08-B507-A7DC-994A6FD574F5}"/>
          </ac:spMkLst>
        </pc:spChg>
        <pc:spChg chg="add del">
          <ac:chgData name="Richard Landau" userId="4f81ebb1-ad07-40b3-915b-1d472611465e" providerId="ADAL" clId="{671212CC-AEDA-4215-AA04-E3ABB8033C36}" dt="2024-01-08T22:19:47.325" v="5561" actId="478"/>
          <ac:spMkLst>
            <pc:docMk/>
            <pc:sldMk cId="652382228" sldId="523"/>
            <ac:spMk id="117" creationId="{B4ABC437-20CC-B50D-A1E0-7729A4ADE0F0}"/>
          </ac:spMkLst>
        </pc:spChg>
        <pc:spChg chg="add del mod">
          <ac:chgData name="Richard Landau" userId="4f81ebb1-ad07-40b3-915b-1d472611465e" providerId="ADAL" clId="{671212CC-AEDA-4215-AA04-E3ABB8033C36}" dt="2024-01-08T19:45:10.142" v="3433"/>
          <ac:spMkLst>
            <pc:docMk/>
            <pc:sldMk cId="652382228" sldId="523"/>
            <ac:spMk id="118" creationId="{1E967289-757B-BE76-80D1-D7B9D38C2C9B}"/>
          </ac:spMkLst>
        </pc:spChg>
        <pc:spChg chg="mod">
          <ac:chgData name="Richard Landau" userId="4f81ebb1-ad07-40b3-915b-1d472611465e" providerId="ADAL" clId="{671212CC-AEDA-4215-AA04-E3ABB8033C36}" dt="2024-01-08T19:45:14.688" v="3434"/>
          <ac:spMkLst>
            <pc:docMk/>
            <pc:sldMk cId="652382228" sldId="523"/>
            <ac:spMk id="120" creationId="{2D514087-CB57-3AE7-7A66-BB318D6CF934}"/>
          </ac:spMkLst>
        </pc:spChg>
        <pc:spChg chg="mod">
          <ac:chgData name="Richard Landau" userId="4f81ebb1-ad07-40b3-915b-1d472611465e" providerId="ADAL" clId="{671212CC-AEDA-4215-AA04-E3ABB8033C36}" dt="2024-01-08T19:45:14.688" v="3434"/>
          <ac:spMkLst>
            <pc:docMk/>
            <pc:sldMk cId="652382228" sldId="523"/>
            <ac:spMk id="121" creationId="{644EE6FC-F7BA-3202-8FE4-F1312F9CD1B0}"/>
          </ac:spMkLst>
        </pc:spChg>
        <pc:spChg chg="mod">
          <ac:chgData name="Richard Landau" userId="4f81ebb1-ad07-40b3-915b-1d472611465e" providerId="ADAL" clId="{671212CC-AEDA-4215-AA04-E3ABB8033C36}" dt="2024-01-08T19:45:25.771" v="3436"/>
          <ac:spMkLst>
            <pc:docMk/>
            <pc:sldMk cId="652382228" sldId="523"/>
            <ac:spMk id="123" creationId="{A3184D3C-2525-C5B2-08B0-0FD5B16F4BDB}"/>
          </ac:spMkLst>
        </pc:spChg>
        <pc:spChg chg="mod">
          <ac:chgData name="Richard Landau" userId="4f81ebb1-ad07-40b3-915b-1d472611465e" providerId="ADAL" clId="{671212CC-AEDA-4215-AA04-E3ABB8033C36}" dt="2024-01-08T19:45:25.771" v="3436"/>
          <ac:spMkLst>
            <pc:docMk/>
            <pc:sldMk cId="652382228" sldId="523"/>
            <ac:spMk id="124" creationId="{A8295597-7218-3EEE-4931-71E4B863A2DA}"/>
          </ac:spMkLst>
        </pc:spChg>
        <pc:spChg chg="mod">
          <ac:chgData name="Richard Landau" userId="4f81ebb1-ad07-40b3-915b-1d472611465e" providerId="ADAL" clId="{671212CC-AEDA-4215-AA04-E3ABB8033C36}" dt="2024-01-08T19:45:25.771" v="3436"/>
          <ac:spMkLst>
            <pc:docMk/>
            <pc:sldMk cId="652382228" sldId="523"/>
            <ac:spMk id="126" creationId="{97314294-BCC2-ED43-34A1-F143405508A0}"/>
          </ac:spMkLst>
        </pc:spChg>
        <pc:spChg chg="mod">
          <ac:chgData name="Richard Landau" userId="4f81ebb1-ad07-40b3-915b-1d472611465e" providerId="ADAL" clId="{671212CC-AEDA-4215-AA04-E3ABB8033C36}" dt="2024-01-08T19:45:25.771" v="3436"/>
          <ac:spMkLst>
            <pc:docMk/>
            <pc:sldMk cId="652382228" sldId="523"/>
            <ac:spMk id="127" creationId="{33684ABB-DA04-883B-C9BE-FAFA06924510}"/>
          </ac:spMkLst>
        </pc:spChg>
        <pc:spChg chg="mod">
          <ac:chgData name="Richard Landau" userId="4f81ebb1-ad07-40b3-915b-1d472611465e" providerId="ADAL" clId="{671212CC-AEDA-4215-AA04-E3ABB8033C36}" dt="2024-01-08T19:55:06.255" v="3473"/>
          <ac:spMkLst>
            <pc:docMk/>
            <pc:sldMk cId="652382228" sldId="523"/>
            <ac:spMk id="129" creationId="{47B168AF-5901-8FCA-EBD3-2D9D1E73FA64}"/>
          </ac:spMkLst>
        </pc:spChg>
        <pc:spChg chg="mod">
          <ac:chgData name="Richard Landau" userId="4f81ebb1-ad07-40b3-915b-1d472611465e" providerId="ADAL" clId="{671212CC-AEDA-4215-AA04-E3ABB8033C36}" dt="2024-01-08T19:55:14.538" v="3476" actId="20577"/>
          <ac:spMkLst>
            <pc:docMk/>
            <pc:sldMk cId="652382228" sldId="523"/>
            <ac:spMk id="130" creationId="{96A6C305-C782-0FBE-B6EF-3815CE4BBC73}"/>
          </ac:spMkLst>
        </pc:spChg>
        <pc:spChg chg="add mod">
          <ac:chgData name="Richard Landau" userId="4f81ebb1-ad07-40b3-915b-1d472611465e" providerId="ADAL" clId="{671212CC-AEDA-4215-AA04-E3ABB8033C36}" dt="2024-01-08T22:19:28.079" v="5557" actId="3064"/>
          <ac:spMkLst>
            <pc:docMk/>
            <pc:sldMk cId="652382228" sldId="523"/>
            <ac:spMk id="131" creationId="{E659CA00-6F95-9512-A5C4-4411CA8D8F7E}"/>
          </ac:spMkLst>
        </pc:spChg>
        <pc:grpChg chg="mod">
          <ac:chgData name="Richard Landau" userId="4f81ebb1-ad07-40b3-915b-1d472611465e" providerId="ADAL" clId="{671212CC-AEDA-4215-AA04-E3ABB8033C36}" dt="2024-01-08T19:45:49.185" v="3442" actId="1076"/>
          <ac:grpSpMkLst>
            <pc:docMk/>
            <pc:sldMk cId="652382228" sldId="523"/>
            <ac:grpSpMk id="3" creationId="{FE96B295-3AA4-87E2-8A11-C8EB1055367E}"/>
          </ac:grpSpMkLst>
        </pc:grpChg>
        <pc:grpChg chg="add del mod">
          <ac:chgData name="Richard Landau" userId="4f81ebb1-ad07-40b3-915b-1d472611465e" providerId="ADAL" clId="{671212CC-AEDA-4215-AA04-E3ABB8033C36}" dt="2024-01-08T19:40:03.330" v="3346"/>
          <ac:grpSpMkLst>
            <pc:docMk/>
            <pc:sldMk cId="652382228" sldId="523"/>
            <ac:grpSpMk id="11" creationId="{A921C5D9-92D4-8293-DD33-3B9359592CAF}"/>
          </ac:grpSpMkLst>
        </pc:grpChg>
        <pc:grpChg chg="add del mod">
          <ac:chgData name="Richard Landau" userId="4f81ebb1-ad07-40b3-915b-1d472611465e" providerId="ADAL" clId="{671212CC-AEDA-4215-AA04-E3ABB8033C36}" dt="2024-01-08T19:40:03.330" v="3346"/>
          <ac:grpSpMkLst>
            <pc:docMk/>
            <pc:sldMk cId="652382228" sldId="523"/>
            <ac:grpSpMk id="17" creationId="{43694F68-F7AC-721C-F74C-7C26FD6AC318}"/>
          </ac:grpSpMkLst>
        </pc:grpChg>
        <pc:grpChg chg="add del mod">
          <ac:chgData name="Richard Landau" userId="4f81ebb1-ad07-40b3-915b-1d472611465e" providerId="ADAL" clId="{671212CC-AEDA-4215-AA04-E3ABB8033C36}" dt="2024-01-08T19:40:03.330" v="3346"/>
          <ac:grpSpMkLst>
            <pc:docMk/>
            <pc:sldMk cId="652382228" sldId="523"/>
            <ac:grpSpMk id="20" creationId="{7D654116-4884-E251-4EC5-AC37888ADAB2}"/>
          </ac:grpSpMkLst>
        </pc:grpChg>
        <pc:grpChg chg="add del mod">
          <ac:chgData name="Richard Landau" userId="4f81ebb1-ad07-40b3-915b-1d472611465e" providerId="ADAL" clId="{671212CC-AEDA-4215-AA04-E3ABB8033C36}" dt="2024-01-08T19:40:03.330" v="3346"/>
          <ac:grpSpMkLst>
            <pc:docMk/>
            <pc:sldMk cId="652382228" sldId="523"/>
            <ac:grpSpMk id="23" creationId="{98B6684A-3BCF-0B5C-CED4-EA5BAA7AFE5E}"/>
          </ac:grpSpMkLst>
        </pc:grpChg>
        <pc:grpChg chg="add del mod">
          <ac:chgData name="Richard Landau" userId="4f81ebb1-ad07-40b3-915b-1d472611465e" providerId="ADAL" clId="{671212CC-AEDA-4215-AA04-E3ABB8033C36}" dt="2024-01-08T19:40:03.330" v="3346"/>
          <ac:grpSpMkLst>
            <pc:docMk/>
            <pc:sldMk cId="652382228" sldId="523"/>
            <ac:grpSpMk id="26" creationId="{7343C4D2-A2CB-1568-4A93-256DF8C1F9A7}"/>
          </ac:grpSpMkLst>
        </pc:grpChg>
        <pc:grpChg chg="add del mod">
          <ac:chgData name="Richard Landau" userId="4f81ebb1-ad07-40b3-915b-1d472611465e" providerId="ADAL" clId="{671212CC-AEDA-4215-AA04-E3ABB8033C36}" dt="2024-01-08T19:40:03.330" v="3346"/>
          <ac:grpSpMkLst>
            <pc:docMk/>
            <pc:sldMk cId="652382228" sldId="523"/>
            <ac:grpSpMk id="29" creationId="{587CA190-87AC-170C-5CC6-28CB6B402125}"/>
          </ac:grpSpMkLst>
        </pc:grpChg>
        <pc:grpChg chg="add del mod">
          <ac:chgData name="Richard Landau" userId="4f81ebb1-ad07-40b3-915b-1d472611465e" providerId="ADAL" clId="{671212CC-AEDA-4215-AA04-E3ABB8033C36}" dt="2024-01-08T19:40:02.522" v="3344"/>
          <ac:grpSpMkLst>
            <pc:docMk/>
            <pc:sldMk cId="652382228" sldId="523"/>
            <ac:grpSpMk id="32" creationId="{955FC6E2-AD46-5EA2-B269-BF628C8CB808}"/>
          </ac:grpSpMkLst>
        </pc:grpChg>
        <pc:grpChg chg="add del mod">
          <ac:chgData name="Richard Landau" userId="4f81ebb1-ad07-40b3-915b-1d472611465e" providerId="ADAL" clId="{671212CC-AEDA-4215-AA04-E3ABB8033C36}" dt="2024-01-08T19:40:02.522" v="3344"/>
          <ac:grpSpMkLst>
            <pc:docMk/>
            <pc:sldMk cId="652382228" sldId="523"/>
            <ac:grpSpMk id="35" creationId="{7B78D935-3A6B-09D3-6BE1-50FF79D1C8B4}"/>
          </ac:grpSpMkLst>
        </pc:grpChg>
        <pc:grpChg chg="add del mod">
          <ac:chgData name="Richard Landau" userId="4f81ebb1-ad07-40b3-915b-1d472611465e" providerId="ADAL" clId="{671212CC-AEDA-4215-AA04-E3ABB8033C36}" dt="2024-01-08T19:40:02.522" v="3344"/>
          <ac:grpSpMkLst>
            <pc:docMk/>
            <pc:sldMk cId="652382228" sldId="523"/>
            <ac:grpSpMk id="38" creationId="{0D89B0B7-F70E-99F6-F97E-741F65366FDC}"/>
          </ac:grpSpMkLst>
        </pc:grpChg>
        <pc:grpChg chg="add del mod">
          <ac:chgData name="Richard Landau" userId="4f81ebb1-ad07-40b3-915b-1d472611465e" providerId="ADAL" clId="{671212CC-AEDA-4215-AA04-E3ABB8033C36}" dt="2024-01-08T19:40:02.522" v="3344"/>
          <ac:grpSpMkLst>
            <pc:docMk/>
            <pc:sldMk cId="652382228" sldId="523"/>
            <ac:grpSpMk id="41" creationId="{970D8B66-4817-70AA-57F5-CF97C357A5DD}"/>
          </ac:grpSpMkLst>
        </pc:grpChg>
        <pc:grpChg chg="add del mod">
          <ac:chgData name="Richard Landau" userId="4f81ebb1-ad07-40b3-915b-1d472611465e" providerId="ADAL" clId="{671212CC-AEDA-4215-AA04-E3ABB8033C36}" dt="2024-01-08T19:40:02.522" v="3344"/>
          <ac:grpSpMkLst>
            <pc:docMk/>
            <pc:sldMk cId="652382228" sldId="523"/>
            <ac:grpSpMk id="44" creationId="{9416239C-71E8-D171-D9AC-DA069B6637F0}"/>
          </ac:grpSpMkLst>
        </pc:grpChg>
        <pc:grpChg chg="add del mod">
          <ac:chgData name="Richard Landau" userId="4f81ebb1-ad07-40b3-915b-1d472611465e" providerId="ADAL" clId="{671212CC-AEDA-4215-AA04-E3ABB8033C36}" dt="2024-01-08T19:40:02.522" v="3344"/>
          <ac:grpSpMkLst>
            <pc:docMk/>
            <pc:sldMk cId="652382228" sldId="523"/>
            <ac:grpSpMk id="47" creationId="{18213C52-8A0F-DE6B-3A49-51E071A11C53}"/>
          </ac:grpSpMkLst>
        </pc:grpChg>
        <pc:grpChg chg="add mod">
          <ac:chgData name="Richard Landau" userId="4f81ebb1-ad07-40b3-915b-1d472611465e" providerId="ADAL" clId="{671212CC-AEDA-4215-AA04-E3ABB8033C36}" dt="2024-01-08T19:50:36.857" v="3472" actId="1037"/>
          <ac:grpSpMkLst>
            <pc:docMk/>
            <pc:sldMk cId="652382228" sldId="523"/>
            <ac:grpSpMk id="51" creationId="{6E10FAE5-7088-FBF0-A3B3-E0EC3E8B11D6}"/>
          </ac:grpSpMkLst>
        </pc:grpChg>
        <pc:grpChg chg="add mod">
          <ac:chgData name="Richard Landau" userId="4f81ebb1-ad07-40b3-915b-1d472611465e" providerId="ADAL" clId="{671212CC-AEDA-4215-AA04-E3ABB8033C36}" dt="2024-01-08T19:50:36.857" v="3472" actId="1037"/>
          <ac:grpSpMkLst>
            <pc:docMk/>
            <pc:sldMk cId="652382228" sldId="523"/>
            <ac:grpSpMk id="54" creationId="{F2CFBFB1-E4E5-79A7-9531-B5C25BBA52C6}"/>
          </ac:grpSpMkLst>
        </pc:grpChg>
        <pc:grpChg chg="add mod">
          <ac:chgData name="Richard Landau" userId="4f81ebb1-ad07-40b3-915b-1d472611465e" providerId="ADAL" clId="{671212CC-AEDA-4215-AA04-E3ABB8033C36}" dt="2024-01-08T19:50:36.857" v="3472" actId="1037"/>
          <ac:grpSpMkLst>
            <pc:docMk/>
            <pc:sldMk cId="652382228" sldId="523"/>
            <ac:grpSpMk id="57" creationId="{F50EA541-84F5-DE99-8ABD-A133CF0BCA2E}"/>
          </ac:grpSpMkLst>
        </pc:grpChg>
        <pc:grpChg chg="add mod">
          <ac:chgData name="Richard Landau" userId="4f81ebb1-ad07-40b3-915b-1d472611465e" providerId="ADAL" clId="{671212CC-AEDA-4215-AA04-E3ABB8033C36}" dt="2024-01-08T19:50:36.857" v="3472" actId="1037"/>
          <ac:grpSpMkLst>
            <pc:docMk/>
            <pc:sldMk cId="652382228" sldId="523"/>
            <ac:grpSpMk id="62" creationId="{6484365B-49AF-9F2A-EFAA-22B0B8D5FA34}"/>
          </ac:grpSpMkLst>
        </pc:grpChg>
        <pc:grpChg chg="add mod">
          <ac:chgData name="Richard Landau" userId="4f81ebb1-ad07-40b3-915b-1d472611465e" providerId="ADAL" clId="{671212CC-AEDA-4215-AA04-E3ABB8033C36}" dt="2024-01-08T19:55:37.055" v="3484" actId="1076"/>
          <ac:grpSpMkLst>
            <pc:docMk/>
            <pc:sldMk cId="652382228" sldId="523"/>
            <ac:grpSpMk id="65" creationId="{7B157736-1CE5-98F0-D523-EF02DE955371}"/>
          </ac:grpSpMkLst>
        </pc:grpChg>
        <pc:grpChg chg="add del mod">
          <ac:chgData name="Richard Landau" userId="4f81ebb1-ad07-40b3-915b-1d472611465e" providerId="ADAL" clId="{671212CC-AEDA-4215-AA04-E3ABB8033C36}" dt="2024-01-08T19:55:35.340" v="3483" actId="478"/>
          <ac:grpSpMkLst>
            <pc:docMk/>
            <pc:sldMk cId="652382228" sldId="523"/>
            <ac:grpSpMk id="68" creationId="{EF0E321F-2491-2ACB-4023-C4720CF03FE3}"/>
          </ac:grpSpMkLst>
        </pc:grpChg>
        <pc:grpChg chg="add mod">
          <ac:chgData name="Richard Landau" userId="4f81ebb1-ad07-40b3-915b-1d472611465e" providerId="ADAL" clId="{671212CC-AEDA-4215-AA04-E3ABB8033C36}" dt="2024-01-08T19:55:32.408" v="3481" actId="1076"/>
          <ac:grpSpMkLst>
            <pc:docMk/>
            <pc:sldMk cId="652382228" sldId="523"/>
            <ac:grpSpMk id="74" creationId="{ADB32C01-18A9-5A28-0EC7-6AA194640D8A}"/>
          </ac:grpSpMkLst>
        </pc:grpChg>
        <pc:grpChg chg="add del mod">
          <ac:chgData name="Richard Landau" userId="4f81ebb1-ad07-40b3-915b-1d472611465e" providerId="ADAL" clId="{671212CC-AEDA-4215-AA04-E3ABB8033C36}" dt="2024-01-08T19:55:24.427" v="3480" actId="478"/>
          <ac:grpSpMkLst>
            <pc:docMk/>
            <pc:sldMk cId="652382228" sldId="523"/>
            <ac:grpSpMk id="78" creationId="{1BD3262D-09F5-7D57-FCAC-D6AEA89330E4}"/>
          </ac:grpSpMkLst>
        </pc:grpChg>
        <pc:grpChg chg="add mod">
          <ac:chgData name="Richard Landau" userId="4f81ebb1-ad07-40b3-915b-1d472611465e" providerId="ADAL" clId="{671212CC-AEDA-4215-AA04-E3ABB8033C36}" dt="2024-01-08T19:44:50.721" v="3428" actId="1076"/>
          <ac:grpSpMkLst>
            <pc:docMk/>
            <pc:sldMk cId="652382228" sldId="523"/>
            <ac:grpSpMk id="81" creationId="{9962763E-28FB-4975-47AA-A2E27E4AC60D}"/>
          </ac:grpSpMkLst>
        </pc:grpChg>
        <pc:grpChg chg="mod">
          <ac:chgData name="Richard Landau" userId="4f81ebb1-ad07-40b3-915b-1d472611465e" providerId="ADAL" clId="{671212CC-AEDA-4215-AA04-E3ABB8033C36}" dt="2024-01-08T19:44:48.378" v="3427" actId="1076"/>
          <ac:grpSpMkLst>
            <pc:docMk/>
            <pc:sldMk cId="652382228" sldId="523"/>
            <ac:grpSpMk id="86" creationId="{44A9B532-BB72-60D1-C83F-915B0B87FE69}"/>
          </ac:grpSpMkLst>
        </pc:grpChg>
        <pc:grpChg chg="mod">
          <ac:chgData name="Richard Landau" userId="4f81ebb1-ad07-40b3-915b-1d472611465e" providerId="ADAL" clId="{671212CC-AEDA-4215-AA04-E3ABB8033C36}" dt="2024-01-08T19:44:48.378" v="3427" actId="1076"/>
          <ac:grpSpMkLst>
            <pc:docMk/>
            <pc:sldMk cId="652382228" sldId="523"/>
            <ac:grpSpMk id="89" creationId="{CCD06F05-A6DE-BEC1-2E75-F6C32CA45DC4}"/>
          </ac:grpSpMkLst>
        </pc:grpChg>
        <pc:grpChg chg="mod">
          <ac:chgData name="Richard Landau" userId="4f81ebb1-ad07-40b3-915b-1d472611465e" providerId="ADAL" clId="{671212CC-AEDA-4215-AA04-E3ABB8033C36}" dt="2024-01-08T19:44:48.378" v="3427" actId="1076"/>
          <ac:grpSpMkLst>
            <pc:docMk/>
            <pc:sldMk cId="652382228" sldId="523"/>
            <ac:grpSpMk id="92" creationId="{49528D7D-DE4D-5EE1-5F38-6E28FCEC95B5}"/>
          </ac:grpSpMkLst>
        </pc:grpChg>
        <pc:grpChg chg="mod">
          <ac:chgData name="Richard Landau" userId="4f81ebb1-ad07-40b3-915b-1d472611465e" providerId="ADAL" clId="{671212CC-AEDA-4215-AA04-E3ABB8033C36}" dt="2024-01-08T19:45:43.274" v="3441" actId="1076"/>
          <ac:grpSpMkLst>
            <pc:docMk/>
            <pc:sldMk cId="652382228" sldId="523"/>
            <ac:grpSpMk id="95" creationId="{BCF9BAC9-9A0B-572D-EAF2-02494D4D45FF}"/>
          </ac:grpSpMkLst>
        </pc:grpChg>
        <pc:grpChg chg="mod">
          <ac:chgData name="Richard Landau" userId="4f81ebb1-ad07-40b3-915b-1d472611465e" providerId="ADAL" clId="{671212CC-AEDA-4215-AA04-E3ABB8033C36}" dt="2024-01-08T19:45:40.081" v="3440" actId="688"/>
          <ac:grpSpMkLst>
            <pc:docMk/>
            <pc:sldMk cId="652382228" sldId="523"/>
            <ac:grpSpMk id="98" creationId="{5FC919C5-693F-D724-43BE-2E78461426DC}"/>
          </ac:grpSpMkLst>
        </pc:grpChg>
        <pc:grpChg chg="mod">
          <ac:chgData name="Richard Landau" userId="4f81ebb1-ad07-40b3-915b-1d472611465e" providerId="ADAL" clId="{671212CC-AEDA-4215-AA04-E3ABB8033C36}" dt="2024-01-08T19:45:02.410" v="3431" actId="1076"/>
          <ac:grpSpMkLst>
            <pc:docMk/>
            <pc:sldMk cId="652382228" sldId="523"/>
            <ac:grpSpMk id="101" creationId="{1272D227-CDE0-6F51-7CD9-E918B5E009A3}"/>
          </ac:grpSpMkLst>
        </pc:grpChg>
        <pc:grpChg chg="del">
          <ac:chgData name="Richard Landau" userId="4f81ebb1-ad07-40b3-915b-1d472611465e" providerId="ADAL" clId="{671212CC-AEDA-4215-AA04-E3ABB8033C36}" dt="2024-01-08T22:18:34.197" v="5535" actId="478"/>
          <ac:grpSpMkLst>
            <pc:docMk/>
            <pc:sldMk cId="652382228" sldId="523"/>
            <ac:grpSpMk id="104" creationId="{1A1F4CF7-8162-281A-AE54-A05B2215EFF0}"/>
          </ac:grpSpMkLst>
        </pc:grpChg>
        <pc:grpChg chg="add mod">
          <ac:chgData name="Richard Landau" userId="4f81ebb1-ad07-40b3-915b-1d472611465e" providerId="ADAL" clId="{671212CC-AEDA-4215-AA04-E3ABB8033C36}" dt="2024-01-08T19:45:00.482" v="3430" actId="1076"/>
          <ac:grpSpMkLst>
            <pc:docMk/>
            <pc:sldMk cId="652382228" sldId="523"/>
            <ac:grpSpMk id="110" creationId="{955D5968-0D27-A23D-7749-692CDDB3E912}"/>
          </ac:grpSpMkLst>
        </pc:grpChg>
        <pc:grpChg chg="add mod">
          <ac:chgData name="Richard Landau" userId="4f81ebb1-ad07-40b3-915b-1d472611465e" providerId="ADAL" clId="{671212CC-AEDA-4215-AA04-E3ABB8033C36}" dt="2024-01-08T19:45:17.956" v="3435" actId="1076"/>
          <ac:grpSpMkLst>
            <pc:docMk/>
            <pc:sldMk cId="652382228" sldId="523"/>
            <ac:grpSpMk id="119" creationId="{822AB3DA-9C89-3AC0-5577-8136DD7E02B7}"/>
          </ac:grpSpMkLst>
        </pc:grpChg>
        <pc:grpChg chg="add mod">
          <ac:chgData name="Richard Landau" userId="4f81ebb1-ad07-40b3-915b-1d472611465e" providerId="ADAL" clId="{671212CC-AEDA-4215-AA04-E3ABB8033C36}" dt="2024-01-08T19:50:36.857" v="3472" actId="1037"/>
          <ac:grpSpMkLst>
            <pc:docMk/>
            <pc:sldMk cId="652382228" sldId="523"/>
            <ac:grpSpMk id="122" creationId="{B61FA52F-677C-B778-89A5-5A92D2823530}"/>
          </ac:grpSpMkLst>
        </pc:grpChg>
        <pc:grpChg chg="add mod">
          <ac:chgData name="Richard Landau" userId="4f81ebb1-ad07-40b3-915b-1d472611465e" providerId="ADAL" clId="{671212CC-AEDA-4215-AA04-E3ABB8033C36}" dt="2024-01-08T19:50:36.857" v="3472" actId="1037"/>
          <ac:grpSpMkLst>
            <pc:docMk/>
            <pc:sldMk cId="652382228" sldId="523"/>
            <ac:grpSpMk id="125" creationId="{F793AFED-CF7E-2F39-BE76-A287D9937400}"/>
          </ac:grpSpMkLst>
        </pc:grpChg>
        <pc:grpChg chg="add mod">
          <ac:chgData name="Richard Landau" userId="4f81ebb1-ad07-40b3-915b-1d472611465e" providerId="ADAL" clId="{671212CC-AEDA-4215-AA04-E3ABB8033C36}" dt="2024-01-08T19:55:10.226" v="3474" actId="1076"/>
          <ac:grpSpMkLst>
            <pc:docMk/>
            <pc:sldMk cId="652382228" sldId="523"/>
            <ac:grpSpMk id="128" creationId="{5DD0C561-C3F1-2443-8A2A-B4B3551A6E57}"/>
          </ac:grpSpMkLst>
        </pc:grpChg>
        <pc:picChg chg="mod">
          <ac:chgData name="Richard Landau" userId="4f81ebb1-ad07-40b3-915b-1d472611465e" providerId="ADAL" clId="{671212CC-AEDA-4215-AA04-E3ABB8033C36}" dt="2024-01-08T19:41:07.924" v="3376" actId="1035"/>
          <ac:picMkLst>
            <pc:docMk/>
            <pc:sldMk cId="652382228" sldId="523"/>
            <ac:picMk id="113" creationId="{C7A98ECC-A59C-DE7E-D733-836E485ADC54}"/>
          </ac:picMkLst>
        </pc:picChg>
        <pc:picChg chg="mod">
          <ac:chgData name="Richard Landau" userId="4f81ebb1-ad07-40b3-915b-1d472611465e" providerId="ADAL" clId="{671212CC-AEDA-4215-AA04-E3ABB8033C36}" dt="2024-01-08T19:41:29.296" v="3393" actId="1036"/>
          <ac:picMkLst>
            <pc:docMk/>
            <pc:sldMk cId="652382228" sldId="523"/>
            <ac:picMk id="114" creationId="{6438D925-BFD1-6A89-7527-88003D7D90E8}"/>
          </ac:picMkLst>
        </pc:picChg>
      </pc:sldChg>
      <pc:sldChg chg="del">
        <pc:chgData name="Richard Landau" userId="4f81ebb1-ad07-40b3-915b-1d472611465e" providerId="ADAL" clId="{671212CC-AEDA-4215-AA04-E3ABB8033C36}" dt="2024-01-08T22:20:38.209" v="5572" actId="47"/>
        <pc:sldMkLst>
          <pc:docMk/>
          <pc:sldMk cId="2628565625" sldId="524"/>
        </pc:sldMkLst>
      </pc:sldChg>
      <pc:sldChg chg="del">
        <pc:chgData name="Richard Landau" userId="4f81ebb1-ad07-40b3-915b-1d472611465e" providerId="ADAL" clId="{671212CC-AEDA-4215-AA04-E3ABB8033C36}" dt="2024-01-08T22:20:38.209" v="5572" actId="47"/>
        <pc:sldMkLst>
          <pc:docMk/>
          <pc:sldMk cId="2637311668" sldId="525"/>
        </pc:sldMkLst>
      </pc:sldChg>
      <pc:sldChg chg="del">
        <pc:chgData name="Richard Landau" userId="4f81ebb1-ad07-40b3-915b-1d472611465e" providerId="ADAL" clId="{671212CC-AEDA-4215-AA04-E3ABB8033C36}" dt="2024-01-08T22:20:38.209" v="5572" actId="47"/>
        <pc:sldMkLst>
          <pc:docMk/>
          <pc:sldMk cId="9716066" sldId="526"/>
        </pc:sldMkLst>
      </pc:sldChg>
      <pc:sldChg chg="del">
        <pc:chgData name="Richard Landau" userId="4f81ebb1-ad07-40b3-915b-1d472611465e" providerId="ADAL" clId="{671212CC-AEDA-4215-AA04-E3ABB8033C36}" dt="2024-01-08T22:05:57.064" v="4735" actId="47"/>
        <pc:sldMkLst>
          <pc:docMk/>
          <pc:sldMk cId="2638206583" sldId="527"/>
        </pc:sldMkLst>
      </pc:sldChg>
      <pc:sldChg chg="del">
        <pc:chgData name="Richard Landau" userId="4f81ebb1-ad07-40b3-915b-1d472611465e" providerId="ADAL" clId="{671212CC-AEDA-4215-AA04-E3ABB8033C36}" dt="2024-01-08T22:15:03.441" v="5464" actId="47"/>
        <pc:sldMkLst>
          <pc:docMk/>
          <pc:sldMk cId="420504682" sldId="528"/>
        </pc:sldMkLst>
      </pc:sldChg>
      <pc:sldChg chg="addSp delSp modSp mod">
        <pc:chgData name="Richard Landau" userId="4f81ebb1-ad07-40b3-915b-1d472611465e" providerId="ADAL" clId="{671212CC-AEDA-4215-AA04-E3ABB8033C36}" dt="2024-01-08T22:20:34.362" v="5571" actId="1076"/>
        <pc:sldMkLst>
          <pc:docMk/>
          <pc:sldMk cId="873475549" sldId="529"/>
        </pc:sldMkLst>
        <pc:spChg chg="mod">
          <ac:chgData name="Richard Landau" userId="4f81ebb1-ad07-40b3-915b-1d472611465e" providerId="ADAL" clId="{671212CC-AEDA-4215-AA04-E3ABB8033C36}" dt="2024-01-08T22:20:31.998" v="5570" actId="20577"/>
          <ac:spMkLst>
            <pc:docMk/>
            <pc:sldMk cId="873475549" sldId="529"/>
            <ac:spMk id="3" creationId="{A6789FE7-FE24-BACF-6D29-4782F448FE56}"/>
          </ac:spMkLst>
        </pc:spChg>
        <pc:spChg chg="del">
          <ac:chgData name="Richard Landau" userId="4f81ebb1-ad07-40b3-915b-1d472611465e" providerId="ADAL" clId="{671212CC-AEDA-4215-AA04-E3ABB8033C36}" dt="2024-01-08T22:20:03.991" v="5565" actId="478"/>
          <ac:spMkLst>
            <pc:docMk/>
            <pc:sldMk cId="873475549" sldId="529"/>
            <ac:spMk id="6" creationId="{4D307408-4735-EDDC-4568-2F466124F0EC}"/>
          </ac:spMkLst>
        </pc:spChg>
        <pc:spChg chg="del">
          <ac:chgData name="Richard Landau" userId="4f81ebb1-ad07-40b3-915b-1d472611465e" providerId="ADAL" clId="{671212CC-AEDA-4215-AA04-E3ABB8033C36}" dt="2024-01-08T22:20:14.450" v="5567" actId="478"/>
          <ac:spMkLst>
            <pc:docMk/>
            <pc:sldMk cId="873475549" sldId="529"/>
            <ac:spMk id="7" creationId="{EA752BB0-FC7E-7840-763B-5F48928C2554}"/>
          </ac:spMkLst>
        </pc:spChg>
        <pc:spChg chg="mod">
          <ac:chgData name="Richard Landau" userId="4f81ebb1-ad07-40b3-915b-1d472611465e" providerId="ADAL" clId="{671212CC-AEDA-4215-AA04-E3ABB8033C36}" dt="2024-01-08T22:20:01.698" v="5564"/>
          <ac:spMkLst>
            <pc:docMk/>
            <pc:sldMk cId="873475549" sldId="529"/>
            <ac:spMk id="9" creationId="{784F1778-8892-94B8-0112-E15D3269AA78}"/>
          </ac:spMkLst>
        </pc:spChg>
        <pc:spChg chg="mod">
          <ac:chgData name="Richard Landau" userId="4f81ebb1-ad07-40b3-915b-1d472611465e" providerId="ADAL" clId="{671212CC-AEDA-4215-AA04-E3ABB8033C36}" dt="2024-01-08T22:20:01.698" v="5564"/>
          <ac:spMkLst>
            <pc:docMk/>
            <pc:sldMk cId="873475549" sldId="529"/>
            <ac:spMk id="10" creationId="{C9C201D6-BB96-F57C-6C92-E56195C7AD00}"/>
          </ac:spMkLst>
        </pc:spChg>
        <pc:spChg chg="mod">
          <ac:chgData name="Richard Landau" userId="4f81ebb1-ad07-40b3-915b-1d472611465e" providerId="ADAL" clId="{671212CC-AEDA-4215-AA04-E3ABB8033C36}" dt="2024-01-08T22:20:01.698" v="5564"/>
          <ac:spMkLst>
            <pc:docMk/>
            <pc:sldMk cId="873475549" sldId="529"/>
            <ac:spMk id="11" creationId="{E19CC0E1-E336-8396-3A23-47348D9EFAC5}"/>
          </ac:spMkLst>
        </pc:spChg>
        <pc:spChg chg="mod">
          <ac:chgData name="Richard Landau" userId="4f81ebb1-ad07-40b3-915b-1d472611465e" providerId="ADAL" clId="{671212CC-AEDA-4215-AA04-E3ABB8033C36}" dt="2024-01-08T22:20:01.698" v="5564"/>
          <ac:spMkLst>
            <pc:docMk/>
            <pc:sldMk cId="873475549" sldId="529"/>
            <ac:spMk id="12" creationId="{5561865E-3BB4-6591-E150-948687E7FBB7}"/>
          </ac:spMkLst>
        </pc:spChg>
        <pc:spChg chg="mod">
          <ac:chgData name="Richard Landau" userId="4f81ebb1-ad07-40b3-915b-1d472611465e" providerId="ADAL" clId="{671212CC-AEDA-4215-AA04-E3ABB8033C36}" dt="2024-01-08T22:20:15.468" v="5568"/>
          <ac:spMkLst>
            <pc:docMk/>
            <pc:sldMk cId="873475549" sldId="529"/>
            <ac:spMk id="14" creationId="{C90B75C1-2948-A30E-4914-72E019FF2F53}"/>
          </ac:spMkLst>
        </pc:spChg>
        <pc:spChg chg="mod">
          <ac:chgData name="Richard Landau" userId="4f81ebb1-ad07-40b3-915b-1d472611465e" providerId="ADAL" clId="{671212CC-AEDA-4215-AA04-E3ABB8033C36}" dt="2024-01-08T22:20:15.468" v="5568"/>
          <ac:spMkLst>
            <pc:docMk/>
            <pc:sldMk cId="873475549" sldId="529"/>
            <ac:spMk id="15" creationId="{899AAFE5-79BE-0000-F1F6-FB0D378BC22B}"/>
          </ac:spMkLst>
        </pc:spChg>
        <pc:spChg chg="mod">
          <ac:chgData name="Richard Landau" userId="4f81ebb1-ad07-40b3-915b-1d472611465e" providerId="ADAL" clId="{671212CC-AEDA-4215-AA04-E3ABB8033C36}" dt="2024-01-08T22:20:15.468" v="5568"/>
          <ac:spMkLst>
            <pc:docMk/>
            <pc:sldMk cId="873475549" sldId="529"/>
            <ac:spMk id="16" creationId="{D29FB9B3-FD7E-303C-F10C-B780F9D69A26}"/>
          </ac:spMkLst>
        </pc:spChg>
        <pc:spChg chg="mod">
          <ac:chgData name="Richard Landau" userId="4f81ebb1-ad07-40b3-915b-1d472611465e" providerId="ADAL" clId="{671212CC-AEDA-4215-AA04-E3ABB8033C36}" dt="2024-01-08T22:20:15.468" v="5568"/>
          <ac:spMkLst>
            <pc:docMk/>
            <pc:sldMk cId="873475549" sldId="529"/>
            <ac:spMk id="17" creationId="{D7EC2122-D329-2321-CC1A-3E3226C2A6C9}"/>
          </ac:spMkLst>
        </pc:spChg>
        <pc:grpChg chg="add mod">
          <ac:chgData name="Richard Landau" userId="4f81ebb1-ad07-40b3-915b-1d472611465e" providerId="ADAL" clId="{671212CC-AEDA-4215-AA04-E3ABB8033C36}" dt="2024-01-08T22:20:07.809" v="5566" actId="1076"/>
          <ac:grpSpMkLst>
            <pc:docMk/>
            <pc:sldMk cId="873475549" sldId="529"/>
            <ac:grpSpMk id="8" creationId="{B239004C-B2BC-0B38-8BCD-984CE2A099AE}"/>
          </ac:grpSpMkLst>
        </pc:grpChg>
        <pc:grpChg chg="add mod">
          <ac:chgData name="Richard Landau" userId="4f81ebb1-ad07-40b3-915b-1d472611465e" providerId="ADAL" clId="{671212CC-AEDA-4215-AA04-E3ABB8033C36}" dt="2024-01-08T22:20:34.362" v="5571" actId="1076"/>
          <ac:grpSpMkLst>
            <pc:docMk/>
            <pc:sldMk cId="873475549" sldId="529"/>
            <ac:grpSpMk id="13" creationId="{BB87F647-C0AB-70D9-AC11-66D27738B52D}"/>
          </ac:grpSpMkLst>
        </pc:grpChg>
      </pc:sldChg>
      <pc:sldChg chg="addSp delSp modSp mod ord">
        <pc:chgData name="Richard Landau" userId="4f81ebb1-ad07-40b3-915b-1d472611465e" providerId="ADAL" clId="{671212CC-AEDA-4215-AA04-E3ABB8033C36}" dt="2024-01-08T21:38:07.528" v="3608" actId="20577"/>
        <pc:sldMkLst>
          <pc:docMk/>
          <pc:sldMk cId="4261120499" sldId="530"/>
        </pc:sldMkLst>
        <pc:spChg chg="mod">
          <ac:chgData name="Richard Landau" userId="4f81ebb1-ad07-40b3-915b-1d472611465e" providerId="ADAL" clId="{671212CC-AEDA-4215-AA04-E3ABB8033C36}" dt="2024-01-08T19:20:23.683" v="2782" actId="20577"/>
          <ac:spMkLst>
            <pc:docMk/>
            <pc:sldMk cId="4261120499" sldId="530"/>
            <ac:spMk id="2" creationId="{B13504CB-C306-17DB-83FD-ABDBA6E9564C}"/>
          </ac:spMkLst>
        </pc:spChg>
        <pc:spChg chg="mod">
          <ac:chgData name="Richard Landau" userId="4f81ebb1-ad07-40b3-915b-1d472611465e" providerId="ADAL" clId="{671212CC-AEDA-4215-AA04-E3ABB8033C36}" dt="2024-01-08T21:38:07.528" v="3608" actId="20577"/>
          <ac:spMkLst>
            <pc:docMk/>
            <pc:sldMk cId="4261120499" sldId="530"/>
            <ac:spMk id="3" creationId="{C65A33D7-6CA3-3085-E2CD-D16000F63558}"/>
          </ac:spMkLst>
        </pc:spChg>
        <pc:spChg chg="mod">
          <ac:chgData name="Richard Landau" userId="4f81ebb1-ad07-40b3-915b-1d472611465e" providerId="ADAL" clId="{671212CC-AEDA-4215-AA04-E3ABB8033C36}" dt="2024-01-08T19:16:15.892" v="2775"/>
          <ac:spMkLst>
            <pc:docMk/>
            <pc:sldMk cId="4261120499" sldId="530"/>
            <ac:spMk id="7" creationId="{D93D3431-BA60-1219-D383-61258154BB36}"/>
          </ac:spMkLst>
        </pc:spChg>
        <pc:spChg chg="del">
          <ac:chgData name="Richard Landau" userId="4f81ebb1-ad07-40b3-915b-1d472611465e" providerId="ADAL" clId="{671212CC-AEDA-4215-AA04-E3ABB8033C36}" dt="2024-01-08T19:16:24.026" v="2777" actId="478"/>
          <ac:spMkLst>
            <pc:docMk/>
            <pc:sldMk cId="4261120499" sldId="530"/>
            <ac:spMk id="8" creationId="{42522D7C-3B20-C1D7-BE83-B56EC73031E1}"/>
          </ac:spMkLst>
        </pc:spChg>
        <pc:spChg chg="del">
          <ac:chgData name="Richard Landau" userId="4f81ebb1-ad07-40b3-915b-1d472611465e" providerId="ADAL" clId="{671212CC-AEDA-4215-AA04-E3ABB8033C36}" dt="2024-01-08T19:16:26.093" v="2778" actId="478"/>
          <ac:spMkLst>
            <pc:docMk/>
            <pc:sldMk cId="4261120499" sldId="530"/>
            <ac:spMk id="9" creationId="{B4A6F85F-4BA1-5327-5358-DC8D099762DA}"/>
          </ac:spMkLst>
        </pc:spChg>
        <pc:spChg chg="mod">
          <ac:chgData name="Richard Landau" userId="4f81ebb1-ad07-40b3-915b-1d472611465e" providerId="ADAL" clId="{671212CC-AEDA-4215-AA04-E3ABB8033C36}" dt="2024-01-08T19:16:15.892" v="2775"/>
          <ac:spMkLst>
            <pc:docMk/>
            <pc:sldMk cId="4261120499" sldId="530"/>
            <ac:spMk id="10" creationId="{DE592EA4-8D97-CABF-82EC-C7B3E01D2A8D}"/>
          </ac:spMkLst>
        </pc:spChg>
        <pc:spChg chg="mod">
          <ac:chgData name="Richard Landau" userId="4f81ebb1-ad07-40b3-915b-1d472611465e" providerId="ADAL" clId="{671212CC-AEDA-4215-AA04-E3ABB8033C36}" dt="2024-01-08T19:16:15.892" v="2775"/>
          <ac:spMkLst>
            <pc:docMk/>
            <pc:sldMk cId="4261120499" sldId="530"/>
            <ac:spMk id="11" creationId="{1A0514A4-5B8E-CC2C-70EC-5C4B57A5227D}"/>
          </ac:spMkLst>
        </pc:spChg>
        <pc:spChg chg="mod">
          <ac:chgData name="Richard Landau" userId="4f81ebb1-ad07-40b3-915b-1d472611465e" providerId="ADAL" clId="{671212CC-AEDA-4215-AA04-E3ABB8033C36}" dt="2024-01-08T19:16:15.892" v="2775"/>
          <ac:spMkLst>
            <pc:docMk/>
            <pc:sldMk cId="4261120499" sldId="530"/>
            <ac:spMk id="12" creationId="{8A0CC111-D052-6F93-2770-1E6E1D882A0A}"/>
          </ac:spMkLst>
        </pc:spChg>
        <pc:spChg chg="mod">
          <ac:chgData name="Richard Landau" userId="4f81ebb1-ad07-40b3-915b-1d472611465e" providerId="ADAL" clId="{671212CC-AEDA-4215-AA04-E3ABB8033C36}" dt="2024-01-08T19:16:27.164" v="2779"/>
          <ac:spMkLst>
            <pc:docMk/>
            <pc:sldMk cId="4261120499" sldId="530"/>
            <ac:spMk id="14" creationId="{8E5CF70E-B042-5F1D-47F6-67A972CC786D}"/>
          </ac:spMkLst>
        </pc:spChg>
        <pc:spChg chg="mod">
          <ac:chgData name="Richard Landau" userId="4f81ebb1-ad07-40b3-915b-1d472611465e" providerId="ADAL" clId="{671212CC-AEDA-4215-AA04-E3ABB8033C36}" dt="2024-01-08T19:16:27.164" v="2779"/>
          <ac:spMkLst>
            <pc:docMk/>
            <pc:sldMk cId="4261120499" sldId="530"/>
            <ac:spMk id="15" creationId="{C64B8813-71D2-E999-0EBD-E4D17470573C}"/>
          </ac:spMkLst>
        </pc:spChg>
        <pc:spChg chg="mod">
          <ac:chgData name="Richard Landau" userId="4f81ebb1-ad07-40b3-915b-1d472611465e" providerId="ADAL" clId="{671212CC-AEDA-4215-AA04-E3ABB8033C36}" dt="2024-01-08T19:16:27.164" v="2779"/>
          <ac:spMkLst>
            <pc:docMk/>
            <pc:sldMk cId="4261120499" sldId="530"/>
            <ac:spMk id="16" creationId="{6C1A7E09-DE5F-95DE-8EC1-C465E9F09F4B}"/>
          </ac:spMkLst>
        </pc:spChg>
        <pc:spChg chg="mod">
          <ac:chgData name="Richard Landau" userId="4f81ebb1-ad07-40b3-915b-1d472611465e" providerId="ADAL" clId="{671212CC-AEDA-4215-AA04-E3ABB8033C36}" dt="2024-01-08T19:16:27.164" v="2779"/>
          <ac:spMkLst>
            <pc:docMk/>
            <pc:sldMk cId="4261120499" sldId="530"/>
            <ac:spMk id="17" creationId="{34E371D3-4BC4-0420-B87B-6431E585432D}"/>
          </ac:spMkLst>
        </pc:spChg>
        <pc:grpChg chg="add mod">
          <ac:chgData name="Richard Landau" userId="4f81ebb1-ad07-40b3-915b-1d472611465e" providerId="ADAL" clId="{671212CC-AEDA-4215-AA04-E3ABB8033C36}" dt="2024-01-08T19:16:30.910" v="2781" actId="1076"/>
          <ac:grpSpMkLst>
            <pc:docMk/>
            <pc:sldMk cId="4261120499" sldId="530"/>
            <ac:grpSpMk id="6" creationId="{F919DAC9-EB17-AFCD-5F4D-66CFAB5E6DE8}"/>
          </ac:grpSpMkLst>
        </pc:grpChg>
        <pc:grpChg chg="add mod">
          <ac:chgData name="Richard Landau" userId="4f81ebb1-ad07-40b3-915b-1d472611465e" providerId="ADAL" clId="{671212CC-AEDA-4215-AA04-E3ABB8033C36}" dt="2024-01-08T21:37:48.523" v="3552" actId="1076"/>
          <ac:grpSpMkLst>
            <pc:docMk/>
            <pc:sldMk cId="4261120499" sldId="530"/>
            <ac:grpSpMk id="13" creationId="{034ABE1B-0B38-8BF3-6639-D59EE309464F}"/>
          </ac:grpSpMkLst>
        </pc:grpChg>
      </pc:sldChg>
      <pc:sldChg chg="addSp delSp modSp new mod delAnim modAnim">
        <pc:chgData name="Richard Landau" userId="4f81ebb1-ad07-40b3-915b-1d472611465e" providerId="ADAL" clId="{671212CC-AEDA-4215-AA04-E3ABB8033C36}" dt="2024-01-08T22:23:31.054" v="5621" actId="478"/>
        <pc:sldMkLst>
          <pc:docMk/>
          <pc:sldMk cId="2755416526" sldId="1832"/>
        </pc:sldMkLst>
        <pc:spChg chg="mod">
          <ac:chgData name="Richard Landau" userId="4f81ebb1-ad07-40b3-915b-1d472611465e" providerId="ADAL" clId="{671212CC-AEDA-4215-AA04-E3ABB8033C36}" dt="2024-01-08T14:39:44.908" v="959" actId="20577"/>
          <ac:spMkLst>
            <pc:docMk/>
            <pc:sldMk cId="2755416526" sldId="1832"/>
            <ac:spMk id="2" creationId="{64035B2F-B5B4-1EA0-BE64-6FDD830CEAEC}"/>
          </ac:spMkLst>
        </pc:spChg>
        <pc:spChg chg="mod">
          <ac:chgData name="Richard Landau" userId="4f81ebb1-ad07-40b3-915b-1d472611465e" providerId="ADAL" clId="{671212CC-AEDA-4215-AA04-E3ABB8033C36}" dt="2024-01-08T14:51:01.996" v="1148" actId="14100"/>
          <ac:spMkLst>
            <pc:docMk/>
            <pc:sldMk cId="2755416526" sldId="1832"/>
            <ac:spMk id="3" creationId="{EC223963-C35E-CF37-E64E-721830ADDF22}"/>
          </ac:spMkLst>
        </pc:spChg>
        <pc:spChg chg="add mod">
          <ac:chgData name="Richard Landau" userId="4f81ebb1-ad07-40b3-915b-1d472611465e" providerId="ADAL" clId="{671212CC-AEDA-4215-AA04-E3ABB8033C36}" dt="2024-01-08T14:39:50.016" v="969" actId="20577"/>
          <ac:spMkLst>
            <pc:docMk/>
            <pc:sldMk cId="2755416526" sldId="1832"/>
            <ac:spMk id="6" creationId="{732ABF12-4564-56EE-402B-266EC9D5587B}"/>
          </ac:spMkLst>
        </pc:spChg>
        <pc:spChg chg="add mod">
          <ac:chgData name="Richard Landau" userId="4f81ebb1-ad07-40b3-915b-1d472611465e" providerId="ADAL" clId="{671212CC-AEDA-4215-AA04-E3ABB8033C36}" dt="2024-01-08T14:24:19.663" v="705" actId="1036"/>
          <ac:spMkLst>
            <pc:docMk/>
            <pc:sldMk cId="2755416526" sldId="1832"/>
            <ac:spMk id="7" creationId="{93E25CF4-FA95-F0FD-6654-317BF952EA7F}"/>
          </ac:spMkLst>
        </pc:spChg>
        <pc:spChg chg="add del mod">
          <ac:chgData name="Richard Landau" userId="4f81ebb1-ad07-40b3-915b-1d472611465e" providerId="ADAL" clId="{671212CC-AEDA-4215-AA04-E3ABB8033C36}" dt="2024-01-08T13:41:23.761" v="222" actId="478"/>
          <ac:spMkLst>
            <pc:docMk/>
            <pc:sldMk cId="2755416526" sldId="1832"/>
            <ac:spMk id="8" creationId="{AB4BFDD8-FC22-4D6D-B96B-29135ED4776D}"/>
          </ac:spMkLst>
        </pc:spChg>
        <pc:spChg chg="add mod">
          <ac:chgData name="Richard Landau" userId="4f81ebb1-ad07-40b3-915b-1d472611465e" providerId="ADAL" clId="{671212CC-AEDA-4215-AA04-E3ABB8033C36}" dt="2024-01-08T13:52:53.980" v="380" actId="164"/>
          <ac:spMkLst>
            <pc:docMk/>
            <pc:sldMk cId="2755416526" sldId="1832"/>
            <ac:spMk id="9" creationId="{4C485751-15FC-7390-79B9-07ABC073491C}"/>
          </ac:spMkLst>
        </pc:spChg>
        <pc:spChg chg="add mod">
          <ac:chgData name="Richard Landau" userId="4f81ebb1-ad07-40b3-915b-1d472611465e" providerId="ADAL" clId="{671212CC-AEDA-4215-AA04-E3ABB8033C36}" dt="2024-01-08T13:52:53.980" v="380" actId="164"/>
          <ac:spMkLst>
            <pc:docMk/>
            <pc:sldMk cId="2755416526" sldId="1832"/>
            <ac:spMk id="10" creationId="{5C02EC76-9306-03C6-BA1B-D65130499418}"/>
          </ac:spMkLst>
        </pc:spChg>
        <pc:spChg chg="add mod">
          <ac:chgData name="Richard Landau" userId="4f81ebb1-ad07-40b3-915b-1d472611465e" providerId="ADAL" clId="{671212CC-AEDA-4215-AA04-E3ABB8033C36}" dt="2024-01-08T14:23:46.661" v="697" actId="20577"/>
          <ac:spMkLst>
            <pc:docMk/>
            <pc:sldMk cId="2755416526" sldId="1832"/>
            <ac:spMk id="11" creationId="{D65BD973-9A55-AD56-F769-B707729B0F3F}"/>
          </ac:spMkLst>
        </pc:spChg>
        <pc:spChg chg="add mod">
          <ac:chgData name="Richard Landau" userId="4f81ebb1-ad07-40b3-915b-1d472611465e" providerId="ADAL" clId="{671212CC-AEDA-4215-AA04-E3ABB8033C36}" dt="2024-01-08T14:23:40.584" v="687"/>
          <ac:spMkLst>
            <pc:docMk/>
            <pc:sldMk cId="2755416526" sldId="1832"/>
            <ac:spMk id="12" creationId="{3BC01D7C-F501-5C12-2C89-08D23DC4326E}"/>
          </ac:spMkLst>
        </pc:spChg>
        <pc:spChg chg="add mod">
          <ac:chgData name="Richard Landau" userId="4f81ebb1-ad07-40b3-915b-1d472611465e" providerId="ADAL" clId="{671212CC-AEDA-4215-AA04-E3ABB8033C36}" dt="2024-01-08T13:52:53.980" v="380" actId="164"/>
          <ac:spMkLst>
            <pc:docMk/>
            <pc:sldMk cId="2755416526" sldId="1832"/>
            <ac:spMk id="13" creationId="{E0F88E30-5246-5B45-B1AD-6670D3920DDE}"/>
          </ac:spMkLst>
        </pc:spChg>
        <pc:spChg chg="add mod">
          <ac:chgData name="Richard Landau" userId="4f81ebb1-ad07-40b3-915b-1d472611465e" providerId="ADAL" clId="{671212CC-AEDA-4215-AA04-E3ABB8033C36}" dt="2024-01-08T13:52:53.980" v="380" actId="164"/>
          <ac:spMkLst>
            <pc:docMk/>
            <pc:sldMk cId="2755416526" sldId="1832"/>
            <ac:spMk id="14" creationId="{065317C6-D951-6DAD-7A93-F0FEE66DC55D}"/>
          </ac:spMkLst>
        </pc:spChg>
        <pc:spChg chg="add mod">
          <ac:chgData name="Richard Landau" userId="4f81ebb1-ad07-40b3-915b-1d472611465e" providerId="ADAL" clId="{671212CC-AEDA-4215-AA04-E3ABB8033C36}" dt="2024-01-08T13:52:53.980" v="380" actId="164"/>
          <ac:spMkLst>
            <pc:docMk/>
            <pc:sldMk cId="2755416526" sldId="1832"/>
            <ac:spMk id="15" creationId="{F40D2FB0-B8A3-48A4-C718-43DB5662208C}"/>
          </ac:spMkLst>
        </pc:spChg>
        <pc:spChg chg="add mod">
          <ac:chgData name="Richard Landau" userId="4f81ebb1-ad07-40b3-915b-1d472611465e" providerId="ADAL" clId="{671212CC-AEDA-4215-AA04-E3ABB8033C36}" dt="2024-01-08T13:52:53.980" v="380" actId="164"/>
          <ac:spMkLst>
            <pc:docMk/>
            <pc:sldMk cId="2755416526" sldId="1832"/>
            <ac:spMk id="16" creationId="{4E34A170-1024-D907-0DC3-72A98037D2F2}"/>
          </ac:spMkLst>
        </pc:spChg>
        <pc:spChg chg="add mod">
          <ac:chgData name="Richard Landau" userId="4f81ebb1-ad07-40b3-915b-1d472611465e" providerId="ADAL" clId="{671212CC-AEDA-4215-AA04-E3ABB8033C36}" dt="2024-01-08T13:52:53.980" v="380" actId="164"/>
          <ac:spMkLst>
            <pc:docMk/>
            <pc:sldMk cId="2755416526" sldId="1832"/>
            <ac:spMk id="17" creationId="{2BE7DF44-EEFF-0169-6C3B-1C9D78FCE602}"/>
          </ac:spMkLst>
        </pc:spChg>
        <pc:spChg chg="add del mod">
          <ac:chgData name="Richard Landau" userId="4f81ebb1-ad07-40b3-915b-1d472611465e" providerId="ADAL" clId="{671212CC-AEDA-4215-AA04-E3ABB8033C36}" dt="2024-01-08T13:52:42.763" v="379"/>
          <ac:spMkLst>
            <pc:docMk/>
            <pc:sldMk cId="2755416526" sldId="1832"/>
            <ac:spMk id="18" creationId="{C3B94F11-8172-AF50-7BD0-97FBC507E573}"/>
          </ac:spMkLst>
        </pc:spChg>
        <pc:spChg chg="mod">
          <ac:chgData name="Richard Landau" userId="4f81ebb1-ad07-40b3-915b-1d472611465e" providerId="ADAL" clId="{671212CC-AEDA-4215-AA04-E3ABB8033C36}" dt="2024-01-08T13:57:11.658" v="546" actId="120"/>
          <ac:spMkLst>
            <pc:docMk/>
            <pc:sldMk cId="2755416526" sldId="1832"/>
            <ac:spMk id="21" creationId="{2C434F5F-5B98-25C8-289E-6A543BA561A6}"/>
          </ac:spMkLst>
        </pc:spChg>
        <pc:spChg chg="mod">
          <ac:chgData name="Richard Landau" userId="4f81ebb1-ad07-40b3-915b-1d472611465e" providerId="ADAL" clId="{671212CC-AEDA-4215-AA04-E3ABB8033C36}" dt="2024-01-08T13:53:25.214" v="399" actId="20577"/>
          <ac:spMkLst>
            <pc:docMk/>
            <pc:sldMk cId="2755416526" sldId="1832"/>
            <ac:spMk id="22" creationId="{277F4E18-71BE-F706-67CE-D3B08C23D000}"/>
          </ac:spMkLst>
        </pc:spChg>
        <pc:spChg chg="mod">
          <ac:chgData name="Richard Landau" userId="4f81ebb1-ad07-40b3-915b-1d472611465e" providerId="ADAL" clId="{671212CC-AEDA-4215-AA04-E3ABB8033C36}" dt="2024-01-08T13:53:44.493" v="415" actId="20577"/>
          <ac:spMkLst>
            <pc:docMk/>
            <pc:sldMk cId="2755416526" sldId="1832"/>
            <ac:spMk id="23" creationId="{A1E223C2-6CBC-B4A5-4B03-15EF03BB3806}"/>
          </ac:spMkLst>
        </pc:spChg>
        <pc:spChg chg="mod">
          <ac:chgData name="Richard Landau" userId="4f81ebb1-ad07-40b3-915b-1d472611465e" providerId="ADAL" clId="{671212CC-AEDA-4215-AA04-E3ABB8033C36}" dt="2024-01-08T13:53:29.043" v="410" actId="20577"/>
          <ac:spMkLst>
            <pc:docMk/>
            <pc:sldMk cId="2755416526" sldId="1832"/>
            <ac:spMk id="24" creationId="{B1384A90-502C-0A91-D096-016E0288001E}"/>
          </ac:spMkLst>
        </pc:spChg>
        <pc:spChg chg="del mod">
          <ac:chgData name="Richard Landau" userId="4f81ebb1-ad07-40b3-915b-1d472611465e" providerId="ADAL" clId="{671212CC-AEDA-4215-AA04-E3ABB8033C36}" dt="2024-01-08T13:53:55.664" v="416" actId="478"/>
          <ac:spMkLst>
            <pc:docMk/>
            <pc:sldMk cId="2755416526" sldId="1832"/>
            <ac:spMk id="25" creationId="{FC71DAFE-B806-6478-5DA7-D09DCE6439AA}"/>
          </ac:spMkLst>
        </pc:spChg>
        <pc:spChg chg="mod">
          <ac:chgData name="Richard Landau" userId="4f81ebb1-ad07-40b3-915b-1d472611465e" providerId="ADAL" clId="{671212CC-AEDA-4215-AA04-E3ABB8033C36}" dt="2024-01-08T13:52:55.410" v="381"/>
          <ac:spMkLst>
            <pc:docMk/>
            <pc:sldMk cId="2755416526" sldId="1832"/>
            <ac:spMk id="26" creationId="{B3B5E2F0-4BBB-42E9-12A6-362CF747AF64}"/>
          </ac:spMkLst>
        </pc:spChg>
        <pc:spChg chg="mod">
          <ac:chgData name="Richard Landau" userId="4f81ebb1-ad07-40b3-915b-1d472611465e" providerId="ADAL" clId="{671212CC-AEDA-4215-AA04-E3ABB8033C36}" dt="2024-01-08T13:52:55.410" v="381"/>
          <ac:spMkLst>
            <pc:docMk/>
            <pc:sldMk cId="2755416526" sldId="1832"/>
            <ac:spMk id="27" creationId="{467D3D7F-BEA2-CE77-8A8D-DDB6EB438F6C}"/>
          </ac:spMkLst>
        </pc:spChg>
        <pc:spChg chg="mod">
          <ac:chgData name="Richard Landau" userId="4f81ebb1-ad07-40b3-915b-1d472611465e" providerId="ADAL" clId="{671212CC-AEDA-4215-AA04-E3ABB8033C36}" dt="2024-01-08T13:52:55.410" v="381"/>
          <ac:spMkLst>
            <pc:docMk/>
            <pc:sldMk cId="2755416526" sldId="1832"/>
            <ac:spMk id="28" creationId="{28352108-AF23-5211-E4F8-78453B7DE1AC}"/>
          </ac:spMkLst>
        </pc:spChg>
        <pc:spChg chg="del mod">
          <ac:chgData name="Richard Landau" userId="4f81ebb1-ad07-40b3-915b-1d472611465e" providerId="ADAL" clId="{671212CC-AEDA-4215-AA04-E3ABB8033C36}" dt="2024-01-08T13:53:57.268" v="417" actId="478"/>
          <ac:spMkLst>
            <pc:docMk/>
            <pc:sldMk cId="2755416526" sldId="1832"/>
            <ac:spMk id="29" creationId="{1B5B8102-4A9D-1534-3625-7F6E67F1A610}"/>
          </ac:spMkLst>
        </pc:spChg>
        <pc:spChg chg="mod">
          <ac:chgData name="Richard Landau" userId="4f81ebb1-ad07-40b3-915b-1d472611465e" providerId="ADAL" clId="{671212CC-AEDA-4215-AA04-E3ABB8033C36}" dt="2024-01-08T13:52:55.410" v="381"/>
          <ac:spMkLst>
            <pc:docMk/>
            <pc:sldMk cId="2755416526" sldId="1832"/>
            <ac:spMk id="30" creationId="{1763B81F-4E8B-BADC-FD85-88D58F896204}"/>
          </ac:spMkLst>
        </pc:spChg>
        <pc:spChg chg="add mod">
          <ac:chgData name="Richard Landau" userId="4f81ebb1-ad07-40b3-915b-1d472611465e" providerId="ADAL" clId="{671212CC-AEDA-4215-AA04-E3ABB8033C36}" dt="2024-01-08T14:12:58.123" v="593" actId="1035"/>
          <ac:spMkLst>
            <pc:docMk/>
            <pc:sldMk cId="2755416526" sldId="1832"/>
            <ac:spMk id="31" creationId="{683FFE84-85F3-7A35-40AF-0F7170277B9B}"/>
          </ac:spMkLst>
        </pc:spChg>
        <pc:spChg chg="add mod">
          <ac:chgData name="Richard Landau" userId="4f81ebb1-ad07-40b3-915b-1d472611465e" providerId="ADAL" clId="{671212CC-AEDA-4215-AA04-E3ABB8033C36}" dt="2024-01-08T14:12:58.123" v="593" actId="1035"/>
          <ac:spMkLst>
            <pc:docMk/>
            <pc:sldMk cId="2755416526" sldId="1832"/>
            <ac:spMk id="32" creationId="{9CE34D68-723F-3FCA-9705-A4A559594989}"/>
          </ac:spMkLst>
        </pc:spChg>
        <pc:spChg chg="add mod">
          <ac:chgData name="Richard Landau" userId="4f81ebb1-ad07-40b3-915b-1d472611465e" providerId="ADAL" clId="{671212CC-AEDA-4215-AA04-E3ABB8033C36}" dt="2024-01-08T14:12:58.123" v="593" actId="1035"/>
          <ac:spMkLst>
            <pc:docMk/>
            <pc:sldMk cId="2755416526" sldId="1832"/>
            <ac:spMk id="33" creationId="{4F13607B-6CD2-69B3-2AA9-DF4C10DCD911}"/>
          </ac:spMkLst>
        </pc:spChg>
        <pc:spChg chg="add mod">
          <ac:chgData name="Richard Landau" userId="4f81ebb1-ad07-40b3-915b-1d472611465e" providerId="ADAL" clId="{671212CC-AEDA-4215-AA04-E3ABB8033C36}" dt="2024-01-08T14:13:32.307" v="615" actId="20577"/>
          <ac:spMkLst>
            <pc:docMk/>
            <pc:sldMk cId="2755416526" sldId="1832"/>
            <ac:spMk id="34" creationId="{B46E189A-D8E6-1E5B-1070-AFF165BC7BAD}"/>
          </ac:spMkLst>
        </pc:spChg>
        <pc:spChg chg="add mod">
          <ac:chgData name="Richard Landau" userId="4f81ebb1-ad07-40b3-915b-1d472611465e" providerId="ADAL" clId="{671212CC-AEDA-4215-AA04-E3ABB8033C36}" dt="2024-01-08T14:12:58.123" v="593" actId="1035"/>
          <ac:spMkLst>
            <pc:docMk/>
            <pc:sldMk cId="2755416526" sldId="1832"/>
            <ac:spMk id="35" creationId="{4003E669-DC7F-6078-1475-50237E3959B7}"/>
          </ac:spMkLst>
        </pc:spChg>
        <pc:spChg chg="add mod">
          <ac:chgData name="Richard Landau" userId="4f81ebb1-ad07-40b3-915b-1d472611465e" providerId="ADAL" clId="{671212CC-AEDA-4215-AA04-E3ABB8033C36}" dt="2024-01-08T14:13:36.533" v="627" actId="20577"/>
          <ac:spMkLst>
            <pc:docMk/>
            <pc:sldMk cId="2755416526" sldId="1832"/>
            <ac:spMk id="36" creationId="{8747B71E-5C9E-4E03-A467-1B1BBDD469E1}"/>
          </ac:spMkLst>
        </pc:spChg>
        <pc:spChg chg="add mod">
          <ac:chgData name="Richard Landau" userId="4f81ebb1-ad07-40b3-915b-1d472611465e" providerId="ADAL" clId="{671212CC-AEDA-4215-AA04-E3ABB8033C36}" dt="2024-01-08T14:13:08.613" v="595" actId="1076"/>
          <ac:spMkLst>
            <pc:docMk/>
            <pc:sldMk cId="2755416526" sldId="1832"/>
            <ac:spMk id="37" creationId="{B3A568C3-DD48-E534-8CF2-E329480AABAF}"/>
          </ac:spMkLst>
        </pc:spChg>
        <pc:spChg chg="add mod">
          <ac:chgData name="Richard Landau" userId="4f81ebb1-ad07-40b3-915b-1d472611465e" providerId="ADAL" clId="{671212CC-AEDA-4215-AA04-E3ABB8033C36}" dt="2024-01-08T16:06:45.939" v="1220" actId="20577"/>
          <ac:spMkLst>
            <pc:docMk/>
            <pc:sldMk cId="2755416526" sldId="1832"/>
            <ac:spMk id="38" creationId="{459AA1C0-8533-2C5A-5C2C-10FA31E8A0F7}"/>
          </ac:spMkLst>
        </pc:spChg>
        <pc:spChg chg="add mod">
          <ac:chgData name="Richard Landau" userId="4f81ebb1-ad07-40b3-915b-1d472611465e" providerId="ADAL" clId="{671212CC-AEDA-4215-AA04-E3ABB8033C36}" dt="2024-01-08T14:13:08.613" v="595" actId="1076"/>
          <ac:spMkLst>
            <pc:docMk/>
            <pc:sldMk cId="2755416526" sldId="1832"/>
            <ac:spMk id="39" creationId="{C244EE2C-C16A-F4ED-C91B-D29682DC45CB}"/>
          </ac:spMkLst>
        </pc:spChg>
        <pc:spChg chg="add mod">
          <ac:chgData name="Richard Landau" userId="4f81ebb1-ad07-40b3-915b-1d472611465e" providerId="ADAL" clId="{671212CC-AEDA-4215-AA04-E3ABB8033C36}" dt="2024-01-08T22:23:28.602" v="5620" actId="20577"/>
          <ac:spMkLst>
            <pc:docMk/>
            <pc:sldMk cId="2755416526" sldId="1832"/>
            <ac:spMk id="40" creationId="{79755990-EA54-8ACF-9FEF-3863DE89438E}"/>
          </ac:spMkLst>
        </pc:spChg>
        <pc:spChg chg="add mod">
          <ac:chgData name="Richard Landau" userId="4f81ebb1-ad07-40b3-915b-1d472611465e" providerId="ADAL" clId="{671212CC-AEDA-4215-AA04-E3ABB8033C36}" dt="2024-01-08T14:13:12.111" v="597" actId="1076"/>
          <ac:spMkLst>
            <pc:docMk/>
            <pc:sldMk cId="2755416526" sldId="1832"/>
            <ac:spMk id="41" creationId="{4DB5A283-806F-4B17-D406-837131FFD68E}"/>
          </ac:spMkLst>
        </pc:spChg>
        <pc:spChg chg="add mod">
          <ac:chgData name="Richard Landau" userId="4f81ebb1-ad07-40b3-915b-1d472611465e" providerId="ADAL" clId="{671212CC-AEDA-4215-AA04-E3ABB8033C36}" dt="2024-01-08T14:20:25.596" v="651" actId="20577"/>
          <ac:spMkLst>
            <pc:docMk/>
            <pc:sldMk cId="2755416526" sldId="1832"/>
            <ac:spMk id="42" creationId="{F5F9B37F-7031-62B9-5F27-BBA50F9FA570}"/>
          </ac:spMkLst>
        </pc:spChg>
        <pc:spChg chg="add mod">
          <ac:chgData name="Richard Landau" userId="4f81ebb1-ad07-40b3-915b-1d472611465e" providerId="ADAL" clId="{671212CC-AEDA-4215-AA04-E3ABB8033C36}" dt="2024-01-08T14:13:12.111" v="597" actId="1076"/>
          <ac:spMkLst>
            <pc:docMk/>
            <pc:sldMk cId="2755416526" sldId="1832"/>
            <ac:spMk id="43" creationId="{B6E3DB17-9C60-5019-D75B-5012C9BF3086}"/>
          </ac:spMkLst>
        </pc:spChg>
        <pc:spChg chg="add mod">
          <ac:chgData name="Richard Landau" userId="4f81ebb1-ad07-40b3-915b-1d472611465e" providerId="ADAL" clId="{671212CC-AEDA-4215-AA04-E3ABB8033C36}" dt="2024-01-08T14:20:32.447" v="664" actId="20577"/>
          <ac:spMkLst>
            <pc:docMk/>
            <pc:sldMk cId="2755416526" sldId="1832"/>
            <ac:spMk id="44" creationId="{8E812043-BE51-D3AC-8366-C38E20820455}"/>
          </ac:spMkLst>
        </pc:spChg>
        <pc:spChg chg="add mod">
          <ac:chgData name="Richard Landau" userId="4f81ebb1-ad07-40b3-915b-1d472611465e" providerId="ADAL" clId="{671212CC-AEDA-4215-AA04-E3ABB8033C36}" dt="2024-01-08T14:13:17.244" v="599" actId="1076"/>
          <ac:spMkLst>
            <pc:docMk/>
            <pc:sldMk cId="2755416526" sldId="1832"/>
            <ac:spMk id="45" creationId="{1390E837-D6E5-EDBA-1F9C-0CA947872A8F}"/>
          </ac:spMkLst>
        </pc:spChg>
        <pc:spChg chg="add mod">
          <ac:chgData name="Richard Landau" userId="4f81ebb1-ad07-40b3-915b-1d472611465e" providerId="ADAL" clId="{671212CC-AEDA-4215-AA04-E3ABB8033C36}" dt="2024-01-08T14:21:16.532" v="685" actId="3064"/>
          <ac:spMkLst>
            <pc:docMk/>
            <pc:sldMk cId="2755416526" sldId="1832"/>
            <ac:spMk id="46" creationId="{F04448CE-DA0B-BD06-3B38-A2C8423AA119}"/>
          </ac:spMkLst>
        </pc:spChg>
        <pc:spChg chg="add mod">
          <ac:chgData name="Richard Landau" userId="4f81ebb1-ad07-40b3-915b-1d472611465e" providerId="ADAL" clId="{671212CC-AEDA-4215-AA04-E3ABB8033C36}" dt="2024-01-08T14:13:17.244" v="599" actId="1076"/>
          <ac:spMkLst>
            <pc:docMk/>
            <pc:sldMk cId="2755416526" sldId="1832"/>
            <ac:spMk id="47" creationId="{3BDD8DB4-4D53-53AE-F9DD-81FE1A04308C}"/>
          </ac:spMkLst>
        </pc:spChg>
        <pc:spChg chg="add mod">
          <ac:chgData name="Richard Landau" userId="4f81ebb1-ad07-40b3-915b-1d472611465e" providerId="ADAL" clId="{671212CC-AEDA-4215-AA04-E3ABB8033C36}" dt="2024-01-08T14:13:23.131" v="601" actId="1076"/>
          <ac:spMkLst>
            <pc:docMk/>
            <pc:sldMk cId="2755416526" sldId="1832"/>
            <ac:spMk id="48" creationId="{28F7DE7A-AC78-17CA-03BC-22B84A941B43}"/>
          </ac:spMkLst>
        </pc:spChg>
        <pc:spChg chg="add del mod">
          <ac:chgData name="Richard Landau" userId="4f81ebb1-ad07-40b3-915b-1d472611465e" providerId="ADAL" clId="{671212CC-AEDA-4215-AA04-E3ABB8033C36}" dt="2024-01-08T14:27:09.643" v="741" actId="478"/>
          <ac:spMkLst>
            <pc:docMk/>
            <pc:sldMk cId="2755416526" sldId="1832"/>
            <ac:spMk id="49" creationId="{7A082148-B7CD-3B80-2831-C9435C42F85F}"/>
          </ac:spMkLst>
        </pc:spChg>
        <pc:spChg chg="add del mod">
          <ac:chgData name="Richard Landau" userId="4f81ebb1-ad07-40b3-915b-1d472611465e" providerId="ADAL" clId="{671212CC-AEDA-4215-AA04-E3ABB8033C36}" dt="2024-01-08T14:27:13.297" v="742" actId="478"/>
          <ac:spMkLst>
            <pc:docMk/>
            <pc:sldMk cId="2755416526" sldId="1832"/>
            <ac:spMk id="50" creationId="{325D570B-A5C7-A3A7-9946-B55B8281496E}"/>
          </ac:spMkLst>
        </pc:spChg>
        <pc:spChg chg="add del mod">
          <ac:chgData name="Richard Landau" userId="4f81ebb1-ad07-40b3-915b-1d472611465e" providerId="ADAL" clId="{671212CC-AEDA-4215-AA04-E3ABB8033C36}" dt="2024-01-08T14:27:16.343" v="744" actId="478"/>
          <ac:spMkLst>
            <pc:docMk/>
            <pc:sldMk cId="2755416526" sldId="1832"/>
            <ac:spMk id="51" creationId="{F9A69A30-161E-06C2-FA0E-DFA68E528958}"/>
          </ac:spMkLst>
        </pc:spChg>
        <pc:spChg chg="add del mod">
          <ac:chgData name="Richard Landau" userId="4f81ebb1-ad07-40b3-915b-1d472611465e" providerId="ADAL" clId="{671212CC-AEDA-4215-AA04-E3ABB8033C36}" dt="2024-01-08T14:27:15.034" v="743" actId="478"/>
          <ac:spMkLst>
            <pc:docMk/>
            <pc:sldMk cId="2755416526" sldId="1832"/>
            <ac:spMk id="52" creationId="{1D583623-D6BD-8EBC-48B1-D702A342D796}"/>
          </ac:spMkLst>
        </pc:spChg>
        <pc:spChg chg="add mod">
          <ac:chgData name="Richard Landau" userId="4f81ebb1-ad07-40b3-915b-1d472611465e" providerId="ADAL" clId="{671212CC-AEDA-4215-AA04-E3ABB8033C36}" dt="2024-01-08T16:16:16.787" v="1344" actId="1037"/>
          <ac:spMkLst>
            <pc:docMk/>
            <pc:sldMk cId="2755416526" sldId="1832"/>
            <ac:spMk id="53" creationId="{A07DD3C0-215F-3C14-D61B-ACF5A4A2819B}"/>
          </ac:spMkLst>
        </pc:spChg>
        <pc:spChg chg="add mod">
          <ac:chgData name="Richard Landau" userId="4f81ebb1-ad07-40b3-915b-1d472611465e" providerId="ADAL" clId="{671212CC-AEDA-4215-AA04-E3ABB8033C36}" dt="2024-01-08T14:27:50.663" v="756" actId="1035"/>
          <ac:spMkLst>
            <pc:docMk/>
            <pc:sldMk cId="2755416526" sldId="1832"/>
            <ac:spMk id="54" creationId="{BDBA759B-8A9C-37B1-D3E6-8E19B1A01F17}"/>
          </ac:spMkLst>
        </pc:spChg>
        <pc:spChg chg="add mod">
          <ac:chgData name="Richard Landau" userId="4f81ebb1-ad07-40b3-915b-1d472611465e" providerId="ADAL" clId="{671212CC-AEDA-4215-AA04-E3ABB8033C36}" dt="2024-01-08T16:16:16.438" v="1343" actId="1037"/>
          <ac:spMkLst>
            <pc:docMk/>
            <pc:sldMk cId="2755416526" sldId="1832"/>
            <ac:spMk id="55" creationId="{8532C1CE-9FF8-72FA-1ED2-D9C572358994}"/>
          </ac:spMkLst>
        </pc:spChg>
        <pc:spChg chg="add mod">
          <ac:chgData name="Richard Landau" userId="4f81ebb1-ad07-40b3-915b-1d472611465e" providerId="ADAL" clId="{671212CC-AEDA-4215-AA04-E3ABB8033C36}" dt="2024-01-08T16:07:48.453" v="1254" actId="1038"/>
          <ac:spMkLst>
            <pc:docMk/>
            <pc:sldMk cId="2755416526" sldId="1832"/>
            <ac:spMk id="56" creationId="{A50EEA56-58C0-58B0-DFC5-E067A8207B1B}"/>
          </ac:spMkLst>
        </pc:spChg>
        <pc:spChg chg="add mod">
          <ac:chgData name="Richard Landau" userId="4f81ebb1-ad07-40b3-915b-1d472611465e" providerId="ADAL" clId="{671212CC-AEDA-4215-AA04-E3ABB8033C36}" dt="2024-01-08T16:07:43.751" v="1249" actId="1037"/>
          <ac:spMkLst>
            <pc:docMk/>
            <pc:sldMk cId="2755416526" sldId="1832"/>
            <ac:spMk id="57" creationId="{86939C2B-A6F2-E985-4A62-E2FEECD259EF}"/>
          </ac:spMkLst>
        </pc:spChg>
        <pc:spChg chg="add mod">
          <ac:chgData name="Richard Landau" userId="4f81ebb1-ad07-40b3-915b-1d472611465e" providerId="ADAL" clId="{671212CC-AEDA-4215-AA04-E3ABB8033C36}" dt="2024-01-08T16:07:45.118" v="1252" actId="1037"/>
          <ac:spMkLst>
            <pc:docMk/>
            <pc:sldMk cId="2755416526" sldId="1832"/>
            <ac:spMk id="58" creationId="{F32BFBFE-5EA7-CB54-371F-4E84C23FF9BC}"/>
          </ac:spMkLst>
        </pc:spChg>
        <pc:spChg chg="add mod">
          <ac:chgData name="Richard Landau" userId="4f81ebb1-ad07-40b3-915b-1d472611465e" providerId="ADAL" clId="{671212CC-AEDA-4215-AA04-E3ABB8033C36}" dt="2024-01-08T14:51:23.139" v="1190" actId="1076"/>
          <ac:spMkLst>
            <pc:docMk/>
            <pc:sldMk cId="2755416526" sldId="1832"/>
            <ac:spMk id="59" creationId="{B2BC17DF-E487-27F3-7A9B-9131719B9A67}"/>
          </ac:spMkLst>
        </pc:spChg>
        <pc:spChg chg="add del mod">
          <ac:chgData name="Richard Landau" userId="4f81ebb1-ad07-40b3-915b-1d472611465e" providerId="ADAL" clId="{671212CC-AEDA-4215-AA04-E3ABB8033C36}" dt="2024-01-08T22:23:31.054" v="5621" actId="478"/>
          <ac:spMkLst>
            <pc:docMk/>
            <pc:sldMk cId="2755416526" sldId="1832"/>
            <ac:spMk id="64" creationId="{8577EB0B-F3B3-E47A-3FD2-CD5C947715B2}"/>
          </ac:spMkLst>
        </pc:spChg>
        <pc:grpChg chg="add mod">
          <ac:chgData name="Richard Landau" userId="4f81ebb1-ad07-40b3-915b-1d472611465e" providerId="ADAL" clId="{671212CC-AEDA-4215-AA04-E3ABB8033C36}" dt="2024-01-08T14:24:15.979" v="703" actId="1036"/>
          <ac:grpSpMkLst>
            <pc:docMk/>
            <pc:sldMk cId="2755416526" sldId="1832"/>
            <ac:grpSpMk id="19" creationId="{CFE48E3D-FC3A-C084-5F58-DC9957044507}"/>
          </ac:grpSpMkLst>
        </pc:grpChg>
        <pc:grpChg chg="add mod">
          <ac:chgData name="Richard Landau" userId="4f81ebb1-ad07-40b3-915b-1d472611465e" providerId="ADAL" clId="{671212CC-AEDA-4215-AA04-E3ABB8033C36}" dt="2024-01-08T14:12:58.123" v="593" actId="1035"/>
          <ac:grpSpMkLst>
            <pc:docMk/>
            <pc:sldMk cId="2755416526" sldId="1832"/>
            <ac:grpSpMk id="20" creationId="{0E53D511-DEA2-7429-0681-BCBB25059103}"/>
          </ac:grpSpMkLst>
        </pc:grpChg>
        <pc:cxnChg chg="add mod">
          <ac:chgData name="Richard Landau" userId="4f81ebb1-ad07-40b3-915b-1d472611465e" providerId="ADAL" clId="{671212CC-AEDA-4215-AA04-E3ABB8033C36}" dt="2024-01-08T14:51:33.069" v="1192" actId="208"/>
          <ac:cxnSpMkLst>
            <pc:docMk/>
            <pc:sldMk cId="2755416526" sldId="1832"/>
            <ac:cxnSpMk id="61" creationId="{6E22C736-1D5B-5C96-6FDA-9B520A4A8B68}"/>
          </ac:cxnSpMkLst>
        </pc:cxnChg>
        <pc:cxnChg chg="add mod">
          <ac:chgData name="Richard Landau" userId="4f81ebb1-ad07-40b3-915b-1d472611465e" providerId="ADAL" clId="{671212CC-AEDA-4215-AA04-E3ABB8033C36}" dt="2024-01-08T14:51:45.980" v="1194" actId="208"/>
          <ac:cxnSpMkLst>
            <pc:docMk/>
            <pc:sldMk cId="2755416526" sldId="1832"/>
            <ac:cxnSpMk id="63" creationId="{BFB85D12-EF8D-BB80-9547-C09BE065F88A}"/>
          </ac:cxnSpMkLst>
        </pc:cxnChg>
      </pc:sldChg>
      <pc:sldChg chg="addSp delSp modSp add mod">
        <pc:chgData name="Richard Landau" userId="4f81ebb1-ad07-40b3-915b-1d472611465e" providerId="ADAL" clId="{671212CC-AEDA-4215-AA04-E3ABB8033C36}" dt="2024-01-08T22:23:02.027" v="5596" actId="20577"/>
        <pc:sldMkLst>
          <pc:docMk/>
          <pc:sldMk cId="1225171267" sldId="1833"/>
        </pc:sldMkLst>
        <pc:spChg chg="mod">
          <ac:chgData name="Richard Landau" userId="4f81ebb1-ad07-40b3-915b-1d472611465e" providerId="ADAL" clId="{671212CC-AEDA-4215-AA04-E3ABB8033C36}" dt="2024-01-08T19:21:26.231" v="2822" actId="20577"/>
          <ac:spMkLst>
            <pc:docMk/>
            <pc:sldMk cId="1225171267" sldId="1833"/>
            <ac:spMk id="2" creationId="{2771D41F-EBF2-AFD4-0905-5EA811314902}"/>
          </ac:spMkLst>
        </pc:spChg>
        <pc:spChg chg="mod">
          <ac:chgData name="Richard Landau" userId="4f81ebb1-ad07-40b3-915b-1d472611465e" providerId="ADAL" clId="{671212CC-AEDA-4215-AA04-E3ABB8033C36}" dt="2024-01-08T22:23:02.027" v="5596" actId="20577"/>
          <ac:spMkLst>
            <pc:docMk/>
            <pc:sldMk cId="1225171267" sldId="1833"/>
            <ac:spMk id="3" creationId="{0244E31C-2877-D028-C94D-4E14468380CC}"/>
          </ac:spMkLst>
        </pc:spChg>
        <pc:spChg chg="del">
          <ac:chgData name="Richard Landau" userId="4f81ebb1-ad07-40b3-915b-1d472611465e" providerId="ADAL" clId="{671212CC-AEDA-4215-AA04-E3ABB8033C36}" dt="2024-01-08T16:28:24.212" v="1589" actId="478"/>
          <ac:spMkLst>
            <pc:docMk/>
            <pc:sldMk cId="1225171267" sldId="1833"/>
            <ac:spMk id="6" creationId="{7C9D9CC5-7190-2AF6-E8B5-CCDFDC9341B4}"/>
          </ac:spMkLst>
        </pc:spChg>
        <pc:spChg chg="mod">
          <ac:chgData name="Richard Landau" userId="4f81ebb1-ad07-40b3-915b-1d472611465e" providerId="ADAL" clId="{671212CC-AEDA-4215-AA04-E3ABB8033C36}" dt="2024-01-08T16:28:45.009" v="1599" actId="207"/>
          <ac:spMkLst>
            <pc:docMk/>
            <pc:sldMk cId="1225171267" sldId="1833"/>
            <ac:spMk id="8" creationId="{1F938567-9A86-A305-E866-E3039B61C6FC}"/>
          </ac:spMkLst>
        </pc:spChg>
        <pc:spChg chg="mod">
          <ac:chgData name="Richard Landau" userId="4f81ebb1-ad07-40b3-915b-1d472611465e" providerId="ADAL" clId="{671212CC-AEDA-4215-AA04-E3ABB8033C36}" dt="2024-01-08T16:28:49.271" v="1600" actId="207"/>
          <ac:spMkLst>
            <pc:docMk/>
            <pc:sldMk cId="1225171267" sldId="1833"/>
            <ac:spMk id="9" creationId="{26DD0714-54D1-FFED-7E89-8366775B620A}"/>
          </ac:spMkLst>
        </pc:spChg>
        <pc:spChg chg="mod">
          <ac:chgData name="Richard Landau" userId="4f81ebb1-ad07-40b3-915b-1d472611465e" providerId="ADAL" clId="{671212CC-AEDA-4215-AA04-E3ABB8033C36}" dt="2024-01-08T16:28:52.612" v="1601" actId="207"/>
          <ac:spMkLst>
            <pc:docMk/>
            <pc:sldMk cId="1225171267" sldId="1833"/>
            <ac:spMk id="10" creationId="{8D3D08E9-A612-3557-D131-BED581E00C17}"/>
          </ac:spMkLst>
        </pc:spChg>
        <pc:spChg chg="mod">
          <ac:chgData name="Richard Landau" userId="4f81ebb1-ad07-40b3-915b-1d472611465e" providerId="ADAL" clId="{671212CC-AEDA-4215-AA04-E3ABB8033C36}" dt="2024-01-08T16:29:16.129" v="1602" actId="207"/>
          <ac:spMkLst>
            <pc:docMk/>
            <pc:sldMk cId="1225171267" sldId="1833"/>
            <ac:spMk id="11" creationId="{FE137728-BEAB-9EF4-0D33-10402327901D}"/>
          </ac:spMkLst>
        </pc:spChg>
        <pc:spChg chg="add mod">
          <ac:chgData name="Richard Landau" userId="4f81ebb1-ad07-40b3-915b-1d472611465e" providerId="ADAL" clId="{671212CC-AEDA-4215-AA04-E3ABB8033C36}" dt="2024-01-08T18:08:29.145" v="2166" actId="20577"/>
          <ac:spMkLst>
            <pc:docMk/>
            <pc:sldMk cId="1225171267" sldId="1833"/>
            <ac:spMk id="16" creationId="{7E64A928-5333-58F4-182F-3A0C4EDC83DD}"/>
          </ac:spMkLst>
        </pc:spChg>
        <pc:spChg chg="add mod">
          <ac:chgData name="Richard Landau" userId="4f81ebb1-ad07-40b3-915b-1d472611465e" providerId="ADAL" clId="{671212CC-AEDA-4215-AA04-E3ABB8033C36}" dt="2024-01-08T22:12:26.402" v="5456" actId="20577"/>
          <ac:spMkLst>
            <pc:docMk/>
            <pc:sldMk cId="1225171267" sldId="1833"/>
            <ac:spMk id="17" creationId="{68436E63-2EF3-BDA7-7EF6-0AA2D5810433}"/>
          </ac:spMkLst>
        </pc:spChg>
        <pc:spChg chg="add mod">
          <ac:chgData name="Richard Landau" userId="4f81ebb1-ad07-40b3-915b-1d472611465e" providerId="ADAL" clId="{671212CC-AEDA-4215-AA04-E3ABB8033C36}" dt="2024-01-08T18:08:58.195" v="2206" actId="20577"/>
          <ac:spMkLst>
            <pc:docMk/>
            <pc:sldMk cId="1225171267" sldId="1833"/>
            <ac:spMk id="18" creationId="{A11C7CF3-AB09-F226-DE1A-1A7109940104}"/>
          </ac:spMkLst>
        </pc:spChg>
        <pc:spChg chg="add mod">
          <ac:chgData name="Richard Landau" userId="4f81ebb1-ad07-40b3-915b-1d472611465e" providerId="ADAL" clId="{671212CC-AEDA-4215-AA04-E3ABB8033C36}" dt="2024-01-08T18:09:26.193" v="2237" actId="1035"/>
          <ac:spMkLst>
            <pc:docMk/>
            <pc:sldMk cId="1225171267" sldId="1833"/>
            <ac:spMk id="19" creationId="{F30AA7AB-6EB4-BCC5-5AF4-3AA3C5CC9000}"/>
          </ac:spMkLst>
        </pc:spChg>
        <pc:spChg chg="mod">
          <ac:chgData name="Richard Landau" userId="4f81ebb1-ad07-40b3-915b-1d472611465e" providerId="ADAL" clId="{671212CC-AEDA-4215-AA04-E3ABB8033C36}" dt="2024-01-08T18:08:10.459" v="2145" actId="122"/>
          <ac:spMkLst>
            <pc:docMk/>
            <pc:sldMk cId="1225171267" sldId="1833"/>
            <ac:spMk id="90" creationId="{91E9E32A-310D-965F-4A7A-47F765172347}"/>
          </ac:spMkLst>
        </pc:spChg>
        <pc:spChg chg="topLvl">
          <ac:chgData name="Richard Landau" userId="4f81ebb1-ad07-40b3-915b-1d472611465e" providerId="ADAL" clId="{671212CC-AEDA-4215-AA04-E3ABB8033C36}" dt="2024-01-08T18:08:33.700" v="2167" actId="478"/>
          <ac:spMkLst>
            <pc:docMk/>
            <pc:sldMk cId="1225171267" sldId="1833"/>
            <ac:spMk id="92" creationId="{7E9B3A56-795D-A9B0-F49B-977CCB8DD05D}"/>
          </ac:spMkLst>
        </pc:spChg>
        <pc:spChg chg="del topLvl">
          <ac:chgData name="Richard Landau" userId="4f81ebb1-ad07-40b3-915b-1d472611465e" providerId="ADAL" clId="{671212CC-AEDA-4215-AA04-E3ABB8033C36}" dt="2024-01-08T18:08:33.700" v="2167" actId="478"/>
          <ac:spMkLst>
            <pc:docMk/>
            <pc:sldMk cId="1225171267" sldId="1833"/>
            <ac:spMk id="93" creationId="{620ED4C1-047A-B076-3889-67F9861BBBA0}"/>
          </ac:spMkLst>
        </pc:spChg>
        <pc:spChg chg="topLvl">
          <ac:chgData name="Richard Landau" userId="4f81ebb1-ad07-40b3-915b-1d472611465e" providerId="ADAL" clId="{671212CC-AEDA-4215-AA04-E3ABB8033C36}" dt="2024-01-08T18:08:51.005" v="2189" actId="478"/>
          <ac:spMkLst>
            <pc:docMk/>
            <pc:sldMk cId="1225171267" sldId="1833"/>
            <ac:spMk id="95" creationId="{33232BB1-763C-45F4-2B9D-65998444D600}"/>
          </ac:spMkLst>
        </pc:spChg>
        <pc:spChg chg="del mod topLvl">
          <ac:chgData name="Richard Landau" userId="4f81ebb1-ad07-40b3-915b-1d472611465e" providerId="ADAL" clId="{671212CC-AEDA-4215-AA04-E3ABB8033C36}" dt="2024-01-08T18:08:51.005" v="2189" actId="478"/>
          <ac:spMkLst>
            <pc:docMk/>
            <pc:sldMk cId="1225171267" sldId="1833"/>
            <ac:spMk id="96" creationId="{031FB5F7-0F3F-A29B-50B6-A9996C9A6721}"/>
          </ac:spMkLst>
        </pc:spChg>
        <pc:spChg chg="topLvl">
          <ac:chgData name="Richard Landau" userId="4f81ebb1-ad07-40b3-915b-1d472611465e" providerId="ADAL" clId="{671212CC-AEDA-4215-AA04-E3ABB8033C36}" dt="2024-01-08T18:08:21.443" v="2149" actId="478"/>
          <ac:spMkLst>
            <pc:docMk/>
            <pc:sldMk cId="1225171267" sldId="1833"/>
            <ac:spMk id="98" creationId="{A2231194-2B47-7E45-45EF-34FCA1F883EE}"/>
          </ac:spMkLst>
        </pc:spChg>
        <pc:spChg chg="del mod topLvl">
          <ac:chgData name="Richard Landau" userId="4f81ebb1-ad07-40b3-915b-1d472611465e" providerId="ADAL" clId="{671212CC-AEDA-4215-AA04-E3ABB8033C36}" dt="2024-01-08T18:08:21.443" v="2149" actId="478"/>
          <ac:spMkLst>
            <pc:docMk/>
            <pc:sldMk cId="1225171267" sldId="1833"/>
            <ac:spMk id="99" creationId="{1C37EC60-34AD-C998-FF55-EDDF0134DE54}"/>
          </ac:spMkLst>
        </pc:spChg>
        <pc:spChg chg="mod">
          <ac:chgData name="Richard Landau" userId="4f81ebb1-ad07-40b3-915b-1d472611465e" providerId="ADAL" clId="{671212CC-AEDA-4215-AA04-E3ABB8033C36}" dt="2024-01-08T18:09:01.407" v="2207" actId="6549"/>
          <ac:spMkLst>
            <pc:docMk/>
            <pc:sldMk cId="1225171267" sldId="1833"/>
            <ac:spMk id="102" creationId="{CB3C38C0-4374-7AA6-7204-25F32DAC2490}"/>
          </ac:spMkLst>
        </pc:spChg>
        <pc:spChg chg="mod">
          <ac:chgData name="Richard Landau" userId="4f81ebb1-ad07-40b3-915b-1d472611465e" providerId="ADAL" clId="{671212CC-AEDA-4215-AA04-E3ABB8033C36}" dt="2024-01-08T18:06:48.974" v="2102" actId="1076"/>
          <ac:spMkLst>
            <pc:docMk/>
            <pc:sldMk cId="1225171267" sldId="1833"/>
            <ac:spMk id="147" creationId="{107D343C-BD16-1605-28FA-09B7A3BCA48B}"/>
          </ac:spMkLst>
        </pc:spChg>
        <pc:grpChg chg="add mod">
          <ac:chgData name="Richard Landau" userId="4f81ebb1-ad07-40b3-915b-1d472611465e" providerId="ADAL" clId="{671212CC-AEDA-4215-AA04-E3ABB8033C36}" dt="2024-01-08T22:13:11.843" v="5460" actId="1076"/>
          <ac:grpSpMkLst>
            <pc:docMk/>
            <pc:sldMk cId="1225171267" sldId="1833"/>
            <ac:grpSpMk id="7" creationId="{30E34E3F-04B4-01DF-0678-5D521CA76F63}"/>
          </ac:grpSpMkLst>
        </pc:grpChg>
        <pc:grpChg chg="del">
          <ac:chgData name="Richard Landau" userId="4f81ebb1-ad07-40b3-915b-1d472611465e" providerId="ADAL" clId="{671212CC-AEDA-4215-AA04-E3ABB8033C36}" dt="2024-01-08T18:08:33.700" v="2167" actId="478"/>
          <ac:grpSpMkLst>
            <pc:docMk/>
            <pc:sldMk cId="1225171267" sldId="1833"/>
            <ac:grpSpMk id="91" creationId="{2FFE3FDF-782E-3279-BC99-83AE0DD7A435}"/>
          </ac:grpSpMkLst>
        </pc:grpChg>
        <pc:grpChg chg="del">
          <ac:chgData name="Richard Landau" userId="4f81ebb1-ad07-40b3-915b-1d472611465e" providerId="ADAL" clId="{671212CC-AEDA-4215-AA04-E3ABB8033C36}" dt="2024-01-08T18:08:51.005" v="2189" actId="478"/>
          <ac:grpSpMkLst>
            <pc:docMk/>
            <pc:sldMk cId="1225171267" sldId="1833"/>
            <ac:grpSpMk id="94" creationId="{C9CADC4B-478B-3229-E11A-CB7318C18190}"/>
          </ac:grpSpMkLst>
        </pc:grpChg>
        <pc:grpChg chg="del">
          <ac:chgData name="Richard Landau" userId="4f81ebb1-ad07-40b3-915b-1d472611465e" providerId="ADAL" clId="{671212CC-AEDA-4215-AA04-E3ABB8033C36}" dt="2024-01-08T18:08:21.443" v="2149" actId="478"/>
          <ac:grpSpMkLst>
            <pc:docMk/>
            <pc:sldMk cId="1225171267" sldId="1833"/>
            <ac:grpSpMk id="97" creationId="{9515E8FF-4C3F-35A0-E74B-43D516172E22}"/>
          </ac:grpSpMkLst>
        </pc:grpChg>
        <pc:cxnChg chg="mod">
          <ac:chgData name="Richard Landau" userId="4f81ebb1-ad07-40b3-915b-1d472611465e" providerId="ADAL" clId="{671212CC-AEDA-4215-AA04-E3ABB8033C36}" dt="2024-01-08T18:06:57.506" v="2104" actId="14100"/>
          <ac:cxnSpMkLst>
            <pc:docMk/>
            <pc:sldMk cId="1225171267" sldId="1833"/>
            <ac:cxnSpMk id="146" creationId="{D95F974C-0DC7-D1BF-56EB-228238EED3B3}"/>
          </ac:cxnSpMkLst>
        </pc:cxnChg>
      </pc:sldChg>
      <pc:sldChg chg="addSp modSp new mod">
        <pc:chgData name="Richard Landau" userId="4f81ebb1-ad07-40b3-915b-1d472611465e" providerId="ADAL" clId="{671212CC-AEDA-4215-AA04-E3ABB8033C36}" dt="2024-01-08T22:11:51.558" v="5452" actId="20577"/>
        <pc:sldMkLst>
          <pc:docMk/>
          <pc:sldMk cId="627374098" sldId="1834"/>
        </pc:sldMkLst>
        <pc:spChg chg="mod">
          <ac:chgData name="Richard Landau" userId="4f81ebb1-ad07-40b3-915b-1d472611465e" providerId="ADAL" clId="{671212CC-AEDA-4215-AA04-E3ABB8033C36}" dt="2024-01-08T19:21:15.481" v="2821" actId="20577"/>
          <ac:spMkLst>
            <pc:docMk/>
            <pc:sldMk cId="627374098" sldId="1834"/>
            <ac:spMk id="2" creationId="{7A9C8395-7E01-4553-6FC4-B779D041948C}"/>
          </ac:spMkLst>
        </pc:spChg>
        <pc:spChg chg="mod">
          <ac:chgData name="Richard Landau" userId="4f81ebb1-ad07-40b3-915b-1d472611465e" providerId="ADAL" clId="{671212CC-AEDA-4215-AA04-E3ABB8033C36}" dt="2024-01-08T22:11:51.558" v="5452" actId="20577"/>
          <ac:spMkLst>
            <pc:docMk/>
            <pc:sldMk cId="627374098" sldId="1834"/>
            <ac:spMk id="3" creationId="{59625267-5441-A2B0-7984-0931D86CA60D}"/>
          </ac:spMkLst>
        </pc:spChg>
        <pc:spChg chg="mod">
          <ac:chgData name="Richard Landau" userId="4f81ebb1-ad07-40b3-915b-1d472611465e" providerId="ADAL" clId="{671212CC-AEDA-4215-AA04-E3ABB8033C36}" dt="2024-01-08T22:10:47.300" v="5376"/>
          <ac:spMkLst>
            <pc:docMk/>
            <pc:sldMk cId="627374098" sldId="1834"/>
            <ac:spMk id="7" creationId="{9FB678C4-8853-2915-864E-743900EAB8A9}"/>
          </ac:spMkLst>
        </pc:spChg>
        <pc:spChg chg="mod">
          <ac:chgData name="Richard Landau" userId="4f81ebb1-ad07-40b3-915b-1d472611465e" providerId="ADAL" clId="{671212CC-AEDA-4215-AA04-E3ABB8033C36}" dt="2024-01-08T22:10:47.300" v="5376"/>
          <ac:spMkLst>
            <pc:docMk/>
            <pc:sldMk cId="627374098" sldId="1834"/>
            <ac:spMk id="8" creationId="{FCB176AA-2C68-82F2-E154-8DCB2B1E633F}"/>
          </ac:spMkLst>
        </pc:spChg>
        <pc:spChg chg="mod">
          <ac:chgData name="Richard Landau" userId="4f81ebb1-ad07-40b3-915b-1d472611465e" providerId="ADAL" clId="{671212CC-AEDA-4215-AA04-E3ABB8033C36}" dt="2024-01-08T22:10:47.300" v="5376"/>
          <ac:spMkLst>
            <pc:docMk/>
            <pc:sldMk cId="627374098" sldId="1834"/>
            <ac:spMk id="9" creationId="{7A032802-C795-6111-226D-475881EDEBC7}"/>
          </ac:spMkLst>
        </pc:spChg>
        <pc:spChg chg="mod">
          <ac:chgData name="Richard Landau" userId="4f81ebb1-ad07-40b3-915b-1d472611465e" providerId="ADAL" clId="{671212CC-AEDA-4215-AA04-E3ABB8033C36}" dt="2024-01-08T22:10:47.300" v="5376"/>
          <ac:spMkLst>
            <pc:docMk/>
            <pc:sldMk cId="627374098" sldId="1834"/>
            <ac:spMk id="10" creationId="{A4608F0A-8A91-51F4-DBEE-8C6FDF4B3A82}"/>
          </ac:spMkLst>
        </pc:spChg>
        <pc:grpChg chg="add mod">
          <ac:chgData name="Richard Landau" userId="4f81ebb1-ad07-40b3-915b-1d472611465e" providerId="ADAL" clId="{671212CC-AEDA-4215-AA04-E3ABB8033C36}" dt="2024-01-08T22:10:54.779" v="5378" actId="1076"/>
          <ac:grpSpMkLst>
            <pc:docMk/>
            <pc:sldMk cId="627374098" sldId="1834"/>
            <ac:grpSpMk id="6" creationId="{EEFC1385-A686-6CB7-C31C-7251D2BB39EA}"/>
          </ac:grpSpMkLst>
        </pc:grpChg>
      </pc:sldChg>
      <pc:sldChg chg="addSp modSp new mod">
        <pc:chgData name="Richard Landau" userId="4f81ebb1-ad07-40b3-915b-1d472611465e" providerId="ADAL" clId="{671212CC-AEDA-4215-AA04-E3ABB8033C36}" dt="2024-01-08T22:26:28.434" v="5780" actId="20577"/>
        <pc:sldMkLst>
          <pc:docMk/>
          <pc:sldMk cId="867116739" sldId="1835"/>
        </pc:sldMkLst>
        <pc:spChg chg="mod">
          <ac:chgData name="Richard Landau" userId="4f81ebb1-ad07-40b3-915b-1d472611465e" providerId="ADAL" clId="{671212CC-AEDA-4215-AA04-E3ABB8033C36}" dt="2024-01-08T19:21:11.855" v="2820" actId="20577"/>
          <ac:spMkLst>
            <pc:docMk/>
            <pc:sldMk cId="867116739" sldId="1835"/>
            <ac:spMk id="2" creationId="{5ACFD113-4A6E-92A6-D297-EC8F2649C1A1}"/>
          </ac:spMkLst>
        </pc:spChg>
        <pc:spChg chg="mod">
          <ac:chgData name="Richard Landau" userId="4f81ebb1-ad07-40b3-915b-1d472611465e" providerId="ADAL" clId="{671212CC-AEDA-4215-AA04-E3ABB8033C36}" dt="2024-01-08T22:26:28.434" v="5780" actId="20577"/>
          <ac:spMkLst>
            <pc:docMk/>
            <pc:sldMk cId="867116739" sldId="1835"/>
            <ac:spMk id="3" creationId="{CB57F993-1463-461F-2DFE-92486BFD64E6}"/>
          </ac:spMkLst>
        </pc:spChg>
        <pc:spChg chg="mod">
          <ac:chgData name="Richard Landau" userId="4f81ebb1-ad07-40b3-915b-1d472611465e" providerId="ADAL" clId="{671212CC-AEDA-4215-AA04-E3ABB8033C36}" dt="2024-01-08T22:03:51.786" v="4655"/>
          <ac:spMkLst>
            <pc:docMk/>
            <pc:sldMk cId="867116739" sldId="1835"/>
            <ac:spMk id="7" creationId="{1E489AC1-A78C-6FBE-3B9D-9009A7564ED9}"/>
          </ac:spMkLst>
        </pc:spChg>
        <pc:spChg chg="mod">
          <ac:chgData name="Richard Landau" userId="4f81ebb1-ad07-40b3-915b-1d472611465e" providerId="ADAL" clId="{671212CC-AEDA-4215-AA04-E3ABB8033C36}" dt="2024-01-08T22:03:51.786" v="4655"/>
          <ac:spMkLst>
            <pc:docMk/>
            <pc:sldMk cId="867116739" sldId="1835"/>
            <ac:spMk id="8" creationId="{24D8EE48-C3BF-7F10-1138-232A3D90C315}"/>
          </ac:spMkLst>
        </pc:spChg>
        <pc:spChg chg="mod">
          <ac:chgData name="Richard Landau" userId="4f81ebb1-ad07-40b3-915b-1d472611465e" providerId="ADAL" clId="{671212CC-AEDA-4215-AA04-E3ABB8033C36}" dt="2024-01-08T22:03:51.786" v="4655"/>
          <ac:spMkLst>
            <pc:docMk/>
            <pc:sldMk cId="867116739" sldId="1835"/>
            <ac:spMk id="9" creationId="{9C5ED105-B8A0-B45A-6A17-4831F2451C47}"/>
          </ac:spMkLst>
        </pc:spChg>
        <pc:spChg chg="mod">
          <ac:chgData name="Richard Landau" userId="4f81ebb1-ad07-40b3-915b-1d472611465e" providerId="ADAL" clId="{671212CC-AEDA-4215-AA04-E3ABB8033C36}" dt="2024-01-08T22:03:51.786" v="4655"/>
          <ac:spMkLst>
            <pc:docMk/>
            <pc:sldMk cId="867116739" sldId="1835"/>
            <ac:spMk id="10" creationId="{3221017B-AA45-C414-DF4C-5FA54B3851F8}"/>
          </ac:spMkLst>
        </pc:spChg>
        <pc:grpChg chg="add mod">
          <ac:chgData name="Richard Landau" userId="4f81ebb1-ad07-40b3-915b-1d472611465e" providerId="ADAL" clId="{671212CC-AEDA-4215-AA04-E3ABB8033C36}" dt="2024-01-08T22:04:02.859" v="4660" actId="1076"/>
          <ac:grpSpMkLst>
            <pc:docMk/>
            <pc:sldMk cId="867116739" sldId="1835"/>
            <ac:grpSpMk id="6" creationId="{60027303-6BF6-67A5-D1CD-6CC4BBAFE991}"/>
          </ac:grpSpMkLst>
        </pc:grpChg>
      </pc:sldChg>
      <pc:sldChg chg="addSp delSp modSp add mod modNotesTx">
        <pc:chgData name="Richard Landau" userId="4f81ebb1-ad07-40b3-915b-1d472611465e" providerId="ADAL" clId="{671212CC-AEDA-4215-AA04-E3ABB8033C36}" dt="2024-01-08T22:24:03.090" v="5622" actId="1076"/>
        <pc:sldMkLst>
          <pc:docMk/>
          <pc:sldMk cId="1048694939" sldId="1836"/>
        </pc:sldMkLst>
        <pc:spChg chg="mod">
          <ac:chgData name="Richard Landau" userId="4f81ebb1-ad07-40b3-915b-1d472611465e" providerId="ADAL" clId="{671212CC-AEDA-4215-AA04-E3ABB8033C36}" dt="2024-01-08T19:26:32.157" v="2939" actId="20577"/>
          <ac:spMkLst>
            <pc:docMk/>
            <pc:sldMk cId="1048694939" sldId="1836"/>
            <ac:spMk id="2" creationId="{98FB9FC8-3957-F02A-60F6-065993F7997C}"/>
          </ac:spMkLst>
        </pc:spChg>
        <pc:spChg chg="del mod">
          <ac:chgData name="Richard Landau" userId="4f81ebb1-ad07-40b3-915b-1d472611465e" providerId="ADAL" clId="{671212CC-AEDA-4215-AA04-E3ABB8033C36}" dt="2024-01-08T19:23:20.936" v="2864" actId="478"/>
          <ac:spMkLst>
            <pc:docMk/>
            <pc:sldMk cId="1048694939" sldId="1836"/>
            <ac:spMk id="6" creationId="{F9AA22B5-8771-F038-0F42-E9B36092898D}"/>
          </ac:spMkLst>
        </pc:spChg>
        <pc:spChg chg="del">
          <ac:chgData name="Richard Landau" userId="4f81ebb1-ad07-40b3-915b-1d472611465e" providerId="ADAL" clId="{671212CC-AEDA-4215-AA04-E3ABB8033C36}" dt="2024-01-08T19:23:06.509" v="2849" actId="478"/>
          <ac:spMkLst>
            <pc:docMk/>
            <pc:sldMk cId="1048694939" sldId="1836"/>
            <ac:spMk id="7" creationId="{2005FBF5-6354-B237-19D7-2247336D681F}"/>
          </ac:spMkLst>
        </pc:spChg>
        <pc:spChg chg="del">
          <ac:chgData name="Richard Landau" userId="4f81ebb1-ad07-40b3-915b-1d472611465e" providerId="ADAL" clId="{671212CC-AEDA-4215-AA04-E3ABB8033C36}" dt="2024-01-08T19:23:23.015" v="2866" actId="478"/>
          <ac:spMkLst>
            <pc:docMk/>
            <pc:sldMk cId="1048694939" sldId="1836"/>
            <ac:spMk id="9" creationId="{B8BD0E71-4686-4BE8-D81A-26BED4B2F1FB}"/>
          </ac:spMkLst>
        </pc:spChg>
        <pc:spChg chg="del">
          <ac:chgData name="Richard Landau" userId="4f81ebb1-ad07-40b3-915b-1d472611465e" providerId="ADAL" clId="{671212CC-AEDA-4215-AA04-E3ABB8033C36}" dt="2024-01-08T19:23:23.726" v="2867" actId="478"/>
          <ac:spMkLst>
            <pc:docMk/>
            <pc:sldMk cId="1048694939" sldId="1836"/>
            <ac:spMk id="10" creationId="{83D471EC-3C34-E865-1343-66EB6FDFFF85}"/>
          </ac:spMkLst>
        </pc:spChg>
        <pc:spChg chg="mod">
          <ac:chgData name="Richard Landau" userId="4f81ebb1-ad07-40b3-915b-1d472611465e" providerId="ADAL" clId="{671212CC-AEDA-4215-AA04-E3ABB8033C36}" dt="2024-01-08T19:32:07.375" v="3088"/>
          <ac:spMkLst>
            <pc:docMk/>
            <pc:sldMk cId="1048694939" sldId="1836"/>
            <ac:spMk id="12" creationId="{F30B7927-6FD7-3349-0D84-2A9B986AD788}"/>
          </ac:spMkLst>
        </pc:spChg>
        <pc:spChg chg="mod">
          <ac:chgData name="Richard Landau" userId="4f81ebb1-ad07-40b3-915b-1d472611465e" providerId="ADAL" clId="{671212CC-AEDA-4215-AA04-E3ABB8033C36}" dt="2024-01-08T19:32:27.267" v="3095" actId="20577"/>
          <ac:spMkLst>
            <pc:docMk/>
            <pc:sldMk cId="1048694939" sldId="1836"/>
            <ac:spMk id="13" creationId="{B99BDFCC-FCDB-78B7-FD8F-E11DBACDE217}"/>
          </ac:spMkLst>
        </pc:spChg>
        <pc:spChg chg="mod">
          <ac:chgData name="Richard Landau" userId="4f81ebb1-ad07-40b3-915b-1d472611465e" providerId="ADAL" clId="{671212CC-AEDA-4215-AA04-E3ABB8033C36}" dt="2024-01-08T19:32:07.375" v="3088"/>
          <ac:spMkLst>
            <pc:docMk/>
            <pc:sldMk cId="1048694939" sldId="1836"/>
            <ac:spMk id="18" creationId="{62C753A3-2D5F-0B0F-6FA6-1220ACCB3C2D}"/>
          </ac:spMkLst>
        </pc:spChg>
        <pc:spChg chg="mod">
          <ac:chgData name="Richard Landau" userId="4f81ebb1-ad07-40b3-915b-1d472611465e" providerId="ADAL" clId="{671212CC-AEDA-4215-AA04-E3ABB8033C36}" dt="2024-01-08T19:36:36.499" v="3170" actId="1076"/>
          <ac:spMkLst>
            <pc:docMk/>
            <pc:sldMk cId="1048694939" sldId="1836"/>
            <ac:spMk id="19" creationId="{EC8EC8FC-A421-3A07-DB9B-486010727E56}"/>
          </ac:spMkLst>
        </pc:spChg>
        <pc:spChg chg="mod">
          <ac:chgData name="Richard Landau" userId="4f81ebb1-ad07-40b3-915b-1d472611465e" providerId="ADAL" clId="{671212CC-AEDA-4215-AA04-E3ABB8033C36}" dt="2024-01-08T19:32:07.375" v="3088"/>
          <ac:spMkLst>
            <pc:docMk/>
            <pc:sldMk cId="1048694939" sldId="1836"/>
            <ac:spMk id="21" creationId="{3B648013-668F-88CB-4047-8B3B7B529F55}"/>
          </ac:spMkLst>
        </pc:spChg>
        <pc:spChg chg="mod">
          <ac:chgData name="Richard Landau" userId="4f81ebb1-ad07-40b3-915b-1d472611465e" providerId="ADAL" clId="{671212CC-AEDA-4215-AA04-E3ABB8033C36}" dt="2024-01-08T19:32:12.417" v="3091" actId="20577"/>
          <ac:spMkLst>
            <pc:docMk/>
            <pc:sldMk cId="1048694939" sldId="1836"/>
            <ac:spMk id="22" creationId="{99DE62B9-29D6-E164-80D1-523E050AC7C3}"/>
          </ac:spMkLst>
        </pc:spChg>
        <pc:spChg chg="mod">
          <ac:chgData name="Richard Landau" userId="4f81ebb1-ad07-40b3-915b-1d472611465e" providerId="ADAL" clId="{671212CC-AEDA-4215-AA04-E3ABB8033C36}" dt="2024-01-08T19:33:29.452" v="3096"/>
          <ac:spMkLst>
            <pc:docMk/>
            <pc:sldMk cId="1048694939" sldId="1836"/>
            <ac:spMk id="24" creationId="{772BAD60-8ADA-EA50-BDA5-3334C8996466}"/>
          </ac:spMkLst>
        </pc:spChg>
        <pc:spChg chg="mod">
          <ac:chgData name="Richard Landau" userId="4f81ebb1-ad07-40b3-915b-1d472611465e" providerId="ADAL" clId="{671212CC-AEDA-4215-AA04-E3ABB8033C36}" dt="2024-01-08T19:33:46.522" v="3105" actId="1076"/>
          <ac:spMkLst>
            <pc:docMk/>
            <pc:sldMk cId="1048694939" sldId="1836"/>
            <ac:spMk id="25" creationId="{6D5F7DB2-2293-F6B5-3604-9A489709BA5E}"/>
          </ac:spMkLst>
        </pc:spChg>
        <pc:spChg chg="mod">
          <ac:chgData name="Richard Landau" userId="4f81ebb1-ad07-40b3-915b-1d472611465e" providerId="ADAL" clId="{671212CC-AEDA-4215-AA04-E3ABB8033C36}" dt="2024-01-08T19:37:50.992" v="3222" actId="1037"/>
          <ac:spMkLst>
            <pc:docMk/>
            <pc:sldMk cId="1048694939" sldId="1836"/>
            <ac:spMk id="27" creationId="{3DFCBE53-D203-F42F-8E24-A1814A1BA569}"/>
          </ac:spMkLst>
        </pc:spChg>
        <pc:spChg chg="mod">
          <ac:chgData name="Richard Landau" userId="4f81ebb1-ad07-40b3-915b-1d472611465e" providerId="ADAL" clId="{671212CC-AEDA-4215-AA04-E3ABB8033C36}" dt="2024-01-08T19:33:41.250" v="3104" actId="1076"/>
          <ac:spMkLst>
            <pc:docMk/>
            <pc:sldMk cId="1048694939" sldId="1836"/>
            <ac:spMk id="28" creationId="{8F4713DC-EAA1-DA2E-F7FC-C3A7C4F32D9D}"/>
          </ac:spMkLst>
        </pc:spChg>
        <pc:spChg chg="mod">
          <ac:chgData name="Richard Landau" userId="4f81ebb1-ad07-40b3-915b-1d472611465e" providerId="ADAL" clId="{671212CC-AEDA-4215-AA04-E3ABB8033C36}" dt="2024-01-08T19:34:51.565" v="3113"/>
          <ac:spMkLst>
            <pc:docMk/>
            <pc:sldMk cId="1048694939" sldId="1836"/>
            <ac:spMk id="30" creationId="{AFF9B4F8-C133-342D-68F6-BE71F752AA27}"/>
          </ac:spMkLst>
        </pc:spChg>
        <pc:spChg chg="mod">
          <ac:chgData name="Richard Landau" userId="4f81ebb1-ad07-40b3-915b-1d472611465e" providerId="ADAL" clId="{671212CC-AEDA-4215-AA04-E3ABB8033C36}" dt="2024-01-08T19:41:50.699" v="3397" actId="1076"/>
          <ac:spMkLst>
            <pc:docMk/>
            <pc:sldMk cId="1048694939" sldId="1836"/>
            <ac:spMk id="31" creationId="{E0588EE8-12C9-EFA3-C3E6-38E6C6C4DE80}"/>
          </ac:spMkLst>
        </pc:spChg>
        <pc:spChg chg="del mod topLvl">
          <ac:chgData name="Richard Landau" userId="4f81ebb1-ad07-40b3-915b-1d472611465e" providerId="ADAL" clId="{671212CC-AEDA-4215-AA04-E3ABB8033C36}" dt="2024-01-08T19:42:03.466" v="3404" actId="478"/>
          <ac:spMkLst>
            <pc:docMk/>
            <pc:sldMk cId="1048694939" sldId="1836"/>
            <ac:spMk id="33" creationId="{7301EF86-365A-D603-AEE5-2C998F50AD7E}"/>
          </ac:spMkLst>
        </pc:spChg>
        <pc:spChg chg="del mod topLvl">
          <ac:chgData name="Richard Landau" userId="4f81ebb1-ad07-40b3-915b-1d472611465e" providerId="ADAL" clId="{671212CC-AEDA-4215-AA04-E3ABB8033C36}" dt="2024-01-08T19:42:05.881" v="3405" actId="478"/>
          <ac:spMkLst>
            <pc:docMk/>
            <pc:sldMk cId="1048694939" sldId="1836"/>
            <ac:spMk id="34" creationId="{C15EAD33-3DB0-2771-CB98-B619F03A387F}"/>
          </ac:spMkLst>
        </pc:spChg>
        <pc:spChg chg="mod">
          <ac:chgData name="Richard Landau" userId="4f81ebb1-ad07-40b3-915b-1d472611465e" providerId="ADAL" clId="{671212CC-AEDA-4215-AA04-E3ABB8033C36}" dt="2024-01-08T19:35:14.640" v="3125"/>
          <ac:spMkLst>
            <pc:docMk/>
            <pc:sldMk cId="1048694939" sldId="1836"/>
            <ac:spMk id="36" creationId="{3EA1618E-D9F0-7BE3-E2BD-D2F5A90D61B3}"/>
          </ac:spMkLst>
        </pc:spChg>
        <pc:spChg chg="mod">
          <ac:chgData name="Richard Landau" userId="4f81ebb1-ad07-40b3-915b-1d472611465e" providerId="ADAL" clId="{671212CC-AEDA-4215-AA04-E3ABB8033C36}" dt="2024-01-08T19:36:39.594" v="3171" actId="1076"/>
          <ac:spMkLst>
            <pc:docMk/>
            <pc:sldMk cId="1048694939" sldId="1836"/>
            <ac:spMk id="37" creationId="{6DB10DB1-EDF0-83CE-1243-B6814376DB86}"/>
          </ac:spMkLst>
        </pc:spChg>
        <pc:spChg chg="mod">
          <ac:chgData name="Richard Landau" userId="4f81ebb1-ad07-40b3-915b-1d472611465e" providerId="ADAL" clId="{671212CC-AEDA-4215-AA04-E3ABB8033C36}" dt="2024-01-08T19:37:35.608" v="3180"/>
          <ac:spMkLst>
            <pc:docMk/>
            <pc:sldMk cId="1048694939" sldId="1836"/>
            <ac:spMk id="39" creationId="{5520F22B-4F57-AF26-54D9-03C444EFB225}"/>
          </ac:spMkLst>
        </pc:spChg>
        <pc:spChg chg="mod">
          <ac:chgData name="Richard Landau" userId="4f81ebb1-ad07-40b3-915b-1d472611465e" providerId="ADAL" clId="{671212CC-AEDA-4215-AA04-E3ABB8033C36}" dt="2024-01-08T19:37:42.427" v="3183" actId="1076"/>
          <ac:spMkLst>
            <pc:docMk/>
            <pc:sldMk cId="1048694939" sldId="1836"/>
            <ac:spMk id="40" creationId="{B8D4AF45-07D7-DCF2-22FE-CD35E9155415}"/>
          </ac:spMkLst>
        </pc:spChg>
        <pc:spChg chg="mod">
          <ac:chgData name="Richard Landau" userId="4f81ebb1-ad07-40b3-915b-1d472611465e" providerId="ADAL" clId="{671212CC-AEDA-4215-AA04-E3ABB8033C36}" dt="2024-01-08T19:41:54.208" v="3398"/>
          <ac:spMkLst>
            <pc:docMk/>
            <pc:sldMk cId="1048694939" sldId="1836"/>
            <ac:spMk id="42" creationId="{992CC9FA-504F-3491-2312-009458D87003}"/>
          </ac:spMkLst>
        </pc:spChg>
        <pc:spChg chg="mod">
          <ac:chgData name="Richard Landau" userId="4f81ebb1-ad07-40b3-915b-1d472611465e" providerId="ADAL" clId="{671212CC-AEDA-4215-AA04-E3ABB8033C36}" dt="2024-01-08T19:42:22.387" v="3417" actId="1076"/>
          <ac:spMkLst>
            <pc:docMk/>
            <pc:sldMk cId="1048694939" sldId="1836"/>
            <ac:spMk id="43" creationId="{8051C0EB-A287-5494-533E-D7414BE367A9}"/>
          </ac:spMkLst>
        </pc:spChg>
        <pc:spChg chg="mod">
          <ac:chgData name="Richard Landau" userId="4f81ebb1-ad07-40b3-915b-1d472611465e" providerId="ADAL" clId="{671212CC-AEDA-4215-AA04-E3ABB8033C36}" dt="2024-01-08T19:41:56.491" v="3399"/>
          <ac:spMkLst>
            <pc:docMk/>
            <pc:sldMk cId="1048694939" sldId="1836"/>
            <ac:spMk id="45" creationId="{0BE53AB1-FFA8-15B7-EC84-D6403DBE0E3E}"/>
          </ac:spMkLst>
        </pc:spChg>
        <pc:spChg chg="mod">
          <ac:chgData name="Richard Landau" userId="4f81ebb1-ad07-40b3-915b-1d472611465e" providerId="ADAL" clId="{671212CC-AEDA-4215-AA04-E3ABB8033C36}" dt="2024-01-08T19:42:25.004" v="3418" actId="1076"/>
          <ac:spMkLst>
            <pc:docMk/>
            <pc:sldMk cId="1048694939" sldId="1836"/>
            <ac:spMk id="46" creationId="{0C01A1AF-A6C2-0189-C1F3-B182B39476C7}"/>
          </ac:spMkLst>
        </pc:spChg>
        <pc:spChg chg="mod">
          <ac:chgData name="Richard Landau" userId="4f81ebb1-ad07-40b3-915b-1d472611465e" providerId="ADAL" clId="{671212CC-AEDA-4215-AA04-E3ABB8033C36}" dt="2024-01-08T19:41:56.863" v="3400"/>
          <ac:spMkLst>
            <pc:docMk/>
            <pc:sldMk cId="1048694939" sldId="1836"/>
            <ac:spMk id="48" creationId="{D028DA1F-142F-FD15-72CF-8991B02F781B}"/>
          </ac:spMkLst>
        </pc:spChg>
        <pc:spChg chg="mod">
          <ac:chgData name="Richard Landau" userId="4f81ebb1-ad07-40b3-915b-1d472611465e" providerId="ADAL" clId="{671212CC-AEDA-4215-AA04-E3ABB8033C36}" dt="2024-01-08T19:42:30.274" v="3419" actId="1076"/>
          <ac:spMkLst>
            <pc:docMk/>
            <pc:sldMk cId="1048694939" sldId="1836"/>
            <ac:spMk id="49" creationId="{0A563CCC-F182-D7AC-3041-F048ED847E22}"/>
          </ac:spMkLst>
        </pc:spChg>
        <pc:spChg chg="mod">
          <ac:chgData name="Richard Landau" userId="4f81ebb1-ad07-40b3-915b-1d472611465e" providerId="ADAL" clId="{671212CC-AEDA-4215-AA04-E3ABB8033C36}" dt="2024-01-08T22:15:21.939" v="5466"/>
          <ac:spMkLst>
            <pc:docMk/>
            <pc:sldMk cId="1048694939" sldId="1836"/>
            <ac:spMk id="51" creationId="{DDA1AD46-6A9C-46C6-9854-D5B5AB86A689}"/>
          </ac:spMkLst>
        </pc:spChg>
        <pc:spChg chg="mod">
          <ac:chgData name="Richard Landau" userId="4f81ebb1-ad07-40b3-915b-1d472611465e" providerId="ADAL" clId="{671212CC-AEDA-4215-AA04-E3ABB8033C36}" dt="2024-01-08T22:15:30.786" v="5472" actId="1076"/>
          <ac:spMkLst>
            <pc:docMk/>
            <pc:sldMk cId="1048694939" sldId="1836"/>
            <ac:spMk id="52" creationId="{D46DAA62-271C-0559-74C5-CBF09320C702}"/>
          </ac:spMkLst>
        </pc:spChg>
        <pc:spChg chg="mod">
          <ac:chgData name="Richard Landau" userId="4f81ebb1-ad07-40b3-915b-1d472611465e" providerId="ADAL" clId="{671212CC-AEDA-4215-AA04-E3ABB8033C36}" dt="2024-01-08T19:36:00.347" v="3165" actId="1036"/>
          <ac:spMkLst>
            <pc:docMk/>
            <pc:sldMk cId="1048694939" sldId="1836"/>
            <ac:spMk id="58" creationId="{3883D608-5BDF-C3C6-60C4-14EDC84EB56B}"/>
          </ac:spMkLst>
        </pc:spChg>
        <pc:spChg chg="mod">
          <ac:chgData name="Richard Landau" userId="4f81ebb1-ad07-40b3-915b-1d472611465e" providerId="ADAL" clId="{671212CC-AEDA-4215-AA04-E3ABB8033C36}" dt="2024-01-08T19:36:00.347" v="3165" actId="1036"/>
          <ac:spMkLst>
            <pc:docMk/>
            <pc:sldMk cId="1048694939" sldId="1836"/>
            <ac:spMk id="59" creationId="{526ADE8E-2E67-9DE6-DFFB-38F60F2417B9}"/>
          </ac:spMkLst>
        </pc:spChg>
        <pc:spChg chg="mod">
          <ac:chgData name="Richard Landau" userId="4f81ebb1-ad07-40b3-915b-1d472611465e" providerId="ADAL" clId="{671212CC-AEDA-4215-AA04-E3ABB8033C36}" dt="2024-01-08T19:24:45.727" v="2917" actId="1036"/>
          <ac:spMkLst>
            <pc:docMk/>
            <pc:sldMk cId="1048694939" sldId="1836"/>
            <ac:spMk id="71" creationId="{3DBC9761-44C2-DE40-505D-9BF71ECBF78B}"/>
          </ac:spMkLst>
        </pc:spChg>
        <pc:spChg chg="mod">
          <ac:chgData name="Richard Landau" userId="4f81ebb1-ad07-40b3-915b-1d472611465e" providerId="ADAL" clId="{671212CC-AEDA-4215-AA04-E3ABB8033C36}" dt="2024-01-08T19:36:24.275" v="3168" actId="14100"/>
          <ac:spMkLst>
            <pc:docMk/>
            <pc:sldMk cId="1048694939" sldId="1836"/>
            <ac:spMk id="72" creationId="{AFC9B8D1-20E8-1CAD-938D-9BB7C25D76E1}"/>
          </ac:spMkLst>
        </pc:spChg>
        <pc:spChg chg="del">
          <ac:chgData name="Richard Landau" userId="4f81ebb1-ad07-40b3-915b-1d472611465e" providerId="ADAL" clId="{671212CC-AEDA-4215-AA04-E3ABB8033C36}" dt="2024-01-08T19:23:04.284" v="2848" actId="478"/>
          <ac:spMkLst>
            <pc:docMk/>
            <pc:sldMk cId="1048694939" sldId="1836"/>
            <ac:spMk id="73" creationId="{55C16995-C95E-4585-5592-E1C7546ED465}"/>
          </ac:spMkLst>
        </pc:spChg>
        <pc:spChg chg="add del mod">
          <ac:chgData name="Richard Landau" userId="4f81ebb1-ad07-40b3-915b-1d472611465e" providerId="ADAL" clId="{671212CC-AEDA-4215-AA04-E3ABB8033C36}" dt="2024-01-08T19:36:29.379" v="3169" actId="14100"/>
          <ac:spMkLst>
            <pc:docMk/>
            <pc:sldMk cId="1048694939" sldId="1836"/>
            <ac:spMk id="75" creationId="{E24BD3B3-DBB8-D5ED-9A69-4D15E4707EAC}"/>
          </ac:spMkLst>
        </pc:spChg>
        <pc:spChg chg="mod">
          <ac:chgData name="Richard Landau" userId="4f81ebb1-ad07-40b3-915b-1d472611465e" providerId="ADAL" clId="{671212CC-AEDA-4215-AA04-E3ABB8033C36}" dt="2024-01-08T19:33:59.875" v="3110" actId="1076"/>
          <ac:spMkLst>
            <pc:docMk/>
            <pc:sldMk cId="1048694939" sldId="1836"/>
            <ac:spMk id="88" creationId="{B3C3DE33-70A7-1ADD-D585-79E83026A9C3}"/>
          </ac:spMkLst>
        </pc:spChg>
        <pc:spChg chg="mod">
          <ac:chgData name="Richard Landau" userId="4f81ebb1-ad07-40b3-915b-1d472611465e" providerId="ADAL" clId="{671212CC-AEDA-4215-AA04-E3ABB8033C36}" dt="2024-01-08T19:33:57.107" v="3109" actId="1076"/>
          <ac:spMkLst>
            <pc:docMk/>
            <pc:sldMk cId="1048694939" sldId="1836"/>
            <ac:spMk id="91" creationId="{AD1D1CE1-C768-5D81-03DD-ED27AF1A9EDC}"/>
          </ac:spMkLst>
        </pc:spChg>
        <pc:spChg chg="mod">
          <ac:chgData name="Richard Landau" userId="4f81ebb1-ad07-40b3-915b-1d472611465e" providerId="ADAL" clId="{671212CC-AEDA-4215-AA04-E3ABB8033C36}" dt="2024-01-08T19:33:52.131" v="3107" actId="1076"/>
          <ac:spMkLst>
            <pc:docMk/>
            <pc:sldMk cId="1048694939" sldId="1836"/>
            <ac:spMk id="93" creationId="{393225A9-15E2-F64C-96B3-E33E763B5B5E}"/>
          </ac:spMkLst>
        </pc:spChg>
        <pc:spChg chg="mod">
          <ac:chgData name="Richard Landau" userId="4f81ebb1-ad07-40b3-915b-1d472611465e" providerId="ADAL" clId="{671212CC-AEDA-4215-AA04-E3ABB8033C36}" dt="2024-01-08T19:33:54.658" v="3108" actId="1076"/>
          <ac:spMkLst>
            <pc:docMk/>
            <pc:sldMk cId="1048694939" sldId="1836"/>
            <ac:spMk id="94" creationId="{B8AFD422-E01A-1558-8235-F2419F9D7294}"/>
          </ac:spMkLst>
        </pc:spChg>
        <pc:spChg chg="mod">
          <ac:chgData name="Richard Landau" userId="4f81ebb1-ad07-40b3-915b-1d472611465e" providerId="ADAL" clId="{671212CC-AEDA-4215-AA04-E3ABB8033C36}" dt="2024-01-08T19:34:05.756" v="3111" actId="1076"/>
          <ac:spMkLst>
            <pc:docMk/>
            <pc:sldMk cId="1048694939" sldId="1836"/>
            <ac:spMk id="103" creationId="{34D1BD7A-F63E-A31D-D55A-04213D1A1464}"/>
          </ac:spMkLst>
        </pc:spChg>
        <pc:spChg chg="del topLvl">
          <ac:chgData name="Richard Landau" userId="4f81ebb1-ad07-40b3-915b-1d472611465e" providerId="ADAL" clId="{671212CC-AEDA-4215-AA04-E3ABB8033C36}" dt="2024-01-08T19:23:11.686" v="2855" actId="478"/>
          <ac:spMkLst>
            <pc:docMk/>
            <pc:sldMk cId="1048694939" sldId="1836"/>
            <ac:spMk id="105" creationId="{5A948602-259A-6B74-CEC6-D0B7BA0B44D0}"/>
          </ac:spMkLst>
        </pc:spChg>
        <pc:spChg chg="del mod topLvl">
          <ac:chgData name="Richard Landau" userId="4f81ebb1-ad07-40b3-915b-1d472611465e" providerId="ADAL" clId="{671212CC-AEDA-4215-AA04-E3ABB8033C36}" dt="2024-01-08T19:23:13.723" v="2858" actId="478"/>
          <ac:spMkLst>
            <pc:docMk/>
            <pc:sldMk cId="1048694939" sldId="1836"/>
            <ac:spMk id="106" creationId="{510E9380-E204-0039-ED26-40F7657A1D98}"/>
          </ac:spMkLst>
        </pc:spChg>
        <pc:spChg chg="del">
          <ac:chgData name="Richard Landau" userId="4f81ebb1-ad07-40b3-915b-1d472611465e" providerId="ADAL" clId="{671212CC-AEDA-4215-AA04-E3ABB8033C36}" dt="2024-01-08T19:23:08.330" v="2851" actId="478"/>
          <ac:spMkLst>
            <pc:docMk/>
            <pc:sldMk cId="1048694939" sldId="1836"/>
            <ac:spMk id="107" creationId="{F543CC0D-0E1D-E804-3407-852ED69F7702}"/>
          </ac:spMkLst>
        </pc:spChg>
        <pc:spChg chg="del">
          <ac:chgData name="Richard Landau" userId="4f81ebb1-ad07-40b3-915b-1d472611465e" providerId="ADAL" clId="{671212CC-AEDA-4215-AA04-E3ABB8033C36}" dt="2024-01-08T19:23:14.705" v="2859" actId="478"/>
          <ac:spMkLst>
            <pc:docMk/>
            <pc:sldMk cId="1048694939" sldId="1836"/>
            <ac:spMk id="108" creationId="{B171EDBB-9D4C-A468-4FC4-3C717386D6EA}"/>
          </ac:spMkLst>
        </pc:spChg>
        <pc:spChg chg="del">
          <ac:chgData name="Richard Landau" userId="4f81ebb1-ad07-40b3-915b-1d472611465e" providerId="ADAL" clId="{671212CC-AEDA-4215-AA04-E3ABB8033C36}" dt="2024-01-08T19:23:10.062" v="2853" actId="478"/>
          <ac:spMkLst>
            <pc:docMk/>
            <pc:sldMk cId="1048694939" sldId="1836"/>
            <ac:spMk id="111" creationId="{ABFA23E8-5083-94D6-C93B-F7EE287C96D5}"/>
          </ac:spMkLst>
        </pc:spChg>
        <pc:spChg chg="del">
          <ac:chgData name="Richard Landau" userId="4f81ebb1-ad07-40b3-915b-1d472611465e" providerId="ADAL" clId="{671212CC-AEDA-4215-AA04-E3ABB8033C36}" dt="2024-01-08T19:23:15.423" v="2860" actId="478"/>
          <ac:spMkLst>
            <pc:docMk/>
            <pc:sldMk cId="1048694939" sldId="1836"/>
            <ac:spMk id="115" creationId="{BFD6F13B-2644-23F6-85AB-B484B68727E4}"/>
          </ac:spMkLst>
        </pc:spChg>
        <pc:spChg chg="del mod">
          <ac:chgData name="Richard Landau" userId="4f81ebb1-ad07-40b3-915b-1d472611465e" providerId="ADAL" clId="{671212CC-AEDA-4215-AA04-E3ABB8033C36}" dt="2024-01-08T19:23:12.380" v="2856" actId="478"/>
          <ac:spMkLst>
            <pc:docMk/>
            <pc:sldMk cId="1048694939" sldId="1836"/>
            <ac:spMk id="117" creationId="{B4ABC437-20CC-B50D-A1E0-7729A4ADE0F0}"/>
          </ac:spMkLst>
        </pc:spChg>
        <pc:grpChg chg="del">
          <ac:chgData name="Richard Landau" userId="4f81ebb1-ad07-40b3-915b-1d472611465e" providerId="ADAL" clId="{671212CC-AEDA-4215-AA04-E3ABB8033C36}" dt="2024-01-08T19:23:22.104" v="2865" actId="478"/>
          <ac:grpSpMkLst>
            <pc:docMk/>
            <pc:sldMk cId="1048694939" sldId="1836"/>
            <ac:grpSpMk id="3" creationId="{FE96B295-3AA4-87E2-8A11-C8EB1055367E}"/>
          </ac:grpSpMkLst>
        </pc:grpChg>
        <pc:grpChg chg="add mod">
          <ac:chgData name="Richard Landau" userId="4f81ebb1-ad07-40b3-915b-1d472611465e" providerId="ADAL" clId="{671212CC-AEDA-4215-AA04-E3ABB8033C36}" dt="2024-01-08T19:44:34.377" v="3425" actId="1076"/>
          <ac:grpSpMkLst>
            <pc:docMk/>
            <pc:sldMk cId="1048694939" sldId="1836"/>
            <ac:grpSpMk id="11" creationId="{4082B5CB-3E45-A48A-C666-92B33DE1B6A9}"/>
          </ac:grpSpMkLst>
        </pc:grpChg>
        <pc:grpChg chg="mod">
          <ac:chgData name="Richard Landau" userId="4f81ebb1-ad07-40b3-915b-1d472611465e" providerId="ADAL" clId="{671212CC-AEDA-4215-AA04-E3ABB8033C36}" dt="2024-01-08T19:24:45.727" v="2917" actId="1036"/>
          <ac:grpSpMkLst>
            <pc:docMk/>
            <pc:sldMk cId="1048694939" sldId="1836"/>
            <ac:grpSpMk id="14" creationId="{7F023082-03EE-0CFC-3DD2-F36B326D4C27}"/>
          </ac:grpSpMkLst>
        </pc:grpChg>
        <pc:grpChg chg="add mod">
          <ac:chgData name="Richard Landau" userId="4f81ebb1-ad07-40b3-915b-1d472611465e" providerId="ADAL" clId="{671212CC-AEDA-4215-AA04-E3ABB8033C36}" dt="2024-01-08T19:36:50.026" v="3173" actId="1076"/>
          <ac:grpSpMkLst>
            <pc:docMk/>
            <pc:sldMk cId="1048694939" sldId="1836"/>
            <ac:grpSpMk id="17" creationId="{2BB8DACD-344F-0CBD-72B6-55540D9EC541}"/>
          </ac:grpSpMkLst>
        </pc:grpChg>
        <pc:grpChg chg="add mod">
          <ac:chgData name="Richard Landau" userId="4f81ebb1-ad07-40b3-915b-1d472611465e" providerId="ADAL" clId="{671212CC-AEDA-4215-AA04-E3ABB8033C36}" dt="2024-01-08T19:36:00.347" v="3165" actId="1036"/>
          <ac:grpSpMkLst>
            <pc:docMk/>
            <pc:sldMk cId="1048694939" sldId="1836"/>
            <ac:grpSpMk id="20" creationId="{6E359F5E-FD47-661E-8690-83E6B6FEA50B}"/>
          </ac:grpSpMkLst>
        </pc:grpChg>
        <pc:grpChg chg="add mod">
          <ac:chgData name="Richard Landau" userId="4f81ebb1-ad07-40b3-915b-1d472611465e" providerId="ADAL" clId="{671212CC-AEDA-4215-AA04-E3ABB8033C36}" dt="2024-01-08T19:37:47.734" v="3207" actId="1037"/>
          <ac:grpSpMkLst>
            <pc:docMk/>
            <pc:sldMk cId="1048694939" sldId="1836"/>
            <ac:grpSpMk id="23" creationId="{377D7E36-BF05-B2FA-9AFD-532BF4782AC7}"/>
          </ac:grpSpMkLst>
        </pc:grpChg>
        <pc:grpChg chg="add mod">
          <ac:chgData name="Richard Landau" userId="4f81ebb1-ad07-40b3-915b-1d472611465e" providerId="ADAL" clId="{671212CC-AEDA-4215-AA04-E3ABB8033C36}" dt="2024-01-08T19:37:54.282" v="3242" actId="1037"/>
          <ac:grpSpMkLst>
            <pc:docMk/>
            <pc:sldMk cId="1048694939" sldId="1836"/>
            <ac:grpSpMk id="26" creationId="{6269B98A-C3EF-6740-C85C-F97E5F56AD51}"/>
          </ac:grpSpMkLst>
        </pc:grpChg>
        <pc:grpChg chg="add del mod">
          <ac:chgData name="Richard Landau" userId="4f81ebb1-ad07-40b3-915b-1d472611465e" providerId="ADAL" clId="{671212CC-AEDA-4215-AA04-E3ABB8033C36}" dt="2024-01-08T19:42:00.436" v="3401" actId="478"/>
          <ac:grpSpMkLst>
            <pc:docMk/>
            <pc:sldMk cId="1048694939" sldId="1836"/>
            <ac:grpSpMk id="29" creationId="{F43D55D6-258E-4F2D-C334-6B6E5598A932}"/>
          </ac:grpSpMkLst>
        </pc:grpChg>
        <pc:grpChg chg="add del mod">
          <ac:chgData name="Richard Landau" userId="4f81ebb1-ad07-40b3-915b-1d472611465e" providerId="ADAL" clId="{671212CC-AEDA-4215-AA04-E3ABB8033C36}" dt="2024-01-08T19:42:03.466" v="3404" actId="478"/>
          <ac:grpSpMkLst>
            <pc:docMk/>
            <pc:sldMk cId="1048694939" sldId="1836"/>
            <ac:grpSpMk id="32" creationId="{B67B8C25-B0DD-F920-6AF2-D32B91126986}"/>
          </ac:grpSpMkLst>
        </pc:grpChg>
        <pc:grpChg chg="add del mod">
          <ac:chgData name="Richard Landau" userId="4f81ebb1-ad07-40b3-915b-1d472611465e" providerId="ADAL" clId="{671212CC-AEDA-4215-AA04-E3ABB8033C36}" dt="2024-01-08T19:42:00.993" v="3402" actId="478"/>
          <ac:grpSpMkLst>
            <pc:docMk/>
            <pc:sldMk cId="1048694939" sldId="1836"/>
            <ac:grpSpMk id="35" creationId="{67BD66E8-0EB1-1B31-977A-3222B78F10DF}"/>
          </ac:grpSpMkLst>
        </pc:grpChg>
        <pc:grpChg chg="add mod">
          <ac:chgData name="Richard Landau" userId="4f81ebb1-ad07-40b3-915b-1d472611465e" providerId="ADAL" clId="{671212CC-AEDA-4215-AA04-E3ABB8033C36}" dt="2024-01-08T19:41:44.578" v="3394" actId="14100"/>
          <ac:grpSpMkLst>
            <pc:docMk/>
            <pc:sldMk cId="1048694939" sldId="1836"/>
            <ac:grpSpMk id="38" creationId="{426503B1-7144-3B4E-62C0-6EDC440B6FC4}"/>
          </ac:grpSpMkLst>
        </pc:grpChg>
        <pc:grpChg chg="add mod">
          <ac:chgData name="Richard Landau" userId="4f81ebb1-ad07-40b3-915b-1d472611465e" providerId="ADAL" clId="{671212CC-AEDA-4215-AA04-E3ABB8033C36}" dt="2024-01-08T22:24:03.090" v="5622" actId="1076"/>
          <ac:grpSpMkLst>
            <pc:docMk/>
            <pc:sldMk cId="1048694939" sldId="1836"/>
            <ac:grpSpMk id="41" creationId="{4E52C4C4-1E36-D683-F4E5-E9E3BC9FF528}"/>
          </ac:grpSpMkLst>
        </pc:grpChg>
        <pc:grpChg chg="add mod">
          <ac:chgData name="Richard Landau" userId="4f81ebb1-ad07-40b3-915b-1d472611465e" providerId="ADAL" clId="{671212CC-AEDA-4215-AA04-E3ABB8033C36}" dt="2024-01-08T19:42:34.561" v="3420" actId="1076"/>
          <ac:grpSpMkLst>
            <pc:docMk/>
            <pc:sldMk cId="1048694939" sldId="1836"/>
            <ac:grpSpMk id="44" creationId="{5C5A6209-EC43-7B0A-31FF-B79CA04D2630}"/>
          </ac:grpSpMkLst>
        </pc:grpChg>
        <pc:grpChg chg="add mod">
          <ac:chgData name="Richard Landau" userId="4f81ebb1-ad07-40b3-915b-1d472611465e" providerId="ADAL" clId="{671212CC-AEDA-4215-AA04-E3ABB8033C36}" dt="2024-01-08T19:42:08.014" v="3406" actId="1076"/>
          <ac:grpSpMkLst>
            <pc:docMk/>
            <pc:sldMk cId="1048694939" sldId="1836"/>
            <ac:grpSpMk id="47" creationId="{2F1A46DD-5A6F-3343-3CA3-CE98CF25A986}"/>
          </ac:grpSpMkLst>
        </pc:grpChg>
        <pc:grpChg chg="add mod">
          <ac:chgData name="Richard Landau" userId="4f81ebb1-ad07-40b3-915b-1d472611465e" providerId="ADAL" clId="{671212CC-AEDA-4215-AA04-E3ABB8033C36}" dt="2024-01-08T22:15:24.850" v="5467" actId="1076"/>
          <ac:grpSpMkLst>
            <pc:docMk/>
            <pc:sldMk cId="1048694939" sldId="1836"/>
            <ac:grpSpMk id="50" creationId="{89DABDA7-012C-1798-DCBB-017FD2364737}"/>
          </ac:grpSpMkLst>
        </pc:grpChg>
        <pc:grpChg chg="mod">
          <ac:chgData name="Richard Landau" userId="4f81ebb1-ad07-40b3-915b-1d472611465e" providerId="ADAL" clId="{671212CC-AEDA-4215-AA04-E3ABB8033C36}" dt="2024-01-08T19:24:45.727" v="2917" actId="1036"/>
          <ac:grpSpMkLst>
            <pc:docMk/>
            <pc:sldMk cId="1048694939" sldId="1836"/>
            <ac:grpSpMk id="83" creationId="{B8FA8BB3-CA04-4F73-D812-0E25E832CDBA}"/>
          </ac:grpSpMkLst>
        </pc:grpChg>
        <pc:grpChg chg="mod">
          <ac:chgData name="Richard Landau" userId="4f81ebb1-ad07-40b3-915b-1d472611465e" providerId="ADAL" clId="{671212CC-AEDA-4215-AA04-E3ABB8033C36}" dt="2024-01-08T19:36:00.347" v="3165" actId="1036"/>
          <ac:grpSpMkLst>
            <pc:docMk/>
            <pc:sldMk cId="1048694939" sldId="1836"/>
            <ac:grpSpMk id="86" creationId="{44A9B532-BB72-60D1-C83F-915B0B87FE69}"/>
          </ac:grpSpMkLst>
        </pc:grpChg>
        <pc:grpChg chg="mod">
          <ac:chgData name="Richard Landau" userId="4f81ebb1-ad07-40b3-915b-1d472611465e" providerId="ADAL" clId="{671212CC-AEDA-4215-AA04-E3ABB8033C36}" dt="2024-01-08T19:36:00.347" v="3165" actId="1036"/>
          <ac:grpSpMkLst>
            <pc:docMk/>
            <pc:sldMk cId="1048694939" sldId="1836"/>
            <ac:grpSpMk id="89" creationId="{CCD06F05-A6DE-BEC1-2E75-F6C32CA45DC4}"/>
          </ac:grpSpMkLst>
        </pc:grpChg>
        <pc:grpChg chg="mod">
          <ac:chgData name="Richard Landau" userId="4f81ebb1-ad07-40b3-915b-1d472611465e" providerId="ADAL" clId="{671212CC-AEDA-4215-AA04-E3ABB8033C36}" dt="2024-01-08T19:36:00.347" v="3165" actId="1036"/>
          <ac:grpSpMkLst>
            <pc:docMk/>
            <pc:sldMk cId="1048694939" sldId="1836"/>
            <ac:grpSpMk id="92" creationId="{49528D7D-DE4D-5EE1-5F38-6E28FCEC95B5}"/>
          </ac:grpSpMkLst>
        </pc:grpChg>
        <pc:grpChg chg="mod">
          <ac:chgData name="Richard Landau" userId="4f81ebb1-ad07-40b3-915b-1d472611465e" providerId="ADAL" clId="{671212CC-AEDA-4215-AA04-E3ABB8033C36}" dt="2024-01-08T19:24:45.727" v="2917" actId="1036"/>
          <ac:grpSpMkLst>
            <pc:docMk/>
            <pc:sldMk cId="1048694939" sldId="1836"/>
            <ac:grpSpMk id="95" creationId="{BCF9BAC9-9A0B-572D-EAF2-02494D4D45FF}"/>
          </ac:grpSpMkLst>
        </pc:grpChg>
        <pc:grpChg chg="mod">
          <ac:chgData name="Richard Landau" userId="4f81ebb1-ad07-40b3-915b-1d472611465e" providerId="ADAL" clId="{671212CC-AEDA-4215-AA04-E3ABB8033C36}" dt="2024-01-08T19:24:45.727" v="2917" actId="1036"/>
          <ac:grpSpMkLst>
            <pc:docMk/>
            <pc:sldMk cId="1048694939" sldId="1836"/>
            <ac:grpSpMk id="98" creationId="{5FC919C5-693F-D724-43BE-2E78461426DC}"/>
          </ac:grpSpMkLst>
        </pc:grpChg>
        <pc:grpChg chg="mod">
          <ac:chgData name="Richard Landau" userId="4f81ebb1-ad07-40b3-915b-1d472611465e" providerId="ADAL" clId="{671212CC-AEDA-4215-AA04-E3ABB8033C36}" dt="2024-01-08T19:36:00.347" v="3165" actId="1036"/>
          <ac:grpSpMkLst>
            <pc:docMk/>
            <pc:sldMk cId="1048694939" sldId="1836"/>
            <ac:grpSpMk id="101" creationId="{1272D227-CDE0-6F51-7CD9-E918B5E009A3}"/>
          </ac:grpSpMkLst>
        </pc:grpChg>
        <pc:grpChg chg="del">
          <ac:chgData name="Richard Landau" userId="4f81ebb1-ad07-40b3-915b-1d472611465e" providerId="ADAL" clId="{671212CC-AEDA-4215-AA04-E3ABB8033C36}" dt="2024-01-08T19:23:11.686" v="2855" actId="478"/>
          <ac:grpSpMkLst>
            <pc:docMk/>
            <pc:sldMk cId="1048694939" sldId="1836"/>
            <ac:grpSpMk id="104" creationId="{1A1F4CF7-8162-281A-AE54-A05B2215EFF0}"/>
          </ac:grpSpMkLst>
        </pc:grpChg>
        <pc:picChg chg="mod">
          <ac:chgData name="Richard Landau" userId="4f81ebb1-ad07-40b3-915b-1d472611465e" providerId="ADAL" clId="{671212CC-AEDA-4215-AA04-E3ABB8033C36}" dt="2024-01-08T19:36:00.347" v="3165" actId="1036"/>
          <ac:picMkLst>
            <pc:docMk/>
            <pc:sldMk cId="1048694939" sldId="1836"/>
            <ac:picMk id="113" creationId="{C7A98ECC-A59C-DE7E-D733-836E485ADC54}"/>
          </ac:picMkLst>
        </pc:picChg>
        <pc:picChg chg="del">
          <ac:chgData name="Richard Landau" userId="4f81ebb1-ad07-40b3-915b-1d472611465e" providerId="ADAL" clId="{671212CC-AEDA-4215-AA04-E3ABB8033C36}" dt="2024-01-08T19:23:07.646" v="2850" actId="478"/>
          <ac:picMkLst>
            <pc:docMk/>
            <pc:sldMk cId="1048694939" sldId="1836"/>
            <ac:picMk id="114" creationId="{6438D925-BFD1-6A89-7527-88003D7D90E8}"/>
          </ac:picMkLst>
        </pc:picChg>
      </pc:sldChg>
      <pc:sldChg chg="addSp delSp modSp add mod modNotesTx">
        <pc:chgData name="Richard Landau" userId="4f81ebb1-ad07-40b3-915b-1d472611465e" providerId="ADAL" clId="{671212CC-AEDA-4215-AA04-E3ABB8033C36}" dt="2024-01-08T22:24:09.819" v="5623" actId="1076"/>
        <pc:sldMkLst>
          <pc:docMk/>
          <pc:sldMk cId="4169874029" sldId="1837"/>
        </pc:sldMkLst>
        <pc:spChg chg="mod">
          <ac:chgData name="Richard Landau" userId="4f81ebb1-ad07-40b3-915b-1d472611465e" providerId="ADAL" clId="{671212CC-AEDA-4215-AA04-E3ABB8033C36}" dt="2024-01-08T22:15:54.282" v="5499" actId="20577"/>
          <ac:spMkLst>
            <pc:docMk/>
            <pc:sldMk cId="4169874029" sldId="1837"/>
            <ac:spMk id="2" creationId="{98FB9FC8-3957-F02A-60F6-065993F7997C}"/>
          </ac:spMkLst>
        </pc:spChg>
        <pc:spChg chg="mod">
          <ac:chgData name="Richard Landau" userId="4f81ebb1-ad07-40b3-915b-1d472611465e" providerId="ADAL" clId="{671212CC-AEDA-4215-AA04-E3ABB8033C36}" dt="2024-01-08T22:16:57.038" v="5506"/>
          <ac:spMkLst>
            <pc:docMk/>
            <pc:sldMk cId="4169874029" sldId="1837"/>
            <ac:spMk id="5" creationId="{1906FE38-07AB-B9DF-AA90-2D22E1F52DE5}"/>
          </ac:spMkLst>
        </pc:spChg>
        <pc:spChg chg="mod">
          <ac:chgData name="Richard Landau" userId="4f81ebb1-ad07-40b3-915b-1d472611465e" providerId="ADAL" clId="{671212CC-AEDA-4215-AA04-E3ABB8033C36}" dt="2024-01-08T22:21:36.050" v="5584" actId="20577"/>
          <ac:spMkLst>
            <pc:docMk/>
            <pc:sldMk cId="4169874029" sldId="1837"/>
            <ac:spMk id="6" creationId="{B13A47EE-CBB1-ED55-0F55-E7B944FA212A}"/>
          </ac:spMkLst>
        </pc:spChg>
        <pc:spChg chg="add mod">
          <ac:chgData name="Richard Landau" userId="4f81ebb1-ad07-40b3-915b-1d472611465e" providerId="ADAL" clId="{671212CC-AEDA-4215-AA04-E3ABB8033C36}" dt="2024-01-08T22:17:54.643" v="5523" actId="20577"/>
          <ac:spMkLst>
            <pc:docMk/>
            <pc:sldMk cId="4169874029" sldId="1837"/>
            <ac:spMk id="7" creationId="{B1049B50-81EC-006D-352E-B147A299AC9E}"/>
          </ac:spMkLst>
        </pc:spChg>
        <pc:spChg chg="add mod">
          <ac:chgData name="Richard Landau" userId="4f81ebb1-ad07-40b3-915b-1d472611465e" providerId="ADAL" clId="{671212CC-AEDA-4215-AA04-E3ABB8033C36}" dt="2024-01-08T22:19:40.810" v="5559" actId="1076"/>
          <ac:spMkLst>
            <pc:docMk/>
            <pc:sldMk cId="4169874029" sldId="1837"/>
            <ac:spMk id="8" creationId="{6F0C3F16-1851-5F6A-56BD-BED71E10AB3F}"/>
          </ac:spMkLst>
        </pc:spChg>
        <pc:spChg chg="del topLvl">
          <ac:chgData name="Richard Landau" userId="4f81ebb1-ad07-40b3-915b-1d472611465e" providerId="ADAL" clId="{671212CC-AEDA-4215-AA04-E3ABB8033C36}" dt="2024-01-08T22:20:58.138" v="5580" actId="478"/>
          <ac:spMkLst>
            <pc:docMk/>
            <pc:sldMk cId="4169874029" sldId="1837"/>
            <ac:spMk id="15" creationId="{7E768B22-844C-AE29-9FFE-1D8E17AC5B42}"/>
          </ac:spMkLst>
        </pc:spChg>
        <pc:spChg chg="del topLvl">
          <ac:chgData name="Richard Landau" userId="4f81ebb1-ad07-40b3-915b-1d472611465e" providerId="ADAL" clId="{671212CC-AEDA-4215-AA04-E3ABB8033C36}" dt="2024-01-08T22:21:00.488" v="5581" actId="478"/>
          <ac:spMkLst>
            <pc:docMk/>
            <pc:sldMk cId="4169874029" sldId="1837"/>
            <ac:spMk id="16" creationId="{02A3B748-1114-5880-C51A-86668BA4A9F9}"/>
          </ac:spMkLst>
        </pc:spChg>
        <pc:spChg chg="mod">
          <ac:chgData name="Richard Landau" userId="4f81ebb1-ad07-40b3-915b-1d472611465e" providerId="ADAL" clId="{671212CC-AEDA-4215-AA04-E3ABB8033C36}" dt="2024-01-08T22:16:35.677" v="5504" actId="20577"/>
          <ac:spMkLst>
            <pc:docMk/>
            <pc:sldMk cId="4169874029" sldId="1837"/>
            <ac:spMk id="72" creationId="{AFC9B8D1-20E8-1CAD-938D-9BB7C25D76E1}"/>
          </ac:spMkLst>
        </pc:spChg>
        <pc:spChg chg="mod">
          <ac:chgData name="Richard Landau" userId="4f81ebb1-ad07-40b3-915b-1d472611465e" providerId="ADAL" clId="{671212CC-AEDA-4215-AA04-E3ABB8033C36}" dt="2024-01-08T22:21:29.970" v="5583" actId="20577"/>
          <ac:spMkLst>
            <pc:docMk/>
            <pc:sldMk cId="4169874029" sldId="1837"/>
            <ac:spMk id="103" creationId="{34D1BD7A-F63E-A31D-D55A-04213D1A1464}"/>
          </ac:spMkLst>
        </pc:spChg>
        <pc:grpChg chg="add mod">
          <ac:chgData name="Richard Landau" userId="4f81ebb1-ad07-40b3-915b-1d472611465e" providerId="ADAL" clId="{671212CC-AEDA-4215-AA04-E3ABB8033C36}" dt="2024-01-08T22:17:14.346" v="5512" actId="1076"/>
          <ac:grpSpMkLst>
            <pc:docMk/>
            <pc:sldMk cId="4169874029" sldId="1837"/>
            <ac:grpSpMk id="3" creationId="{64C9E2EC-3FD0-26D8-BFBE-9AE047FBF62B}"/>
          </ac:grpSpMkLst>
        </pc:grpChg>
        <pc:grpChg chg="del">
          <ac:chgData name="Richard Landau" userId="4f81ebb1-ad07-40b3-915b-1d472611465e" providerId="ADAL" clId="{671212CC-AEDA-4215-AA04-E3ABB8033C36}" dt="2024-01-08T22:20:58.138" v="5580" actId="478"/>
          <ac:grpSpMkLst>
            <pc:docMk/>
            <pc:sldMk cId="4169874029" sldId="1837"/>
            <ac:grpSpMk id="14" creationId="{7F023082-03EE-0CFC-3DD2-F36B326D4C27}"/>
          </ac:grpSpMkLst>
        </pc:grpChg>
        <pc:grpChg chg="mod">
          <ac:chgData name="Richard Landau" userId="4f81ebb1-ad07-40b3-915b-1d472611465e" providerId="ADAL" clId="{671212CC-AEDA-4215-AA04-E3ABB8033C36}" dt="2024-01-08T22:24:09.819" v="5623" actId="1076"/>
          <ac:grpSpMkLst>
            <pc:docMk/>
            <pc:sldMk cId="4169874029" sldId="1837"/>
            <ac:grpSpMk id="41" creationId="{4E52C4C4-1E36-D683-F4E5-E9E3BC9FF528}"/>
          </ac:grpSpMkLst>
        </pc:grpChg>
        <pc:grpChg chg="mod">
          <ac:chgData name="Richard Landau" userId="4f81ebb1-ad07-40b3-915b-1d472611465e" providerId="ADAL" clId="{671212CC-AEDA-4215-AA04-E3ABB8033C36}" dt="2024-01-08T22:16:53.978" v="5505" actId="1076"/>
          <ac:grpSpMkLst>
            <pc:docMk/>
            <pc:sldMk cId="4169874029" sldId="1837"/>
            <ac:grpSpMk id="50" creationId="{89DABDA7-012C-1798-DCBB-017FD2364737}"/>
          </ac:grpSpMkLst>
        </pc:grpChg>
      </pc:sldChg>
    </pc:docChg>
  </pc:docChgLst>
  <pc:docChgLst>
    <pc:chgData name="Landau, Richard D. (GSFC-5820)" userId="4f81ebb1-ad07-40b3-915b-1d472611465e" providerId="ADAL" clId="{1C69964E-9A8F-4133-B183-84F623650FD6}"/>
    <pc:docChg chg="undo custSel addSld delSld modSld">
      <pc:chgData name="Landau, Richard D. (GSFC-5820)" userId="4f81ebb1-ad07-40b3-915b-1d472611465e" providerId="ADAL" clId="{1C69964E-9A8F-4133-B183-84F623650FD6}" dt="2024-01-11T16:26:12.549" v="1270" actId="20577"/>
      <pc:docMkLst>
        <pc:docMk/>
      </pc:docMkLst>
      <pc:sldChg chg="addSp delSp modSp mod">
        <pc:chgData name="Landau, Richard D. (GSFC-5820)" userId="4f81ebb1-ad07-40b3-915b-1d472611465e" providerId="ADAL" clId="{1C69964E-9A8F-4133-B183-84F623650FD6}" dt="2024-01-11T14:12:59.598" v="704" actId="478"/>
        <pc:sldMkLst>
          <pc:docMk/>
          <pc:sldMk cId="1796300401" sldId="513"/>
        </pc:sldMkLst>
        <pc:spChg chg="add mod">
          <ac:chgData name="Landau, Richard D. (GSFC-5820)" userId="4f81ebb1-ad07-40b3-915b-1d472611465e" providerId="ADAL" clId="{1C69964E-9A8F-4133-B183-84F623650FD6}" dt="2024-01-09T15:24:01.189" v="42" actId="20577"/>
          <ac:spMkLst>
            <pc:docMk/>
            <pc:sldMk cId="1796300401" sldId="513"/>
            <ac:spMk id="6" creationId="{91C031BC-CF10-9401-51F5-65AAB32A855E}"/>
          </ac:spMkLst>
        </pc:spChg>
        <pc:spChg chg="add del mod">
          <ac:chgData name="Landau, Richard D. (GSFC-5820)" userId="4f81ebb1-ad07-40b3-915b-1d472611465e" providerId="ADAL" clId="{1C69964E-9A8F-4133-B183-84F623650FD6}" dt="2024-01-11T14:12:59.598" v="704" actId="478"/>
          <ac:spMkLst>
            <pc:docMk/>
            <pc:sldMk cId="1796300401" sldId="513"/>
            <ac:spMk id="7" creationId="{544F94E0-B9E1-AA31-AFC8-824E8A46C750}"/>
          </ac:spMkLst>
        </pc:spChg>
        <pc:spChg chg="add del mod">
          <ac:chgData name="Landau, Richard D. (GSFC-5820)" userId="4f81ebb1-ad07-40b3-915b-1d472611465e" providerId="ADAL" clId="{1C69964E-9A8F-4133-B183-84F623650FD6}" dt="2024-01-09T15:24:26.394" v="47" actId="478"/>
          <ac:spMkLst>
            <pc:docMk/>
            <pc:sldMk cId="1796300401" sldId="513"/>
            <ac:spMk id="7" creationId="{D66091AE-0BFE-14EE-B126-F3CA4378EC55}"/>
          </ac:spMkLst>
        </pc:spChg>
        <pc:spChg chg="add del mod">
          <ac:chgData name="Landau, Richard D. (GSFC-5820)" userId="4f81ebb1-ad07-40b3-915b-1d472611465e" providerId="ADAL" clId="{1C69964E-9A8F-4133-B183-84F623650FD6}" dt="2024-01-11T14:12:58.502" v="703" actId="478"/>
          <ac:spMkLst>
            <pc:docMk/>
            <pc:sldMk cId="1796300401" sldId="513"/>
            <ac:spMk id="8" creationId="{4922B04C-1140-ADCD-6A13-1CBA9C1C7C77}"/>
          </ac:spMkLst>
        </pc:spChg>
        <pc:spChg chg="add del mod">
          <ac:chgData name="Landau, Richard D. (GSFC-5820)" userId="4f81ebb1-ad07-40b3-915b-1d472611465e" providerId="ADAL" clId="{1C69964E-9A8F-4133-B183-84F623650FD6}" dt="2024-01-09T15:24:23.909" v="46" actId="478"/>
          <ac:spMkLst>
            <pc:docMk/>
            <pc:sldMk cId="1796300401" sldId="513"/>
            <ac:spMk id="8" creationId="{EB2FACAC-B3D8-81C8-7258-89192ABD8105}"/>
          </ac:spMkLst>
        </pc:spChg>
        <pc:spChg chg="add mod">
          <ac:chgData name="Landau, Richard D. (GSFC-5820)" userId="4f81ebb1-ad07-40b3-915b-1d472611465e" providerId="ADAL" clId="{1C69964E-9A8F-4133-B183-84F623650FD6}" dt="2024-01-09T15:25:24.283" v="71" actId="1036"/>
          <ac:spMkLst>
            <pc:docMk/>
            <pc:sldMk cId="1796300401" sldId="513"/>
            <ac:spMk id="9" creationId="{0A588688-43FB-7D25-43A6-CA645678B024}"/>
          </ac:spMkLst>
        </pc:spChg>
        <pc:spChg chg="add del mod">
          <ac:chgData name="Landau, Richard D. (GSFC-5820)" userId="4f81ebb1-ad07-40b3-915b-1d472611465e" providerId="ADAL" clId="{1C69964E-9A8F-4133-B183-84F623650FD6}" dt="2024-01-09T15:24:38.756" v="51"/>
          <ac:spMkLst>
            <pc:docMk/>
            <pc:sldMk cId="1796300401" sldId="513"/>
            <ac:spMk id="10" creationId="{630CA2E6-EDDA-8FFD-21D7-55B7845063B9}"/>
          </ac:spMkLst>
        </pc:spChg>
        <pc:spChg chg="add del mod">
          <ac:chgData name="Landau, Richard D. (GSFC-5820)" userId="4f81ebb1-ad07-40b3-915b-1d472611465e" providerId="ADAL" clId="{1C69964E-9A8F-4133-B183-84F623650FD6}" dt="2024-01-09T15:24:43.212" v="53"/>
          <ac:spMkLst>
            <pc:docMk/>
            <pc:sldMk cId="1796300401" sldId="513"/>
            <ac:spMk id="11" creationId="{78EBA7A8-0514-C943-8852-E3AD658385A0}"/>
          </ac:spMkLst>
        </pc:spChg>
        <pc:spChg chg="add del mod">
          <ac:chgData name="Landau, Richard D. (GSFC-5820)" userId="4f81ebb1-ad07-40b3-915b-1d472611465e" providerId="ADAL" clId="{1C69964E-9A8F-4133-B183-84F623650FD6}" dt="2024-01-09T15:24:59.281" v="55"/>
          <ac:spMkLst>
            <pc:docMk/>
            <pc:sldMk cId="1796300401" sldId="513"/>
            <ac:spMk id="12" creationId="{8AAB6625-230E-0C0A-25D2-B12DBA9819C7}"/>
          </ac:spMkLst>
        </pc:spChg>
        <pc:spChg chg="mod">
          <ac:chgData name="Landau, Richard D. (GSFC-5820)" userId="4f81ebb1-ad07-40b3-915b-1d472611465e" providerId="ADAL" clId="{1C69964E-9A8F-4133-B183-84F623650FD6}" dt="2024-01-09T15:25:42.996" v="89" actId="1035"/>
          <ac:spMkLst>
            <pc:docMk/>
            <pc:sldMk cId="1796300401" sldId="513"/>
            <ac:spMk id="34" creationId="{A343EFC6-4FA3-3FC7-F71A-85835A1A1F15}"/>
          </ac:spMkLst>
        </pc:spChg>
        <pc:spChg chg="mod">
          <ac:chgData name="Landau, Richard D. (GSFC-5820)" userId="4f81ebb1-ad07-40b3-915b-1d472611465e" providerId="ADAL" clId="{1C69964E-9A8F-4133-B183-84F623650FD6}" dt="2024-01-09T15:25:32.275" v="83" actId="1036"/>
          <ac:spMkLst>
            <pc:docMk/>
            <pc:sldMk cId="1796300401" sldId="513"/>
            <ac:spMk id="35" creationId="{9C0BC943-3D4A-3B5A-BF09-CF8E762E287B}"/>
          </ac:spMkLst>
        </pc:spChg>
        <pc:picChg chg="add del mod">
          <ac:chgData name="Landau, Richard D. (GSFC-5820)" userId="4f81ebb1-ad07-40b3-915b-1d472611465e" providerId="ADAL" clId="{1C69964E-9A8F-4133-B183-84F623650FD6}" dt="2024-01-09T15:27:51.313" v="95" actId="478"/>
          <ac:picMkLst>
            <pc:docMk/>
            <pc:sldMk cId="1796300401" sldId="513"/>
            <ac:picMk id="20" creationId="{F180E53A-5F3C-2720-73E7-0D33F9060C1C}"/>
          </ac:picMkLst>
        </pc:picChg>
        <pc:picChg chg="mod">
          <ac:chgData name="Landau, Richard D. (GSFC-5820)" userId="4f81ebb1-ad07-40b3-915b-1d472611465e" providerId="ADAL" clId="{1C69964E-9A8F-4133-B183-84F623650FD6}" dt="2024-01-09T15:25:47.624" v="90" actId="1076"/>
          <ac:picMkLst>
            <pc:docMk/>
            <pc:sldMk cId="1796300401" sldId="513"/>
            <ac:picMk id="1036" creationId="{78CD29D2-7E2B-6CC2-E0B1-D60E46219DBD}"/>
          </ac:picMkLst>
        </pc:picChg>
        <pc:cxnChg chg="add mod">
          <ac:chgData name="Landau, Richard D. (GSFC-5820)" userId="4f81ebb1-ad07-40b3-915b-1d472611465e" providerId="ADAL" clId="{1C69964E-9A8F-4133-B183-84F623650FD6}" dt="2024-01-09T15:23:55.962" v="23" actId="1076"/>
          <ac:cxnSpMkLst>
            <pc:docMk/>
            <pc:sldMk cId="1796300401" sldId="513"/>
            <ac:cxnSpMk id="3" creationId="{847B0C12-032C-0DE5-525A-FF2766A33B63}"/>
          </ac:cxnSpMkLst>
        </pc:cxnChg>
        <pc:cxnChg chg="mod">
          <ac:chgData name="Landau, Richard D. (GSFC-5820)" userId="4f81ebb1-ad07-40b3-915b-1d472611465e" providerId="ADAL" clId="{1C69964E-9A8F-4133-B183-84F623650FD6}" dt="2024-01-09T15:25:38.577" v="84" actId="14100"/>
          <ac:cxnSpMkLst>
            <pc:docMk/>
            <pc:sldMk cId="1796300401" sldId="513"/>
            <ac:cxnSpMk id="32" creationId="{49C1D51C-7380-EB05-9522-7A08BC6D7536}"/>
          </ac:cxnSpMkLst>
        </pc:cxnChg>
        <pc:cxnChg chg="mod">
          <ac:chgData name="Landau, Richard D. (GSFC-5820)" userId="4f81ebb1-ad07-40b3-915b-1d472611465e" providerId="ADAL" clId="{1C69964E-9A8F-4133-B183-84F623650FD6}" dt="2024-01-09T15:25:28.201" v="73" actId="14100"/>
          <ac:cxnSpMkLst>
            <pc:docMk/>
            <pc:sldMk cId="1796300401" sldId="513"/>
            <ac:cxnSpMk id="33" creationId="{13410540-8F1E-D7DB-5E7E-6E13D5CA8252}"/>
          </ac:cxnSpMkLst>
        </pc:cxnChg>
        <pc:cxnChg chg="mod">
          <ac:chgData name="Landau, Richard D. (GSFC-5820)" userId="4f81ebb1-ad07-40b3-915b-1d472611465e" providerId="ADAL" clId="{1C69964E-9A8F-4133-B183-84F623650FD6}" dt="2024-01-09T15:25:12.706" v="58" actId="14100"/>
          <ac:cxnSpMkLst>
            <pc:docMk/>
            <pc:sldMk cId="1796300401" sldId="513"/>
            <ac:cxnSpMk id="54" creationId="{FC5A75F6-6C8B-51A0-2D8B-0D64B44B7869}"/>
          </ac:cxnSpMkLst>
        </pc:cxnChg>
      </pc:sldChg>
      <pc:sldChg chg="modSp mod">
        <pc:chgData name="Landau, Richard D. (GSFC-5820)" userId="4f81ebb1-ad07-40b3-915b-1d472611465e" providerId="ADAL" clId="{1C69964E-9A8F-4133-B183-84F623650FD6}" dt="2024-01-11T14:07:04.345" v="688" actId="1076"/>
        <pc:sldMkLst>
          <pc:docMk/>
          <pc:sldMk cId="1774177755" sldId="521"/>
        </pc:sldMkLst>
        <pc:spChg chg="mod">
          <ac:chgData name="Landau, Richard D. (GSFC-5820)" userId="4f81ebb1-ad07-40b3-915b-1d472611465e" providerId="ADAL" clId="{1C69964E-9A8F-4133-B183-84F623650FD6}" dt="2024-01-11T14:06:38.917" v="682" actId="255"/>
          <ac:spMkLst>
            <pc:docMk/>
            <pc:sldMk cId="1774177755" sldId="521"/>
            <ac:spMk id="3" creationId="{C65A33D7-6CA3-3085-E2CD-D16000F63558}"/>
          </ac:spMkLst>
        </pc:spChg>
        <pc:grpChg chg="mod">
          <ac:chgData name="Landau, Richard D. (GSFC-5820)" userId="4f81ebb1-ad07-40b3-915b-1d472611465e" providerId="ADAL" clId="{1C69964E-9A8F-4133-B183-84F623650FD6}" dt="2024-01-11T14:06:50.512" v="685" actId="1035"/>
          <ac:grpSpMkLst>
            <pc:docMk/>
            <pc:sldMk cId="1774177755" sldId="521"/>
            <ac:grpSpMk id="13" creationId="{3AAB2A18-F757-AC98-7BBD-701671F48C7A}"/>
          </ac:grpSpMkLst>
        </pc:grpChg>
        <pc:grpChg chg="mod">
          <ac:chgData name="Landau, Richard D. (GSFC-5820)" userId="4f81ebb1-ad07-40b3-915b-1d472611465e" providerId="ADAL" clId="{1C69964E-9A8F-4133-B183-84F623650FD6}" dt="2024-01-11T14:06:58.035" v="686" actId="1076"/>
          <ac:grpSpMkLst>
            <pc:docMk/>
            <pc:sldMk cId="1774177755" sldId="521"/>
            <ac:grpSpMk id="18" creationId="{A6E2722C-C129-4B18-9B90-157222E65266}"/>
          </ac:grpSpMkLst>
        </pc:grpChg>
        <pc:grpChg chg="mod">
          <ac:chgData name="Landau, Richard D. (GSFC-5820)" userId="4f81ebb1-ad07-40b3-915b-1d472611465e" providerId="ADAL" clId="{1C69964E-9A8F-4133-B183-84F623650FD6}" dt="2024-01-11T14:07:04.345" v="688" actId="1076"/>
          <ac:grpSpMkLst>
            <pc:docMk/>
            <pc:sldMk cId="1774177755" sldId="521"/>
            <ac:grpSpMk id="24" creationId="{D7BF909C-837E-68C0-083F-AB7A521022F6}"/>
          </ac:grpSpMkLst>
        </pc:grpChg>
      </pc:sldChg>
      <pc:sldChg chg="del">
        <pc:chgData name="Landau, Richard D. (GSFC-5820)" userId="4f81ebb1-ad07-40b3-915b-1d472611465e" providerId="ADAL" clId="{1C69964E-9A8F-4133-B183-84F623650FD6}" dt="2024-01-11T13:54:53.229" v="265" actId="47"/>
        <pc:sldMkLst>
          <pc:docMk/>
          <pc:sldMk cId="873475549" sldId="529"/>
        </pc:sldMkLst>
      </pc:sldChg>
      <pc:sldChg chg="modSp mod">
        <pc:chgData name="Landau, Richard D. (GSFC-5820)" userId="4f81ebb1-ad07-40b3-915b-1d472611465e" providerId="ADAL" clId="{1C69964E-9A8F-4133-B183-84F623650FD6}" dt="2024-01-11T14:20:18.125" v="708" actId="20577"/>
        <pc:sldMkLst>
          <pc:docMk/>
          <pc:sldMk cId="3502091986" sldId="1831"/>
        </pc:sldMkLst>
        <pc:spChg chg="mod">
          <ac:chgData name="Landau, Richard D. (GSFC-5820)" userId="4f81ebb1-ad07-40b3-915b-1d472611465e" providerId="ADAL" clId="{1C69964E-9A8F-4133-B183-84F623650FD6}" dt="2024-01-11T14:20:18.125" v="708" actId="20577"/>
          <ac:spMkLst>
            <pc:docMk/>
            <pc:sldMk cId="3502091986" sldId="1831"/>
            <ac:spMk id="6" creationId="{DA32CB9F-7AAE-852B-FB46-6EC58EF5CD15}"/>
          </ac:spMkLst>
        </pc:spChg>
      </pc:sldChg>
      <pc:sldChg chg="addSp delSp modSp mod modAnim">
        <pc:chgData name="Landau, Richard D. (GSFC-5820)" userId="4f81ebb1-ad07-40b3-915b-1d472611465e" providerId="ADAL" clId="{1C69964E-9A8F-4133-B183-84F623650FD6}" dt="2024-01-11T14:22:26.803" v="709"/>
        <pc:sldMkLst>
          <pc:docMk/>
          <pc:sldMk cId="2755416526" sldId="1832"/>
        </pc:sldMkLst>
        <pc:spChg chg="mod">
          <ac:chgData name="Landau, Richard D. (GSFC-5820)" userId="4f81ebb1-ad07-40b3-915b-1d472611465e" providerId="ADAL" clId="{1C69964E-9A8F-4133-B183-84F623650FD6}" dt="2024-01-11T14:00:01.673" v="476" actId="404"/>
          <ac:spMkLst>
            <pc:docMk/>
            <pc:sldMk cId="2755416526" sldId="1832"/>
            <ac:spMk id="6" creationId="{732ABF12-4564-56EE-402B-266EC9D5587B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7" creationId="{93E25CF4-FA95-F0FD-6654-317BF952EA7F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9" creationId="{4C485751-15FC-7390-79B9-07ABC073491C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10" creationId="{5C02EC76-9306-03C6-BA1B-D65130499418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11" creationId="{D65BD973-9A55-AD56-F769-B707729B0F3F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12" creationId="{3BC01D7C-F501-5C12-2C89-08D23DC4326E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13" creationId="{E0F88E30-5246-5B45-B1AD-6670D3920DDE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14" creationId="{065317C6-D951-6DAD-7A93-F0FEE66DC55D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15" creationId="{F40D2FB0-B8A3-48A4-C718-43DB5662208C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16" creationId="{4E34A170-1024-D907-0DC3-72A98037D2F2}"/>
          </ac:spMkLst>
        </pc:spChg>
        <pc:spChg chg="mod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17" creationId="{2BE7DF44-EEFF-0169-6C3B-1C9D78FCE602}"/>
          </ac:spMkLst>
        </pc:spChg>
        <pc:spChg chg="mod">
          <ac:chgData name="Landau, Richard D. (GSFC-5820)" userId="4f81ebb1-ad07-40b3-915b-1d472611465e" providerId="ADAL" clId="{1C69964E-9A8F-4133-B183-84F623650FD6}" dt="2024-01-11T13:59:06.471" v="442" actId="20577"/>
          <ac:spMkLst>
            <pc:docMk/>
            <pc:sldMk cId="2755416526" sldId="1832"/>
            <ac:spMk id="18" creationId="{B18434DE-D7D1-E29D-86B7-DFAEECB2E2A5}"/>
          </ac:spMkLst>
        </pc:spChg>
        <pc:spChg chg="mod">
          <ac:chgData name="Landau, Richard D. (GSFC-5820)" userId="4f81ebb1-ad07-40b3-915b-1d472611465e" providerId="ADAL" clId="{1C69964E-9A8F-4133-B183-84F623650FD6}" dt="2024-01-11T14:00:18.027" v="480" actId="1037"/>
          <ac:spMkLst>
            <pc:docMk/>
            <pc:sldMk cId="2755416526" sldId="1832"/>
            <ac:spMk id="25" creationId="{FC4E3FB3-80BB-F24B-883E-162D4E07651F}"/>
          </ac:spMkLst>
        </pc:spChg>
        <pc:spChg chg="mod">
          <ac:chgData name="Landau, Richard D. (GSFC-5820)" userId="4f81ebb1-ad07-40b3-915b-1d472611465e" providerId="ADAL" clId="{1C69964E-9A8F-4133-B183-84F623650FD6}" dt="2024-01-11T13:59:16.826" v="458" actId="20577"/>
          <ac:spMkLst>
            <pc:docMk/>
            <pc:sldMk cId="2755416526" sldId="1832"/>
            <ac:spMk id="29" creationId="{E7F06012-4D89-B691-CBB4-D1F39C16CA35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1" creationId="{683FFE84-85F3-7A35-40AF-0F7170277B9B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2" creationId="{9CE34D68-723F-3FCA-9705-A4A559594989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3" creationId="{4F13607B-6CD2-69B3-2AA9-DF4C10DCD911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4" creationId="{B46E189A-D8E6-1E5B-1070-AFF165BC7BAD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5" creationId="{4003E669-DC7F-6078-1475-50237E3959B7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6" creationId="{8747B71E-5C9E-4E03-A467-1B1BBDD469E1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7" creationId="{B3A568C3-DD48-E534-8CF2-E329480AABAF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8" creationId="{459AA1C0-8533-2C5A-5C2C-10FA31E8A0F7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39" creationId="{C244EE2C-C16A-F4ED-C91B-D29682DC45CB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0" creationId="{79755990-EA54-8ACF-9FEF-3863DE89438E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1" creationId="{4DB5A283-806F-4B17-D406-837131FFD68E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2" creationId="{F5F9B37F-7031-62B9-5F27-BBA50F9FA570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3" creationId="{B6E3DB17-9C60-5019-D75B-5012C9BF3086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4" creationId="{8E812043-BE51-D3AC-8366-C38E20820455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5" creationId="{1390E837-D6E5-EDBA-1F9C-0CA947872A8F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6" creationId="{F04448CE-DA0B-BD06-3B38-A2C8423AA119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7" creationId="{3BDD8DB4-4D53-53AE-F9DD-81FE1A04308C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48" creationId="{28F7DE7A-AC78-17CA-03BC-22B84A941B43}"/>
          </ac:spMkLst>
        </pc:spChg>
        <pc:spChg chg="mod">
          <ac:chgData name="Landau, Richard D. (GSFC-5820)" userId="4f81ebb1-ad07-40b3-915b-1d472611465e" providerId="ADAL" clId="{1C69964E-9A8F-4133-B183-84F623650FD6}" dt="2024-01-11T13:59:44.746" v="473" actId="20577"/>
          <ac:spMkLst>
            <pc:docMk/>
            <pc:sldMk cId="2755416526" sldId="1832"/>
            <ac:spMk id="49" creationId="{7CC2F0B9-40AE-618B-F3BD-3B4A12663E53}"/>
          </ac:spMkLst>
        </pc:spChg>
        <pc:spChg chg="mod">
          <ac:chgData name="Landau, Richard D. (GSFC-5820)" userId="4f81ebb1-ad07-40b3-915b-1d472611465e" providerId="ADAL" clId="{1C69964E-9A8F-4133-B183-84F623650FD6}" dt="2024-01-11T13:58:10.655" v="358"/>
          <ac:spMkLst>
            <pc:docMk/>
            <pc:sldMk cId="2755416526" sldId="1832"/>
            <ac:spMk id="50" creationId="{C88D984C-56A4-B7A1-03B6-8692CCD24EB8}"/>
          </ac:spMkLst>
        </pc:spChg>
        <pc:spChg chg="mod">
          <ac:chgData name="Landau, Richard D. (GSFC-5820)" userId="4f81ebb1-ad07-40b3-915b-1d472611465e" providerId="ADAL" clId="{1C69964E-9A8F-4133-B183-84F623650FD6}" dt="2024-01-11T13:58:10.655" v="358"/>
          <ac:spMkLst>
            <pc:docMk/>
            <pc:sldMk cId="2755416526" sldId="1832"/>
            <ac:spMk id="51" creationId="{34782AD1-A8DE-E8E9-2A03-A0F0CF8E902F}"/>
          </ac:spMkLst>
        </pc:spChg>
        <pc:spChg chg="mod">
          <ac:chgData name="Landau, Richard D. (GSFC-5820)" userId="4f81ebb1-ad07-40b3-915b-1d472611465e" providerId="ADAL" clId="{1C69964E-9A8F-4133-B183-84F623650FD6}" dt="2024-01-11T13:58:10.655" v="358"/>
          <ac:spMkLst>
            <pc:docMk/>
            <pc:sldMk cId="2755416526" sldId="1832"/>
            <ac:spMk id="52" creationId="{B2C669E6-A65A-3D2F-B6A9-761B0F3CA62D}"/>
          </ac:spMkLst>
        </pc:spChg>
        <pc:spChg chg="mod topLvl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53" creationId="{A07DD3C0-215F-3C14-D61B-ACF5A4A2819B}"/>
          </ac:spMkLst>
        </pc:spChg>
        <pc:spChg chg="mod topLvl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54" creationId="{BDBA759B-8A9C-37B1-D3E6-8E19B1A01F17}"/>
          </ac:spMkLst>
        </pc:spChg>
        <pc:spChg chg="mod topLvl">
          <ac:chgData name="Landau, Richard D. (GSFC-5820)" userId="4f81ebb1-ad07-40b3-915b-1d472611465e" providerId="ADAL" clId="{1C69964E-9A8F-4133-B183-84F623650FD6}" dt="2024-01-11T14:02:22.597" v="493" actId="165"/>
          <ac:spMkLst>
            <pc:docMk/>
            <pc:sldMk cId="2755416526" sldId="1832"/>
            <ac:spMk id="55" creationId="{8532C1CE-9FF8-72FA-1ED2-D9C572358994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56" creationId="{A50EEA56-58C0-58B0-DFC5-E067A8207B1B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57" creationId="{86939C2B-A6F2-E985-4A62-E2FEECD259EF}"/>
          </ac:spMkLst>
        </pc:spChg>
        <pc:spChg chg="mod">
          <ac:chgData name="Landau, Richard D. (GSFC-5820)" userId="4f81ebb1-ad07-40b3-915b-1d472611465e" providerId="ADAL" clId="{1C69964E-9A8F-4133-B183-84F623650FD6}" dt="2024-01-11T13:57:12.013" v="293" actId="1037"/>
          <ac:spMkLst>
            <pc:docMk/>
            <pc:sldMk cId="2755416526" sldId="1832"/>
            <ac:spMk id="58" creationId="{F32BFBFE-5EA7-CB54-371F-4E84C23FF9BC}"/>
          </ac:spMkLst>
        </pc:spChg>
        <pc:spChg chg="mod">
          <ac:chgData name="Landau, Richard D. (GSFC-5820)" userId="4f81ebb1-ad07-40b3-915b-1d472611465e" providerId="ADAL" clId="{1C69964E-9A8F-4133-B183-84F623650FD6}" dt="2024-01-11T13:58:10.655" v="358"/>
          <ac:spMkLst>
            <pc:docMk/>
            <pc:sldMk cId="2755416526" sldId="1832"/>
            <ac:spMk id="60" creationId="{127F227F-B45C-CE8E-8ABF-2169D31647A3}"/>
          </ac:spMkLst>
        </pc:spChg>
        <pc:spChg chg="add mod">
          <ac:chgData name="Landau, Richard D. (GSFC-5820)" userId="4f81ebb1-ad07-40b3-915b-1d472611465e" providerId="ADAL" clId="{1C69964E-9A8F-4133-B183-84F623650FD6}" dt="2024-01-11T14:01:01.409" v="485" actId="20577"/>
          <ac:spMkLst>
            <pc:docMk/>
            <pc:sldMk cId="2755416526" sldId="1832"/>
            <ac:spMk id="65" creationId="{900E4148-5FE1-B624-F218-E30B68E4BFCB}"/>
          </ac:spMkLst>
        </pc:spChg>
        <pc:spChg chg="add mod">
          <ac:chgData name="Landau, Richard D. (GSFC-5820)" userId="4f81ebb1-ad07-40b3-915b-1d472611465e" providerId="ADAL" clId="{1C69964E-9A8F-4133-B183-84F623650FD6}" dt="2024-01-11T14:00:59.808" v="482" actId="1076"/>
          <ac:spMkLst>
            <pc:docMk/>
            <pc:sldMk cId="2755416526" sldId="1832"/>
            <ac:spMk id="66" creationId="{6A84E2BE-058D-31EC-CCF8-357320665B61}"/>
          </ac:spMkLst>
        </pc:spChg>
        <pc:spChg chg="add mod">
          <ac:chgData name="Landau, Richard D. (GSFC-5820)" userId="4f81ebb1-ad07-40b3-915b-1d472611465e" providerId="ADAL" clId="{1C69964E-9A8F-4133-B183-84F623650FD6}" dt="2024-01-11T14:01:13.373" v="487" actId="1076"/>
          <ac:spMkLst>
            <pc:docMk/>
            <pc:sldMk cId="2755416526" sldId="1832"/>
            <ac:spMk id="67" creationId="{75D0A32D-6BEB-7BD0-5C2E-DB1A1CFE2CF1}"/>
          </ac:spMkLst>
        </pc:spChg>
        <pc:spChg chg="add mod">
          <ac:chgData name="Landau, Richard D. (GSFC-5820)" userId="4f81ebb1-ad07-40b3-915b-1d472611465e" providerId="ADAL" clId="{1C69964E-9A8F-4133-B183-84F623650FD6}" dt="2024-01-11T14:01:13.373" v="487" actId="1076"/>
          <ac:spMkLst>
            <pc:docMk/>
            <pc:sldMk cId="2755416526" sldId="1832"/>
            <ac:spMk id="68" creationId="{5305C3DD-1A9B-DE62-C407-26EE7E2F31B3}"/>
          </ac:spMkLst>
        </pc:spChg>
        <pc:grpChg chg="add mod">
          <ac:chgData name="Landau, Richard D. (GSFC-5820)" userId="4f81ebb1-ad07-40b3-915b-1d472611465e" providerId="ADAL" clId="{1C69964E-9A8F-4133-B183-84F623650FD6}" dt="2024-01-11T13:59:00.486" v="426" actId="1035"/>
          <ac:grpSpMkLst>
            <pc:docMk/>
            <pc:sldMk cId="2755416526" sldId="1832"/>
            <ac:grpSpMk id="8" creationId="{44015745-95D8-D999-0349-147759FBE3D4}"/>
          </ac:grpSpMkLst>
        </pc:grpChg>
        <pc:grpChg chg="mod topLvl">
          <ac:chgData name="Landau, Richard D. (GSFC-5820)" userId="4f81ebb1-ad07-40b3-915b-1d472611465e" providerId="ADAL" clId="{1C69964E-9A8F-4133-B183-84F623650FD6}" dt="2024-01-11T14:02:22.597" v="493" actId="165"/>
          <ac:grpSpMkLst>
            <pc:docMk/>
            <pc:sldMk cId="2755416526" sldId="1832"/>
            <ac:grpSpMk id="19" creationId="{CFE48E3D-FC3A-C084-5F58-DC9957044507}"/>
          </ac:grpSpMkLst>
        </pc:grpChg>
        <pc:grpChg chg="mod">
          <ac:chgData name="Landau, Richard D. (GSFC-5820)" userId="4f81ebb1-ad07-40b3-915b-1d472611465e" providerId="ADAL" clId="{1C69964E-9A8F-4133-B183-84F623650FD6}" dt="2024-01-11T13:58:56.676" v="425" actId="1038"/>
          <ac:grpSpMkLst>
            <pc:docMk/>
            <pc:sldMk cId="2755416526" sldId="1832"/>
            <ac:grpSpMk id="20" creationId="{0E53D511-DEA2-7429-0681-BCBB25059103}"/>
          </ac:grpSpMkLst>
        </pc:grpChg>
        <pc:grpChg chg="add del mod">
          <ac:chgData name="Landau, Richard D. (GSFC-5820)" userId="4f81ebb1-ad07-40b3-915b-1d472611465e" providerId="ADAL" clId="{1C69964E-9A8F-4133-B183-84F623650FD6}" dt="2024-01-11T14:02:22.597" v="493" actId="165"/>
          <ac:grpSpMkLst>
            <pc:docMk/>
            <pc:sldMk cId="2755416526" sldId="1832"/>
            <ac:grpSpMk id="62" creationId="{BA266DAB-B4A3-F1E6-0173-9A0E26F48553}"/>
          </ac:grpSpMkLst>
        </pc:grpChg>
        <pc:cxnChg chg="mod">
          <ac:chgData name="Landau, Richard D. (GSFC-5820)" userId="4f81ebb1-ad07-40b3-915b-1d472611465e" providerId="ADAL" clId="{1C69964E-9A8F-4133-B183-84F623650FD6}" dt="2024-01-11T13:59:51.703" v="474" actId="14100"/>
          <ac:cxnSpMkLst>
            <pc:docMk/>
            <pc:sldMk cId="2755416526" sldId="1832"/>
            <ac:cxnSpMk id="61" creationId="{6E22C736-1D5B-5C96-6FDA-9B520A4A8B68}"/>
          </ac:cxnSpMkLst>
        </pc:cxnChg>
        <pc:cxnChg chg="mod">
          <ac:chgData name="Landau, Richard D. (GSFC-5820)" userId="4f81ebb1-ad07-40b3-915b-1d472611465e" providerId="ADAL" clId="{1C69964E-9A8F-4133-B183-84F623650FD6}" dt="2024-01-11T13:57:12.013" v="293" actId="1037"/>
          <ac:cxnSpMkLst>
            <pc:docMk/>
            <pc:sldMk cId="2755416526" sldId="1832"/>
            <ac:cxnSpMk id="63" creationId="{BFB85D12-EF8D-BB80-9547-C09BE065F88A}"/>
          </ac:cxnSpMkLst>
        </pc:cxnChg>
        <pc:cxnChg chg="add mod">
          <ac:chgData name="Landau, Richard D. (GSFC-5820)" userId="4f81ebb1-ad07-40b3-915b-1d472611465e" providerId="ADAL" clId="{1C69964E-9A8F-4133-B183-84F623650FD6}" dt="2024-01-11T14:01:21.340" v="490" actId="14100"/>
          <ac:cxnSpMkLst>
            <pc:docMk/>
            <pc:sldMk cId="2755416526" sldId="1832"/>
            <ac:cxnSpMk id="69" creationId="{4E171BBE-816F-ADD4-174D-2FBAF1363482}"/>
          </ac:cxnSpMkLst>
        </pc:cxnChg>
      </pc:sldChg>
      <pc:sldChg chg="addSp delSp modSp mod">
        <pc:chgData name="Landau, Richard D. (GSFC-5820)" userId="4f81ebb1-ad07-40b3-915b-1d472611465e" providerId="ADAL" clId="{1C69964E-9A8F-4133-B183-84F623650FD6}" dt="2024-01-11T16:18:11.523" v="1190" actId="1037"/>
        <pc:sldMkLst>
          <pc:docMk/>
          <pc:sldMk cId="343892957" sldId="1840"/>
        </pc:sldMkLst>
        <pc:spChg chg="mod">
          <ac:chgData name="Landau, Richard D. (GSFC-5820)" userId="4f81ebb1-ad07-40b3-915b-1d472611465e" providerId="ADAL" clId="{1C69964E-9A8F-4133-B183-84F623650FD6}" dt="2024-01-11T15:59:33.794" v="778" actId="20577"/>
          <ac:spMkLst>
            <pc:docMk/>
            <pc:sldMk cId="343892957" sldId="1840"/>
            <ac:spMk id="2" creationId="{0F86D00B-FA00-08AA-0286-5C1DBF3729F4}"/>
          </ac:spMkLst>
        </pc:spChg>
        <pc:spChg chg="mod">
          <ac:chgData name="Landau, Richard D. (GSFC-5820)" userId="4f81ebb1-ad07-40b3-915b-1d472611465e" providerId="ADAL" clId="{1C69964E-9A8F-4133-B183-84F623650FD6}" dt="2024-01-11T16:11:50.967" v="1162" actId="404"/>
          <ac:spMkLst>
            <pc:docMk/>
            <pc:sldMk cId="343892957" sldId="1840"/>
            <ac:spMk id="3" creationId="{55C08A19-8CAD-01D6-AB63-0E7C41B2ED69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8" creationId="{226EBDDA-12B2-9037-099D-AB06D3C1B63F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9" creationId="{6500C3D9-9F02-40EA-66DA-4AF551D94170}"/>
          </ac:spMkLst>
        </pc:spChg>
        <pc:spChg chg="mod">
          <ac:chgData name="Landau, Richard D. (GSFC-5820)" userId="4f81ebb1-ad07-40b3-915b-1d472611465e" providerId="ADAL" clId="{1C69964E-9A8F-4133-B183-84F623650FD6}" dt="2024-01-11T15:16:37.868" v="715"/>
          <ac:spMkLst>
            <pc:docMk/>
            <pc:sldMk cId="343892957" sldId="1840"/>
            <ac:spMk id="11" creationId="{DA8ABFA1-8B78-5D10-DA39-98771F648C8F}"/>
          </ac:spMkLst>
        </pc:spChg>
        <pc:spChg chg="mod">
          <ac:chgData name="Landau, Richard D. (GSFC-5820)" userId="4f81ebb1-ad07-40b3-915b-1d472611465e" providerId="ADAL" clId="{1C69964E-9A8F-4133-B183-84F623650FD6}" dt="2024-01-11T15:16:37.868" v="715"/>
          <ac:spMkLst>
            <pc:docMk/>
            <pc:sldMk cId="343892957" sldId="1840"/>
            <ac:spMk id="12" creationId="{B008987B-732C-267F-F0BB-CEFDEF04FB0B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13" creationId="{37BD9332-3F50-6D2D-48F9-B6892F366F98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14" creationId="{43FA404B-DCFF-9D16-F01C-C2F3E8940CAE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15" creationId="{9A4684AF-DD5C-6C7C-B569-2BD45FF12CC4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18" creationId="{421F9ED1-B7A6-947F-23B6-CABD5612F3A9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19" creationId="{CB6C0EB9-CA2A-1913-4438-E85A6B4FE42E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23" creationId="{73D40B85-823E-93F8-9829-ED918044D0E3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25" creationId="{3166814B-735C-C3DF-5E6E-5592030E9039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26" creationId="{8C28AEEA-0365-946F-5A98-FA9971CEB6D6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27" creationId="{09B18B95-83B7-C593-83A2-FB5E1A456010}"/>
          </ac:spMkLst>
        </pc:spChg>
        <pc:spChg chg="add del mod">
          <ac:chgData name="Landau, Richard D. (GSFC-5820)" userId="4f81ebb1-ad07-40b3-915b-1d472611465e" providerId="ADAL" clId="{1C69964E-9A8F-4133-B183-84F623650FD6}" dt="2024-01-11T15:16:41.751" v="716"/>
          <ac:spMkLst>
            <pc:docMk/>
            <pc:sldMk cId="343892957" sldId="1840"/>
            <ac:spMk id="28" creationId="{A020C576-D928-983F-309C-6327A2BE8B82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29" creationId="{48388FE7-1B5F-C9C0-6306-1E8A48109049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30" creationId="{0CC5E87C-4B7F-0771-10F3-53EE002BB73F}"/>
          </ac:spMkLst>
        </pc:spChg>
        <pc:spChg chg="mod">
          <ac:chgData name="Landau, Richard D. (GSFC-5820)" userId="4f81ebb1-ad07-40b3-915b-1d472611465e" providerId="ADAL" clId="{1C69964E-9A8F-4133-B183-84F623650FD6}" dt="2024-01-11T15:16:47.051" v="717"/>
          <ac:spMkLst>
            <pc:docMk/>
            <pc:sldMk cId="343892957" sldId="1840"/>
            <ac:spMk id="32" creationId="{3FE950E0-97B3-61F6-BB88-61FAAE05EF22}"/>
          </ac:spMkLst>
        </pc:spChg>
        <pc:spChg chg="mod">
          <ac:chgData name="Landau, Richard D. (GSFC-5820)" userId="4f81ebb1-ad07-40b3-915b-1d472611465e" providerId="ADAL" clId="{1C69964E-9A8F-4133-B183-84F623650FD6}" dt="2024-01-11T15:16:47.051" v="717"/>
          <ac:spMkLst>
            <pc:docMk/>
            <pc:sldMk cId="343892957" sldId="1840"/>
            <ac:spMk id="33" creationId="{2F340FD1-351D-7BF1-CF29-955243C08888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34" creationId="{3B982E8D-DD71-9369-0371-3AB97380E3DC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35" creationId="{D14B35FE-2FE0-3852-3CB6-8CA2DFE8C0BF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36" creationId="{0A41F7CB-BD57-EDB6-783A-1624EFAFBB7C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39" creationId="{392A275C-7AA0-6DCF-A3BD-34EB08CD1824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40" creationId="{BB68BC3A-20F3-DDEA-90C4-F66060BF4440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44" creationId="{0BBA39BE-58D9-F445-CEA2-AAFF6EFB6947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46" creationId="{37E448E1-5E97-056E-4057-A0515AAC936A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47" creationId="{9892D154-A067-622F-342A-B6A33514EEC7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48" creationId="{58F761F3-EABE-FE85-D50F-36D7B5737E84}"/>
          </ac:spMkLst>
        </pc:spChg>
        <pc:spChg chg="add del mod">
          <ac:chgData name="Landau, Richard D. (GSFC-5820)" userId="4f81ebb1-ad07-40b3-915b-1d472611465e" providerId="ADAL" clId="{1C69964E-9A8F-4133-B183-84F623650FD6}" dt="2024-01-11T15:16:48.827" v="718"/>
          <ac:spMkLst>
            <pc:docMk/>
            <pc:sldMk cId="343892957" sldId="1840"/>
            <ac:spMk id="49" creationId="{B7E961D4-9B63-20F9-F6FC-D67AB7CF5B83}"/>
          </ac:spMkLst>
        </pc:spChg>
        <pc:spChg chg="add mo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50" creationId="{4D53F130-66E7-0C78-934C-2041AF1318AC}"/>
          </ac:spMkLst>
        </pc:spChg>
        <pc:spChg chg="add mo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51" creationId="{A5316ED5-7654-C1D0-1797-A32BC4D03CA8}"/>
          </ac:spMkLst>
        </pc:spChg>
        <pc:spChg chg="mod">
          <ac:chgData name="Landau, Richard D. (GSFC-5820)" userId="4f81ebb1-ad07-40b3-915b-1d472611465e" providerId="ADAL" clId="{1C69964E-9A8F-4133-B183-84F623650FD6}" dt="2024-01-11T15:16:56.239" v="719"/>
          <ac:spMkLst>
            <pc:docMk/>
            <pc:sldMk cId="343892957" sldId="1840"/>
            <ac:spMk id="53" creationId="{BEB05096-4550-3910-5730-72EDB616E3FA}"/>
          </ac:spMkLst>
        </pc:spChg>
        <pc:spChg chg="mod">
          <ac:chgData name="Landau, Richard D. (GSFC-5820)" userId="4f81ebb1-ad07-40b3-915b-1d472611465e" providerId="ADAL" clId="{1C69964E-9A8F-4133-B183-84F623650FD6}" dt="2024-01-11T15:16:56.239" v="719"/>
          <ac:spMkLst>
            <pc:docMk/>
            <pc:sldMk cId="343892957" sldId="1840"/>
            <ac:spMk id="54" creationId="{51EEC9B0-A4CB-8AE9-95A2-62E9895CAC5A}"/>
          </ac:spMkLst>
        </pc:spChg>
        <pc:spChg chg="add del mod">
          <ac:chgData name="Landau, Richard D. (GSFC-5820)" userId="4f81ebb1-ad07-40b3-915b-1d472611465e" providerId="ADAL" clId="{1C69964E-9A8F-4133-B183-84F623650FD6}" dt="2024-01-11T15:17:11.539" v="720" actId="478"/>
          <ac:spMkLst>
            <pc:docMk/>
            <pc:sldMk cId="343892957" sldId="1840"/>
            <ac:spMk id="55" creationId="{82A73CDA-FC93-5A81-59EC-C1C4E76334CC}"/>
          </ac:spMkLst>
        </pc:spChg>
        <pc:spChg chg="add mo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56" creationId="{7AD88FA5-75E7-88CE-23EC-FCB05A6381D4}"/>
          </ac:spMkLst>
        </pc:spChg>
        <pc:spChg chg="add mo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57" creationId="{03EB7DE8-AC40-A4A8-C39C-CBE58A977C11}"/>
          </ac:spMkLst>
        </pc:spChg>
        <pc:spChg chg="mod">
          <ac:chgData name="Landau, Richard D. (GSFC-5820)" userId="4f81ebb1-ad07-40b3-915b-1d472611465e" providerId="ADAL" clId="{1C69964E-9A8F-4133-B183-84F623650FD6}" dt="2024-01-11T15:16:56.239" v="719"/>
          <ac:spMkLst>
            <pc:docMk/>
            <pc:sldMk cId="343892957" sldId="1840"/>
            <ac:spMk id="59" creationId="{B4764375-9B28-A8F2-66ED-E6D85E7B859C}"/>
          </ac:spMkLst>
        </pc:spChg>
        <pc:spChg chg="mod">
          <ac:chgData name="Landau, Richard D. (GSFC-5820)" userId="4f81ebb1-ad07-40b3-915b-1d472611465e" providerId="ADAL" clId="{1C69964E-9A8F-4133-B183-84F623650FD6}" dt="2024-01-11T15:16:56.239" v="719"/>
          <ac:spMkLst>
            <pc:docMk/>
            <pc:sldMk cId="343892957" sldId="1840"/>
            <ac:spMk id="60" creationId="{15E04D88-B678-FCFF-A258-E686BF8989F6}"/>
          </ac:spMkLst>
        </pc:spChg>
        <pc:spChg chg="add del mod">
          <ac:chgData name="Landau, Richard D. (GSFC-5820)" userId="4f81ebb1-ad07-40b3-915b-1d472611465e" providerId="ADAL" clId="{1C69964E-9A8F-4133-B183-84F623650FD6}" dt="2024-01-11T15:17:14.329" v="722" actId="478"/>
          <ac:spMkLst>
            <pc:docMk/>
            <pc:sldMk cId="343892957" sldId="1840"/>
            <ac:spMk id="63" creationId="{74AB35DA-9A04-7F35-DF69-2FA6B6E022EA}"/>
          </ac:spMkLst>
        </pc:spChg>
        <pc:spChg chg="add del mod">
          <ac:chgData name="Landau, Richard D. (GSFC-5820)" userId="4f81ebb1-ad07-40b3-915b-1d472611465e" providerId="ADAL" clId="{1C69964E-9A8F-4133-B183-84F623650FD6}" dt="2024-01-11T15:17:18.792" v="725" actId="478"/>
          <ac:spMkLst>
            <pc:docMk/>
            <pc:sldMk cId="343892957" sldId="1840"/>
            <ac:spMk id="64" creationId="{7FF51FA5-647F-7A6C-200B-869A238CAF61}"/>
          </ac:spMkLst>
        </pc:spChg>
        <pc:spChg chg="add del mod">
          <ac:chgData name="Landau, Richard D. (GSFC-5820)" userId="4f81ebb1-ad07-40b3-915b-1d472611465e" providerId="ADAL" clId="{1C69964E-9A8F-4133-B183-84F623650FD6}" dt="2024-01-11T15:57:01.133" v="764" actId="478"/>
          <ac:spMkLst>
            <pc:docMk/>
            <pc:sldMk cId="343892957" sldId="1840"/>
            <ac:spMk id="68" creationId="{0240DF07-B768-EBE6-D0D8-BB39E11E4A9E}"/>
          </ac:spMkLst>
        </pc:spChg>
        <pc:spChg chg="add mo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70" creationId="{CCB49DFF-7470-914F-025F-3125D810D106}"/>
          </ac:spMkLst>
        </pc:spChg>
        <pc:spChg chg="add del mod">
          <ac:chgData name="Landau, Richard D. (GSFC-5820)" userId="4f81ebb1-ad07-40b3-915b-1d472611465e" providerId="ADAL" clId="{1C69964E-9A8F-4133-B183-84F623650FD6}" dt="2024-01-11T15:17:13.705" v="721" actId="478"/>
          <ac:spMkLst>
            <pc:docMk/>
            <pc:sldMk cId="343892957" sldId="1840"/>
            <ac:spMk id="71" creationId="{0EA906E3-F02D-DB06-E3F7-C948DCA788A8}"/>
          </ac:spMkLst>
        </pc:spChg>
        <pc:spChg chg="add mo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72" creationId="{16F8606D-9225-48E3-E2FA-0B09B4D27868}"/>
          </ac:spMkLst>
        </pc:spChg>
        <pc:spChg chg="add mo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73" creationId="{8A9F1EAF-E36E-654D-9068-8356902ADC4C}"/>
          </ac:spMkLst>
        </pc:spChg>
        <pc:spChg chg="add mod or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83" creationId="{52B3BF41-5665-2AEE-8E3C-FE9D12C220C5}"/>
          </ac:spMkLst>
        </pc:spChg>
        <pc:spChg chg="add mod">
          <ac:chgData name="Landau, Richard D. (GSFC-5820)" userId="4f81ebb1-ad07-40b3-915b-1d472611465e" providerId="ADAL" clId="{1C69964E-9A8F-4133-B183-84F623650FD6}" dt="2024-01-11T16:09:04.805" v="985" actId="1036"/>
          <ac:spMkLst>
            <pc:docMk/>
            <pc:sldMk cId="343892957" sldId="1840"/>
            <ac:spMk id="84" creationId="{1A2EE2D7-1924-8F41-E83A-5C53C04C08A2}"/>
          </ac:spMkLst>
        </pc:spChg>
        <pc:spChg chg="add del">
          <ac:chgData name="Landau, Richard D. (GSFC-5820)" userId="4f81ebb1-ad07-40b3-915b-1d472611465e" providerId="ADAL" clId="{1C69964E-9A8F-4133-B183-84F623650FD6}" dt="2024-01-11T16:06:26.795" v="877" actId="11529"/>
          <ac:spMkLst>
            <pc:docMk/>
            <pc:sldMk cId="343892957" sldId="1840"/>
            <ac:spMk id="85" creationId="{75DCFC22-06CD-46CE-7971-6E5EAA5D3547}"/>
          </ac:spMkLst>
        </pc:spChg>
        <pc:spChg chg="add mod">
          <ac:chgData name="Landau, Richard D. (GSFC-5820)" userId="4f81ebb1-ad07-40b3-915b-1d472611465e" providerId="ADAL" clId="{1C69964E-9A8F-4133-B183-84F623650FD6}" dt="2024-01-11T16:18:11.523" v="1190" actId="1037"/>
          <ac:spMkLst>
            <pc:docMk/>
            <pc:sldMk cId="343892957" sldId="1840"/>
            <ac:spMk id="86" creationId="{C56D694D-9A1C-BAEA-2A56-C543DB0C7A11}"/>
          </ac:spMkLst>
        </pc:spChg>
        <pc:spChg chg="add mod">
          <ac:chgData name="Landau, Richard D. (GSFC-5820)" userId="4f81ebb1-ad07-40b3-915b-1d472611465e" providerId="ADAL" clId="{1C69964E-9A8F-4133-B183-84F623650FD6}" dt="2024-01-11T16:18:11.523" v="1190" actId="1037"/>
          <ac:spMkLst>
            <pc:docMk/>
            <pc:sldMk cId="343892957" sldId="1840"/>
            <ac:spMk id="87" creationId="{BC5B9EE8-50C7-68BF-2AEF-98BF4A34C25F}"/>
          </ac:spMkLst>
        </pc:spChg>
        <pc:spChg chg="add mod">
          <ac:chgData name="Landau, Richard D. (GSFC-5820)" userId="4f81ebb1-ad07-40b3-915b-1d472611465e" providerId="ADAL" clId="{1C69964E-9A8F-4133-B183-84F623650FD6}" dt="2024-01-11T16:18:11.523" v="1190" actId="1037"/>
          <ac:spMkLst>
            <pc:docMk/>
            <pc:sldMk cId="343892957" sldId="1840"/>
            <ac:spMk id="90" creationId="{02F2D67F-C08F-BC77-925B-3A7F812D5B0E}"/>
          </ac:spMkLst>
        </pc:spChg>
        <pc:grpChg chg="add del mod">
          <ac:chgData name="Landau, Richard D. (GSFC-5820)" userId="4f81ebb1-ad07-40b3-915b-1d472611465e" providerId="ADAL" clId="{1C69964E-9A8F-4133-B183-84F623650FD6}" dt="2024-01-11T15:16:41.751" v="716"/>
          <ac:grpSpMkLst>
            <pc:docMk/>
            <pc:sldMk cId="343892957" sldId="1840"/>
            <ac:grpSpMk id="10" creationId="{66B191D0-A838-C1E2-CE3B-DDDE849A3F73}"/>
          </ac:grpSpMkLst>
        </pc:grpChg>
        <pc:grpChg chg="add del mod">
          <ac:chgData name="Landau, Richard D. (GSFC-5820)" userId="4f81ebb1-ad07-40b3-915b-1d472611465e" providerId="ADAL" clId="{1C69964E-9A8F-4133-B183-84F623650FD6}" dt="2024-01-11T15:16:48.827" v="718"/>
          <ac:grpSpMkLst>
            <pc:docMk/>
            <pc:sldMk cId="343892957" sldId="1840"/>
            <ac:grpSpMk id="31" creationId="{9786EC62-0560-CA81-1EDC-B2A6C6F1C368}"/>
          </ac:grpSpMkLst>
        </pc:grpChg>
        <pc:grpChg chg="add mod">
          <ac:chgData name="Landau, Richard D. (GSFC-5820)" userId="4f81ebb1-ad07-40b3-915b-1d472611465e" providerId="ADAL" clId="{1C69964E-9A8F-4133-B183-84F623650FD6}" dt="2024-01-11T16:09:04.805" v="985" actId="1036"/>
          <ac:grpSpMkLst>
            <pc:docMk/>
            <pc:sldMk cId="343892957" sldId="1840"/>
            <ac:grpSpMk id="52" creationId="{5D79735C-CEA9-3439-6FBC-23AECEAF0983}"/>
          </ac:grpSpMkLst>
        </pc:grpChg>
        <pc:grpChg chg="add del mod">
          <ac:chgData name="Landau, Richard D. (GSFC-5820)" userId="4f81ebb1-ad07-40b3-915b-1d472611465e" providerId="ADAL" clId="{1C69964E-9A8F-4133-B183-84F623650FD6}" dt="2024-01-11T16:02:43.002" v="826" actId="478"/>
          <ac:grpSpMkLst>
            <pc:docMk/>
            <pc:sldMk cId="343892957" sldId="1840"/>
            <ac:grpSpMk id="58" creationId="{7D733B0D-CCF4-CAFD-A53A-D10BB9522319}"/>
          </ac:grpSpMkLst>
        </pc:grpChg>
        <pc:picChg chg="add del mod">
          <ac:chgData name="Landau, Richard D. (GSFC-5820)" userId="4f81ebb1-ad07-40b3-915b-1d472611465e" providerId="ADAL" clId="{1C69964E-9A8F-4133-B183-84F623650FD6}" dt="2024-01-11T15:16:00.761" v="713" actId="478"/>
          <ac:picMkLst>
            <pc:docMk/>
            <pc:sldMk cId="343892957" sldId="1840"/>
            <ac:picMk id="6" creationId="{D1D818AE-4E4E-A11F-9F90-7DE1967CAC25}"/>
          </ac:picMkLst>
        </pc:picChg>
        <pc:picChg chg="add del mod">
          <ac:chgData name="Landau, Richard D. (GSFC-5820)" userId="4f81ebb1-ad07-40b3-915b-1d472611465e" providerId="ADAL" clId="{1C69964E-9A8F-4133-B183-84F623650FD6}" dt="2024-01-11T15:16:05.059" v="714" actId="478"/>
          <ac:picMkLst>
            <pc:docMk/>
            <pc:sldMk cId="343892957" sldId="1840"/>
            <ac:picMk id="7" creationId="{7FEFD7E7-294F-7601-92EA-F6B06EA8A0C7}"/>
          </ac:picMkLst>
        </pc:picChg>
        <pc:picChg chg="add mod">
          <ac:chgData name="Landau, Richard D. (GSFC-5820)" userId="4f81ebb1-ad07-40b3-915b-1d472611465e" providerId="ADAL" clId="{1C69964E-9A8F-4133-B183-84F623650FD6}" dt="2024-01-11T16:09:04.805" v="985" actId="1036"/>
          <ac:picMkLst>
            <pc:docMk/>
            <pc:sldMk cId="343892957" sldId="1840"/>
            <ac:picMk id="75" creationId="{37FFDC3A-1DEC-DC9D-33B7-CDAA421E94EF}"/>
          </ac:picMkLst>
        </pc:picChg>
        <pc:picChg chg="add mod">
          <ac:chgData name="Landau, Richard D. (GSFC-5820)" userId="4f81ebb1-ad07-40b3-915b-1d472611465e" providerId="ADAL" clId="{1C69964E-9A8F-4133-B183-84F623650FD6}" dt="2024-01-11T16:09:04.805" v="985" actId="1036"/>
          <ac:picMkLst>
            <pc:docMk/>
            <pc:sldMk cId="343892957" sldId="1840"/>
            <ac:picMk id="76" creationId="{0F80B282-C3AF-E32B-C170-E555BDF4B84B}"/>
          </ac:picMkLst>
        </pc:picChg>
        <pc:picChg chg="add mod">
          <ac:chgData name="Landau, Richard D. (GSFC-5820)" userId="4f81ebb1-ad07-40b3-915b-1d472611465e" providerId="ADAL" clId="{1C69964E-9A8F-4133-B183-84F623650FD6}" dt="2024-01-11T16:09:04.805" v="985" actId="1036"/>
          <ac:picMkLst>
            <pc:docMk/>
            <pc:sldMk cId="343892957" sldId="1840"/>
            <ac:picMk id="78" creationId="{6EBF6D19-C169-99AA-7FF9-451FDCE6E321}"/>
          </ac:picMkLst>
        </pc:picChg>
        <pc:picChg chg="add mod">
          <ac:chgData name="Landau, Richard D. (GSFC-5820)" userId="4f81ebb1-ad07-40b3-915b-1d472611465e" providerId="ADAL" clId="{1C69964E-9A8F-4133-B183-84F623650FD6}" dt="2024-01-11T16:09:04.805" v="985" actId="1036"/>
          <ac:picMkLst>
            <pc:docMk/>
            <pc:sldMk cId="343892957" sldId="1840"/>
            <ac:picMk id="79" creationId="{0876CA5C-FDF9-5DF3-C011-969F27F6F8D5}"/>
          </ac:picMkLst>
        </pc:picChg>
        <pc:picChg chg="add mod">
          <ac:chgData name="Landau, Richard D. (GSFC-5820)" userId="4f81ebb1-ad07-40b3-915b-1d472611465e" providerId="ADAL" clId="{1C69964E-9A8F-4133-B183-84F623650FD6}" dt="2024-01-11T16:09:04.805" v="985" actId="1036"/>
          <ac:picMkLst>
            <pc:docMk/>
            <pc:sldMk cId="343892957" sldId="1840"/>
            <ac:picMk id="80" creationId="{A04847D5-9B53-7BE3-5AF2-C6BE64A47D51}"/>
          </ac:picMkLst>
        </pc:picChg>
        <pc:picChg chg="add mod">
          <ac:chgData name="Landau, Richard D. (GSFC-5820)" userId="4f81ebb1-ad07-40b3-915b-1d472611465e" providerId="ADAL" clId="{1C69964E-9A8F-4133-B183-84F623650FD6}" dt="2024-01-11T16:09:04.805" v="985" actId="1036"/>
          <ac:picMkLst>
            <pc:docMk/>
            <pc:sldMk cId="343892957" sldId="1840"/>
            <ac:picMk id="81" creationId="{98F9C105-3754-4413-C93A-25416E2B2EC9}"/>
          </ac:picMkLst>
        </pc:picChg>
        <pc:picChg chg="add mod">
          <ac:chgData name="Landau, Richard D. (GSFC-5820)" userId="4f81ebb1-ad07-40b3-915b-1d472611465e" providerId="ADAL" clId="{1C69964E-9A8F-4133-B183-84F623650FD6}" dt="2024-01-11T16:09:04.805" v="985" actId="1036"/>
          <ac:picMkLst>
            <pc:docMk/>
            <pc:sldMk cId="343892957" sldId="1840"/>
            <ac:picMk id="82" creationId="{A5D629F6-67C7-5C66-6F08-3A68892D4A50}"/>
          </ac:picMkLst>
        </pc:picChg>
        <pc:picChg chg="add del mod">
          <ac:chgData name="Landau, Richard D. (GSFC-5820)" userId="4f81ebb1-ad07-40b3-915b-1d472611465e" providerId="ADAL" clId="{1C69964E-9A8F-4133-B183-84F623650FD6}" dt="2024-01-11T16:07:57.361" v="924" actId="22"/>
          <ac:picMkLst>
            <pc:docMk/>
            <pc:sldMk cId="343892957" sldId="1840"/>
            <ac:picMk id="89" creationId="{64106F21-4943-2655-71FB-5B8356EA2166}"/>
          </ac:picMkLst>
        </pc:picChg>
        <pc:cxnChg chg="add del mod">
          <ac:chgData name="Landau, Richard D. (GSFC-5820)" userId="4f81ebb1-ad07-40b3-915b-1d472611465e" providerId="ADAL" clId="{1C69964E-9A8F-4133-B183-84F623650FD6}" dt="2024-01-11T15:16:41.751" v="716"/>
          <ac:cxnSpMkLst>
            <pc:docMk/>
            <pc:sldMk cId="343892957" sldId="1840"/>
            <ac:cxnSpMk id="16" creationId="{D44461C5-C54A-4562-1722-14799A90951F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1.751" v="716"/>
          <ac:cxnSpMkLst>
            <pc:docMk/>
            <pc:sldMk cId="343892957" sldId="1840"/>
            <ac:cxnSpMk id="17" creationId="{B537EA7E-9C80-B9FD-1DB9-F7030A5BC59D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1.751" v="716"/>
          <ac:cxnSpMkLst>
            <pc:docMk/>
            <pc:sldMk cId="343892957" sldId="1840"/>
            <ac:cxnSpMk id="20" creationId="{A35D9607-45F3-D37D-DF69-590915251E9C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1.751" v="716"/>
          <ac:cxnSpMkLst>
            <pc:docMk/>
            <pc:sldMk cId="343892957" sldId="1840"/>
            <ac:cxnSpMk id="21" creationId="{49861772-C8D1-4659-D39A-B4A9CE589EB7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1.751" v="716"/>
          <ac:cxnSpMkLst>
            <pc:docMk/>
            <pc:sldMk cId="343892957" sldId="1840"/>
            <ac:cxnSpMk id="22" creationId="{7846DB58-2377-6443-86D6-04EEA93D4E6C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1.751" v="716"/>
          <ac:cxnSpMkLst>
            <pc:docMk/>
            <pc:sldMk cId="343892957" sldId="1840"/>
            <ac:cxnSpMk id="24" creationId="{54C9E53F-FFE8-0F82-D321-19FB48898827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8.827" v="718"/>
          <ac:cxnSpMkLst>
            <pc:docMk/>
            <pc:sldMk cId="343892957" sldId="1840"/>
            <ac:cxnSpMk id="37" creationId="{A04B82CE-25C7-D7B1-74A0-57D4F96D5180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8.827" v="718"/>
          <ac:cxnSpMkLst>
            <pc:docMk/>
            <pc:sldMk cId="343892957" sldId="1840"/>
            <ac:cxnSpMk id="38" creationId="{233513AE-A8AB-016E-5005-9B4317A82D94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8.827" v="718"/>
          <ac:cxnSpMkLst>
            <pc:docMk/>
            <pc:sldMk cId="343892957" sldId="1840"/>
            <ac:cxnSpMk id="41" creationId="{292C0232-DCA6-8C0B-552C-487ACD56F693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8.827" v="718"/>
          <ac:cxnSpMkLst>
            <pc:docMk/>
            <pc:sldMk cId="343892957" sldId="1840"/>
            <ac:cxnSpMk id="42" creationId="{A5F98295-0AFC-5D1B-058B-0D3AB334E0B1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8.827" v="718"/>
          <ac:cxnSpMkLst>
            <pc:docMk/>
            <pc:sldMk cId="343892957" sldId="1840"/>
            <ac:cxnSpMk id="43" creationId="{D6636D0C-046D-E2D3-D30A-45DC3ACF24A1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6:48.827" v="718"/>
          <ac:cxnSpMkLst>
            <pc:docMk/>
            <pc:sldMk cId="343892957" sldId="1840"/>
            <ac:cxnSpMk id="45" creationId="{F4675F5D-1079-66FF-7D89-C73D10C86D6F}"/>
          </ac:cxnSpMkLst>
        </pc:cxnChg>
        <pc:cxnChg chg="add mod">
          <ac:chgData name="Landau, Richard D. (GSFC-5820)" userId="4f81ebb1-ad07-40b3-915b-1d472611465e" providerId="ADAL" clId="{1C69964E-9A8F-4133-B183-84F623650FD6}" dt="2024-01-11T16:09:04.805" v="985" actId="1036"/>
          <ac:cxnSpMkLst>
            <pc:docMk/>
            <pc:sldMk cId="343892957" sldId="1840"/>
            <ac:cxnSpMk id="61" creationId="{4FA1048E-4A19-6E6C-E933-4C244EC2869C}"/>
          </ac:cxnSpMkLst>
        </pc:cxnChg>
        <pc:cxnChg chg="add mod">
          <ac:chgData name="Landau, Richard D. (GSFC-5820)" userId="4f81ebb1-ad07-40b3-915b-1d472611465e" providerId="ADAL" clId="{1C69964E-9A8F-4133-B183-84F623650FD6}" dt="2024-01-11T16:09:04.805" v="985" actId="1036"/>
          <ac:cxnSpMkLst>
            <pc:docMk/>
            <pc:sldMk cId="343892957" sldId="1840"/>
            <ac:cxnSpMk id="62" creationId="{332A9903-D4FC-B427-1F5F-82D360321294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7:16.313" v="723" actId="478"/>
          <ac:cxnSpMkLst>
            <pc:docMk/>
            <pc:sldMk cId="343892957" sldId="1840"/>
            <ac:cxnSpMk id="65" creationId="{83D58EE5-EDFE-8590-68BC-625239F53CAB}"/>
          </ac:cxnSpMkLst>
        </pc:cxnChg>
        <pc:cxnChg chg="add del mod">
          <ac:chgData name="Landau, Richard D. (GSFC-5820)" userId="4f81ebb1-ad07-40b3-915b-1d472611465e" providerId="ADAL" clId="{1C69964E-9A8F-4133-B183-84F623650FD6}" dt="2024-01-11T15:17:17.312" v="724" actId="478"/>
          <ac:cxnSpMkLst>
            <pc:docMk/>
            <pc:sldMk cId="343892957" sldId="1840"/>
            <ac:cxnSpMk id="66" creationId="{D0F4F055-6751-A08C-6381-2CE9747E8D66}"/>
          </ac:cxnSpMkLst>
        </pc:cxnChg>
        <pc:cxnChg chg="add del mod">
          <ac:chgData name="Landau, Richard D. (GSFC-5820)" userId="4f81ebb1-ad07-40b3-915b-1d472611465e" providerId="ADAL" clId="{1C69964E-9A8F-4133-B183-84F623650FD6}" dt="2024-01-11T15:57:01.730" v="765" actId="478"/>
          <ac:cxnSpMkLst>
            <pc:docMk/>
            <pc:sldMk cId="343892957" sldId="1840"/>
            <ac:cxnSpMk id="67" creationId="{86260D51-85FE-01F2-7345-DCDF052BCE0B}"/>
          </ac:cxnSpMkLst>
        </pc:cxnChg>
        <pc:cxnChg chg="add mod">
          <ac:chgData name="Landau, Richard D. (GSFC-5820)" userId="4f81ebb1-ad07-40b3-915b-1d472611465e" providerId="ADAL" clId="{1C69964E-9A8F-4133-B183-84F623650FD6}" dt="2024-01-11T16:09:04.805" v="985" actId="1036"/>
          <ac:cxnSpMkLst>
            <pc:docMk/>
            <pc:sldMk cId="343892957" sldId="1840"/>
            <ac:cxnSpMk id="69" creationId="{55E87B62-37E9-0393-E876-8675E5DE4C07}"/>
          </ac:cxnSpMkLst>
        </pc:cxnChg>
        <pc:cxnChg chg="add mod">
          <ac:chgData name="Landau, Richard D. (GSFC-5820)" userId="4f81ebb1-ad07-40b3-915b-1d472611465e" providerId="ADAL" clId="{1C69964E-9A8F-4133-B183-84F623650FD6}" dt="2024-01-11T16:18:11.523" v="1190" actId="1037"/>
          <ac:cxnSpMkLst>
            <pc:docMk/>
            <pc:sldMk cId="343892957" sldId="1840"/>
            <ac:cxnSpMk id="92" creationId="{DE0838A2-0240-D869-1FCA-DF96BDB6C704}"/>
          </ac:cxnSpMkLst>
        </pc:cxnChg>
        <pc:cxnChg chg="add mod">
          <ac:chgData name="Landau, Richard D. (GSFC-5820)" userId="4f81ebb1-ad07-40b3-915b-1d472611465e" providerId="ADAL" clId="{1C69964E-9A8F-4133-B183-84F623650FD6}" dt="2024-01-11T16:18:11.523" v="1190" actId="1037"/>
          <ac:cxnSpMkLst>
            <pc:docMk/>
            <pc:sldMk cId="343892957" sldId="1840"/>
            <ac:cxnSpMk id="96" creationId="{81FF7ECC-F83E-A805-A5F0-753A5C7225DB}"/>
          </ac:cxnSpMkLst>
        </pc:cxnChg>
        <pc:cxnChg chg="add mod">
          <ac:chgData name="Landau, Richard D. (GSFC-5820)" userId="4f81ebb1-ad07-40b3-915b-1d472611465e" providerId="ADAL" clId="{1C69964E-9A8F-4133-B183-84F623650FD6}" dt="2024-01-11T16:18:11.523" v="1190" actId="1037"/>
          <ac:cxnSpMkLst>
            <pc:docMk/>
            <pc:sldMk cId="343892957" sldId="1840"/>
            <ac:cxnSpMk id="97" creationId="{BBFA5E93-12F3-2654-BC5F-0E89F2F2BAEB}"/>
          </ac:cxnSpMkLst>
        </pc:cxnChg>
      </pc:sldChg>
      <pc:sldChg chg="modSp new mod">
        <pc:chgData name="Landau, Richard D. (GSFC-5820)" userId="4f81ebb1-ad07-40b3-915b-1d472611465e" providerId="ADAL" clId="{1C69964E-9A8F-4133-B183-84F623650FD6}" dt="2024-01-11T16:26:12.549" v="1270" actId="20577"/>
        <pc:sldMkLst>
          <pc:docMk/>
          <pc:sldMk cId="1833862028" sldId="1841"/>
        </pc:sldMkLst>
        <pc:spChg chg="mod">
          <ac:chgData name="Landau, Richard D. (GSFC-5820)" userId="4f81ebb1-ad07-40b3-915b-1d472611465e" providerId="ADAL" clId="{1C69964E-9A8F-4133-B183-84F623650FD6}" dt="2024-01-11T16:25:03.558" v="1198" actId="20577"/>
          <ac:spMkLst>
            <pc:docMk/>
            <pc:sldMk cId="1833862028" sldId="1841"/>
            <ac:spMk id="2" creationId="{A38D6835-1FFE-B56C-5D2A-D701E8FD27F4}"/>
          </ac:spMkLst>
        </pc:spChg>
        <pc:spChg chg="mod">
          <ac:chgData name="Landau, Richard D. (GSFC-5820)" userId="4f81ebb1-ad07-40b3-915b-1d472611465e" providerId="ADAL" clId="{1C69964E-9A8F-4133-B183-84F623650FD6}" dt="2024-01-11T16:26:12.549" v="1270" actId="20577"/>
          <ac:spMkLst>
            <pc:docMk/>
            <pc:sldMk cId="1833862028" sldId="1841"/>
            <ac:spMk id="3" creationId="{E8E1800D-15D7-5BC5-1E07-E39CEBF4BAA9}"/>
          </ac:spMkLst>
        </pc:spChg>
      </pc:sldChg>
    </pc:docChg>
  </pc:docChgLst>
  <pc:docChgLst>
    <pc:chgData name="Richard Landau" userId="4f81ebb1-ad07-40b3-915b-1d472611465e" providerId="ADAL" clId="{1C69964E-9A8F-4133-B183-84F623650FD6}"/>
    <pc:docChg chg="undo redo custSel addSld delSld modSld">
      <pc:chgData name="Richard Landau" userId="4f81ebb1-ad07-40b3-915b-1d472611465e" providerId="ADAL" clId="{1C69964E-9A8F-4133-B183-84F623650FD6}" dt="2024-01-12T20:24:43.897" v="2136" actId="20577"/>
      <pc:docMkLst>
        <pc:docMk/>
      </pc:docMkLst>
      <pc:sldChg chg="modSp mod">
        <pc:chgData name="Richard Landau" userId="4f81ebb1-ad07-40b3-915b-1d472611465e" providerId="ADAL" clId="{1C69964E-9A8F-4133-B183-84F623650FD6}" dt="2024-01-12T14:03:49.575" v="1153" actId="20577"/>
        <pc:sldMkLst>
          <pc:docMk/>
          <pc:sldMk cId="0" sldId="259"/>
        </pc:sldMkLst>
        <pc:spChg chg="mod">
          <ac:chgData name="Richard Landau" userId="4f81ebb1-ad07-40b3-915b-1d472611465e" providerId="ADAL" clId="{1C69964E-9A8F-4133-B183-84F623650FD6}" dt="2024-01-12T14:03:49.575" v="1153" actId="20577"/>
          <ac:spMkLst>
            <pc:docMk/>
            <pc:sldMk cId="0" sldId="259"/>
            <ac:spMk id="22587" creationId="{9CA79352-F8A2-42E6-9FD6-DB196E724BB7}"/>
          </ac:spMkLst>
        </pc:spChg>
        <pc:spChg chg="mod">
          <ac:chgData name="Richard Landau" userId="4f81ebb1-ad07-40b3-915b-1d472611465e" providerId="ADAL" clId="{1C69964E-9A8F-4133-B183-84F623650FD6}" dt="2024-01-12T14:03:12.412" v="1108" actId="404"/>
          <ac:spMkLst>
            <pc:docMk/>
            <pc:sldMk cId="0" sldId="259"/>
            <ac:spMk id="22588" creationId="{05691A40-B68D-4088-92DE-D358E85B3FEC}"/>
          </ac:spMkLst>
        </pc:spChg>
      </pc:sldChg>
      <pc:sldChg chg="del">
        <pc:chgData name="Richard Landau" userId="4f81ebb1-ad07-40b3-915b-1d472611465e" providerId="ADAL" clId="{1C69964E-9A8F-4133-B183-84F623650FD6}" dt="2024-01-12T14:07:49.838" v="1199" actId="47"/>
        <pc:sldMkLst>
          <pc:docMk/>
          <pc:sldMk cId="1796300401" sldId="513"/>
        </pc:sldMkLst>
      </pc:sldChg>
      <pc:sldChg chg="modSp">
        <pc:chgData name="Richard Landau" userId="4f81ebb1-ad07-40b3-915b-1d472611465e" providerId="ADAL" clId="{1C69964E-9A8F-4133-B183-84F623650FD6}" dt="2024-01-12T14:10:25.002" v="1210" actId="1076"/>
        <pc:sldMkLst>
          <pc:docMk/>
          <pc:sldMk cId="788999054" sldId="514"/>
        </pc:sldMkLst>
        <pc:picChg chg="mod">
          <ac:chgData name="Richard Landau" userId="4f81ebb1-ad07-40b3-915b-1d472611465e" providerId="ADAL" clId="{1C69964E-9A8F-4133-B183-84F623650FD6}" dt="2024-01-12T14:10:25.002" v="1210" actId="1076"/>
          <ac:picMkLst>
            <pc:docMk/>
            <pc:sldMk cId="788999054" sldId="514"/>
            <ac:picMk id="6" creationId="{E8013380-1410-EB48-3024-67E649A2C10C}"/>
          </ac:picMkLst>
        </pc:picChg>
      </pc:sldChg>
      <pc:sldChg chg="modSp mod">
        <pc:chgData name="Richard Landau" userId="4f81ebb1-ad07-40b3-915b-1d472611465e" providerId="ADAL" clId="{1C69964E-9A8F-4133-B183-84F623650FD6}" dt="2024-01-11T18:53:38.731" v="410" actId="113"/>
        <pc:sldMkLst>
          <pc:docMk/>
          <pc:sldMk cId="2302940388" sldId="515"/>
        </pc:sldMkLst>
        <pc:spChg chg="mod">
          <ac:chgData name="Richard Landau" userId="4f81ebb1-ad07-40b3-915b-1d472611465e" providerId="ADAL" clId="{1C69964E-9A8F-4133-B183-84F623650FD6}" dt="2024-01-11T18:53:38.731" v="410" actId="113"/>
          <ac:spMkLst>
            <pc:docMk/>
            <pc:sldMk cId="2302940388" sldId="515"/>
            <ac:spMk id="3" creationId="{0B2587F0-54C1-C53A-EFCA-CA9907AF6A36}"/>
          </ac:spMkLst>
        </pc:spChg>
      </pc:sldChg>
      <pc:sldChg chg="addSp delSp modSp mod">
        <pc:chgData name="Richard Landau" userId="4f81ebb1-ad07-40b3-915b-1d472611465e" providerId="ADAL" clId="{1C69964E-9A8F-4133-B183-84F623650FD6}" dt="2024-01-12T14:11:53.140" v="1212" actId="1076"/>
        <pc:sldMkLst>
          <pc:docMk/>
          <pc:sldMk cId="716912552" sldId="518"/>
        </pc:sldMkLst>
        <pc:spChg chg="mod">
          <ac:chgData name="Richard Landau" userId="4f81ebb1-ad07-40b3-915b-1d472611465e" providerId="ADAL" clId="{1C69964E-9A8F-4133-B183-84F623650FD6}" dt="2024-01-11T17:58:09.180" v="83" actId="20577"/>
          <ac:spMkLst>
            <pc:docMk/>
            <pc:sldMk cId="716912552" sldId="518"/>
            <ac:spMk id="2" creationId="{87C91695-640C-8596-62D3-A067A500F76B}"/>
          </ac:spMkLst>
        </pc:spChg>
        <pc:spChg chg="mod">
          <ac:chgData name="Richard Landau" userId="4f81ebb1-ad07-40b3-915b-1d472611465e" providerId="ADAL" clId="{1C69964E-9A8F-4133-B183-84F623650FD6}" dt="2024-01-12T14:11:45.006" v="1211" actId="14100"/>
          <ac:spMkLst>
            <pc:docMk/>
            <pc:sldMk cId="716912552" sldId="518"/>
            <ac:spMk id="3" creationId="{000A3F6A-1CF3-931C-B4A1-FA34777692AB}"/>
          </ac:spMkLst>
        </pc:spChg>
        <pc:spChg chg="mod">
          <ac:chgData name="Richard Landau" userId="4f81ebb1-ad07-40b3-915b-1d472611465e" providerId="ADAL" clId="{1C69964E-9A8F-4133-B183-84F623650FD6}" dt="2024-01-12T14:11:53.140" v="1212" actId="1076"/>
          <ac:spMkLst>
            <pc:docMk/>
            <pc:sldMk cId="716912552" sldId="518"/>
            <ac:spMk id="6" creationId="{2903A84A-8039-CC73-6631-10CCD91E2636}"/>
          </ac:spMkLst>
        </pc:spChg>
        <pc:spChg chg="mod">
          <ac:chgData name="Richard Landau" userId="4f81ebb1-ad07-40b3-915b-1d472611465e" providerId="ADAL" clId="{1C69964E-9A8F-4133-B183-84F623650FD6}" dt="2024-01-12T14:11:53.140" v="1212" actId="1076"/>
          <ac:spMkLst>
            <pc:docMk/>
            <pc:sldMk cId="716912552" sldId="518"/>
            <ac:spMk id="7" creationId="{90FB4458-D20A-D8C9-8E88-450DE273E395}"/>
          </ac:spMkLst>
        </pc:spChg>
        <pc:spChg chg="mod">
          <ac:chgData name="Richard Landau" userId="4f81ebb1-ad07-40b3-915b-1d472611465e" providerId="ADAL" clId="{1C69964E-9A8F-4133-B183-84F623650FD6}" dt="2024-01-12T14:11:53.140" v="1212" actId="1076"/>
          <ac:spMkLst>
            <pc:docMk/>
            <pc:sldMk cId="716912552" sldId="518"/>
            <ac:spMk id="8" creationId="{3D719D01-C1BE-CE10-50EE-2008831EAC33}"/>
          </ac:spMkLst>
        </pc:spChg>
        <pc:spChg chg="mod">
          <ac:chgData name="Richard Landau" userId="4f81ebb1-ad07-40b3-915b-1d472611465e" providerId="ADAL" clId="{1C69964E-9A8F-4133-B183-84F623650FD6}" dt="2024-01-12T14:11:53.140" v="1212" actId="1076"/>
          <ac:spMkLst>
            <pc:docMk/>
            <pc:sldMk cId="716912552" sldId="518"/>
            <ac:spMk id="9" creationId="{F3796C76-3842-D1A9-0137-E5267A81092F}"/>
          </ac:spMkLst>
        </pc:spChg>
        <pc:spChg chg="mod">
          <ac:chgData name="Richard Landau" userId="4f81ebb1-ad07-40b3-915b-1d472611465e" providerId="ADAL" clId="{1C69964E-9A8F-4133-B183-84F623650FD6}" dt="2024-01-12T14:11:53.140" v="1212" actId="1076"/>
          <ac:spMkLst>
            <pc:docMk/>
            <pc:sldMk cId="716912552" sldId="518"/>
            <ac:spMk id="10" creationId="{08A77C93-1D2D-F87F-D7F5-8F5478F288CC}"/>
          </ac:spMkLst>
        </pc:spChg>
        <pc:spChg chg="mod">
          <ac:chgData name="Richard Landau" userId="4f81ebb1-ad07-40b3-915b-1d472611465e" providerId="ADAL" clId="{1C69964E-9A8F-4133-B183-84F623650FD6}" dt="2024-01-12T14:11:53.140" v="1212" actId="1076"/>
          <ac:spMkLst>
            <pc:docMk/>
            <pc:sldMk cId="716912552" sldId="518"/>
            <ac:spMk id="11" creationId="{00EE1618-864E-420C-A408-41CCF28E6F4D}"/>
          </ac:spMkLst>
        </pc:spChg>
        <pc:spChg chg="mod">
          <ac:chgData name="Richard Landau" userId="4f81ebb1-ad07-40b3-915b-1d472611465e" providerId="ADAL" clId="{1C69964E-9A8F-4133-B183-84F623650FD6}" dt="2024-01-12T14:11:53.140" v="1212" actId="1076"/>
          <ac:spMkLst>
            <pc:docMk/>
            <pc:sldMk cId="716912552" sldId="518"/>
            <ac:spMk id="12" creationId="{2848B731-4F3E-8BD7-75D0-3ECAAF6B4F05}"/>
          </ac:spMkLst>
        </pc:spChg>
        <pc:spChg chg="del mod">
          <ac:chgData name="Richard Landau" userId="4f81ebb1-ad07-40b3-915b-1d472611465e" providerId="ADAL" clId="{1C69964E-9A8F-4133-B183-84F623650FD6}" dt="2024-01-11T20:49:33.289" v="420" actId="478"/>
          <ac:spMkLst>
            <pc:docMk/>
            <pc:sldMk cId="716912552" sldId="518"/>
            <ac:spMk id="14" creationId="{DC473B11-F920-9A8D-F11C-240A2757D6E6}"/>
          </ac:spMkLst>
        </pc:spChg>
        <pc:spChg chg="mod">
          <ac:chgData name="Richard Landau" userId="4f81ebb1-ad07-40b3-915b-1d472611465e" providerId="ADAL" clId="{1C69964E-9A8F-4133-B183-84F623650FD6}" dt="2024-01-11T17:59:22.105" v="184"/>
          <ac:spMkLst>
            <pc:docMk/>
            <pc:sldMk cId="716912552" sldId="518"/>
            <ac:spMk id="15" creationId="{467626CB-2904-FD45-7E7E-64A01D0BB0DF}"/>
          </ac:spMkLst>
        </pc:spChg>
        <pc:spChg chg="mod">
          <ac:chgData name="Richard Landau" userId="4f81ebb1-ad07-40b3-915b-1d472611465e" providerId="ADAL" clId="{1C69964E-9A8F-4133-B183-84F623650FD6}" dt="2024-01-11T17:59:22.105" v="184"/>
          <ac:spMkLst>
            <pc:docMk/>
            <pc:sldMk cId="716912552" sldId="518"/>
            <ac:spMk id="26" creationId="{BA955553-A9D6-B364-FCDF-0E6524143D73}"/>
          </ac:spMkLst>
        </pc:spChg>
        <pc:spChg chg="mod">
          <ac:chgData name="Richard Landau" userId="4f81ebb1-ad07-40b3-915b-1d472611465e" providerId="ADAL" clId="{1C69964E-9A8F-4133-B183-84F623650FD6}" dt="2024-01-11T17:59:22.105" v="184"/>
          <ac:spMkLst>
            <pc:docMk/>
            <pc:sldMk cId="716912552" sldId="518"/>
            <ac:spMk id="27" creationId="{B0325AEF-B18E-71F1-5B26-2D2BD93FBFAD}"/>
          </ac:spMkLst>
        </pc:spChg>
        <pc:grpChg chg="add del mod">
          <ac:chgData name="Richard Landau" userId="4f81ebb1-ad07-40b3-915b-1d472611465e" providerId="ADAL" clId="{1C69964E-9A8F-4133-B183-84F623650FD6}" dt="2024-01-11T20:49:34.936" v="421" actId="478"/>
          <ac:grpSpMkLst>
            <pc:docMk/>
            <pc:sldMk cId="716912552" sldId="518"/>
            <ac:grpSpMk id="13" creationId="{3A3B42ED-39B0-17BC-AD24-2C17974EAD22}"/>
          </ac:grpSpMkLst>
        </pc:grpChg>
        <pc:grpChg chg="del mod">
          <ac:chgData name="Richard Landau" userId="4f81ebb1-ad07-40b3-915b-1d472611465e" providerId="ADAL" clId="{1C69964E-9A8F-4133-B183-84F623650FD6}" dt="2024-01-11T20:49:30.935" v="417" actId="478"/>
          <ac:grpSpMkLst>
            <pc:docMk/>
            <pc:sldMk cId="716912552" sldId="518"/>
            <ac:grpSpMk id="20" creationId="{321D8F28-4F0D-BD35-EEE0-49FD7700BBE4}"/>
          </ac:grpSpMkLst>
        </pc:grpChg>
        <pc:grpChg chg="del mod">
          <ac:chgData name="Richard Landau" userId="4f81ebb1-ad07-40b3-915b-1d472611465e" providerId="ADAL" clId="{1C69964E-9A8F-4133-B183-84F623650FD6}" dt="2024-01-11T20:49:31.377" v="418" actId="478"/>
          <ac:grpSpMkLst>
            <pc:docMk/>
            <pc:sldMk cId="716912552" sldId="518"/>
            <ac:grpSpMk id="21" creationId="{7A50E8CD-69CA-F4B5-60AE-6B596429467F}"/>
          </ac:grpSpMkLst>
        </pc:grpChg>
      </pc:sldChg>
      <pc:sldChg chg="addSp delSp modSp mod">
        <pc:chgData name="Richard Landau" userId="4f81ebb1-ad07-40b3-915b-1d472611465e" providerId="ADAL" clId="{1C69964E-9A8F-4133-B183-84F623650FD6}" dt="2024-01-12T14:43:36.437" v="1983" actId="20577"/>
        <pc:sldMkLst>
          <pc:docMk/>
          <pc:sldMk cId="1774177755" sldId="521"/>
        </pc:sldMkLst>
        <pc:spChg chg="mod">
          <ac:chgData name="Richard Landau" userId="4f81ebb1-ad07-40b3-915b-1d472611465e" providerId="ADAL" clId="{1C69964E-9A8F-4133-B183-84F623650FD6}" dt="2024-01-12T14:43:36.437" v="1983" actId="20577"/>
          <ac:spMkLst>
            <pc:docMk/>
            <pc:sldMk cId="1774177755" sldId="521"/>
            <ac:spMk id="2" creationId="{B13504CB-C306-17DB-83FD-ABDBA6E9564C}"/>
          </ac:spMkLst>
        </pc:spChg>
        <pc:spChg chg="mod">
          <ac:chgData name="Richard Landau" userId="4f81ebb1-ad07-40b3-915b-1d472611465e" providerId="ADAL" clId="{1C69964E-9A8F-4133-B183-84F623650FD6}" dt="2024-01-12T14:43:02.734" v="1953" actId="404"/>
          <ac:spMkLst>
            <pc:docMk/>
            <pc:sldMk cId="1774177755" sldId="521"/>
            <ac:spMk id="3" creationId="{C65A33D7-6CA3-3085-E2CD-D16000F63558}"/>
          </ac:spMkLst>
        </pc:spChg>
        <pc:spChg chg="add mod">
          <ac:chgData name="Richard Landau" userId="4f81ebb1-ad07-40b3-915b-1d472611465e" providerId="ADAL" clId="{1C69964E-9A8F-4133-B183-84F623650FD6}" dt="2024-01-12T14:43:26.313" v="1973" actId="1035"/>
          <ac:spMkLst>
            <pc:docMk/>
            <pc:sldMk cId="1774177755" sldId="521"/>
            <ac:spMk id="6" creationId="{9A784319-E053-34D2-C1E1-B240D63DB87C}"/>
          </ac:spMkLst>
        </pc:spChg>
        <pc:grpChg chg="del">
          <ac:chgData name="Richard Landau" userId="4f81ebb1-ad07-40b3-915b-1d472611465e" providerId="ADAL" clId="{1C69964E-9A8F-4133-B183-84F623650FD6}" dt="2024-01-11T20:49:24.589" v="411" actId="478"/>
          <ac:grpSpMkLst>
            <pc:docMk/>
            <pc:sldMk cId="1774177755" sldId="521"/>
            <ac:grpSpMk id="8" creationId="{3AC7CEFF-A4B0-B638-C156-8CF0DA3D500E}"/>
          </ac:grpSpMkLst>
        </pc:grpChg>
        <pc:grpChg chg="del">
          <ac:chgData name="Richard Landau" userId="4f81ebb1-ad07-40b3-915b-1d472611465e" providerId="ADAL" clId="{1C69964E-9A8F-4133-B183-84F623650FD6}" dt="2024-01-11T20:49:25.153" v="412" actId="478"/>
          <ac:grpSpMkLst>
            <pc:docMk/>
            <pc:sldMk cId="1774177755" sldId="521"/>
            <ac:grpSpMk id="13" creationId="{3AAB2A18-F757-AC98-7BBD-701671F48C7A}"/>
          </ac:grpSpMkLst>
        </pc:grpChg>
        <pc:grpChg chg="del">
          <ac:chgData name="Richard Landau" userId="4f81ebb1-ad07-40b3-915b-1d472611465e" providerId="ADAL" clId="{1C69964E-9A8F-4133-B183-84F623650FD6}" dt="2024-01-11T20:49:25.767" v="413" actId="478"/>
          <ac:grpSpMkLst>
            <pc:docMk/>
            <pc:sldMk cId="1774177755" sldId="521"/>
            <ac:grpSpMk id="18" creationId="{A6E2722C-C129-4B18-9B90-157222E65266}"/>
          </ac:grpSpMkLst>
        </pc:grpChg>
        <pc:grpChg chg="del">
          <ac:chgData name="Richard Landau" userId="4f81ebb1-ad07-40b3-915b-1d472611465e" providerId="ADAL" clId="{1C69964E-9A8F-4133-B183-84F623650FD6}" dt="2024-01-11T20:49:26.344" v="414" actId="478"/>
          <ac:grpSpMkLst>
            <pc:docMk/>
            <pc:sldMk cId="1774177755" sldId="521"/>
            <ac:grpSpMk id="24" creationId="{D7BF909C-837E-68C0-083F-AB7A521022F6}"/>
          </ac:grpSpMkLst>
        </pc:grpChg>
      </pc:sldChg>
      <pc:sldChg chg="addSp delSp modSp mod">
        <pc:chgData name="Richard Landau" userId="4f81ebb1-ad07-40b3-915b-1d472611465e" providerId="ADAL" clId="{1C69964E-9A8F-4133-B183-84F623650FD6}" dt="2024-01-12T14:37:19.100" v="1882" actId="1037"/>
        <pc:sldMkLst>
          <pc:docMk/>
          <pc:sldMk cId="2545885246" sldId="522"/>
        </pc:sldMkLst>
        <pc:spChg chg="mod">
          <ac:chgData name="Richard Landau" userId="4f81ebb1-ad07-40b3-915b-1d472611465e" providerId="ADAL" clId="{1C69964E-9A8F-4133-B183-84F623650FD6}" dt="2024-01-12T14:35:49.971" v="1721" actId="14100"/>
          <ac:spMkLst>
            <pc:docMk/>
            <pc:sldMk cId="2545885246" sldId="522"/>
            <ac:spMk id="3" creationId="{DC221904-6BA3-EA6F-75FE-849EBD266761}"/>
          </ac:spMkLst>
        </pc:spChg>
        <pc:spChg chg="add del mod">
          <ac:chgData name="Richard Landau" userId="4f81ebb1-ad07-40b3-915b-1d472611465e" providerId="ADAL" clId="{1C69964E-9A8F-4133-B183-84F623650FD6}" dt="2024-01-12T14:33:25.298" v="1605"/>
          <ac:spMkLst>
            <pc:docMk/>
            <pc:sldMk cId="2545885246" sldId="522"/>
            <ac:spMk id="6" creationId="{4548524F-CC57-8EE2-C756-CA32CCC98634}"/>
          </ac:spMkLst>
        </pc:spChg>
        <pc:spChg chg="add mod">
          <ac:chgData name="Richard Landau" userId="4f81ebb1-ad07-40b3-915b-1d472611465e" providerId="ADAL" clId="{1C69964E-9A8F-4133-B183-84F623650FD6}" dt="2024-01-12T14:35:59.235" v="1775" actId="1035"/>
          <ac:spMkLst>
            <pc:docMk/>
            <pc:sldMk cId="2545885246" sldId="522"/>
            <ac:spMk id="7" creationId="{4649ABAF-BDAE-C177-00B7-770F7AD44AF8}"/>
          </ac:spMkLst>
        </pc:spChg>
        <pc:spChg chg="add mod">
          <ac:chgData name="Richard Landau" userId="4f81ebb1-ad07-40b3-915b-1d472611465e" providerId="ADAL" clId="{1C69964E-9A8F-4133-B183-84F623650FD6}" dt="2024-01-12T14:35:59.235" v="1775" actId="1035"/>
          <ac:spMkLst>
            <pc:docMk/>
            <pc:sldMk cId="2545885246" sldId="522"/>
            <ac:spMk id="8" creationId="{8B2396C3-1D40-1642-30F1-88BE0B64163F}"/>
          </ac:spMkLst>
        </pc:spChg>
        <pc:spChg chg="add del mod">
          <ac:chgData name="Richard Landau" userId="4f81ebb1-ad07-40b3-915b-1d472611465e" providerId="ADAL" clId="{1C69964E-9A8F-4133-B183-84F623650FD6}" dt="2024-01-12T14:34:24.410" v="1663"/>
          <ac:spMkLst>
            <pc:docMk/>
            <pc:sldMk cId="2545885246" sldId="522"/>
            <ac:spMk id="9" creationId="{EA518A24-CA5C-CFE9-CCF4-B0A38B60879A}"/>
          </ac:spMkLst>
        </pc:spChg>
        <pc:spChg chg="add del mod">
          <ac:chgData name="Richard Landau" userId="4f81ebb1-ad07-40b3-915b-1d472611465e" providerId="ADAL" clId="{1C69964E-9A8F-4133-B183-84F623650FD6}" dt="2024-01-12T14:34:24.410" v="1663"/>
          <ac:spMkLst>
            <pc:docMk/>
            <pc:sldMk cId="2545885246" sldId="522"/>
            <ac:spMk id="10" creationId="{F406465F-44FB-5107-1B7B-F88C09F520B2}"/>
          </ac:spMkLst>
        </pc:spChg>
        <pc:spChg chg="add del mod">
          <ac:chgData name="Richard Landau" userId="4f81ebb1-ad07-40b3-915b-1d472611465e" providerId="ADAL" clId="{1C69964E-9A8F-4133-B183-84F623650FD6}" dt="2024-01-12T14:35:12.977" v="1684" actId="478"/>
          <ac:spMkLst>
            <pc:docMk/>
            <pc:sldMk cId="2545885246" sldId="522"/>
            <ac:spMk id="11" creationId="{1A8343CC-00B6-E48C-084B-3A14D9C2AF63}"/>
          </ac:spMkLst>
        </pc:spChg>
        <pc:spChg chg="add del mod">
          <ac:chgData name="Richard Landau" userId="4f81ebb1-ad07-40b3-915b-1d472611465e" providerId="ADAL" clId="{1C69964E-9A8F-4133-B183-84F623650FD6}" dt="2024-01-12T14:35:07.863" v="1681" actId="478"/>
          <ac:spMkLst>
            <pc:docMk/>
            <pc:sldMk cId="2545885246" sldId="522"/>
            <ac:spMk id="12" creationId="{04B4BF81-2EC1-15D7-56DB-D4C3052E12B7}"/>
          </ac:spMkLst>
        </pc:spChg>
        <pc:spChg chg="add del mod">
          <ac:chgData name="Richard Landau" userId="4f81ebb1-ad07-40b3-915b-1d472611465e" providerId="ADAL" clId="{1C69964E-9A8F-4133-B183-84F623650FD6}" dt="2024-01-12T14:35:12.619" v="1683" actId="478"/>
          <ac:spMkLst>
            <pc:docMk/>
            <pc:sldMk cId="2545885246" sldId="522"/>
            <ac:spMk id="13" creationId="{3469AB1E-DB56-1F4E-3838-7CE86C931674}"/>
          </ac:spMkLst>
        </pc:spChg>
        <pc:spChg chg="add del mod">
          <ac:chgData name="Richard Landau" userId="4f81ebb1-ad07-40b3-915b-1d472611465e" providerId="ADAL" clId="{1C69964E-9A8F-4133-B183-84F623650FD6}" dt="2024-01-12T14:35:07.210" v="1680" actId="478"/>
          <ac:spMkLst>
            <pc:docMk/>
            <pc:sldMk cId="2545885246" sldId="522"/>
            <ac:spMk id="14" creationId="{B68E3262-0143-DA9A-0C0D-6212F798DB80}"/>
          </ac:spMkLst>
        </pc:spChg>
        <pc:spChg chg="add mod">
          <ac:chgData name="Richard Landau" userId="4f81ebb1-ad07-40b3-915b-1d472611465e" providerId="ADAL" clId="{1C69964E-9A8F-4133-B183-84F623650FD6}" dt="2024-01-12T14:35:59.235" v="1775" actId="1035"/>
          <ac:spMkLst>
            <pc:docMk/>
            <pc:sldMk cId="2545885246" sldId="522"/>
            <ac:spMk id="15" creationId="{72B1F934-15AD-368A-D5F9-5179FD367AFF}"/>
          </ac:spMkLst>
        </pc:spChg>
        <pc:spChg chg="add mod">
          <ac:chgData name="Richard Landau" userId="4f81ebb1-ad07-40b3-915b-1d472611465e" providerId="ADAL" clId="{1C69964E-9A8F-4133-B183-84F623650FD6}" dt="2024-01-12T14:37:05.915" v="1871" actId="1038"/>
          <ac:spMkLst>
            <pc:docMk/>
            <pc:sldMk cId="2545885246" sldId="522"/>
            <ac:spMk id="16" creationId="{7A67BC14-F63C-45D5-356C-82FE64992EF5}"/>
          </ac:spMkLst>
        </pc:spChg>
        <pc:spChg chg="add mod">
          <ac:chgData name="Richard Landau" userId="4f81ebb1-ad07-40b3-915b-1d472611465e" providerId="ADAL" clId="{1C69964E-9A8F-4133-B183-84F623650FD6}" dt="2024-01-12T14:37:05.915" v="1871" actId="1038"/>
          <ac:spMkLst>
            <pc:docMk/>
            <pc:sldMk cId="2545885246" sldId="522"/>
            <ac:spMk id="17" creationId="{E6F23AC6-2DF1-3AA7-0F36-FC16705458FE}"/>
          </ac:spMkLst>
        </pc:spChg>
        <pc:spChg chg="add mod">
          <ac:chgData name="Richard Landau" userId="4f81ebb1-ad07-40b3-915b-1d472611465e" providerId="ADAL" clId="{1C69964E-9A8F-4133-B183-84F623650FD6}" dt="2024-01-12T14:37:05.915" v="1871" actId="1038"/>
          <ac:spMkLst>
            <pc:docMk/>
            <pc:sldMk cId="2545885246" sldId="522"/>
            <ac:spMk id="18" creationId="{432482A5-A417-AFAB-C9A5-C5E158CCB970}"/>
          </ac:spMkLst>
        </pc:spChg>
        <pc:spChg chg="add mod">
          <ac:chgData name="Richard Landau" userId="4f81ebb1-ad07-40b3-915b-1d472611465e" providerId="ADAL" clId="{1C69964E-9A8F-4133-B183-84F623650FD6}" dt="2024-01-12T14:36:32.874" v="1832" actId="1035"/>
          <ac:spMkLst>
            <pc:docMk/>
            <pc:sldMk cId="2545885246" sldId="522"/>
            <ac:spMk id="19" creationId="{F22DAB0C-BF81-AA28-01D3-1EB8FE9DB658}"/>
          </ac:spMkLst>
        </pc:spChg>
        <pc:spChg chg="add mod">
          <ac:chgData name="Richard Landau" userId="4f81ebb1-ad07-40b3-915b-1d472611465e" providerId="ADAL" clId="{1C69964E-9A8F-4133-B183-84F623650FD6}" dt="2024-01-12T14:36:32.874" v="1832" actId="1035"/>
          <ac:spMkLst>
            <pc:docMk/>
            <pc:sldMk cId="2545885246" sldId="522"/>
            <ac:spMk id="20" creationId="{7D5315AC-1F90-7F4C-9353-438997B56C55}"/>
          </ac:spMkLst>
        </pc:spChg>
        <pc:spChg chg="add mod">
          <ac:chgData name="Richard Landau" userId="4f81ebb1-ad07-40b3-915b-1d472611465e" providerId="ADAL" clId="{1C69964E-9A8F-4133-B183-84F623650FD6}" dt="2024-01-12T14:36:37.336" v="1845" actId="1035"/>
          <ac:spMkLst>
            <pc:docMk/>
            <pc:sldMk cId="2545885246" sldId="522"/>
            <ac:spMk id="21" creationId="{E233B809-73AE-E2E9-0F8C-E0B2FBA5C6A8}"/>
          </ac:spMkLst>
        </pc:spChg>
        <pc:spChg chg="add mod">
          <ac:chgData name="Richard Landau" userId="4f81ebb1-ad07-40b3-915b-1d472611465e" providerId="ADAL" clId="{1C69964E-9A8F-4133-B183-84F623650FD6}" dt="2024-01-12T14:37:19.100" v="1882" actId="1037"/>
          <ac:spMkLst>
            <pc:docMk/>
            <pc:sldMk cId="2545885246" sldId="522"/>
            <ac:spMk id="22" creationId="{7FF439ED-C70C-8B3D-0A9D-0D01CA695641}"/>
          </ac:spMkLst>
        </pc:spChg>
        <pc:spChg chg="add mod">
          <ac:chgData name="Richard Landau" userId="4f81ebb1-ad07-40b3-915b-1d472611465e" providerId="ADAL" clId="{1C69964E-9A8F-4133-B183-84F623650FD6}" dt="2024-01-12T14:37:19.100" v="1882" actId="1037"/>
          <ac:spMkLst>
            <pc:docMk/>
            <pc:sldMk cId="2545885246" sldId="522"/>
            <ac:spMk id="23" creationId="{11DB6E59-13F8-8290-1F00-F1FAFE4DB1BA}"/>
          </ac:spMkLst>
        </pc:spChg>
        <pc:spChg chg="add mod">
          <ac:chgData name="Richard Landau" userId="4f81ebb1-ad07-40b3-915b-1d472611465e" providerId="ADAL" clId="{1C69964E-9A8F-4133-B183-84F623650FD6}" dt="2024-01-12T14:37:19.100" v="1882" actId="1037"/>
          <ac:spMkLst>
            <pc:docMk/>
            <pc:sldMk cId="2545885246" sldId="522"/>
            <ac:spMk id="24" creationId="{DCA1D014-3FEA-A8D3-E0A7-BA35BC36D6B8}"/>
          </ac:spMkLst>
        </pc:spChg>
        <pc:grpChg chg="del">
          <ac:chgData name="Richard Landau" userId="4f81ebb1-ad07-40b3-915b-1d472611465e" providerId="ADAL" clId="{1C69964E-9A8F-4133-B183-84F623650FD6}" dt="2024-01-11T20:49:37.409" v="422" actId="478"/>
          <ac:grpSpMkLst>
            <pc:docMk/>
            <pc:sldMk cId="2545885246" sldId="522"/>
            <ac:grpSpMk id="6" creationId="{D09503A5-CFA4-F76E-F18A-4F528B33CE54}"/>
          </ac:grpSpMkLst>
        </pc:grpChg>
        <pc:cxnChg chg="add mod">
          <ac:chgData name="Richard Landau" userId="4f81ebb1-ad07-40b3-915b-1d472611465e" providerId="ADAL" clId="{1C69964E-9A8F-4133-B183-84F623650FD6}" dt="2024-01-12T14:36:52.380" v="1848" actId="14100"/>
          <ac:cxnSpMkLst>
            <pc:docMk/>
            <pc:sldMk cId="2545885246" sldId="522"/>
            <ac:cxnSpMk id="25" creationId="{0FD5D61A-7F60-45C7-0BE3-4D0768C235A1}"/>
          </ac:cxnSpMkLst>
        </pc:cxnChg>
      </pc:sldChg>
      <pc:sldChg chg="addSp delSp modSp mod">
        <pc:chgData name="Richard Landau" userId="4f81ebb1-ad07-40b3-915b-1d472611465e" providerId="ADAL" clId="{1C69964E-9A8F-4133-B183-84F623650FD6}" dt="2024-01-12T14:40:53.698" v="1951" actId="1036"/>
        <pc:sldMkLst>
          <pc:docMk/>
          <pc:sldMk cId="652382228" sldId="523"/>
        </pc:sldMkLst>
        <pc:spChg chg="mod">
          <ac:chgData name="Richard Landau" userId="4f81ebb1-ad07-40b3-915b-1d472611465e" providerId="ADAL" clId="{1C69964E-9A8F-4133-B183-84F623650FD6}" dt="2024-01-12T14:08:48.656" v="1206" actId="1076"/>
          <ac:spMkLst>
            <pc:docMk/>
            <pc:sldMk cId="652382228" sldId="523"/>
            <ac:spMk id="4" creationId="{0D59A9CB-A195-C2E3-C86C-89AA6719F8F8}"/>
          </ac:spMkLst>
        </pc:spChg>
        <pc:spChg chg="mod">
          <ac:chgData name="Richard Landau" userId="4f81ebb1-ad07-40b3-915b-1d472611465e" providerId="ADAL" clId="{1C69964E-9A8F-4133-B183-84F623650FD6}" dt="2024-01-11T22:08:12.546" v="615" actId="20577"/>
          <ac:spMkLst>
            <pc:docMk/>
            <pc:sldMk cId="652382228" sldId="523"/>
            <ac:spMk id="8" creationId="{ECA32910-37FC-88A2-23CC-6A694F659519}"/>
          </ac:spMkLst>
        </pc:spChg>
        <pc:spChg chg="mod">
          <ac:chgData name="Richard Landau" userId="4f81ebb1-ad07-40b3-915b-1d472611465e" providerId="ADAL" clId="{1C69964E-9A8F-4133-B183-84F623650FD6}" dt="2024-01-11T22:02:44.097" v="567"/>
          <ac:spMkLst>
            <pc:docMk/>
            <pc:sldMk cId="652382228" sldId="523"/>
            <ac:spMk id="11" creationId="{6E14C9C0-D643-9A86-888A-D45F40AD7FBC}"/>
          </ac:spMkLst>
        </pc:spChg>
        <pc:spChg chg="mod">
          <ac:chgData name="Richard Landau" userId="4f81ebb1-ad07-40b3-915b-1d472611465e" providerId="ADAL" clId="{1C69964E-9A8F-4133-B183-84F623650FD6}" dt="2024-01-11T22:02:55.186" v="573" actId="1076"/>
          <ac:spMkLst>
            <pc:docMk/>
            <pc:sldMk cId="652382228" sldId="523"/>
            <ac:spMk id="12" creationId="{0C0F218C-E865-C80C-BA5C-C1C15F819886}"/>
          </ac:spMkLst>
        </pc:spChg>
        <pc:spChg chg="mod">
          <ac:chgData name="Richard Landau" userId="4f81ebb1-ad07-40b3-915b-1d472611465e" providerId="ADAL" clId="{1C69964E-9A8F-4133-B183-84F623650FD6}" dt="2024-01-11T22:02:58.649" v="574"/>
          <ac:spMkLst>
            <pc:docMk/>
            <pc:sldMk cId="652382228" sldId="523"/>
            <ac:spMk id="17" creationId="{417B025F-CD73-6A78-8E64-9E8B671E11E9}"/>
          </ac:spMkLst>
        </pc:spChg>
        <pc:spChg chg="mod">
          <ac:chgData name="Richard Landau" userId="4f81ebb1-ad07-40b3-915b-1d472611465e" providerId="ADAL" clId="{1C69964E-9A8F-4133-B183-84F623650FD6}" dt="2024-01-11T22:07:31.202" v="604" actId="20577"/>
          <ac:spMkLst>
            <pc:docMk/>
            <pc:sldMk cId="652382228" sldId="523"/>
            <ac:spMk id="18" creationId="{8D1099D3-8AA6-B34C-9585-098DFDF05B82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22" creationId="{407A1B4A-3345-B283-D70D-B83AB3EED8E9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23" creationId="{5CA50C05-7F3B-BB85-E972-E5AC9B18CF5C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25" creationId="{1B9F1800-AEFE-9E1D-4F61-829A77689DED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26" creationId="{1CA5093E-76DD-EAFD-DD44-BD6BBCD5FFCD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28" creationId="{DF865237-B213-5374-755F-62377B67D2C6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29" creationId="{24EA1088-21A4-D866-6131-F1B05F8F71FB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31" creationId="{740BC53A-4568-491D-81F8-DB305AED4AA5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32" creationId="{E84C03DB-BFF4-3B58-65E5-9C471A878865}"/>
          </ac:spMkLst>
        </pc:spChg>
        <pc:spChg chg="mod">
          <ac:chgData name="Richard Landau" userId="4f81ebb1-ad07-40b3-915b-1d472611465e" providerId="ADAL" clId="{1C69964E-9A8F-4133-B183-84F623650FD6}" dt="2024-01-11T22:14:14.744" v="787"/>
          <ac:spMkLst>
            <pc:docMk/>
            <pc:sldMk cId="652382228" sldId="523"/>
            <ac:spMk id="34" creationId="{C2FAC560-6805-C034-ABE4-823E68E53B0A}"/>
          </ac:spMkLst>
        </pc:spChg>
        <pc:spChg chg="mod">
          <ac:chgData name="Richard Landau" userId="4f81ebb1-ad07-40b3-915b-1d472611465e" providerId="ADAL" clId="{1C69964E-9A8F-4133-B183-84F623650FD6}" dt="2024-01-11T22:14:14.744" v="787"/>
          <ac:spMkLst>
            <pc:docMk/>
            <pc:sldMk cId="652382228" sldId="523"/>
            <ac:spMk id="35" creationId="{50B3CEA9-E02F-0FD6-3C91-AA33A7827ECA}"/>
          </ac:spMkLst>
        </pc:spChg>
        <pc:spChg chg="add del mod">
          <ac:chgData name="Richard Landau" userId="4f81ebb1-ad07-40b3-915b-1d472611465e" providerId="ADAL" clId="{1C69964E-9A8F-4133-B183-84F623650FD6}" dt="2024-01-11T22:14:20.891" v="789" actId="478"/>
          <ac:spMkLst>
            <pc:docMk/>
            <pc:sldMk cId="652382228" sldId="523"/>
            <ac:spMk id="36" creationId="{28C7EDF8-DCD3-331D-01E0-41444DA6023D}"/>
          </ac:spMkLst>
        </pc:spChg>
        <pc:spChg chg="add del mod">
          <ac:chgData name="Richard Landau" userId="4f81ebb1-ad07-40b3-915b-1d472611465e" providerId="ADAL" clId="{1C69964E-9A8F-4133-B183-84F623650FD6}" dt="2024-01-11T22:14:20.891" v="789" actId="478"/>
          <ac:spMkLst>
            <pc:docMk/>
            <pc:sldMk cId="652382228" sldId="523"/>
            <ac:spMk id="37" creationId="{A18E466E-B504-2F10-7E45-454BB229DABD}"/>
          </ac:spMkLst>
        </pc:spChg>
        <pc:spChg chg="mod">
          <ac:chgData name="Richard Landau" userId="4f81ebb1-ad07-40b3-915b-1d472611465e" providerId="ADAL" clId="{1C69964E-9A8F-4133-B183-84F623650FD6}" dt="2024-01-11T22:16:35.716" v="941"/>
          <ac:spMkLst>
            <pc:docMk/>
            <pc:sldMk cId="652382228" sldId="523"/>
            <ac:spMk id="39" creationId="{DFC46DE9-CBFB-41FB-E08F-5C3D64956918}"/>
          </ac:spMkLst>
        </pc:spChg>
        <pc:spChg chg="mod">
          <ac:chgData name="Richard Landau" userId="4f81ebb1-ad07-40b3-915b-1d472611465e" providerId="ADAL" clId="{1C69964E-9A8F-4133-B183-84F623650FD6}" dt="2024-01-11T22:16:35.716" v="941"/>
          <ac:spMkLst>
            <pc:docMk/>
            <pc:sldMk cId="652382228" sldId="523"/>
            <ac:spMk id="40" creationId="{40A035BD-3933-4716-3346-9183E8571FE4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52" creationId="{584C57E8-9838-1D81-19D6-66AF2829AEA9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53" creationId="{AD88F509-D671-E4B7-3C51-607E55DAE5A1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55" creationId="{D2F10428-C822-0B89-FF9C-776EC32CE1CA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56" creationId="{D40AA699-FAA6-9E09-4A67-EF0CDBBD5B9E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60" creationId="{21C5C48D-5574-EA16-E440-D3FE0DCB66D1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61" creationId="{9FA6C101-60A1-BB79-54A3-820ABAFCF63E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63" creationId="{4C1EBBCE-FB10-D90F-C1CF-35750C9539B5}"/>
          </ac:spMkLst>
        </pc:spChg>
        <pc:spChg chg="mod">
          <ac:chgData name="Richard Landau" userId="4f81ebb1-ad07-40b3-915b-1d472611465e" providerId="ADAL" clId="{1C69964E-9A8F-4133-B183-84F623650FD6}" dt="2024-01-11T22:14:48.304" v="793" actId="207"/>
          <ac:spMkLst>
            <pc:docMk/>
            <pc:sldMk cId="652382228" sldId="523"/>
            <ac:spMk id="64" creationId="{9BD2B8A0-335D-872F-4B6F-AC7F2D818363}"/>
          </ac:spMkLst>
        </pc:spChg>
        <pc:spChg chg="mod">
          <ac:chgData name="Richard Landau" userId="4f81ebb1-ad07-40b3-915b-1d472611465e" providerId="ADAL" clId="{1C69964E-9A8F-4133-B183-84F623650FD6}" dt="2024-01-11T22:03:00.204" v="576" actId="1076"/>
          <ac:spMkLst>
            <pc:docMk/>
            <pc:sldMk cId="652382228" sldId="523"/>
            <ac:spMk id="72" creationId="{AFC9B8D1-20E8-1CAD-938D-9BB7C25D76E1}"/>
          </ac:spMkLst>
        </pc:spChg>
        <pc:spChg chg="mod">
          <ac:chgData name="Richard Landau" userId="4f81ebb1-ad07-40b3-915b-1d472611465e" providerId="ADAL" clId="{1C69964E-9A8F-4133-B183-84F623650FD6}" dt="2024-01-11T21:59:05.371" v="564" actId="1035"/>
          <ac:spMkLst>
            <pc:docMk/>
            <pc:sldMk cId="652382228" sldId="523"/>
            <ac:spMk id="75" creationId="{E24BD3B3-DBB8-D5ED-9A69-4D15E4707EAC}"/>
          </ac:spMkLst>
        </pc:spChg>
        <pc:spChg chg="del mod ord">
          <ac:chgData name="Richard Landau" userId="4f81ebb1-ad07-40b3-915b-1d472611465e" providerId="ADAL" clId="{1C69964E-9A8F-4133-B183-84F623650FD6}" dt="2024-01-11T22:04:33.753" v="589" actId="478"/>
          <ac:spMkLst>
            <pc:docMk/>
            <pc:sldMk cId="652382228" sldId="523"/>
            <ac:spMk id="107" creationId="{F543CC0D-0E1D-E804-3407-852ED69F7702}"/>
          </ac:spMkLst>
        </pc:spChg>
        <pc:spChg chg="mod">
          <ac:chgData name="Richard Landau" userId="4f81ebb1-ad07-40b3-915b-1d472611465e" providerId="ADAL" clId="{1C69964E-9A8F-4133-B183-84F623650FD6}" dt="2024-01-11T22:08:32.761" v="635" actId="14100"/>
          <ac:spMkLst>
            <pc:docMk/>
            <pc:sldMk cId="652382228" sldId="523"/>
            <ac:spMk id="131" creationId="{E659CA00-6F95-9512-A5C4-4411CA8D8F7E}"/>
          </ac:spMkLst>
        </pc:spChg>
        <pc:grpChg chg="add mod">
          <ac:chgData name="Richard Landau" userId="4f81ebb1-ad07-40b3-915b-1d472611465e" providerId="ADAL" clId="{1C69964E-9A8F-4133-B183-84F623650FD6}" dt="2024-01-11T22:02:46.539" v="568" actId="1076"/>
          <ac:grpSpMkLst>
            <pc:docMk/>
            <pc:sldMk cId="652382228" sldId="523"/>
            <ac:grpSpMk id="7" creationId="{369DBFCD-CC72-A311-89EB-AA453D2F0B4C}"/>
          </ac:grpSpMkLst>
        </pc:grpChg>
        <pc:grpChg chg="add mod ord">
          <ac:chgData name="Richard Landau" userId="4f81ebb1-ad07-40b3-915b-1d472611465e" providerId="ADAL" clId="{1C69964E-9A8F-4133-B183-84F623650FD6}" dt="2024-01-11T22:04:23.378" v="587" actId="166"/>
          <ac:grpSpMkLst>
            <pc:docMk/>
            <pc:sldMk cId="652382228" sldId="523"/>
            <ac:grpSpMk id="13" creationId="{E762B05E-77E3-8327-5376-69CF26BD72AE}"/>
          </ac:grpSpMkLst>
        </pc:grpChg>
        <pc:grpChg chg="add mod">
          <ac:chgData name="Richard Landau" userId="4f81ebb1-ad07-40b3-915b-1d472611465e" providerId="ADAL" clId="{1C69964E-9A8F-4133-B183-84F623650FD6}" dt="2024-01-12T14:40:44.979" v="1947" actId="1037"/>
          <ac:grpSpMkLst>
            <pc:docMk/>
            <pc:sldMk cId="652382228" sldId="523"/>
            <ac:grpSpMk id="21" creationId="{E8B304EF-C39F-B33F-B294-666FB0048D26}"/>
          </ac:grpSpMkLst>
        </pc:grpChg>
        <pc:grpChg chg="add mod">
          <ac:chgData name="Richard Landau" userId="4f81ebb1-ad07-40b3-915b-1d472611465e" providerId="ADAL" clId="{1C69964E-9A8F-4133-B183-84F623650FD6}" dt="2024-01-12T14:40:40.590" v="1945" actId="1038"/>
          <ac:grpSpMkLst>
            <pc:docMk/>
            <pc:sldMk cId="652382228" sldId="523"/>
            <ac:grpSpMk id="24" creationId="{B6A5B704-08C8-D6D8-311D-A06E16995D0A}"/>
          </ac:grpSpMkLst>
        </pc:grpChg>
        <pc:grpChg chg="add mod">
          <ac:chgData name="Richard Landau" userId="4f81ebb1-ad07-40b3-915b-1d472611465e" providerId="ADAL" clId="{1C69964E-9A8F-4133-B183-84F623650FD6}" dt="2024-01-12T14:40:38.642" v="1941" actId="1038"/>
          <ac:grpSpMkLst>
            <pc:docMk/>
            <pc:sldMk cId="652382228" sldId="523"/>
            <ac:grpSpMk id="27" creationId="{63E7686E-E8AF-7B2B-3575-7EDBE07CD384}"/>
          </ac:grpSpMkLst>
        </pc:grpChg>
        <pc:grpChg chg="add mod">
          <ac:chgData name="Richard Landau" userId="4f81ebb1-ad07-40b3-915b-1d472611465e" providerId="ADAL" clId="{1C69964E-9A8F-4133-B183-84F623650FD6}" dt="2024-01-12T14:40:26.088" v="1922" actId="1038"/>
          <ac:grpSpMkLst>
            <pc:docMk/>
            <pc:sldMk cId="652382228" sldId="523"/>
            <ac:grpSpMk id="30" creationId="{3932A17B-E92A-2C3F-028C-4433E20E0161}"/>
          </ac:grpSpMkLst>
        </pc:grpChg>
        <pc:grpChg chg="add del mod">
          <ac:chgData name="Richard Landau" userId="4f81ebb1-ad07-40b3-915b-1d472611465e" providerId="ADAL" clId="{1C69964E-9A8F-4133-B183-84F623650FD6}" dt="2024-01-11T22:14:20.891" v="789" actId="478"/>
          <ac:grpSpMkLst>
            <pc:docMk/>
            <pc:sldMk cId="652382228" sldId="523"/>
            <ac:grpSpMk id="33" creationId="{7FA45A24-1D88-08DE-CC04-0083DA533746}"/>
          </ac:grpSpMkLst>
        </pc:grpChg>
        <pc:grpChg chg="add mod">
          <ac:chgData name="Richard Landau" userId="4f81ebb1-ad07-40b3-915b-1d472611465e" providerId="ADAL" clId="{1C69964E-9A8F-4133-B183-84F623650FD6}" dt="2024-01-11T22:16:38.289" v="942" actId="1076"/>
          <ac:grpSpMkLst>
            <pc:docMk/>
            <pc:sldMk cId="652382228" sldId="523"/>
            <ac:grpSpMk id="38" creationId="{F37B0943-D08B-A462-ABB0-75F3E684A722}"/>
          </ac:grpSpMkLst>
        </pc:grpChg>
        <pc:grpChg chg="mod">
          <ac:chgData name="Richard Landau" userId="4f81ebb1-ad07-40b3-915b-1d472611465e" providerId="ADAL" clId="{1C69964E-9A8F-4133-B183-84F623650FD6}" dt="2024-01-11T22:15:39.782" v="851" actId="1037"/>
          <ac:grpSpMkLst>
            <pc:docMk/>
            <pc:sldMk cId="652382228" sldId="523"/>
            <ac:grpSpMk id="51" creationId="{6E10FAE5-7088-FBF0-A3B3-E0EC3E8B11D6}"/>
          </ac:grpSpMkLst>
        </pc:grpChg>
        <pc:grpChg chg="mod">
          <ac:chgData name="Richard Landau" userId="4f81ebb1-ad07-40b3-915b-1d472611465e" providerId="ADAL" clId="{1C69964E-9A8F-4133-B183-84F623650FD6}" dt="2024-01-11T22:15:39.782" v="851" actId="1037"/>
          <ac:grpSpMkLst>
            <pc:docMk/>
            <pc:sldMk cId="652382228" sldId="523"/>
            <ac:grpSpMk id="54" creationId="{F2CFBFB1-E4E5-79A7-9531-B5C25BBA52C6}"/>
          </ac:grpSpMkLst>
        </pc:grpChg>
        <pc:grpChg chg="mod">
          <ac:chgData name="Richard Landau" userId="4f81ebb1-ad07-40b3-915b-1d472611465e" providerId="ADAL" clId="{1C69964E-9A8F-4133-B183-84F623650FD6}" dt="2024-01-11T22:15:39.782" v="851" actId="1037"/>
          <ac:grpSpMkLst>
            <pc:docMk/>
            <pc:sldMk cId="652382228" sldId="523"/>
            <ac:grpSpMk id="57" creationId="{F50EA541-84F5-DE99-8ABD-A133CF0BCA2E}"/>
          </ac:grpSpMkLst>
        </pc:grpChg>
        <pc:grpChg chg="mod">
          <ac:chgData name="Richard Landau" userId="4f81ebb1-ad07-40b3-915b-1d472611465e" providerId="ADAL" clId="{1C69964E-9A8F-4133-B183-84F623650FD6}" dt="2024-01-11T22:15:39.782" v="851" actId="1037"/>
          <ac:grpSpMkLst>
            <pc:docMk/>
            <pc:sldMk cId="652382228" sldId="523"/>
            <ac:grpSpMk id="62" creationId="{6484365B-49AF-9F2A-EFAA-22B0B8D5FA34}"/>
          </ac:grpSpMkLst>
        </pc:grpChg>
        <pc:grpChg chg="del">
          <ac:chgData name="Richard Landau" userId="4f81ebb1-ad07-40b3-915b-1d472611465e" providerId="ADAL" clId="{1C69964E-9A8F-4133-B183-84F623650FD6}" dt="2024-01-11T22:07:45.169" v="605" actId="478"/>
          <ac:grpSpMkLst>
            <pc:docMk/>
            <pc:sldMk cId="652382228" sldId="523"/>
            <ac:grpSpMk id="65" creationId="{7B157736-1CE5-98F0-D523-EF02DE955371}"/>
          </ac:grpSpMkLst>
        </pc:grpChg>
        <pc:grpChg chg="del">
          <ac:chgData name="Richard Landau" userId="4f81ebb1-ad07-40b3-915b-1d472611465e" providerId="ADAL" clId="{1C69964E-9A8F-4133-B183-84F623650FD6}" dt="2024-01-11T22:07:45.592" v="606" actId="478"/>
          <ac:grpSpMkLst>
            <pc:docMk/>
            <pc:sldMk cId="652382228" sldId="523"/>
            <ac:grpSpMk id="74" creationId="{ADB32C01-18A9-5A28-0EC7-6AA194640D8A}"/>
          </ac:grpSpMkLst>
        </pc:grpChg>
        <pc:grpChg chg="mod">
          <ac:chgData name="Richard Landau" userId="4f81ebb1-ad07-40b3-915b-1d472611465e" providerId="ADAL" clId="{1C69964E-9A8F-4133-B183-84F623650FD6}" dt="2024-01-11T22:16:20.085" v="940" actId="1038"/>
          <ac:grpSpMkLst>
            <pc:docMk/>
            <pc:sldMk cId="652382228" sldId="523"/>
            <ac:grpSpMk id="101" creationId="{1272D227-CDE0-6F51-7CD9-E918B5E009A3}"/>
          </ac:grpSpMkLst>
        </pc:grpChg>
        <pc:grpChg chg="mod">
          <ac:chgData name="Richard Landau" userId="4f81ebb1-ad07-40b3-915b-1d472611465e" providerId="ADAL" clId="{1C69964E-9A8F-4133-B183-84F623650FD6}" dt="2024-01-11T22:16:20.085" v="940" actId="1038"/>
          <ac:grpSpMkLst>
            <pc:docMk/>
            <pc:sldMk cId="652382228" sldId="523"/>
            <ac:grpSpMk id="110" creationId="{955D5968-0D27-A23D-7749-692CDDB3E912}"/>
          </ac:grpSpMkLst>
        </pc:grpChg>
        <pc:grpChg chg="mod">
          <ac:chgData name="Richard Landau" userId="4f81ebb1-ad07-40b3-915b-1d472611465e" providerId="ADAL" clId="{1C69964E-9A8F-4133-B183-84F623650FD6}" dt="2024-01-11T22:16:20.085" v="940" actId="1038"/>
          <ac:grpSpMkLst>
            <pc:docMk/>
            <pc:sldMk cId="652382228" sldId="523"/>
            <ac:grpSpMk id="119" creationId="{822AB3DA-9C89-3AC0-5577-8136DD7E02B7}"/>
          </ac:grpSpMkLst>
        </pc:grpChg>
        <pc:grpChg chg="mod">
          <ac:chgData name="Richard Landau" userId="4f81ebb1-ad07-40b3-915b-1d472611465e" providerId="ADAL" clId="{1C69964E-9A8F-4133-B183-84F623650FD6}" dt="2024-01-11T22:15:44.094" v="886" actId="1037"/>
          <ac:grpSpMkLst>
            <pc:docMk/>
            <pc:sldMk cId="652382228" sldId="523"/>
            <ac:grpSpMk id="125" creationId="{F793AFED-CF7E-2F39-BE76-A287D9937400}"/>
          </ac:grpSpMkLst>
        </pc:grpChg>
        <pc:grpChg chg="mod">
          <ac:chgData name="Richard Landau" userId="4f81ebb1-ad07-40b3-915b-1d472611465e" providerId="ADAL" clId="{1C69964E-9A8F-4133-B183-84F623650FD6}" dt="2024-01-12T14:40:53.698" v="1951" actId="1036"/>
          <ac:grpSpMkLst>
            <pc:docMk/>
            <pc:sldMk cId="652382228" sldId="523"/>
            <ac:grpSpMk id="128" creationId="{5DD0C561-C3F1-2443-8A2A-B4B3551A6E57}"/>
          </ac:grpSpMkLst>
        </pc:grpChg>
        <pc:cxnChg chg="add mod">
          <ac:chgData name="Richard Landau" userId="4f81ebb1-ad07-40b3-915b-1d472611465e" providerId="ADAL" clId="{1C69964E-9A8F-4133-B183-84F623650FD6}" dt="2024-01-11T22:04:54.611" v="603" actId="692"/>
          <ac:cxnSpMkLst>
            <pc:docMk/>
            <pc:sldMk cId="652382228" sldId="523"/>
            <ac:cxnSpMk id="20" creationId="{6E229DB5-4A70-4135-C802-1FE347CDBBC5}"/>
          </ac:cxnSpMkLst>
        </pc:cxnChg>
      </pc:sldChg>
      <pc:sldChg chg="delSp modSp del mod">
        <pc:chgData name="Richard Landau" userId="4f81ebb1-ad07-40b3-915b-1d472611465e" providerId="ADAL" clId="{1C69964E-9A8F-4133-B183-84F623650FD6}" dt="2024-01-12T14:43:38.776" v="1984" actId="47"/>
        <pc:sldMkLst>
          <pc:docMk/>
          <pc:sldMk cId="4261120499" sldId="530"/>
        </pc:sldMkLst>
        <pc:spChg chg="mod">
          <ac:chgData name="Richard Landau" userId="4f81ebb1-ad07-40b3-915b-1d472611465e" providerId="ADAL" clId="{1C69964E-9A8F-4133-B183-84F623650FD6}" dt="2024-01-11T22:21:19.754" v="1078" actId="255"/>
          <ac:spMkLst>
            <pc:docMk/>
            <pc:sldMk cId="4261120499" sldId="530"/>
            <ac:spMk id="3" creationId="{C65A33D7-6CA3-3085-E2CD-D16000F63558}"/>
          </ac:spMkLst>
        </pc:spChg>
        <pc:grpChg chg="del">
          <ac:chgData name="Richard Landau" userId="4f81ebb1-ad07-40b3-915b-1d472611465e" providerId="ADAL" clId="{1C69964E-9A8F-4133-B183-84F623650FD6}" dt="2024-01-11T20:49:28.368" v="415" actId="478"/>
          <ac:grpSpMkLst>
            <pc:docMk/>
            <pc:sldMk cId="4261120499" sldId="530"/>
            <ac:grpSpMk id="6" creationId="{F919DAC9-EB17-AFCD-5F4D-66CFAB5E6DE8}"/>
          </ac:grpSpMkLst>
        </pc:grpChg>
        <pc:grpChg chg="del">
          <ac:chgData name="Richard Landau" userId="4f81ebb1-ad07-40b3-915b-1d472611465e" providerId="ADAL" clId="{1C69964E-9A8F-4133-B183-84F623650FD6}" dt="2024-01-11T20:49:28.969" v="416" actId="478"/>
          <ac:grpSpMkLst>
            <pc:docMk/>
            <pc:sldMk cId="4261120499" sldId="530"/>
            <ac:grpSpMk id="13" creationId="{034ABE1B-0B38-8BF3-6639-D59EE309464F}"/>
          </ac:grpSpMkLst>
        </pc:grpChg>
      </pc:sldChg>
      <pc:sldChg chg="addSp delSp modSp mod chgLayout">
        <pc:chgData name="Richard Landau" userId="4f81ebb1-ad07-40b3-915b-1d472611465e" providerId="ADAL" clId="{1C69964E-9A8F-4133-B183-84F623650FD6}" dt="2024-01-12T14:08:31.364" v="1204"/>
        <pc:sldMkLst>
          <pc:docMk/>
          <pc:sldMk cId="3502091986" sldId="1831"/>
        </pc:sldMkLst>
        <pc:spChg chg="mod ord">
          <ac:chgData name="Richard Landau" userId="4f81ebb1-ad07-40b3-915b-1d472611465e" providerId="ADAL" clId="{1C69964E-9A8F-4133-B183-84F623650FD6}" dt="2024-01-12T14:08:25.888" v="1203" actId="700"/>
          <ac:spMkLst>
            <pc:docMk/>
            <pc:sldMk cId="3502091986" sldId="1831"/>
            <ac:spMk id="2" creationId="{4A469B82-6D75-FA05-ECDD-CCC6C03EA93D}"/>
          </ac:spMkLst>
        </pc:spChg>
        <pc:spChg chg="mod ord">
          <ac:chgData name="Richard Landau" userId="4f81ebb1-ad07-40b3-915b-1d472611465e" providerId="ADAL" clId="{1C69964E-9A8F-4133-B183-84F623650FD6}" dt="2024-01-12T14:08:25.888" v="1203" actId="700"/>
          <ac:spMkLst>
            <pc:docMk/>
            <pc:sldMk cId="3502091986" sldId="1831"/>
            <ac:spMk id="4" creationId="{EBD7371C-65CF-4DB4-6FE8-5F3CEE723F22}"/>
          </ac:spMkLst>
        </pc:spChg>
        <pc:spChg chg="add del mod ord">
          <ac:chgData name="Richard Landau" userId="4f81ebb1-ad07-40b3-915b-1d472611465e" providerId="ADAL" clId="{1C69964E-9A8F-4133-B183-84F623650FD6}" dt="2024-01-12T14:08:19.462" v="1201" actId="700"/>
          <ac:spMkLst>
            <pc:docMk/>
            <pc:sldMk cId="3502091986" sldId="1831"/>
            <ac:spMk id="7" creationId="{0591D5E5-0671-0C14-79FC-45C1F31188AF}"/>
          </ac:spMkLst>
        </pc:spChg>
        <pc:spChg chg="add del mod ord">
          <ac:chgData name="Richard Landau" userId="4f81ebb1-ad07-40b3-915b-1d472611465e" providerId="ADAL" clId="{1C69964E-9A8F-4133-B183-84F623650FD6}" dt="2024-01-12T14:08:25.888" v="1203" actId="700"/>
          <ac:spMkLst>
            <pc:docMk/>
            <pc:sldMk cId="3502091986" sldId="1831"/>
            <ac:spMk id="8" creationId="{6CDD90A8-9445-52EE-268C-B97DE6D0C7F5}"/>
          </ac:spMkLst>
        </pc:spChg>
        <pc:spChg chg="add mod">
          <ac:chgData name="Richard Landau" userId="4f81ebb1-ad07-40b3-915b-1d472611465e" providerId="ADAL" clId="{1C69964E-9A8F-4133-B183-84F623650FD6}" dt="2024-01-12T14:08:31.364" v="1204"/>
          <ac:spMkLst>
            <pc:docMk/>
            <pc:sldMk cId="3502091986" sldId="1831"/>
            <ac:spMk id="9" creationId="{2E17FFC9-11AA-006B-B797-44B307115265}"/>
          </ac:spMkLst>
        </pc:spChg>
      </pc:sldChg>
      <pc:sldChg chg="delSp modSp mod">
        <pc:chgData name="Richard Landau" userId="4f81ebb1-ad07-40b3-915b-1d472611465e" providerId="ADAL" clId="{1C69964E-9A8F-4133-B183-84F623650FD6}" dt="2024-01-11T20:49:44.041" v="425" actId="478"/>
        <pc:sldMkLst>
          <pc:docMk/>
          <pc:sldMk cId="1225171267" sldId="1833"/>
        </pc:sldMkLst>
        <pc:spChg chg="mod">
          <ac:chgData name="Richard Landau" userId="4f81ebb1-ad07-40b3-915b-1d472611465e" providerId="ADAL" clId="{1C69964E-9A8F-4133-B183-84F623650FD6}" dt="2024-01-11T18:42:54.543" v="284" actId="20577"/>
          <ac:spMkLst>
            <pc:docMk/>
            <pc:sldMk cId="1225171267" sldId="1833"/>
            <ac:spMk id="2" creationId="{2771D41F-EBF2-AFD4-0905-5EA811314902}"/>
          </ac:spMkLst>
        </pc:spChg>
        <pc:grpChg chg="del">
          <ac:chgData name="Richard Landau" userId="4f81ebb1-ad07-40b3-915b-1d472611465e" providerId="ADAL" clId="{1C69964E-9A8F-4133-B183-84F623650FD6}" dt="2024-01-11T20:49:44.041" v="425" actId="478"/>
          <ac:grpSpMkLst>
            <pc:docMk/>
            <pc:sldMk cId="1225171267" sldId="1833"/>
            <ac:grpSpMk id="7" creationId="{30E34E3F-04B4-01DF-0678-5D521CA76F63}"/>
          </ac:grpSpMkLst>
        </pc:grpChg>
      </pc:sldChg>
      <pc:sldChg chg="addSp delSp modSp mod">
        <pc:chgData name="Richard Landau" userId="4f81ebb1-ad07-40b3-915b-1d472611465e" providerId="ADAL" clId="{1C69964E-9A8F-4133-B183-84F623650FD6}" dt="2024-01-12T14:32:20.148" v="1601" actId="1035"/>
        <pc:sldMkLst>
          <pc:docMk/>
          <pc:sldMk cId="627374098" sldId="1834"/>
        </pc:sldMkLst>
        <pc:spChg chg="mod">
          <ac:chgData name="Richard Landau" userId="4f81ebb1-ad07-40b3-915b-1d472611465e" providerId="ADAL" clId="{1C69964E-9A8F-4133-B183-84F623650FD6}" dt="2024-01-12T14:19:02.440" v="1293" actId="15"/>
          <ac:spMkLst>
            <pc:docMk/>
            <pc:sldMk cId="627374098" sldId="1834"/>
            <ac:spMk id="3" creationId="{59625267-5441-A2B0-7984-0931D86CA60D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6" creationId="{DE5837B2-26BC-3172-4190-15CDB2CF0177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7" creationId="{B744D883-96BF-AC2C-1D0C-A18936E86DF0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8" creationId="{13D979B0-A218-2D32-1E3C-DC7567CCBAA4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9" creationId="{4E493C53-E92E-0F0C-37D2-D95A87CB30DE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0" creationId="{4708D86B-ADB0-01E7-26C3-DD6E63C59BA6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1" creationId="{172E3FD6-F99E-DEDD-D122-0E847675AC96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2" creationId="{31319970-F0EB-5126-9235-531929A70F23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3" creationId="{5D0EAEE4-5483-3585-66D1-8E57EB629006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4" creationId="{FDBA8C65-1A09-6DFF-C16A-EB3589ABD260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5" creationId="{13185525-0DD2-EE6C-9126-49F83C23D658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6" creationId="{EAD18BC0-F06B-5CF2-0787-6B6FB5FE47C3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7" creationId="{130F0536-15D1-8577-4EEB-667CE6C6AD7F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8" creationId="{5E23C659-49ED-7B94-FF13-CE7D8996A640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9" creationId="{DDEC9D0A-6CDC-A264-6DEB-8D9B084CE917}"/>
          </ac:spMkLst>
        </pc:spChg>
        <pc:spChg chg="add mod">
          <ac:chgData name="Richard Landau" userId="4f81ebb1-ad07-40b3-915b-1d472611465e" providerId="ADAL" clId="{1C69964E-9A8F-4133-B183-84F623650FD6}" dt="2024-01-12T14:32:20.148" v="1601" actId="1035"/>
          <ac:spMkLst>
            <pc:docMk/>
            <pc:sldMk cId="627374098" sldId="1834"/>
            <ac:spMk id="148" creationId="{F903E640-912E-6258-92D2-CB0EEF8EDFA2}"/>
          </ac:spMkLst>
        </pc:spChg>
        <pc:spChg chg="add mod">
          <ac:chgData name="Richard Landau" userId="4f81ebb1-ad07-40b3-915b-1d472611465e" providerId="ADAL" clId="{1C69964E-9A8F-4133-B183-84F623650FD6}" dt="2024-01-12T14:32:17.756" v="1598" actId="1036"/>
          <ac:spMkLst>
            <pc:docMk/>
            <pc:sldMk cId="627374098" sldId="1834"/>
            <ac:spMk id="149" creationId="{95A83398-3DDB-A499-E999-726572E6BDDE}"/>
          </ac:spMkLst>
        </pc:spChg>
        <pc:spChg chg="add mod">
          <ac:chgData name="Richard Landau" userId="4f81ebb1-ad07-40b3-915b-1d472611465e" providerId="ADAL" clId="{1C69964E-9A8F-4133-B183-84F623650FD6}" dt="2024-01-12T14:27:40.136" v="1554" actId="1038"/>
          <ac:spMkLst>
            <pc:docMk/>
            <pc:sldMk cId="627374098" sldId="1834"/>
            <ac:spMk id="150" creationId="{161FA87D-F2F7-D054-92F8-BCA761E7852C}"/>
          </ac:spMkLst>
        </pc:spChg>
        <pc:grpChg chg="del">
          <ac:chgData name="Richard Landau" userId="4f81ebb1-ad07-40b3-915b-1d472611465e" providerId="ADAL" clId="{1C69964E-9A8F-4133-B183-84F623650FD6}" dt="2024-01-11T20:49:41.760" v="424" actId="478"/>
          <ac:grpSpMkLst>
            <pc:docMk/>
            <pc:sldMk cId="627374098" sldId="1834"/>
            <ac:grpSpMk id="6" creationId="{EEFC1385-A686-6CB7-C31C-7251D2BB39EA}"/>
          </ac:grpSpMkLst>
        </pc:grp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21" creationId="{1A5C5F8E-386B-C1FC-C107-14668BB614C6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23" creationId="{04F65A46-DC01-B3AC-6B8D-AB203AAA6DCC}"/>
          </ac:cxnSpMkLst>
        </pc:cxnChg>
        <pc:cxnChg chg="add del mod">
          <ac:chgData name="Richard Landau" userId="4f81ebb1-ad07-40b3-915b-1d472611465e" providerId="ADAL" clId="{1C69964E-9A8F-4133-B183-84F623650FD6}" dt="2024-01-12T14:20:29.991" v="1324" actId="11529"/>
          <ac:cxnSpMkLst>
            <pc:docMk/>
            <pc:sldMk cId="627374098" sldId="1834"/>
            <ac:cxnSpMk id="25" creationId="{501A7A35-C6A7-36B1-A345-798BB755A7A7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27" creationId="{A6B8663B-32D3-FEFC-E35D-0CAC1B276163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29" creationId="{960D53F3-00FC-D082-66D3-2BA159AE70E5}"/>
          </ac:cxnSpMkLst>
        </pc:cxnChg>
        <pc:cxnChg chg="add del mod">
          <ac:chgData name="Richard Landau" userId="4f81ebb1-ad07-40b3-915b-1d472611465e" providerId="ADAL" clId="{1C69964E-9A8F-4133-B183-84F623650FD6}" dt="2024-01-12T14:21:07.357" v="1330" actId="11529"/>
          <ac:cxnSpMkLst>
            <pc:docMk/>
            <pc:sldMk cId="627374098" sldId="1834"/>
            <ac:cxnSpMk id="31" creationId="{BE6C819E-D820-1AAC-B75E-B2FCBED28B02}"/>
          </ac:cxnSpMkLst>
        </pc:cxnChg>
        <pc:cxnChg chg="add del mod">
          <ac:chgData name="Richard Landau" userId="4f81ebb1-ad07-40b3-915b-1d472611465e" providerId="ADAL" clId="{1C69964E-9A8F-4133-B183-84F623650FD6}" dt="2024-01-12T14:21:06.923" v="1329" actId="11529"/>
          <ac:cxnSpMkLst>
            <pc:docMk/>
            <pc:sldMk cId="627374098" sldId="1834"/>
            <ac:cxnSpMk id="33" creationId="{E56BBF58-EF5C-C3A1-916D-F195EE074488}"/>
          </ac:cxnSpMkLst>
        </pc:cxnChg>
        <pc:cxnChg chg="add del mod">
          <ac:chgData name="Richard Landau" userId="4f81ebb1-ad07-40b3-915b-1d472611465e" providerId="ADAL" clId="{1C69964E-9A8F-4133-B183-84F623650FD6}" dt="2024-01-12T14:21:22.395" v="1332" actId="11529"/>
          <ac:cxnSpMkLst>
            <pc:docMk/>
            <pc:sldMk cId="627374098" sldId="1834"/>
            <ac:cxnSpMk id="35" creationId="{0C1447EC-9E48-0240-C9F3-D57A494A37C8}"/>
          </ac:cxnSpMkLst>
        </pc:cxnChg>
        <pc:cxnChg chg="add del mod">
          <ac:chgData name="Richard Landau" userId="4f81ebb1-ad07-40b3-915b-1d472611465e" providerId="ADAL" clId="{1C69964E-9A8F-4133-B183-84F623650FD6}" dt="2024-01-12T14:21:34.362" v="1340" actId="11529"/>
          <ac:cxnSpMkLst>
            <pc:docMk/>
            <pc:sldMk cId="627374098" sldId="1834"/>
            <ac:cxnSpMk id="37" creationId="{3DAD8A15-7614-D17D-1A0E-CC65578ECF2F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38" creationId="{DFE9C282-3BB6-8203-98D5-CFB10AAF9743}"/>
          </ac:cxnSpMkLst>
        </pc:cxnChg>
        <pc:cxnChg chg="add del mod">
          <ac:chgData name="Richard Landau" userId="4f81ebb1-ad07-40b3-915b-1d472611465e" providerId="ADAL" clId="{1C69964E-9A8F-4133-B183-84F623650FD6}" dt="2024-01-12T14:22:38.322" v="1359"/>
          <ac:cxnSpMkLst>
            <pc:docMk/>
            <pc:sldMk cId="627374098" sldId="1834"/>
            <ac:cxnSpMk id="40" creationId="{ADD2B2E7-EB96-FBB2-E9D4-6428D94299E8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43" creationId="{ED6D4756-93A9-B9CC-C7E0-41CB9F359472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46" creationId="{66F89214-47C2-4600-DDC3-710C244A3927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50" creationId="{5E2B1671-D68F-6D85-543A-56CED769FDA7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53" creationId="{0BF53293-A410-FA46-E35E-8C35D58E74C2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56" creationId="{AE2DCBE1-C8F6-8493-EEFF-4CDBE7E684CC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59" creationId="{38C71A34-3814-D4A7-C0D8-21F16D5B55F2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62" creationId="{F7ECAD55-0FF3-7828-90A7-0A189063AE24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65" creationId="{0B60DB13-86DB-E5F8-8A30-F3CCAB27EC63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68" creationId="{1B321537-C15B-E746-A10C-D48FBF1095A9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72" creationId="{7DDD75FF-A477-4300-4E2A-06CF584B097D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75" creationId="{A5DC7F9E-3DD8-44C2-B41D-EBB02C596AA3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78" creationId="{02C36C24-DA61-7C9C-9AC7-0363CAA5ABC7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81" creationId="{91C00311-9AC8-3DAD-3014-C6C6DD43D844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84" creationId="{DB4C8D26-CA01-17CF-BC0E-0B1803DB26F1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87" creationId="{5011BA2D-1727-0F49-0F12-B71F7EF710E8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90" creationId="{DC20AB18-41AA-A9BE-6A0D-FEE65753ED5E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93" creationId="{1C99F0DD-9095-2A23-2D13-B801008954C1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96" creationId="{DD2E6F7B-36C6-D479-F65B-227115E4FED8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99" creationId="{94E07F28-CF97-66A4-EF3C-CC109F1DCCE4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02" creationId="{B467BCC2-1191-6063-87E0-D58B8496FAD2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05" creationId="{710E20C9-6E11-274F-B7CE-439D247266CD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08" creationId="{043E0584-D0ED-4D22-1249-8C4C26E720A0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11" creationId="{230D0FBE-E3AD-1AAE-B9C0-8896B59E213D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14" creationId="{93A95AC2-64D0-DBE2-1A65-7464C5FD85AA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17" creationId="{64754CA7-64CC-510B-676D-1264BB55EA4C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20" creationId="{FCE4BCD8-38DD-691D-C2F8-B89DCF1C7EAA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23" creationId="{6276F3F5-5B33-C230-6C41-CE70FACED34F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26" creationId="{4C92D878-73A2-A4E3-73ED-0E87918DF28E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29" creationId="{135BA1C4-D493-25F8-4A79-647D67C553C2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32" creationId="{977D2830-A031-30D9-DE28-8A95C298DC3E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35" creationId="{F24EE3CC-018E-4DBD-F651-9BFA817E86D1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41" creationId="{4BA8720D-DE28-7A7E-5522-C6675A8C5F21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42" creationId="{8848845F-8914-998F-C96D-B1DCD839EE57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43" creationId="{87193CEC-0750-9985-7BC1-F0E9D9B730BA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44" creationId="{B9A6CC57-15EF-7CEA-2EC2-C3E04A62F5DE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45" creationId="{D7755B68-9D16-BE45-EBDE-CFA6EDFF6DBB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46" creationId="{2EB243AE-C53A-E91E-6A47-F5E33215856F}"/>
          </ac:cxnSpMkLst>
        </pc:cxnChg>
        <pc:cxnChg chg="add mod">
          <ac:chgData name="Richard Landau" userId="4f81ebb1-ad07-40b3-915b-1d472611465e" providerId="ADAL" clId="{1C69964E-9A8F-4133-B183-84F623650FD6}" dt="2024-01-12T14:27:40.136" v="1554" actId="1038"/>
          <ac:cxnSpMkLst>
            <pc:docMk/>
            <pc:sldMk cId="627374098" sldId="1834"/>
            <ac:cxnSpMk id="147" creationId="{1B9520E3-BCC5-6BE2-B2BB-97326A39C7C7}"/>
          </ac:cxnSpMkLst>
        </pc:cxnChg>
      </pc:sldChg>
      <pc:sldChg chg="delSp mod">
        <pc:chgData name="Richard Landau" userId="4f81ebb1-ad07-40b3-915b-1d472611465e" providerId="ADAL" clId="{1C69964E-9A8F-4133-B183-84F623650FD6}" dt="2024-01-11T20:49:39.376" v="423" actId="478"/>
        <pc:sldMkLst>
          <pc:docMk/>
          <pc:sldMk cId="867116739" sldId="1835"/>
        </pc:sldMkLst>
        <pc:grpChg chg="del">
          <ac:chgData name="Richard Landau" userId="4f81ebb1-ad07-40b3-915b-1d472611465e" providerId="ADAL" clId="{1C69964E-9A8F-4133-B183-84F623650FD6}" dt="2024-01-11T20:49:39.376" v="423" actId="478"/>
          <ac:grpSpMkLst>
            <pc:docMk/>
            <pc:sldMk cId="867116739" sldId="1835"/>
            <ac:grpSpMk id="6" creationId="{60027303-6BF6-67A5-D1CD-6CC4BBAFE991}"/>
          </ac:grpSpMkLst>
        </pc:grpChg>
      </pc:sldChg>
      <pc:sldChg chg="addSp delSp modSp mod">
        <pc:chgData name="Richard Landau" userId="4f81ebb1-ad07-40b3-915b-1d472611465e" providerId="ADAL" clId="{1C69964E-9A8F-4133-B183-84F623650FD6}" dt="2024-01-11T22:13:06.939" v="772" actId="122"/>
        <pc:sldMkLst>
          <pc:docMk/>
          <pc:sldMk cId="1048694939" sldId="1836"/>
        </pc:sldMkLst>
        <pc:spChg chg="mod">
          <ac:chgData name="Richard Landau" userId="4f81ebb1-ad07-40b3-915b-1d472611465e" providerId="ADAL" clId="{1C69964E-9A8F-4133-B183-84F623650FD6}" dt="2024-01-11T22:11:41.579" v="704"/>
          <ac:spMkLst>
            <pc:docMk/>
            <pc:sldMk cId="1048694939" sldId="1836"/>
            <ac:spMk id="5" creationId="{3DEC5FB0-856C-250E-94CB-C65A498F78C3}"/>
          </ac:spMkLst>
        </pc:spChg>
        <pc:spChg chg="mod">
          <ac:chgData name="Richard Landau" userId="4f81ebb1-ad07-40b3-915b-1d472611465e" providerId="ADAL" clId="{1C69964E-9A8F-4133-B183-84F623650FD6}" dt="2024-01-11T22:11:59.777" v="723" actId="20577"/>
          <ac:spMkLst>
            <pc:docMk/>
            <pc:sldMk cId="1048694939" sldId="1836"/>
            <ac:spMk id="6" creationId="{39C210F4-F363-7C4A-F433-A7F3481AB493}"/>
          </ac:spMkLst>
        </pc:spChg>
        <pc:spChg chg="mod topLvl">
          <ac:chgData name="Richard Landau" userId="4f81ebb1-ad07-40b3-915b-1d472611465e" providerId="ADAL" clId="{1C69964E-9A8F-4133-B183-84F623650FD6}" dt="2024-01-11T22:13:06.939" v="772" actId="122"/>
          <ac:spMkLst>
            <pc:docMk/>
            <pc:sldMk cId="1048694939" sldId="1836"/>
            <ac:spMk id="8" creationId="{97AB30FD-B2B0-55F6-28E5-CC62B921E30B}"/>
          </ac:spMkLst>
        </pc:spChg>
        <pc:spChg chg="del mod topLvl">
          <ac:chgData name="Richard Landau" userId="4f81ebb1-ad07-40b3-915b-1d472611465e" providerId="ADAL" clId="{1C69964E-9A8F-4133-B183-84F623650FD6}" dt="2024-01-11T22:12:53.955" v="762" actId="478"/>
          <ac:spMkLst>
            <pc:docMk/>
            <pc:sldMk cId="1048694939" sldId="1836"/>
            <ac:spMk id="9" creationId="{253D3B53-6E1E-52FE-6DBD-5C6D4180463F}"/>
          </ac:spMkLst>
        </pc:spChg>
        <pc:spChg chg="mod">
          <ac:chgData name="Richard Landau" userId="4f81ebb1-ad07-40b3-915b-1d472611465e" providerId="ADAL" clId="{1C69964E-9A8F-4133-B183-84F623650FD6}" dt="2024-01-11T22:12:18.099" v="736" actId="1038"/>
          <ac:spMkLst>
            <pc:docMk/>
            <pc:sldMk cId="1048694939" sldId="1836"/>
            <ac:spMk id="24" creationId="{772BAD60-8ADA-EA50-BDA5-3334C8996466}"/>
          </ac:spMkLst>
        </pc:spChg>
        <pc:spChg chg="mod">
          <ac:chgData name="Richard Landau" userId="4f81ebb1-ad07-40b3-915b-1d472611465e" providerId="ADAL" clId="{1C69964E-9A8F-4133-B183-84F623650FD6}" dt="2024-01-11T22:11:35.353" v="685" actId="207"/>
          <ac:spMkLst>
            <pc:docMk/>
            <pc:sldMk cId="1048694939" sldId="1836"/>
            <ac:spMk id="39" creationId="{5520F22B-4F57-AF26-54D9-03C444EFB225}"/>
          </ac:spMkLst>
        </pc:spChg>
        <pc:spChg chg="mod">
          <ac:chgData name="Richard Landau" userId="4f81ebb1-ad07-40b3-915b-1d472611465e" providerId="ADAL" clId="{1C69964E-9A8F-4133-B183-84F623650FD6}" dt="2024-01-11T22:11:35.353" v="685" actId="207"/>
          <ac:spMkLst>
            <pc:docMk/>
            <pc:sldMk cId="1048694939" sldId="1836"/>
            <ac:spMk id="40" creationId="{B8D4AF45-07D7-DCF2-22FE-CD35E9155415}"/>
          </ac:spMkLst>
        </pc:spChg>
        <pc:spChg chg="mod">
          <ac:chgData name="Richard Landau" userId="4f81ebb1-ad07-40b3-915b-1d472611465e" providerId="ADAL" clId="{1C69964E-9A8F-4133-B183-84F623650FD6}" dt="2024-01-11T22:11:35.353" v="685" actId="207"/>
          <ac:spMkLst>
            <pc:docMk/>
            <pc:sldMk cId="1048694939" sldId="1836"/>
            <ac:spMk id="42" creationId="{992CC9FA-504F-3491-2312-009458D87003}"/>
          </ac:spMkLst>
        </pc:spChg>
        <pc:spChg chg="mod">
          <ac:chgData name="Richard Landau" userId="4f81ebb1-ad07-40b3-915b-1d472611465e" providerId="ADAL" clId="{1C69964E-9A8F-4133-B183-84F623650FD6}" dt="2024-01-11T22:11:35.353" v="685" actId="207"/>
          <ac:spMkLst>
            <pc:docMk/>
            <pc:sldMk cId="1048694939" sldId="1836"/>
            <ac:spMk id="43" creationId="{8051C0EB-A287-5494-533E-D7414BE367A9}"/>
          </ac:spMkLst>
        </pc:spChg>
        <pc:spChg chg="mod">
          <ac:chgData name="Richard Landau" userId="4f81ebb1-ad07-40b3-915b-1d472611465e" providerId="ADAL" clId="{1C69964E-9A8F-4133-B183-84F623650FD6}" dt="2024-01-11T22:11:35.353" v="685" actId="207"/>
          <ac:spMkLst>
            <pc:docMk/>
            <pc:sldMk cId="1048694939" sldId="1836"/>
            <ac:spMk id="45" creationId="{0BE53AB1-FFA8-15B7-EC84-D6403DBE0E3E}"/>
          </ac:spMkLst>
        </pc:spChg>
        <pc:spChg chg="mod">
          <ac:chgData name="Richard Landau" userId="4f81ebb1-ad07-40b3-915b-1d472611465e" providerId="ADAL" clId="{1C69964E-9A8F-4133-B183-84F623650FD6}" dt="2024-01-11T22:11:35.353" v="685" actId="207"/>
          <ac:spMkLst>
            <pc:docMk/>
            <pc:sldMk cId="1048694939" sldId="1836"/>
            <ac:spMk id="46" creationId="{0C01A1AF-A6C2-0189-C1F3-B182B39476C7}"/>
          </ac:spMkLst>
        </pc:spChg>
        <pc:spChg chg="mod">
          <ac:chgData name="Richard Landau" userId="4f81ebb1-ad07-40b3-915b-1d472611465e" providerId="ADAL" clId="{1C69964E-9A8F-4133-B183-84F623650FD6}" dt="2024-01-11T22:11:35.353" v="685" actId="207"/>
          <ac:spMkLst>
            <pc:docMk/>
            <pc:sldMk cId="1048694939" sldId="1836"/>
            <ac:spMk id="48" creationId="{D028DA1F-142F-FD15-72CF-8991B02F781B}"/>
          </ac:spMkLst>
        </pc:spChg>
        <pc:spChg chg="mod">
          <ac:chgData name="Richard Landau" userId="4f81ebb1-ad07-40b3-915b-1d472611465e" providerId="ADAL" clId="{1C69964E-9A8F-4133-B183-84F623650FD6}" dt="2024-01-11T22:11:35.353" v="685" actId="207"/>
          <ac:spMkLst>
            <pc:docMk/>
            <pc:sldMk cId="1048694939" sldId="1836"/>
            <ac:spMk id="49" creationId="{0A563CCC-F182-D7AC-3041-F048ED847E22}"/>
          </ac:spMkLst>
        </pc:spChg>
        <pc:grpChg chg="add mod">
          <ac:chgData name="Richard Landau" userId="4f81ebb1-ad07-40b3-915b-1d472611465e" providerId="ADAL" clId="{1C69964E-9A8F-4133-B183-84F623650FD6}" dt="2024-01-11T22:11:47.495" v="707" actId="1076"/>
          <ac:grpSpMkLst>
            <pc:docMk/>
            <pc:sldMk cId="1048694939" sldId="1836"/>
            <ac:grpSpMk id="3" creationId="{FC4BFEB8-473A-7B09-CE7C-730521CF9202}"/>
          </ac:grpSpMkLst>
        </pc:grpChg>
        <pc:grpChg chg="add del mod">
          <ac:chgData name="Richard Landau" userId="4f81ebb1-ad07-40b3-915b-1d472611465e" providerId="ADAL" clId="{1C69964E-9A8F-4133-B183-84F623650FD6}" dt="2024-01-11T22:12:53.955" v="762" actId="478"/>
          <ac:grpSpMkLst>
            <pc:docMk/>
            <pc:sldMk cId="1048694939" sldId="1836"/>
            <ac:grpSpMk id="7" creationId="{7E46C963-0027-C981-F169-E303F474F877}"/>
          </ac:grpSpMkLst>
        </pc:grpChg>
        <pc:grpChg chg="mod">
          <ac:chgData name="Richard Landau" userId="4f81ebb1-ad07-40b3-915b-1d472611465e" providerId="ADAL" clId="{1C69964E-9A8F-4133-B183-84F623650FD6}" dt="2024-01-11T22:12:21.632" v="752" actId="1037"/>
          <ac:grpSpMkLst>
            <pc:docMk/>
            <pc:sldMk cId="1048694939" sldId="1836"/>
            <ac:grpSpMk id="23" creationId="{377D7E36-BF05-B2FA-9AFD-532BF4782AC7}"/>
          </ac:grpSpMkLst>
        </pc:grpChg>
        <pc:grpChg chg="mod">
          <ac:chgData name="Richard Landau" userId="4f81ebb1-ad07-40b3-915b-1d472611465e" providerId="ADAL" clId="{1C69964E-9A8F-4133-B183-84F623650FD6}" dt="2024-01-11T22:10:22.672" v="656" actId="1076"/>
          <ac:grpSpMkLst>
            <pc:docMk/>
            <pc:sldMk cId="1048694939" sldId="1836"/>
            <ac:grpSpMk id="26" creationId="{6269B98A-C3EF-6740-C85C-F97E5F56AD51}"/>
          </ac:grpSpMkLst>
        </pc:grpChg>
        <pc:grpChg chg="mod">
          <ac:chgData name="Richard Landau" userId="4f81ebb1-ad07-40b3-915b-1d472611465e" providerId="ADAL" clId="{1C69964E-9A8F-4133-B183-84F623650FD6}" dt="2024-01-11T22:11:38.154" v="703" actId="1037"/>
          <ac:grpSpMkLst>
            <pc:docMk/>
            <pc:sldMk cId="1048694939" sldId="1836"/>
            <ac:grpSpMk id="38" creationId="{426503B1-7144-3B4E-62C0-6EDC440B6FC4}"/>
          </ac:grpSpMkLst>
        </pc:grpChg>
        <pc:grpChg chg="mod">
          <ac:chgData name="Richard Landau" userId="4f81ebb1-ad07-40b3-915b-1d472611465e" providerId="ADAL" clId="{1C69964E-9A8F-4133-B183-84F623650FD6}" dt="2024-01-11T22:11:38.154" v="703" actId="1037"/>
          <ac:grpSpMkLst>
            <pc:docMk/>
            <pc:sldMk cId="1048694939" sldId="1836"/>
            <ac:grpSpMk id="41" creationId="{4E52C4C4-1E36-D683-F4E5-E9E3BC9FF528}"/>
          </ac:grpSpMkLst>
        </pc:grpChg>
        <pc:grpChg chg="mod">
          <ac:chgData name="Richard Landau" userId="4f81ebb1-ad07-40b3-915b-1d472611465e" providerId="ADAL" clId="{1C69964E-9A8F-4133-B183-84F623650FD6}" dt="2024-01-11T22:11:38.154" v="703" actId="1037"/>
          <ac:grpSpMkLst>
            <pc:docMk/>
            <pc:sldMk cId="1048694939" sldId="1836"/>
            <ac:grpSpMk id="44" creationId="{5C5A6209-EC43-7B0A-31FF-B79CA04D2630}"/>
          </ac:grpSpMkLst>
        </pc:grpChg>
        <pc:grpChg chg="mod">
          <ac:chgData name="Richard Landau" userId="4f81ebb1-ad07-40b3-915b-1d472611465e" providerId="ADAL" clId="{1C69964E-9A8F-4133-B183-84F623650FD6}" dt="2024-01-11T22:11:38.154" v="703" actId="1037"/>
          <ac:grpSpMkLst>
            <pc:docMk/>
            <pc:sldMk cId="1048694939" sldId="1836"/>
            <ac:grpSpMk id="47" creationId="{2F1A46DD-5A6F-3343-3CA3-CE98CF25A986}"/>
          </ac:grpSpMkLst>
        </pc:grpChg>
      </pc:sldChg>
      <pc:sldChg chg="addSp delSp modSp mod">
        <pc:chgData name="Richard Landau" userId="4f81ebb1-ad07-40b3-915b-1d472611465e" providerId="ADAL" clId="{1C69964E-9A8F-4133-B183-84F623650FD6}" dt="2024-01-12T14:39:55.003" v="1884" actId="20577"/>
        <pc:sldMkLst>
          <pc:docMk/>
          <pc:sldMk cId="4169874029" sldId="1837"/>
        </pc:sldMkLst>
        <pc:spChg chg="mod">
          <ac:chgData name="Richard Landau" userId="4f81ebb1-ad07-40b3-915b-1d472611465e" providerId="ADAL" clId="{1C69964E-9A8F-4133-B183-84F623650FD6}" dt="2024-01-12T14:39:55.003" v="1884" actId="20577"/>
          <ac:spMkLst>
            <pc:docMk/>
            <pc:sldMk cId="4169874029" sldId="1837"/>
            <ac:spMk id="6" creationId="{B13A47EE-CBB1-ED55-0F55-E7B944FA212A}"/>
          </ac:spMkLst>
        </pc:spChg>
        <pc:spChg chg="mod">
          <ac:chgData name="Richard Landau" userId="4f81ebb1-ad07-40b3-915b-1d472611465e" providerId="ADAL" clId="{1C69964E-9A8F-4133-B183-84F623650FD6}" dt="2024-01-11T22:08:45.888" v="655" actId="14100"/>
          <ac:spMkLst>
            <pc:docMk/>
            <pc:sldMk cId="4169874029" sldId="1837"/>
            <ac:spMk id="8" creationId="{6F0C3F16-1851-5F6A-56BD-BED71E10AB3F}"/>
          </ac:spMkLst>
        </pc:spChg>
        <pc:spChg chg="mod">
          <ac:chgData name="Richard Landau" userId="4f81ebb1-ad07-40b3-915b-1d472611465e" providerId="ADAL" clId="{1C69964E-9A8F-4133-B183-84F623650FD6}" dt="2024-01-11T22:13:47.017" v="773"/>
          <ac:spMkLst>
            <pc:docMk/>
            <pc:sldMk cId="4169874029" sldId="1837"/>
            <ac:spMk id="10" creationId="{9AE85F47-7F96-1B38-7A81-D6D1971FD787}"/>
          </ac:spMkLst>
        </pc:spChg>
        <pc:spChg chg="mod">
          <ac:chgData name="Richard Landau" userId="4f81ebb1-ad07-40b3-915b-1d472611465e" providerId="ADAL" clId="{1C69964E-9A8F-4133-B183-84F623650FD6}" dt="2024-01-11T22:13:47.017" v="773"/>
          <ac:spMkLst>
            <pc:docMk/>
            <pc:sldMk cId="4169874029" sldId="1837"/>
            <ac:spMk id="14" creationId="{FF4D80AD-375D-2FC5-4155-5B3F462DB9DD}"/>
          </ac:spMkLst>
        </pc:spChg>
        <pc:spChg chg="add mod">
          <ac:chgData name="Richard Landau" userId="4f81ebb1-ad07-40b3-915b-1d472611465e" providerId="ADAL" clId="{1C69964E-9A8F-4133-B183-84F623650FD6}" dt="2024-01-11T22:14:03.527" v="785" actId="14100"/>
          <ac:spMkLst>
            <pc:docMk/>
            <pc:sldMk cId="4169874029" sldId="1837"/>
            <ac:spMk id="15" creationId="{1F785DD0-84E3-2F9D-E1FA-4F3CE696FBC6}"/>
          </ac:spMkLst>
        </pc:spChg>
        <pc:spChg chg="add mod">
          <ac:chgData name="Richard Landau" userId="4f81ebb1-ad07-40b3-915b-1d472611465e" providerId="ADAL" clId="{1C69964E-9A8F-4133-B183-84F623650FD6}" dt="2024-01-11T22:14:00.206" v="784" actId="14100"/>
          <ac:spMkLst>
            <pc:docMk/>
            <pc:sldMk cId="4169874029" sldId="1837"/>
            <ac:spMk id="16" creationId="{F62A6B6F-8A73-05EF-8BC6-0750CD0824B2}"/>
          </ac:spMkLst>
        </pc:spChg>
        <pc:spChg chg="mod">
          <ac:chgData name="Richard Landau" userId="4f81ebb1-ad07-40b3-915b-1d472611465e" providerId="ADAL" clId="{1C69964E-9A8F-4133-B183-84F623650FD6}" dt="2024-01-11T22:14:40.784" v="792" actId="207"/>
          <ac:spMkLst>
            <pc:docMk/>
            <pc:sldMk cId="4169874029" sldId="1837"/>
            <ac:spMk id="39" creationId="{5520F22B-4F57-AF26-54D9-03C444EFB225}"/>
          </ac:spMkLst>
        </pc:spChg>
        <pc:spChg chg="mod">
          <ac:chgData name="Richard Landau" userId="4f81ebb1-ad07-40b3-915b-1d472611465e" providerId="ADAL" clId="{1C69964E-9A8F-4133-B183-84F623650FD6}" dt="2024-01-11T22:14:40.784" v="792" actId="207"/>
          <ac:spMkLst>
            <pc:docMk/>
            <pc:sldMk cId="4169874029" sldId="1837"/>
            <ac:spMk id="40" creationId="{B8D4AF45-07D7-DCF2-22FE-CD35E9155415}"/>
          </ac:spMkLst>
        </pc:spChg>
        <pc:spChg chg="mod">
          <ac:chgData name="Richard Landau" userId="4f81ebb1-ad07-40b3-915b-1d472611465e" providerId="ADAL" clId="{1C69964E-9A8F-4133-B183-84F623650FD6}" dt="2024-01-11T22:14:40.784" v="792" actId="207"/>
          <ac:spMkLst>
            <pc:docMk/>
            <pc:sldMk cId="4169874029" sldId="1837"/>
            <ac:spMk id="42" creationId="{992CC9FA-504F-3491-2312-009458D87003}"/>
          </ac:spMkLst>
        </pc:spChg>
        <pc:spChg chg="mod">
          <ac:chgData name="Richard Landau" userId="4f81ebb1-ad07-40b3-915b-1d472611465e" providerId="ADAL" clId="{1C69964E-9A8F-4133-B183-84F623650FD6}" dt="2024-01-11T22:14:40.784" v="792" actId="207"/>
          <ac:spMkLst>
            <pc:docMk/>
            <pc:sldMk cId="4169874029" sldId="1837"/>
            <ac:spMk id="43" creationId="{8051C0EB-A287-5494-533E-D7414BE367A9}"/>
          </ac:spMkLst>
        </pc:spChg>
        <pc:spChg chg="mod">
          <ac:chgData name="Richard Landau" userId="4f81ebb1-ad07-40b3-915b-1d472611465e" providerId="ADAL" clId="{1C69964E-9A8F-4133-B183-84F623650FD6}" dt="2024-01-11T22:14:40.784" v="792" actId="207"/>
          <ac:spMkLst>
            <pc:docMk/>
            <pc:sldMk cId="4169874029" sldId="1837"/>
            <ac:spMk id="45" creationId="{0BE53AB1-FFA8-15B7-EC84-D6403DBE0E3E}"/>
          </ac:spMkLst>
        </pc:spChg>
        <pc:spChg chg="mod">
          <ac:chgData name="Richard Landau" userId="4f81ebb1-ad07-40b3-915b-1d472611465e" providerId="ADAL" clId="{1C69964E-9A8F-4133-B183-84F623650FD6}" dt="2024-01-11T22:14:40.784" v="792" actId="207"/>
          <ac:spMkLst>
            <pc:docMk/>
            <pc:sldMk cId="4169874029" sldId="1837"/>
            <ac:spMk id="46" creationId="{0C01A1AF-A6C2-0189-C1F3-B182B39476C7}"/>
          </ac:spMkLst>
        </pc:spChg>
        <pc:spChg chg="mod">
          <ac:chgData name="Richard Landau" userId="4f81ebb1-ad07-40b3-915b-1d472611465e" providerId="ADAL" clId="{1C69964E-9A8F-4133-B183-84F623650FD6}" dt="2024-01-11T22:14:40.784" v="792" actId="207"/>
          <ac:spMkLst>
            <pc:docMk/>
            <pc:sldMk cId="4169874029" sldId="1837"/>
            <ac:spMk id="48" creationId="{D028DA1F-142F-FD15-72CF-8991B02F781B}"/>
          </ac:spMkLst>
        </pc:spChg>
        <pc:spChg chg="mod">
          <ac:chgData name="Richard Landau" userId="4f81ebb1-ad07-40b3-915b-1d472611465e" providerId="ADAL" clId="{1C69964E-9A8F-4133-B183-84F623650FD6}" dt="2024-01-11T22:14:40.784" v="792" actId="207"/>
          <ac:spMkLst>
            <pc:docMk/>
            <pc:sldMk cId="4169874029" sldId="1837"/>
            <ac:spMk id="49" creationId="{0A563CCC-F182-D7AC-3041-F048ED847E22}"/>
          </ac:spMkLst>
        </pc:spChg>
        <pc:grpChg chg="add mod">
          <ac:chgData name="Richard Landau" userId="4f81ebb1-ad07-40b3-915b-1d472611465e" providerId="ADAL" clId="{1C69964E-9A8F-4133-B183-84F623650FD6}" dt="2024-01-11T22:14:05.888" v="786" actId="14100"/>
          <ac:grpSpMkLst>
            <pc:docMk/>
            <pc:sldMk cId="4169874029" sldId="1837"/>
            <ac:grpSpMk id="9" creationId="{8E580C4E-E977-673E-B45D-8087533AEBB8}"/>
          </ac:grpSpMkLst>
        </pc:grpChg>
        <pc:grpChg chg="mod">
          <ac:chgData name="Richard Landau" userId="4f81ebb1-ad07-40b3-915b-1d472611465e" providerId="ADAL" clId="{1C69964E-9A8F-4133-B183-84F623650FD6}" dt="2024-01-11T22:14:54.910" v="794" actId="1076"/>
          <ac:grpSpMkLst>
            <pc:docMk/>
            <pc:sldMk cId="4169874029" sldId="1837"/>
            <ac:grpSpMk id="26" creationId="{6269B98A-C3EF-6740-C85C-F97E5F56AD51}"/>
          </ac:grpSpMkLst>
        </pc:grpChg>
        <pc:grpChg chg="mod">
          <ac:chgData name="Richard Landau" userId="4f81ebb1-ad07-40b3-915b-1d472611465e" providerId="ADAL" clId="{1C69964E-9A8F-4133-B183-84F623650FD6}" dt="2024-01-11T22:14:59.436" v="824" actId="1037"/>
          <ac:grpSpMkLst>
            <pc:docMk/>
            <pc:sldMk cId="4169874029" sldId="1837"/>
            <ac:grpSpMk id="38" creationId="{426503B1-7144-3B4E-62C0-6EDC440B6FC4}"/>
          </ac:grpSpMkLst>
        </pc:grpChg>
        <pc:grpChg chg="mod">
          <ac:chgData name="Richard Landau" userId="4f81ebb1-ad07-40b3-915b-1d472611465e" providerId="ADAL" clId="{1C69964E-9A8F-4133-B183-84F623650FD6}" dt="2024-01-11T22:14:59.436" v="824" actId="1037"/>
          <ac:grpSpMkLst>
            <pc:docMk/>
            <pc:sldMk cId="4169874029" sldId="1837"/>
            <ac:grpSpMk id="41" creationId="{4E52C4C4-1E36-D683-F4E5-E9E3BC9FF528}"/>
          </ac:grpSpMkLst>
        </pc:grpChg>
        <pc:grpChg chg="mod">
          <ac:chgData name="Richard Landau" userId="4f81ebb1-ad07-40b3-915b-1d472611465e" providerId="ADAL" clId="{1C69964E-9A8F-4133-B183-84F623650FD6}" dt="2024-01-11T22:14:59.436" v="824" actId="1037"/>
          <ac:grpSpMkLst>
            <pc:docMk/>
            <pc:sldMk cId="4169874029" sldId="1837"/>
            <ac:grpSpMk id="44" creationId="{5C5A6209-EC43-7B0A-31FF-B79CA04D2630}"/>
          </ac:grpSpMkLst>
        </pc:grpChg>
        <pc:grpChg chg="mod">
          <ac:chgData name="Richard Landau" userId="4f81ebb1-ad07-40b3-915b-1d472611465e" providerId="ADAL" clId="{1C69964E-9A8F-4133-B183-84F623650FD6}" dt="2024-01-11T22:14:59.436" v="824" actId="1037"/>
          <ac:grpSpMkLst>
            <pc:docMk/>
            <pc:sldMk cId="4169874029" sldId="1837"/>
            <ac:grpSpMk id="47" creationId="{2F1A46DD-5A6F-3343-3CA3-CE98CF25A986}"/>
          </ac:grpSpMkLst>
        </pc:grpChg>
        <pc:grpChg chg="del">
          <ac:chgData name="Richard Landau" userId="4f81ebb1-ad07-40b3-915b-1d472611465e" providerId="ADAL" clId="{1C69964E-9A8F-4133-B183-84F623650FD6}" dt="2024-01-12T14:39:51.918" v="1883" actId="478"/>
          <ac:grpSpMkLst>
            <pc:docMk/>
            <pc:sldMk cId="4169874029" sldId="1837"/>
            <ac:grpSpMk id="101" creationId="{1272D227-CDE0-6F51-7CD9-E918B5E009A3}"/>
          </ac:grpSpMkLst>
        </pc:grpChg>
      </pc:sldChg>
      <pc:sldChg chg="addSp modSp mod">
        <pc:chgData name="Richard Landau" userId="4f81ebb1-ad07-40b3-915b-1d472611465e" providerId="ADAL" clId="{1C69964E-9A8F-4133-B183-84F623650FD6}" dt="2024-01-12T20:24:43.897" v="2136" actId="20577"/>
        <pc:sldMkLst>
          <pc:docMk/>
          <pc:sldMk cId="4114189422" sldId="1839"/>
        </pc:sldMkLst>
        <pc:spChg chg="mod">
          <ac:chgData name="Richard Landau" userId="4f81ebb1-ad07-40b3-915b-1d472611465e" providerId="ADAL" clId="{1C69964E-9A8F-4133-B183-84F623650FD6}" dt="2024-01-12T20:24:43.897" v="2136" actId="20577"/>
          <ac:spMkLst>
            <pc:docMk/>
            <pc:sldMk cId="4114189422" sldId="1839"/>
            <ac:spMk id="3" creationId="{8A4438FA-BDD4-CB6B-2955-428629CCBFE3}"/>
          </ac:spMkLst>
        </pc:spChg>
        <pc:spChg chg="add mod">
          <ac:chgData name="Richard Landau" userId="4f81ebb1-ad07-40b3-915b-1d472611465e" providerId="ADAL" clId="{1C69964E-9A8F-4133-B183-84F623650FD6}" dt="2024-01-12T14:05:51.381" v="1165" actId="108"/>
          <ac:spMkLst>
            <pc:docMk/>
            <pc:sldMk cId="4114189422" sldId="1839"/>
            <ac:spMk id="6" creationId="{DDC81A2B-6091-E2E7-1FD6-C930DC251142}"/>
          </ac:spMkLst>
        </pc:spChg>
      </pc:sldChg>
      <pc:sldChg chg="modSp mod">
        <pc:chgData name="Richard Landau" userId="4f81ebb1-ad07-40b3-915b-1d472611465e" providerId="ADAL" clId="{1C69964E-9A8F-4133-B183-84F623650FD6}" dt="2024-01-12T14:06:48.189" v="1195" actId="20577"/>
        <pc:sldMkLst>
          <pc:docMk/>
          <pc:sldMk cId="1833862028" sldId="1841"/>
        </pc:sldMkLst>
        <pc:spChg chg="mod">
          <ac:chgData name="Richard Landau" userId="4f81ebb1-ad07-40b3-915b-1d472611465e" providerId="ADAL" clId="{1C69964E-9A8F-4133-B183-84F623650FD6}" dt="2024-01-12T14:06:48.189" v="1195" actId="20577"/>
          <ac:spMkLst>
            <pc:docMk/>
            <pc:sldMk cId="1833862028" sldId="1841"/>
            <ac:spMk id="3" creationId="{E8E1800D-15D7-5BC5-1E07-E39CEBF4BAA9}"/>
          </ac:spMkLst>
        </pc:spChg>
      </pc:sldChg>
      <pc:sldChg chg="add">
        <pc:chgData name="Richard Landau" userId="4f81ebb1-ad07-40b3-915b-1d472611465e" providerId="ADAL" clId="{1C69964E-9A8F-4133-B183-84F623650FD6}" dt="2024-01-12T14:07:43.025" v="1198"/>
        <pc:sldMkLst>
          <pc:docMk/>
          <pc:sldMk cId="1218392671" sldId="1842"/>
        </pc:sldMkLst>
      </pc:sldChg>
      <pc:sldChg chg="addSp modSp add mod">
        <pc:chgData name="Richard Landau" userId="4f81ebb1-ad07-40b3-915b-1d472611465e" providerId="ADAL" clId="{1C69964E-9A8F-4133-B183-84F623650FD6}" dt="2024-01-12T14:08:33.050" v="1205"/>
        <pc:sldMkLst>
          <pc:docMk/>
          <pc:sldMk cId="3705495172" sldId="1843"/>
        </pc:sldMkLst>
        <pc:spChg chg="add mod">
          <ac:chgData name="Richard Landau" userId="4f81ebb1-ad07-40b3-915b-1d472611465e" providerId="ADAL" clId="{1C69964E-9A8F-4133-B183-84F623650FD6}" dt="2024-01-12T14:08:33.050" v="1205"/>
          <ac:spMkLst>
            <pc:docMk/>
            <pc:sldMk cId="3705495172" sldId="1843"/>
            <ac:spMk id="3" creationId="{85CD4FB2-7430-4BEC-DE25-A953D6CC6A38}"/>
          </ac:spMkLst>
        </pc:spChg>
        <pc:spChg chg="mod">
          <ac:chgData name="Richard Landau" userId="4f81ebb1-ad07-40b3-915b-1d472611465e" providerId="ADAL" clId="{1C69964E-9A8F-4133-B183-84F623650FD6}" dt="2024-01-12T14:05:44.224" v="1164" actId="20577"/>
          <ac:spMkLst>
            <pc:docMk/>
            <pc:sldMk cId="3705495172" sldId="1843"/>
            <ac:spMk id="14" creationId="{E2121830-1E19-F211-D0D6-98E4A1CA574D}"/>
          </ac:spMkLst>
        </pc:spChg>
        <pc:spChg chg="mod">
          <ac:chgData name="Richard Landau" userId="4f81ebb1-ad07-40b3-915b-1d472611465e" providerId="ADAL" clId="{1C69964E-9A8F-4133-B183-84F623650FD6}" dt="2024-01-12T14:05:04.329" v="1155" actId="20577"/>
          <ac:spMkLst>
            <pc:docMk/>
            <pc:sldMk cId="3705495172" sldId="1843"/>
            <ac:spMk id="16" creationId="{DA72B836-F5BF-7452-7A66-5CB6A3297767}"/>
          </ac:spMkLst>
        </pc:spChg>
      </pc:sldChg>
      <pc:sldChg chg="add del">
        <pc:chgData name="Richard Landau" userId="4f81ebb1-ad07-40b3-915b-1d472611465e" providerId="ADAL" clId="{1C69964E-9A8F-4133-B183-84F623650FD6}" dt="2024-01-12T14:07:39.401" v="1197"/>
        <pc:sldMkLst>
          <pc:docMk/>
          <pc:sldMk cId="3669694951" sldId="1844"/>
        </pc:sldMkLst>
      </pc:sldChg>
    </pc:docChg>
  </pc:docChgLst>
  <pc:docChgLst>
    <pc:chgData name="Landau, Richard D. (GSFC-5820)" userId="4f81ebb1-ad07-40b3-915b-1d472611465e" providerId="ADAL" clId="{671212CC-AEDA-4215-AA04-E3ABB8033C36}"/>
    <pc:docChg chg="undo custSel addSld modSld">
      <pc:chgData name="Landau, Richard D. (GSFC-5820)" userId="4f81ebb1-ad07-40b3-915b-1d472611465e" providerId="ADAL" clId="{671212CC-AEDA-4215-AA04-E3ABB8033C36}" dt="2024-01-09T15:18:33.789" v="1170" actId="15"/>
      <pc:docMkLst>
        <pc:docMk/>
      </pc:docMkLst>
      <pc:sldChg chg="modSp mod">
        <pc:chgData name="Landau, Richard D. (GSFC-5820)" userId="4f81ebb1-ad07-40b3-915b-1d472611465e" providerId="ADAL" clId="{671212CC-AEDA-4215-AA04-E3ABB8033C36}" dt="2024-01-04T13:51:41.738" v="149" actId="20577"/>
        <pc:sldMkLst>
          <pc:docMk/>
          <pc:sldMk cId="0" sldId="259"/>
        </pc:sldMkLst>
        <pc:spChg chg="mod">
          <ac:chgData name="Landau, Richard D. (GSFC-5820)" userId="4f81ebb1-ad07-40b3-915b-1d472611465e" providerId="ADAL" clId="{671212CC-AEDA-4215-AA04-E3ABB8033C36}" dt="2024-01-04T13:51:28.157" v="121" actId="404"/>
          <ac:spMkLst>
            <pc:docMk/>
            <pc:sldMk cId="0" sldId="259"/>
            <ac:spMk id="22587" creationId="{9CA79352-F8A2-42E6-9FD6-DB196E724BB7}"/>
          </ac:spMkLst>
        </pc:spChg>
        <pc:spChg chg="mod">
          <ac:chgData name="Landau, Richard D. (GSFC-5820)" userId="4f81ebb1-ad07-40b3-915b-1d472611465e" providerId="ADAL" clId="{671212CC-AEDA-4215-AA04-E3ABB8033C36}" dt="2024-01-04T13:51:41.738" v="149" actId="20577"/>
          <ac:spMkLst>
            <pc:docMk/>
            <pc:sldMk cId="0" sldId="259"/>
            <ac:spMk id="22588" creationId="{05691A40-B68D-4088-92DE-D358E85B3FEC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9T14:09:18.939" v="944" actId="20577"/>
        <pc:sldMkLst>
          <pc:docMk/>
          <pc:sldMk cId="2302940388" sldId="515"/>
        </pc:sldMkLst>
        <pc:spChg chg="mod">
          <ac:chgData name="Landau, Richard D. (GSFC-5820)" userId="4f81ebb1-ad07-40b3-915b-1d472611465e" providerId="ADAL" clId="{671212CC-AEDA-4215-AA04-E3ABB8033C36}" dt="2024-01-09T14:09:18.939" v="944" actId="20577"/>
          <ac:spMkLst>
            <pc:docMk/>
            <pc:sldMk cId="2302940388" sldId="515"/>
            <ac:spMk id="3" creationId="{0B2587F0-54C1-C53A-EFCA-CA9907AF6A36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4T14:05:24.472" v="175" actId="20577"/>
        <pc:sldMkLst>
          <pc:docMk/>
          <pc:sldMk cId="2558443940" sldId="517"/>
        </pc:sldMkLst>
        <pc:spChg chg="mod">
          <ac:chgData name="Landau, Richard D. (GSFC-5820)" userId="4f81ebb1-ad07-40b3-915b-1d472611465e" providerId="ADAL" clId="{671212CC-AEDA-4215-AA04-E3ABB8033C36}" dt="2024-01-04T14:05:24.472" v="175" actId="20577"/>
          <ac:spMkLst>
            <pc:docMk/>
            <pc:sldMk cId="2558443940" sldId="517"/>
            <ac:spMk id="2" creationId="{2ADDEE76-8CF3-0DDB-89EF-12B976B079EB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9T15:18:10.256" v="1162" actId="15"/>
        <pc:sldMkLst>
          <pc:docMk/>
          <pc:sldMk cId="716912552" sldId="518"/>
        </pc:sldMkLst>
        <pc:spChg chg="mod">
          <ac:chgData name="Landau, Richard D. (GSFC-5820)" userId="4f81ebb1-ad07-40b3-915b-1d472611465e" providerId="ADAL" clId="{671212CC-AEDA-4215-AA04-E3ABB8033C36}" dt="2024-01-04T14:05:17.920" v="165" actId="20577"/>
          <ac:spMkLst>
            <pc:docMk/>
            <pc:sldMk cId="716912552" sldId="518"/>
            <ac:spMk id="2" creationId="{87C91695-640C-8596-62D3-A067A500F76B}"/>
          </ac:spMkLst>
        </pc:spChg>
        <pc:spChg chg="mod">
          <ac:chgData name="Landau, Richard D. (GSFC-5820)" userId="4f81ebb1-ad07-40b3-915b-1d472611465e" providerId="ADAL" clId="{671212CC-AEDA-4215-AA04-E3ABB8033C36}" dt="2024-01-09T15:18:10.256" v="1162" actId="15"/>
          <ac:spMkLst>
            <pc:docMk/>
            <pc:sldMk cId="716912552" sldId="518"/>
            <ac:spMk id="3" creationId="{000A3F6A-1CF3-931C-B4A1-FA34777692AB}"/>
          </ac:spMkLst>
        </pc:spChg>
        <pc:grpChg chg="mod">
          <ac:chgData name="Landau, Richard D. (GSFC-5820)" userId="4f81ebb1-ad07-40b3-915b-1d472611465e" providerId="ADAL" clId="{671212CC-AEDA-4215-AA04-E3ABB8033C36}" dt="2024-01-09T15:17:09.241" v="1127" actId="1076"/>
          <ac:grpSpMkLst>
            <pc:docMk/>
            <pc:sldMk cId="716912552" sldId="518"/>
            <ac:grpSpMk id="20" creationId="{321D8F28-4F0D-BD35-EEE0-49FD7700BBE4}"/>
          </ac:grpSpMkLst>
        </pc:grpChg>
        <pc:grpChg chg="mod">
          <ac:chgData name="Landau, Richard D. (GSFC-5820)" userId="4f81ebb1-ad07-40b3-915b-1d472611465e" providerId="ADAL" clId="{671212CC-AEDA-4215-AA04-E3ABB8033C36}" dt="2024-01-09T15:17:10.971" v="1128" actId="1076"/>
          <ac:grpSpMkLst>
            <pc:docMk/>
            <pc:sldMk cId="716912552" sldId="518"/>
            <ac:grpSpMk id="21" creationId="{7A50E8CD-69CA-F4B5-60AE-6B596429467F}"/>
          </ac:grpSpMkLst>
        </pc:grpChg>
      </pc:sldChg>
      <pc:sldChg chg="modSp mod">
        <pc:chgData name="Landau, Richard D. (GSFC-5820)" userId="4f81ebb1-ad07-40b3-915b-1d472611465e" providerId="ADAL" clId="{671212CC-AEDA-4215-AA04-E3ABB8033C36}" dt="2024-01-04T14:05:21.253" v="170" actId="20577"/>
        <pc:sldMkLst>
          <pc:docMk/>
          <pc:sldMk cId="2609073522" sldId="519"/>
        </pc:sldMkLst>
        <pc:spChg chg="mod">
          <ac:chgData name="Landau, Richard D. (GSFC-5820)" userId="4f81ebb1-ad07-40b3-915b-1d472611465e" providerId="ADAL" clId="{671212CC-AEDA-4215-AA04-E3ABB8033C36}" dt="2024-01-04T14:05:21.253" v="170" actId="20577"/>
          <ac:spMkLst>
            <pc:docMk/>
            <pc:sldMk cId="2609073522" sldId="519"/>
            <ac:spMk id="2" creationId="{2771D41F-EBF2-AFD4-0905-5EA811314902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9T15:16:25.979" v="1118" actId="1076"/>
        <pc:sldMkLst>
          <pc:docMk/>
          <pc:sldMk cId="1774177755" sldId="521"/>
        </pc:sldMkLst>
        <pc:spChg chg="mod">
          <ac:chgData name="Landau, Richard D. (GSFC-5820)" userId="4f81ebb1-ad07-40b3-915b-1d472611465e" providerId="ADAL" clId="{671212CC-AEDA-4215-AA04-E3ABB8033C36}" dt="2024-01-05T16:33:58.921" v="343" actId="20577"/>
          <ac:spMkLst>
            <pc:docMk/>
            <pc:sldMk cId="1774177755" sldId="521"/>
            <ac:spMk id="2" creationId="{B13504CB-C306-17DB-83FD-ABDBA6E9564C}"/>
          </ac:spMkLst>
        </pc:spChg>
        <pc:spChg chg="mod">
          <ac:chgData name="Landau, Richard D. (GSFC-5820)" userId="4f81ebb1-ad07-40b3-915b-1d472611465e" providerId="ADAL" clId="{671212CC-AEDA-4215-AA04-E3ABB8033C36}" dt="2024-01-09T15:16:08.329" v="1112" actId="20577"/>
          <ac:spMkLst>
            <pc:docMk/>
            <pc:sldMk cId="1774177755" sldId="521"/>
            <ac:spMk id="3" creationId="{C65A33D7-6CA3-3085-E2CD-D16000F63558}"/>
          </ac:spMkLst>
        </pc:spChg>
        <pc:spChg chg="mod">
          <ac:chgData name="Landau, Richard D. (GSFC-5820)" userId="4f81ebb1-ad07-40b3-915b-1d472611465e" providerId="ADAL" clId="{671212CC-AEDA-4215-AA04-E3ABB8033C36}" dt="2024-01-09T15:16:15.534" v="1114" actId="1076"/>
          <ac:spMkLst>
            <pc:docMk/>
            <pc:sldMk cId="1774177755" sldId="521"/>
            <ac:spMk id="25" creationId="{772200D8-ACD6-21E2-A75E-F63C170325E6}"/>
          </ac:spMkLst>
        </pc:spChg>
        <pc:grpChg chg="mod">
          <ac:chgData name="Landau, Richard D. (GSFC-5820)" userId="4f81ebb1-ad07-40b3-915b-1d472611465e" providerId="ADAL" clId="{671212CC-AEDA-4215-AA04-E3ABB8033C36}" dt="2024-01-09T15:16:25.979" v="1118" actId="1076"/>
          <ac:grpSpMkLst>
            <pc:docMk/>
            <pc:sldMk cId="1774177755" sldId="521"/>
            <ac:grpSpMk id="8" creationId="{3AC7CEFF-A4B0-B638-C156-8CF0DA3D500E}"/>
          </ac:grpSpMkLst>
        </pc:grpChg>
        <pc:grpChg chg="mod">
          <ac:chgData name="Landau, Richard D. (GSFC-5820)" userId="4f81ebb1-ad07-40b3-915b-1d472611465e" providerId="ADAL" clId="{671212CC-AEDA-4215-AA04-E3ABB8033C36}" dt="2024-01-09T15:16:23.786" v="1117" actId="1076"/>
          <ac:grpSpMkLst>
            <pc:docMk/>
            <pc:sldMk cId="1774177755" sldId="521"/>
            <ac:grpSpMk id="13" creationId="{3AAB2A18-F757-AC98-7BBD-701671F48C7A}"/>
          </ac:grpSpMkLst>
        </pc:grpChg>
        <pc:grpChg chg="mod">
          <ac:chgData name="Landau, Richard D. (GSFC-5820)" userId="4f81ebb1-ad07-40b3-915b-1d472611465e" providerId="ADAL" clId="{671212CC-AEDA-4215-AA04-E3ABB8033C36}" dt="2024-01-09T15:16:21.624" v="1116" actId="1076"/>
          <ac:grpSpMkLst>
            <pc:docMk/>
            <pc:sldMk cId="1774177755" sldId="521"/>
            <ac:grpSpMk id="18" creationId="{A6E2722C-C129-4B18-9B90-157222E65266}"/>
          </ac:grpSpMkLst>
        </pc:grpChg>
        <pc:grpChg chg="mod">
          <ac:chgData name="Landau, Richard D. (GSFC-5820)" userId="4f81ebb1-ad07-40b3-915b-1d472611465e" providerId="ADAL" clId="{671212CC-AEDA-4215-AA04-E3ABB8033C36}" dt="2024-01-09T15:16:17.994" v="1115" actId="1076"/>
          <ac:grpSpMkLst>
            <pc:docMk/>
            <pc:sldMk cId="1774177755" sldId="521"/>
            <ac:grpSpMk id="24" creationId="{D7BF909C-837E-68C0-083F-AB7A521022F6}"/>
          </ac:grpSpMkLst>
        </pc:grpChg>
      </pc:sldChg>
      <pc:sldChg chg="modSp mod">
        <pc:chgData name="Landau, Richard D. (GSFC-5820)" userId="4f81ebb1-ad07-40b3-915b-1d472611465e" providerId="ADAL" clId="{671212CC-AEDA-4215-AA04-E3ABB8033C36}" dt="2024-01-09T15:17:32.730" v="1152" actId="20577"/>
        <pc:sldMkLst>
          <pc:docMk/>
          <pc:sldMk cId="2545885246" sldId="522"/>
        </pc:sldMkLst>
        <pc:spChg chg="mod">
          <ac:chgData name="Landau, Richard D. (GSFC-5820)" userId="4f81ebb1-ad07-40b3-915b-1d472611465e" providerId="ADAL" clId="{671212CC-AEDA-4215-AA04-E3ABB8033C36}" dt="2024-01-05T16:33:54.893" v="338" actId="20577"/>
          <ac:spMkLst>
            <pc:docMk/>
            <pc:sldMk cId="2545885246" sldId="522"/>
            <ac:spMk id="2" creationId="{39E86B83-2BFB-76B2-5AE1-D6BA0AE37E7E}"/>
          </ac:spMkLst>
        </pc:spChg>
        <pc:spChg chg="mod">
          <ac:chgData name="Landau, Richard D. (GSFC-5820)" userId="4f81ebb1-ad07-40b3-915b-1d472611465e" providerId="ADAL" clId="{671212CC-AEDA-4215-AA04-E3ABB8033C36}" dt="2024-01-09T15:17:32.730" v="1152" actId="20577"/>
          <ac:spMkLst>
            <pc:docMk/>
            <pc:sldMk cId="2545885246" sldId="522"/>
            <ac:spMk id="3" creationId="{DC221904-6BA3-EA6F-75FE-849EBD266761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9T13:42:12.343" v="361" actId="20577"/>
        <pc:sldMkLst>
          <pc:docMk/>
          <pc:sldMk cId="652382228" sldId="523"/>
        </pc:sldMkLst>
        <pc:spChg chg="mod">
          <ac:chgData name="Landau, Richard D. (GSFC-5820)" userId="4f81ebb1-ad07-40b3-915b-1d472611465e" providerId="ADAL" clId="{671212CC-AEDA-4215-AA04-E3ABB8033C36}" dt="2024-01-09T13:42:12.343" v="361" actId="20577"/>
          <ac:spMkLst>
            <pc:docMk/>
            <pc:sldMk cId="652382228" sldId="523"/>
            <ac:spMk id="77" creationId="{EC1C1882-3B5C-FFC1-C9E2-0F8D3F8CD911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4T14:27:08.634" v="178" actId="20577"/>
        <pc:sldMkLst>
          <pc:docMk/>
          <pc:sldMk cId="2637311668" sldId="525"/>
        </pc:sldMkLst>
        <pc:spChg chg="mod">
          <ac:chgData name="Landau, Richard D. (GSFC-5820)" userId="4f81ebb1-ad07-40b3-915b-1d472611465e" providerId="ADAL" clId="{671212CC-AEDA-4215-AA04-E3ABB8033C36}" dt="2024-01-04T14:27:08.634" v="178" actId="20577"/>
          <ac:spMkLst>
            <pc:docMk/>
            <pc:sldMk cId="2637311668" sldId="525"/>
            <ac:spMk id="3" creationId="{7B692F99-0D1E-6F9C-96F1-4BFB6EDD5226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5T16:33:48.904" v="328" actId="20577"/>
        <pc:sldMkLst>
          <pc:docMk/>
          <pc:sldMk cId="2638206583" sldId="527"/>
        </pc:sldMkLst>
        <pc:spChg chg="mod">
          <ac:chgData name="Landau, Richard D. (GSFC-5820)" userId="4f81ebb1-ad07-40b3-915b-1d472611465e" providerId="ADAL" clId="{671212CC-AEDA-4215-AA04-E3ABB8033C36}" dt="2024-01-05T16:33:48.904" v="328" actId="20577"/>
          <ac:spMkLst>
            <pc:docMk/>
            <pc:sldMk cId="2638206583" sldId="527"/>
            <ac:spMk id="2" creationId="{9E9BD4BA-61A1-1AE0-8528-8BD6F1DC520A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5T16:33:51.946" v="333" actId="20577"/>
        <pc:sldMkLst>
          <pc:docMk/>
          <pc:sldMk cId="420504682" sldId="528"/>
        </pc:sldMkLst>
        <pc:spChg chg="mod">
          <ac:chgData name="Landau, Richard D. (GSFC-5820)" userId="4f81ebb1-ad07-40b3-915b-1d472611465e" providerId="ADAL" clId="{671212CC-AEDA-4215-AA04-E3ABB8033C36}" dt="2024-01-05T16:33:51.946" v="333" actId="20577"/>
          <ac:spMkLst>
            <pc:docMk/>
            <pc:sldMk cId="420504682" sldId="528"/>
            <ac:spMk id="2" creationId="{6E434BBC-7BBA-8824-A0A9-31D0B1E78403}"/>
          </ac:spMkLst>
        </pc:spChg>
        <pc:spChg chg="mod">
          <ac:chgData name="Landau, Richard D. (GSFC-5820)" userId="4f81ebb1-ad07-40b3-915b-1d472611465e" providerId="ADAL" clId="{671212CC-AEDA-4215-AA04-E3ABB8033C36}" dt="2024-01-04T14:44:10.710" v="323" actId="207"/>
          <ac:spMkLst>
            <pc:docMk/>
            <pc:sldMk cId="420504682" sldId="528"/>
            <ac:spMk id="3" creationId="{C9413CAD-ED94-36CE-3F2D-E11C5969B214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9T15:16:55.972" v="1124" actId="20577"/>
        <pc:sldMkLst>
          <pc:docMk/>
          <pc:sldMk cId="4261120499" sldId="530"/>
        </pc:sldMkLst>
        <pc:spChg chg="mod">
          <ac:chgData name="Landau, Richard D. (GSFC-5820)" userId="4f81ebb1-ad07-40b3-915b-1d472611465e" providerId="ADAL" clId="{671212CC-AEDA-4215-AA04-E3ABB8033C36}" dt="2024-01-05T16:34:02.201" v="348" actId="20577"/>
          <ac:spMkLst>
            <pc:docMk/>
            <pc:sldMk cId="4261120499" sldId="530"/>
            <ac:spMk id="2" creationId="{B13504CB-C306-17DB-83FD-ABDBA6E9564C}"/>
          </ac:spMkLst>
        </pc:spChg>
        <pc:spChg chg="mod">
          <ac:chgData name="Landau, Richard D. (GSFC-5820)" userId="4f81ebb1-ad07-40b3-915b-1d472611465e" providerId="ADAL" clId="{671212CC-AEDA-4215-AA04-E3ABB8033C36}" dt="2024-01-09T15:16:55.972" v="1124" actId="20577"/>
          <ac:spMkLst>
            <pc:docMk/>
            <pc:sldMk cId="4261120499" sldId="530"/>
            <ac:spMk id="3" creationId="{C65A33D7-6CA3-3085-E2CD-D16000F63558}"/>
          </ac:spMkLst>
        </pc:spChg>
      </pc:sldChg>
      <pc:sldChg chg="delSp modSp add mod">
        <pc:chgData name="Landau, Richard D. (GSFC-5820)" userId="4f81ebb1-ad07-40b3-915b-1d472611465e" providerId="ADAL" clId="{671212CC-AEDA-4215-AA04-E3ABB8033C36}" dt="2024-01-04T13:54:05.932" v="152" actId="1076"/>
        <pc:sldMkLst>
          <pc:docMk/>
          <pc:sldMk cId="3502091986" sldId="1831"/>
        </pc:sldMkLst>
        <pc:spChg chg="mod">
          <ac:chgData name="Landau, Richard D. (GSFC-5820)" userId="4f81ebb1-ad07-40b3-915b-1d472611465e" providerId="ADAL" clId="{671212CC-AEDA-4215-AA04-E3ABB8033C36}" dt="2024-01-04T13:54:05.932" v="152" actId="1076"/>
          <ac:spMkLst>
            <pc:docMk/>
            <pc:sldMk cId="3502091986" sldId="1831"/>
            <ac:spMk id="10" creationId="{6994F99F-0C8C-5675-0910-51E4E3B11D03}"/>
          </ac:spMkLst>
        </pc:spChg>
        <pc:spChg chg="del">
          <ac:chgData name="Landau, Richard D. (GSFC-5820)" userId="4f81ebb1-ad07-40b3-915b-1d472611465e" providerId="ADAL" clId="{671212CC-AEDA-4215-AA04-E3ABB8033C36}" dt="2024-01-04T13:54:03.399" v="151" actId="478"/>
          <ac:spMkLst>
            <pc:docMk/>
            <pc:sldMk cId="3502091986" sldId="1831"/>
            <ac:spMk id="11" creationId="{7314BF38-6CB6-8ED7-6CE7-4048080FE648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9T14:10:07.052" v="1024" actId="404"/>
        <pc:sldMkLst>
          <pc:docMk/>
          <pc:sldMk cId="2755416526" sldId="1832"/>
        </pc:sldMkLst>
        <pc:spChg chg="mod">
          <ac:chgData name="Landau, Richard D. (GSFC-5820)" userId="4f81ebb1-ad07-40b3-915b-1d472611465e" providerId="ADAL" clId="{671212CC-AEDA-4215-AA04-E3ABB8033C36}" dt="2024-01-09T14:09:53.051" v="980" actId="404"/>
          <ac:spMkLst>
            <pc:docMk/>
            <pc:sldMk cId="2755416526" sldId="1832"/>
            <ac:spMk id="7" creationId="{93E25CF4-FA95-F0FD-6654-317BF952EA7F}"/>
          </ac:spMkLst>
        </pc:spChg>
        <pc:spChg chg="mod">
          <ac:chgData name="Landau, Richard D. (GSFC-5820)" userId="4f81ebb1-ad07-40b3-915b-1d472611465e" providerId="ADAL" clId="{671212CC-AEDA-4215-AA04-E3ABB8033C36}" dt="2024-01-09T14:10:07.052" v="1024" actId="404"/>
          <ac:spMkLst>
            <pc:docMk/>
            <pc:sldMk cId="2755416526" sldId="1832"/>
            <ac:spMk id="21" creationId="{2C434F5F-5B98-25C8-289E-6A543BA561A6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9T15:18:33.789" v="1170" actId="15"/>
        <pc:sldMkLst>
          <pc:docMk/>
          <pc:sldMk cId="1225171267" sldId="1833"/>
        </pc:sldMkLst>
        <pc:spChg chg="mod">
          <ac:chgData name="Landau, Richard D. (GSFC-5820)" userId="4f81ebb1-ad07-40b3-915b-1d472611465e" providerId="ADAL" clId="{671212CC-AEDA-4215-AA04-E3ABB8033C36}" dt="2024-01-09T15:18:33.789" v="1170" actId="15"/>
          <ac:spMkLst>
            <pc:docMk/>
            <pc:sldMk cId="1225171267" sldId="1833"/>
            <ac:spMk id="3" creationId="{0244E31C-2877-D028-C94D-4E14468380CC}"/>
          </ac:spMkLst>
        </pc:spChg>
      </pc:sldChg>
      <pc:sldChg chg="modSp mod">
        <pc:chgData name="Landau, Richard D. (GSFC-5820)" userId="4f81ebb1-ad07-40b3-915b-1d472611465e" providerId="ADAL" clId="{671212CC-AEDA-4215-AA04-E3ABB8033C36}" dt="2024-01-09T15:18:01.551" v="1159" actId="15"/>
        <pc:sldMkLst>
          <pc:docMk/>
          <pc:sldMk cId="627374098" sldId="1834"/>
        </pc:sldMkLst>
        <pc:spChg chg="mod">
          <ac:chgData name="Landau, Richard D. (GSFC-5820)" userId="4f81ebb1-ad07-40b3-915b-1d472611465e" providerId="ADAL" clId="{671212CC-AEDA-4215-AA04-E3ABB8033C36}" dt="2024-01-09T15:18:01.551" v="1159" actId="15"/>
          <ac:spMkLst>
            <pc:docMk/>
            <pc:sldMk cId="627374098" sldId="1834"/>
            <ac:spMk id="3" creationId="{59625267-5441-A2B0-7984-0931D86CA60D}"/>
          </ac:spMkLst>
        </pc:spChg>
        <pc:grpChg chg="mod">
          <ac:chgData name="Landau, Richard D. (GSFC-5820)" userId="4f81ebb1-ad07-40b3-915b-1d472611465e" providerId="ADAL" clId="{671212CC-AEDA-4215-AA04-E3ABB8033C36}" dt="2024-01-09T15:17:58.419" v="1157" actId="1076"/>
          <ac:grpSpMkLst>
            <pc:docMk/>
            <pc:sldMk cId="627374098" sldId="1834"/>
            <ac:grpSpMk id="6" creationId="{EEFC1385-A686-6CB7-C31C-7251D2BB39EA}"/>
          </ac:grpSpMkLst>
        </pc:grpChg>
      </pc:sldChg>
      <pc:sldChg chg="modSp mod">
        <pc:chgData name="Landau, Richard D. (GSFC-5820)" userId="4f81ebb1-ad07-40b3-915b-1d472611465e" providerId="ADAL" clId="{671212CC-AEDA-4215-AA04-E3ABB8033C36}" dt="2024-01-09T15:18:06.892" v="1161" actId="15"/>
        <pc:sldMkLst>
          <pc:docMk/>
          <pc:sldMk cId="867116739" sldId="1835"/>
        </pc:sldMkLst>
        <pc:spChg chg="mod">
          <ac:chgData name="Landau, Richard D. (GSFC-5820)" userId="4f81ebb1-ad07-40b3-915b-1d472611465e" providerId="ADAL" clId="{671212CC-AEDA-4215-AA04-E3ABB8033C36}" dt="2024-01-09T15:18:06.892" v="1161" actId="15"/>
          <ac:spMkLst>
            <pc:docMk/>
            <pc:sldMk cId="867116739" sldId="1835"/>
            <ac:spMk id="3" creationId="{CB57F993-1463-461F-2DFE-92486BFD64E6}"/>
          </ac:spMkLst>
        </pc:spChg>
        <pc:grpChg chg="mod">
          <ac:chgData name="Landau, Richard D. (GSFC-5820)" userId="4f81ebb1-ad07-40b3-915b-1d472611465e" providerId="ADAL" clId="{671212CC-AEDA-4215-AA04-E3ABB8033C36}" dt="2024-01-09T15:17:44.515" v="1155" actId="1076"/>
          <ac:grpSpMkLst>
            <pc:docMk/>
            <pc:sldMk cId="867116739" sldId="1835"/>
            <ac:grpSpMk id="6" creationId="{60027303-6BF6-67A5-D1CD-6CC4BBAFE991}"/>
          </ac:grpSpMkLst>
        </pc:grpChg>
      </pc:sldChg>
      <pc:sldChg chg="delSp modSp new mod">
        <pc:chgData name="Landau, Richard D. (GSFC-5820)" userId="4f81ebb1-ad07-40b3-915b-1d472611465e" providerId="ADAL" clId="{671212CC-AEDA-4215-AA04-E3ABB8033C36}" dt="2024-01-08T22:29:56.075" v="360" actId="478"/>
        <pc:sldMkLst>
          <pc:docMk/>
          <pc:sldMk cId="3833504431" sldId="1838"/>
        </pc:sldMkLst>
        <pc:spChg chg="mod">
          <ac:chgData name="Landau, Richard D. (GSFC-5820)" userId="4f81ebb1-ad07-40b3-915b-1d472611465e" providerId="ADAL" clId="{671212CC-AEDA-4215-AA04-E3ABB8033C36}" dt="2024-01-08T22:29:54.444" v="359" actId="20577"/>
          <ac:spMkLst>
            <pc:docMk/>
            <pc:sldMk cId="3833504431" sldId="1838"/>
            <ac:spMk id="2" creationId="{3D8C72D3-FCD2-791C-1DBB-708C46C30C5D}"/>
          </ac:spMkLst>
        </pc:spChg>
        <pc:spChg chg="del">
          <ac:chgData name="Landau, Richard D. (GSFC-5820)" userId="4f81ebb1-ad07-40b3-915b-1d472611465e" providerId="ADAL" clId="{671212CC-AEDA-4215-AA04-E3ABB8033C36}" dt="2024-01-08T22:29:56.075" v="360" actId="478"/>
          <ac:spMkLst>
            <pc:docMk/>
            <pc:sldMk cId="3833504431" sldId="1838"/>
            <ac:spMk id="3" creationId="{08845067-292C-9258-0986-DD427FCBF7B4}"/>
          </ac:spMkLst>
        </pc:spChg>
      </pc:sldChg>
      <pc:sldChg chg="modSp new mod">
        <pc:chgData name="Landau, Richard D. (GSFC-5820)" userId="4f81ebb1-ad07-40b3-915b-1d472611465e" providerId="ADAL" clId="{671212CC-AEDA-4215-AA04-E3ABB8033C36}" dt="2024-01-09T14:56:10.204" v="1056" actId="20577"/>
        <pc:sldMkLst>
          <pc:docMk/>
          <pc:sldMk cId="4114189422" sldId="1839"/>
        </pc:sldMkLst>
        <pc:spChg chg="mod">
          <ac:chgData name="Landau, Richard D. (GSFC-5820)" userId="4f81ebb1-ad07-40b3-915b-1d472611465e" providerId="ADAL" clId="{671212CC-AEDA-4215-AA04-E3ABB8033C36}" dt="2024-01-09T13:42:26.185" v="372" actId="20577"/>
          <ac:spMkLst>
            <pc:docMk/>
            <pc:sldMk cId="4114189422" sldId="1839"/>
            <ac:spMk id="2" creationId="{015891CF-054B-C88E-A3F4-3166EC3C43CF}"/>
          </ac:spMkLst>
        </pc:spChg>
        <pc:spChg chg="mod">
          <ac:chgData name="Landau, Richard D. (GSFC-5820)" userId="4f81ebb1-ad07-40b3-915b-1d472611465e" providerId="ADAL" clId="{671212CC-AEDA-4215-AA04-E3ABB8033C36}" dt="2024-01-09T14:56:10.204" v="1056" actId="20577"/>
          <ac:spMkLst>
            <pc:docMk/>
            <pc:sldMk cId="4114189422" sldId="1839"/>
            <ac:spMk id="3" creationId="{8A4438FA-BDD4-CB6B-2955-428629CCBFE3}"/>
          </ac:spMkLst>
        </pc:spChg>
      </pc:sldChg>
      <pc:sldChg chg="modSp new mod">
        <pc:chgData name="Landau, Richard D. (GSFC-5820)" userId="4f81ebb1-ad07-40b3-915b-1d472611465e" providerId="ADAL" clId="{671212CC-AEDA-4215-AA04-E3ABB8033C36}" dt="2024-01-09T14:58:29.153" v="1087" actId="20577"/>
        <pc:sldMkLst>
          <pc:docMk/>
          <pc:sldMk cId="343892957" sldId="1840"/>
        </pc:sldMkLst>
        <pc:spChg chg="mod">
          <ac:chgData name="Landau, Richard D. (GSFC-5820)" userId="4f81ebb1-ad07-40b3-915b-1d472611465e" providerId="ADAL" clId="{671212CC-AEDA-4215-AA04-E3ABB8033C36}" dt="2024-01-09T14:58:29.153" v="1087" actId="20577"/>
          <ac:spMkLst>
            <pc:docMk/>
            <pc:sldMk cId="343892957" sldId="1840"/>
            <ac:spMk id="2" creationId="{0F86D00B-FA00-08AA-0286-5C1DBF3729F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C1DEDA4-7B27-4EE5-BD97-2DA77453A4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BB5D74F-4DB4-4E45-9978-317FD1EAFBB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0EB66730-A33D-47CA-B51B-A73B8A8AFC7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ADC20DF2-6C3A-4D90-AC6B-E4E0A63A2E1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3F6B4E-FB81-4959-85ED-89CD04913D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DEE2AE9-AE78-4F80-8524-235ED35CFB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B4F9729-BE2A-4D53-807B-A18FF4818E2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A7DE638-EE41-4A01-BAAF-DB350B99EF7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3DBE59C-6C51-4A0A-89B3-F4F9CF3F13E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17260A4C-CA1B-4882-996D-A6E5240827B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C07DD37A-3B53-44FC-9213-75D5781123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ADDA10-823C-4295-B36A-E15FCAACE4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12322D07-3654-4421-A937-1B5DC0E76F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44DF73-EEBE-4FDF-ACCB-C64AC281698E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1BD75388-A13C-4DE1-8A33-06C4181B03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6E46CA7-E721-40EA-9356-3AF2F6B35E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DA10-823C-4295-B36A-E15FCAACE42A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8818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DA10-823C-4295-B36A-E15FCAACE42A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953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DA10-823C-4295-B36A-E15FCAACE42A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5743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ADDA10-823C-4295-B36A-E15FCAACE42A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19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/Users/kgammage/Documents/CustomerWork/All%20other%20necessary%20files%20to%20have/AETD%20DIVISION%20LOGOS/Code%20580%20SED%20Logo/SED_logo_Final.gif" TargetMode="External"/><Relationship Id="rId5" Type="http://schemas.openxmlformats.org/officeDocument/2006/relationships/image" Target="../media/image3.png"/><Relationship Id="rId4" Type="http://schemas.openxmlformats.org/officeDocument/2006/relationships/image" Target="/Macintosh%20HD/Users/kagammage/Documents/Customer%20work/JOBS%20ON%20REVIEW/B1999-simms/Diversity_templates/PowerPoint/Meatball_CMYK_1inch.gif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3">
            <a:extLst>
              <a:ext uri="{FF2B5EF4-FFF2-40B4-BE49-F238E27FC236}">
                <a16:creationId xmlns:a16="http://schemas.microsoft.com/office/drawing/2014/main" id="{C0D63F81-1AFF-4C0E-BF1D-6727FF04DBA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00" y="354013"/>
            <a:ext cx="3830638" cy="21431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00">
                <a:solidFill>
                  <a:schemeClr val="bg1"/>
                </a:solidFill>
                <a:latin typeface="Arial" charset="0"/>
                <a:ea typeface="ＭＳ Ｐゴシック" charset="0"/>
              </a:rPr>
              <a:t>National Aeronautics and Space Administration</a:t>
            </a:r>
          </a:p>
        </p:txBody>
      </p:sp>
      <p:sp>
        <p:nvSpPr>
          <p:cNvPr id="5" name="Text Box 66">
            <a:extLst>
              <a:ext uri="{FF2B5EF4-FFF2-40B4-BE49-F238E27FC236}">
                <a16:creationId xmlns:a16="http://schemas.microsoft.com/office/drawing/2014/main" id="{1390C434-8795-4419-89E5-53096DC7AE4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4800" y="4757738"/>
            <a:ext cx="1173163" cy="214312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800" b="1" err="1">
                <a:solidFill>
                  <a:schemeClr val="bg1"/>
                </a:solidFill>
                <a:latin typeface="Arial" charset="0"/>
                <a:ea typeface="ＭＳ Ｐゴシック" charset="0"/>
              </a:rPr>
              <a:t>www.nasa.gov</a:t>
            </a:r>
            <a:endParaRPr lang="en-US" sz="800">
              <a:latin typeface="Arial" charset="0"/>
              <a:ea typeface="ＭＳ Ｐゴシック" charset="0"/>
            </a:endParaRPr>
          </a:p>
        </p:txBody>
      </p:sp>
      <p:sp>
        <p:nvSpPr>
          <p:cNvPr id="6" name="Rectangle 68">
            <a:extLst>
              <a:ext uri="{FF2B5EF4-FFF2-40B4-BE49-F238E27FC236}">
                <a16:creationId xmlns:a16="http://schemas.microsoft.com/office/drawing/2014/main" id="{DEDC756F-74F7-4C91-B681-02CECE12A63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648200" y="4730750"/>
            <a:ext cx="4110038" cy="328613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F75BC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defRPr/>
            </a:pPr>
            <a:r>
              <a:rPr lang="en-US" sz="1000">
                <a:solidFill>
                  <a:schemeClr val="bg1"/>
                </a:solidFill>
                <a:latin typeface="Arial" charset="0"/>
                <a:ea typeface="ＭＳ Ｐゴシック" charset="0"/>
              </a:rPr>
              <a:t>NASA Goddard Space Flight Center</a:t>
            </a:r>
            <a:r>
              <a:rPr lang="en-US" sz="1000">
                <a:solidFill>
                  <a:srgbClr val="0F75BC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000" b="1" i="1">
                <a:solidFill>
                  <a:srgbClr val="0F75BC"/>
                </a:solidFill>
                <a:latin typeface="Arial" charset="0"/>
                <a:ea typeface="ＭＳ Ｐゴシック" charset="0"/>
              </a:rPr>
              <a:t>Software Engineering Division</a:t>
            </a:r>
            <a:r>
              <a:rPr lang="en-US" sz="1000" i="1">
                <a:solidFill>
                  <a:srgbClr val="0F75BC"/>
                </a:solidFill>
                <a:latin typeface="Arial" charset="0"/>
                <a:ea typeface="ＭＳ Ｐゴシック" charset="0"/>
              </a:rPr>
              <a:t> </a:t>
            </a:r>
            <a:endParaRPr lang="en-US" sz="1000" b="1" i="1">
              <a:solidFill>
                <a:srgbClr val="0F75BC"/>
              </a:solidFill>
              <a:latin typeface="Arial" charset="0"/>
              <a:ea typeface="ＭＳ Ｐゴシック" charset="0"/>
            </a:endParaRPr>
          </a:p>
          <a:p>
            <a:pPr algn="r">
              <a:defRPr/>
            </a:pPr>
            <a:endParaRPr lang="en-US" sz="1000" b="1">
              <a:solidFill>
                <a:srgbClr val="0F75BC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7" name="Picture 64" descr="Macintosh HD:Users:kagammage:Documents:Customer work:JOBS ON REVIEW:B1999-simms:Diversity_templates:PowerPoint:Meatball_CMYK_1inch.gif">
            <a:extLst>
              <a:ext uri="{FF2B5EF4-FFF2-40B4-BE49-F238E27FC236}">
                <a16:creationId xmlns:a16="http://schemas.microsoft.com/office/drawing/2014/main" id="{6BAD2CF8-E3F0-4374-9445-AF12E04A9D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413" y="188913"/>
            <a:ext cx="874712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SED_logo_Final.gif" descr="/Users/kgammage/Documents/CustomerWork/All other necessary files to have/AETD DIVISION LOGOS/Code 580 SED Logo/SED_logo_Final.gif">
            <a:extLst>
              <a:ext uri="{FF2B5EF4-FFF2-40B4-BE49-F238E27FC236}">
                <a16:creationId xmlns:a16="http://schemas.microsoft.com/office/drawing/2014/main" id="{A22B44AA-CA53-4D8B-8C34-499CAA98803E}"/>
              </a:ext>
            </a:extLst>
          </p:cNvPr>
          <p:cNvPicPr>
            <a:picLocks noChangeAspect="1"/>
          </p:cNvPicPr>
          <p:nvPr userDrawn="1"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325" y="4016375"/>
            <a:ext cx="65405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49" name="Rectangle 61"/>
          <p:cNvSpPr>
            <a:spLocks noGrp="1" noChangeArrowheads="1"/>
          </p:cNvSpPr>
          <p:nvPr>
            <p:ph type="ctrTitle" sz="quarter"/>
          </p:nvPr>
        </p:nvSpPr>
        <p:spPr>
          <a:xfrm>
            <a:off x="661989" y="1491853"/>
            <a:ext cx="8097837" cy="527447"/>
          </a:xfrm>
          <a:effectLst>
            <a:outerShdw blurRad="25400" dist="25399" dir="2700000" algn="ctr" rotWithShape="0">
              <a:schemeClr val="bg1">
                <a:alpha val="80000"/>
              </a:scheme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ED880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350" name="Rectangle 6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46263" y="2552700"/>
            <a:ext cx="6913562" cy="977504"/>
          </a:xfrm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/>
          <a:lstStyle>
            <a:lvl1pPr marL="0" indent="0" algn="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067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8740F06C-DB75-43DC-95ED-E0776338D17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34CF6-BFA5-4A6A-8794-723FFEA701A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B654199E-77E0-4629-BD6C-10AB244DCE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161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6CD4CC4-8375-427B-8996-76F808A3545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1D1B04-334B-4140-8874-5187F32062F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AF98AB8E-B8EF-40A2-8AB7-B107C61CF9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500" y="1054894"/>
            <a:ext cx="4127500" cy="3662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7400" y="1054894"/>
            <a:ext cx="4127500" cy="3662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9BE48D12-F82B-4A67-893D-51A93CBB169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BCC3AF-944D-4395-A581-FA243BB23BE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9FA0D9AC-D32C-4D23-B808-7FCDA4B0A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3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BE6F787-6D5D-4289-8E5E-D13321D4EF7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40FDD-7AC4-4543-A3E2-8E9354E634E7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39228CEA-3E45-4119-B5B2-12E82C1EA6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57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A6D58D89-4541-4ACB-8086-9EEDE48F989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2A111-643B-4D91-961F-1409026D4D9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Rectangle 21">
            <a:extLst>
              <a:ext uri="{FF2B5EF4-FFF2-40B4-BE49-F238E27FC236}">
                <a16:creationId xmlns:a16="http://schemas.microsoft.com/office/drawing/2014/main" id="{BD3FDF10-19A2-4235-9914-6E7DE0B65F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5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1B8EE9C2-3C84-4EF5-B98E-D2599C1514A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CFFCA4-A426-4720-AA40-C1927005B01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8508AAB5-E29B-4073-B16F-08953ED1B4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0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8A6624E7-2FF8-4D1F-A311-F203A47C12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44912-76FD-4CA7-B119-D86B9F91A1D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E819DFF7-47F8-45AD-BF53-0780F52739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17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DD9F078-557D-4E8F-8AD2-7256616796F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2CF032-BFE4-422A-AEDF-3DD5677904A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6BEF900E-697D-4CCE-A8AD-C8EAB4D868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3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3793A0CA-B4F1-4CDB-B2C2-D6C23CC93AE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64061D-F41D-49F3-A738-87934C0CA35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52ECF572-A779-4386-B042-F91102840C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4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9" y="247651"/>
            <a:ext cx="2105025" cy="44696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47651"/>
            <a:ext cx="6167438" cy="44696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61501F84-19ED-4792-8945-E7ED467FE10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1C0B8E-2A8D-4048-A8BE-05411A8C2D2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Rectangle 21">
            <a:extLst>
              <a:ext uri="{FF2B5EF4-FFF2-40B4-BE49-F238E27FC236}">
                <a16:creationId xmlns:a16="http://schemas.microsoft.com/office/drawing/2014/main" id="{BC187CC4-79A7-4672-85D9-F5853EA443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 b="1">
                <a:solidFill>
                  <a:srgbClr val="0F75BC"/>
                </a:solidFill>
              </a:defRPr>
            </a:lvl1pPr>
          </a:lstStyle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4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A621FD6-5988-4482-90CE-E3F5D6A527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47650"/>
            <a:ext cx="8424863" cy="569913"/>
          </a:xfrm>
          <a:prstGeom prst="rect">
            <a:avLst/>
          </a:prstGeom>
          <a:noFill/>
          <a:ln>
            <a:noFill/>
          </a:ln>
          <a:effectLst>
            <a:outerShdw blurRad="25400" dist="25399" dir="2700000" algn="ctr" rotWithShape="0">
              <a:schemeClr val="tx1">
                <a:alpha val="79999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3908226-1FE3-4B43-9D3C-3AC90232A7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17500" y="1055688"/>
            <a:ext cx="8407400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7" name="Rectangle 13">
            <a:extLst>
              <a:ext uri="{FF2B5EF4-FFF2-40B4-BE49-F238E27FC236}">
                <a16:creationId xmlns:a16="http://schemas.microsoft.com/office/drawing/2014/main" id="{DA79B90F-AA07-4D3D-809B-FA2993FD24F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9788" y="4781550"/>
            <a:ext cx="358775" cy="17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" dist="12700" dir="2700000" algn="ctr" rotWithShape="0">
                    <a:srgbClr val="808080">
                      <a:alpha val="79999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1"/>
            </a:lvl1pPr>
          </a:lstStyle>
          <a:p>
            <a:fld id="{D93A26D7-EFAE-4AD9-89DF-E78743C7801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45" name="Rectangle 21">
            <a:extLst>
              <a:ext uri="{FF2B5EF4-FFF2-40B4-BE49-F238E27FC236}">
                <a16:creationId xmlns:a16="http://schemas.microsoft.com/office/drawing/2014/main" id="{8D6852D3-4466-44A8-87B2-0671DCA265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4325" y="4754563"/>
            <a:ext cx="84185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NASA Goddard Space Flight Center</a:t>
            </a:r>
            <a:r>
              <a:rPr lang="en-US">
                <a:solidFill>
                  <a:srgbClr val="0F75BC"/>
                </a:solidFill>
              </a:rPr>
              <a:t> </a:t>
            </a:r>
            <a:r>
              <a:rPr lang="en-US" b="1" i="1">
                <a:solidFill>
                  <a:srgbClr val="0F75BC"/>
                </a:solidFill>
              </a:rPr>
              <a:t>Software Engineering Division</a:t>
            </a:r>
            <a:r>
              <a:rPr lang="en-US">
                <a:solidFill>
                  <a:srgbClr val="0F75BC"/>
                </a:solidFill>
              </a:rPr>
              <a:t> </a:t>
            </a:r>
            <a:endParaRPr lang="en-US" b="1">
              <a:solidFill>
                <a:srgbClr val="0F75BC"/>
              </a:solidFill>
            </a:endParaRPr>
          </a:p>
          <a:p>
            <a:pPr>
              <a:defRPr/>
            </a:pPr>
            <a:endParaRPr lang="en-US" b="1">
              <a:solidFill>
                <a:srgbClr val="0F75BC"/>
              </a:solidFill>
            </a:endParaRPr>
          </a:p>
        </p:txBody>
      </p:sp>
      <p:sp>
        <p:nvSpPr>
          <p:cNvPr id="1052" name="Rectangle 28">
            <a:extLst>
              <a:ext uri="{FF2B5EF4-FFF2-40B4-BE49-F238E27FC236}">
                <a16:creationId xmlns:a16="http://schemas.microsoft.com/office/drawing/2014/main" id="{DEBF84DC-85BF-4F76-9E22-9CB310655FD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6388" y="4687888"/>
            <a:ext cx="8416925" cy="31750"/>
          </a:xfrm>
          <a:prstGeom prst="rect">
            <a:avLst/>
          </a:prstGeom>
          <a:gradFill rotWithShape="0">
            <a:gsLst>
              <a:gs pos="0">
                <a:srgbClr val="6E3F01"/>
              </a:gs>
              <a:gs pos="50000">
                <a:srgbClr val="ED8802"/>
              </a:gs>
              <a:gs pos="100000">
                <a:srgbClr val="6E3F01"/>
              </a:gs>
            </a:gsLst>
            <a:lin ang="0" scaled="1"/>
          </a:gradFill>
          <a:ln>
            <a:noFill/>
          </a:ln>
          <a:effectLst>
            <a:outerShdw blurRad="25400" dist="12700" dir="2700000" algn="ctr" rotWithShape="0">
              <a:srgbClr val="808080">
                <a:alpha val="79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53" name="Rectangle 29">
            <a:extLst>
              <a:ext uri="{FF2B5EF4-FFF2-40B4-BE49-F238E27FC236}">
                <a16:creationId xmlns:a16="http://schemas.microsoft.com/office/drawing/2014/main" id="{2BB8C33C-5924-4B8E-B2A3-23BDE4D812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6388" y="893763"/>
            <a:ext cx="8416925" cy="58737"/>
          </a:xfrm>
          <a:prstGeom prst="rect">
            <a:avLst/>
          </a:prstGeom>
          <a:gradFill rotWithShape="0">
            <a:gsLst>
              <a:gs pos="0">
                <a:srgbClr val="6E3F01"/>
              </a:gs>
              <a:gs pos="50000">
                <a:srgbClr val="ED8802"/>
              </a:gs>
              <a:gs pos="100000">
                <a:srgbClr val="6E3F01"/>
              </a:gs>
            </a:gsLst>
            <a:lin ang="0" scaled="1"/>
          </a:gradFill>
          <a:ln>
            <a:noFill/>
          </a:ln>
          <a:effectLst>
            <a:outerShdw blurRad="25400" dist="25399" dir="2700000" algn="ctr" rotWithShape="0">
              <a:srgbClr val="808080">
                <a:alpha val="79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0F75BC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115888" indent="-115888" algn="l" rtl="0" eaLnBrk="0" fontAlgn="base" hangingPunct="0">
        <a:spcBef>
          <a:spcPct val="20000"/>
        </a:spcBef>
        <a:spcAft>
          <a:spcPct val="0"/>
        </a:spcAft>
        <a:buClr>
          <a:srgbClr val="0075BD"/>
        </a:buClr>
        <a:buChar char="•"/>
        <a:defRPr sz="16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401638" indent="-171450" algn="l" rtl="0" eaLnBrk="0" fontAlgn="base" hangingPunct="0">
        <a:spcBef>
          <a:spcPct val="20000"/>
        </a:spcBef>
        <a:spcAft>
          <a:spcPct val="0"/>
        </a:spcAft>
        <a:buClr>
          <a:srgbClr val="0075BD"/>
        </a:buClr>
        <a:buChar char="–"/>
        <a:defRPr sz="16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625475" indent="-109538" algn="l" rtl="0" eaLnBrk="0" fontAlgn="base" hangingPunct="0">
        <a:spcBef>
          <a:spcPct val="20000"/>
        </a:spcBef>
        <a:spcAft>
          <a:spcPct val="0"/>
        </a:spcAft>
        <a:buClr>
          <a:srgbClr val="0075BD"/>
        </a:buClr>
        <a:buChar char="•"/>
        <a:defRPr sz="16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911225" indent="-168275" algn="l" rtl="0" eaLnBrk="0" fontAlgn="base" hangingPunct="0">
        <a:spcBef>
          <a:spcPct val="20000"/>
        </a:spcBef>
        <a:spcAft>
          <a:spcPct val="0"/>
        </a:spcAft>
        <a:buClr>
          <a:srgbClr val="0075BD"/>
        </a:buClr>
        <a:buChar char="–"/>
        <a:defRPr sz="16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201738" indent="-176213" algn="l" rtl="0" eaLnBrk="0" fontAlgn="base" hangingPunct="0">
        <a:spcBef>
          <a:spcPct val="20000"/>
        </a:spcBef>
        <a:spcAft>
          <a:spcPct val="0"/>
        </a:spcAft>
        <a:buClr>
          <a:srgbClr val="0075BD"/>
        </a:buClr>
        <a:buChar char="»"/>
        <a:defRPr sz="16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1658938" indent="-176213" algn="l" rtl="0" fontAlgn="base">
        <a:spcBef>
          <a:spcPct val="20000"/>
        </a:spcBef>
        <a:spcAft>
          <a:spcPct val="0"/>
        </a:spcAft>
        <a:buClr>
          <a:srgbClr val="0075BD"/>
        </a:buClr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116138" indent="-176213" algn="l" rtl="0" fontAlgn="base">
        <a:spcBef>
          <a:spcPct val="20000"/>
        </a:spcBef>
        <a:spcAft>
          <a:spcPct val="0"/>
        </a:spcAft>
        <a:buClr>
          <a:srgbClr val="0075BD"/>
        </a:buClr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2573338" indent="-176213" algn="l" rtl="0" fontAlgn="base">
        <a:spcBef>
          <a:spcPct val="20000"/>
        </a:spcBef>
        <a:spcAft>
          <a:spcPct val="0"/>
        </a:spcAft>
        <a:buClr>
          <a:srgbClr val="0075BD"/>
        </a:buClr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030538" indent="-176213" algn="l" rtl="0" fontAlgn="base">
        <a:spcBef>
          <a:spcPct val="20000"/>
        </a:spcBef>
        <a:spcAft>
          <a:spcPct val="0"/>
        </a:spcAft>
        <a:buClr>
          <a:srgbClr val="0075BD"/>
        </a:buClr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svg"/><Relationship Id="rId7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7" name="Rectangle 59">
            <a:extLst>
              <a:ext uri="{FF2B5EF4-FFF2-40B4-BE49-F238E27FC236}">
                <a16:creationId xmlns:a16="http://schemas.microsoft.com/office/drawing/2014/main" id="{9CA79352-F8A2-42E6-9FD6-DB196E724BB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61988" y="1626195"/>
            <a:ext cx="8097837" cy="527050"/>
          </a:xfrm>
          <a:effectLst>
            <a:outerShdw blurRad="25400" dist="25399" dir="2700000" algn="ctr" rotWithShape="0">
              <a:schemeClr val="bg1">
                <a:alpha val="79999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ED8802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</a:rPr>
              <a:t>Evolution of cFS (core Flight System)</a:t>
            </a:r>
            <a:br>
              <a:rPr lang="en-US" sz="2800" dirty="0">
                <a:ea typeface="+mj-ea"/>
              </a:rPr>
            </a:br>
            <a:r>
              <a:rPr lang="en-US" sz="2000" dirty="0">
                <a:ea typeface="+mj-ea"/>
              </a:rPr>
              <a:t>Enabled by HPSC</a:t>
            </a:r>
            <a:br>
              <a:rPr lang="en-US" sz="2000" dirty="0">
                <a:ea typeface="+mj-ea"/>
              </a:rPr>
            </a:br>
            <a:br>
              <a:rPr lang="en-US" sz="2800" dirty="0">
                <a:ea typeface="+mj-ea"/>
              </a:rPr>
            </a:br>
            <a:r>
              <a:rPr lang="en-US" sz="2000" dirty="0">
                <a:ea typeface="+mj-ea"/>
              </a:rPr>
              <a:t>Goddard Space Flight Center</a:t>
            </a:r>
            <a:br>
              <a:rPr lang="en-US" sz="2000" dirty="0">
                <a:ea typeface="+mj-ea"/>
              </a:rPr>
            </a:br>
            <a:r>
              <a:rPr lang="en-US" sz="2000" dirty="0">
                <a:ea typeface="+mj-ea"/>
              </a:rPr>
              <a:t>Flight Software Systems Branch</a:t>
            </a:r>
            <a:br>
              <a:rPr lang="en-US" sz="2000" dirty="0">
                <a:ea typeface="+mj-ea"/>
              </a:rPr>
            </a:br>
            <a:r>
              <a:rPr lang="en-US" sz="2000" dirty="0">
                <a:ea typeface="+mj-ea"/>
              </a:rPr>
              <a:t>Code 582</a:t>
            </a:r>
          </a:p>
        </p:txBody>
      </p:sp>
      <p:sp>
        <p:nvSpPr>
          <p:cNvPr id="22588" name="Rectangle 60">
            <a:extLst>
              <a:ext uri="{FF2B5EF4-FFF2-40B4-BE49-F238E27FC236}">
                <a16:creationId xmlns:a16="http://schemas.microsoft.com/office/drawing/2014/main" id="{05691A40-B68D-4088-92DE-D358E85B3FE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01614" y="2999184"/>
            <a:ext cx="6913562" cy="977900"/>
          </a:xfrm>
          <a:effectLst>
            <a:outerShdw blurRad="63500" dist="38099" dir="2700000" algn="ctr" rotWithShape="0">
              <a:srgbClr val="000000">
                <a:alpha val="74997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n-ea"/>
              </a:rPr>
              <a:t>Rich Landau</a:t>
            </a:r>
          </a:p>
          <a:p>
            <a:pPr eaLnBrk="1" hangingPunct="1">
              <a:defRPr/>
            </a:pPr>
            <a:r>
              <a:rPr lang="en-US" dirty="0">
                <a:ea typeface="+mn-ea"/>
              </a:rPr>
              <a:t>Associate Branch Head</a:t>
            </a:r>
          </a:p>
          <a:p>
            <a:pPr eaLnBrk="1" hangingPunct="1">
              <a:defRPr/>
            </a:pPr>
            <a:r>
              <a:rPr lang="en-US" sz="1100" i="1" dirty="0">
                <a:ea typeface="+mn-ea"/>
              </a:rPr>
              <a:t>Richard.D.Landau@nasa.gov</a:t>
            </a:r>
            <a:endParaRPr lang="en-US" sz="11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D6835-1FFE-B56C-5D2A-D701E8FD2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1800D-15D7-5BC5-1E07-E39CEBF4B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What is cFS?</a:t>
            </a:r>
          </a:p>
          <a:p>
            <a:r>
              <a:rPr lang="en-US" sz="1400" dirty="0"/>
              <a:t>cFS Usage and Impact</a:t>
            </a:r>
          </a:p>
          <a:p>
            <a:r>
              <a:rPr lang="en-US" sz="1400" dirty="0"/>
              <a:t>Long-term vision and objectives</a:t>
            </a:r>
          </a:p>
          <a:p>
            <a:r>
              <a:rPr lang="en-US" sz="1400" dirty="0"/>
              <a:t>cFS App Store</a:t>
            </a:r>
          </a:p>
          <a:p>
            <a:r>
              <a:rPr lang="en-US" sz="1400" dirty="0"/>
              <a:t>Proposed cFS development:</a:t>
            </a:r>
          </a:p>
          <a:p>
            <a:pPr lvl="1"/>
            <a:r>
              <a:rPr lang="en-US" sz="1400" dirty="0"/>
              <a:t>Direct HPSC Support</a:t>
            </a:r>
          </a:p>
          <a:p>
            <a:pPr lvl="1"/>
            <a:r>
              <a:rPr lang="en-US" sz="1400" dirty="0"/>
              <a:t>Improved Multithreading</a:t>
            </a:r>
          </a:p>
          <a:p>
            <a:pPr lvl="1"/>
            <a:r>
              <a:rPr lang="en-US" sz="1400" dirty="0"/>
              <a:t>Multi-System Support</a:t>
            </a:r>
          </a:p>
          <a:p>
            <a:pPr lvl="1"/>
            <a:r>
              <a:rPr lang="en-US" sz="1400" dirty="0"/>
              <a:t>Deterministic Autonomy</a:t>
            </a:r>
          </a:p>
          <a:p>
            <a:pPr lvl="1"/>
            <a:r>
              <a:rPr lang="en-US" sz="1400" dirty="0"/>
              <a:t>AI Inferencing</a:t>
            </a:r>
          </a:p>
          <a:p>
            <a:pPr lvl="1"/>
            <a:r>
              <a:rPr lang="en-US" sz="1400" dirty="0"/>
              <a:t>Zero-Trust Architecture</a:t>
            </a:r>
          </a:p>
          <a:p>
            <a:pPr lvl="1"/>
            <a:r>
              <a:rPr lang="en-US" sz="1400" dirty="0"/>
              <a:t>Security and Cryptography</a:t>
            </a:r>
          </a:p>
          <a:p>
            <a:r>
              <a:rPr lang="en-US" sz="1400" dirty="0"/>
              <a:t>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C252C-5679-68B2-CFA2-97D97EF7B8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83E56-28EF-47AC-FEBD-3F62EAFE4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>
                <a:solidFill>
                  <a:schemeClr val="tx1"/>
                </a:solidFill>
              </a:rPr>
              <a:t>NASA Goddard Space Flight Center</a:t>
            </a:r>
            <a:r>
              <a:rPr lang="en-US" b="0" dirty="0"/>
              <a:t> </a:t>
            </a:r>
            <a:r>
              <a:rPr lang="en-US" i="1" dirty="0"/>
              <a:t>Software Engineering Division</a:t>
            </a:r>
            <a:r>
              <a:rPr lang="en-US" b="0" dirty="0"/>
              <a:t> 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862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69B82-6D75-FA05-ECDD-CCC6C03EA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96" y="193345"/>
            <a:ext cx="8424863" cy="569913"/>
          </a:xfrm>
        </p:spPr>
        <p:txBody>
          <a:bodyPr/>
          <a:lstStyle/>
          <a:p>
            <a:r>
              <a:rPr lang="en-US"/>
              <a:t>What is </a:t>
            </a:r>
            <a:r>
              <a:rPr lang="en-US" err="1"/>
              <a:t>cFS</a:t>
            </a:r>
            <a:r>
              <a:rPr lang="en-US"/>
              <a:t>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D7371C-65CF-4DB4-6FE8-5F3CEE723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Draft 1.0, Data Still Undergoing Final QA</a:t>
            </a:r>
            <a:endParaRPr lang="en-US" b="1">
              <a:solidFill>
                <a:srgbClr val="0F75BC"/>
              </a:solidFill>
            </a:endParaRP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C849840-8676-B1C5-06B5-0023978697DC}"/>
              </a:ext>
            </a:extLst>
          </p:cNvPr>
          <p:cNvGrpSpPr/>
          <p:nvPr/>
        </p:nvGrpSpPr>
        <p:grpSpPr>
          <a:xfrm>
            <a:off x="4271919" y="1007446"/>
            <a:ext cx="4802548" cy="370486"/>
            <a:chOff x="247650" y="4313138"/>
            <a:chExt cx="3088109" cy="275821"/>
          </a:xfrm>
        </p:grpSpPr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6FCA1DB-BF7B-BD5A-3FD6-03E4A7CCC81D}"/>
                </a:ext>
              </a:extLst>
            </p:cNvPr>
            <p:cNvSpPr/>
            <p:nvPr/>
          </p:nvSpPr>
          <p:spPr bwMode="auto">
            <a:xfrm>
              <a:off x="247650" y="4313138"/>
              <a:ext cx="3088109" cy="273925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BAC6CBBC-A88C-9AFB-AFF3-BA5C1678ACE6}"/>
                </a:ext>
              </a:extLst>
            </p:cNvPr>
            <p:cNvSpPr/>
            <p:nvPr/>
          </p:nvSpPr>
          <p:spPr bwMode="auto">
            <a:xfrm>
              <a:off x="371475" y="4366990"/>
              <a:ext cx="200025" cy="18179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hangingPunct="1"/>
              <a:endParaRPr lang="en-US" sz="400">
                <a:latin typeface="Arial" charset="0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05511E7-CAB2-D914-D562-FDBC6CA1455C}"/>
                </a:ext>
              </a:extLst>
            </p:cNvPr>
            <p:cNvSpPr txBox="1"/>
            <p:nvPr/>
          </p:nvSpPr>
          <p:spPr>
            <a:xfrm>
              <a:off x="543916" y="4371753"/>
              <a:ext cx="88654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/>
                <a:t>Project Responsibility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0922E4E1-C0D2-29D2-2D25-A14B77DD56C7}"/>
                </a:ext>
              </a:extLst>
            </p:cNvPr>
            <p:cNvSpPr/>
            <p:nvPr/>
          </p:nvSpPr>
          <p:spPr bwMode="auto">
            <a:xfrm>
              <a:off x="1430462" y="4368538"/>
              <a:ext cx="200025" cy="181790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400">
                <a:latin typeface="Arial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B6BC31F4-DA60-6D5A-7087-5CD8D04C5FFA}"/>
                </a:ext>
              </a:extLst>
            </p:cNvPr>
            <p:cNvSpPr txBox="1"/>
            <p:nvPr/>
          </p:nvSpPr>
          <p:spPr>
            <a:xfrm>
              <a:off x="1607779" y="4367943"/>
              <a:ext cx="93114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err="1"/>
                <a:t>cFS</a:t>
              </a:r>
              <a:r>
                <a:rPr lang="en-US" sz="800" b="1"/>
                <a:t> Team Responsibility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F20A883E-AAD6-5805-DD2F-96CD61E4391C}"/>
                </a:ext>
              </a:extLst>
            </p:cNvPr>
            <p:cNvSpPr/>
            <p:nvPr/>
          </p:nvSpPr>
          <p:spPr bwMode="auto">
            <a:xfrm>
              <a:off x="2605269" y="4373515"/>
              <a:ext cx="200025" cy="18179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5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8F7129E-BCC3-4E38-BACD-B949E6359642}"/>
                </a:ext>
              </a:extLst>
            </p:cNvPr>
            <p:cNvSpPr txBox="1"/>
            <p:nvPr/>
          </p:nvSpPr>
          <p:spPr>
            <a:xfrm>
              <a:off x="2781558" y="4373515"/>
              <a:ext cx="4826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/>
                <a:t>Third Party</a:t>
              </a:r>
            </a:p>
          </p:txBody>
        </p: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853B238A-96E1-7D35-5A0B-5AE9EE8C6E06}"/>
              </a:ext>
            </a:extLst>
          </p:cNvPr>
          <p:cNvSpPr/>
          <p:nvPr/>
        </p:nvSpPr>
        <p:spPr bwMode="auto">
          <a:xfrm>
            <a:off x="1046081" y="4803550"/>
            <a:ext cx="7176849" cy="2614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err="1">
                <a:solidFill>
                  <a:srgbClr val="000000"/>
                </a:solidFill>
                <a:latin typeface="Arial" charset="0"/>
                <a:ea typeface="ＭＳ Ｐゴシック" charset="0"/>
              </a:rPr>
              <a:t>cFS</a:t>
            </a:r>
            <a:r>
              <a:rPr lang="en-US" sz="110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Arial" charset="0"/>
                <a:ea typeface="ＭＳ Ｐゴシック" charset="0"/>
              </a:rPr>
              <a:t>commonizes</a:t>
            </a:r>
            <a:r>
              <a:rPr lang="en-US" sz="1100">
                <a:solidFill>
                  <a:srgbClr val="000000"/>
                </a:solidFill>
                <a:latin typeface="Arial" charset="0"/>
                <a:ea typeface="ＭＳ Ｐゴシック" charset="0"/>
              </a:rPr>
              <a:t> core services, allowing project teams to focus on project-specific development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72665F9-732B-C047-2C51-F9D4E9177A24}"/>
              </a:ext>
            </a:extLst>
          </p:cNvPr>
          <p:cNvGrpSpPr/>
          <p:nvPr/>
        </p:nvGrpSpPr>
        <p:grpSpPr>
          <a:xfrm>
            <a:off x="4215825" y="1436103"/>
            <a:ext cx="4858643" cy="3235171"/>
            <a:chOff x="4215825" y="1436103"/>
            <a:chExt cx="4858643" cy="3235171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47AF9D8-94A8-4814-B32D-6BBEA98D4CA7}"/>
                </a:ext>
              </a:extLst>
            </p:cNvPr>
            <p:cNvSpPr txBox="1"/>
            <p:nvPr/>
          </p:nvSpPr>
          <p:spPr>
            <a:xfrm>
              <a:off x="6059108" y="1436103"/>
              <a:ext cx="110959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FSW with cFS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E8F2AA4-B704-A397-74F0-4EEA4C6DBF69}"/>
                </a:ext>
              </a:extLst>
            </p:cNvPr>
            <p:cNvSpPr/>
            <p:nvPr/>
          </p:nvSpPr>
          <p:spPr bwMode="auto">
            <a:xfrm>
              <a:off x="5037273" y="2455277"/>
              <a:ext cx="462808" cy="173089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Limit Checker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B2EDFD1-3C36-A0AD-E234-85A9597A3393}"/>
                </a:ext>
              </a:extLst>
            </p:cNvPr>
            <p:cNvSpPr/>
            <p:nvPr/>
          </p:nvSpPr>
          <p:spPr bwMode="auto">
            <a:xfrm>
              <a:off x="5037273" y="2234545"/>
              <a:ext cx="462808" cy="182824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CFDP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ABAB861-36F9-9DEE-7E07-D170125FE390}"/>
                </a:ext>
              </a:extLst>
            </p:cNvPr>
            <p:cNvSpPr/>
            <p:nvPr/>
          </p:nvSpPr>
          <p:spPr bwMode="auto">
            <a:xfrm>
              <a:off x="5527353" y="2455276"/>
              <a:ext cx="484690" cy="171449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Memory Dwell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B4158FA-2343-EBC9-0E99-311CEC3EC84A}"/>
                </a:ext>
              </a:extLst>
            </p:cNvPr>
            <p:cNvSpPr/>
            <p:nvPr/>
          </p:nvSpPr>
          <p:spPr bwMode="auto">
            <a:xfrm>
              <a:off x="5527353" y="2234545"/>
              <a:ext cx="484691" cy="186142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Checksum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3E1639C-400B-A735-CE96-85F601C39EBA}"/>
                </a:ext>
              </a:extLst>
            </p:cNvPr>
            <p:cNvSpPr/>
            <p:nvPr/>
          </p:nvSpPr>
          <p:spPr bwMode="auto">
            <a:xfrm>
              <a:off x="6035962" y="2455278"/>
              <a:ext cx="475614" cy="173088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Memory Mgr.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DD2E30B-3D91-FDAD-D94B-FB2F57D946F9}"/>
                </a:ext>
              </a:extLst>
            </p:cNvPr>
            <p:cNvSpPr/>
            <p:nvPr/>
          </p:nvSpPr>
          <p:spPr bwMode="auto">
            <a:xfrm>
              <a:off x="6035962" y="2234545"/>
              <a:ext cx="475565" cy="186142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Data Storage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93BDBC6-7FA8-CB74-36EF-B68CC172562E}"/>
                </a:ext>
              </a:extLst>
            </p:cNvPr>
            <p:cNvSpPr/>
            <p:nvPr/>
          </p:nvSpPr>
          <p:spPr bwMode="auto">
            <a:xfrm>
              <a:off x="6539890" y="2455277"/>
              <a:ext cx="491970" cy="172479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Scheduler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4869B1E7-A16F-9D55-A2ED-845F35B379DD}"/>
                </a:ext>
              </a:extLst>
            </p:cNvPr>
            <p:cNvSpPr/>
            <p:nvPr/>
          </p:nvSpPr>
          <p:spPr bwMode="auto">
            <a:xfrm>
              <a:off x="6539890" y="2234545"/>
              <a:ext cx="491970" cy="193701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File Manager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B679C80-B96C-DB71-21BE-BED303F1E241}"/>
                </a:ext>
              </a:extLst>
            </p:cNvPr>
            <p:cNvSpPr/>
            <p:nvPr/>
          </p:nvSpPr>
          <p:spPr bwMode="auto">
            <a:xfrm>
              <a:off x="7051108" y="2455277"/>
              <a:ext cx="588507" cy="176322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SB Network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26751909-78D0-2AB8-97A0-9CAA909C3F33}"/>
                </a:ext>
              </a:extLst>
            </p:cNvPr>
            <p:cNvSpPr/>
            <p:nvPr/>
          </p:nvSpPr>
          <p:spPr bwMode="auto">
            <a:xfrm>
              <a:off x="7051108" y="2234545"/>
              <a:ext cx="588507" cy="193701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Housekeeping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CDF7AC6-204E-D10D-FD1E-3B3E2DF80EB8}"/>
                </a:ext>
              </a:extLst>
            </p:cNvPr>
            <p:cNvSpPr/>
            <p:nvPr/>
          </p:nvSpPr>
          <p:spPr bwMode="auto">
            <a:xfrm>
              <a:off x="7666855" y="2455277"/>
              <a:ext cx="590448" cy="171449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Stored </a:t>
              </a:r>
              <a:r>
                <a:rPr lang="en-US" sz="500" err="1">
                  <a:latin typeface="Arial" charset="0"/>
                </a:rPr>
                <a:t>Cmds</a:t>
              </a:r>
              <a:r>
                <a:rPr lang="en-US" sz="500">
                  <a:latin typeface="Arial" charset="0"/>
                </a:rPr>
                <a:t>.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9A71F3E3-FCF4-00D2-5CF1-1FA54790C7E4}"/>
                </a:ext>
              </a:extLst>
            </p:cNvPr>
            <p:cNvSpPr/>
            <p:nvPr/>
          </p:nvSpPr>
          <p:spPr bwMode="auto">
            <a:xfrm>
              <a:off x="7666855" y="2234545"/>
              <a:ext cx="590448" cy="193701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500">
                  <a:latin typeface="Arial" charset="0"/>
                </a:rPr>
                <a:t>Health/Safety</a:t>
              </a: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0860508A-01B1-73F4-F08B-9D830E15C1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88922" y="2733313"/>
              <a:ext cx="32428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</p:cxnSp>
        <p:sp>
          <p:nvSpPr>
            <p:cNvPr id="85" name="TextBox 50">
              <a:extLst>
                <a:ext uri="{FF2B5EF4-FFF2-40B4-BE49-F238E27FC236}">
                  <a16:creationId xmlns:a16="http://schemas.microsoft.com/office/drawing/2014/main" id="{922914D4-2311-EE5B-6341-12ADE81595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33868" y="1834908"/>
              <a:ext cx="331880" cy="202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</a:rPr>
                <a:t>Tools</a:t>
              </a:r>
            </a:p>
          </p:txBody>
        </p:sp>
        <p:sp>
          <p:nvSpPr>
            <p:cNvPr id="86" name="TextBox 54">
              <a:extLst>
                <a:ext uri="{FF2B5EF4-FFF2-40B4-BE49-F238E27FC236}">
                  <a16:creationId xmlns:a16="http://schemas.microsoft.com/office/drawing/2014/main" id="{0BBA66DD-4800-BA6B-E78D-6B63C18BF9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825" y="2801135"/>
              <a:ext cx="74892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</a:rPr>
                <a:t>Core Flight</a:t>
              </a:r>
            </a:p>
            <a:p>
              <a:r>
                <a:rPr lang="en-US" sz="900">
                  <a:solidFill>
                    <a:srgbClr val="000000"/>
                  </a:solidFill>
                </a:rPr>
                <a:t>Executive</a:t>
              </a:r>
            </a:p>
          </p:txBody>
        </p:sp>
        <p:sp>
          <p:nvSpPr>
            <p:cNvPr id="87" name="TextBox 56">
              <a:extLst>
                <a:ext uri="{FF2B5EF4-FFF2-40B4-BE49-F238E27FC236}">
                  <a16:creationId xmlns:a16="http://schemas.microsoft.com/office/drawing/2014/main" id="{6B210451-5E35-06FC-8D94-610416E011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825" y="3433775"/>
              <a:ext cx="7617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</a:rPr>
                <a:t>Platform</a:t>
              </a:r>
            </a:p>
            <a:p>
              <a:r>
                <a:rPr lang="en-US" sz="900">
                  <a:solidFill>
                    <a:srgbClr val="000000"/>
                  </a:solidFill>
                </a:rPr>
                <a:t>Abstraction</a:t>
              </a:r>
            </a:p>
          </p:txBody>
        </p:sp>
        <p:sp>
          <p:nvSpPr>
            <p:cNvPr id="88" name="TextBox 66">
              <a:extLst>
                <a:ext uri="{FF2B5EF4-FFF2-40B4-BE49-F238E27FC236}">
                  <a16:creationId xmlns:a16="http://schemas.microsoft.com/office/drawing/2014/main" id="{55BC2CD0-7B97-E2EC-42DA-694470ED1B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825" y="4120267"/>
              <a:ext cx="56867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</a:rPr>
                <a:t>RTOS / Boot</a:t>
              </a:r>
            </a:p>
          </p:txBody>
        </p:sp>
        <p:sp>
          <p:nvSpPr>
            <p:cNvPr id="89" name="TextBox 50">
              <a:extLst>
                <a:ext uri="{FF2B5EF4-FFF2-40B4-BE49-F238E27FC236}">
                  <a16:creationId xmlns:a16="http://schemas.microsoft.com/office/drawing/2014/main" id="{C4340537-1615-5DB6-D1F4-A8EF98592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5825" y="1830655"/>
              <a:ext cx="780983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900">
                  <a:solidFill>
                    <a:srgbClr val="000000"/>
                  </a:solidFill>
                </a:rPr>
                <a:t>Application </a:t>
              </a:r>
            </a:p>
          </p:txBody>
        </p: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1E1AE50-6DD5-5F4A-5A9E-5EC2A2007D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69809" y="4091499"/>
              <a:ext cx="30472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6A60D03-3ECA-F9E3-1089-67F71292F6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76581" y="3399291"/>
              <a:ext cx="30404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</p:cxn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36F43EF-5D87-C1F2-1689-AA266024AC5B}"/>
                </a:ext>
              </a:extLst>
            </p:cNvPr>
            <p:cNvSpPr/>
            <p:nvPr/>
          </p:nvSpPr>
          <p:spPr bwMode="auto">
            <a:xfrm>
              <a:off x="5048618" y="2805533"/>
              <a:ext cx="3200885" cy="125767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Core Flight Executive API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AA97355-8F0E-1EBB-B074-CFD93E75722D}"/>
                </a:ext>
              </a:extLst>
            </p:cNvPr>
            <p:cNvSpPr/>
            <p:nvPr/>
          </p:nvSpPr>
          <p:spPr bwMode="auto">
            <a:xfrm>
              <a:off x="5048617" y="2932826"/>
              <a:ext cx="3200885" cy="360088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Core Flight Executive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D27D616-A84E-DB57-B86B-6EE23D8D3F0A}"/>
                </a:ext>
              </a:extLst>
            </p:cNvPr>
            <p:cNvSpPr/>
            <p:nvPr/>
          </p:nvSpPr>
          <p:spPr bwMode="auto">
            <a:xfrm>
              <a:off x="4943441" y="3470369"/>
              <a:ext cx="1638799" cy="125762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latin typeface="Arial" charset="0"/>
                </a:rPr>
                <a:t>OS Abstraction API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A6C5AD0C-5652-83D7-5982-F232819B45DB}"/>
                </a:ext>
              </a:extLst>
            </p:cNvPr>
            <p:cNvSpPr/>
            <p:nvPr/>
          </p:nvSpPr>
          <p:spPr bwMode="auto">
            <a:xfrm>
              <a:off x="4943441" y="3617099"/>
              <a:ext cx="514924" cy="339181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latin typeface="Arial" charset="0"/>
                </a:rPr>
                <a:t>RTEMS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AA7777DF-F277-4489-B6FB-8EECAF02D633}"/>
                </a:ext>
              </a:extLst>
            </p:cNvPr>
            <p:cNvSpPr/>
            <p:nvPr/>
          </p:nvSpPr>
          <p:spPr bwMode="auto">
            <a:xfrm>
              <a:off x="5483871" y="3617099"/>
              <a:ext cx="553678" cy="339181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latin typeface="Arial" charset="0"/>
                </a:rPr>
                <a:t>VxWorks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9DDD2220-0D94-2E25-587F-E1074C539900}"/>
                </a:ext>
              </a:extLst>
            </p:cNvPr>
            <p:cNvSpPr/>
            <p:nvPr/>
          </p:nvSpPr>
          <p:spPr bwMode="auto">
            <a:xfrm>
              <a:off x="6065595" y="3617099"/>
              <a:ext cx="516645" cy="339181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latin typeface="Arial" charset="0"/>
                </a:rPr>
                <a:t>Linux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F469E3D-3B74-D712-299B-A6605EB67D53}"/>
                </a:ext>
              </a:extLst>
            </p:cNvPr>
            <p:cNvSpPr/>
            <p:nvPr/>
          </p:nvSpPr>
          <p:spPr bwMode="auto">
            <a:xfrm>
              <a:off x="6615328" y="3470369"/>
              <a:ext cx="1659755" cy="125762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Platform</a:t>
              </a:r>
              <a:r>
                <a:rPr kumimoji="0" lang="en-US" sz="7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Support Package API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DEC4D07E-C2FF-ABC7-1A12-E2253095F1BA}"/>
                </a:ext>
              </a:extLst>
            </p:cNvPr>
            <p:cNvSpPr/>
            <p:nvPr/>
          </p:nvSpPr>
          <p:spPr bwMode="auto">
            <a:xfrm>
              <a:off x="6619138" y="3617481"/>
              <a:ext cx="546107" cy="338793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700">
                  <a:solidFill>
                    <a:srgbClr val="000000"/>
                  </a:solidFill>
                </a:rPr>
                <a:t>Mcp750-VxWorks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01D2B64-0DA4-FBDB-5AE1-948101756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7395" y="4386180"/>
              <a:ext cx="2899049" cy="125767"/>
            </a:xfrm>
            <a:prstGeom prst="rect">
              <a:avLst/>
            </a:prstGeom>
            <a:solidFill>
              <a:srgbClr val="BFBF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sz="900">
                  <a:solidFill>
                    <a:srgbClr val="000000"/>
                  </a:solidFill>
                  <a:latin typeface="Arial"/>
                </a:rPr>
                <a:t>PROM Boot FSW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357D0FE1-2E54-967F-5BB0-500B23540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9220" y="4223248"/>
              <a:ext cx="1427224" cy="125767"/>
            </a:xfrm>
            <a:prstGeom prst="rect">
              <a:avLst/>
            </a:prstGeom>
            <a:solidFill>
              <a:srgbClr val="BFBFB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sz="900">
                  <a:solidFill>
                    <a:srgbClr val="000000"/>
                  </a:solidFill>
                  <a:latin typeface="Arial"/>
                </a:rPr>
                <a:t>Board Support Package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69A4983-6E82-610C-1BD7-3A1D3B3A3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7395" y="4218681"/>
              <a:ext cx="1427224" cy="12576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r>
                <a:rPr lang="en-US" sz="900">
                  <a:solidFill>
                    <a:srgbClr val="000000"/>
                  </a:solidFill>
                  <a:latin typeface="Arial"/>
                </a:rPr>
                <a:t>Real Time OS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BCAC5F7-0AC0-E457-318B-1A3CB0B16503}"/>
                </a:ext>
              </a:extLst>
            </p:cNvPr>
            <p:cNvSpPr/>
            <p:nvPr/>
          </p:nvSpPr>
          <p:spPr bwMode="auto">
            <a:xfrm>
              <a:off x="8340461" y="2132642"/>
              <a:ext cx="693549" cy="369633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00">
                  <a:solidFill>
                    <a:srgbClr val="000000"/>
                  </a:solidFill>
                </a:rPr>
                <a:t>Ground System Sim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4C3D409B-5BB4-9EE2-8DA7-44ABFCA26400}"/>
                </a:ext>
              </a:extLst>
            </p:cNvPr>
            <p:cNvSpPr/>
            <p:nvPr/>
          </p:nvSpPr>
          <p:spPr bwMode="auto">
            <a:xfrm>
              <a:off x="8340461" y="2544434"/>
              <a:ext cx="693549" cy="369633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00">
                  <a:solidFill>
                    <a:srgbClr val="000000"/>
                  </a:solidFill>
                </a:rPr>
                <a:t>Application </a:t>
              </a:r>
            </a:p>
            <a:p>
              <a:r>
                <a:rPr lang="en-US" sz="700">
                  <a:solidFill>
                    <a:srgbClr val="000000"/>
                  </a:solidFill>
                </a:rPr>
                <a:t>Generator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9B9CEFFD-67C2-8DAA-11AD-4E5A1F9C4589}"/>
                </a:ext>
              </a:extLst>
            </p:cNvPr>
            <p:cNvSpPr/>
            <p:nvPr/>
          </p:nvSpPr>
          <p:spPr bwMode="auto">
            <a:xfrm>
              <a:off x="8340462" y="2956226"/>
              <a:ext cx="693552" cy="369633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00">
                  <a:solidFill>
                    <a:srgbClr val="000000"/>
                  </a:solidFill>
                </a:rPr>
                <a:t>Performance</a:t>
              </a:r>
            </a:p>
            <a:p>
              <a:r>
                <a:rPr lang="en-US" sz="700">
                  <a:solidFill>
                    <a:srgbClr val="000000"/>
                  </a:solidFill>
                </a:rPr>
                <a:t>Tools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3937DC0E-70B1-23DD-2DB3-D4526D199CB9}"/>
                </a:ext>
              </a:extLst>
            </p:cNvPr>
            <p:cNvSpPr/>
            <p:nvPr/>
          </p:nvSpPr>
          <p:spPr bwMode="auto">
            <a:xfrm>
              <a:off x="8340462" y="3368018"/>
              <a:ext cx="693552" cy="369633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00">
                  <a:solidFill>
                    <a:srgbClr val="000000"/>
                  </a:solidFill>
                </a:rPr>
                <a:t>Performance</a:t>
              </a:r>
            </a:p>
            <a:p>
              <a:r>
                <a:rPr lang="en-US" sz="700">
                  <a:solidFill>
                    <a:srgbClr val="000000"/>
                  </a:solidFill>
                </a:rPr>
                <a:t>Analyzer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A4757149-2B1C-8954-4AD7-BF7F1B1FA30D}"/>
                </a:ext>
              </a:extLst>
            </p:cNvPr>
            <p:cNvSpPr/>
            <p:nvPr/>
          </p:nvSpPr>
          <p:spPr bwMode="auto">
            <a:xfrm>
              <a:off x="8340461" y="4191600"/>
              <a:ext cx="693550" cy="369633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00">
                  <a:solidFill>
                    <a:srgbClr val="000000"/>
                  </a:solidFill>
                </a:rPr>
                <a:t>Build System Framework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FFCC986-1416-CDFD-0E4A-F20E42D0587A}"/>
                </a:ext>
              </a:extLst>
            </p:cNvPr>
            <p:cNvSpPr/>
            <p:nvPr/>
          </p:nvSpPr>
          <p:spPr bwMode="auto">
            <a:xfrm>
              <a:off x="5037273" y="2019453"/>
              <a:ext cx="462807" cy="1777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Attitude Control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562B9FD-24D5-99AF-E7D6-0C1F09B1534A}"/>
                </a:ext>
              </a:extLst>
            </p:cNvPr>
            <p:cNvSpPr/>
            <p:nvPr/>
          </p:nvSpPr>
          <p:spPr bwMode="auto">
            <a:xfrm>
              <a:off x="5527353" y="2019453"/>
              <a:ext cx="475565" cy="1792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Data Ingest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DE682C3-21E3-8726-2D4A-0F7ABAC9AB4D}"/>
                </a:ext>
              </a:extLst>
            </p:cNvPr>
            <p:cNvSpPr/>
            <p:nvPr/>
          </p:nvSpPr>
          <p:spPr bwMode="auto">
            <a:xfrm>
              <a:off x="6035962" y="2019453"/>
              <a:ext cx="475565" cy="17264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Orbit Models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061949E-983A-2D5C-5DA7-53EAAFF9CFBE}"/>
                </a:ext>
              </a:extLst>
            </p:cNvPr>
            <p:cNvSpPr/>
            <p:nvPr/>
          </p:nvSpPr>
          <p:spPr bwMode="auto">
            <a:xfrm>
              <a:off x="6539890" y="2019453"/>
              <a:ext cx="475564" cy="1792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Solar Array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1C5C5A2D-F636-0F0A-BFB2-0EC2F9965A87}"/>
                </a:ext>
              </a:extLst>
            </p:cNvPr>
            <p:cNvSpPr/>
            <p:nvPr/>
          </p:nvSpPr>
          <p:spPr bwMode="auto">
            <a:xfrm>
              <a:off x="7051108" y="2019453"/>
              <a:ext cx="506075" cy="1792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High-Gain Antenna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916BEBD-C673-E04C-5239-40EA74CBB34F}"/>
                </a:ext>
              </a:extLst>
            </p:cNvPr>
            <p:cNvSpPr/>
            <p:nvPr/>
          </p:nvSpPr>
          <p:spPr bwMode="auto">
            <a:xfrm>
              <a:off x="7584244" y="2019453"/>
              <a:ext cx="588507" cy="1777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Instrument Mgr.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6891DBD-9B8D-9A1B-2817-01B416986648}"/>
                </a:ext>
              </a:extLst>
            </p:cNvPr>
            <p:cNvSpPr/>
            <p:nvPr/>
          </p:nvSpPr>
          <p:spPr bwMode="auto">
            <a:xfrm>
              <a:off x="5037273" y="1807536"/>
              <a:ext cx="462807" cy="1777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EDAC Scrubber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E01C80C-8D4A-3630-DE55-A542E405DED4}"/>
                </a:ext>
              </a:extLst>
            </p:cNvPr>
            <p:cNvSpPr/>
            <p:nvPr/>
          </p:nvSpPr>
          <p:spPr bwMode="auto">
            <a:xfrm>
              <a:off x="5527353" y="1807536"/>
              <a:ext cx="475565" cy="1792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Command Ingest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25C70C1-80D3-DF0B-540B-3379A59D8B07}"/>
                </a:ext>
              </a:extLst>
            </p:cNvPr>
            <p:cNvSpPr/>
            <p:nvPr/>
          </p:nvSpPr>
          <p:spPr bwMode="auto">
            <a:xfrm>
              <a:off x="6035962" y="1807536"/>
              <a:ext cx="475565" cy="1777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Telemetry Output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6F9E07BC-E6EB-2F3F-A0EE-5247E78FF0A4}"/>
                </a:ext>
              </a:extLst>
            </p:cNvPr>
            <p:cNvSpPr/>
            <p:nvPr/>
          </p:nvSpPr>
          <p:spPr bwMode="auto">
            <a:xfrm>
              <a:off x="6539890" y="1807536"/>
              <a:ext cx="475564" cy="1792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1553 Bus Support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06347FB-9556-74AC-B78F-CAA09148B18B}"/>
                </a:ext>
              </a:extLst>
            </p:cNvPr>
            <p:cNvSpPr/>
            <p:nvPr/>
          </p:nvSpPr>
          <p:spPr bwMode="auto">
            <a:xfrm>
              <a:off x="7051108" y="1807536"/>
              <a:ext cx="506075" cy="1792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i="0" u="none" strike="noStrike" cap="none" normalizeH="0" baseline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SpaceWire</a:t>
              </a:r>
              <a:endParaRPr kumimoji="0" lang="en-US" sz="5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05088384-D026-2981-595D-6AF07B1A582F}"/>
                </a:ext>
              </a:extLst>
            </p:cNvPr>
            <p:cNvSpPr/>
            <p:nvPr/>
          </p:nvSpPr>
          <p:spPr bwMode="auto">
            <a:xfrm>
              <a:off x="4271919" y="1451548"/>
              <a:ext cx="4802549" cy="321972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32542A1C-7AD8-7F7E-D77F-B3B65D880757}"/>
                </a:ext>
              </a:extLst>
            </p:cNvPr>
            <p:cNvSpPr/>
            <p:nvPr/>
          </p:nvSpPr>
          <p:spPr bwMode="auto">
            <a:xfrm>
              <a:off x="8340461" y="3779810"/>
              <a:ext cx="693551" cy="369633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sz="700">
                  <a:solidFill>
                    <a:srgbClr val="000000"/>
                  </a:solidFill>
                </a:rPr>
                <a:t>Unit Test Framework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0A0DD76-9418-D18D-CDE0-8D056C53CB0D}"/>
                </a:ext>
              </a:extLst>
            </p:cNvPr>
            <p:cNvSpPr/>
            <p:nvPr/>
          </p:nvSpPr>
          <p:spPr bwMode="auto">
            <a:xfrm>
              <a:off x="7737929" y="3617482"/>
              <a:ext cx="537154" cy="33879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hangingPunct="1"/>
              <a:r>
                <a:rPr lang="en-US" sz="500">
                  <a:latin typeface="Arial" charset="0"/>
                </a:rPr>
                <a:t>Custom Platform (optional)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109884-ADB1-4D39-5398-040FCE77F71E}"/>
                </a:ext>
              </a:extLst>
            </p:cNvPr>
            <p:cNvSpPr/>
            <p:nvPr/>
          </p:nvSpPr>
          <p:spPr bwMode="auto">
            <a:xfrm>
              <a:off x="7184363" y="3617482"/>
              <a:ext cx="535786" cy="338792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600">
                  <a:solidFill>
                    <a:srgbClr val="000000"/>
                  </a:solidFill>
                  <a:latin typeface="Arial"/>
                  <a:ea typeface="MS PGothic"/>
                </a:rPr>
                <a:t>Other Platforms</a:t>
              </a:r>
              <a:endParaRPr lang="en-US" sz="600">
                <a:solidFill>
                  <a:srgbClr val="000000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403166C-6BDF-45D0-BD72-B904744385C0}"/>
                </a:ext>
              </a:extLst>
            </p:cNvPr>
            <p:cNvSpPr/>
            <p:nvPr/>
          </p:nvSpPr>
          <p:spPr bwMode="auto">
            <a:xfrm>
              <a:off x="5105478" y="3054746"/>
              <a:ext cx="505929" cy="203578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Table Services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6DFA4D7-ACD9-9401-BF05-860A8ABB60BC}"/>
                </a:ext>
              </a:extLst>
            </p:cNvPr>
            <p:cNvSpPr/>
            <p:nvPr/>
          </p:nvSpPr>
          <p:spPr bwMode="auto">
            <a:xfrm>
              <a:off x="5659782" y="3054746"/>
              <a:ext cx="505929" cy="203578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Event Services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EB32DA5-B2D2-8EC4-6A59-E5E41A3D40FD}"/>
                </a:ext>
              </a:extLst>
            </p:cNvPr>
            <p:cNvSpPr/>
            <p:nvPr/>
          </p:nvSpPr>
          <p:spPr bwMode="auto">
            <a:xfrm>
              <a:off x="7102490" y="3049942"/>
              <a:ext cx="505929" cy="207589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Executive Services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5890D1C-E57A-95D6-8EF0-031139B4D9E6}"/>
                </a:ext>
              </a:extLst>
            </p:cNvPr>
            <p:cNvSpPr/>
            <p:nvPr/>
          </p:nvSpPr>
          <p:spPr bwMode="auto">
            <a:xfrm>
              <a:off x="7661721" y="3049942"/>
              <a:ext cx="505929" cy="207589"/>
            </a:xfrm>
            <a:prstGeom prst="rect">
              <a:avLst/>
            </a:prstGeom>
            <a:solidFill>
              <a:srgbClr val="66C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Time Services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A32CB9F-7AAE-852B-FB46-6EC58EF5CD15}"/>
              </a:ext>
            </a:extLst>
          </p:cNvPr>
          <p:cNvSpPr txBox="1"/>
          <p:nvPr/>
        </p:nvSpPr>
        <p:spPr>
          <a:xfrm>
            <a:off x="41534" y="1134834"/>
            <a:ext cx="4292599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Flight Software (FSW)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- the “brains” of the spacecraft: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Controls instruments, thermal, electrical, attitude,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Ensures safety during anomalies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Provides autonomy, g</a:t>
            </a:r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</a:rPr>
              <a:t>uaranteed response time, determinism, reliability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maintainability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1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cFS </a:t>
            </a:r>
            <a:r>
              <a:rPr lang="en-US" sz="1100" dirty="0"/>
              <a:t>- a TRL 9 FSW framework, providing: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A dozen modular software applications for common functions (limit checker, file transfer, memory </a:t>
            </a:r>
            <a:r>
              <a:rPr lang="en-US" sz="1100" dirty="0" err="1"/>
              <a:t>mgmt</a:t>
            </a:r>
            <a:r>
              <a:rPr lang="en-US" sz="1100" dirty="0"/>
              <a:t>, etc.)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Portability via processor and OS abstraction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Supporting tools (unit test framework, performance, ground system simulator,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r>
              <a:rPr lang="en-US" sz="1100" b="1" dirty="0"/>
              <a:t>FSW with cFS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Faster/cheaper development with 100% re-use of common services (time management, event notification, dynamic configurability, …) and applications (CFDP, Checksum, File Manager, 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/>
              <a:t>Plug-n-play capability via the consistent interface for common and mission-specific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94F99F-0C8C-5675-0910-51E4E3B11D03}"/>
              </a:ext>
            </a:extLst>
          </p:cNvPr>
          <p:cNvSpPr txBox="1"/>
          <p:nvPr/>
        </p:nvSpPr>
        <p:spPr>
          <a:xfrm>
            <a:off x="5483871" y="232641"/>
            <a:ext cx="2057129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/>
              <a:t>NASA 2020 Software of the Year Award winner!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2E17FFC9-11AA-006B-B797-44B3071152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59788" y="4781550"/>
            <a:ext cx="358775" cy="171450"/>
          </a:xfrm>
        </p:spPr>
        <p:txBody>
          <a:bodyPr/>
          <a:lstStyle/>
          <a:p>
            <a:fld id="{BFD34CF6-BFA5-4A6A-8794-723FFEA701A3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209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C3585-9FC4-248E-FC15-CFB74B19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cFS Usage and Impact At NASA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D2D459-7E5C-74F2-9546-90A9EE110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9" y="1004748"/>
            <a:ext cx="2717006" cy="24721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0850FB-32D6-1717-7864-C0BC85631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562" y="1004748"/>
            <a:ext cx="2922237" cy="24721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6A36444-22A5-ADA1-0AE9-FEF1334C0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982" y="1004747"/>
            <a:ext cx="2646561" cy="24833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2121830-1E19-F211-D0D6-98E4A1CA574D}"/>
              </a:ext>
            </a:extLst>
          </p:cNvPr>
          <p:cNvSpPr txBox="1"/>
          <p:nvPr/>
        </p:nvSpPr>
        <p:spPr>
          <a:xfrm>
            <a:off x="314325" y="4250538"/>
            <a:ext cx="8540580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>
              <a:defRPr sz="1100">
                <a:solidFill>
                  <a:srgbClr val="000000"/>
                </a:solidFill>
                <a:latin typeface="Arial" charset="0"/>
                <a:ea typeface="ＭＳ Ｐゴシック" charset="0"/>
              </a:defRPr>
            </a:lvl1pPr>
          </a:lstStyle>
          <a:p>
            <a:r>
              <a:rPr lang="en-US" dirty="0"/>
              <a:t>cFS has become the dominant FSW framework at NASA and is likely the most used FSW system in the world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E55F17F-2C56-53CB-3319-D89975385F93}"/>
              </a:ext>
            </a:extLst>
          </p:cNvPr>
          <p:cNvSpPr/>
          <p:nvPr/>
        </p:nvSpPr>
        <p:spPr bwMode="auto">
          <a:xfrm>
            <a:off x="240335" y="3596445"/>
            <a:ext cx="2639950" cy="26140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>
                <a:solidFill>
                  <a:srgbClr val="000000"/>
                </a:solidFill>
                <a:latin typeface="Arial" charset="0"/>
                <a:ea typeface="ＭＳ Ｐゴシック" charset="0"/>
              </a:rPr>
              <a:t>cFS is used at 6 NASA Centers!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72B836-F5BF-7452-7A66-5CB6A3297767}"/>
              </a:ext>
            </a:extLst>
          </p:cNvPr>
          <p:cNvSpPr/>
          <p:nvPr/>
        </p:nvSpPr>
        <p:spPr bwMode="auto">
          <a:xfrm>
            <a:off x="3003947" y="3534063"/>
            <a:ext cx="3136106" cy="55340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cFS is across mission directorates and on 40+ projects historically including RST, CCRS, MAV, LRO, Gateway, Artemis, and many more!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16AFD6-D948-4512-7903-B057653AF928}"/>
              </a:ext>
            </a:extLst>
          </p:cNvPr>
          <p:cNvSpPr/>
          <p:nvPr/>
        </p:nvSpPr>
        <p:spPr bwMode="auto">
          <a:xfrm>
            <a:off x="6275982" y="3534062"/>
            <a:ext cx="2646561" cy="55340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>
                <a:solidFill>
                  <a:srgbClr val="000000"/>
                </a:solidFill>
                <a:latin typeface="Arial" charset="0"/>
                <a:ea typeface="ＭＳ Ｐゴシック" charset="0"/>
              </a:rPr>
              <a:t>cFS is on embedded systems that span the space ecosystem. 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5CD4FB2-7430-4BEC-DE25-A953D6CC6A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59788" y="4781550"/>
            <a:ext cx="358775" cy="171450"/>
          </a:xfrm>
        </p:spPr>
        <p:txBody>
          <a:bodyPr/>
          <a:lstStyle/>
          <a:p>
            <a:fld id="{BFD34CF6-BFA5-4A6A-8794-723FFEA701A3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5495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96C80-2C6B-C427-E649-26D5BABE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MS PGothic"/>
              </a:rPr>
              <a:t>The Current Paradigm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CDBC9-42D0-FEEA-2A8E-14714C993A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9371-00AA-067C-9A7A-59C9B0C3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  <p:pic>
        <p:nvPicPr>
          <p:cNvPr id="1026" name="Picture 2" descr="Earth - NASA Science">
            <a:extLst>
              <a:ext uri="{FF2B5EF4-FFF2-40B4-BE49-F238E27FC236}">
                <a16:creationId xmlns:a16="http://schemas.microsoft.com/office/drawing/2014/main" id="{8FE91BAF-0022-5B05-F901-23041D3A1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29" y="990869"/>
            <a:ext cx="8183740" cy="365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arth - NASA Science">
            <a:extLst>
              <a:ext uri="{FF2B5EF4-FFF2-40B4-BE49-F238E27FC236}">
                <a16:creationId xmlns:a16="http://schemas.microsoft.com/office/drawing/2014/main" id="{30A7408C-0B29-23BB-B19D-B8650D44C7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85"/>
          <a:stretch/>
        </p:blipFill>
        <p:spPr bwMode="auto">
          <a:xfrm>
            <a:off x="367328" y="1658605"/>
            <a:ext cx="5172023" cy="290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phic 18" descr="Satellite dish outline">
            <a:extLst>
              <a:ext uri="{FF2B5EF4-FFF2-40B4-BE49-F238E27FC236}">
                <a16:creationId xmlns:a16="http://schemas.microsoft.com/office/drawing/2014/main" id="{F8767B08-C730-98FF-A7D8-D06A467B69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37512">
            <a:off x="3648581" y="2318795"/>
            <a:ext cx="914400" cy="914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35C6E8B-293E-A4E0-1878-4E07F0E5FF58}"/>
              </a:ext>
            </a:extLst>
          </p:cNvPr>
          <p:cNvSpPr/>
          <p:nvPr/>
        </p:nvSpPr>
        <p:spPr bwMode="auto">
          <a:xfrm>
            <a:off x="2191156" y="1034379"/>
            <a:ext cx="4047214" cy="721433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B7F7B84-53E9-5CD3-1EB8-B44DF6972053}"/>
              </a:ext>
            </a:extLst>
          </p:cNvPr>
          <p:cNvSpPr/>
          <p:nvPr/>
        </p:nvSpPr>
        <p:spPr bwMode="auto">
          <a:xfrm>
            <a:off x="5135341" y="1486520"/>
            <a:ext cx="1942628" cy="268194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6" name="Picture 12" descr="A Satellite With Blue Solar Panels On A Black Background Stock Photo -  Download Image Now - iStock">
            <a:extLst>
              <a:ext uri="{FF2B5EF4-FFF2-40B4-BE49-F238E27FC236}">
                <a16:creationId xmlns:a16="http://schemas.microsoft.com/office/drawing/2014/main" id="{78CD29D2-7E2B-6CC2-E0B1-D60E46219D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7" r="9628"/>
          <a:stretch/>
        </p:blipFill>
        <p:spPr bwMode="auto">
          <a:xfrm>
            <a:off x="7253795" y="1052624"/>
            <a:ext cx="1243271" cy="88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E5E2908-9970-AA5D-817C-6BF14A517EAD}"/>
              </a:ext>
            </a:extLst>
          </p:cNvPr>
          <p:cNvSpPr txBox="1"/>
          <p:nvPr/>
        </p:nvSpPr>
        <p:spPr>
          <a:xfrm rot="20643798">
            <a:off x="5577144" y="169550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</a:rPr>
              <a:t>Cmd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9FADC2-E4EF-C6FD-390A-31154CFA18C8}"/>
              </a:ext>
            </a:extLst>
          </p:cNvPr>
          <p:cNvSpPr txBox="1"/>
          <p:nvPr/>
        </p:nvSpPr>
        <p:spPr>
          <a:xfrm rot="20613860">
            <a:off x="5626354" y="205645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</a:rPr>
              <a:t>Tlm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031BC-CF10-9401-51F5-65AAB32A855E}"/>
              </a:ext>
            </a:extLst>
          </p:cNvPr>
          <p:cNvSpPr txBox="1"/>
          <p:nvPr/>
        </p:nvSpPr>
        <p:spPr>
          <a:xfrm rot="20611825">
            <a:off x="5349090" y="2340871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Raw Science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44A222-B076-4C9F-97E3-19195B5C2CF9}"/>
              </a:ext>
            </a:extLst>
          </p:cNvPr>
          <p:cNvCxnSpPr>
            <a:cxnSpLocks/>
          </p:cNvCxnSpPr>
          <p:nvPr/>
        </p:nvCxnSpPr>
        <p:spPr bwMode="auto">
          <a:xfrm flipV="1">
            <a:off x="4534568" y="1742711"/>
            <a:ext cx="2661396" cy="75802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A82B18C-5138-B03E-FC9F-0103FDB3B458}"/>
              </a:ext>
            </a:extLst>
          </p:cNvPr>
          <p:cNvSpPr txBox="1"/>
          <p:nvPr/>
        </p:nvSpPr>
        <p:spPr>
          <a:xfrm rot="20586907">
            <a:off x="6466366" y="1514653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>
                <a:solidFill>
                  <a:schemeClr val="bg1">
                    <a:lumMod val="50000"/>
                  </a:schemeClr>
                </a:solidFill>
              </a:rPr>
              <a:t>Cmd</a:t>
            </a: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3A7C2A-BDB0-0792-6DA7-180A4D0B9233}"/>
              </a:ext>
            </a:extLst>
          </p:cNvPr>
          <p:cNvSpPr txBox="1"/>
          <p:nvPr/>
        </p:nvSpPr>
        <p:spPr>
          <a:xfrm rot="20643798">
            <a:off x="6144900" y="193424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Tlm</a:t>
            </a:r>
            <a:endParaRPr lang="en-US" sz="1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0478FE-6724-F312-58AC-206E5BAA6B0C}"/>
              </a:ext>
            </a:extLst>
          </p:cNvPr>
          <p:cNvSpPr txBox="1"/>
          <p:nvPr/>
        </p:nvSpPr>
        <p:spPr>
          <a:xfrm rot="20576709">
            <a:off x="4760706" y="2440994"/>
            <a:ext cx="7857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Raw Science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8C9A149-1FE1-4B5C-FED3-B45577F8CA27}"/>
              </a:ext>
            </a:extLst>
          </p:cNvPr>
          <p:cNvCxnSpPr>
            <a:cxnSpLocks/>
          </p:cNvCxnSpPr>
          <p:nvPr/>
        </p:nvCxnSpPr>
        <p:spPr bwMode="auto">
          <a:xfrm flipV="1">
            <a:off x="4427621" y="1453434"/>
            <a:ext cx="3056872" cy="1052478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EC4DC3D-2680-56F1-46F3-2A76F15CFF05}"/>
              </a:ext>
            </a:extLst>
          </p:cNvPr>
          <p:cNvSpPr txBox="1"/>
          <p:nvPr/>
        </p:nvSpPr>
        <p:spPr>
          <a:xfrm rot="20643798">
            <a:off x="5006792" y="1929735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Cmd</a:t>
            </a:r>
            <a:endParaRPr lang="en-US" sz="1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C1E45F-BAD4-2C2B-C311-BDA9B6324BB8}"/>
              </a:ext>
            </a:extLst>
          </p:cNvPr>
          <p:cNvSpPr txBox="1"/>
          <p:nvPr/>
        </p:nvSpPr>
        <p:spPr>
          <a:xfrm rot="20542152">
            <a:off x="5272622" y="2230470"/>
            <a:ext cx="3545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solidFill>
                  <a:schemeClr val="accent1">
                    <a:lumMod val="50000"/>
                  </a:schemeClr>
                </a:solidFill>
              </a:rPr>
              <a:t>Tlm</a:t>
            </a:r>
            <a:endParaRPr lang="en-US" sz="8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C35787F-08C8-21B9-2C7F-882422A4B942}"/>
              </a:ext>
            </a:extLst>
          </p:cNvPr>
          <p:cNvCxnSpPr>
            <a:cxnSpLocks/>
          </p:cNvCxnSpPr>
          <p:nvPr/>
        </p:nvCxnSpPr>
        <p:spPr bwMode="auto">
          <a:xfrm flipV="1">
            <a:off x="4757438" y="1584647"/>
            <a:ext cx="2547067" cy="858162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7644819-8B07-8057-9897-DC9FD2FBE1C2}"/>
              </a:ext>
            </a:extLst>
          </p:cNvPr>
          <p:cNvCxnSpPr>
            <a:cxnSpLocks/>
          </p:cNvCxnSpPr>
          <p:nvPr/>
        </p:nvCxnSpPr>
        <p:spPr bwMode="auto">
          <a:xfrm flipV="1">
            <a:off x="4694904" y="1584048"/>
            <a:ext cx="2933853" cy="875820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25A603E-5FF0-F761-F3A0-C3CD6495B58E}"/>
              </a:ext>
            </a:extLst>
          </p:cNvPr>
          <p:cNvCxnSpPr>
            <a:cxnSpLocks/>
          </p:cNvCxnSpPr>
          <p:nvPr/>
        </p:nvCxnSpPr>
        <p:spPr bwMode="auto">
          <a:xfrm flipV="1">
            <a:off x="4657820" y="1594999"/>
            <a:ext cx="2803490" cy="820319"/>
          </a:xfrm>
          <a:prstGeom prst="straightConnector1">
            <a:avLst/>
          </a:prstGeom>
          <a:solidFill>
            <a:schemeClr val="accent1"/>
          </a:solidFill>
          <a:ln w="317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DF941E8-D479-EFC6-1536-EED676EDE040}"/>
              </a:ext>
            </a:extLst>
          </p:cNvPr>
          <p:cNvSpPr txBox="1"/>
          <p:nvPr/>
        </p:nvSpPr>
        <p:spPr>
          <a:xfrm rot="20643798">
            <a:off x="6454872" y="1785951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Raw Science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4514BE6-6FE2-132C-91B0-BF5B60C3BA37}"/>
              </a:ext>
            </a:extLst>
          </p:cNvPr>
          <p:cNvSpPr/>
          <p:nvPr/>
        </p:nvSpPr>
        <p:spPr bwMode="auto">
          <a:xfrm>
            <a:off x="5117755" y="3721395"/>
            <a:ext cx="1384054" cy="707065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392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96C80-2C6B-C427-E649-26D5BABE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MS PGothic"/>
              </a:rPr>
              <a:t>But as we explore…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CDBC9-42D0-FEEA-2A8E-14714C993A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69371-00AA-067C-9A7A-59C9B0C3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  <p:pic>
        <p:nvPicPr>
          <p:cNvPr id="2050" name="Picture 2" descr="Solar System - Wikipedia">
            <a:extLst>
              <a:ext uri="{FF2B5EF4-FFF2-40B4-BE49-F238E27FC236}">
                <a16:creationId xmlns:a16="http://schemas.microsoft.com/office/drawing/2014/main" id="{708C3FFE-0D6A-8606-BF58-F6322593C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912614"/>
            <a:ext cx="8769350" cy="374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A Satellite With Blue Solar Panels On A Black Background Stock Photo -  Download Image Now - iStock">
            <a:extLst>
              <a:ext uri="{FF2B5EF4-FFF2-40B4-BE49-F238E27FC236}">
                <a16:creationId xmlns:a16="http://schemas.microsoft.com/office/drawing/2014/main" id="{E8013380-1410-EB48-3024-67E649A2C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05" y="3007181"/>
            <a:ext cx="333360" cy="25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 descr="Satellite dish outline">
            <a:extLst>
              <a:ext uri="{FF2B5EF4-FFF2-40B4-BE49-F238E27FC236}">
                <a16:creationId xmlns:a16="http://schemas.microsoft.com/office/drawing/2014/main" id="{05F7B7FE-32BC-5CFA-A739-D510C96732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1918008">
            <a:off x="6782136" y="2784447"/>
            <a:ext cx="173871" cy="17387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F29EEE-4C67-9479-30A4-EA69ECCC0308}"/>
              </a:ext>
            </a:extLst>
          </p:cNvPr>
          <p:cNvCxnSpPr>
            <a:cxnSpLocks/>
          </p:cNvCxnSpPr>
          <p:nvPr/>
        </p:nvCxnSpPr>
        <p:spPr bwMode="auto">
          <a:xfrm flipH="1">
            <a:off x="1485900" y="2976911"/>
            <a:ext cx="5200650" cy="22031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DCBE648-0D20-F599-A182-A71CE4FA2ACF}"/>
              </a:ext>
            </a:extLst>
          </p:cNvPr>
          <p:cNvSpPr txBox="1"/>
          <p:nvPr/>
        </p:nvSpPr>
        <p:spPr>
          <a:xfrm rot="21410582">
            <a:off x="1933667" y="3285690"/>
            <a:ext cx="4782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~6 hour round trip communication</a:t>
            </a:r>
          </a:p>
        </p:txBody>
      </p:sp>
      <p:sp>
        <p:nvSpPr>
          <p:cNvPr id="38" name="Arrow: Curved Right 37">
            <a:extLst>
              <a:ext uri="{FF2B5EF4-FFF2-40B4-BE49-F238E27FC236}">
                <a16:creationId xmlns:a16="http://schemas.microsoft.com/office/drawing/2014/main" id="{D1734058-A76D-B480-8A27-9E0F8161EA4B}"/>
              </a:ext>
            </a:extLst>
          </p:cNvPr>
          <p:cNvSpPr/>
          <p:nvPr/>
        </p:nvSpPr>
        <p:spPr bwMode="auto">
          <a:xfrm>
            <a:off x="839788" y="3000898"/>
            <a:ext cx="232435" cy="212867"/>
          </a:xfrm>
          <a:prstGeom prst="curved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EDBB967-CBF4-49E2-B7B7-646419CBDD53}"/>
              </a:ext>
            </a:extLst>
          </p:cNvPr>
          <p:cNvSpPr txBox="1"/>
          <p:nvPr/>
        </p:nvSpPr>
        <p:spPr>
          <a:xfrm>
            <a:off x="494923" y="3168024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</a:rPr>
              <a:t>• Onboard decision making</a:t>
            </a:r>
          </a:p>
          <a:p>
            <a:r>
              <a:rPr lang="en-US" sz="500" dirty="0">
                <a:solidFill>
                  <a:schemeClr val="bg1"/>
                </a:solidFill>
              </a:rPr>
              <a:t>    • Collection prioritization</a:t>
            </a:r>
          </a:p>
          <a:p>
            <a:r>
              <a:rPr lang="en-US" sz="500" dirty="0">
                <a:solidFill>
                  <a:schemeClr val="bg1"/>
                </a:solidFill>
              </a:rPr>
              <a:t>    • GNC adjustments</a:t>
            </a:r>
          </a:p>
          <a:p>
            <a:r>
              <a:rPr lang="en-US" sz="500" dirty="0">
                <a:solidFill>
                  <a:schemeClr val="bg1"/>
                </a:solidFill>
              </a:rPr>
              <a:t>    • Self diagnostics and repair</a:t>
            </a:r>
          </a:p>
          <a:p>
            <a:r>
              <a:rPr lang="en-US" sz="500" dirty="0">
                <a:solidFill>
                  <a:schemeClr val="bg1"/>
                </a:solidFill>
              </a:rPr>
              <a:t>    • Cyber threat monitoring</a:t>
            </a:r>
          </a:p>
          <a:p>
            <a:r>
              <a:rPr lang="en-US" sz="500" dirty="0">
                <a:solidFill>
                  <a:schemeClr val="bg1"/>
                </a:solidFill>
              </a:rPr>
              <a:t>• Onboard science processing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435095C-2EA8-0611-E59C-B9A0636C1735}"/>
              </a:ext>
            </a:extLst>
          </p:cNvPr>
          <p:cNvCxnSpPr>
            <a:cxnSpLocks/>
          </p:cNvCxnSpPr>
          <p:nvPr/>
        </p:nvCxnSpPr>
        <p:spPr bwMode="auto">
          <a:xfrm flipV="1">
            <a:off x="1485900" y="3027660"/>
            <a:ext cx="5273015" cy="2295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5831CE2-27EF-ED38-6D90-12F26295A665}"/>
              </a:ext>
            </a:extLst>
          </p:cNvPr>
          <p:cNvSpPr txBox="1"/>
          <p:nvPr/>
        </p:nvSpPr>
        <p:spPr>
          <a:xfrm rot="21409920">
            <a:off x="3315822" y="2865753"/>
            <a:ext cx="15408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Daily science objectives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23DC7C-C7FB-90FE-AE35-045837D90089}"/>
              </a:ext>
            </a:extLst>
          </p:cNvPr>
          <p:cNvSpPr txBox="1"/>
          <p:nvPr/>
        </p:nvSpPr>
        <p:spPr>
          <a:xfrm rot="21409920">
            <a:off x="3252504" y="3125637"/>
            <a:ext cx="16674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Processed science results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8FB9C89-6E6B-6A45-11CE-D13E6C18AFF6}"/>
              </a:ext>
            </a:extLst>
          </p:cNvPr>
          <p:cNvSpPr txBox="1"/>
          <p:nvPr/>
        </p:nvSpPr>
        <p:spPr>
          <a:xfrm>
            <a:off x="405154" y="3636769"/>
            <a:ext cx="122501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Driven by AI/ML!</a:t>
            </a:r>
          </a:p>
        </p:txBody>
      </p:sp>
    </p:spTree>
    <p:extLst>
      <p:ext uri="{BB962C8B-B14F-4D97-AF65-F5344CB8AC3E}">
        <p14:creationId xmlns:p14="http://schemas.microsoft.com/office/powerpoint/2010/main" val="78899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4" grpId="0"/>
      <p:bldP spid="45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F51E7-8277-1E3B-32B2-6946CAFBF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587F0-54C1-C53A-EFCA-CA9907AF6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Add cFS support for HPSC, including support for new capabilities</a:t>
            </a:r>
          </a:p>
          <a:p>
            <a:pPr>
              <a:lnSpc>
                <a:spcPct val="150000"/>
              </a:lnSpc>
            </a:pPr>
            <a:r>
              <a:rPr lang="en-US" dirty="0"/>
              <a:t>Improve cFS capabilities for deep space missions</a:t>
            </a:r>
          </a:p>
          <a:p>
            <a:pPr>
              <a:lnSpc>
                <a:spcPct val="150000"/>
              </a:lnSpc>
            </a:pPr>
            <a:r>
              <a:rPr lang="en-US" dirty="0"/>
              <a:t>Enable edge computing and reduce reliance on Earth-space links</a:t>
            </a:r>
          </a:p>
          <a:p>
            <a:pPr>
              <a:lnSpc>
                <a:spcPct val="150000"/>
              </a:lnSpc>
            </a:pPr>
            <a:r>
              <a:rPr lang="en-US" dirty="0"/>
              <a:t>Futureproof capabilities industry and academia will need via their use of cFS</a:t>
            </a:r>
          </a:p>
          <a:p>
            <a:pPr>
              <a:lnSpc>
                <a:spcPct val="150000"/>
              </a:lnSpc>
            </a:pPr>
            <a:r>
              <a:rPr lang="en-US" dirty="0"/>
              <a:t>Protect our assets from adversaries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Note: Concepts in this package are notional and preliminary, and subject to change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856DB-4015-2E6F-969F-BD9F1EFBEC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D310B-F1A8-32FF-FFC1-374F9BEE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40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35B2F-B5B4-1EA0-BE64-6FDD830CE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cFS App Store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23963-C35E-CF37-E64E-721830ADD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1055688"/>
            <a:ext cx="3352150" cy="3134160"/>
          </a:xfrm>
        </p:spPr>
        <p:txBody>
          <a:bodyPr/>
          <a:lstStyle/>
          <a:p>
            <a:r>
              <a:rPr lang="en-US" dirty="0"/>
              <a:t>GSFC / Code 582 develops and maintains core cFS functionality with community involvement</a:t>
            </a:r>
          </a:p>
          <a:p>
            <a:r>
              <a:rPr lang="en-US" dirty="0"/>
              <a:t>Mission teams can pick and choose which functionality they need for their missions based on requirements and hardware capabilities</a:t>
            </a:r>
          </a:p>
          <a:p>
            <a:r>
              <a:rPr lang="en-US" dirty="0"/>
              <a:t>Goal is to add capability both to support cFS on HPSC and utilize platform to improve core capabilities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845F2-56EC-4A47-FEDC-62BC4FB52B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A003F-AA07-E2A2-F6FD-30094878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32ABF12-4564-56EE-402B-266EC9D5587B}"/>
              </a:ext>
            </a:extLst>
          </p:cNvPr>
          <p:cNvSpPr/>
          <p:nvPr/>
        </p:nvSpPr>
        <p:spPr bwMode="auto">
          <a:xfrm>
            <a:off x="3840480" y="1016003"/>
            <a:ext cx="5114984" cy="363992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cFS App Store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53D511-DEA2-7429-0681-BCBB25059103}"/>
              </a:ext>
            </a:extLst>
          </p:cNvPr>
          <p:cNvGrpSpPr/>
          <p:nvPr/>
        </p:nvGrpSpPr>
        <p:grpSpPr>
          <a:xfrm>
            <a:off x="5552783" y="1612054"/>
            <a:ext cx="1645920" cy="1612053"/>
            <a:chOff x="4104640" y="1659466"/>
            <a:chExt cx="1645920" cy="1612053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C434F5F-5B98-25C8-289E-6A543BA561A6}"/>
                </a:ext>
              </a:extLst>
            </p:cNvPr>
            <p:cNvSpPr/>
            <p:nvPr/>
          </p:nvSpPr>
          <p:spPr bwMode="auto">
            <a:xfrm>
              <a:off x="4104640" y="1659466"/>
              <a:ext cx="1645920" cy="1612053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Operating System Abstraction Layers (OSALs)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77F4E18-71BE-F706-67CE-D3B08C23D000}"/>
                </a:ext>
              </a:extLst>
            </p:cNvPr>
            <p:cNvSpPr/>
            <p:nvPr/>
          </p:nvSpPr>
          <p:spPr bwMode="auto">
            <a:xfrm>
              <a:off x="4944530" y="1923627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RTEMS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1E223C2-6CBC-B4A5-4B03-15EF03BB3806}"/>
                </a:ext>
              </a:extLst>
            </p:cNvPr>
            <p:cNvSpPr/>
            <p:nvPr/>
          </p:nvSpPr>
          <p:spPr bwMode="auto">
            <a:xfrm>
              <a:off x="4138505" y="1923627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Linux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1384A90-502C-0A91-D096-016E0288001E}"/>
                </a:ext>
              </a:extLst>
            </p:cNvPr>
            <p:cNvSpPr/>
            <p:nvPr/>
          </p:nvSpPr>
          <p:spPr bwMode="auto">
            <a:xfrm>
              <a:off x="4148669" y="2485915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VxWorks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3B5E2F0-4BBB-42E9-12A6-362CF747AF64}"/>
                </a:ext>
              </a:extLst>
            </p:cNvPr>
            <p:cNvSpPr/>
            <p:nvPr/>
          </p:nvSpPr>
          <p:spPr bwMode="auto">
            <a:xfrm>
              <a:off x="4206240" y="2241972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467D3D7F-BEA2-CE77-8A8D-DDB6EB438F6C}"/>
                </a:ext>
              </a:extLst>
            </p:cNvPr>
            <p:cNvSpPr/>
            <p:nvPr/>
          </p:nvSpPr>
          <p:spPr bwMode="auto">
            <a:xfrm>
              <a:off x="4969938" y="2248745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8352108-AF23-5211-E4F8-78453B7DE1AC}"/>
                </a:ext>
              </a:extLst>
            </p:cNvPr>
            <p:cNvSpPr/>
            <p:nvPr/>
          </p:nvSpPr>
          <p:spPr bwMode="auto">
            <a:xfrm>
              <a:off x="4206240" y="2814266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763B81F-4E8B-BADC-FD85-88D58F896204}"/>
                </a:ext>
              </a:extLst>
            </p:cNvPr>
            <p:cNvSpPr txBox="1"/>
            <p:nvPr/>
          </p:nvSpPr>
          <p:spPr>
            <a:xfrm>
              <a:off x="4685772" y="280195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683FFE84-85F3-7A35-40AF-0F7170277B9B}"/>
              </a:ext>
            </a:extLst>
          </p:cNvPr>
          <p:cNvSpPr/>
          <p:nvPr/>
        </p:nvSpPr>
        <p:spPr bwMode="auto">
          <a:xfrm>
            <a:off x="4328160" y="3318936"/>
            <a:ext cx="4050453" cy="1280160"/>
          </a:xfrm>
          <a:prstGeom prst="rect">
            <a:avLst/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Apps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CE34D68-723F-3FCA-9705-A4A559594989}"/>
              </a:ext>
            </a:extLst>
          </p:cNvPr>
          <p:cNvSpPr/>
          <p:nvPr/>
        </p:nvSpPr>
        <p:spPr bwMode="auto">
          <a:xfrm>
            <a:off x="4550304" y="3525526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Limit Checker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F13607B-6CD2-69B3-2AA9-DF4C10DCD911}"/>
              </a:ext>
            </a:extLst>
          </p:cNvPr>
          <p:cNvSpPr/>
          <p:nvPr/>
        </p:nvSpPr>
        <p:spPr bwMode="auto">
          <a:xfrm>
            <a:off x="4591259" y="3845405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46E189A-D8E6-1E5B-1070-AFF165BC7BAD}"/>
              </a:ext>
            </a:extLst>
          </p:cNvPr>
          <p:cNvSpPr/>
          <p:nvPr/>
        </p:nvSpPr>
        <p:spPr bwMode="auto">
          <a:xfrm>
            <a:off x="4572000" y="4050556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Stored Command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003E669-DC7F-6078-1475-50237E3959B7}"/>
              </a:ext>
            </a:extLst>
          </p:cNvPr>
          <p:cNvSpPr/>
          <p:nvPr/>
        </p:nvSpPr>
        <p:spPr bwMode="auto">
          <a:xfrm>
            <a:off x="4612955" y="4370435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747B71E-5C9E-4E03-A467-1B1BBDD469E1}"/>
              </a:ext>
            </a:extLst>
          </p:cNvPr>
          <p:cNvSpPr/>
          <p:nvPr/>
        </p:nvSpPr>
        <p:spPr bwMode="auto">
          <a:xfrm>
            <a:off x="5393892" y="3520030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Data Storage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3A568C3-DD48-E534-8CF2-E329480AABAF}"/>
              </a:ext>
            </a:extLst>
          </p:cNvPr>
          <p:cNvSpPr/>
          <p:nvPr/>
        </p:nvSpPr>
        <p:spPr bwMode="auto">
          <a:xfrm>
            <a:off x="5434847" y="3839909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59AA1C0-8533-2C5A-5C2C-10FA31E8A0F7}"/>
              </a:ext>
            </a:extLst>
          </p:cNvPr>
          <p:cNvSpPr/>
          <p:nvPr/>
        </p:nvSpPr>
        <p:spPr bwMode="auto">
          <a:xfrm>
            <a:off x="5415588" y="4045060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Software</a:t>
            </a:r>
            <a:r>
              <a:rPr kumimoji="0" lang="en-US" sz="6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 Bus</a:t>
            </a:r>
            <a:endParaRPr kumimoji="0" lang="en-US" sz="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244EE2C-C16A-F4ED-C91B-D29682DC45CB}"/>
              </a:ext>
            </a:extLst>
          </p:cNvPr>
          <p:cNvSpPr/>
          <p:nvPr/>
        </p:nvSpPr>
        <p:spPr bwMode="auto">
          <a:xfrm>
            <a:off x="5456543" y="4364939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9755990-EA54-8ACF-9FEF-3863DE89438E}"/>
              </a:ext>
            </a:extLst>
          </p:cNvPr>
          <p:cNvSpPr/>
          <p:nvPr/>
        </p:nvSpPr>
        <p:spPr bwMode="auto">
          <a:xfrm>
            <a:off x="6237480" y="3520030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Memory Dwell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4DB5A283-806F-4B17-D406-837131FFD68E}"/>
              </a:ext>
            </a:extLst>
          </p:cNvPr>
          <p:cNvSpPr/>
          <p:nvPr/>
        </p:nvSpPr>
        <p:spPr bwMode="auto">
          <a:xfrm>
            <a:off x="6278435" y="3839909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5F9B37F-7031-62B9-5F27-BBA50F9FA570}"/>
              </a:ext>
            </a:extLst>
          </p:cNvPr>
          <p:cNvSpPr/>
          <p:nvPr/>
        </p:nvSpPr>
        <p:spPr bwMode="auto">
          <a:xfrm>
            <a:off x="6259176" y="4045060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AI Inference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B6E3DB17-9C60-5019-D75B-5012C9BF3086}"/>
              </a:ext>
            </a:extLst>
          </p:cNvPr>
          <p:cNvSpPr/>
          <p:nvPr/>
        </p:nvSpPr>
        <p:spPr bwMode="auto">
          <a:xfrm>
            <a:off x="6300131" y="4364939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E812043-BE51-D3AC-8366-C38E20820455}"/>
              </a:ext>
            </a:extLst>
          </p:cNvPr>
          <p:cNvSpPr/>
          <p:nvPr/>
        </p:nvSpPr>
        <p:spPr bwMode="auto">
          <a:xfrm>
            <a:off x="7048302" y="3510687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Lua Scripting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1390E837-D6E5-EDBA-1F9C-0CA947872A8F}"/>
              </a:ext>
            </a:extLst>
          </p:cNvPr>
          <p:cNvSpPr/>
          <p:nvPr/>
        </p:nvSpPr>
        <p:spPr bwMode="auto">
          <a:xfrm>
            <a:off x="7089257" y="3830566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04448CE-DA0B-BD06-3B38-A2C8423AA119}"/>
              </a:ext>
            </a:extLst>
          </p:cNvPr>
          <p:cNvSpPr/>
          <p:nvPr/>
        </p:nvSpPr>
        <p:spPr bwMode="auto">
          <a:xfrm>
            <a:off x="7069998" y="4035717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Software Bus Network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3BDD8DB4-4D53-53AE-F9DD-81FE1A04308C}"/>
              </a:ext>
            </a:extLst>
          </p:cNvPr>
          <p:cNvSpPr/>
          <p:nvPr/>
        </p:nvSpPr>
        <p:spPr bwMode="auto">
          <a:xfrm>
            <a:off x="7110953" y="4355596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8F7DE7A-AC78-17CA-03BC-22B84A941B43}"/>
              </a:ext>
            </a:extLst>
          </p:cNvPr>
          <p:cNvSpPr txBox="1"/>
          <p:nvPr/>
        </p:nvSpPr>
        <p:spPr>
          <a:xfrm>
            <a:off x="7896978" y="372818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E48E3D-FC3A-C084-5F58-DC9957044507}"/>
              </a:ext>
            </a:extLst>
          </p:cNvPr>
          <p:cNvGrpSpPr/>
          <p:nvPr/>
        </p:nvGrpSpPr>
        <p:grpSpPr>
          <a:xfrm>
            <a:off x="3865936" y="1612054"/>
            <a:ext cx="1645920" cy="1612053"/>
            <a:chOff x="4104640" y="1659466"/>
            <a:chExt cx="1645920" cy="161205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3E25CF4-FA95-F0FD-6654-317BF952EA7F}"/>
                </a:ext>
              </a:extLst>
            </p:cNvPr>
            <p:cNvSpPr/>
            <p:nvPr/>
          </p:nvSpPr>
          <p:spPr bwMode="auto">
            <a:xfrm>
              <a:off x="4104640" y="1659466"/>
              <a:ext cx="1645920" cy="1612053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Platform Support Packages (PSPs)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C485751-15FC-7390-79B9-07ABC073491C}"/>
                </a:ext>
              </a:extLst>
            </p:cNvPr>
            <p:cNvSpPr/>
            <p:nvPr/>
          </p:nvSpPr>
          <p:spPr bwMode="auto">
            <a:xfrm>
              <a:off x="4944530" y="1923627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HPSC-VxWorks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C02EC76-9306-03C6-BA1B-D65130499418}"/>
                </a:ext>
              </a:extLst>
            </p:cNvPr>
            <p:cNvSpPr/>
            <p:nvPr/>
          </p:nvSpPr>
          <p:spPr bwMode="auto">
            <a:xfrm>
              <a:off x="4138505" y="1923627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HPSC-Linux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65BD973-9A55-AD56-F769-B707729B0F3F}"/>
                </a:ext>
              </a:extLst>
            </p:cNvPr>
            <p:cNvSpPr/>
            <p:nvPr/>
          </p:nvSpPr>
          <p:spPr bwMode="auto">
            <a:xfrm>
              <a:off x="4148669" y="2485915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HPSC-RTEMS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BC01D7C-F501-5C12-2C89-08D23DC4326E}"/>
                </a:ext>
              </a:extLst>
            </p:cNvPr>
            <p:cNvSpPr/>
            <p:nvPr/>
          </p:nvSpPr>
          <p:spPr bwMode="auto">
            <a:xfrm>
              <a:off x="4929295" y="2489355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GR740-RTEMS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0F88E30-5246-5B45-B1AD-6670D3920DDE}"/>
                </a:ext>
              </a:extLst>
            </p:cNvPr>
            <p:cNvSpPr/>
            <p:nvPr/>
          </p:nvSpPr>
          <p:spPr bwMode="auto">
            <a:xfrm>
              <a:off x="4206240" y="2241972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65317C6-D951-6DAD-7A93-F0FEE66DC55D}"/>
                </a:ext>
              </a:extLst>
            </p:cNvPr>
            <p:cNvSpPr/>
            <p:nvPr/>
          </p:nvSpPr>
          <p:spPr bwMode="auto">
            <a:xfrm>
              <a:off x="4969938" y="2248745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F40D2FB0-B8A3-48A4-C718-43DB5662208C}"/>
                </a:ext>
              </a:extLst>
            </p:cNvPr>
            <p:cNvSpPr/>
            <p:nvPr/>
          </p:nvSpPr>
          <p:spPr bwMode="auto">
            <a:xfrm>
              <a:off x="4206240" y="2814266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4E34A170-1024-D907-0DC3-72A98037D2F2}"/>
                </a:ext>
              </a:extLst>
            </p:cNvPr>
            <p:cNvSpPr/>
            <p:nvPr/>
          </p:nvSpPr>
          <p:spPr bwMode="auto">
            <a:xfrm>
              <a:off x="4976711" y="2814265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E7DF44-EEFF-0169-6C3B-1C9D78FCE602}"/>
                </a:ext>
              </a:extLst>
            </p:cNvPr>
            <p:cNvSpPr txBox="1"/>
            <p:nvPr/>
          </p:nvSpPr>
          <p:spPr>
            <a:xfrm>
              <a:off x="4685772" y="280195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A07DD3C0-215F-3C14-D61B-ACF5A4A2819B}"/>
              </a:ext>
            </a:extLst>
          </p:cNvPr>
          <p:cNvSpPr/>
          <p:nvPr/>
        </p:nvSpPr>
        <p:spPr bwMode="auto">
          <a:xfrm>
            <a:off x="3888911" y="1821600"/>
            <a:ext cx="794484" cy="35839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DBA759B-8A9C-37B1-D3E6-8E19B1A01F17}"/>
              </a:ext>
            </a:extLst>
          </p:cNvPr>
          <p:cNvSpPr/>
          <p:nvPr/>
        </p:nvSpPr>
        <p:spPr bwMode="auto">
          <a:xfrm>
            <a:off x="4708194" y="1822298"/>
            <a:ext cx="794484" cy="35839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532C1CE-9FF8-72FA-1ED2-D9C572358994}"/>
              </a:ext>
            </a:extLst>
          </p:cNvPr>
          <p:cNvSpPr/>
          <p:nvPr/>
        </p:nvSpPr>
        <p:spPr bwMode="auto">
          <a:xfrm>
            <a:off x="3888911" y="2414534"/>
            <a:ext cx="794484" cy="35839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50EEA56-58C0-58B0-DFC5-E067A8207B1B}"/>
              </a:ext>
            </a:extLst>
          </p:cNvPr>
          <p:cNvSpPr/>
          <p:nvPr/>
        </p:nvSpPr>
        <p:spPr bwMode="auto">
          <a:xfrm>
            <a:off x="6246027" y="4020373"/>
            <a:ext cx="794484" cy="35839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6939C2B-A6F2-E985-4A62-E2FEECD259EF}"/>
              </a:ext>
            </a:extLst>
          </p:cNvPr>
          <p:cNvSpPr/>
          <p:nvPr/>
        </p:nvSpPr>
        <p:spPr bwMode="auto">
          <a:xfrm>
            <a:off x="7044946" y="3479219"/>
            <a:ext cx="794484" cy="35839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32BFBFE-5EA7-CB54-371F-4E84C23FF9BC}"/>
              </a:ext>
            </a:extLst>
          </p:cNvPr>
          <p:cNvSpPr/>
          <p:nvPr/>
        </p:nvSpPr>
        <p:spPr bwMode="auto">
          <a:xfrm>
            <a:off x="7051924" y="4020439"/>
            <a:ext cx="794484" cy="35839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2BC17DF-E487-27F3-7A9B-9131719B9A67}"/>
              </a:ext>
            </a:extLst>
          </p:cNvPr>
          <p:cNvSpPr txBox="1"/>
          <p:nvPr/>
        </p:nvSpPr>
        <p:spPr>
          <a:xfrm>
            <a:off x="122110" y="4141042"/>
            <a:ext cx="3762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Related to or enabled by HPSC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E22C736-1D5B-5C96-6FDA-9B520A4A8B68}"/>
              </a:ext>
            </a:extLst>
          </p:cNvPr>
          <p:cNvCxnSpPr>
            <a:cxnSpLocks/>
          </p:cNvCxnSpPr>
          <p:nvPr/>
        </p:nvCxnSpPr>
        <p:spPr bwMode="auto">
          <a:xfrm flipV="1">
            <a:off x="3493566" y="2766853"/>
            <a:ext cx="421297" cy="14272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FB85D12-EF8D-BB80-9547-C09BE065F88A}"/>
              </a:ext>
            </a:extLst>
          </p:cNvPr>
          <p:cNvCxnSpPr>
            <a:cxnSpLocks/>
            <a:stCxn id="59" idx="3"/>
          </p:cNvCxnSpPr>
          <p:nvPr/>
        </p:nvCxnSpPr>
        <p:spPr bwMode="auto">
          <a:xfrm flipV="1">
            <a:off x="3884678" y="4084209"/>
            <a:ext cx="2358865" cy="2568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44015745-95D8-D999-0349-147759FBE3D4}"/>
              </a:ext>
            </a:extLst>
          </p:cNvPr>
          <p:cNvGrpSpPr/>
          <p:nvPr/>
        </p:nvGrpSpPr>
        <p:grpSpPr>
          <a:xfrm>
            <a:off x="7247603" y="1614316"/>
            <a:ext cx="1645920" cy="1612053"/>
            <a:chOff x="4104640" y="1659466"/>
            <a:chExt cx="1645920" cy="16120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18434DE-D7D1-E29D-86B7-DFAEECB2E2A5}"/>
                </a:ext>
              </a:extLst>
            </p:cNvPr>
            <p:cNvSpPr/>
            <p:nvPr/>
          </p:nvSpPr>
          <p:spPr bwMode="auto">
            <a:xfrm>
              <a:off x="4104640" y="1659466"/>
              <a:ext cx="1645920" cy="1612053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Shared Libraries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C4E3FB3-80BB-F24B-883E-162D4E07651F}"/>
                </a:ext>
              </a:extLst>
            </p:cNvPr>
            <p:cNvSpPr/>
            <p:nvPr/>
          </p:nvSpPr>
          <p:spPr bwMode="auto">
            <a:xfrm>
              <a:off x="4925678" y="1923627"/>
              <a:ext cx="806030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Encryption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7F06012-4D89-B691-CBB4-D1F39C16CA35}"/>
                </a:ext>
              </a:extLst>
            </p:cNvPr>
            <p:cNvSpPr/>
            <p:nvPr/>
          </p:nvSpPr>
          <p:spPr bwMode="auto">
            <a:xfrm>
              <a:off x="4138505" y="1923627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Inference Engine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CC2F0B9-40AE-618B-F3BD-3B4A12663E53}"/>
                </a:ext>
              </a:extLst>
            </p:cNvPr>
            <p:cNvSpPr/>
            <p:nvPr/>
          </p:nvSpPr>
          <p:spPr bwMode="auto">
            <a:xfrm>
              <a:off x="4148669" y="2485915"/>
              <a:ext cx="765386" cy="298026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RMAP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88D984C-56A4-B7A1-03B6-8692CCD24EB8}"/>
                </a:ext>
              </a:extLst>
            </p:cNvPr>
            <p:cNvSpPr/>
            <p:nvPr/>
          </p:nvSpPr>
          <p:spPr bwMode="auto">
            <a:xfrm>
              <a:off x="4206240" y="2241972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34782AD1-A8DE-E8E9-2A03-A0F0CF8E902F}"/>
                </a:ext>
              </a:extLst>
            </p:cNvPr>
            <p:cNvSpPr/>
            <p:nvPr/>
          </p:nvSpPr>
          <p:spPr bwMode="auto">
            <a:xfrm>
              <a:off x="4969938" y="2248745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B2C669E6-A65A-3D2F-B6A9-761B0F3CA62D}"/>
                </a:ext>
              </a:extLst>
            </p:cNvPr>
            <p:cNvSpPr/>
            <p:nvPr/>
          </p:nvSpPr>
          <p:spPr bwMode="auto">
            <a:xfrm>
              <a:off x="4206240" y="2814266"/>
              <a:ext cx="697646" cy="176213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charset="0"/>
                  <a:cs typeface="ＭＳ Ｐゴシック" charset="0"/>
                </a:rPr>
                <a:t>Add To Mission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27F227F-B45C-CE8E-8ABF-2169D31647A3}"/>
                </a:ext>
              </a:extLst>
            </p:cNvPr>
            <p:cNvSpPr txBox="1"/>
            <p:nvPr/>
          </p:nvSpPr>
          <p:spPr>
            <a:xfrm>
              <a:off x="4685772" y="280195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…</a:t>
              </a:r>
            </a:p>
          </p:txBody>
        </p:sp>
      </p:grpSp>
      <p:sp>
        <p:nvSpPr>
          <p:cNvPr id="65" name="Oval 64">
            <a:extLst>
              <a:ext uri="{FF2B5EF4-FFF2-40B4-BE49-F238E27FC236}">
                <a16:creationId xmlns:a16="http://schemas.microsoft.com/office/drawing/2014/main" id="{900E4148-5FE1-B624-F218-E30B68E4BFCB}"/>
              </a:ext>
            </a:extLst>
          </p:cNvPr>
          <p:cNvSpPr/>
          <p:nvPr/>
        </p:nvSpPr>
        <p:spPr bwMode="auto">
          <a:xfrm>
            <a:off x="8079231" y="2438503"/>
            <a:ext cx="765386" cy="29802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DMA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6A84E2BE-058D-31EC-CCF8-357320665B61}"/>
              </a:ext>
            </a:extLst>
          </p:cNvPr>
          <p:cNvSpPr/>
          <p:nvPr/>
        </p:nvSpPr>
        <p:spPr bwMode="auto">
          <a:xfrm>
            <a:off x="8136802" y="2766854"/>
            <a:ext cx="697646" cy="176213"/>
          </a:xfrm>
          <a:prstGeom prst="round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5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Add To Mission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5D0A32D-6BEB-7BD0-5C2E-DB1A1CFE2CF1}"/>
              </a:ext>
            </a:extLst>
          </p:cNvPr>
          <p:cNvSpPr/>
          <p:nvPr/>
        </p:nvSpPr>
        <p:spPr bwMode="auto">
          <a:xfrm>
            <a:off x="7268498" y="1828158"/>
            <a:ext cx="794484" cy="35839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305C3DD-1A9B-DE62-C407-26EE7E2F31B3}"/>
              </a:ext>
            </a:extLst>
          </p:cNvPr>
          <p:cNvSpPr/>
          <p:nvPr/>
        </p:nvSpPr>
        <p:spPr bwMode="auto">
          <a:xfrm>
            <a:off x="8087781" y="1828856"/>
            <a:ext cx="794484" cy="35839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E171BBE-816F-ADD4-174D-2FBAF1363482}"/>
              </a:ext>
            </a:extLst>
          </p:cNvPr>
          <p:cNvCxnSpPr>
            <a:cxnSpLocks/>
          </p:cNvCxnSpPr>
          <p:nvPr/>
        </p:nvCxnSpPr>
        <p:spPr bwMode="auto">
          <a:xfrm flipV="1">
            <a:off x="3768553" y="2201123"/>
            <a:ext cx="3492117" cy="20380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5541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/>
      <p:bldP spid="67" grpId="0" animBg="1"/>
      <p:bldP spid="6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504CB-C306-17DB-83FD-ABDBA6E9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1: Direct HPSC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A33D7-6CA3-3085-E2CD-D16000F63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1" y="953327"/>
            <a:ext cx="4775610" cy="375678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1400" dirty="0"/>
              <a:t>Get cFS running on HPSC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/>
              <a:t>Create base PSP for HPSC-RTEMS support</a:t>
            </a:r>
          </a:p>
          <a:p>
            <a:pPr lvl="1"/>
            <a:r>
              <a:rPr lang="en-US" sz="1100" dirty="0"/>
              <a:t>Basic board support including startup, reset, exception, watchdog, timer, and file system logic</a:t>
            </a:r>
          </a:p>
          <a:p>
            <a:pPr lvl="1"/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/>
              <a:t>Create base PSP for HPSC-Linux support</a:t>
            </a:r>
          </a:p>
          <a:p>
            <a:pPr marL="342900" indent="-342900">
              <a:buFont typeface="+mj-lt"/>
              <a:buAutoNum type="arabicPeriod"/>
            </a:pPr>
            <a:endParaRPr lang="en-US" sz="1400" dirty="0"/>
          </a:p>
          <a:p>
            <a:pPr marL="342900" indent="-342900">
              <a:buFont typeface="+mj-lt"/>
              <a:buAutoNum type="arabicPeriod"/>
            </a:pPr>
            <a:r>
              <a:rPr lang="en-US" sz="1400" dirty="0"/>
              <a:t>Enhance HPSC-Linux PSP with HPSC features</a:t>
            </a:r>
          </a:p>
          <a:p>
            <a:pPr lvl="1"/>
            <a:r>
              <a:rPr lang="en-US" sz="1100" dirty="0"/>
              <a:t>Support for real-time configurable kernel modes</a:t>
            </a:r>
          </a:p>
          <a:p>
            <a:pPr lvl="2"/>
            <a:r>
              <a:rPr lang="en-US" sz="1100" dirty="0"/>
              <a:t>Set core clustering modes</a:t>
            </a:r>
          </a:p>
          <a:p>
            <a:pPr lvl="2"/>
            <a:r>
              <a:rPr lang="en-US" sz="1100" dirty="0"/>
              <a:t>Set performance characteristics (adjustable per mission phase via scripting or autonomy)</a:t>
            </a:r>
          </a:p>
          <a:p>
            <a:pPr lvl="1"/>
            <a:r>
              <a:rPr lang="en-US" sz="1100" dirty="0"/>
              <a:t>Include interface support for AI/ML between cFS apps and implementing libraries</a:t>
            </a:r>
          </a:p>
          <a:p>
            <a:pPr lvl="1"/>
            <a:r>
              <a:rPr lang="en-US" sz="1100" dirty="0"/>
              <a:t>Provide abstracted app layer access to user crypto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DFDB2-2A4A-9860-AE87-FE4F68FD0D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0D893-1641-41B9-39CC-1F8557727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784319-E053-34D2-C1E1-B240D63DB87C}"/>
              </a:ext>
            </a:extLst>
          </p:cNvPr>
          <p:cNvSpPr txBox="1">
            <a:spLocks/>
          </p:cNvSpPr>
          <p:nvPr/>
        </p:nvSpPr>
        <p:spPr bwMode="auto">
          <a:xfrm>
            <a:off x="4935794" y="996696"/>
            <a:ext cx="4119716" cy="352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15888" indent="-1158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40163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–"/>
              <a:defRPr sz="16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625475" indent="-1095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911225" indent="-16827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–"/>
              <a:defRPr sz="16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1201738" indent="-1762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1658938" indent="-176213" algn="l" rtl="0" fontAlgn="base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116138" indent="-176213" algn="l" rtl="0" fontAlgn="base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573338" indent="-176213" algn="l" rtl="0" fontAlgn="base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030538" indent="-176213" algn="l" rtl="0" fontAlgn="base">
              <a:spcBef>
                <a:spcPct val="20000"/>
              </a:spcBef>
              <a:spcAft>
                <a:spcPct val="0"/>
              </a:spcAft>
              <a:buClr>
                <a:srgbClr val="0075BD"/>
              </a:buClr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indent="-342900">
              <a:buFont typeface="+mj-lt"/>
              <a:buAutoNum type="arabicPeriod" startAt="5"/>
            </a:pPr>
            <a:r>
              <a:rPr lang="en-US" sz="1400" kern="0" dirty="0"/>
              <a:t>Enhance HPSC-RTEMS PSP with HPSC features</a:t>
            </a:r>
          </a:p>
          <a:p>
            <a:pPr marL="628650" lvl="1" indent="-342900"/>
            <a:r>
              <a:rPr lang="en-US" sz="1100" kern="0" dirty="0"/>
              <a:t>Full access to HPSC configurability and crypto, but reduced emphasis on AI/ML features</a:t>
            </a:r>
          </a:p>
          <a:p>
            <a:pPr marL="342900" indent="-342900">
              <a:buFont typeface="+mj-lt"/>
              <a:buAutoNum type="arabicPeriod" startAt="5"/>
            </a:pPr>
            <a:endParaRPr lang="en-US" sz="1400" kern="0" dirty="0"/>
          </a:p>
          <a:p>
            <a:pPr marL="342900" indent="-342900">
              <a:buFont typeface="+mj-lt"/>
              <a:buAutoNum type="arabicPeriod" startAt="5"/>
            </a:pPr>
            <a:r>
              <a:rPr lang="en-US" sz="1400" kern="0" dirty="0"/>
              <a:t>Create PSPs for other OS configurations (such as VxWorks)</a:t>
            </a:r>
          </a:p>
          <a:p>
            <a:pPr lvl="1"/>
            <a:r>
              <a:rPr lang="en-US" sz="1100" kern="0" dirty="0"/>
              <a:t>    Full-featured, leveraging lessons learned from initial work</a:t>
            </a:r>
          </a:p>
          <a:p>
            <a:pPr marL="342900" indent="-342900">
              <a:buFont typeface="+mj-lt"/>
              <a:buAutoNum type="arabicPeriod" startAt="5"/>
            </a:pPr>
            <a:endParaRPr lang="en-US" sz="1400" kern="0" dirty="0"/>
          </a:p>
          <a:p>
            <a:pPr marL="342900" indent="-342900">
              <a:buFont typeface="+mj-lt"/>
              <a:buAutoNum type="arabicPeriod" startAt="5"/>
            </a:pPr>
            <a:r>
              <a:rPr lang="en-US" sz="1400" kern="0" dirty="0"/>
              <a:t>Get multiple cFS instances running on HPSC hypervisor partitions and communicating with each other as a cohesive system</a:t>
            </a:r>
          </a:p>
          <a:p>
            <a:pPr lvl="1"/>
            <a:r>
              <a:rPr lang="en-US" sz="1100" kern="0" dirty="0"/>
              <a:t>    Requires some other updates listed in this package</a:t>
            </a:r>
          </a:p>
        </p:txBody>
      </p:sp>
    </p:spTree>
    <p:extLst>
      <p:ext uri="{BB962C8B-B14F-4D97-AF65-F5344CB8AC3E}">
        <p14:creationId xmlns:p14="http://schemas.microsoft.com/office/powerpoint/2010/main" val="1774177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91695-640C-8596-62D3-A067A500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2: Improved Multithreading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A3F6A-1CF3-931C-B4A1-FA3477769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1" y="1055688"/>
            <a:ext cx="5074632" cy="3522662"/>
          </a:xfrm>
        </p:spPr>
        <p:txBody>
          <a:bodyPr/>
          <a:lstStyle/>
          <a:p>
            <a:r>
              <a:rPr lang="en-US" sz="1200" dirty="0"/>
              <a:t>Current baseline has tasks hard-coded bound to the first core</a:t>
            </a:r>
          </a:p>
          <a:p>
            <a:r>
              <a:rPr lang="en-US" sz="1200" dirty="0"/>
              <a:t>Tasks can then create child tasks on their same core</a:t>
            </a:r>
          </a:p>
          <a:p>
            <a:r>
              <a:rPr lang="en-US" sz="1200" dirty="0"/>
              <a:t>Need ability for complex tasks to utilize multiple cores and take full advantage of HPSC’s application cluster (as well as other multi-core processors) but keep real-time processes deterministic</a:t>
            </a:r>
          </a:p>
          <a:p>
            <a:endParaRPr lang="en-US" sz="1200" dirty="0"/>
          </a:p>
          <a:p>
            <a:r>
              <a:rPr lang="en-US" sz="1200" dirty="0"/>
              <a:t>Desired Updates:</a:t>
            </a:r>
          </a:p>
          <a:p>
            <a:pPr marL="573088" lvl="1" indent="-342900">
              <a:buFont typeface="+mj-lt"/>
              <a:buAutoNum type="arabicPeriod"/>
            </a:pPr>
            <a:r>
              <a:rPr lang="en-US" sz="1200" dirty="0"/>
              <a:t>Add ability to specify core affinity per task in cFS task config file</a:t>
            </a:r>
          </a:p>
          <a:p>
            <a:pPr lvl="3"/>
            <a:r>
              <a:rPr lang="en-US" sz="1200" dirty="0"/>
              <a:t>This has been done by flight projects and needs to be made common</a:t>
            </a:r>
          </a:p>
          <a:p>
            <a:pPr lvl="3"/>
            <a:endParaRPr lang="en-US" sz="1200" dirty="0"/>
          </a:p>
          <a:p>
            <a:pPr marL="573088" lvl="1" indent="-342900">
              <a:buFont typeface="+mj-lt"/>
              <a:buAutoNum type="arabicPeriod"/>
            </a:pPr>
            <a:r>
              <a:rPr lang="en-US" sz="1200" dirty="0"/>
              <a:t>Allow apps to more easily execute across multiple threads/cores</a:t>
            </a:r>
          </a:p>
          <a:p>
            <a:pPr marL="573088" lvl="1" indent="-342900">
              <a:buFont typeface="+mj-lt"/>
              <a:buAutoNum type="arabicPeriod"/>
            </a:pPr>
            <a:endParaRPr lang="en-US" sz="1200" dirty="0"/>
          </a:p>
          <a:p>
            <a:pPr marL="573088" lvl="1" indent="-342900">
              <a:buFont typeface="+mj-lt"/>
              <a:buAutoNum type="arabicPeriod"/>
            </a:pPr>
            <a:r>
              <a:rPr lang="en-US" sz="1200" dirty="0"/>
              <a:t>Examine SB bottleneck on </a:t>
            </a:r>
            <a:r>
              <a:rPr lang="en-US" sz="1200" dirty="0" err="1"/>
              <a:t>multiprocess</a:t>
            </a:r>
            <a:r>
              <a:rPr lang="en-US" sz="1200" dirty="0"/>
              <a:t> communication, improve if possible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E8DEA-B889-4714-2131-A022BEE41C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574BB-9C25-4870-4597-B4A6B8672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>
                <a:solidFill>
                  <a:schemeClr val="tx1"/>
                </a:solidFill>
              </a:rPr>
              <a:t>NASA Goddard Space Flight Center</a:t>
            </a:r>
            <a:r>
              <a:rPr lang="en-US" b="0" dirty="0"/>
              <a:t> </a:t>
            </a:r>
            <a:r>
              <a:rPr lang="en-US" i="1" dirty="0"/>
              <a:t>Software Engineering Division</a:t>
            </a:r>
            <a:r>
              <a:rPr lang="en-US" b="0" dirty="0"/>
              <a:t> 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3A84A-8039-CC73-6631-10CCD91E2636}"/>
              </a:ext>
            </a:extLst>
          </p:cNvPr>
          <p:cNvSpPr txBox="1"/>
          <p:nvPr/>
        </p:nvSpPr>
        <p:spPr>
          <a:xfrm>
            <a:off x="5004389" y="2943072"/>
            <a:ext cx="42735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                             Core 1   Core 2   Core 3   Core 4</a:t>
            </a:r>
          </a:p>
          <a:p>
            <a:r>
              <a:rPr lang="en-US" sz="1100" dirty="0"/>
              <a:t>                                          GR740 EXAMPLE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FB4458-D20A-D8C9-8E88-450DE273E395}"/>
              </a:ext>
            </a:extLst>
          </p:cNvPr>
          <p:cNvSpPr/>
          <p:nvPr/>
        </p:nvSpPr>
        <p:spPr bwMode="auto">
          <a:xfrm>
            <a:off x="6152151" y="2646675"/>
            <a:ext cx="482600" cy="16304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SCH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719D01-C1BE-CE10-50EE-2008831EAC33}"/>
              </a:ext>
            </a:extLst>
          </p:cNvPr>
          <p:cNvSpPr/>
          <p:nvPr/>
        </p:nvSpPr>
        <p:spPr bwMode="auto">
          <a:xfrm>
            <a:off x="6152151" y="2485872"/>
            <a:ext cx="482600" cy="16304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SB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796C76-3842-D1A9-0137-E5267A81092F}"/>
              </a:ext>
            </a:extLst>
          </p:cNvPr>
          <p:cNvSpPr/>
          <p:nvPr/>
        </p:nvSpPr>
        <p:spPr bwMode="auto">
          <a:xfrm>
            <a:off x="6152151" y="2329640"/>
            <a:ext cx="482600" cy="16304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HK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A77C93-1D2D-F87F-D7F5-8F5478F288CC}"/>
              </a:ext>
            </a:extLst>
          </p:cNvPr>
          <p:cNvSpPr/>
          <p:nvPr/>
        </p:nvSpPr>
        <p:spPr bwMode="auto">
          <a:xfrm>
            <a:off x="6152151" y="2812706"/>
            <a:ext cx="482600" cy="16304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EE1618-864E-420C-A408-41CCF28E6F4D}"/>
              </a:ext>
            </a:extLst>
          </p:cNvPr>
          <p:cNvSpPr/>
          <p:nvPr/>
        </p:nvSpPr>
        <p:spPr bwMode="auto">
          <a:xfrm>
            <a:off x="6710951" y="2809722"/>
            <a:ext cx="482600" cy="16304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ACS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48B731-4F3E-8BD7-75D0-3ECAAF6B4F05}"/>
              </a:ext>
            </a:extLst>
          </p:cNvPr>
          <p:cNvSpPr/>
          <p:nvPr/>
        </p:nvSpPr>
        <p:spPr bwMode="auto">
          <a:xfrm>
            <a:off x="7269751" y="2809257"/>
            <a:ext cx="958850" cy="16304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Complex Processing App (CP)</a:t>
            </a:r>
          </a:p>
        </p:txBody>
      </p:sp>
    </p:spTree>
    <p:extLst>
      <p:ext uri="{BB962C8B-B14F-4D97-AF65-F5344CB8AC3E}">
        <p14:creationId xmlns:p14="http://schemas.microsoft.com/office/powerpoint/2010/main" val="716912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86B83-2BFB-76B2-5AE1-D6BA0AE37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3: Multi-System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21904-6BA3-EA6F-75FE-849EBD266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499" y="1055688"/>
            <a:ext cx="4660697" cy="3522662"/>
          </a:xfrm>
        </p:spPr>
        <p:txBody>
          <a:bodyPr/>
          <a:lstStyle/>
          <a:p>
            <a:r>
              <a:rPr lang="en-US" sz="1400" dirty="0"/>
              <a:t>Missions will need the ability to run multiple cFS instances as one cohesive system</a:t>
            </a:r>
          </a:p>
          <a:p>
            <a:pPr lvl="1"/>
            <a:r>
              <a:rPr lang="en-US" sz="1400" dirty="0"/>
              <a:t>Take full advantage of hypervisor running disparate operating systems</a:t>
            </a:r>
          </a:p>
          <a:p>
            <a:r>
              <a:rPr lang="en-US" sz="1400" dirty="0"/>
              <a:t>Need the ability to extend the software bus across two systems</a:t>
            </a:r>
          </a:p>
          <a:p>
            <a:pPr lvl="1"/>
            <a:r>
              <a:rPr lang="en-US" sz="1400" dirty="0"/>
              <a:t>Connected via socket or another interface</a:t>
            </a:r>
          </a:p>
          <a:p>
            <a:r>
              <a:rPr lang="en-US" sz="1400" dirty="0"/>
              <a:t>Opens potential for more cohesive distributed system architecture designs</a:t>
            </a:r>
          </a:p>
          <a:p>
            <a:endParaRPr lang="en-US" sz="1400" dirty="0"/>
          </a:p>
          <a:p>
            <a:r>
              <a:rPr lang="en-US" sz="1400" dirty="0"/>
              <a:t>Software Bus Network (SBN) app already exists</a:t>
            </a:r>
          </a:p>
          <a:p>
            <a:r>
              <a:rPr lang="en-US" sz="1400" dirty="0"/>
              <a:t>Desired Updates:</a:t>
            </a:r>
          </a:p>
          <a:p>
            <a:pPr marL="573088" lvl="1" indent="-342900">
              <a:buFont typeface="+mj-lt"/>
              <a:buAutoNum type="arabicPeriod"/>
            </a:pPr>
            <a:r>
              <a:rPr lang="en-US" sz="1400" dirty="0"/>
              <a:t>Integrated and tested against current baseline, </a:t>
            </a:r>
          </a:p>
          <a:p>
            <a:pPr marL="230188" lvl="1" indent="0">
              <a:buNone/>
            </a:pPr>
            <a:r>
              <a:rPr lang="en-US" sz="1400" dirty="0"/>
              <a:t>       pulled into active management by cFS team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F8283-C026-0704-38BB-80A90562C4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9787A-DE6B-9644-901F-E0688091F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49ABAF-BDAE-C177-00B7-770F7AD44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814" y="2166886"/>
            <a:ext cx="2653025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Inter-app Message Router (Software Bus)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2396C3-1D40-1642-30F1-88BE0B64163F}"/>
              </a:ext>
            </a:extLst>
          </p:cNvPr>
          <p:cNvSpPr/>
          <p:nvPr/>
        </p:nvSpPr>
        <p:spPr bwMode="auto">
          <a:xfrm>
            <a:off x="5043948" y="1740308"/>
            <a:ext cx="3523635" cy="652003"/>
          </a:xfrm>
          <a:prstGeom prst="rect">
            <a:avLst/>
          </a:prstGeom>
          <a:noFill/>
          <a:ln w="114300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Freeform 140">
            <a:extLst>
              <a:ext uri="{FF2B5EF4-FFF2-40B4-BE49-F238E27FC236}">
                <a16:creationId xmlns:a16="http://schemas.microsoft.com/office/drawing/2014/main" id="{72B1F934-15AD-368A-D5F9-5179FD367AFF}"/>
              </a:ext>
            </a:extLst>
          </p:cNvPr>
          <p:cNvSpPr>
            <a:spLocks/>
          </p:cNvSpPr>
          <p:nvPr/>
        </p:nvSpPr>
        <p:spPr bwMode="auto">
          <a:xfrm>
            <a:off x="6740013" y="2451466"/>
            <a:ext cx="401412" cy="419554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SBN</a:t>
            </a:r>
          </a:p>
        </p:txBody>
      </p:sp>
      <p:sp>
        <p:nvSpPr>
          <p:cNvPr id="16" name="Freeform 140">
            <a:extLst>
              <a:ext uri="{FF2B5EF4-FFF2-40B4-BE49-F238E27FC236}">
                <a16:creationId xmlns:a16="http://schemas.microsoft.com/office/drawing/2014/main" id="{7A67BC14-F63C-45D5-356C-82FE64992EF5}"/>
              </a:ext>
            </a:extLst>
          </p:cNvPr>
          <p:cNvSpPr>
            <a:spLocks/>
          </p:cNvSpPr>
          <p:nvPr/>
        </p:nvSpPr>
        <p:spPr bwMode="auto">
          <a:xfrm>
            <a:off x="6122290" y="1264139"/>
            <a:ext cx="401412" cy="419554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App A</a:t>
            </a:r>
          </a:p>
        </p:txBody>
      </p:sp>
      <p:sp>
        <p:nvSpPr>
          <p:cNvPr id="17" name="Freeform 140">
            <a:extLst>
              <a:ext uri="{FF2B5EF4-FFF2-40B4-BE49-F238E27FC236}">
                <a16:creationId xmlns:a16="http://schemas.microsoft.com/office/drawing/2014/main" id="{E6F23AC6-2DF1-3AA7-0F36-FC16705458FE}"/>
              </a:ext>
            </a:extLst>
          </p:cNvPr>
          <p:cNvSpPr>
            <a:spLocks/>
          </p:cNvSpPr>
          <p:nvPr/>
        </p:nvSpPr>
        <p:spPr bwMode="auto">
          <a:xfrm>
            <a:off x="6589454" y="1262735"/>
            <a:ext cx="401412" cy="419554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App B</a:t>
            </a:r>
          </a:p>
        </p:txBody>
      </p:sp>
      <p:sp>
        <p:nvSpPr>
          <p:cNvPr id="18" name="Freeform 140">
            <a:extLst>
              <a:ext uri="{FF2B5EF4-FFF2-40B4-BE49-F238E27FC236}">
                <a16:creationId xmlns:a16="http://schemas.microsoft.com/office/drawing/2014/main" id="{432482A5-A417-AFAB-C9A5-C5E158CCB970}"/>
              </a:ext>
            </a:extLst>
          </p:cNvPr>
          <p:cNvSpPr>
            <a:spLocks/>
          </p:cNvSpPr>
          <p:nvPr/>
        </p:nvSpPr>
        <p:spPr bwMode="auto">
          <a:xfrm>
            <a:off x="7056618" y="1269063"/>
            <a:ext cx="401412" cy="419554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App 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2DAB0C-BF81-AA28-01D3-1EB8FE9DB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8808" y="3944106"/>
            <a:ext cx="2653025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Inter-app Message Router (Software Bus)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5315AC-1F90-7F4C-9353-438997B56C55}"/>
              </a:ext>
            </a:extLst>
          </p:cNvPr>
          <p:cNvSpPr/>
          <p:nvPr/>
        </p:nvSpPr>
        <p:spPr bwMode="auto">
          <a:xfrm>
            <a:off x="5102942" y="3517528"/>
            <a:ext cx="3523635" cy="652003"/>
          </a:xfrm>
          <a:prstGeom prst="rect">
            <a:avLst/>
          </a:prstGeom>
          <a:noFill/>
          <a:ln w="114300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Freeform 140">
            <a:extLst>
              <a:ext uri="{FF2B5EF4-FFF2-40B4-BE49-F238E27FC236}">
                <a16:creationId xmlns:a16="http://schemas.microsoft.com/office/drawing/2014/main" id="{E233B809-73AE-E2E9-0F8C-E0B2FBA5C6A8}"/>
              </a:ext>
            </a:extLst>
          </p:cNvPr>
          <p:cNvSpPr>
            <a:spLocks/>
          </p:cNvSpPr>
          <p:nvPr/>
        </p:nvSpPr>
        <p:spPr bwMode="auto">
          <a:xfrm>
            <a:off x="6740013" y="3044719"/>
            <a:ext cx="401412" cy="419554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SBN</a:t>
            </a:r>
          </a:p>
        </p:txBody>
      </p:sp>
      <p:sp>
        <p:nvSpPr>
          <p:cNvPr id="22" name="Freeform 140">
            <a:extLst>
              <a:ext uri="{FF2B5EF4-FFF2-40B4-BE49-F238E27FC236}">
                <a16:creationId xmlns:a16="http://schemas.microsoft.com/office/drawing/2014/main" id="{7FF439ED-C70C-8B3D-0A9D-0D01CA695641}"/>
              </a:ext>
            </a:extLst>
          </p:cNvPr>
          <p:cNvSpPr>
            <a:spLocks/>
          </p:cNvSpPr>
          <p:nvPr/>
        </p:nvSpPr>
        <p:spPr bwMode="auto">
          <a:xfrm>
            <a:off x="6213857" y="4243159"/>
            <a:ext cx="401412" cy="419554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App D</a:t>
            </a:r>
          </a:p>
        </p:txBody>
      </p:sp>
      <p:sp>
        <p:nvSpPr>
          <p:cNvPr id="23" name="Freeform 140">
            <a:extLst>
              <a:ext uri="{FF2B5EF4-FFF2-40B4-BE49-F238E27FC236}">
                <a16:creationId xmlns:a16="http://schemas.microsoft.com/office/drawing/2014/main" id="{11DB6E59-13F8-8290-1F00-F1FAFE4DB1BA}"/>
              </a:ext>
            </a:extLst>
          </p:cNvPr>
          <p:cNvSpPr>
            <a:spLocks/>
          </p:cNvSpPr>
          <p:nvPr/>
        </p:nvSpPr>
        <p:spPr bwMode="auto">
          <a:xfrm>
            <a:off x="6681021" y="4241755"/>
            <a:ext cx="401412" cy="419554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App E</a:t>
            </a:r>
          </a:p>
        </p:txBody>
      </p:sp>
      <p:sp>
        <p:nvSpPr>
          <p:cNvPr id="24" name="Freeform 140">
            <a:extLst>
              <a:ext uri="{FF2B5EF4-FFF2-40B4-BE49-F238E27FC236}">
                <a16:creationId xmlns:a16="http://schemas.microsoft.com/office/drawing/2014/main" id="{DCA1D014-3FEA-A8D3-E0A7-BA35BC36D6B8}"/>
              </a:ext>
            </a:extLst>
          </p:cNvPr>
          <p:cNvSpPr>
            <a:spLocks/>
          </p:cNvSpPr>
          <p:nvPr/>
        </p:nvSpPr>
        <p:spPr bwMode="auto">
          <a:xfrm>
            <a:off x="7148185" y="4248083"/>
            <a:ext cx="401412" cy="419554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</a:rPr>
              <a:t>App F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FD5D61A-7F60-45C7-0BE3-4D0768C235A1}"/>
              </a:ext>
            </a:extLst>
          </p:cNvPr>
          <p:cNvCxnSpPr>
            <a:cxnSpLocks/>
          </p:cNvCxnSpPr>
          <p:nvPr/>
        </p:nvCxnSpPr>
        <p:spPr bwMode="auto">
          <a:xfrm>
            <a:off x="6939109" y="2871020"/>
            <a:ext cx="0" cy="173699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45885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D113-4A6E-92A6-D297-EC8F2649C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4: Deterministic Autonomy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7F993-1463-461F-2DFE-92486BFD6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1055688"/>
            <a:ext cx="7925748" cy="3522662"/>
          </a:xfrm>
        </p:spPr>
        <p:txBody>
          <a:bodyPr/>
          <a:lstStyle/>
          <a:p>
            <a:r>
              <a:rPr lang="en-US" dirty="0"/>
              <a:t>While apps handle specific functions, high level mission control is historically done by the ground</a:t>
            </a:r>
          </a:p>
          <a:p>
            <a:r>
              <a:rPr lang="en-US" dirty="0"/>
              <a:t>For deep space and increased efficiency, move some decisional mission logic to the flight system via dynamic scripting</a:t>
            </a:r>
          </a:p>
          <a:p>
            <a:endParaRPr lang="en-US" dirty="0"/>
          </a:p>
          <a:p>
            <a:r>
              <a:rPr lang="en-US" dirty="0"/>
              <a:t>Desired Updates:</a:t>
            </a:r>
          </a:p>
          <a:p>
            <a:pPr marL="573088" lvl="1" indent="-342900">
              <a:buFont typeface="+mj-lt"/>
              <a:buAutoNum type="arabicPeriod"/>
            </a:pPr>
            <a:r>
              <a:rPr lang="en-US" dirty="0"/>
              <a:t>Develop Lua scripting app to receive telemetry, send commands, and make decisions</a:t>
            </a:r>
          </a:p>
          <a:p>
            <a:pPr lvl="3"/>
            <a:r>
              <a:rPr lang="en-US" dirty="0"/>
              <a:t>Requires onboard knowledge of message formats</a:t>
            </a:r>
          </a:p>
          <a:p>
            <a:pPr marL="573088" lvl="1" indent="-342900">
              <a:buFont typeface="+mj-lt"/>
              <a:buAutoNum type="arabicPeriod"/>
            </a:pPr>
            <a:r>
              <a:rPr lang="en-US" dirty="0"/>
              <a:t>Explore benefits of embedding Python as an alternative when resources allow</a:t>
            </a:r>
          </a:p>
          <a:p>
            <a:pPr lvl="3"/>
            <a:r>
              <a:rPr lang="en-US" dirty="0"/>
              <a:t>Unlock familiarity of Python and access to cutting-edge AI libraries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A7C87-B031-189C-2B1F-D822665454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AF6EB-A200-BDF2-8C43-BA1674996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16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C8395-7E01-4553-6FC4-B779D0419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5: AI Inferencing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25267-5441-A2B0-7984-0931D86CA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1055688"/>
            <a:ext cx="5809923" cy="3522662"/>
          </a:xfrm>
        </p:spPr>
        <p:txBody>
          <a:bodyPr/>
          <a:lstStyle/>
          <a:p>
            <a:r>
              <a:rPr lang="en-US" sz="1200" dirty="0"/>
              <a:t>Provide platform for running AI inference using ground-trained models for purposes such as:</a:t>
            </a:r>
          </a:p>
          <a:p>
            <a:pPr lvl="1"/>
            <a:r>
              <a:rPr lang="en-US" sz="1200" dirty="0"/>
              <a:t>General spacecraft autonomy</a:t>
            </a:r>
          </a:p>
          <a:p>
            <a:pPr lvl="1"/>
            <a:r>
              <a:rPr lang="en-US" sz="1200" dirty="0"/>
              <a:t>Onboard data processing</a:t>
            </a:r>
          </a:p>
          <a:p>
            <a:pPr lvl="1"/>
            <a:r>
              <a:rPr lang="en-US" sz="1200" dirty="0"/>
              <a:t>Cyber threat detection</a:t>
            </a:r>
          </a:p>
          <a:p>
            <a:pPr lvl="1"/>
            <a:r>
              <a:rPr lang="en-US" sz="1200" dirty="0"/>
              <a:t>Self diagnostics and repair</a:t>
            </a:r>
          </a:p>
          <a:p>
            <a:pPr lvl="1"/>
            <a:r>
              <a:rPr lang="en-US" sz="1200" dirty="0"/>
              <a:t>Much, much more</a:t>
            </a:r>
          </a:p>
          <a:p>
            <a:pPr lvl="1"/>
            <a:endParaRPr lang="en-US" sz="1200" dirty="0"/>
          </a:p>
          <a:p>
            <a:r>
              <a:rPr lang="en-US" sz="1200" dirty="0"/>
              <a:t>Desired Updates:</a:t>
            </a:r>
          </a:p>
          <a:p>
            <a:pPr marL="573088" lvl="1" indent="-342900">
              <a:buFont typeface="+mj-lt"/>
              <a:buAutoNum type="arabicPeriod"/>
            </a:pPr>
            <a:r>
              <a:rPr lang="en-US" sz="1200" dirty="0"/>
              <a:t>Develop AI Inference app (and associated library) to load a model and perform inference using live data with a standardized </a:t>
            </a:r>
            <a:r>
              <a:rPr lang="en-US" sz="1200" dirty="0" err="1"/>
              <a:t>cmd</a:t>
            </a:r>
            <a:r>
              <a:rPr lang="en-US" sz="1200" dirty="0"/>
              <a:t>/</a:t>
            </a:r>
            <a:r>
              <a:rPr lang="en-US" sz="1200" dirty="0" err="1"/>
              <a:t>tlm</a:t>
            </a:r>
            <a:r>
              <a:rPr lang="en-US" sz="1200" dirty="0"/>
              <a:t> API</a:t>
            </a:r>
          </a:p>
          <a:p>
            <a:pPr lvl="3"/>
            <a:r>
              <a:rPr lang="en-US" sz="1200" dirty="0"/>
              <a:t>Standard API will wrap open source library such as </a:t>
            </a:r>
            <a:r>
              <a:rPr lang="en-US" sz="1200" dirty="0" err="1"/>
              <a:t>Tensorflow</a:t>
            </a:r>
            <a:r>
              <a:rPr lang="en-US" sz="1200" dirty="0"/>
              <a:t> Lite or </a:t>
            </a:r>
            <a:r>
              <a:rPr lang="en-US" sz="1200" dirty="0" err="1"/>
              <a:t>OpenXLA</a:t>
            </a:r>
            <a:endParaRPr lang="en-US" sz="1200" dirty="0"/>
          </a:p>
          <a:p>
            <a:pPr lvl="3"/>
            <a:r>
              <a:rPr lang="en-US" sz="1200" dirty="0"/>
              <a:t>Needs ability to run on HPSC X280 cores or offload to GPU/FPGA</a:t>
            </a:r>
          </a:p>
          <a:p>
            <a:pPr lvl="3"/>
            <a:r>
              <a:rPr lang="en-US" sz="1200" dirty="0"/>
              <a:t>Custom apps can use the library directly when data throughput through SB is a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D3302-F0C2-0F4B-6864-41F309663B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CCD7F-A555-29D4-9182-1FC493E4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E5837B2-26BC-3172-4190-15CDB2CF0177}"/>
              </a:ext>
            </a:extLst>
          </p:cNvPr>
          <p:cNvSpPr/>
          <p:nvPr/>
        </p:nvSpPr>
        <p:spPr bwMode="auto">
          <a:xfrm>
            <a:off x="6551072" y="1689222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744D883-96BF-AC2C-1D0C-A18936E86DF0}"/>
              </a:ext>
            </a:extLst>
          </p:cNvPr>
          <p:cNvSpPr/>
          <p:nvPr/>
        </p:nvSpPr>
        <p:spPr bwMode="auto">
          <a:xfrm>
            <a:off x="6551071" y="1994022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3D979B0-A218-2D32-1E3C-DC7567CCBAA4}"/>
              </a:ext>
            </a:extLst>
          </p:cNvPr>
          <p:cNvSpPr/>
          <p:nvPr/>
        </p:nvSpPr>
        <p:spPr bwMode="auto">
          <a:xfrm>
            <a:off x="6551070" y="2291678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493C53-E92E-0F0C-37D2-D95A87CB30DE}"/>
              </a:ext>
            </a:extLst>
          </p:cNvPr>
          <p:cNvSpPr/>
          <p:nvPr/>
        </p:nvSpPr>
        <p:spPr bwMode="auto">
          <a:xfrm>
            <a:off x="6551069" y="2618377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08D86B-ADB0-01E7-26C3-DD6E63C59BA6}"/>
              </a:ext>
            </a:extLst>
          </p:cNvPr>
          <p:cNvSpPr/>
          <p:nvPr/>
        </p:nvSpPr>
        <p:spPr bwMode="auto">
          <a:xfrm>
            <a:off x="6899861" y="1848470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72E3FD6-F99E-DEDD-D122-0E847675AC96}"/>
              </a:ext>
            </a:extLst>
          </p:cNvPr>
          <p:cNvSpPr/>
          <p:nvPr/>
        </p:nvSpPr>
        <p:spPr bwMode="auto">
          <a:xfrm>
            <a:off x="6899859" y="2170234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319970-F0EB-5126-9235-531929A70F23}"/>
              </a:ext>
            </a:extLst>
          </p:cNvPr>
          <p:cNvSpPr/>
          <p:nvPr/>
        </p:nvSpPr>
        <p:spPr bwMode="auto">
          <a:xfrm>
            <a:off x="6899857" y="2482029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D0EAEE4-5483-3585-66D1-8E57EB629006}"/>
              </a:ext>
            </a:extLst>
          </p:cNvPr>
          <p:cNvSpPr/>
          <p:nvPr/>
        </p:nvSpPr>
        <p:spPr bwMode="auto">
          <a:xfrm>
            <a:off x="7203092" y="1691983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DBA8C65-1A09-6DFF-C16A-EB3589ABD260}"/>
              </a:ext>
            </a:extLst>
          </p:cNvPr>
          <p:cNvSpPr/>
          <p:nvPr/>
        </p:nvSpPr>
        <p:spPr bwMode="auto">
          <a:xfrm>
            <a:off x="7203091" y="1984052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185525-0DD2-EE6C-9126-49F83C23D658}"/>
              </a:ext>
            </a:extLst>
          </p:cNvPr>
          <p:cNvSpPr/>
          <p:nvPr/>
        </p:nvSpPr>
        <p:spPr bwMode="auto">
          <a:xfrm>
            <a:off x="7203090" y="2309988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AD18BC0-F06B-5CF2-0787-6B6FB5FE47C3}"/>
              </a:ext>
            </a:extLst>
          </p:cNvPr>
          <p:cNvSpPr/>
          <p:nvPr/>
        </p:nvSpPr>
        <p:spPr bwMode="auto">
          <a:xfrm>
            <a:off x="7203090" y="2618793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30F0536-15D1-8577-4EEB-667CE6C6AD7F}"/>
              </a:ext>
            </a:extLst>
          </p:cNvPr>
          <p:cNvSpPr/>
          <p:nvPr/>
        </p:nvSpPr>
        <p:spPr bwMode="auto">
          <a:xfrm>
            <a:off x="7528312" y="1818140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E23C659-49ED-7B94-FF13-CE7D8996A640}"/>
              </a:ext>
            </a:extLst>
          </p:cNvPr>
          <p:cNvSpPr/>
          <p:nvPr/>
        </p:nvSpPr>
        <p:spPr bwMode="auto">
          <a:xfrm>
            <a:off x="7525170" y="2170233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DEC9D0A-6CDC-A264-6DEB-8D9B084CE917}"/>
              </a:ext>
            </a:extLst>
          </p:cNvPr>
          <p:cNvSpPr/>
          <p:nvPr/>
        </p:nvSpPr>
        <p:spPr bwMode="auto">
          <a:xfrm>
            <a:off x="7529877" y="2520374"/>
            <a:ext cx="254523" cy="24288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A5C5F8E-386B-C1FC-C107-14668BB614C6}"/>
              </a:ext>
            </a:extLst>
          </p:cNvPr>
          <p:cNvCxnSpPr>
            <a:stCxn id="6" idx="6"/>
            <a:endCxn id="10" idx="1"/>
          </p:cNvCxnSpPr>
          <p:nvPr/>
        </p:nvCxnSpPr>
        <p:spPr bwMode="auto">
          <a:xfrm>
            <a:off x="6805595" y="1810666"/>
            <a:ext cx="131540" cy="73374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4F65A46-DC01-B3AC-6B8D-AB203AAA6DCC}"/>
              </a:ext>
            </a:extLst>
          </p:cNvPr>
          <p:cNvCxnSpPr>
            <a:stCxn id="7" idx="6"/>
            <a:endCxn id="10" idx="2"/>
          </p:cNvCxnSpPr>
          <p:nvPr/>
        </p:nvCxnSpPr>
        <p:spPr bwMode="auto">
          <a:xfrm flipV="1">
            <a:off x="6805594" y="1969914"/>
            <a:ext cx="94267" cy="145552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6B8663B-32D3-FEFC-E35D-0CAC1B276163}"/>
              </a:ext>
            </a:extLst>
          </p:cNvPr>
          <p:cNvCxnSpPr>
            <a:stCxn id="8" idx="7"/>
            <a:endCxn id="10" idx="3"/>
          </p:cNvCxnSpPr>
          <p:nvPr/>
        </p:nvCxnSpPr>
        <p:spPr bwMode="auto">
          <a:xfrm flipV="1">
            <a:off x="6768319" y="2055787"/>
            <a:ext cx="168816" cy="271461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60D53F3-00FC-D082-66D3-2BA159AE70E5}"/>
              </a:ext>
            </a:extLst>
          </p:cNvPr>
          <p:cNvCxnSpPr>
            <a:stCxn id="9" idx="7"/>
            <a:endCxn id="10" idx="3"/>
          </p:cNvCxnSpPr>
          <p:nvPr/>
        </p:nvCxnSpPr>
        <p:spPr bwMode="auto">
          <a:xfrm flipV="1">
            <a:off x="6768318" y="2055787"/>
            <a:ext cx="168817" cy="59816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FE9C282-3BB6-8203-98D5-CFB10AAF9743}"/>
              </a:ext>
            </a:extLst>
          </p:cNvPr>
          <p:cNvCxnSpPr>
            <a:cxnSpLocks/>
            <a:endCxn id="11" idx="1"/>
          </p:cNvCxnSpPr>
          <p:nvPr/>
        </p:nvCxnSpPr>
        <p:spPr bwMode="auto">
          <a:xfrm>
            <a:off x="6758462" y="1903536"/>
            <a:ext cx="178671" cy="302268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D6D4756-93A9-B9CC-C7E0-41CB9F359472}"/>
              </a:ext>
            </a:extLst>
          </p:cNvPr>
          <p:cNvCxnSpPr>
            <a:cxnSpLocks/>
            <a:stCxn id="7" idx="6"/>
            <a:endCxn id="11" idx="1"/>
          </p:cNvCxnSpPr>
          <p:nvPr/>
        </p:nvCxnSpPr>
        <p:spPr bwMode="auto">
          <a:xfrm>
            <a:off x="6805594" y="2115466"/>
            <a:ext cx="131539" cy="90338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6F89214-47C2-4600-DDC3-710C244A3927}"/>
              </a:ext>
            </a:extLst>
          </p:cNvPr>
          <p:cNvCxnSpPr>
            <a:cxnSpLocks/>
            <a:stCxn id="8" idx="7"/>
            <a:endCxn id="11" idx="2"/>
          </p:cNvCxnSpPr>
          <p:nvPr/>
        </p:nvCxnSpPr>
        <p:spPr bwMode="auto">
          <a:xfrm flipV="1">
            <a:off x="6768319" y="2291678"/>
            <a:ext cx="131540" cy="3557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E2B1671-D68F-6D85-543A-56CED769FDA7}"/>
              </a:ext>
            </a:extLst>
          </p:cNvPr>
          <p:cNvCxnSpPr>
            <a:cxnSpLocks/>
            <a:stCxn id="9" idx="7"/>
            <a:endCxn id="11" idx="3"/>
          </p:cNvCxnSpPr>
          <p:nvPr/>
        </p:nvCxnSpPr>
        <p:spPr bwMode="auto">
          <a:xfrm flipV="1">
            <a:off x="6768318" y="2377551"/>
            <a:ext cx="168815" cy="276396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BF53293-A410-FA46-E35E-8C35D58E74C2}"/>
              </a:ext>
            </a:extLst>
          </p:cNvPr>
          <p:cNvCxnSpPr>
            <a:cxnSpLocks/>
            <a:stCxn id="6" idx="5"/>
            <a:endCxn id="12" idx="1"/>
          </p:cNvCxnSpPr>
          <p:nvPr/>
        </p:nvCxnSpPr>
        <p:spPr bwMode="auto">
          <a:xfrm>
            <a:off x="6768321" y="1896539"/>
            <a:ext cx="168810" cy="62106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E2DCBE1-C8F6-8493-EEFF-4CDBE7E684CC}"/>
              </a:ext>
            </a:extLst>
          </p:cNvPr>
          <p:cNvCxnSpPr>
            <a:cxnSpLocks/>
            <a:stCxn id="7" idx="5"/>
            <a:endCxn id="12" idx="1"/>
          </p:cNvCxnSpPr>
          <p:nvPr/>
        </p:nvCxnSpPr>
        <p:spPr bwMode="auto">
          <a:xfrm>
            <a:off x="6768320" y="2201339"/>
            <a:ext cx="168811" cy="31626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8C71A34-3814-D4A7-C0D8-21F16D5B55F2}"/>
              </a:ext>
            </a:extLst>
          </p:cNvPr>
          <p:cNvCxnSpPr>
            <a:cxnSpLocks/>
            <a:stCxn id="8" idx="5"/>
            <a:endCxn id="12" idx="1"/>
          </p:cNvCxnSpPr>
          <p:nvPr/>
        </p:nvCxnSpPr>
        <p:spPr bwMode="auto">
          <a:xfrm>
            <a:off x="6768319" y="2498995"/>
            <a:ext cx="168812" cy="18604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7ECAD55-0FF3-7828-90A7-0A189063AE24}"/>
              </a:ext>
            </a:extLst>
          </p:cNvPr>
          <p:cNvCxnSpPr>
            <a:cxnSpLocks/>
            <a:stCxn id="9" idx="7"/>
            <a:endCxn id="12" idx="2"/>
          </p:cNvCxnSpPr>
          <p:nvPr/>
        </p:nvCxnSpPr>
        <p:spPr bwMode="auto">
          <a:xfrm flipV="1">
            <a:off x="6768318" y="2603473"/>
            <a:ext cx="131539" cy="50474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B60DB13-86DB-E5F8-8A30-F3CCAB27EC63}"/>
              </a:ext>
            </a:extLst>
          </p:cNvPr>
          <p:cNvCxnSpPr>
            <a:cxnSpLocks/>
            <a:stCxn id="10" idx="7"/>
            <a:endCxn id="13" idx="2"/>
          </p:cNvCxnSpPr>
          <p:nvPr/>
        </p:nvCxnSpPr>
        <p:spPr bwMode="auto">
          <a:xfrm flipV="1">
            <a:off x="7117110" y="1813427"/>
            <a:ext cx="85982" cy="7061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1B321537-C15B-E746-A10C-D48FBF1095A9}"/>
              </a:ext>
            </a:extLst>
          </p:cNvPr>
          <p:cNvCxnSpPr>
            <a:cxnSpLocks/>
            <a:stCxn id="10" idx="6"/>
            <a:endCxn id="14" idx="1"/>
          </p:cNvCxnSpPr>
          <p:nvPr/>
        </p:nvCxnSpPr>
        <p:spPr bwMode="auto">
          <a:xfrm>
            <a:off x="7154384" y="1969914"/>
            <a:ext cx="85981" cy="49708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DDD75FF-A477-4300-4E2A-06CF584B097D}"/>
              </a:ext>
            </a:extLst>
          </p:cNvPr>
          <p:cNvCxnSpPr>
            <a:cxnSpLocks/>
            <a:stCxn id="10" idx="5"/>
            <a:endCxn id="15" idx="1"/>
          </p:cNvCxnSpPr>
          <p:nvPr/>
        </p:nvCxnSpPr>
        <p:spPr bwMode="auto">
          <a:xfrm>
            <a:off x="7117110" y="2055787"/>
            <a:ext cx="123254" cy="289771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DC7F9E-3DD8-44C2-B41D-EBB02C596AA3}"/>
              </a:ext>
            </a:extLst>
          </p:cNvPr>
          <p:cNvCxnSpPr>
            <a:cxnSpLocks/>
            <a:stCxn id="10" idx="5"/>
            <a:endCxn id="16" idx="1"/>
          </p:cNvCxnSpPr>
          <p:nvPr/>
        </p:nvCxnSpPr>
        <p:spPr bwMode="auto">
          <a:xfrm>
            <a:off x="7117110" y="2055787"/>
            <a:ext cx="123254" cy="598576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2C36C24-DA61-7C9C-9AC7-0363CAA5ABC7}"/>
              </a:ext>
            </a:extLst>
          </p:cNvPr>
          <p:cNvCxnSpPr>
            <a:cxnSpLocks/>
            <a:stCxn id="11" idx="7"/>
            <a:endCxn id="13" idx="3"/>
          </p:cNvCxnSpPr>
          <p:nvPr/>
        </p:nvCxnSpPr>
        <p:spPr bwMode="auto">
          <a:xfrm flipV="1">
            <a:off x="7117108" y="1899300"/>
            <a:ext cx="123258" cy="306504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91C00311-9AC8-3DAD-3014-C6C6DD43D844}"/>
              </a:ext>
            </a:extLst>
          </p:cNvPr>
          <p:cNvCxnSpPr>
            <a:cxnSpLocks/>
            <a:stCxn id="11" idx="7"/>
            <a:endCxn id="14" idx="2"/>
          </p:cNvCxnSpPr>
          <p:nvPr/>
        </p:nvCxnSpPr>
        <p:spPr bwMode="auto">
          <a:xfrm flipV="1">
            <a:off x="7117108" y="2105496"/>
            <a:ext cx="85983" cy="100308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B4C8D26-CA01-17CF-BC0E-0B1803DB26F1}"/>
              </a:ext>
            </a:extLst>
          </p:cNvPr>
          <p:cNvCxnSpPr>
            <a:cxnSpLocks/>
            <a:stCxn id="11" idx="6"/>
            <a:endCxn id="15" idx="1"/>
          </p:cNvCxnSpPr>
          <p:nvPr/>
        </p:nvCxnSpPr>
        <p:spPr bwMode="auto">
          <a:xfrm>
            <a:off x="7154382" y="2291678"/>
            <a:ext cx="85982" cy="5388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011BA2D-1727-0F49-0F12-B71F7EF710E8}"/>
              </a:ext>
            </a:extLst>
          </p:cNvPr>
          <p:cNvCxnSpPr>
            <a:cxnSpLocks/>
            <a:stCxn id="11" idx="5"/>
            <a:endCxn id="16" idx="1"/>
          </p:cNvCxnSpPr>
          <p:nvPr/>
        </p:nvCxnSpPr>
        <p:spPr bwMode="auto">
          <a:xfrm>
            <a:off x="7117108" y="2377551"/>
            <a:ext cx="123256" cy="276812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C20AB18-41AA-A9BE-6A0D-FEE65753ED5E}"/>
              </a:ext>
            </a:extLst>
          </p:cNvPr>
          <p:cNvCxnSpPr>
            <a:cxnSpLocks/>
            <a:stCxn id="12" idx="7"/>
            <a:endCxn id="13" idx="3"/>
          </p:cNvCxnSpPr>
          <p:nvPr/>
        </p:nvCxnSpPr>
        <p:spPr bwMode="auto">
          <a:xfrm flipV="1">
            <a:off x="7117106" y="1899300"/>
            <a:ext cx="123260" cy="618299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1C99F0DD-9095-2A23-2D13-B801008954C1}"/>
              </a:ext>
            </a:extLst>
          </p:cNvPr>
          <p:cNvCxnSpPr>
            <a:cxnSpLocks/>
            <a:stCxn id="12" idx="7"/>
            <a:endCxn id="14" idx="3"/>
          </p:cNvCxnSpPr>
          <p:nvPr/>
        </p:nvCxnSpPr>
        <p:spPr bwMode="auto">
          <a:xfrm flipV="1">
            <a:off x="7117106" y="2191369"/>
            <a:ext cx="123259" cy="32623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DD2E6F7B-36C6-D479-F65B-227115E4FED8}"/>
              </a:ext>
            </a:extLst>
          </p:cNvPr>
          <p:cNvCxnSpPr>
            <a:cxnSpLocks/>
            <a:stCxn id="12" idx="7"/>
            <a:endCxn id="15" idx="2"/>
          </p:cNvCxnSpPr>
          <p:nvPr/>
        </p:nvCxnSpPr>
        <p:spPr bwMode="auto">
          <a:xfrm flipV="1">
            <a:off x="7117106" y="2431432"/>
            <a:ext cx="85984" cy="86167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94E07F28-CF97-66A4-EF3C-CC109F1DCCE4}"/>
              </a:ext>
            </a:extLst>
          </p:cNvPr>
          <p:cNvCxnSpPr>
            <a:cxnSpLocks/>
            <a:stCxn id="12" idx="6"/>
            <a:endCxn id="16" idx="1"/>
          </p:cNvCxnSpPr>
          <p:nvPr/>
        </p:nvCxnSpPr>
        <p:spPr bwMode="auto">
          <a:xfrm>
            <a:off x="7154380" y="2603473"/>
            <a:ext cx="85984" cy="50890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B467BCC2-1191-6063-87E0-D58B8496FAD2}"/>
              </a:ext>
            </a:extLst>
          </p:cNvPr>
          <p:cNvCxnSpPr>
            <a:cxnSpLocks/>
            <a:stCxn id="13" idx="6"/>
            <a:endCxn id="17" idx="1"/>
          </p:cNvCxnSpPr>
          <p:nvPr/>
        </p:nvCxnSpPr>
        <p:spPr bwMode="auto">
          <a:xfrm>
            <a:off x="7457615" y="1813427"/>
            <a:ext cx="107971" cy="4028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710E20C9-6E11-274F-B7CE-439D247266CD}"/>
              </a:ext>
            </a:extLst>
          </p:cNvPr>
          <p:cNvCxnSpPr>
            <a:cxnSpLocks/>
            <a:stCxn id="13" idx="6"/>
            <a:endCxn id="18" idx="1"/>
          </p:cNvCxnSpPr>
          <p:nvPr/>
        </p:nvCxnSpPr>
        <p:spPr bwMode="auto">
          <a:xfrm>
            <a:off x="7457615" y="1813427"/>
            <a:ext cx="104829" cy="392376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043E0584-D0ED-4D22-1249-8C4C26E720A0}"/>
              </a:ext>
            </a:extLst>
          </p:cNvPr>
          <p:cNvCxnSpPr>
            <a:cxnSpLocks/>
            <a:stCxn id="13" idx="5"/>
            <a:endCxn id="19" idx="1"/>
          </p:cNvCxnSpPr>
          <p:nvPr/>
        </p:nvCxnSpPr>
        <p:spPr bwMode="auto">
          <a:xfrm>
            <a:off x="7420341" y="1899300"/>
            <a:ext cx="146810" cy="656644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230D0FBE-E3AD-1AAE-B9C0-8896B59E213D}"/>
              </a:ext>
            </a:extLst>
          </p:cNvPr>
          <p:cNvCxnSpPr>
            <a:cxnSpLocks/>
            <a:stCxn id="14" idx="7"/>
            <a:endCxn id="17" idx="2"/>
          </p:cNvCxnSpPr>
          <p:nvPr/>
        </p:nvCxnSpPr>
        <p:spPr bwMode="auto">
          <a:xfrm flipV="1">
            <a:off x="7420340" y="1939584"/>
            <a:ext cx="107972" cy="80038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93A95AC2-64D0-DBE2-1A65-7464C5FD85AA}"/>
              </a:ext>
            </a:extLst>
          </p:cNvPr>
          <p:cNvCxnSpPr>
            <a:cxnSpLocks/>
            <a:stCxn id="14" idx="6"/>
            <a:endCxn id="18" idx="1"/>
          </p:cNvCxnSpPr>
          <p:nvPr/>
        </p:nvCxnSpPr>
        <p:spPr bwMode="auto">
          <a:xfrm>
            <a:off x="7457614" y="2105496"/>
            <a:ext cx="104830" cy="100307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64754CA7-64CC-510B-676D-1264BB55EA4C}"/>
              </a:ext>
            </a:extLst>
          </p:cNvPr>
          <p:cNvCxnSpPr>
            <a:cxnSpLocks/>
            <a:stCxn id="14" idx="5"/>
            <a:endCxn id="19" idx="1"/>
          </p:cNvCxnSpPr>
          <p:nvPr/>
        </p:nvCxnSpPr>
        <p:spPr bwMode="auto">
          <a:xfrm>
            <a:off x="7420340" y="2191369"/>
            <a:ext cx="146811" cy="364575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FCE4BCD8-38DD-691D-C2F8-B89DCF1C7EAA}"/>
              </a:ext>
            </a:extLst>
          </p:cNvPr>
          <p:cNvCxnSpPr>
            <a:cxnSpLocks/>
            <a:stCxn id="15" idx="7"/>
            <a:endCxn id="17" idx="3"/>
          </p:cNvCxnSpPr>
          <p:nvPr/>
        </p:nvCxnSpPr>
        <p:spPr bwMode="auto">
          <a:xfrm flipV="1">
            <a:off x="7420339" y="2025457"/>
            <a:ext cx="145247" cy="320101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6276F3F5-5B33-C230-6C41-CE70FACED34F}"/>
              </a:ext>
            </a:extLst>
          </p:cNvPr>
          <p:cNvCxnSpPr>
            <a:cxnSpLocks/>
            <a:stCxn id="15" idx="6"/>
            <a:endCxn id="18" idx="3"/>
          </p:cNvCxnSpPr>
          <p:nvPr/>
        </p:nvCxnSpPr>
        <p:spPr bwMode="auto">
          <a:xfrm flipV="1">
            <a:off x="7457613" y="2377550"/>
            <a:ext cx="104831" cy="53882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4C92D878-73A2-A4E3-73ED-0E87918DF28E}"/>
              </a:ext>
            </a:extLst>
          </p:cNvPr>
          <p:cNvCxnSpPr>
            <a:cxnSpLocks/>
            <a:stCxn id="15" idx="5"/>
            <a:endCxn id="19" idx="1"/>
          </p:cNvCxnSpPr>
          <p:nvPr/>
        </p:nvCxnSpPr>
        <p:spPr bwMode="auto">
          <a:xfrm>
            <a:off x="7420339" y="2517305"/>
            <a:ext cx="146812" cy="38639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135BA1C4-D493-25F8-4A79-647D67C553C2}"/>
              </a:ext>
            </a:extLst>
          </p:cNvPr>
          <p:cNvCxnSpPr>
            <a:cxnSpLocks/>
            <a:stCxn id="16" idx="7"/>
            <a:endCxn id="17" idx="3"/>
          </p:cNvCxnSpPr>
          <p:nvPr/>
        </p:nvCxnSpPr>
        <p:spPr bwMode="auto">
          <a:xfrm flipV="1">
            <a:off x="7420339" y="2025457"/>
            <a:ext cx="145247" cy="628906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977D2830-A031-30D9-DE28-8A95C298DC3E}"/>
              </a:ext>
            </a:extLst>
          </p:cNvPr>
          <p:cNvCxnSpPr>
            <a:cxnSpLocks/>
            <a:stCxn id="16" idx="7"/>
            <a:endCxn id="18" idx="4"/>
          </p:cNvCxnSpPr>
          <p:nvPr/>
        </p:nvCxnSpPr>
        <p:spPr bwMode="auto">
          <a:xfrm flipV="1">
            <a:off x="7420339" y="2413120"/>
            <a:ext cx="232093" cy="241243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F24EE3CC-018E-4DBD-F651-9BFA817E86D1}"/>
              </a:ext>
            </a:extLst>
          </p:cNvPr>
          <p:cNvCxnSpPr>
            <a:cxnSpLocks/>
            <a:stCxn id="16" idx="6"/>
            <a:endCxn id="19" idx="3"/>
          </p:cNvCxnSpPr>
          <p:nvPr/>
        </p:nvCxnSpPr>
        <p:spPr bwMode="auto">
          <a:xfrm flipV="1">
            <a:off x="7457613" y="2727691"/>
            <a:ext cx="109538" cy="12546"/>
          </a:xfrm>
          <a:prstGeom prst="straightConnector1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BA8720D-DE28-7A7E-5522-C6675A8C5F21}"/>
              </a:ext>
            </a:extLst>
          </p:cNvPr>
          <p:cNvCxnSpPr>
            <a:endCxn id="6" idx="2"/>
          </p:cNvCxnSpPr>
          <p:nvPr/>
        </p:nvCxnSpPr>
        <p:spPr bwMode="auto">
          <a:xfrm>
            <a:off x="5958349" y="1810665"/>
            <a:ext cx="592723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8848845F-8914-998F-C96D-B1DCD839EE57}"/>
              </a:ext>
            </a:extLst>
          </p:cNvPr>
          <p:cNvCxnSpPr/>
          <p:nvPr/>
        </p:nvCxnSpPr>
        <p:spPr bwMode="auto">
          <a:xfrm>
            <a:off x="5970352" y="2115691"/>
            <a:ext cx="592723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87193CEC-0750-9985-7BC1-F0E9D9B730BA}"/>
              </a:ext>
            </a:extLst>
          </p:cNvPr>
          <p:cNvCxnSpPr/>
          <p:nvPr/>
        </p:nvCxnSpPr>
        <p:spPr bwMode="auto">
          <a:xfrm>
            <a:off x="5958349" y="2420265"/>
            <a:ext cx="592723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B9A6CC57-15EF-7CEA-2EC2-C3E04A62F5DE}"/>
              </a:ext>
            </a:extLst>
          </p:cNvPr>
          <p:cNvCxnSpPr/>
          <p:nvPr/>
        </p:nvCxnSpPr>
        <p:spPr bwMode="auto">
          <a:xfrm>
            <a:off x="5952770" y="2737283"/>
            <a:ext cx="592723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D7755B68-9D16-BE45-EBDE-CFA6EDFF6DBB}"/>
              </a:ext>
            </a:extLst>
          </p:cNvPr>
          <p:cNvCxnSpPr/>
          <p:nvPr/>
        </p:nvCxnSpPr>
        <p:spPr bwMode="auto">
          <a:xfrm>
            <a:off x="7779693" y="1931706"/>
            <a:ext cx="592723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2EB243AE-C53A-E91E-6A47-F5E33215856F}"/>
              </a:ext>
            </a:extLst>
          </p:cNvPr>
          <p:cNvCxnSpPr/>
          <p:nvPr/>
        </p:nvCxnSpPr>
        <p:spPr bwMode="auto">
          <a:xfrm>
            <a:off x="7784480" y="2290699"/>
            <a:ext cx="592723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1B9520E3-BCC5-6BE2-B2BB-97326A39C7C7}"/>
              </a:ext>
            </a:extLst>
          </p:cNvPr>
          <p:cNvCxnSpPr/>
          <p:nvPr/>
        </p:nvCxnSpPr>
        <p:spPr bwMode="auto">
          <a:xfrm>
            <a:off x="7779692" y="2641816"/>
            <a:ext cx="592723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F903E640-912E-6258-92D2-CB0EEF8EDFA2}"/>
              </a:ext>
            </a:extLst>
          </p:cNvPr>
          <p:cNvSpPr txBox="1"/>
          <p:nvPr/>
        </p:nvSpPr>
        <p:spPr>
          <a:xfrm>
            <a:off x="5819664" y="2897133"/>
            <a:ext cx="79541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Input from system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95A83398-3DDB-A499-E999-726572E6BDDE}"/>
              </a:ext>
            </a:extLst>
          </p:cNvPr>
          <p:cNvSpPr txBox="1"/>
          <p:nvPr/>
        </p:nvSpPr>
        <p:spPr>
          <a:xfrm>
            <a:off x="7663151" y="2910181"/>
            <a:ext cx="76495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Output to system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161FA87D-F2F7-D054-92F8-BCA761E7852C}"/>
              </a:ext>
            </a:extLst>
          </p:cNvPr>
          <p:cNvSpPr txBox="1"/>
          <p:nvPr/>
        </p:nvSpPr>
        <p:spPr>
          <a:xfrm>
            <a:off x="6797491" y="2907178"/>
            <a:ext cx="67999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/>
              <a:t>Trained model</a:t>
            </a:r>
          </a:p>
        </p:txBody>
      </p:sp>
    </p:spTree>
    <p:extLst>
      <p:ext uri="{BB962C8B-B14F-4D97-AF65-F5344CB8AC3E}">
        <p14:creationId xmlns:p14="http://schemas.microsoft.com/office/powerpoint/2010/main" val="627374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1D41F-EBF2-AFD4-0905-5EA81131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6: Zero-Trust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4E31C-2877-D028-C94D-4E1446838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971021"/>
            <a:ext cx="7576600" cy="3522662"/>
          </a:xfrm>
        </p:spPr>
        <p:txBody>
          <a:bodyPr/>
          <a:lstStyle/>
          <a:p>
            <a:r>
              <a:rPr lang="en-US" sz="1100" dirty="0"/>
              <a:t>Currently, any app can send or receive any message on the software bus</a:t>
            </a:r>
          </a:p>
          <a:p>
            <a:r>
              <a:rPr lang="en-US" sz="1100" dirty="0"/>
              <a:t>Need ability to control which app can send and receive which messages to allow “sandboxing” of low-TRL apps such as AI Inferencing or anything using it</a:t>
            </a:r>
          </a:p>
          <a:p>
            <a:r>
              <a:rPr lang="en-US" sz="1100" dirty="0"/>
              <a:t>Also a critical feature for cybersecurity to prevent rogue apps from hijacking the system or receiving sensitive data</a:t>
            </a:r>
          </a:p>
          <a:p>
            <a:endParaRPr lang="en-US" sz="1100" dirty="0"/>
          </a:p>
          <a:p>
            <a:r>
              <a:rPr lang="en-US" sz="1100" dirty="0"/>
              <a:t>Desired Updates:</a:t>
            </a:r>
          </a:p>
          <a:p>
            <a:pPr marL="458788" lvl="1" indent="-228600">
              <a:buFont typeface="+mj-lt"/>
              <a:buAutoNum type="arabicPeriod"/>
            </a:pPr>
            <a:r>
              <a:rPr lang="en-US" sz="1100" dirty="0"/>
              <a:t>Add ability to control which apps can send and receive particular messages</a:t>
            </a:r>
          </a:p>
          <a:p>
            <a:pPr lvl="3"/>
            <a:r>
              <a:rPr lang="en-US" sz="1100" dirty="0"/>
              <a:t>Detailed design discussions and trade between internal/external implementations required</a:t>
            </a:r>
          </a:p>
          <a:p>
            <a:pPr lvl="3"/>
            <a:r>
              <a:rPr lang="en-US" sz="1100" dirty="0"/>
              <a:t>Ideally in the form of a library, so it can plug into SB easily and also be usable on other architectures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E04E7-D351-6D12-6260-5FB5733536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0BA2B-CDBE-2A41-B85E-90ED4E851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>
                <a:solidFill>
                  <a:schemeClr val="tx1"/>
                </a:solidFill>
              </a:rPr>
              <a:t>NASA Goddard Space Flight Center</a:t>
            </a:r>
            <a:r>
              <a:rPr lang="en-US" b="0"/>
              <a:t> </a:t>
            </a:r>
            <a:r>
              <a:rPr lang="en-US" i="1"/>
              <a:t>Software Engineering Division</a:t>
            </a:r>
            <a:r>
              <a:rPr lang="en-US" b="0"/>
              <a:t> 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1FA786D-0B0C-8B39-A805-A60F8519A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342" y="4403727"/>
            <a:ext cx="226344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Inter-app Message Router (Software Bus)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26E34BC-E09E-F93E-72C0-D7ECCBA21178}"/>
              </a:ext>
            </a:extLst>
          </p:cNvPr>
          <p:cNvSpPr/>
          <p:nvPr/>
        </p:nvSpPr>
        <p:spPr bwMode="auto">
          <a:xfrm>
            <a:off x="1537945" y="3544381"/>
            <a:ext cx="5776025" cy="1084771"/>
          </a:xfrm>
          <a:prstGeom prst="rect">
            <a:avLst/>
          </a:prstGeom>
          <a:noFill/>
          <a:ln w="114300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1AAB019-564E-EA94-D418-9B1582189B81}"/>
              </a:ext>
            </a:extLst>
          </p:cNvPr>
          <p:cNvGrpSpPr/>
          <p:nvPr/>
        </p:nvGrpSpPr>
        <p:grpSpPr>
          <a:xfrm>
            <a:off x="5918827" y="2803527"/>
            <a:ext cx="621793" cy="621792"/>
            <a:chOff x="863600" y="2403475"/>
            <a:chExt cx="573088" cy="576263"/>
          </a:xfrm>
          <a:effectLst/>
        </p:grpSpPr>
        <p:sp>
          <p:nvSpPr>
            <p:cNvPr id="89" name="Freeform 11">
              <a:extLst>
                <a:ext uri="{FF2B5EF4-FFF2-40B4-BE49-F238E27FC236}">
                  <a16:creationId xmlns:a16="http://schemas.microsoft.com/office/drawing/2014/main" id="{02CCF95E-2929-A8D2-3713-C671978EC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00" y="2403475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0" name="Rectangle 20">
              <a:extLst>
                <a:ext uri="{FF2B5EF4-FFF2-40B4-BE49-F238E27FC236}">
                  <a16:creationId xmlns:a16="http://schemas.microsoft.com/office/drawing/2014/main" id="{91E9E32A-310D-965F-4A7A-47F765172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458" y="2606033"/>
              <a:ext cx="440256" cy="199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eaLnBrk="0" hangingPunct="0">
                <a:defRPr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Command Ingest</a:t>
              </a:r>
              <a:endParaRPr lang="en-US" sz="40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sp>
        <p:nvSpPr>
          <p:cNvPr id="92" name="Freeform 21">
            <a:extLst>
              <a:ext uri="{FF2B5EF4-FFF2-40B4-BE49-F238E27FC236}">
                <a16:creationId xmlns:a16="http://schemas.microsoft.com/office/drawing/2014/main" id="{7E9B3A56-795D-A9B0-F49B-977CCB8DD05D}"/>
              </a:ext>
            </a:extLst>
          </p:cNvPr>
          <p:cNvSpPr>
            <a:spLocks/>
          </p:cNvSpPr>
          <p:nvPr/>
        </p:nvSpPr>
        <p:spPr bwMode="auto">
          <a:xfrm>
            <a:off x="4140753" y="2803527"/>
            <a:ext cx="621792" cy="62179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0000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l" eaLnBrk="0" hangingPunct="0">
              <a:defRPr/>
            </a:pPr>
            <a:endParaRPr 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5" name="Freeform 140">
            <a:extLst>
              <a:ext uri="{FF2B5EF4-FFF2-40B4-BE49-F238E27FC236}">
                <a16:creationId xmlns:a16="http://schemas.microsoft.com/office/drawing/2014/main" id="{33232BB1-763C-45F4-2B9D-65998444D600}"/>
              </a:ext>
            </a:extLst>
          </p:cNvPr>
          <p:cNvSpPr>
            <a:spLocks/>
          </p:cNvSpPr>
          <p:nvPr/>
        </p:nvSpPr>
        <p:spPr bwMode="auto">
          <a:xfrm>
            <a:off x="2411760" y="2841930"/>
            <a:ext cx="621792" cy="62179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l" eaLnBrk="0" hangingPunct="0">
              <a:defRPr/>
            </a:pPr>
            <a:endParaRPr 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8" name="Freeform 11">
            <a:extLst>
              <a:ext uri="{FF2B5EF4-FFF2-40B4-BE49-F238E27FC236}">
                <a16:creationId xmlns:a16="http://schemas.microsoft.com/office/drawing/2014/main" id="{A2231194-2B47-7E45-45EF-34FCA1F883EE}"/>
              </a:ext>
            </a:extLst>
          </p:cNvPr>
          <p:cNvSpPr>
            <a:spLocks/>
          </p:cNvSpPr>
          <p:nvPr/>
        </p:nvSpPr>
        <p:spPr bwMode="auto">
          <a:xfrm>
            <a:off x="7730513" y="3735459"/>
            <a:ext cx="621792" cy="62179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3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3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3"/>
                </a:lnTo>
                <a:lnTo>
                  <a:pt x="334" y="297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7"/>
                </a:lnTo>
                <a:lnTo>
                  <a:pt x="28" y="283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l" eaLnBrk="0" hangingPunct="0">
              <a:defRPr/>
            </a:pPr>
            <a:endParaRPr 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014059B-E890-E364-F668-2336E5FDE877}"/>
              </a:ext>
            </a:extLst>
          </p:cNvPr>
          <p:cNvGrpSpPr/>
          <p:nvPr/>
        </p:nvGrpSpPr>
        <p:grpSpPr>
          <a:xfrm>
            <a:off x="817104" y="3781933"/>
            <a:ext cx="621792" cy="1320493"/>
            <a:chOff x="882650" y="4308475"/>
            <a:chExt cx="573088" cy="1223804"/>
          </a:xfrm>
          <a:effectLst/>
        </p:grpSpPr>
        <p:sp>
          <p:nvSpPr>
            <p:cNvPr id="101" name="Freeform 140">
              <a:extLst>
                <a:ext uri="{FF2B5EF4-FFF2-40B4-BE49-F238E27FC236}">
                  <a16:creationId xmlns:a16="http://schemas.microsoft.com/office/drawing/2014/main" id="{B176FFBA-93B8-F636-4EAF-747CBD94E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50" y="4308475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" name="Rectangle 141">
              <a:extLst>
                <a:ext uri="{FF2B5EF4-FFF2-40B4-BE49-F238E27FC236}">
                  <a16:creationId xmlns:a16="http://schemas.microsoft.com/office/drawing/2014/main" id="{CB3C38C0-4374-7AA6-7204-25F32DAC2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5060" y="4505413"/>
              <a:ext cx="59" cy="1026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>
                <a:defRPr/>
              </a:pPr>
              <a:endParaRPr lang="en-US" sz="7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cxnSp>
        <p:nvCxnSpPr>
          <p:cNvPr id="104" name="Connector: Elbow 103">
            <a:extLst>
              <a:ext uri="{FF2B5EF4-FFF2-40B4-BE49-F238E27FC236}">
                <a16:creationId xmlns:a16="http://schemas.microsoft.com/office/drawing/2014/main" id="{31DBD5BC-1F89-EBD6-0A2A-7D1905B4233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451100" y="3425318"/>
            <a:ext cx="4778623" cy="691323"/>
          </a:xfrm>
          <a:prstGeom prst="bentConnector3">
            <a:avLst>
              <a:gd name="adj1" fmla="val 567"/>
            </a:avLst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8" name="Connector: Elbow 107">
            <a:extLst>
              <a:ext uri="{FF2B5EF4-FFF2-40B4-BE49-F238E27FC236}">
                <a16:creationId xmlns:a16="http://schemas.microsoft.com/office/drawing/2014/main" id="{59D25D2B-AC90-E2A4-D48E-A0D0F2BC281E}"/>
              </a:ext>
            </a:extLst>
          </p:cNvPr>
          <p:cNvCxnSpPr>
            <a:cxnSpLocks/>
          </p:cNvCxnSpPr>
          <p:nvPr/>
        </p:nvCxnSpPr>
        <p:spPr bwMode="auto">
          <a:xfrm>
            <a:off x="2773952" y="3463722"/>
            <a:ext cx="4918949" cy="464813"/>
          </a:xfrm>
          <a:prstGeom prst="bentConnector3">
            <a:avLst>
              <a:gd name="adj1" fmla="val -1293"/>
            </a:avLst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7" name="Multiplication Sign 116">
            <a:extLst>
              <a:ext uri="{FF2B5EF4-FFF2-40B4-BE49-F238E27FC236}">
                <a16:creationId xmlns:a16="http://schemas.microsoft.com/office/drawing/2014/main" id="{F6A2485A-9E31-5167-C823-FD1AEC111F9B}"/>
              </a:ext>
            </a:extLst>
          </p:cNvPr>
          <p:cNvSpPr/>
          <p:nvPr/>
        </p:nvSpPr>
        <p:spPr bwMode="auto">
          <a:xfrm>
            <a:off x="4311670" y="3281309"/>
            <a:ext cx="210112" cy="364824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0" name="Multiplication Sign 119">
            <a:extLst>
              <a:ext uri="{FF2B5EF4-FFF2-40B4-BE49-F238E27FC236}">
                <a16:creationId xmlns:a16="http://schemas.microsoft.com/office/drawing/2014/main" id="{7819865C-201E-8189-960D-1D98BA707ED5}"/>
              </a:ext>
            </a:extLst>
          </p:cNvPr>
          <p:cNvSpPr/>
          <p:nvPr/>
        </p:nvSpPr>
        <p:spPr bwMode="auto">
          <a:xfrm>
            <a:off x="2990970" y="2974251"/>
            <a:ext cx="210112" cy="364824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22" name="Connector: Elbow 121">
            <a:extLst>
              <a:ext uri="{FF2B5EF4-FFF2-40B4-BE49-F238E27FC236}">
                <a16:creationId xmlns:a16="http://schemas.microsoft.com/office/drawing/2014/main" id="{677DC7BB-6D8E-758A-DA9A-916359472C71}"/>
              </a:ext>
            </a:extLst>
          </p:cNvPr>
          <p:cNvCxnSpPr>
            <a:cxnSpLocks/>
          </p:cNvCxnSpPr>
          <p:nvPr/>
        </p:nvCxnSpPr>
        <p:spPr bwMode="auto">
          <a:xfrm rot="10800000">
            <a:off x="4533990" y="3469738"/>
            <a:ext cx="1695733" cy="26647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8" name="Connector: Elbow 137">
            <a:extLst>
              <a:ext uri="{FF2B5EF4-FFF2-40B4-BE49-F238E27FC236}">
                <a16:creationId xmlns:a16="http://schemas.microsoft.com/office/drawing/2014/main" id="{CA267EB7-75F1-F326-75A2-449AC98D7729}"/>
              </a:ext>
            </a:extLst>
          </p:cNvPr>
          <p:cNvCxnSpPr>
            <a:cxnSpLocks/>
            <a:stCxn id="117" idx="2"/>
            <a:endCxn id="120" idx="3"/>
          </p:cNvCxnSpPr>
          <p:nvPr/>
        </p:nvCxnSpPr>
        <p:spPr bwMode="auto">
          <a:xfrm flipH="1" flipV="1">
            <a:off x="3041434" y="3251453"/>
            <a:ext cx="1429884" cy="307058"/>
          </a:xfrm>
          <a:prstGeom prst="bentConnector4">
            <a:avLst>
              <a:gd name="adj1" fmla="val 5944"/>
              <a:gd name="adj2" fmla="val -67139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6" name="Connector: Elbow 145">
            <a:extLst>
              <a:ext uri="{FF2B5EF4-FFF2-40B4-BE49-F238E27FC236}">
                <a16:creationId xmlns:a16="http://schemas.microsoft.com/office/drawing/2014/main" id="{D95F974C-0DC7-D1BF-56EB-228238EED3B3}"/>
              </a:ext>
            </a:extLst>
          </p:cNvPr>
          <p:cNvCxnSpPr>
            <a:cxnSpLocks/>
            <a:endCxn id="147" idx="3"/>
          </p:cNvCxnSpPr>
          <p:nvPr/>
        </p:nvCxnSpPr>
        <p:spPr bwMode="auto">
          <a:xfrm flipV="1">
            <a:off x="1128002" y="3253793"/>
            <a:ext cx="1170145" cy="51462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7" name="Multiplication Sign 146">
            <a:extLst>
              <a:ext uri="{FF2B5EF4-FFF2-40B4-BE49-F238E27FC236}">
                <a16:creationId xmlns:a16="http://schemas.microsoft.com/office/drawing/2014/main" id="{107D343C-BD16-1605-28FA-09B7A3BCA48B}"/>
              </a:ext>
            </a:extLst>
          </p:cNvPr>
          <p:cNvSpPr/>
          <p:nvPr/>
        </p:nvSpPr>
        <p:spPr bwMode="auto">
          <a:xfrm>
            <a:off x="2247683" y="2976591"/>
            <a:ext cx="210112" cy="364824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C4B52469-F431-74A1-9153-C8C3AFAA91FD}"/>
              </a:ext>
            </a:extLst>
          </p:cNvPr>
          <p:cNvCxnSpPr/>
          <p:nvPr/>
        </p:nvCxnSpPr>
        <p:spPr bwMode="auto">
          <a:xfrm>
            <a:off x="1438896" y="4239431"/>
            <a:ext cx="634197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" name="Rectangle 20">
            <a:extLst>
              <a:ext uri="{FF2B5EF4-FFF2-40B4-BE49-F238E27FC236}">
                <a16:creationId xmlns:a16="http://schemas.microsoft.com/office/drawing/2014/main" id="{7E64A928-5333-58F4-182F-3A0C4EDC8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9775" y="3947258"/>
            <a:ext cx="4776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Telemetry Output</a:t>
            </a:r>
            <a:endParaRPr lang="en-US" sz="40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17" name="Rectangle 20">
            <a:extLst>
              <a:ext uri="{FF2B5EF4-FFF2-40B4-BE49-F238E27FC236}">
                <a16:creationId xmlns:a16="http://schemas.microsoft.com/office/drawing/2014/main" id="{68436E63-2EF3-BDA7-7EF6-0AA2D5810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2813" y="3017322"/>
            <a:ext cx="4776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Malicious App</a:t>
            </a:r>
            <a:endParaRPr lang="en-US" sz="40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A11C7CF3-AB09-F226-DE1A-1A7109940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5546" y="3054426"/>
            <a:ext cx="4776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Thruster Control</a:t>
            </a:r>
            <a:endParaRPr lang="en-US" sz="40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F30AA7AB-6EB4-BCC5-5AF4-3AA3C5CC9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164" y="3963596"/>
            <a:ext cx="4776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AI Inference</a:t>
            </a:r>
            <a:endParaRPr lang="en-US" sz="40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171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140">
            <a:extLst>
              <a:ext uri="{FF2B5EF4-FFF2-40B4-BE49-F238E27FC236}">
                <a16:creationId xmlns:a16="http://schemas.microsoft.com/office/drawing/2014/main" id="{52B3BF41-5665-2AEE-8E3C-FE9D12C220C5}"/>
              </a:ext>
            </a:extLst>
          </p:cNvPr>
          <p:cNvSpPr>
            <a:spLocks/>
          </p:cNvSpPr>
          <p:nvPr/>
        </p:nvSpPr>
        <p:spPr bwMode="auto">
          <a:xfrm>
            <a:off x="720828" y="2766216"/>
            <a:ext cx="621792" cy="62179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l" eaLnBrk="0" hangingPunct="0">
              <a:defRPr/>
            </a:pPr>
            <a:endParaRPr 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6D00B-FA00-08AA-0286-5C1DBF372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 7: Security and Cryptography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08A19-8CAD-01D6-AB63-0E7C41B2E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970280"/>
            <a:ext cx="6335973" cy="3522662"/>
          </a:xfrm>
        </p:spPr>
        <p:txBody>
          <a:bodyPr/>
          <a:lstStyle/>
          <a:p>
            <a:r>
              <a:rPr lang="en-US" sz="1400" dirty="0"/>
              <a:t>Efforts in work at GSFC to perform link and on-board encryption among other cybersecurity focus areas</a:t>
            </a:r>
          </a:p>
          <a:p>
            <a:r>
              <a:rPr lang="en-US" sz="1400" dirty="0"/>
              <a:t>Tie encryption capability to HPSC’s user crypto through HPSC PSPs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89123-657E-834C-B374-BA88981E31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AB484-7D60-A844-41A1-3EB4CAF43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>
                <a:solidFill>
                  <a:schemeClr val="tx1"/>
                </a:solidFill>
              </a:rPr>
              <a:t>NASA Goddard Space Flight Center</a:t>
            </a:r>
            <a:r>
              <a:rPr lang="en-US" b="0" dirty="0"/>
              <a:t> </a:t>
            </a:r>
            <a:r>
              <a:rPr lang="en-US" i="1" dirty="0"/>
              <a:t>Software Engineering Division</a:t>
            </a:r>
            <a:r>
              <a:rPr lang="en-US" b="0" dirty="0"/>
              <a:t> 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D53F130-66E7-0C78-934C-2041AF131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1982" y="3388008"/>
            <a:ext cx="226344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Inter-app Message Router (Software Bus)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5316ED5-7654-C1D0-1797-A32BC4D03CA8}"/>
              </a:ext>
            </a:extLst>
          </p:cNvPr>
          <p:cNvSpPr/>
          <p:nvPr/>
        </p:nvSpPr>
        <p:spPr bwMode="auto">
          <a:xfrm>
            <a:off x="1446585" y="2528662"/>
            <a:ext cx="5776025" cy="1084771"/>
          </a:xfrm>
          <a:prstGeom prst="rect">
            <a:avLst/>
          </a:prstGeom>
          <a:noFill/>
          <a:ln w="114300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D79735C-CEA9-3439-6FBC-23AECEAF0983}"/>
              </a:ext>
            </a:extLst>
          </p:cNvPr>
          <p:cNvGrpSpPr/>
          <p:nvPr/>
        </p:nvGrpSpPr>
        <p:grpSpPr>
          <a:xfrm>
            <a:off x="5827467" y="1787808"/>
            <a:ext cx="621793" cy="621792"/>
            <a:chOff x="863600" y="2403475"/>
            <a:chExt cx="573088" cy="576263"/>
          </a:xfrm>
          <a:effectLst/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BEB05096-4550-3910-5730-72EDB616E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00" y="2403475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3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3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3"/>
                  </a:lnTo>
                  <a:lnTo>
                    <a:pt x="334" y="297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7"/>
                  </a:lnTo>
                  <a:lnTo>
                    <a:pt x="28" y="283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Rectangle 20">
              <a:extLst>
                <a:ext uri="{FF2B5EF4-FFF2-40B4-BE49-F238E27FC236}">
                  <a16:creationId xmlns:a16="http://schemas.microsoft.com/office/drawing/2014/main" id="{51EEC9B0-A4CB-8AE9-95A2-62E9895CA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458" y="2606033"/>
              <a:ext cx="440256" cy="199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algn="ctr" eaLnBrk="0" hangingPunct="0">
                <a:defRPr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Command Ingest</a:t>
              </a:r>
              <a:endParaRPr lang="en-US" sz="40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sp>
        <p:nvSpPr>
          <p:cNvPr id="56" name="Freeform 140">
            <a:extLst>
              <a:ext uri="{FF2B5EF4-FFF2-40B4-BE49-F238E27FC236}">
                <a16:creationId xmlns:a16="http://schemas.microsoft.com/office/drawing/2014/main" id="{7AD88FA5-75E7-88CE-23EC-FCB05A6381D4}"/>
              </a:ext>
            </a:extLst>
          </p:cNvPr>
          <p:cNvSpPr>
            <a:spLocks/>
          </p:cNvSpPr>
          <p:nvPr/>
        </p:nvSpPr>
        <p:spPr bwMode="auto">
          <a:xfrm>
            <a:off x="2320400" y="1826211"/>
            <a:ext cx="621792" cy="62179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l" eaLnBrk="0" hangingPunct="0">
              <a:defRPr/>
            </a:pPr>
            <a:endParaRPr 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7" name="Freeform 11">
            <a:extLst>
              <a:ext uri="{FF2B5EF4-FFF2-40B4-BE49-F238E27FC236}">
                <a16:creationId xmlns:a16="http://schemas.microsoft.com/office/drawing/2014/main" id="{03EB7DE8-AC40-A4A8-C39C-CBE58A977C11}"/>
              </a:ext>
            </a:extLst>
          </p:cNvPr>
          <p:cNvSpPr>
            <a:spLocks/>
          </p:cNvSpPr>
          <p:nvPr/>
        </p:nvSpPr>
        <p:spPr bwMode="auto">
          <a:xfrm>
            <a:off x="7639153" y="2719740"/>
            <a:ext cx="621792" cy="62179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3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3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3"/>
                </a:lnTo>
                <a:lnTo>
                  <a:pt x="334" y="297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7"/>
                </a:lnTo>
                <a:lnTo>
                  <a:pt x="28" y="283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algn="l" eaLnBrk="0" hangingPunct="0">
              <a:defRPr/>
            </a:pPr>
            <a:endParaRPr 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4FA1048E-4A19-6E6C-E933-4C244EC2869C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359740" y="2409599"/>
            <a:ext cx="4778623" cy="691323"/>
          </a:xfrm>
          <a:prstGeom prst="bentConnector3">
            <a:avLst>
              <a:gd name="adj1" fmla="val 567"/>
            </a:avLst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332A9903-D4FC-B427-1F5F-82D360321294}"/>
              </a:ext>
            </a:extLst>
          </p:cNvPr>
          <p:cNvCxnSpPr>
            <a:cxnSpLocks/>
          </p:cNvCxnSpPr>
          <p:nvPr/>
        </p:nvCxnSpPr>
        <p:spPr bwMode="auto">
          <a:xfrm>
            <a:off x="2682592" y="2448003"/>
            <a:ext cx="4918949" cy="464813"/>
          </a:xfrm>
          <a:prstGeom prst="bentConnector3">
            <a:avLst>
              <a:gd name="adj1" fmla="val -1293"/>
            </a:avLst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55E87B62-37E9-0393-E876-8675E5DE4C07}"/>
              </a:ext>
            </a:extLst>
          </p:cNvPr>
          <p:cNvCxnSpPr/>
          <p:nvPr/>
        </p:nvCxnSpPr>
        <p:spPr bwMode="auto">
          <a:xfrm>
            <a:off x="1347536" y="3223712"/>
            <a:ext cx="634197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0" name="Rectangle 20">
            <a:extLst>
              <a:ext uri="{FF2B5EF4-FFF2-40B4-BE49-F238E27FC236}">
                <a16:creationId xmlns:a16="http://schemas.microsoft.com/office/drawing/2014/main" id="{CCB49DFF-7470-914F-025F-3125D810D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8415" y="2931539"/>
            <a:ext cx="47767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Telemetry Output</a:t>
            </a:r>
            <a:endParaRPr lang="en-US" sz="40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72" name="Rectangle 20">
            <a:extLst>
              <a:ext uri="{FF2B5EF4-FFF2-40B4-BE49-F238E27FC236}">
                <a16:creationId xmlns:a16="http://schemas.microsoft.com/office/drawing/2014/main" id="{16F8606D-9225-48E3-E2FA-0B09B4D27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2460" y="2083246"/>
            <a:ext cx="47767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App B</a:t>
            </a:r>
            <a:endParaRPr lang="en-US" sz="40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73" name="Rectangle 20">
            <a:extLst>
              <a:ext uri="{FF2B5EF4-FFF2-40B4-BE49-F238E27FC236}">
                <a16:creationId xmlns:a16="http://schemas.microsoft.com/office/drawing/2014/main" id="{8A9F1EAF-E36E-654D-9068-8356902AD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910" y="3047062"/>
            <a:ext cx="477672" cy="10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r>
              <a:rPr lang="en-US" sz="7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App A</a:t>
            </a:r>
            <a:endParaRPr lang="en-US" sz="40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pic>
        <p:nvPicPr>
          <p:cNvPr id="75" name="Graphic 74" descr="Earth globe: Americas with solid fill">
            <a:extLst>
              <a:ext uri="{FF2B5EF4-FFF2-40B4-BE49-F238E27FC236}">
                <a16:creationId xmlns:a16="http://schemas.microsoft.com/office/drawing/2014/main" id="{37FFDC3A-1DEC-DC9D-33B7-CDAA421E9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45388" y="824417"/>
            <a:ext cx="914400" cy="914400"/>
          </a:xfrm>
          <a:prstGeom prst="rect">
            <a:avLst/>
          </a:prstGeom>
        </p:spPr>
      </p:pic>
      <p:pic>
        <p:nvPicPr>
          <p:cNvPr id="76" name="Graphic 75" descr="Satellite dish outline">
            <a:extLst>
              <a:ext uri="{FF2B5EF4-FFF2-40B4-BE49-F238E27FC236}">
                <a16:creationId xmlns:a16="http://schemas.microsoft.com/office/drawing/2014/main" id="{0F80B282-C3AF-E32B-C170-E555BDF4B8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2325164">
            <a:off x="7309853" y="957832"/>
            <a:ext cx="511033" cy="511033"/>
          </a:xfrm>
          <a:prstGeom prst="rect">
            <a:avLst/>
          </a:prstGeom>
        </p:spPr>
      </p:pic>
      <p:pic>
        <p:nvPicPr>
          <p:cNvPr id="78" name="Graphic 77" descr="Wi-Fi with solid fill">
            <a:extLst>
              <a:ext uri="{FF2B5EF4-FFF2-40B4-BE49-F238E27FC236}">
                <a16:creationId xmlns:a16="http://schemas.microsoft.com/office/drawing/2014/main" id="{6EBF6D19-C169-99AA-7FF9-451FDCE6E3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4700448">
            <a:off x="6461668" y="985841"/>
            <a:ext cx="914400" cy="1074513"/>
          </a:xfrm>
          <a:prstGeom prst="rect">
            <a:avLst/>
          </a:prstGeom>
        </p:spPr>
      </p:pic>
      <p:pic>
        <p:nvPicPr>
          <p:cNvPr id="79" name="Graphic 78" descr="Lock with solid fill">
            <a:extLst>
              <a:ext uri="{FF2B5EF4-FFF2-40B4-BE49-F238E27FC236}">
                <a16:creationId xmlns:a16="http://schemas.microsoft.com/office/drawing/2014/main" id="{0876CA5C-FDF9-5DF3-C011-969F27F6F8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25856" y="1280214"/>
            <a:ext cx="485765" cy="485765"/>
          </a:xfrm>
          <a:prstGeom prst="rect">
            <a:avLst/>
          </a:prstGeom>
        </p:spPr>
      </p:pic>
      <p:pic>
        <p:nvPicPr>
          <p:cNvPr id="80" name="Graphic 79" descr="Wi-Fi with solid fill">
            <a:extLst>
              <a:ext uri="{FF2B5EF4-FFF2-40B4-BE49-F238E27FC236}">
                <a16:creationId xmlns:a16="http://schemas.microsoft.com/office/drawing/2014/main" id="{A04847D5-9B53-7BE3-5AF2-C6BE64A47D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96223" y="1689247"/>
            <a:ext cx="914400" cy="1074513"/>
          </a:xfrm>
          <a:prstGeom prst="rect">
            <a:avLst/>
          </a:prstGeom>
        </p:spPr>
      </p:pic>
      <p:pic>
        <p:nvPicPr>
          <p:cNvPr id="81" name="Graphic 80" descr="Lock with solid fill">
            <a:extLst>
              <a:ext uri="{FF2B5EF4-FFF2-40B4-BE49-F238E27FC236}">
                <a16:creationId xmlns:a16="http://schemas.microsoft.com/office/drawing/2014/main" id="{98F9C105-3754-4413-C93A-25416E2B2E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94368" y="1939484"/>
            <a:ext cx="485765" cy="485765"/>
          </a:xfrm>
          <a:prstGeom prst="rect">
            <a:avLst/>
          </a:prstGeom>
        </p:spPr>
      </p:pic>
      <p:pic>
        <p:nvPicPr>
          <p:cNvPr id="82" name="Graphic 81" descr="Lock with solid fill">
            <a:extLst>
              <a:ext uri="{FF2B5EF4-FFF2-40B4-BE49-F238E27FC236}">
                <a16:creationId xmlns:a16="http://schemas.microsoft.com/office/drawing/2014/main" id="{A5D629F6-67C7-5C66-6F08-3A68892D4A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15304" y="2667016"/>
            <a:ext cx="671814" cy="671814"/>
          </a:xfrm>
          <a:prstGeom prst="rect">
            <a:avLst/>
          </a:prstGeom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1A2EE2D7-1924-8F41-E83A-5C53C04C08A2}"/>
              </a:ext>
            </a:extLst>
          </p:cNvPr>
          <p:cNvSpPr/>
          <p:nvPr/>
        </p:nvSpPr>
        <p:spPr bwMode="auto">
          <a:xfrm>
            <a:off x="1446585" y="3720109"/>
            <a:ext cx="5819454" cy="22373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Security Abstraction Layer</a:t>
            </a:r>
          </a:p>
        </p:txBody>
      </p:sp>
      <p:sp>
        <p:nvSpPr>
          <p:cNvPr id="86" name="Freeform 140">
            <a:extLst>
              <a:ext uri="{FF2B5EF4-FFF2-40B4-BE49-F238E27FC236}">
                <a16:creationId xmlns:a16="http://schemas.microsoft.com/office/drawing/2014/main" id="{C56D694D-9A1C-BAEA-2A56-C543DB0C7A11}"/>
              </a:ext>
            </a:extLst>
          </p:cNvPr>
          <p:cNvSpPr>
            <a:spLocks/>
          </p:cNvSpPr>
          <p:nvPr/>
        </p:nvSpPr>
        <p:spPr bwMode="auto">
          <a:xfrm>
            <a:off x="1741406" y="4048096"/>
            <a:ext cx="1240912" cy="62179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SW-Based Security</a:t>
            </a:r>
          </a:p>
        </p:txBody>
      </p:sp>
      <p:sp>
        <p:nvSpPr>
          <p:cNvPr id="87" name="Freeform 140">
            <a:extLst>
              <a:ext uri="{FF2B5EF4-FFF2-40B4-BE49-F238E27FC236}">
                <a16:creationId xmlns:a16="http://schemas.microsoft.com/office/drawing/2014/main" id="{BC5B9EE8-50C7-68BF-2AEF-98BF4A34C25F}"/>
              </a:ext>
            </a:extLst>
          </p:cNvPr>
          <p:cNvSpPr>
            <a:spLocks/>
          </p:cNvSpPr>
          <p:nvPr/>
        </p:nvSpPr>
        <p:spPr bwMode="auto">
          <a:xfrm>
            <a:off x="3296384" y="4053778"/>
            <a:ext cx="1240912" cy="62179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Security Manager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2F2D67F-C08F-BC77-925B-3A7F812D5B0E}"/>
              </a:ext>
            </a:extLst>
          </p:cNvPr>
          <p:cNvSpPr/>
          <p:nvPr/>
        </p:nvSpPr>
        <p:spPr bwMode="auto">
          <a:xfrm>
            <a:off x="4843326" y="4181969"/>
            <a:ext cx="2327276" cy="38572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HPSC User Crypto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E0838A2-0240-D869-1FCA-DF96BDB6C704}"/>
              </a:ext>
            </a:extLst>
          </p:cNvPr>
          <p:cNvCxnSpPr>
            <a:cxnSpLocks/>
          </p:cNvCxnSpPr>
          <p:nvPr/>
        </p:nvCxnSpPr>
        <p:spPr bwMode="auto">
          <a:xfrm>
            <a:off x="3919210" y="3943844"/>
            <a:ext cx="0" cy="12708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81FF7ECC-F83E-A805-A5F0-753A5C7225DB}"/>
              </a:ext>
            </a:extLst>
          </p:cNvPr>
          <p:cNvCxnSpPr/>
          <p:nvPr/>
        </p:nvCxnSpPr>
        <p:spPr bwMode="auto">
          <a:xfrm flipH="1">
            <a:off x="2982318" y="4358992"/>
            <a:ext cx="31406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BBFA5E93-12F3-2654-BC5F-0E89F2F2BAEB}"/>
              </a:ext>
            </a:extLst>
          </p:cNvPr>
          <p:cNvCxnSpPr>
            <a:cxnSpLocks/>
          </p:cNvCxnSpPr>
          <p:nvPr/>
        </p:nvCxnSpPr>
        <p:spPr bwMode="auto">
          <a:xfrm flipH="1">
            <a:off x="4537296" y="4358992"/>
            <a:ext cx="3060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sm" len="sm"/>
            <a:tailEnd type="triangl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3892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E24BD3B3-DBB8-D5ED-9A69-4D15E4707EAC}"/>
              </a:ext>
            </a:extLst>
          </p:cNvPr>
          <p:cNvSpPr/>
          <p:nvPr/>
        </p:nvSpPr>
        <p:spPr bwMode="auto">
          <a:xfrm>
            <a:off x="170364" y="968991"/>
            <a:ext cx="8818563" cy="341194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HPSC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FB9FC8-3957-F02A-60F6-065993F7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Simple Spacecraft C&amp;DH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AFC9B8D1-20E8-1CAD-938D-9BB7C25D76E1}"/>
              </a:ext>
            </a:extLst>
          </p:cNvPr>
          <p:cNvSpPr/>
          <p:nvPr/>
        </p:nvSpPr>
        <p:spPr bwMode="auto">
          <a:xfrm>
            <a:off x="325734" y="1357953"/>
            <a:ext cx="8492531" cy="292808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RTOS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9A9CB-A195-C2E3-C86C-89AA6719F8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69854" y="4756149"/>
            <a:ext cx="358775" cy="171450"/>
          </a:xfrm>
        </p:spPr>
        <p:txBody>
          <a:bodyPr/>
          <a:lstStyle/>
          <a:p>
            <a:fld id="{BFD34CF6-BFA5-4A6A-8794-723FFEA701A3}" type="slidenum">
              <a:rPr lang="en-US" altLang="en-US" smtClean="0"/>
              <a:pPr/>
              <a:t>16</a:t>
            </a:fld>
            <a:endParaRPr lang="en-US" alt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F023082-03EE-0CFC-3DD2-F36B326D4C27}"/>
              </a:ext>
            </a:extLst>
          </p:cNvPr>
          <p:cNvGrpSpPr/>
          <p:nvPr/>
        </p:nvGrpSpPr>
        <p:grpSpPr>
          <a:xfrm>
            <a:off x="1058450" y="1853574"/>
            <a:ext cx="461824" cy="1541783"/>
            <a:chOff x="-620665" y="3162588"/>
            <a:chExt cx="573088" cy="1738517"/>
          </a:xfrm>
          <a:effectLst/>
        </p:grpSpPr>
        <p:sp>
          <p:nvSpPr>
            <p:cNvPr id="15" name="Freeform 140">
              <a:extLst>
                <a:ext uri="{FF2B5EF4-FFF2-40B4-BE49-F238E27FC236}">
                  <a16:creationId xmlns:a16="http://schemas.microsoft.com/office/drawing/2014/main" id="{7E768B22-844C-AE29-9FFE-1D8E17AC5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Rectangle 141">
              <a:extLst>
                <a:ext uri="{FF2B5EF4-FFF2-40B4-BE49-F238E27FC236}">
                  <a16:creationId xmlns:a16="http://schemas.microsoft.com/office/drawing/2014/main" id="{02A3B748-1114-5880-C51A-86668BA4A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10363" y="3304678"/>
              <a:ext cx="391873" cy="159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ACS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C2</a:t>
              </a:r>
            </a:p>
            <a:p>
              <a:pPr eaLnBrk="0" hangingPunct="0">
                <a:defRPr/>
              </a:pPr>
              <a:endParaRPr lang="en-US" sz="7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3883D608-5BDF-C3C6-60C4-14EDC84EB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6473" y="2863048"/>
            <a:ext cx="226344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Inter-app Message Router (Software Bus)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26ADE8E-2E67-9DE6-DFFB-38F60F2417B9}"/>
              </a:ext>
            </a:extLst>
          </p:cNvPr>
          <p:cNvSpPr/>
          <p:nvPr/>
        </p:nvSpPr>
        <p:spPr bwMode="auto">
          <a:xfrm>
            <a:off x="1631076" y="2003702"/>
            <a:ext cx="5776025" cy="1411926"/>
          </a:xfrm>
          <a:prstGeom prst="rect">
            <a:avLst/>
          </a:prstGeom>
          <a:noFill/>
          <a:ln w="114300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Rectangle 141">
            <a:extLst>
              <a:ext uri="{FF2B5EF4-FFF2-40B4-BE49-F238E27FC236}">
                <a16:creationId xmlns:a16="http://schemas.microsoft.com/office/drawing/2014/main" id="{3DBC9761-44C2-DE40-505D-9BF71ECBF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835" y="2377427"/>
            <a:ext cx="6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endParaRPr lang="en-US" sz="7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8FA8BB3-CA04-4F73-D812-0E25E832CDBA}"/>
              </a:ext>
            </a:extLst>
          </p:cNvPr>
          <p:cNvGrpSpPr/>
          <p:nvPr/>
        </p:nvGrpSpPr>
        <p:grpSpPr>
          <a:xfrm>
            <a:off x="1058450" y="2405062"/>
            <a:ext cx="466727" cy="511052"/>
            <a:chOff x="-620665" y="3162588"/>
            <a:chExt cx="573088" cy="576263"/>
          </a:xfrm>
          <a:effectLst/>
        </p:grpSpPr>
        <p:sp>
          <p:nvSpPr>
            <p:cNvPr id="84" name="Freeform 140">
              <a:extLst>
                <a:ext uri="{FF2B5EF4-FFF2-40B4-BE49-F238E27FC236}">
                  <a16:creationId xmlns:a16="http://schemas.microsoft.com/office/drawing/2014/main" id="{4AA88145-07A2-C6F0-E39A-08572C364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5" name="Rectangle 141">
              <a:extLst>
                <a:ext uri="{FF2B5EF4-FFF2-40B4-BE49-F238E27FC236}">
                  <a16:creationId xmlns:a16="http://schemas.microsoft.com/office/drawing/2014/main" id="{29351A1F-52FF-FFC6-F090-A2CADED34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11522" y="3293475"/>
              <a:ext cx="368074" cy="277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SCH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4A9B532-BB72-60D1-C83F-915B0B87FE69}"/>
              </a:ext>
            </a:extLst>
          </p:cNvPr>
          <p:cNvGrpSpPr/>
          <p:nvPr/>
        </p:nvGrpSpPr>
        <p:grpSpPr>
          <a:xfrm>
            <a:off x="1759238" y="3479060"/>
            <a:ext cx="466727" cy="511052"/>
            <a:chOff x="-620665" y="3162588"/>
            <a:chExt cx="573088" cy="576263"/>
          </a:xfrm>
          <a:effectLst/>
        </p:grpSpPr>
        <p:sp>
          <p:nvSpPr>
            <p:cNvPr id="87" name="Freeform 140">
              <a:extLst>
                <a:ext uri="{FF2B5EF4-FFF2-40B4-BE49-F238E27FC236}">
                  <a16:creationId xmlns:a16="http://schemas.microsoft.com/office/drawing/2014/main" id="{C2D8ABB4-0644-17E2-FB90-36F369437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8" name="Rectangle 141">
              <a:extLst>
                <a:ext uri="{FF2B5EF4-FFF2-40B4-BE49-F238E27FC236}">
                  <a16:creationId xmlns:a16="http://schemas.microsoft.com/office/drawing/2014/main" id="{B3C3DE33-70A7-1ADD-D585-79E83026A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6070" y="3336583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HS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CD06F05-A6DE-BEC1-2E75-F6C32CA45DC4}"/>
              </a:ext>
            </a:extLst>
          </p:cNvPr>
          <p:cNvGrpSpPr/>
          <p:nvPr/>
        </p:nvGrpSpPr>
        <p:grpSpPr>
          <a:xfrm>
            <a:off x="2336696" y="3494926"/>
            <a:ext cx="466727" cy="511052"/>
            <a:chOff x="-620665" y="3162588"/>
            <a:chExt cx="573088" cy="576263"/>
          </a:xfrm>
          <a:effectLst/>
        </p:grpSpPr>
        <p:sp>
          <p:nvSpPr>
            <p:cNvPr id="90" name="Freeform 140">
              <a:extLst>
                <a:ext uri="{FF2B5EF4-FFF2-40B4-BE49-F238E27FC236}">
                  <a16:creationId xmlns:a16="http://schemas.microsoft.com/office/drawing/2014/main" id="{3D868680-F6D7-A081-EAC7-382244901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1" name="Rectangle 141">
              <a:extLst>
                <a:ext uri="{FF2B5EF4-FFF2-40B4-BE49-F238E27FC236}">
                  <a16:creationId xmlns:a16="http://schemas.microsoft.com/office/drawing/2014/main" id="{AD1D1CE1-C768-5D81-03DD-ED27AF1A9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1066" y="3331415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SC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9528D7D-DE4D-5EE1-5F38-6E28FCEC95B5}"/>
              </a:ext>
            </a:extLst>
          </p:cNvPr>
          <p:cNvGrpSpPr/>
          <p:nvPr/>
        </p:nvGrpSpPr>
        <p:grpSpPr>
          <a:xfrm>
            <a:off x="2888011" y="3492885"/>
            <a:ext cx="466727" cy="511052"/>
            <a:chOff x="-620665" y="3162588"/>
            <a:chExt cx="573088" cy="576263"/>
          </a:xfrm>
          <a:effectLst/>
        </p:grpSpPr>
        <p:sp>
          <p:nvSpPr>
            <p:cNvPr id="93" name="Freeform 140">
              <a:extLst>
                <a:ext uri="{FF2B5EF4-FFF2-40B4-BE49-F238E27FC236}">
                  <a16:creationId xmlns:a16="http://schemas.microsoft.com/office/drawing/2014/main" id="{393225A9-15E2-F64C-96B3-E33E763B5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4" name="Rectangle 141">
              <a:extLst>
                <a:ext uri="{FF2B5EF4-FFF2-40B4-BE49-F238E27FC236}">
                  <a16:creationId xmlns:a16="http://schemas.microsoft.com/office/drawing/2014/main" id="{B8AFD422-E01A-1558-8235-F2419F9D7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67959" y="3333716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HK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CF9BAC9-9A0B-572D-EAF2-02494D4D45FF}"/>
              </a:ext>
            </a:extLst>
          </p:cNvPr>
          <p:cNvGrpSpPr/>
          <p:nvPr/>
        </p:nvGrpSpPr>
        <p:grpSpPr>
          <a:xfrm>
            <a:off x="7525392" y="1844684"/>
            <a:ext cx="466727" cy="1594546"/>
            <a:chOff x="-620665" y="3162588"/>
            <a:chExt cx="573088" cy="1798012"/>
          </a:xfrm>
          <a:effectLst/>
        </p:grpSpPr>
        <p:sp>
          <p:nvSpPr>
            <p:cNvPr id="96" name="Freeform 140">
              <a:extLst>
                <a:ext uri="{FF2B5EF4-FFF2-40B4-BE49-F238E27FC236}">
                  <a16:creationId xmlns:a16="http://schemas.microsoft.com/office/drawing/2014/main" id="{59741612-6847-DDC8-49D9-9EB39833F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" name="Rectangle 141">
              <a:extLst>
                <a:ext uri="{FF2B5EF4-FFF2-40B4-BE49-F238E27FC236}">
                  <a16:creationId xmlns:a16="http://schemas.microsoft.com/office/drawing/2014/main" id="{846D658F-14DC-CBCB-4456-E62DC951C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352" y="3364174"/>
              <a:ext cx="188957" cy="1596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CI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  <a:p>
              <a:pPr eaLnBrk="0" hangingPunct="0">
                <a:defRPr/>
              </a:pPr>
              <a:endParaRPr lang="en-US" sz="7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FC919C5-693F-D724-43BE-2E78461426DC}"/>
              </a:ext>
            </a:extLst>
          </p:cNvPr>
          <p:cNvGrpSpPr/>
          <p:nvPr/>
        </p:nvGrpSpPr>
        <p:grpSpPr>
          <a:xfrm>
            <a:off x="7525392" y="2420373"/>
            <a:ext cx="466727" cy="511052"/>
            <a:chOff x="-620665" y="3162588"/>
            <a:chExt cx="573088" cy="576263"/>
          </a:xfrm>
          <a:effectLst/>
        </p:grpSpPr>
        <p:sp>
          <p:nvSpPr>
            <p:cNvPr id="99" name="Freeform 140">
              <a:extLst>
                <a:ext uri="{FF2B5EF4-FFF2-40B4-BE49-F238E27FC236}">
                  <a16:creationId xmlns:a16="http://schemas.microsoft.com/office/drawing/2014/main" id="{D4BC619B-B7F2-95E9-AD0E-AB2C577F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0" name="Rectangle 141">
              <a:extLst>
                <a:ext uri="{FF2B5EF4-FFF2-40B4-BE49-F238E27FC236}">
                  <a16:creationId xmlns:a16="http://schemas.microsoft.com/office/drawing/2014/main" id="{3B512C61-1311-0958-2AB2-26701B06E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60009" y="3359653"/>
              <a:ext cx="260369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TO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272D227-CDE0-6F51-7CD9-E918B5E009A3}"/>
              </a:ext>
            </a:extLst>
          </p:cNvPr>
          <p:cNvGrpSpPr/>
          <p:nvPr/>
        </p:nvGrpSpPr>
        <p:grpSpPr>
          <a:xfrm>
            <a:off x="6731878" y="3492884"/>
            <a:ext cx="466728" cy="511052"/>
            <a:chOff x="-620665" y="3162588"/>
            <a:chExt cx="573088" cy="576263"/>
          </a:xfrm>
          <a:effectLst/>
        </p:grpSpPr>
        <p:sp>
          <p:nvSpPr>
            <p:cNvPr id="102" name="Freeform 140">
              <a:extLst>
                <a:ext uri="{FF2B5EF4-FFF2-40B4-BE49-F238E27FC236}">
                  <a16:creationId xmlns:a16="http://schemas.microsoft.com/office/drawing/2014/main" id="{17E0BC3D-7269-125D-EEB9-EA3BCA8CB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" name="Rectangle 141">
              <a:extLst>
                <a:ext uri="{FF2B5EF4-FFF2-40B4-BE49-F238E27FC236}">
                  <a16:creationId xmlns:a16="http://schemas.microsoft.com/office/drawing/2014/main" id="{34D1BD7A-F63E-A31D-D55A-04213D1A1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05095" y="3333717"/>
              <a:ext cx="366105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LUA</a:t>
              </a:r>
              <a:endParaRPr lang="en-US" sz="1000" dirty="0">
                <a:solidFill>
                  <a:srgbClr val="000000"/>
                </a:solidFill>
                <a:ea typeface="Arial Unicode MS" pitchFamily="34" charset="-128"/>
                <a:cs typeface="Arial" charset="0"/>
              </a:endParaRP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C3-C4</a:t>
              </a:r>
            </a:p>
          </p:txBody>
        </p:sp>
      </p:grpSp>
      <p:pic>
        <p:nvPicPr>
          <p:cNvPr id="113" name="Graphic 112" descr="Lock with solid fill">
            <a:extLst>
              <a:ext uri="{FF2B5EF4-FFF2-40B4-BE49-F238E27FC236}">
                <a16:creationId xmlns:a16="http://schemas.microsoft.com/office/drawing/2014/main" id="{C7A98ECC-A59C-DE7E-D733-836E485AD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5310" y="2241816"/>
            <a:ext cx="485765" cy="48576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082B5CB-3E45-A48A-C666-92B33DE1B6A9}"/>
              </a:ext>
            </a:extLst>
          </p:cNvPr>
          <p:cNvGrpSpPr/>
          <p:nvPr/>
        </p:nvGrpSpPr>
        <p:grpSpPr>
          <a:xfrm>
            <a:off x="1052847" y="2956550"/>
            <a:ext cx="466727" cy="511052"/>
            <a:chOff x="-620665" y="3162588"/>
            <a:chExt cx="573088" cy="576263"/>
          </a:xfrm>
          <a:effectLst/>
        </p:grpSpPr>
        <p:sp>
          <p:nvSpPr>
            <p:cNvPr id="12" name="Freeform 140">
              <a:extLst>
                <a:ext uri="{FF2B5EF4-FFF2-40B4-BE49-F238E27FC236}">
                  <a16:creationId xmlns:a16="http://schemas.microsoft.com/office/drawing/2014/main" id="{F30B7927-6FD7-3349-0D84-2A9B986AD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Rectangle 141">
              <a:extLst>
                <a:ext uri="{FF2B5EF4-FFF2-40B4-BE49-F238E27FC236}">
                  <a16:creationId xmlns:a16="http://schemas.microsoft.com/office/drawing/2014/main" id="{B99BDFCC-FCDB-78B7-FD8F-E11DBACDE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9542" y="3364174"/>
              <a:ext cx="251943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CF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B8DACD-344F-0CBD-72B6-55540D9EC541}"/>
              </a:ext>
            </a:extLst>
          </p:cNvPr>
          <p:cNvGrpSpPr/>
          <p:nvPr/>
        </p:nvGrpSpPr>
        <p:grpSpPr>
          <a:xfrm>
            <a:off x="7518312" y="3008176"/>
            <a:ext cx="466727" cy="511052"/>
            <a:chOff x="-620665" y="3162588"/>
            <a:chExt cx="573088" cy="576263"/>
          </a:xfrm>
          <a:effectLst/>
        </p:grpSpPr>
        <p:sp>
          <p:nvSpPr>
            <p:cNvPr id="18" name="Freeform 140">
              <a:extLst>
                <a:ext uri="{FF2B5EF4-FFF2-40B4-BE49-F238E27FC236}">
                  <a16:creationId xmlns:a16="http://schemas.microsoft.com/office/drawing/2014/main" id="{62C753A3-2D5F-0B0F-6FA6-1220ACCB3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Rectangle 141">
              <a:extLst>
                <a:ext uri="{FF2B5EF4-FFF2-40B4-BE49-F238E27FC236}">
                  <a16:creationId xmlns:a16="http://schemas.microsoft.com/office/drawing/2014/main" id="{EC8EC8FC-A421-3A07-DB9B-486010727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4622" y="3327231"/>
              <a:ext cx="240133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LC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E359F5E-FD47-661E-8690-83E6B6FEA50B}"/>
              </a:ext>
            </a:extLst>
          </p:cNvPr>
          <p:cNvGrpSpPr/>
          <p:nvPr/>
        </p:nvGrpSpPr>
        <p:grpSpPr>
          <a:xfrm>
            <a:off x="6142844" y="3484974"/>
            <a:ext cx="466727" cy="511052"/>
            <a:chOff x="-620665" y="3162588"/>
            <a:chExt cx="573088" cy="576263"/>
          </a:xfrm>
          <a:effectLst/>
        </p:grpSpPr>
        <p:sp>
          <p:nvSpPr>
            <p:cNvPr id="21" name="Freeform 140">
              <a:extLst>
                <a:ext uri="{FF2B5EF4-FFF2-40B4-BE49-F238E27FC236}">
                  <a16:creationId xmlns:a16="http://schemas.microsoft.com/office/drawing/2014/main" id="{3B648013-668F-88CB-4047-8B3B7B529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Rectangle 141">
              <a:extLst>
                <a:ext uri="{FF2B5EF4-FFF2-40B4-BE49-F238E27FC236}">
                  <a16:creationId xmlns:a16="http://schemas.microsoft.com/office/drawing/2014/main" id="{99DE62B9-29D6-E164-80D1-523E050AC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0346" y="3372605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DS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7D7E36-BF05-B2FA-9AFD-532BF4782AC7}"/>
              </a:ext>
            </a:extLst>
          </p:cNvPr>
          <p:cNvGrpSpPr/>
          <p:nvPr/>
        </p:nvGrpSpPr>
        <p:grpSpPr>
          <a:xfrm>
            <a:off x="2097021" y="1431987"/>
            <a:ext cx="466727" cy="511052"/>
            <a:chOff x="-620665" y="3162588"/>
            <a:chExt cx="573088" cy="576263"/>
          </a:xfrm>
          <a:effectLst/>
        </p:grpSpPr>
        <p:sp>
          <p:nvSpPr>
            <p:cNvPr id="24" name="Freeform 140">
              <a:extLst>
                <a:ext uri="{FF2B5EF4-FFF2-40B4-BE49-F238E27FC236}">
                  <a16:creationId xmlns:a16="http://schemas.microsoft.com/office/drawing/2014/main" id="{772BAD60-8ADA-EA50-BDA5-3334C8996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Rectangle 141">
              <a:extLst>
                <a:ext uri="{FF2B5EF4-FFF2-40B4-BE49-F238E27FC236}">
                  <a16:creationId xmlns:a16="http://schemas.microsoft.com/office/drawing/2014/main" id="{6D5F7DB2-2293-F6B5-3604-9A489709B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70919" y="3318856"/>
              <a:ext cx="273595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FM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269B98A-C3EF-6740-C85C-F97E5F56AD51}"/>
              </a:ext>
            </a:extLst>
          </p:cNvPr>
          <p:cNvGrpSpPr/>
          <p:nvPr/>
        </p:nvGrpSpPr>
        <p:grpSpPr>
          <a:xfrm>
            <a:off x="6589543" y="1423304"/>
            <a:ext cx="466726" cy="511052"/>
            <a:chOff x="-620666" y="3162588"/>
            <a:chExt cx="573087" cy="576263"/>
          </a:xfrm>
          <a:effectLst/>
        </p:grpSpPr>
        <p:sp>
          <p:nvSpPr>
            <p:cNvPr id="27" name="Freeform 140">
              <a:extLst>
                <a:ext uri="{FF2B5EF4-FFF2-40B4-BE49-F238E27FC236}">
                  <a16:creationId xmlns:a16="http://schemas.microsoft.com/office/drawing/2014/main" id="{3DFCBE53-D203-F42F-8E24-A1814A1BA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6" y="3162588"/>
              <a:ext cx="573087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Rectangle 141">
              <a:extLst>
                <a:ext uri="{FF2B5EF4-FFF2-40B4-BE49-F238E27FC236}">
                  <a16:creationId xmlns:a16="http://schemas.microsoft.com/office/drawing/2014/main" id="{8F4713DC-EAA1-DA2E-F7FC-C3A7C4F32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4755" y="3347191"/>
              <a:ext cx="314928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MM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6503B1-7144-3B4E-62C0-6EDC440B6FC4}"/>
              </a:ext>
            </a:extLst>
          </p:cNvPr>
          <p:cNvGrpSpPr/>
          <p:nvPr/>
        </p:nvGrpSpPr>
        <p:grpSpPr>
          <a:xfrm>
            <a:off x="3149444" y="1436181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39" name="Freeform 140">
              <a:extLst>
                <a:ext uri="{FF2B5EF4-FFF2-40B4-BE49-F238E27FC236}">
                  <a16:creationId xmlns:a16="http://schemas.microsoft.com/office/drawing/2014/main" id="{5520F22B-4F57-AF26-54D9-03C444EFB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Rectangle 141">
              <a:extLst>
                <a:ext uri="{FF2B5EF4-FFF2-40B4-BE49-F238E27FC236}">
                  <a16:creationId xmlns:a16="http://schemas.microsoft.com/office/drawing/2014/main" id="{B8D4AF45-07D7-DCF2-22FE-CD35E9155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3465" y="3322802"/>
              <a:ext cx="232260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ES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E52C4C4-1E36-D683-F4E5-E9E3BC9FF528}"/>
              </a:ext>
            </a:extLst>
          </p:cNvPr>
          <p:cNvGrpSpPr/>
          <p:nvPr/>
        </p:nvGrpSpPr>
        <p:grpSpPr>
          <a:xfrm>
            <a:off x="3851930" y="1430840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42" name="Freeform 140">
              <a:extLst>
                <a:ext uri="{FF2B5EF4-FFF2-40B4-BE49-F238E27FC236}">
                  <a16:creationId xmlns:a16="http://schemas.microsoft.com/office/drawing/2014/main" id="{992CC9FA-504F-3491-2312-009458D87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Rectangle 141">
              <a:extLst>
                <a:ext uri="{FF2B5EF4-FFF2-40B4-BE49-F238E27FC236}">
                  <a16:creationId xmlns:a16="http://schemas.microsoft.com/office/drawing/2014/main" id="{8051C0EB-A287-5494-533E-D7414BE36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8317" y="3336575"/>
              <a:ext cx="319944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EVS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C5A6209-EC43-7B0A-31FF-B79CA04D2630}"/>
              </a:ext>
            </a:extLst>
          </p:cNvPr>
          <p:cNvGrpSpPr/>
          <p:nvPr/>
        </p:nvGrpSpPr>
        <p:grpSpPr>
          <a:xfrm>
            <a:off x="4571482" y="1435670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45" name="Freeform 140">
              <a:extLst>
                <a:ext uri="{FF2B5EF4-FFF2-40B4-BE49-F238E27FC236}">
                  <a16:creationId xmlns:a16="http://schemas.microsoft.com/office/drawing/2014/main" id="{0BE53AB1-FFA8-15B7-EC84-D6403DBE0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Rectangle 141">
              <a:extLst>
                <a:ext uri="{FF2B5EF4-FFF2-40B4-BE49-F238E27FC236}">
                  <a16:creationId xmlns:a16="http://schemas.microsoft.com/office/drawing/2014/main" id="{0C01A1AF-A6C2-0189-C1F3-B182B3947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4820" y="3360055"/>
              <a:ext cx="292829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TBL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1A46DD-5A6F-3343-3CA3-CE98CF25A986}"/>
              </a:ext>
            </a:extLst>
          </p:cNvPr>
          <p:cNvGrpSpPr/>
          <p:nvPr/>
        </p:nvGrpSpPr>
        <p:grpSpPr>
          <a:xfrm>
            <a:off x="5268773" y="1434497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48" name="Freeform 140">
              <a:extLst>
                <a:ext uri="{FF2B5EF4-FFF2-40B4-BE49-F238E27FC236}">
                  <a16:creationId xmlns:a16="http://schemas.microsoft.com/office/drawing/2014/main" id="{D028DA1F-142F-FD15-72CF-8991B02F7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Rectangle 141">
              <a:extLst>
                <a:ext uri="{FF2B5EF4-FFF2-40B4-BE49-F238E27FC236}">
                  <a16:creationId xmlns:a16="http://schemas.microsoft.com/office/drawing/2014/main" id="{0A563CCC-F182-D7AC-3041-F048ED847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27383" y="3338585"/>
              <a:ext cx="379594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TIME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9DABDA7-012C-1798-DCBB-017FD2364737}"/>
              </a:ext>
            </a:extLst>
          </p:cNvPr>
          <p:cNvGrpSpPr/>
          <p:nvPr/>
        </p:nvGrpSpPr>
        <p:grpSpPr>
          <a:xfrm>
            <a:off x="4535082" y="3519927"/>
            <a:ext cx="508225" cy="511052"/>
            <a:chOff x="-620665" y="3162588"/>
            <a:chExt cx="573088" cy="576263"/>
          </a:xfrm>
          <a:effectLst/>
        </p:grpSpPr>
        <p:sp>
          <p:nvSpPr>
            <p:cNvPr id="51" name="Freeform 140">
              <a:extLst>
                <a:ext uri="{FF2B5EF4-FFF2-40B4-BE49-F238E27FC236}">
                  <a16:creationId xmlns:a16="http://schemas.microsoft.com/office/drawing/2014/main" id="{DDA1AD46-6A9C-46C6-9854-D5B5AB86A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Rectangle 141">
              <a:extLst>
                <a:ext uri="{FF2B5EF4-FFF2-40B4-BE49-F238E27FC236}">
                  <a16:creationId xmlns:a16="http://schemas.microsoft.com/office/drawing/2014/main" id="{D46DAA62-271C-0559-74C5-CBF09320C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2661" y="3333192"/>
              <a:ext cx="479010" cy="277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SPWR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C4BFEB8-473A-7B09-CE7C-730521CF9202}"/>
              </a:ext>
            </a:extLst>
          </p:cNvPr>
          <p:cNvGrpSpPr/>
          <p:nvPr/>
        </p:nvGrpSpPr>
        <p:grpSpPr>
          <a:xfrm>
            <a:off x="170365" y="4401392"/>
            <a:ext cx="394228" cy="382945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5" name="Freeform 140">
              <a:extLst>
                <a:ext uri="{FF2B5EF4-FFF2-40B4-BE49-F238E27FC236}">
                  <a16:creationId xmlns:a16="http://schemas.microsoft.com/office/drawing/2014/main" id="{3DEC5FB0-856C-250E-94CB-C65A498F7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141">
              <a:extLst>
                <a:ext uri="{FF2B5EF4-FFF2-40B4-BE49-F238E27FC236}">
                  <a16:creationId xmlns:a16="http://schemas.microsoft.com/office/drawing/2014/main" id="{39C210F4-F363-7C4A-F433-A7F3481AB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3465" y="3322802"/>
              <a:ext cx="244681" cy="2778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600" dirty="0" err="1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cFE</a:t>
              </a:r>
              <a:endParaRPr lang="en-US" sz="600" dirty="0">
                <a:solidFill>
                  <a:srgbClr val="000000"/>
                </a:solidFill>
                <a:ea typeface="Arial Unicode MS" pitchFamily="34" charset="-128"/>
                <a:cs typeface="Arial" charset="0"/>
              </a:endParaRPr>
            </a:p>
            <a:p>
              <a:pPr eaLnBrk="0" hangingPunct="0">
                <a:defRPr/>
              </a:pPr>
              <a:r>
                <a:rPr lang="en-US" sz="6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Core</a:t>
              </a:r>
              <a:endParaRPr lang="en-US" sz="3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sp>
        <p:nvSpPr>
          <p:cNvPr id="8" name="Freeform 140">
            <a:extLst>
              <a:ext uri="{FF2B5EF4-FFF2-40B4-BE49-F238E27FC236}">
                <a16:creationId xmlns:a16="http://schemas.microsoft.com/office/drawing/2014/main" id="{97AB30FD-B2B0-55F6-28E5-CC62B921E30B}"/>
              </a:ext>
            </a:extLst>
          </p:cNvPr>
          <p:cNvSpPr>
            <a:spLocks/>
          </p:cNvSpPr>
          <p:nvPr/>
        </p:nvSpPr>
        <p:spPr bwMode="auto">
          <a:xfrm>
            <a:off x="658619" y="4408846"/>
            <a:ext cx="394228" cy="382945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 sz="600" dirty="0">
                <a:solidFill>
                  <a:srgbClr val="000000"/>
                </a:solidFill>
              </a:rPr>
              <a:t>cFS App</a:t>
            </a:r>
          </a:p>
        </p:txBody>
      </p:sp>
    </p:spTree>
    <p:extLst>
      <p:ext uri="{BB962C8B-B14F-4D97-AF65-F5344CB8AC3E}">
        <p14:creationId xmlns:p14="http://schemas.microsoft.com/office/powerpoint/2010/main" val="1048694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E24BD3B3-DBB8-D5ED-9A69-4D15E4707EAC}"/>
              </a:ext>
            </a:extLst>
          </p:cNvPr>
          <p:cNvSpPr/>
          <p:nvPr/>
        </p:nvSpPr>
        <p:spPr bwMode="auto">
          <a:xfrm>
            <a:off x="170364" y="968991"/>
            <a:ext cx="8818563" cy="3411944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HPSC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FB9FC8-3957-F02A-60F6-065993F7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Instrument Data Processing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AFC9B8D1-20E8-1CAD-938D-9BB7C25D76E1}"/>
              </a:ext>
            </a:extLst>
          </p:cNvPr>
          <p:cNvSpPr/>
          <p:nvPr/>
        </p:nvSpPr>
        <p:spPr bwMode="auto">
          <a:xfrm>
            <a:off x="325734" y="1357953"/>
            <a:ext cx="8492531" cy="292808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Linux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9A9CB-A195-C2E3-C86C-89AA6719F8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69854" y="4756149"/>
            <a:ext cx="358775" cy="171450"/>
          </a:xfrm>
        </p:spPr>
        <p:txBody>
          <a:bodyPr/>
          <a:lstStyle/>
          <a:p>
            <a:fld id="{BFD34CF6-BFA5-4A6A-8794-723FFEA701A3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883D608-5BDF-C3C6-60C4-14EDC84EB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6473" y="2863048"/>
            <a:ext cx="226344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Inter-app Message Router (Software Bus)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26ADE8E-2E67-9DE6-DFFB-38F60F2417B9}"/>
              </a:ext>
            </a:extLst>
          </p:cNvPr>
          <p:cNvSpPr/>
          <p:nvPr/>
        </p:nvSpPr>
        <p:spPr bwMode="auto">
          <a:xfrm>
            <a:off x="1631076" y="2003702"/>
            <a:ext cx="5776025" cy="1411926"/>
          </a:xfrm>
          <a:prstGeom prst="rect">
            <a:avLst/>
          </a:prstGeom>
          <a:noFill/>
          <a:ln w="114300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Rectangle 141">
            <a:extLst>
              <a:ext uri="{FF2B5EF4-FFF2-40B4-BE49-F238E27FC236}">
                <a16:creationId xmlns:a16="http://schemas.microsoft.com/office/drawing/2014/main" id="{3DBC9761-44C2-DE40-505D-9BF71ECBF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835" y="2377427"/>
            <a:ext cx="6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endParaRPr lang="en-US" sz="7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8FA8BB3-CA04-4F73-D812-0E25E832CDBA}"/>
              </a:ext>
            </a:extLst>
          </p:cNvPr>
          <p:cNvGrpSpPr/>
          <p:nvPr/>
        </p:nvGrpSpPr>
        <p:grpSpPr>
          <a:xfrm>
            <a:off x="1058450" y="2405062"/>
            <a:ext cx="466727" cy="511052"/>
            <a:chOff x="-620665" y="3162588"/>
            <a:chExt cx="573088" cy="576263"/>
          </a:xfrm>
          <a:effectLst/>
        </p:grpSpPr>
        <p:sp>
          <p:nvSpPr>
            <p:cNvPr id="84" name="Freeform 140">
              <a:extLst>
                <a:ext uri="{FF2B5EF4-FFF2-40B4-BE49-F238E27FC236}">
                  <a16:creationId xmlns:a16="http://schemas.microsoft.com/office/drawing/2014/main" id="{4AA88145-07A2-C6F0-E39A-08572C364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5" name="Rectangle 141">
              <a:extLst>
                <a:ext uri="{FF2B5EF4-FFF2-40B4-BE49-F238E27FC236}">
                  <a16:creationId xmlns:a16="http://schemas.microsoft.com/office/drawing/2014/main" id="{29351A1F-52FF-FFC6-F090-A2CADED34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11522" y="3293475"/>
              <a:ext cx="368074" cy="277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SCH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4A9B532-BB72-60D1-C83F-915B0B87FE69}"/>
              </a:ext>
            </a:extLst>
          </p:cNvPr>
          <p:cNvGrpSpPr/>
          <p:nvPr/>
        </p:nvGrpSpPr>
        <p:grpSpPr>
          <a:xfrm>
            <a:off x="1759238" y="3479060"/>
            <a:ext cx="466727" cy="511052"/>
            <a:chOff x="-620665" y="3162588"/>
            <a:chExt cx="573088" cy="576263"/>
          </a:xfrm>
          <a:effectLst/>
        </p:grpSpPr>
        <p:sp>
          <p:nvSpPr>
            <p:cNvPr id="87" name="Freeform 140">
              <a:extLst>
                <a:ext uri="{FF2B5EF4-FFF2-40B4-BE49-F238E27FC236}">
                  <a16:creationId xmlns:a16="http://schemas.microsoft.com/office/drawing/2014/main" id="{C2D8ABB4-0644-17E2-FB90-36F369437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8" name="Rectangle 141">
              <a:extLst>
                <a:ext uri="{FF2B5EF4-FFF2-40B4-BE49-F238E27FC236}">
                  <a16:creationId xmlns:a16="http://schemas.microsoft.com/office/drawing/2014/main" id="{B3C3DE33-70A7-1ADD-D585-79E83026A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6070" y="3336583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HS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CD06F05-A6DE-BEC1-2E75-F6C32CA45DC4}"/>
              </a:ext>
            </a:extLst>
          </p:cNvPr>
          <p:cNvGrpSpPr/>
          <p:nvPr/>
        </p:nvGrpSpPr>
        <p:grpSpPr>
          <a:xfrm>
            <a:off x="2336696" y="3494926"/>
            <a:ext cx="466727" cy="511052"/>
            <a:chOff x="-620665" y="3162588"/>
            <a:chExt cx="573088" cy="576263"/>
          </a:xfrm>
          <a:effectLst/>
        </p:grpSpPr>
        <p:sp>
          <p:nvSpPr>
            <p:cNvPr id="90" name="Freeform 140">
              <a:extLst>
                <a:ext uri="{FF2B5EF4-FFF2-40B4-BE49-F238E27FC236}">
                  <a16:creationId xmlns:a16="http://schemas.microsoft.com/office/drawing/2014/main" id="{3D868680-F6D7-A081-EAC7-382244901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1" name="Rectangle 141">
              <a:extLst>
                <a:ext uri="{FF2B5EF4-FFF2-40B4-BE49-F238E27FC236}">
                  <a16:creationId xmlns:a16="http://schemas.microsoft.com/office/drawing/2014/main" id="{AD1D1CE1-C768-5D81-03DD-ED27AF1A9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1066" y="3331415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SC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9528D7D-DE4D-5EE1-5F38-6E28FCEC95B5}"/>
              </a:ext>
            </a:extLst>
          </p:cNvPr>
          <p:cNvGrpSpPr/>
          <p:nvPr/>
        </p:nvGrpSpPr>
        <p:grpSpPr>
          <a:xfrm>
            <a:off x="2888011" y="3492885"/>
            <a:ext cx="466727" cy="511052"/>
            <a:chOff x="-620665" y="3162588"/>
            <a:chExt cx="573088" cy="576263"/>
          </a:xfrm>
          <a:effectLst/>
        </p:grpSpPr>
        <p:sp>
          <p:nvSpPr>
            <p:cNvPr id="93" name="Freeform 140">
              <a:extLst>
                <a:ext uri="{FF2B5EF4-FFF2-40B4-BE49-F238E27FC236}">
                  <a16:creationId xmlns:a16="http://schemas.microsoft.com/office/drawing/2014/main" id="{393225A9-15E2-F64C-96B3-E33E763B5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4" name="Rectangle 141">
              <a:extLst>
                <a:ext uri="{FF2B5EF4-FFF2-40B4-BE49-F238E27FC236}">
                  <a16:creationId xmlns:a16="http://schemas.microsoft.com/office/drawing/2014/main" id="{B8AFD422-E01A-1558-8235-F2419F9D7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67959" y="3333716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HK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CF9BAC9-9A0B-572D-EAF2-02494D4D45FF}"/>
              </a:ext>
            </a:extLst>
          </p:cNvPr>
          <p:cNvGrpSpPr/>
          <p:nvPr/>
        </p:nvGrpSpPr>
        <p:grpSpPr>
          <a:xfrm>
            <a:off x="7525392" y="1844684"/>
            <a:ext cx="466727" cy="1594546"/>
            <a:chOff x="-620665" y="3162588"/>
            <a:chExt cx="573088" cy="1798012"/>
          </a:xfrm>
          <a:effectLst/>
        </p:grpSpPr>
        <p:sp>
          <p:nvSpPr>
            <p:cNvPr id="96" name="Freeform 140">
              <a:extLst>
                <a:ext uri="{FF2B5EF4-FFF2-40B4-BE49-F238E27FC236}">
                  <a16:creationId xmlns:a16="http://schemas.microsoft.com/office/drawing/2014/main" id="{59741612-6847-DDC8-49D9-9EB39833F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" name="Rectangle 141">
              <a:extLst>
                <a:ext uri="{FF2B5EF4-FFF2-40B4-BE49-F238E27FC236}">
                  <a16:creationId xmlns:a16="http://schemas.microsoft.com/office/drawing/2014/main" id="{846D658F-14DC-CBCB-4456-E62DC951C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352" y="3364174"/>
              <a:ext cx="188957" cy="1596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CI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  <a:p>
              <a:pPr eaLnBrk="0" hangingPunct="0">
                <a:defRPr/>
              </a:pPr>
              <a:endParaRPr lang="en-US" sz="7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FC919C5-693F-D724-43BE-2E78461426DC}"/>
              </a:ext>
            </a:extLst>
          </p:cNvPr>
          <p:cNvGrpSpPr/>
          <p:nvPr/>
        </p:nvGrpSpPr>
        <p:grpSpPr>
          <a:xfrm>
            <a:off x="7525392" y="2420373"/>
            <a:ext cx="466727" cy="511052"/>
            <a:chOff x="-620665" y="3162588"/>
            <a:chExt cx="573088" cy="576263"/>
          </a:xfrm>
          <a:effectLst/>
        </p:grpSpPr>
        <p:sp>
          <p:nvSpPr>
            <p:cNvPr id="99" name="Freeform 140">
              <a:extLst>
                <a:ext uri="{FF2B5EF4-FFF2-40B4-BE49-F238E27FC236}">
                  <a16:creationId xmlns:a16="http://schemas.microsoft.com/office/drawing/2014/main" id="{D4BC619B-B7F2-95E9-AD0E-AB2C577F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0" name="Rectangle 141">
              <a:extLst>
                <a:ext uri="{FF2B5EF4-FFF2-40B4-BE49-F238E27FC236}">
                  <a16:creationId xmlns:a16="http://schemas.microsoft.com/office/drawing/2014/main" id="{3B512C61-1311-0958-2AB2-26701B06E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60009" y="3359653"/>
              <a:ext cx="260369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TO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pic>
        <p:nvPicPr>
          <p:cNvPr id="113" name="Graphic 112" descr="Lock with solid fill">
            <a:extLst>
              <a:ext uri="{FF2B5EF4-FFF2-40B4-BE49-F238E27FC236}">
                <a16:creationId xmlns:a16="http://schemas.microsoft.com/office/drawing/2014/main" id="{C7A98ECC-A59C-DE7E-D733-836E485AD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5310" y="2241816"/>
            <a:ext cx="485765" cy="48576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082B5CB-3E45-A48A-C666-92B33DE1B6A9}"/>
              </a:ext>
            </a:extLst>
          </p:cNvPr>
          <p:cNvGrpSpPr/>
          <p:nvPr/>
        </p:nvGrpSpPr>
        <p:grpSpPr>
          <a:xfrm>
            <a:off x="1052847" y="2956550"/>
            <a:ext cx="466727" cy="511052"/>
            <a:chOff x="-620665" y="3162588"/>
            <a:chExt cx="573088" cy="576263"/>
          </a:xfrm>
          <a:effectLst/>
        </p:grpSpPr>
        <p:sp>
          <p:nvSpPr>
            <p:cNvPr id="12" name="Freeform 140">
              <a:extLst>
                <a:ext uri="{FF2B5EF4-FFF2-40B4-BE49-F238E27FC236}">
                  <a16:creationId xmlns:a16="http://schemas.microsoft.com/office/drawing/2014/main" id="{F30B7927-6FD7-3349-0D84-2A9B986AD78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Rectangle 141">
              <a:extLst>
                <a:ext uri="{FF2B5EF4-FFF2-40B4-BE49-F238E27FC236}">
                  <a16:creationId xmlns:a16="http://schemas.microsoft.com/office/drawing/2014/main" id="{B99BDFCC-FCDB-78B7-FD8F-E11DBACDE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9542" y="3364174"/>
              <a:ext cx="251943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CF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BB8DACD-344F-0CBD-72B6-55540D9EC541}"/>
              </a:ext>
            </a:extLst>
          </p:cNvPr>
          <p:cNvGrpSpPr/>
          <p:nvPr/>
        </p:nvGrpSpPr>
        <p:grpSpPr>
          <a:xfrm>
            <a:off x="7518312" y="3008176"/>
            <a:ext cx="466727" cy="511052"/>
            <a:chOff x="-620665" y="3162588"/>
            <a:chExt cx="573088" cy="576263"/>
          </a:xfrm>
          <a:effectLst/>
        </p:grpSpPr>
        <p:sp>
          <p:nvSpPr>
            <p:cNvPr id="18" name="Freeform 140">
              <a:extLst>
                <a:ext uri="{FF2B5EF4-FFF2-40B4-BE49-F238E27FC236}">
                  <a16:creationId xmlns:a16="http://schemas.microsoft.com/office/drawing/2014/main" id="{62C753A3-2D5F-0B0F-6FA6-1220ACCB3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Rectangle 141">
              <a:extLst>
                <a:ext uri="{FF2B5EF4-FFF2-40B4-BE49-F238E27FC236}">
                  <a16:creationId xmlns:a16="http://schemas.microsoft.com/office/drawing/2014/main" id="{EC8EC8FC-A421-3A07-DB9B-486010727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4622" y="3327231"/>
              <a:ext cx="240133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LC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E359F5E-FD47-661E-8690-83E6B6FEA50B}"/>
              </a:ext>
            </a:extLst>
          </p:cNvPr>
          <p:cNvGrpSpPr/>
          <p:nvPr/>
        </p:nvGrpSpPr>
        <p:grpSpPr>
          <a:xfrm>
            <a:off x="6142844" y="3484974"/>
            <a:ext cx="466727" cy="511052"/>
            <a:chOff x="-620665" y="3162588"/>
            <a:chExt cx="573088" cy="576263"/>
          </a:xfrm>
          <a:effectLst/>
        </p:grpSpPr>
        <p:sp>
          <p:nvSpPr>
            <p:cNvPr id="21" name="Freeform 140">
              <a:extLst>
                <a:ext uri="{FF2B5EF4-FFF2-40B4-BE49-F238E27FC236}">
                  <a16:creationId xmlns:a16="http://schemas.microsoft.com/office/drawing/2014/main" id="{3B648013-668F-88CB-4047-8B3B7B529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Rectangle 141">
              <a:extLst>
                <a:ext uri="{FF2B5EF4-FFF2-40B4-BE49-F238E27FC236}">
                  <a16:creationId xmlns:a16="http://schemas.microsoft.com/office/drawing/2014/main" id="{99DE62B9-29D6-E164-80D1-523E050AC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0346" y="3372605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DS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7D7E36-BF05-B2FA-9AFD-532BF4782AC7}"/>
              </a:ext>
            </a:extLst>
          </p:cNvPr>
          <p:cNvGrpSpPr/>
          <p:nvPr/>
        </p:nvGrpSpPr>
        <p:grpSpPr>
          <a:xfrm>
            <a:off x="2323163" y="1431987"/>
            <a:ext cx="466727" cy="511052"/>
            <a:chOff x="-620665" y="3162588"/>
            <a:chExt cx="573088" cy="576263"/>
          </a:xfrm>
          <a:effectLst/>
        </p:grpSpPr>
        <p:sp>
          <p:nvSpPr>
            <p:cNvPr id="24" name="Freeform 140">
              <a:extLst>
                <a:ext uri="{FF2B5EF4-FFF2-40B4-BE49-F238E27FC236}">
                  <a16:creationId xmlns:a16="http://schemas.microsoft.com/office/drawing/2014/main" id="{772BAD60-8ADA-EA50-BDA5-3334C8996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Rectangle 141">
              <a:extLst>
                <a:ext uri="{FF2B5EF4-FFF2-40B4-BE49-F238E27FC236}">
                  <a16:creationId xmlns:a16="http://schemas.microsoft.com/office/drawing/2014/main" id="{6D5F7DB2-2293-F6B5-3604-9A489709B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70919" y="3318856"/>
              <a:ext cx="273595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FM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269B98A-C3EF-6740-C85C-F97E5F56AD51}"/>
              </a:ext>
            </a:extLst>
          </p:cNvPr>
          <p:cNvGrpSpPr/>
          <p:nvPr/>
        </p:nvGrpSpPr>
        <p:grpSpPr>
          <a:xfrm>
            <a:off x="6577477" y="1429397"/>
            <a:ext cx="466726" cy="511052"/>
            <a:chOff x="-620666" y="3162588"/>
            <a:chExt cx="573087" cy="576263"/>
          </a:xfrm>
          <a:effectLst/>
        </p:grpSpPr>
        <p:sp>
          <p:nvSpPr>
            <p:cNvPr id="27" name="Freeform 140">
              <a:extLst>
                <a:ext uri="{FF2B5EF4-FFF2-40B4-BE49-F238E27FC236}">
                  <a16:creationId xmlns:a16="http://schemas.microsoft.com/office/drawing/2014/main" id="{3DFCBE53-D203-F42F-8E24-A1814A1BA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6" y="3162588"/>
              <a:ext cx="573087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Rectangle 141">
              <a:extLst>
                <a:ext uri="{FF2B5EF4-FFF2-40B4-BE49-F238E27FC236}">
                  <a16:creationId xmlns:a16="http://schemas.microsoft.com/office/drawing/2014/main" id="{8F4713DC-EAA1-DA2E-F7FC-C3A7C4F32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4755" y="3347191"/>
              <a:ext cx="314928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MM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6503B1-7144-3B4E-62C0-6EDC440B6FC4}"/>
              </a:ext>
            </a:extLst>
          </p:cNvPr>
          <p:cNvGrpSpPr/>
          <p:nvPr/>
        </p:nvGrpSpPr>
        <p:grpSpPr>
          <a:xfrm>
            <a:off x="3306760" y="1436181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39" name="Freeform 140">
              <a:extLst>
                <a:ext uri="{FF2B5EF4-FFF2-40B4-BE49-F238E27FC236}">
                  <a16:creationId xmlns:a16="http://schemas.microsoft.com/office/drawing/2014/main" id="{5520F22B-4F57-AF26-54D9-03C444EFB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Rectangle 141">
              <a:extLst>
                <a:ext uri="{FF2B5EF4-FFF2-40B4-BE49-F238E27FC236}">
                  <a16:creationId xmlns:a16="http://schemas.microsoft.com/office/drawing/2014/main" id="{B8D4AF45-07D7-DCF2-22FE-CD35E9155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3465" y="3322802"/>
              <a:ext cx="232260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ES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E52C4C4-1E36-D683-F4E5-E9E3BC9FF528}"/>
              </a:ext>
            </a:extLst>
          </p:cNvPr>
          <p:cNvGrpSpPr/>
          <p:nvPr/>
        </p:nvGrpSpPr>
        <p:grpSpPr>
          <a:xfrm>
            <a:off x="4009246" y="1439361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42" name="Freeform 140">
              <a:extLst>
                <a:ext uri="{FF2B5EF4-FFF2-40B4-BE49-F238E27FC236}">
                  <a16:creationId xmlns:a16="http://schemas.microsoft.com/office/drawing/2014/main" id="{992CC9FA-504F-3491-2312-009458D87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Rectangle 141">
              <a:extLst>
                <a:ext uri="{FF2B5EF4-FFF2-40B4-BE49-F238E27FC236}">
                  <a16:creationId xmlns:a16="http://schemas.microsoft.com/office/drawing/2014/main" id="{8051C0EB-A287-5494-533E-D7414BE36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8317" y="3336575"/>
              <a:ext cx="319944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EVS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C5A6209-EC43-7B0A-31FF-B79CA04D2630}"/>
              </a:ext>
            </a:extLst>
          </p:cNvPr>
          <p:cNvGrpSpPr/>
          <p:nvPr/>
        </p:nvGrpSpPr>
        <p:grpSpPr>
          <a:xfrm>
            <a:off x="4728798" y="1435670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45" name="Freeform 140">
              <a:extLst>
                <a:ext uri="{FF2B5EF4-FFF2-40B4-BE49-F238E27FC236}">
                  <a16:creationId xmlns:a16="http://schemas.microsoft.com/office/drawing/2014/main" id="{0BE53AB1-FFA8-15B7-EC84-D6403DBE0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Rectangle 141">
              <a:extLst>
                <a:ext uri="{FF2B5EF4-FFF2-40B4-BE49-F238E27FC236}">
                  <a16:creationId xmlns:a16="http://schemas.microsoft.com/office/drawing/2014/main" id="{0C01A1AF-A6C2-0189-C1F3-B182B3947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4820" y="3360055"/>
              <a:ext cx="292829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TBL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F1A46DD-5A6F-3343-3CA3-CE98CF25A986}"/>
              </a:ext>
            </a:extLst>
          </p:cNvPr>
          <p:cNvGrpSpPr/>
          <p:nvPr/>
        </p:nvGrpSpPr>
        <p:grpSpPr>
          <a:xfrm>
            <a:off x="5426089" y="1434497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48" name="Freeform 140">
              <a:extLst>
                <a:ext uri="{FF2B5EF4-FFF2-40B4-BE49-F238E27FC236}">
                  <a16:creationId xmlns:a16="http://schemas.microsoft.com/office/drawing/2014/main" id="{D028DA1F-142F-FD15-72CF-8991B02F7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Rectangle 141">
              <a:extLst>
                <a:ext uri="{FF2B5EF4-FFF2-40B4-BE49-F238E27FC236}">
                  <a16:creationId xmlns:a16="http://schemas.microsoft.com/office/drawing/2014/main" id="{0A563CCC-F182-D7AC-3041-F048ED847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27383" y="3338585"/>
              <a:ext cx="379594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TIME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9DABDA7-012C-1798-DCBB-017FD2364737}"/>
              </a:ext>
            </a:extLst>
          </p:cNvPr>
          <p:cNvGrpSpPr/>
          <p:nvPr/>
        </p:nvGrpSpPr>
        <p:grpSpPr>
          <a:xfrm>
            <a:off x="3781293" y="3519927"/>
            <a:ext cx="508225" cy="511052"/>
            <a:chOff x="-620665" y="3162588"/>
            <a:chExt cx="573088" cy="576263"/>
          </a:xfrm>
          <a:effectLst/>
        </p:grpSpPr>
        <p:sp>
          <p:nvSpPr>
            <p:cNvPr id="51" name="Freeform 140">
              <a:extLst>
                <a:ext uri="{FF2B5EF4-FFF2-40B4-BE49-F238E27FC236}">
                  <a16:creationId xmlns:a16="http://schemas.microsoft.com/office/drawing/2014/main" id="{DDA1AD46-6A9C-46C6-9854-D5B5AB86A6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Rectangle 141">
              <a:extLst>
                <a:ext uri="{FF2B5EF4-FFF2-40B4-BE49-F238E27FC236}">
                  <a16:creationId xmlns:a16="http://schemas.microsoft.com/office/drawing/2014/main" id="{D46DAA62-271C-0559-74C5-CBF09320C7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2661" y="3333192"/>
              <a:ext cx="479010" cy="277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SPWR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4C9E2EC-3FD0-26D8-BFBE-9AE047FBF62B}"/>
              </a:ext>
            </a:extLst>
          </p:cNvPr>
          <p:cNvGrpSpPr/>
          <p:nvPr/>
        </p:nvGrpSpPr>
        <p:grpSpPr>
          <a:xfrm>
            <a:off x="4850072" y="3522207"/>
            <a:ext cx="466728" cy="511052"/>
            <a:chOff x="-620665" y="3162588"/>
            <a:chExt cx="573088" cy="576263"/>
          </a:xfrm>
          <a:effectLst/>
        </p:grpSpPr>
        <p:sp>
          <p:nvSpPr>
            <p:cNvPr id="5" name="Freeform 140">
              <a:extLst>
                <a:ext uri="{FF2B5EF4-FFF2-40B4-BE49-F238E27FC236}">
                  <a16:creationId xmlns:a16="http://schemas.microsoft.com/office/drawing/2014/main" id="{1906FE38-07AB-B9DF-AA90-2D22E1F52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Rectangle 141">
              <a:extLst>
                <a:ext uri="{FF2B5EF4-FFF2-40B4-BE49-F238E27FC236}">
                  <a16:creationId xmlns:a16="http://schemas.microsoft.com/office/drawing/2014/main" id="{B13A47EE-CBB1-ED55-0F55-E7B944FA2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69666" y="3333717"/>
              <a:ext cx="29524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AIF</a:t>
              </a:r>
              <a:endParaRPr lang="en-US" sz="1000" dirty="0">
                <a:solidFill>
                  <a:srgbClr val="000000"/>
                </a:solidFill>
                <a:ea typeface="Arial Unicode MS" pitchFamily="34" charset="-128"/>
                <a:cs typeface="Arial" charset="0"/>
              </a:endParaRP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C2-C8</a:t>
              </a:r>
            </a:p>
          </p:txBody>
        </p:sp>
      </p:grpSp>
      <p:sp>
        <p:nvSpPr>
          <p:cNvPr id="7" name="Scroll: Vertical 6">
            <a:extLst>
              <a:ext uri="{FF2B5EF4-FFF2-40B4-BE49-F238E27FC236}">
                <a16:creationId xmlns:a16="http://schemas.microsoft.com/office/drawing/2014/main" id="{B1049B50-81EC-006D-352E-B147A299AC9E}"/>
              </a:ext>
            </a:extLst>
          </p:cNvPr>
          <p:cNvSpPr/>
          <p:nvPr/>
        </p:nvSpPr>
        <p:spPr bwMode="auto">
          <a:xfrm>
            <a:off x="5157970" y="3818683"/>
            <a:ext cx="665168" cy="485387"/>
          </a:xfrm>
          <a:prstGeom prst="verticalScroll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Data Processing Models</a:t>
            </a:r>
            <a:endParaRPr kumimoji="0" lang="en-US" sz="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Freeform 140">
            <a:extLst>
              <a:ext uri="{FF2B5EF4-FFF2-40B4-BE49-F238E27FC236}">
                <a16:creationId xmlns:a16="http://schemas.microsoft.com/office/drawing/2014/main" id="{6F0C3F16-1851-5F6A-56BD-BED71E10AB3F}"/>
              </a:ext>
            </a:extLst>
          </p:cNvPr>
          <p:cNvSpPr>
            <a:spLocks/>
          </p:cNvSpPr>
          <p:nvPr/>
        </p:nvSpPr>
        <p:spPr bwMode="auto">
          <a:xfrm>
            <a:off x="4474441" y="3867401"/>
            <a:ext cx="509517" cy="51105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FF00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Inference Engine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580C4E-E977-673E-B45D-8087533AEBB8}"/>
              </a:ext>
            </a:extLst>
          </p:cNvPr>
          <p:cNvGrpSpPr/>
          <p:nvPr/>
        </p:nvGrpSpPr>
        <p:grpSpPr>
          <a:xfrm>
            <a:off x="170365" y="4401392"/>
            <a:ext cx="441036" cy="382945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10" name="Freeform 140">
              <a:extLst>
                <a:ext uri="{FF2B5EF4-FFF2-40B4-BE49-F238E27FC236}">
                  <a16:creationId xmlns:a16="http://schemas.microsoft.com/office/drawing/2014/main" id="{9AE85F47-7F96-1B38-7A81-D6D1971FD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Rectangle 141">
              <a:extLst>
                <a:ext uri="{FF2B5EF4-FFF2-40B4-BE49-F238E27FC236}">
                  <a16:creationId xmlns:a16="http://schemas.microsoft.com/office/drawing/2014/main" id="{FF4D80AD-375D-2FC5-4155-5B3F462DB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3465" y="3322802"/>
              <a:ext cx="244681" cy="2778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600" dirty="0" err="1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cFE</a:t>
              </a:r>
              <a:endParaRPr lang="en-US" sz="600" dirty="0">
                <a:solidFill>
                  <a:srgbClr val="000000"/>
                </a:solidFill>
                <a:ea typeface="Arial Unicode MS" pitchFamily="34" charset="-128"/>
                <a:cs typeface="Arial" charset="0"/>
              </a:endParaRPr>
            </a:p>
            <a:p>
              <a:pPr eaLnBrk="0" hangingPunct="0">
                <a:defRPr/>
              </a:pPr>
              <a:r>
                <a:rPr lang="en-US" sz="6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Core</a:t>
              </a:r>
              <a:endParaRPr lang="en-US" sz="3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sp>
        <p:nvSpPr>
          <p:cNvPr id="15" name="Freeform 140">
            <a:extLst>
              <a:ext uri="{FF2B5EF4-FFF2-40B4-BE49-F238E27FC236}">
                <a16:creationId xmlns:a16="http://schemas.microsoft.com/office/drawing/2014/main" id="{1F785DD0-84E3-2F9D-E1FA-4F3CE696FBC6}"/>
              </a:ext>
            </a:extLst>
          </p:cNvPr>
          <p:cNvSpPr>
            <a:spLocks/>
          </p:cNvSpPr>
          <p:nvPr/>
        </p:nvSpPr>
        <p:spPr bwMode="auto">
          <a:xfrm>
            <a:off x="658618" y="4408846"/>
            <a:ext cx="441037" cy="382945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CCFF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 sz="600" dirty="0">
                <a:solidFill>
                  <a:srgbClr val="000000"/>
                </a:solidFill>
              </a:rPr>
              <a:t>cFS App</a:t>
            </a:r>
          </a:p>
        </p:txBody>
      </p:sp>
      <p:sp>
        <p:nvSpPr>
          <p:cNvPr id="16" name="Freeform 140">
            <a:extLst>
              <a:ext uri="{FF2B5EF4-FFF2-40B4-BE49-F238E27FC236}">
                <a16:creationId xmlns:a16="http://schemas.microsoft.com/office/drawing/2014/main" id="{F62A6B6F-8A73-05EF-8BC6-0750CD0824B2}"/>
              </a:ext>
            </a:extLst>
          </p:cNvPr>
          <p:cNvSpPr>
            <a:spLocks/>
          </p:cNvSpPr>
          <p:nvPr/>
        </p:nvSpPr>
        <p:spPr bwMode="auto">
          <a:xfrm>
            <a:off x="1146872" y="4421371"/>
            <a:ext cx="441037" cy="382945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FF00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/>
            <a:r>
              <a:rPr lang="en-US" sz="600" dirty="0">
                <a:solidFill>
                  <a:srgbClr val="000000"/>
                </a:solidFill>
              </a:rPr>
              <a:t>Library</a:t>
            </a:r>
          </a:p>
        </p:txBody>
      </p:sp>
    </p:spTree>
    <p:extLst>
      <p:ext uri="{BB962C8B-B14F-4D97-AF65-F5344CB8AC3E}">
        <p14:creationId xmlns:p14="http://schemas.microsoft.com/office/powerpoint/2010/main" val="4169874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E24BD3B3-DBB8-D5ED-9A69-4D15E4707EAC}"/>
              </a:ext>
            </a:extLst>
          </p:cNvPr>
          <p:cNvSpPr/>
          <p:nvPr/>
        </p:nvSpPr>
        <p:spPr bwMode="auto">
          <a:xfrm>
            <a:off x="170364" y="972706"/>
            <a:ext cx="8818563" cy="413596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HPSC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55C16995-C95E-4585-5592-E1C7546ED465}"/>
              </a:ext>
            </a:extLst>
          </p:cNvPr>
          <p:cNvSpPr/>
          <p:nvPr/>
        </p:nvSpPr>
        <p:spPr bwMode="auto">
          <a:xfrm>
            <a:off x="332091" y="3292736"/>
            <a:ext cx="8492531" cy="181361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Linux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FB9FC8-3957-F02A-60F6-065993F7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Entire Complex Mission Solution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AFC9B8D1-20E8-1CAD-938D-9BB7C25D76E1}"/>
              </a:ext>
            </a:extLst>
          </p:cNvPr>
          <p:cNvSpPr/>
          <p:nvPr/>
        </p:nvSpPr>
        <p:spPr bwMode="auto">
          <a:xfrm>
            <a:off x="347133" y="1330279"/>
            <a:ext cx="8492531" cy="195070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rPr>
              <a:t>RTOS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59A9CB-A195-C2E3-C86C-89AA6719F8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3719" y="4904020"/>
            <a:ext cx="358775" cy="171450"/>
          </a:xfrm>
        </p:spPr>
        <p:txBody>
          <a:bodyPr/>
          <a:lstStyle/>
          <a:p>
            <a:fld id="{BFD34CF6-BFA5-4A6A-8794-723FFEA701A3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AA22B5-8771-F038-0F42-E9B360928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4846" y="4244143"/>
            <a:ext cx="233397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Inter-app Message Router (Software Bus)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F023082-03EE-0CFC-3DD2-F36B326D4C27}"/>
              </a:ext>
            </a:extLst>
          </p:cNvPr>
          <p:cNvGrpSpPr/>
          <p:nvPr/>
        </p:nvGrpSpPr>
        <p:grpSpPr>
          <a:xfrm>
            <a:off x="1058450" y="1512374"/>
            <a:ext cx="461824" cy="1541783"/>
            <a:chOff x="-620665" y="3162588"/>
            <a:chExt cx="573088" cy="1738517"/>
          </a:xfrm>
          <a:effectLst/>
        </p:grpSpPr>
        <p:sp>
          <p:nvSpPr>
            <p:cNvPr id="15" name="Freeform 140">
              <a:extLst>
                <a:ext uri="{FF2B5EF4-FFF2-40B4-BE49-F238E27FC236}">
                  <a16:creationId xmlns:a16="http://schemas.microsoft.com/office/drawing/2014/main" id="{7E768B22-844C-AE29-9FFE-1D8E17AC5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" name="Rectangle 141">
              <a:extLst>
                <a:ext uri="{FF2B5EF4-FFF2-40B4-BE49-F238E27FC236}">
                  <a16:creationId xmlns:a16="http://schemas.microsoft.com/office/drawing/2014/main" id="{02A3B748-1114-5880-C51A-86668BA4A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10363" y="3304678"/>
              <a:ext cx="391873" cy="1596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ACS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C2</a:t>
              </a:r>
            </a:p>
            <a:p>
              <a:pPr eaLnBrk="0" hangingPunct="0">
                <a:defRPr/>
              </a:pPr>
              <a:endParaRPr lang="en-US" sz="7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3883D608-5BDF-C3C6-60C4-14EDC84EB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6473" y="2371720"/>
            <a:ext cx="226344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rPr>
              <a:t>Inter-app Message Router (Software Bus)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26ADE8E-2E67-9DE6-DFFB-38F60F2417B9}"/>
              </a:ext>
            </a:extLst>
          </p:cNvPr>
          <p:cNvSpPr/>
          <p:nvPr/>
        </p:nvSpPr>
        <p:spPr bwMode="auto">
          <a:xfrm>
            <a:off x="1631076" y="1924333"/>
            <a:ext cx="5776025" cy="660067"/>
          </a:xfrm>
          <a:prstGeom prst="rect">
            <a:avLst/>
          </a:prstGeom>
          <a:noFill/>
          <a:ln w="114300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" name="Rectangle 141">
            <a:extLst>
              <a:ext uri="{FF2B5EF4-FFF2-40B4-BE49-F238E27FC236}">
                <a16:creationId xmlns:a16="http://schemas.microsoft.com/office/drawing/2014/main" id="{3DBC9761-44C2-DE40-505D-9BF71ECBF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835" y="2036227"/>
            <a:ext cx="6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endParaRPr lang="en-US" sz="7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  <a:cs typeface="Arial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8FA8BB3-CA04-4F73-D812-0E25E832CDBA}"/>
              </a:ext>
            </a:extLst>
          </p:cNvPr>
          <p:cNvGrpSpPr/>
          <p:nvPr/>
        </p:nvGrpSpPr>
        <p:grpSpPr>
          <a:xfrm>
            <a:off x="1058450" y="2063862"/>
            <a:ext cx="466727" cy="511052"/>
            <a:chOff x="-620665" y="3162588"/>
            <a:chExt cx="573088" cy="576263"/>
          </a:xfrm>
          <a:effectLst/>
        </p:grpSpPr>
        <p:sp>
          <p:nvSpPr>
            <p:cNvPr id="84" name="Freeform 140">
              <a:extLst>
                <a:ext uri="{FF2B5EF4-FFF2-40B4-BE49-F238E27FC236}">
                  <a16:creationId xmlns:a16="http://schemas.microsoft.com/office/drawing/2014/main" id="{4AA88145-07A2-C6F0-E39A-08572C364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5" name="Rectangle 141">
              <a:extLst>
                <a:ext uri="{FF2B5EF4-FFF2-40B4-BE49-F238E27FC236}">
                  <a16:creationId xmlns:a16="http://schemas.microsoft.com/office/drawing/2014/main" id="{29351A1F-52FF-FFC6-F090-A2CADED34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11522" y="3293475"/>
              <a:ext cx="368074" cy="277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SCH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4A9B532-BB72-60D1-C83F-915B0B87FE69}"/>
              </a:ext>
            </a:extLst>
          </p:cNvPr>
          <p:cNvGrpSpPr/>
          <p:nvPr/>
        </p:nvGrpSpPr>
        <p:grpSpPr>
          <a:xfrm>
            <a:off x="2414111" y="2652303"/>
            <a:ext cx="466727" cy="511052"/>
            <a:chOff x="-620665" y="3162588"/>
            <a:chExt cx="573088" cy="576263"/>
          </a:xfrm>
          <a:effectLst/>
        </p:grpSpPr>
        <p:sp>
          <p:nvSpPr>
            <p:cNvPr id="87" name="Freeform 140">
              <a:extLst>
                <a:ext uri="{FF2B5EF4-FFF2-40B4-BE49-F238E27FC236}">
                  <a16:creationId xmlns:a16="http://schemas.microsoft.com/office/drawing/2014/main" id="{C2D8ABB4-0644-17E2-FB90-36F369437FC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8" name="Rectangle 141">
              <a:extLst>
                <a:ext uri="{FF2B5EF4-FFF2-40B4-BE49-F238E27FC236}">
                  <a16:creationId xmlns:a16="http://schemas.microsoft.com/office/drawing/2014/main" id="{B3C3DE33-70A7-1ADD-D585-79E83026A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9542" y="3364174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HS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CD06F05-A6DE-BEC1-2E75-F6C32CA45DC4}"/>
              </a:ext>
            </a:extLst>
          </p:cNvPr>
          <p:cNvGrpSpPr/>
          <p:nvPr/>
        </p:nvGrpSpPr>
        <p:grpSpPr>
          <a:xfrm>
            <a:off x="2991569" y="2668169"/>
            <a:ext cx="466727" cy="511052"/>
            <a:chOff x="-620665" y="3162588"/>
            <a:chExt cx="573088" cy="576263"/>
          </a:xfrm>
          <a:effectLst/>
        </p:grpSpPr>
        <p:sp>
          <p:nvSpPr>
            <p:cNvPr id="90" name="Freeform 140">
              <a:extLst>
                <a:ext uri="{FF2B5EF4-FFF2-40B4-BE49-F238E27FC236}">
                  <a16:creationId xmlns:a16="http://schemas.microsoft.com/office/drawing/2014/main" id="{3D868680-F6D7-A081-EAC7-382244901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1" name="Rectangle 141">
              <a:extLst>
                <a:ext uri="{FF2B5EF4-FFF2-40B4-BE49-F238E27FC236}">
                  <a16:creationId xmlns:a16="http://schemas.microsoft.com/office/drawing/2014/main" id="{AD1D1CE1-C768-5D81-03DD-ED27AF1A9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0346" y="3372605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SC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9528D7D-DE4D-5EE1-5F38-6E28FCEC95B5}"/>
              </a:ext>
            </a:extLst>
          </p:cNvPr>
          <p:cNvGrpSpPr/>
          <p:nvPr/>
        </p:nvGrpSpPr>
        <p:grpSpPr>
          <a:xfrm>
            <a:off x="3542884" y="2666128"/>
            <a:ext cx="466727" cy="511052"/>
            <a:chOff x="-620665" y="3162588"/>
            <a:chExt cx="573088" cy="576263"/>
          </a:xfrm>
          <a:effectLst/>
        </p:grpSpPr>
        <p:sp>
          <p:nvSpPr>
            <p:cNvPr id="93" name="Freeform 140">
              <a:extLst>
                <a:ext uri="{FF2B5EF4-FFF2-40B4-BE49-F238E27FC236}">
                  <a16:creationId xmlns:a16="http://schemas.microsoft.com/office/drawing/2014/main" id="{393225A9-15E2-F64C-96B3-E33E763B5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4" name="Rectangle 141">
              <a:extLst>
                <a:ext uri="{FF2B5EF4-FFF2-40B4-BE49-F238E27FC236}">
                  <a16:creationId xmlns:a16="http://schemas.microsoft.com/office/drawing/2014/main" id="{B8AFD422-E01A-1558-8235-F2419F9D7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0346" y="3372605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HK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CF9BAC9-9A0B-572D-EAF2-02494D4D45FF}"/>
              </a:ext>
            </a:extLst>
          </p:cNvPr>
          <p:cNvGrpSpPr/>
          <p:nvPr/>
        </p:nvGrpSpPr>
        <p:grpSpPr>
          <a:xfrm>
            <a:off x="7491556" y="1666761"/>
            <a:ext cx="466727" cy="1594546"/>
            <a:chOff x="-620665" y="3162588"/>
            <a:chExt cx="573088" cy="1798012"/>
          </a:xfrm>
          <a:effectLst/>
        </p:grpSpPr>
        <p:sp>
          <p:nvSpPr>
            <p:cNvPr id="96" name="Freeform 140">
              <a:extLst>
                <a:ext uri="{FF2B5EF4-FFF2-40B4-BE49-F238E27FC236}">
                  <a16:creationId xmlns:a16="http://schemas.microsoft.com/office/drawing/2014/main" id="{59741612-6847-DDC8-49D9-9EB39833F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" name="Rectangle 141">
              <a:extLst>
                <a:ext uri="{FF2B5EF4-FFF2-40B4-BE49-F238E27FC236}">
                  <a16:creationId xmlns:a16="http://schemas.microsoft.com/office/drawing/2014/main" id="{846D658F-14DC-CBCB-4456-E62DC951C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8352" y="3364174"/>
              <a:ext cx="188957" cy="1596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CI</a:t>
              </a:r>
            </a:p>
            <a:p>
              <a:pPr algn="ctr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  <a:p>
              <a:pPr eaLnBrk="0" hangingPunct="0">
                <a:defRPr/>
              </a:pPr>
              <a:endParaRPr lang="en-US" sz="7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FC919C5-693F-D724-43BE-2E78461426DC}"/>
              </a:ext>
            </a:extLst>
          </p:cNvPr>
          <p:cNvGrpSpPr/>
          <p:nvPr/>
        </p:nvGrpSpPr>
        <p:grpSpPr>
          <a:xfrm>
            <a:off x="7491557" y="2194015"/>
            <a:ext cx="466727" cy="511052"/>
            <a:chOff x="-620665" y="3162588"/>
            <a:chExt cx="573088" cy="576263"/>
          </a:xfrm>
          <a:effectLst/>
        </p:grpSpPr>
        <p:sp>
          <p:nvSpPr>
            <p:cNvPr id="99" name="Freeform 140">
              <a:extLst>
                <a:ext uri="{FF2B5EF4-FFF2-40B4-BE49-F238E27FC236}">
                  <a16:creationId xmlns:a16="http://schemas.microsoft.com/office/drawing/2014/main" id="{D4BC619B-B7F2-95E9-AD0E-AB2C577F0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0" name="Rectangle 141">
              <a:extLst>
                <a:ext uri="{FF2B5EF4-FFF2-40B4-BE49-F238E27FC236}">
                  <a16:creationId xmlns:a16="http://schemas.microsoft.com/office/drawing/2014/main" id="{3B512C61-1311-0958-2AB2-26701B06E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60009" y="3359653"/>
              <a:ext cx="260369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TO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1272D227-CDE0-6F51-7CD9-E918B5E009A3}"/>
              </a:ext>
            </a:extLst>
          </p:cNvPr>
          <p:cNvGrpSpPr/>
          <p:nvPr/>
        </p:nvGrpSpPr>
        <p:grpSpPr>
          <a:xfrm>
            <a:off x="5478392" y="2671199"/>
            <a:ext cx="466727" cy="511052"/>
            <a:chOff x="-620665" y="3162588"/>
            <a:chExt cx="573088" cy="576263"/>
          </a:xfrm>
          <a:effectLst/>
        </p:grpSpPr>
        <p:sp>
          <p:nvSpPr>
            <p:cNvPr id="102" name="Freeform 140">
              <a:extLst>
                <a:ext uri="{FF2B5EF4-FFF2-40B4-BE49-F238E27FC236}">
                  <a16:creationId xmlns:a16="http://schemas.microsoft.com/office/drawing/2014/main" id="{17E0BC3D-7269-125D-EEB9-EA3BCA8CB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" name="Rectangle 141">
              <a:extLst>
                <a:ext uri="{FF2B5EF4-FFF2-40B4-BE49-F238E27FC236}">
                  <a16:creationId xmlns:a16="http://schemas.microsoft.com/office/drawing/2014/main" id="{34D1BD7A-F63E-A31D-D55A-04213D1A1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76984" y="3355046"/>
              <a:ext cx="305088" cy="260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0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LUA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C3-C4</a:t>
              </a:r>
            </a:p>
          </p:txBody>
        </p:sp>
      </p:grpSp>
      <p:pic>
        <p:nvPicPr>
          <p:cNvPr id="113" name="Graphic 112" descr="Lock with solid fill">
            <a:extLst>
              <a:ext uri="{FF2B5EF4-FFF2-40B4-BE49-F238E27FC236}">
                <a16:creationId xmlns:a16="http://schemas.microsoft.com/office/drawing/2014/main" id="{C7A98ECC-A59C-DE7E-D733-836E485AD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5310" y="1948382"/>
            <a:ext cx="485765" cy="485765"/>
          </a:xfrm>
          <a:prstGeom prst="rect">
            <a:avLst/>
          </a:prstGeom>
        </p:spPr>
      </p:pic>
      <p:pic>
        <p:nvPicPr>
          <p:cNvPr id="114" name="Graphic 113" descr="Lock with solid fill">
            <a:extLst>
              <a:ext uri="{FF2B5EF4-FFF2-40B4-BE49-F238E27FC236}">
                <a16:creationId xmlns:a16="http://schemas.microsoft.com/office/drawing/2014/main" id="{6438D925-BFD1-6A89-7527-88003D7D9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62245" y="3828732"/>
            <a:ext cx="485765" cy="48576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E96B295-3AA4-87E2-8A11-C8EB1055367E}"/>
              </a:ext>
            </a:extLst>
          </p:cNvPr>
          <p:cNvGrpSpPr/>
          <p:nvPr/>
        </p:nvGrpSpPr>
        <p:grpSpPr>
          <a:xfrm>
            <a:off x="7576602" y="3828732"/>
            <a:ext cx="466727" cy="511052"/>
            <a:chOff x="-620665" y="3162588"/>
            <a:chExt cx="573088" cy="576263"/>
          </a:xfrm>
          <a:effectLst/>
        </p:grpSpPr>
        <p:sp>
          <p:nvSpPr>
            <p:cNvPr id="5" name="Freeform 140">
              <a:extLst>
                <a:ext uri="{FF2B5EF4-FFF2-40B4-BE49-F238E27FC236}">
                  <a16:creationId xmlns:a16="http://schemas.microsoft.com/office/drawing/2014/main" id="{0629922B-7163-5500-872B-231555322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Rectangle 141">
              <a:extLst>
                <a:ext uri="{FF2B5EF4-FFF2-40B4-BE49-F238E27FC236}">
                  <a16:creationId xmlns:a16="http://schemas.microsoft.com/office/drawing/2014/main" id="{ECA32910-37FC-88A2-23CC-6A694F659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62307" y="3345961"/>
              <a:ext cx="295245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AIF</a:t>
              </a:r>
            </a:p>
            <a:p>
              <a:pPr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 C5-C8</a:t>
              </a:r>
            </a:p>
          </p:txBody>
        </p:sp>
      </p:grpSp>
      <p:sp>
        <p:nvSpPr>
          <p:cNvPr id="9" name="Scroll: Vertical 8">
            <a:extLst>
              <a:ext uri="{FF2B5EF4-FFF2-40B4-BE49-F238E27FC236}">
                <a16:creationId xmlns:a16="http://schemas.microsoft.com/office/drawing/2014/main" id="{B8BD0E71-4686-4BE8-D81A-26BED4B2F1FB}"/>
              </a:ext>
            </a:extLst>
          </p:cNvPr>
          <p:cNvSpPr/>
          <p:nvPr/>
        </p:nvSpPr>
        <p:spPr bwMode="auto">
          <a:xfrm>
            <a:off x="7833599" y="4232199"/>
            <a:ext cx="665168" cy="485387"/>
          </a:xfrm>
          <a:prstGeom prst="verticalScroll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Autonomy / Processing Models</a:t>
            </a:r>
            <a:endParaRPr kumimoji="0" lang="en-US" sz="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Scroll: Vertical 9">
            <a:extLst>
              <a:ext uri="{FF2B5EF4-FFF2-40B4-BE49-F238E27FC236}">
                <a16:creationId xmlns:a16="http://schemas.microsoft.com/office/drawing/2014/main" id="{83D471EC-3C34-E865-1343-66EB6FDFFF85}"/>
              </a:ext>
            </a:extLst>
          </p:cNvPr>
          <p:cNvSpPr/>
          <p:nvPr/>
        </p:nvSpPr>
        <p:spPr bwMode="auto">
          <a:xfrm>
            <a:off x="8102040" y="4541905"/>
            <a:ext cx="701067" cy="405606"/>
          </a:xfrm>
          <a:prstGeom prst="verticalScroll">
            <a:avLst/>
          </a:prstGeom>
          <a:solidFill>
            <a:schemeClr val="accent1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Cyber Monitoring Models</a:t>
            </a:r>
            <a:endParaRPr kumimoji="0" lang="en-US" sz="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07C84F9-E819-50D4-9836-8E17571CFE6F}"/>
              </a:ext>
            </a:extLst>
          </p:cNvPr>
          <p:cNvSpPr/>
          <p:nvPr/>
        </p:nvSpPr>
        <p:spPr bwMode="auto">
          <a:xfrm>
            <a:off x="1704591" y="3814825"/>
            <a:ext cx="5776025" cy="660067"/>
          </a:xfrm>
          <a:prstGeom prst="rect">
            <a:avLst/>
          </a:prstGeom>
          <a:noFill/>
          <a:ln w="114300" cap="flat" cmpd="sng" algn="ctr">
            <a:solidFill>
              <a:srgbClr val="66CC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E10FAE5-7088-FBF0-A3B3-E0EC3E8B11D6}"/>
              </a:ext>
            </a:extLst>
          </p:cNvPr>
          <p:cNvGrpSpPr/>
          <p:nvPr/>
        </p:nvGrpSpPr>
        <p:grpSpPr>
          <a:xfrm>
            <a:off x="3134214" y="1341336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52" name="Freeform 140">
              <a:extLst>
                <a:ext uri="{FF2B5EF4-FFF2-40B4-BE49-F238E27FC236}">
                  <a16:creationId xmlns:a16="http://schemas.microsoft.com/office/drawing/2014/main" id="{584C57E8-9838-1D81-19D6-66AF2829A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" name="Rectangle 141">
              <a:extLst>
                <a:ext uri="{FF2B5EF4-FFF2-40B4-BE49-F238E27FC236}">
                  <a16:creationId xmlns:a16="http://schemas.microsoft.com/office/drawing/2014/main" id="{AD88F509-D671-E4B7-3C51-607E55DAE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3465" y="3322802"/>
              <a:ext cx="232260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ES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2CFBFB1-E4E5-79A7-9531-B5C25BBA52C6}"/>
              </a:ext>
            </a:extLst>
          </p:cNvPr>
          <p:cNvGrpSpPr/>
          <p:nvPr/>
        </p:nvGrpSpPr>
        <p:grpSpPr>
          <a:xfrm>
            <a:off x="3837242" y="1349320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55" name="Freeform 140">
              <a:extLst>
                <a:ext uri="{FF2B5EF4-FFF2-40B4-BE49-F238E27FC236}">
                  <a16:creationId xmlns:a16="http://schemas.microsoft.com/office/drawing/2014/main" id="{D2F10428-C822-0B89-FF9C-776EC32CE1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Rectangle 141">
              <a:extLst>
                <a:ext uri="{FF2B5EF4-FFF2-40B4-BE49-F238E27FC236}">
                  <a16:creationId xmlns:a16="http://schemas.microsoft.com/office/drawing/2014/main" id="{D40AA699-FAA6-9E09-4A67-EF0CDBBD5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8317" y="3336575"/>
              <a:ext cx="319944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EVS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50EA541-84F5-DE99-8ABD-A133CF0BCA2E}"/>
              </a:ext>
            </a:extLst>
          </p:cNvPr>
          <p:cNvGrpSpPr/>
          <p:nvPr/>
        </p:nvGrpSpPr>
        <p:grpSpPr>
          <a:xfrm>
            <a:off x="4556252" y="1340825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60" name="Freeform 140">
              <a:extLst>
                <a:ext uri="{FF2B5EF4-FFF2-40B4-BE49-F238E27FC236}">
                  <a16:creationId xmlns:a16="http://schemas.microsoft.com/office/drawing/2014/main" id="{21C5C48D-5574-EA16-E440-D3FE0DCB6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" name="Rectangle 141">
              <a:extLst>
                <a:ext uri="{FF2B5EF4-FFF2-40B4-BE49-F238E27FC236}">
                  <a16:creationId xmlns:a16="http://schemas.microsoft.com/office/drawing/2014/main" id="{9FA6C101-60A1-BB79-54A3-820ABAFCF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4820" y="3360055"/>
              <a:ext cx="292829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TBL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484365B-49AF-9F2A-EFAA-22B0B8D5FA34}"/>
              </a:ext>
            </a:extLst>
          </p:cNvPr>
          <p:cNvGrpSpPr/>
          <p:nvPr/>
        </p:nvGrpSpPr>
        <p:grpSpPr>
          <a:xfrm>
            <a:off x="5253543" y="1339652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63" name="Freeform 140">
              <a:extLst>
                <a:ext uri="{FF2B5EF4-FFF2-40B4-BE49-F238E27FC236}">
                  <a16:creationId xmlns:a16="http://schemas.microsoft.com/office/drawing/2014/main" id="{4C1EBBCE-FB10-D90F-C1CF-35750C953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" name="Rectangle 141">
              <a:extLst>
                <a:ext uri="{FF2B5EF4-FFF2-40B4-BE49-F238E27FC236}">
                  <a16:creationId xmlns:a16="http://schemas.microsoft.com/office/drawing/2014/main" id="{9BD2B8A0-335D-872F-4B6F-AC7F2D818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27383" y="3338585"/>
              <a:ext cx="379594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TIME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962763E-28FB-4975-47AA-A2E27E4AC60D}"/>
              </a:ext>
            </a:extLst>
          </p:cNvPr>
          <p:cNvGrpSpPr/>
          <p:nvPr/>
        </p:nvGrpSpPr>
        <p:grpSpPr>
          <a:xfrm>
            <a:off x="1846904" y="2652303"/>
            <a:ext cx="466727" cy="511052"/>
            <a:chOff x="-620665" y="3162588"/>
            <a:chExt cx="573088" cy="576263"/>
          </a:xfrm>
          <a:effectLst/>
        </p:grpSpPr>
        <p:sp>
          <p:nvSpPr>
            <p:cNvPr id="82" name="Freeform 140">
              <a:extLst>
                <a:ext uri="{FF2B5EF4-FFF2-40B4-BE49-F238E27FC236}">
                  <a16:creationId xmlns:a16="http://schemas.microsoft.com/office/drawing/2014/main" id="{4CDB75F0-CBBD-C0E1-1784-87EB3DADC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9" name="Rectangle 141">
              <a:extLst>
                <a:ext uri="{FF2B5EF4-FFF2-40B4-BE49-F238E27FC236}">
                  <a16:creationId xmlns:a16="http://schemas.microsoft.com/office/drawing/2014/main" id="{6B12130D-23FA-38CE-1226-575F9CE98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9542" y="3364174"/>
              <a:ext cx="251943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CF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55D5968-0D27-A23D-7749-692CDDB3E912}"/>
              </a:ext>
            </a:extLst>
          </p:cNvPr>
          <p:cNvGrpSpPr/>
          <p:nvPr/>
        </p:nvGrpSpPr>
        <p:grpSpPr>
          <a:xfrm>
            <a:off x="4932246" y="2670920"/>
            <a:ext cx="466727" cy="511052"/>
            <a:chOff x="-620665" y="3162588"/>
            <a:chExt cx="573088" cy="576263"/>
          </a:xfrm>
          <a:effectLst/>
        </p:grpSpPr>
        <p:sp>
          <p:nvSpPr>
            <p:cNvPr id="112" name="Freeform 140">
              <a:extLst>
                <a:ext uri="{FF2B5EF4-FFF2-40B4-BE49-F238E27FC236}">
                  <a16:creationId xmlns:a16="http://schemas.microsoft.com/office/drawing/2014/main" id="{64A0B4C7-FCB5-FEC0-C8F1-A1DA2E08C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6" name="Rectangle 141">
              <a:extLst>
                <a:ext uri="{FF2B5EF4-FFF2-40B4-BE49-F238E27FC236}">
                  <a16:creationId xmlns:a16="http://schemas.microsoft.com/office/drawing/2014/main" id="{7916CC6B-1C08-B507-A7DC-994A6FD57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0346" y="3372605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DS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822AB3DA-9C89-3AC0-5577-8136DD7E02B7}"/>
              </a:ext>
            </a:extLst>
          </p:cNvPr>
          <p:cNvGrpSpPr/>
          <p:nvPr/>
        </p:nvGrpSpPr>
        <p:grpSpPr>
          <a:xfrm>
            <a:off x="6034291" y="2679466"/>
            <a:ext cx="466727" cy="511052"/>
            <a:chOff x="-620665" y="3162588"/>
            <a:chExt cx="573088" cy="576263"/>
          </a:xfrm>
          <a:effectLst/>
        </p:grpSpPr>
        <p:sp>
          <p:nvSpPr>
            <p:cNvPr id="120" name="Freeform 140">
              <a:extLst>
                <a:ext uri="{FF2B5EF4-FFF2-40B4-BE49-F238E27FC236}">
                  <a16:creationId xmlns:a16="http://schemas.microsoft.com/office/drawing/2014/main" id="{2D514087-CB57-3AE7-7A66-BB318D6CF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1" name="Rectangle 141">
              <a:extLst>
                <a:ext uri="{FF2B5EF4-FFF2-40B4-BE49-F238E27FC236}">
                  <a16:creationId xmlns:a16="http://schemas.microsoft.com/office/drawing/2014/main" id="{644EE6FC-F7BA-3202-8FE4-F1312F9CD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24622" y="3327231"/>
              <a:ext cx="240133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LC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61FA52F-677C-B778-89A5-5A92D2823530}"/>
              </a:ext>
            </a:extLst>
          </p:cNvPr>
          <p:cNvGrpSpPr/>
          <p:nvPr/>
        </p:nvGrpSpPr>
        <p:grpSpPr>
          <a:xfrm>
            <a:off x="2402710" y="1349669"/>
            <a:ext cx="466727" cy="511052"/>
            <a:chOff x="-620665" y="3162588"/>
            <a:chExt cx="573088" cy="576263"/>
          </a:xfrm>
          <a:effectLst/>
        </p:grpSpPr>
        <p:sp>
          <p:nvSpPr>
            <p:cNvPr id="123" name="Freeform 140">
              <a:extLst>
                <a:ext uri="{FF2B5EF4-FFF2-40B4-BE49-F238E27FC236}">
                  <a16:creationId xmlns:a16="http://schemas.microsoft.com/office/drawing/2014/main" id="{A3184D3C-2525-C5B2-08B0-0FD5B16F4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" name="Rectangle 141">
              <a:extLst>
                <a:ext uri="{FF2B5EF4-FFF2-40B4-BE49-F238E27FC236}">
                  <a16:creationId xmlns:a16="http://schemas.microsoft.com/office/drawing/2014/main" id="{A8295597-7218-3EEE-4931-71E4B863A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70919" y="3318856"/>
              <a:ext cx="273595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FM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793AFED-CF7E-2F39-BE76-A287D9937400}"/>
              </a:ext>
            </a:extLst>
          </p:cNvPr>
          <p:cNvGrpSpPr/>
          <p:nvPr/>
        </p:nvGrpSpPr>
        <p:grpSpPr>
          <a:xfrm>
            <a:off x="6206126" y="1349320"/>
            <a:ext cx="466726" cy="511052"/>
            <a:chOff x="-620666" y="3162588"/>
            <a:chExt cx="573087" cy="576263"/>
          </a:xfrm>
          <a:effectLst/>
        </p:grpSpPr>
        <p:sp>
          <p:nvSpPr>
            <p:cNvPr id="126" name="Freeform 140">
              <a:extLst>
                <a:ext uri="{FF2B5EF4-FFF2-40B4-BE49-F238E27FC236}">
                  <a16:creationId xmlns:a16="http://schemas.microsoft.com/office/drawing/2014/main" id="{97314294-BCC2-ED43-34A1-F14340550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6" y="3162588"/>
              <a:ext cx="573087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7" name="Rectangle 141">
              <a:extLst>
                <a:ext uri="{FF2B5EF4-FFF2-40B4-BE49-F238E27FC236}">
                  <a16:creationId xmlns:a16="http://schemas.microsoft.com/office/drawing/2014/main" id="{33684ABB-DA04-883B-C9BE-FAFA06924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4755" y="3347191"/>
              <a:ext cx="314928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MM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DD0C561-C3F1-2443-8A2A-B4B3551A6E57}"/>
              </a:ext>
            </a:extLst>
          </p:cNvPr>
          <p:cNvGrpSpPr/>
          <p:nvPr/>
        </p:nvGrpSpPr>
        <p:grpSpPr>
          <a:xfrm>
            <a:off x="2203963" y="4544877"/>
            <a:ext cx="466727" cy="511052"/>
            <a:chOff x="-620665" y="3162588"/>
            <a:chExt cx="573088" cy="576263"/>
          </a:xfrm>
          <a:effectLst/>
        </p:grpSpPr>
        <p:sp>
          <p:nvSpPr>
            <p:cNvPr id="129" name="Freeform 140">
              <a:extLst>
                <a:ext uri="{FF2B5EF4-FFF2-40B4-BE49-F238E27FC236}">
                  <a16:creationId xmlns:a16="http://schemas.microsoft.com/office/drawing/2014/main" id="{47B168AF-5901-8FCA-EBD3-2D9D1E73F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0" name="Rectangle 141">
              <a:extLst>
                <a:ext uri="{FF2B5EF4-FFF2-40B4-BE49-F238E27FC236}">
                  <a16:creationId xmlns:a16="http://schemas.microsoft.com/office/drawing/2014/main" id="{96A6C305-C782-0FBE-B6EF-3815CE4BB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59542" y="3364174"/>
              <a:ext cx="261786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HS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C5</a:t>
              </a:r>
            </a:p>
          </p:txBody>
        </p:sp>
      </p:grpSp>
      <p:sp>
        <p:nvSpPr>
          <p:cNvPr id="131" name="Freeform 140">
            <a:extLst>
              <a:ext uri="{FF2B5EF4-FFF2-40B4-BE49-F238E27FC236}">
                <a16:creationId xmlns:a16="http://schemas.microsoft.com/office/drawing/2014/main" id="{E659CA00-6F95-9512-A5C4-4411CA8D8F7E}"/>
              </a:ext>
            </a:extLst>
          </p:cNvPr>
          <p:cNvSpPr>
            <a:spLocks/>
          </p:cNvSpPr>
          <p:nvPr/>
        </p:nvSpPr>
        <p:spPr bwMode="auto">
          <a:xfrm>
            <a:off x="7892118" y="3499525"/>
            <a:ext cx="505897" cy="511052"/>
          </a:xfrm>
          <a:custGeom>
            <a:avLst/>
            <a:gdLst>
              <a:gd name="T0" fmla="*/ 2147483647 w 372"/>
              <a:gd name="T1" fmla="*/ 2147483647 h 370"/>
              <a:gd name="T2" fmla="*/ 2147483647 w 372"/>
              <a:gd name="T3" fmla="*/ 2147483647 h 370"/>
              <a:gd name="T4" fmla="*/ 2147483647 w 372"/>
              <a:gd name="T5" fmla="*/ 2147483647 h 370"/>
              <a:gd name="T6" fmla="*/ 2147483647 w 372"/>
              <a:gd name="T7" fmla="*/ 2147483647 h 370"/>
              <a:gd name="T8" fmla="*/ 2147483647 w 372"/>
              <a:gd name="T9" fmla="*/ 2147483647 h 370"/>
              <a:gd name="T10" fmla="*/ 2147483647 w 372"/>
              <a:gd name="T11" fmla="*/ 2147483647 h 370"/>
              <a:gd name="T12" fmla="*/ 2147483647 w 372"/>
              <a:gd name="T13" fmla="*/ 2147483647 h 370"/>
              <a:gd name="T14" fmla="*/ 2147483647 w 372"/>
              <a:gd name="T15" fmla="*/ 2147483647 h 370"/>
              <a:gd name="T16" fmla="*/ 2147483647 w 372"/>
              <a:gd name="T17" fmla="*/ 0 h 370"/>
              <a:gd name="T18" fmla="*/ 2147483647 w 372"/>
              <a:gd name="T19" fmla="*/ 2147483647 h 370"/>
              <a:gd name="T20" fmla="*/ 2147483647 w 372"/>
              <a:gd name="T21" fmla="*/ 2147483647 h 370"/>
              <a:gd name="T22" fmla="*/ 2147483647 w 372"/>
              <a:gd name="T23" fmla="*/ 2147483647 h 370"/>
              <a:gd name="T24" fmla="*/ 2147483647 w 372"/>
              <a:gd name="T25" fmla="*/ 2147483647 h 370"/>
              <a:gd name="T26" fmla="*/ 2147483647 w 372"/>
              <a:gd name="T27" fmla="*/ 2147483647 h 370"/>
              <a:gd name="T28" fmla="*/ 2147483647 w 372"/>
              <a:gd name="T29" fmla="*/ 2147483647 h 370"/>
              <a:gd name="T30" fmla="*/ 2147483647 w 372"/>
              <a:gd name="T31" fmla="*/ 2147483647 h 370"/>
              <a:gd name="T32" fmla="*/ 2147483647 w 372"/>
              <a:gd name="T33" fmla="*/ 2147483647 h 370"/>
              <a:gd name="T34" fmla="*/ 2147483647 w 372"/>
              <a:gd name="T35" fmla="*/ 2147483647 h 370"/>
              <a:gd name="T36" fmla="*/ 2147483647 w 372"/>
              <a:gd name="T37" fmla="*/ 2147483647 h 370"/>
              <a:gd name="T38" fmla="*/ 2147483647 w 372"/>
              <a:gd name="T39" fmla="*/ 2147483647 h 370"/>
              <a:gd name="T40" fmla="*/ 2147483647 w 372"/>
              <a:gd name="T41" fmla="*/ 2147483647 h 370"/>
              <a:gd name="T42" fmla="*/ 2147483647 w 372"/>
              <a:gd name="T43" fmla="*/ 2147483647 h 370"/>
              <a:gd name="T44" fmla="*/ 2147483647 w 372"/>
              <a:gd name="T45" fmla="*/ 2147483647 h 370"/>
              <a:gd name="T46" fmla="*/ 2147483647 w 372"/>
              <a:gd name="T47" fmla="*/ 2147483647 h 370"/>
              <a:gd name="T48" fmla="*/ 2147483647 w 372"/>
              <a:gd name="T49" fmla="*/ 2147483647 h 370"/>
              <a:gd name="T50" fmla="*/ 2147483647 w 372"/>
              <a:gd name="T51" fmla="*/ 2147483647 h 370"/>
              <a:gd name="T52" fmla="*/ 2147483647 w 372"/>
              <a:gd name="T53" fmla="*/ 2147483647 h 370"/>
              <a:gd name="T54" fmla="*/ 2147483647 w 372"/>
              <a:gd name="T55" fmla="*/ 2147483647 h 370"/>
              <a:gd name="T56" fmla="*/ 2147483647 w 372"/>
              <a:gd name="T57" fmla="*/ 2147483647 h 370"/>
              <a:gd name="T58" fmla="*/ 2147483647 w 372"/>
              <a:gd name="T59" fmla="*/ 2147483647 h 370"/>
              <a:gd name="T60" fmla="*/ 2147483647 w 372"/>
              <a:gd name="T61" fmla="*/ 2147483647 h 370"/>
              <a:gd name="T62" fmla="*/ 2147483647 w 372"/>
              <a:gd name="T63" fmla="*/ 2147483647 h 370"/>
              <a:gd name="T64" fmla="*/ 2147483647 w 372"/>
              <a:gd name="T65" fmla="*/ 2147483647 h 370"/>
              <a:gd name="T66" fmla="*/ 2147483647 w 372"/>
              <a:gd name="T67" fmla="*/ 2147483647 h 3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72"/>
              <a:gd name="T103" fmla="*/ 0 h 370"/>
              <a:gd name="T104" fmla="*/ 372 w 372"/>
              <a:gd name="T105" fmla="*/ 370 h 37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72" h="370">
                <a:moveTo>
                  <a:pt x="0" y="185"/>
                </a:moveTo>
                <a:lnTo>
                  <a:pt x="1" y="168"/>
                </a:lnTo>
                <a:lnTo>
                  <a:pt x="3" y="151"/>
                </a:lnTo>
                <a:lnTo>
                  <a:pt x="7" y="134"/>
                </a:lnTo>
                <a:lnTo>
                  <a:pt x="13" y="118"/>
                </a:lnTo>
                <a:lnTo>
                  <a:pt x="20" y="102"/>
                </a:lnTo>
                <a:lnTo>
                  <a:pt x="28" y="87"/>
                </a:lnTo>
                <a:lnTo>
                  <a:pt x="38" y="73"/>
                </a:lnTo>
                <a:lnTo>
                  <a:pt x="49" y="60"/>
                </a:lnTo>
                <a:lnTo>
                  <a:pt x="61" y="48"/>
                </a:lnTo>
                <a:lnTo>
                  <a:pt x="74" y="37"/>
                </a:lnTo>
                <a:lnTo>
                  <a:pt x="88" y="28"/>
                </a:lnTo>
                <a:lnTo>
                  <a:pt x="103" y="19"/>
                </a:lnTo>
                <a:lnTo>
                  <a:pt x="119" y="12"/>
                </a:lnTo>
                <a:lnTo>
                  <a:pt x="135" y="7"/>
                </a:lnTo>
                <a:lnTo>
                  <a:pt x="152" y="3"/>
                </a:lnTo>
                <a:lnTo>
                  <a:pt x="169" y="0"/>
                </a:lnTo>
                <a:lnTo>
                  <a:pt x="186" y="0"/>
                </a:lnTo>
                <a:lnTo>
                  <a:pt x="203" y="0"/>
                </a:lnTo>
                <a:lnTo>
                  <a:pt x="220" y="3"/>
                </a:lnTo>
                <a:lnTo>
                  <a:pt x="237" y="7"/>
                </a:lnTo>
                <a:lnTo>
                  <a:pt x="253" y="12"/>
                </a:lnTo>
                <a:lnTo>
                  <a:pt x="269" y="19"/>
                </a:lnTo>
                <a:lnTo>
                  <a:pt x="284" y="28"/>
                </a:lnTo>
                <a:lnTo>
                  <a:pt x="298" y="37"/>
                </a:lnTo>
                <a:lnTo>
                  <a:pt x="311" y="48"/>
                </a:lnTo>
                <a:lnTo>
                  <a:pt x="323" y="60"/>
                </a:lnTo>
                <a:lnTo>
                  <a:pt x="334" y="73"/>
                </a:lnTo>
                <a:lnTo>
                  <a:pt x="344" y="87"/>
                </a:lnTo>
                <a:lnTo>
                  <a:pt x="352" y="102"/>
                </a:lnTo>
                <a:lnTo>
                  <a:pt x="359" y="118"/>
                </a:lnTo>
                <a:lnTo>
                  <a:pt x="364" y="134"/>
                </a:lnTo>
                <a:lnTo>
                  <a:pt x="369" y="151"/>
                </a:lnTo>
                <a:lnTo>
                  <a:pt x="371" y="168"/>
                </a:lnTo>
                <a:lnTo>
                  <a:pt x="372" y="185"/>
                </a:lnTo>
                <a:lnTo>
                  <a:pt x="371" y="202"/>
                </a:lnTo>
                <a:lnTo>
                  <a:pt x="369" y="219"/>
                </a:lnTo>
                <a:lnTo>
                  <a:pt x="364" y="236"/>
                </a:lnTo>
                <a:lnTo>
                  <a:pt x="359" y="252"/>
                </a:lnTo>
                <a:lnTo>
                  <a:pt x="352" y="268"/>
                </a:lnTo>
                <a:lnTo>
                  <a:pt x="344" y="282"/>
                </a:lnTo>
                <a:lnTo>
                  <a:pt x="334" y="296"/>
                </a:lnTo>
                <a:lnTo>
                  <a:pt x="323" y="310"/>
                </a:lnTo>
                <a:lnTo>
                  <a:pt x="311" y="322"/>
                </a:lnTo>
                <a:lnTo>
                  <a:pt x="298" y="333"/>
                </a:lnTo>
                <a:lnTo>
                  <a:pt x="284" y="343"/>
                </a:lnTo>
                <a:lnTo>
                  <a:pt x="269" y="351"/>
                </a:lnTo>
                <a:lnTo>
                  <a:pt x="253" y="358"/>
                </a:lnTo>
                <a:lnTo>
                  <a:pt x="237" y="363"/>
                </a:lnTo>
                <a:lnTo>
                  <a:pt x="220" y="367"/>
                </a:lnTo>
                <a:lnTo>
                  <a:pt x="203" y="369"/>
                </a:lnTo>
                <a:lnTo>
                  <a:pt x="186" y="370"/>
                </a:lnTo>
                <a:lnTo>
                  <a:pt x="169" y="369"/>
                </a:lnTo>
                <a:lnTo>
                  <a:pt x="152" y="367"/>
                </a:lnTo>
                <a:lnTo>
                  <a:pt x="135" y="363"/>
                </a:lnTo>
                <a:lnTo>
                  <a:pt x="119" y="358"/>
                </a:lnTo>
                <a:lnTo>
                  <a:pt x="103" y="351"/>
                </a:lnTo>
                <a:lnTo>
                  <a:pt x="88" y="343"/>
                </a:lnTo>
                <a:lnTo>
                  <a:pt x="74" y="333"/>
                </a:lnTo>
                <a:lnTo>
                  <a:pt x="61" y="322"/>
                </a:lnTo>
                <a:lnTo>
                  <a:pt x="49" y="310"/>
                </a:lnTo>
                <a:lnTo>
                  <a:pt x="38" y="296"/>
                </a:lnTo>
                <a:lnTo>
                  <a:pt x="28" y="282"/>
                </a:lnTo>
                <a:lnTo>
                  <a:pt x="20" y="268"/>
                </a:lnTo>
                <a:lnTo>
                  <a:pt x="13" y="252"/>
                </a:lnTo>
                <a:lnTo>
                  <a:pt x="7" y="236"/>
                </a:lnTo>
                <a:lnTo>
                  <a:pt x="3" y="219"/>
                </a:lnTo>
                <a:lnTo>
                  <a:pt x="1" y="202"/>
                </a:lnTo>
                <a:lnTo>
                  <a:pt x="0" y="185"/>
                </a:lnTo>
                <a:close/>
              </a:path>
            </a:pathLst>
          </a:custGeom>
          <a:solidFill>
            <a:srgbClr val="FFFF00"/>
          </a:solidFill>
          <a:ln w="3175">
            <a:solidFill>
              <a:srgbClr val="000000"/>
            </a:solidFill>
            <a:prstDash val="solid"/>
            <a:round/>
            <a:headEnd/>
            <a:tailEnd/>
          </a:ln>
          <a:effectLst/>
        </p:spPr>
        <p:txBody>
          <a:bodyPr anchor="ctr" anchorCtr="0"/>
          <a:lstStyle/>
          <a:p>
            <a:pPr algn="ctr" eaLnBrk="0" hangingPunct="0">
              <a:defRPr/>
            </a:pPr>
            <a:r>
              <a:rPr lang="en-US" sz="600" dirty="0">
                <a:solidFill>
                  <a:srgbClr val="000000"/>
                </a:solidFill>
                <a:latin typeface="Arial" panose="020B0604020202020204" pitchFamily="34" charset="0"/>
              </a:rPr>
              <a:t>Inference Engine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9DBFCD-CC72-A311-89EB-AA453D2F0B4C}"/>
              </a:ext>
            </a:extLst>
          </p:cNvPr>
          <p:cNvGrpSpPr/>
          <p:nvPr/>
        </p:nvGrpSpPr>
        <p:grpSpPr>
          <a:xfrm>
            <a:off x="4250687" y="2660676"/>
            <a:ext cx="466727" cy="511052"/>
            <a:chOff x="-620665" y="3162588"/>
            <a:chExt cx="573088" cy="576263"/>
          </a:xfrm>
          <a:effectLst/>
        </p:grpSpPr>
        <p:sp>
          <p:nvSpPr>
            <p:cNvPr id="11" name="Freeform 140">
              <a:extLst>
                <a:ext uri="{FF2B5EF4-FFF2-40B4-BE49-F238E27FC236}">
                  <a16:creationId xmlns:a16="http://schemas.microsoft.com/office/drawing/2014/main" id="{6E14C9C0-D643-9A86-888A-D45F40AD7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Rectangle 141">
              <a:extLst>
                <a:ext uri="{FF2B5EF4-FFF2-40B4-BE49-F238E27FC236}">
                  <a16:creationId xmlns:a16="http://schemas.microsoft.com/office/drawing/2014/main" id="{0C0F218C-E865-C80C-BA5C-C1C15F819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22331" y="3332283"/>
              <a:ext cx="387757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SBN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62B05E-77E3-8327-5376-69CF26BD72AE}"/>
              </a:ext>
            </a:extLst>
          </p:cNvPr>
          <p:cNvGrpSpPr/>
          <p:nvPr/>
        </p:nvGrpSpPr>
        <p:grpSpPr>
          <a:xfrm>
            <a:off x="4245310" y="3262353"/>
            <a:ext cx="466727" cy="511052"/>
            <a:chOff x="-620665" y="3162588"/>
            <a:chExt cx="573088" cy="576263"/>
          </a:xfrm>
          <a:effectLst/>
        </p:grpSpPr>
        <p:sp>
          <p:nvSpPr>
            <p:cNvPr id="17" name="Freeform 140">
              <a:extLst>
                <a:ext uri="{FF2B5EF4-FFF2-40B4-BE49-F238E27FC236}">
                  <a16:creationId xmlns:a16="http://schemas.microsoft.com/office/drawing/2014/main" id="{417B025F-CD73-6A78-8E64-9E8B671E1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Rectangle 141">
              <a:extLst>
                <a:ext uri="{FF2B5EF4-FFF2-40B4-BE49-F238E27FC236}">
                  <a16:creationId xmlns:a16="http://schemas.microsoft.com/office/drawing/2014/main" id="{8D1099D3-8AA6-B34C-9585-098DFDF05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22331" y="3332283"/>
              <a:ext cx="387757" cy="29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2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SBN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C5</a:t>
              </a: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E229DB5-4A70-4135-C802-1FE347CDBBC5}"/>
              </a:ext>
            </a:extLst>
          </p:cNvPr>
          <p:cNvCxnSpPr/>
          <p:nvPr/>
        </p:nvCxnSpPr>
        <p:spPr bwMode="auto">
          <a:xfrm>
            <a:off x="4485960" y="3105940"/>
            <a:ext cx="0" cy="240574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8B304EF-C39F-B33F-B294-666FB0048D26}"/>
              </a:ext>
            </a:extLst>
          </p:cNvPr>
          <p:cNvGrpSpPr/>
          <p:nvPr/>
        </p:nvGrpSpPr>
        <p:grpSpPr>
          <a:xfrm>
            <a:off x="3118899" y="4556434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22" name="Freeform 140">
              <a:extLst>
                <a:ext uri="{FF2B5EF4-FFF2-40B4-BE49-F238E27FC236}">
                  <a16:creationId xmlns:a16="http://schemas.microsoft.com/office/drawing/2014/main" id="{407A1B4A-3345-B283-D70D-B83AB3EED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Rectangle 141">
              <a:extLst>
                <a:ext uri="{FF2B5EF4-FFF2-40B4-BE49-F238E27FC236}">
                  <a16:creationId xmlns:a16="http://schemas.microsoft.com/office/drawing/2014/main" id="{5CA50C05-7F3B-BB85-E972-E5AC9B18C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43465" y="3322802"/>
              <a:ext cx="213295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ES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C5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6A5B704-08C8-D6D8-311D-A06E16995D0A}"/>
              </a:ext>
            </a:extLst>
          </p:cNvPr>
          <p:cNvGrpSpPr/>
          <p:nvPr/>
        </p:nvGrpSpPr>
        <p:grpSpPr>
          <a:xfrm>
            <a:off x="3895667" y="4564418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25" name="Freeform 140">
              <a:extLst>
                <a:ext uri="{FF2B5EF4-FFF2-40B4-BE49-F238E27FC236}">
                  <a16:creationId xmlns:a16="http://schemas.microsoft.com/office/drawing/2014/main" id="{1B9F1800-AEFE-9E1D-4F61-829A77689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Rectangle 141">
              <a:extLst>
                <a:ext uri="{FF2B5EF4-FFF2-40B4-BE49-F238E27FC236}">
                  <a16:creationId xmlns:a16="http://schemas.microsoft.com/office/drawing/2014/main" id="{1CA5093E-76DD-EAFD-DD44-BD6BBCD5F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8317" y="3336575"/>
              <a:ext cx="319944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EVS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C5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3E7686E-E8AF-7B2B-3575-7EDBE07CD384}"/>
              </a:ext>
            </a:extLst>
          </p:cNvPr>
          <p:cNvGrpSpPr/>
          <p:nvPr/>
        </p:nvGrpSpPr>
        <p:grpSpPr>
          <a:xfrm>
            <a:off x="4634341" y="4555923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28" name="Freeform 140">
              <a:extLst>
                <a:ext uri="{FF2B5EF4-FFF2-40B4-BE49-F238E27FC236}">
                  <a16:creationId xmlns:a16="http://schemas.microsoft.com/office/drawing/2014/main" id="{DF865237-B213-5374-755F-62377B67D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9" name="Rectangle 141">
              <a:extLst>
                <a:ext uri="{FF2B5EF4-FFF2-40B4-BE49-F238E27FC236}">
                  <a16:creationId xmlns:a16="http://schemas.microsoft.com/office/drawing/2014/main" id="{24EA1088-21A4-D866-6131-F1B05F8F7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84820" y="3360055"/>
              <a:ext cx="292829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TBL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C5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932A17B-E92A-2C3F-028C-4433E20E0161}"/>
              </a:ext>
            </a:extLst>
          </p:cNvPr>
          <p:cNvGrpSpPr/>
          <p:nvPr/>
        </p:nvGrpSpPr>
        <p:grpSpPr>
          <a:xfrm>
            <a:off x="5316884" y="4554750"/>
            <a:ext cx="508225" cy="511052"/>
            <a:chOff x="-620665" y="3162588"/>
            <a:chExt cx="573088" cy="576263"/>
          </a:xfrm>
          <a:solidFill>
            <a:schemeClr val="accent3">
              <a:lumMod val="85000"/>
            </a:schemeClr>
          </a:solidFill>
          <a:effectLst/>
        </p:grpSpPr>
        <p:sp>
          <p:nvSpPr>
            <p:cNvPr id="31" name="Freeform 140">
              <a:extLst>
                <a:ext uri="{FF2B5EF4-FFF2-40B4-BE49-F238E27FC236}">
                  <a16:creationId xmlns:a16="http://schemas.microsoft.com/office/drawing/2014/main" id="{740BC53A-4568-491D-81F8-DB305AED4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grp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Rectangle 141">
              <a:extLst>
                <a:ext uri="{FF2B5EF4-FFF2-40B4-BE49-F238E27FC236}">
                  <a16:creationId xmlns:a16="http://schemas.microsoft.com/office/drawing/2014/main" id="{E84C03DB-BFF4-3B58-65E5-9C471A878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27383" y="3338585"/>
              <a:ext cx="379594" cy="2776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TIME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C5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37B0943-D08B-A462-ABB0-75F3E684A722}"/>
              </a:ext>
            </a:extLst>
          </p:cNvPr>
          <p:cNvGrpSpPr/>
          <p:nvPr/>
        </p:nvGrpSpPr>
        <p:grpSpPr>
          <a:xfrm>
            <a:off x="6681545" y="2677167"/>
            <a:ext cx="508225" cy="511052"/>
            <a:chOff x="-620665" y="3162588"/>
            <a:chExt cx="573088" cy="576263"/>
          </a:xfrm>
          <a:effectLst/>
        </p:grpSpPr>
        <p:sp>
          <p:nvSpPr>
            <p:cNvPr id="39" name="Freeform 140">
              <a:extLst>
                <a:ext uri="{FF2B5EF4-FFF2-40B4-BE49-F238E27FC236}">
                  <a16:creationId xmlns:a16="http://schemas.microsoft.com/office/drawing/2014/main" id="{DFC46DE9-CBFB-41FB-E08F-5C3D64956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0665" y="3162588"/>
              <a:ext cx="573088" cy="576263"/>
            </a:xfrm>
            <a:custGeom>
              <a:avLst/>
              <a:gdLst>
                <a:gd name="T0" fmla="*/ 2147483647 w 372"/>
                <a:gd name="T1" fmla="*/ 2147483647 h 370"/>
                <a:gd name="T2" fmla="*/ 2147483647 w 372"/>
                <a:gd name="T3" fmla="*/ 2147483647 h 370"/>
                <a:gd name="T4" fmla="*/ 2147483647 w 372"/>
                <a:gd name="T5" fmla="*/ 2147483647 h 370"/>
                <a:gd name="T6" fmla="*/ 2147483647 w 372"/>
                <a:gd name="T7" fmla="*/ 2147483647 h 370"/>
                <a:gd name="T8" fmla="*/ 2147483647 w 372"/>
                <a:gd name="T9" fmla="*/ 2147483647 h 370"/>
                <a:gd name="T10" fmla="*/ 2147483647 w 372"/>
                <a:gd name="T11" fmla="*/ 2147483647 h 370"/>
                <a:gd name="T12" fmla="*/ 2147483647 w 372"/>
                <a:gd name="T13" fmla="*/ 2147483647 h 370"/>
                <a:gd name="T14" fmla="*/ 2147483647 w 372"/>
                <a:gd name="T15" fmla="*/ 2147483647 h 370"/>
                <a:gd name="T16" fmla="*/ 2147483647 w 372"/>
                <a:gd name="T17" fmla="*/ 0 h 370"/>
                <a:gd name="T18" fmla="*/ 2147483647 w 372"/>
                <a:gd name="T19" fmla="*/ 2147483647 h 370"/>
                <a:gd name="T20" fmla="*/ 2147483647 w 372"/>
                <a:gd name="T21" fmla="*/ 2147483647 h 370"/>
                <a:gd name="T22" fmla="*/ 2147483647 w 372"/>
                <a:gd name="T23" fmla="*/ 2147483647 h 370"/>
                <a:gd name="T24" fmla="*/ 2147483647 w 372"/>
                <a:gd name="T25" fmla="*/ 2147483647 h 370"/>
                <a:gd name="T26" fmla="*/ 2147483647 w 372"/>
                <a:gd name="T27" fmla="*/ 2147483647 h 370"/>
                <a:gd name="T28" fmla="*/ 2147483647 w 372"/>
                <a:gd name="T29" fmla="*/ 2147483647 h 370"/>
                <a:gd name="T30" fmla="*/ 2147483647 w 372"/>
                <a:gd name="T31" fmla="*/ 2147483647 h 370"/>
                <a:gd name="T32" fmla="*/ 2147483647 w 372"/>
                <a:gd name="T33" fmla="*/ 2147483647 h 370"/>
                <a:gd name="T34" fmla="*/ 2147483647 w 372"/>
                <a:gd name="T35" fmla="*/ 2147483647 h 370"/>
                <a:gd name="T36" fmla="*/ 2147483647 w 372"/>
                <a:gd name="T37" fmla="*/ 2147483647 h 370"/>
                <a:gd name="T38" fmla="*/ 2147483647 w 372"/>
                <a:gd name="T39" fmla="*/ 2147483647 h 370"/>
                <a:gd name="T40" fmla="*/ 2147483647 w 372"/>
                <a:gd name="T41" fmla="*/ 2147483647 h 370"/>
                <a:gd name="T42" fmla="*/ 2147483647 w 372"/>
                <a:gd name="T43" fmla="*/ 2147483647 h 370"/>
                <a:gd name="T44" fmla="*/ 2147483647 w 372"/>
                <a:gd name="T45" fmla="*/ 2147483647 h 370"/>
                <a:gd name="T46" fmla="*/ 2147483647 w 372"/>
                <a:gd name="T47" fmla="*/ 2147483647 h 370"/>
                <a:gd name="T48" fmla="*/ 2147483647 w 372"/>
                <a:gd name="T49" fmla="*/ 2147483647 h 370"/>
                <a:gd name="T50" fmla="*/ 2147483647 w 372"/>
                <a:gd name="T51" fmla="*/ 2147483647 h 370"/>
                <a:gd name="T52" fmla="*/ 2147483647 w 372"/>
                <a:gd name="T53" fmla="*/ 2147483647 h 370"/>
                <a:gd name="T54" fmla="*/ 2147483647 w 372"/>
                <a:gd name="T55" fmla="*/ 2147483647 h 370"/>
                <a:gd name="T56" fmla="*/ 2147483647 w 372"/>
                <a:gd name="T57" fmla="*/ 2147483647 h 370"/>
                <a:gd name="T58" fmla="*/ 2147483647 w 372"/>
                <a:gd name="T59" fmla="*/ 2147483647 h 370"/>
                <a:gd name="T60" fmla="*/ 2147483647 w 372"/>
                <a:gd name="T61" fmla="*/ 2147483647 h 370"/>
                <a:gd name="T62" fmla="*/ 2147483647 w 372"/>
                <a:gd name="T63" fmla="*/ 2147483647 h 370"/>
                <a:gd name="T64" fmla="*/ 2147483647 w 372"/>
                <a:gd name="T65" fmla="*/ 2147483647 h 370"/>
                <a:gd name="T66" fmla="*/ 2147483647 w 372"/>
                <a:gd name="T67" fmla="*/ 2147483647 h 3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72"/>
                <a:gd name="T103" fmla="*/ 0 h 370"/>
                <a:gd name="T104" fmla="*/ 372 w 372"/>
                <a:gd name="T105" fmla="*/ 370 h 37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72" h="370">
                  <a:moveTo>
                    <a:pt x="0" y="185"/>
                  </a:moveTo>
                  <a:lnTo>
                    <a:pt x="1" y="168"/>
                  </a:lnTo>
                  <a:lnTo>
                    <a:pt x="3" y="151"/>
                  </a:lnTo>
                  <a:lnTo>
                    <a:pt x="7" y="134"/>
                  </a:lnTo>
                  <a:lnTo>
                    <a:pt x="13" y="118"/>
                  </a:lnTo>
                  <a:lnTo>
                    <a:pt x="20" y="102"/>
                  </a:lnTo>
                  <a:lnTo>
                    <a:pt x="28" y="87"/>
                  </a:lnTo>
                  <a:lnTo>
                    <a:pt x="38" y="73"/>
                  </a:lnTo>
                  <a:lnTo>
                    <a:pt x="49" y="60"/>
                  </a:lnTo>
                  <a:lnTo>
                    <a:pt x="61" y="48"/>
                  </a:lnTo>
                  <a:lnTo>
                    <a:pt x="74" y="37"/>
                  </a:lnTo>
                  <a:lnTo>
                    <a:pt x="88" y="28"/>
                  </a:lnTo>
                  <a:lnTo>
                    <a:pt x="103" y="19"/>
                  </a:lnTo>
                  <a:lnTo>
                    <a:pt x="119" y="12"/>
                  </a:lnTo>
                  <a:lnTo>
                    <a:pt x="135" y="7"/>
                  </a:lnTo>
                  <a:lnTo>
                    <a:pt x="152" y="3"/>
                  </a:lnTo>
                  <a:lnTo>
                    <a:pt x="169" y="0"/>
                  </a:lnTo>
                  <a:lnTo>
                    <a:pt x="186" y="0"/>
                  </a:lnTo>
                  <a:lnTo>
                    <a:pt x="203" y="0"/>
                  </a:lnTo>
                  <a:lnTo>
                    <a:pt x="220" y="3"/>
                  </a:lnTo>
                  <a:lnTo>
                    <a:pt x="237" y="7"/>
                  </a:lnTo>
                  <a:lnTo>
                    <a:pt x="253" y="12"/>
                  </a:lnTo>
                  <a:lnTo>
                    <a:pt x="269" y="19"/>
                  </a:lnTo>
                  <a:lnTo>
                    <a:pt x="284" y="28"/>
                  </a:lnTo>
                  <a:lnTo>
                    <a:pt x="298" y="37"/>
                  </a:lnTo>
                  <a:lnTo>
                    <a:pt x="311" y="48"/>
                  </a:lnTo>
                  <a:lnTo>
                    <a:pt x="323" y="60"/>
                  </a:lnTo>
                  <a:lnTo>
                    <a:pt x="334" y="73"/>
                  </a:lnTo>
                  <a:lnTo>
                    <a:pt x="344" y="87"/>
                  </a:lnTo>
                  <a:lnTo>
                    <a:pt x="352" y="102"/>
                  </a:lnTo>
                  <a:lnTo>
                    <a:pt x="359" y="118"/>
                  </a:lnTo>
                  <a:lnTo>
                    <a:pt x="364" y="134"/>
                  </a:lnTo>
                  <a:lnTo>
                    <a:pt x="369" y="151"/>
                  </a:lnTo>
                  <a:lnTo>
                    <a:pt x="371" y="168"/>
                  </a:lnTo>
                  <a:lnTo>
                    <a:pt x="372" y="185"/>
                  </a:lnTo>
                  <a:lnTo>
                    <a:pt x="371" y="202"/>
                  </a:lnTo>
                  <a:lnTo>
                    <a:pt x="369" y="219"/>
                  </a:lnTo>
                  <a:lnTo>
                    <a:pt x="364" y="236"/>
                  </a:lnTo>
                  <a:lnTo>
                    <a:pt x="359" y="252"/>
                  </a:lnTo>
                  <a:lnTo>
                    <a:pt x="352" y="268"/>
                  </a:lnTo>
                  <a:lnTo>
                    <a:pt x="344" y="282"/>
                  </a:lnTo>
                  <a:lnTo>
                    <a:pt x="334" y="296"/>
                  </a:lnTo>
                  <a:lnTo>
                    <a:pt x="323" y="310"/>
                  </a:lnTo>
                  <a:lnTo>
                    <a:pt x="311" y="322"/>
                  </a:lnTo>
                  <a:lnTo>
                    <a:pt x="298" y="333"/>
                  </a:lnTo>
                  <a:lnTo>
                    <a:pt x="284" y="343"/>
                  </a:lnTo>
                  <a:lnTo>
                    <a:pt x="269" y="351"/>
                  </a:lnTo>
                  <a:lnTo>
                    <a:pt x="253" y="358"/>
                  </a:lnTo>
                  <a:lnTo>
                    <a:pt x="237" y="363"/>
                  </a:lnTo>
                  <a:lnTo>
                    <a:pt x="220" y="367"/>
                  </a:lnTo>
                  <a:lnTo>
                    <a:pt x="203" y="369"/>
                  </a:lnTo>
                  <a:lnTo>
                    <a:pt x="186" y="370"/>
                  </a:lnTo>
                  <a:lnTo>
                    <a:pt x="169" y="369"/>
                  </a:lnTo>
                  <a:lnTo>
                    <a:pt x="152" y="367"/>
                  </a:lnTo>
                  <a:lnTo>
                    <a:pt x="135" y="363"/>
                  </a:lnTo>
                  <a:lnTo>
                    <a:pt x="119" y="358"/>
                  </a:lnTo>
                  <a:lnTo>
                    <a:pt x="103" y="351"/>
                  </a:lnTo>
                  <a:lnTo>
                    <a:pt x="88" y="343"/>
                  </a:lnTo>
                  <a:lnTo>
                    <a:pt x="74" y="333"/>
                  </a:lnTo>
                  <a:lnTo>
                    <a:pt x="61" y="322"/>
                  </a:lnTo>
                  <a:lnTo>
                    <a:pt x="49" y="310"/>
                  </a:lnTo>
                  <a:lnTo>
                    <a:pt x="38" y="296"/>
                  </a:lnTo>
                  <a:lnTo>
                    <a:pt x="28" y="282"/>
                  </a:lnTo>
                  <a:lnTo>
                    <a:pt x="20" y="268"/>
                  </a:lnTo>
                  <a:lnTo>
                    <a:pt x="13" y="252"/>
                  </a:lnTo>
                  <a:lnTo>
                    <a:pt x="7" y="236"/>
                  </a:lnTo>
                  <a:lnTo>
                    <a:pt x="3" y="219"/>
                  </a:lnTo>
                  <a:lnTo>
                    <a:pt x="1" y="202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FFCCFF"/>
            </a:solidFill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algn="l" eaLnBrk="0" hangingPunct="0">
                <a:defRPr/>
              </a:pPr>
              <a:endParaRPr lang="en-US" sz="10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Rectangle 141">
              <a:extLst>
                <a:ext uri="{FF2B5EF4-FFF2-40B4-BE49-F238E27FC236}">
                  <a16:creationId xmlns:a16="http://schemas.microsoft.com/office/drawing/2014/main" id="{40A035BD-3933-4716-3346-9183E8571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2661" y="3333192"/>
              <a:ext cx="479010" cy="2776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defRPr/>
              </a:pPr>
              <a:r>
                <a:rPr lang="en-US" sz="1100" dirty="0">
                  <a:solidFill>
                    <a:srgbClr val="000000"/>
                  </a:solidFill>
                  <a:ea typeface="Arial Unicode MS" pitchFamily="34" charset="-128"/>
                  <a:cs typeface="Arial" charset="0"/>
                </a:rPr>
                <a:t>SPWR</a:t>
              </a:r>
            </a:p>
            <a:p>
              <a:pPr algn="ctr" eaLnBrk="0" hangingPunct="0">
                <a:defRPr/>
              </a:pPr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Arial Unicode MS" pitchFamily="34" charset="-128"/>
                  <a:cs typeface="Arial" charset="0"/>
                </a:rPr>
                <a:t>C1</a:t>
              </a:r>
              <a:endParaRPr lang="en-US" sz="66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2382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91CF-054B-C88E-A3F4-3166EC3C4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438FA-BDD4-CB6B-2955-428629CCB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HPSC provides a generational hardware upgrade that will enable science and technology not historically possible in space systems</a:t>
            </a:r>
          </a:p>
          <a:p>
            <a:endParaRPr lang="en-US" dirty="0"/>
          </a:p>
          <a:p>
            <a:r>
              <a:rPr lang="en-US" dirty="0"/>
              <a:t>cFS was designed from the start with evolution and adaptability in mind to provide a software platform for cutting edge capability</a:t>
            </a:r>
          </a:p>
          <a:p>
            <a:endParaRPr lang="en-US" dirty="0"/>
          </a:p>
          <a:p>
            <a:r>
              <a:rPr lang="en-US" dirty="0"/>
              <a:t>The cFS team is interested in partnering with HPSC and implementing enabled capabilities rather than waiting for a flight project to adopt it, funding permitting</a:t>
            </a:r>
          </a:p>
          <a:p>
            <a:pPr lvl="1"/>
            <a:r>
              <a:rPr lang="en-US" sz="1200" dirty="0"/>
              <a:t>Goal to achieve a hardware + software package of TRL 6 or higher for major project adoption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199EE-4858-0880-CF6F-7D6C94BC2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34CF6-BFA5-4A6A-8794-723FFEA701A3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FDE58-69E0-6551-4E71-5107F97CD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b="0" dirty="0">
                <a:solidFill>
                  <a:schemeClr val="tx1"/>
                </a:solidFill>
              </a:rPr>
              <a:t>NASA Goddard Space Flight Center</a:t>
            </a:r>
            <a:r>
              <a:rPr lang="en-US" b="0" dirty="0"/>
              <a:t> </a:t>
            </a:r>
            <a:r>
              <a:rPr lang="en-US" i="1" dirty="0"/>
              <a:t>Software Engineering Division</a:t>
            </a:r>
            <a:r>
              <a:rPr lang="en-US" b="0" dirty="0"/>
              <a:t> 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C81A2B-6091-E2E7-1FD6-C930DC251142}"/>
              </a:ext>
            </a:extLst>
          </p:cNvPr>
          <p:cNvSpPr/>
          <p:nvPr/>
        </p:nvSpPr>
        <p:spPr bwMode="auto">
          <a:xfrm>
            <a:off x="2318988" y="4298623"/>
            <a:ext cx="4355183" cy="279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Improved cFS support for HPSC reduces barriers for adoption</a:t>
            </a:r>
          </a:p>
        </p:txBody>
      </p:sp>
    </p:spTree>
    <p:extLst>
      <p:ext uri="{BB962C8B-B14F-4D97-AF65-F5344CB8AC3E}">
        <p14:creationId xmlns:p14="http://schemas.microsoft.com/office/powerpoint/2010/main" val="4114189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C72D3-FCD2-791C-1DBB-708C46C30C5D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335044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155BF36AB22A40A7BC3E220D72E872" ma:contentTypeVersion="9" ma:contentTypeDescription="Create a new document." ma:contentTypeScope="" ma:versionID="3059a94d533a61e116e3a92e7cadfc74">
  <xsd:schema xmlns:xsd="http://www.w3.org/2001/XMLSchema" xmlns:xs="http://www.w3.org/2001/XMLSchema" xmlns:p="http://schemas.microsoft.com/office/2006/metadata/properties" xmlns:ns2="66d32cd1-ccfe-438d-ab26-7ab5cd479a05" xmlns:ns3="838d3187-d592-4e92-869b-3b27a89da457" targetNamespace="http://schemas.microsoft.com/office/2006/metadata/properties" ma:root="true" ma:fieldsID="5fc3d6375c9090275cb0204b52bd3a80" ns2:_="" ns3:_="">
    <xsd:import namespace="66d32cd1-ccfe-438d-ab26-7ab5cd479a05"/>
    <xsd:import namespace="838d3187-d592-4e92-869b-3b27a89da4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32cd1-ccfe-438d-ab26-7ab5cd479a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8d3187-d592-4e92-869b-3b27a89da45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38d3187-d592-4e92-869b-3b27a89da457">
      <UserInfo>
        <DisplayName>Young, Romae P. (GSFC-5820)</DisplayName>
        <AccountId>19</AccountId>
        <AccountType/>
      </UserInfo>
      <UserInfo>
        <DisplayName>Hughes, Steven P. (GSFC-5820)</DisplayName>
        <AccountId>20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5EF0AD0-6031-4F25-91C0-E24E5385A4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EE86FB-534E-44F4-9079-1072E7EA43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d32cd1-ccfe-438d-ab26-7ab5cd479a05"/>
    <ds:schemaRef ds:uri="838d3187-d592-4e92-869b-3b27a89da4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5917F1-2B6E-41C1-BC18-9251B2E6562D}">
  <ds:schemaRefs>
    <ds:schemaRef ds:uri="http://schemas.microsoft.com/office/2006/metadata/properties"/>
    <ds:schemaRef ds:uri="http://purl.org/dc/terms/"/>
    <ds:schemaRef ds:uri="66d32cd1-ccfe-438d-ab26-7ab5cd479a05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838d3187-d592-4e92-869b-3b27a89da457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19766</TotalTime>
  <Words>1942</Words>
  <Application>Microsoft Office PowerPoint</Application>
  <PresentationFormat>On-screen Show (16:9)</PresentationFormat>
  <Paragraphs>490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Blank Presentation</vt:lpstr>
      <vt:lpstr>Evolution of cFS (core Flight System) Enabled by HPSC  Goddard Space Flight Center Flight Software Systems Branch Code 582</vt:lpstr>
      <vt:lpstr>Outline</vt:lpstr>
      <vt:lpstr>What is cFS?</vt:lpstr>
      <vt:lpstr>cFS Usage and Impact At NASA</vt:lpstr>
      <vt:lpstr>The Current Paradigm</vt:lpstr>
      <vt:lpstr>But as we explore…</vt:lpstr>
      <vt:lpstr>Objectives</vt:lpstr>
      <vt:lpstr>cFS App Store</vt:lpstr>
      <vt:lpstr>Track 1: Direct HPSC Support</vt:lpstr>
      <vt:lpstr>Track 2: Improved Multithreading</vt:lpstr>
      <vt:lpstr>Track 3: Multi-System Support</vt:lpstr>
      <vt:lpstr>Track 4: Deterministic Autonomy</vt:lpstr>
      <vt:lpstr>Track 5: AI Inferencing</vt:lpstr>
      <vt:lpstr>Track 6: Zero-Trust Architecture</vt:lpstr>
      <vt:lpstr>Track 7: Security and Cryptography</vt:lpstr>
      <vt:lpstr>Example: Simple Spacecraft C&amp;DH</vt:lpstr>
      <vt:lpstr>Example: Instrument Data Processing</vt:lpstr>
      <vt:lpstr>Example: Entire Complex Mission Solution</vt:lpstr>
      <vt:lpstr>Conclusion</vt:lpstr>
      <vt:lpstr>Questions?</vt:lpstr>
    </vt:vector>
  </TitlesOfParts>
  <Company>LMIT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NASA ODIN</dc:creator>
  <cp:lastModifiedBy>Richard Landau</cp:lastModifiedBy>
  <cp:revision>47</cp:revision>
  <cp:lastPrinted>2023-01-18T20:09:03Z</cp:lastPrinted>
  <dcterms:created xsi:type="dcterms:W3CDTF">2006-04-29T14:53:07Z</dcterms:created>
  <dcterms:modified xsi:type="dcterms:W3CDTF">2024-01-12T20:24:52Z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0x010100D9155BF36AB22A40A7BC3E220D72E872</vt:lpwstr>
  </property>
  <property fmtid="{D5CDD505-2E9C-101B-9397-08002B2CF9AE}" pid="3" name="MediaServiceImageTags">
    <vt:lpwstr/>
  </property>
</Properties>
</file>