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45" r:id="rId4"/>
    <p:sldMasterId id="2147483774" r:id="rId5"/>
  </p:sldMasterIdLst>
  <p:notesMasterIdLst>
    <p:notesMasterId r:id="rId36"/>
  </p:notesMasterIdLst>
  <p:handoutMasterIdLst>
    <p:handoutMasterId r:id="rId37"/>
  </p:handoutMasterIdLst>
  <p:sldIdLst>
    <p:sldId id="9082" r:id="rId6"/>
    <p:sldId id="29070" r:id="rId7"/>
    <p:sldId id="29068" r:id="rId8"/>
    <p:sldId id="29044" r:id="rId9"/>
    <p:sldId id="29079" r:id="rId10"/>
    <p:sldId id="29043" r:id="rId11"/>
    <p:sldId id="29046" r:id="rId12"/>
    <p:sldId id="29071" r:id="rId13"/>
    <p:sldId id="29047" r:id="rId14"/>
    <p:sldId id="29072" r:id="rId15"/>
    <p:sldId id="29073" r:id="rId16"/>
    <p:sldId id="29048" r:id="rId17"/>
    <p:sldId id="29051" r:id="rId18"/>
    <p:sldId id="29053" r:id="rId19"/>
    <p:sldId id="29054" r:id="rId20"/>
    <p:sldId id="29055" r:id="rId21"/>
    <p:sldId id="29057" r:id="rId22"/>
    <p:sldId id="29058" r:id="rId23"/>
    <p:sldId id="29056" r:id="rId24"/>
    <p:sldId id="29074" r:id="rId25"/>
    <p:sldId id="29076" r:id="rId26"/>
    <p:sldId id="29077" r:id="rId27"/>
    <p:sldId id="29078" r:id="rId28"/>
    <p:sldId id="29075" r:id="rId29"/>
    <p:sldId id="29059" r:id="rId30"/>
    <p:sldId id="29060" r:id="rId31"/>
    <p:sldId id="29061" r:id="rId32"/>
    <p:sldId id="29064" r:id="rId33"/>
    <p:sldId id="29065" r:id="rId34"/>
    <p:sldId id="29067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C300"/>
    <a:srgbClr val="7BB600"/>
    <a:srgbClr val="AF003F"/>
    <a:srgbClr val="F2F2F2"/>
    <a:srgbClr val="EAE6DD"/>
    <a:srgbClr val="C2C1BB"/>
    <a:srgbClr val="E7E6E6"/>
    <a:srgbClr val="FFB539"/>
    <a:srgbClr val="154DEB"/>
    <a:srgbClr val="FFB6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11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2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3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4.bin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../embeddings/oleObject5.bin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wmullin\Documents\2%20Projects\2.1%20Dragonfly\2.1.1%20Environmental%20Testing%20Unit%20(ETU)\Procedures\WOA-DRAMS-ELEC-0544\LEU_Energy_Detection_MASTER_DATA_20230828_With%20Polys%20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6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THANOS Laser Pulse Energy &amp; Energy Monitor Output vs High Voltage Setting (GSE Rack Driven)   </a:t>
            </a:r>
          </a:p>
        </c:rich>
      </c:tx>
      <c:layout>
        <c:manualLayout>
          <c:xMode val="edge"/>
          <c:yMode val="edge"/>
          <c:x val="0.1062071612682713"/>
          <c:y val="2.04342273307790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8169666727836891E-2"/>
          <c:y val="0.13887765123451473"/>
          <c:w val="0.8093316898165438"/>
          <c:h val="0.65347291358695103"/>
        </c:manualLayout>
      </c:layout>
      <c:scatterChart>
        <c:scatterStyle val="lineMarker"/>
        <c:varyColors val="0"/>
        <c:ser>
          <c:idx val="0"/>
          <c:order val="0"/>
          <c:tx>
            <c:v>Average Pulse Energy (COTS Meter)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5"/>
            <c:dispRSqr val="0"/>
            <c:dispEq val="1"/>
            <c:trendlineLbl>
              <c:layout>
                <c:manualLayout>
                  <c:x val="-0.23377165354330709"/>
                  <c:y val="-7.0816988785492724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baseline="0" dirty="0">
                        <a:solidFill>
                          <a:schemeClr val="accent1"/>
                        </a:solidFill>
                      </a:rPr>
                      <a:t>y = -2E-14x</a:t>
                    </a:r>
                    <a:r>
                      <a:rPr lang="en-US" baseline="30000" dirty="0">
                        <a:solidFill>
                          <a:schemeClr val="accent1"/>
                        </a:solidFill>
                      </a:rPr>
                      <a:t>5</a:t>
                    </a:r>
                    <a:r>
                      <a:rPr lang="en-US" baseline="0" dirty="0">
                        <a:solidFill>
                          <a:schemeClr val="accent1"/>
                        </a:solidFill>
                      </a:rPr>
                      <a:t> + 1E-10x</a:t>
                    </a:r>
                    <a:r>
                      <a:rPr lang="en-US" baseline="30000" dirty="0">
                        <a:solidFill>
                          <a:schemeClr val="accent1"/>
                        </a:solidFill>
                      </a:rPr>
                      <a:t>4</a:t>
                    </a:r>
                    <a:r>
                      <a:rPr lang="en-US" baseline="0" dirty="0">
                        <a:solidFill>
                          <a:schemeClr val="accent1"/>
                        </a:solidFill>
                      </a:rPr>
                      <a:t> - 2E-07x</a:t>
                    </a:r>
                    <a:r>
                      <a:rPr lang="en-US" baseline="30000" dirty="0">
                        <a:solidFill>
                          <a:schemeClr val="accent1"/>
                        </a:solidFill>
                      </a:rPr>
                      <a:t>3</a:t>
                    </a:r>
                    <a:r>
                      <a:rPr lang="en-US" baseline="0" dirty="0">
                        <a:solidFill>
                          <a:schemeClr val="accent1"/>
                        </a:solidFill>
                      </a:rPr>
                      <a:t> + 3E-05x</a:t>
                    </a:r>
                    <a:r>
                      <a:rPr lang="en-US" baseline="30000" dirty="0">
                        <a:solidFill>
                          <a:schemeClr val="accent1"/>
                        </a:solidFill>
                      </a:rPr>
                      <a:t>2</a:t>
                    </a:r>
                    <a:r>
                      <a:rPr lang="en-US" baseline="0" dirty="0">
                        <a:solidFill>
                          <a:schemeClr val="accent1"/>
                        </a:solidFill>
                      </a:rPr>
                      <a:t> - 0.0104x + 181.89</a:t>
                    </a:r>
                    <a:endParaRPr lang="en-US" dirty="0">
                      <a:solidFill>
                        <a:schemeClr val="accent1"/>
                      </a:solidFill>
                    </a:endParaRP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accent2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Sheet2!$AF$2:$AF$15</c:f>
              <c:numCache>
                <c:formatCode>General</c:formatCode>
                <c:ptCount val="14"/>
                <c:pt idx="0">
                  <c:v>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  <c:pt idx="4">
                  <c:v>1200</c:v>
                </c:pt>
                <c:pt idx="5">
                  <c:v>1220</c:v>
                </c:pt>
                <c:pt idx="6">
                  <c:v>1240</c:v>
                </c:pt>
                <c:pt idx="7">
                  <c:v>1260</c:v>
                </c:pt>
                <c:pt idx="8">
                  <c:v>1280</c:v>
                </c:pt>
                <c:pt idx="9">
                  <c:v>1300</c:v>
                </c:pt>
                <c:pt idx="10">
                  <c:v>1500</c:v>
                </c:pt>
                <c:pt idx="11">
                  <c:v>1800</c:v>
                </c:pt>
                <c:pt idx="12">
                  <c:v>1900</c:v>
                </c:pt>
                <c:pt idx="13">
                  <c:v>2000</c:v>
                </c:pt>
              </c:numCache>
            </c:numRef>
          </c:xVal>
          <c:yVal>
            <c:numRef>
              <c:f>Sheet2!$AG$2:$AG$15</c:f>
              <c:numCache>
                <c:formatCode>General</c:formatCode>
                <c:ptCount val="14"/>
                <c:pt idx="0">
                  <c:v>180.52357499999999</c:v>
                </c:pt>
                <c:pt idx="1">
                  <c:v>183.25110000000001</c:v>
                </c:pt>
                <c:pt idx="2">
                  <c:v>164.81954999999999</c:v>
                </c:pt>
                <c:pt idx="3">
                  <c:v>111.59739999999999</c:v>
                </c:pt>
                <c:pt idx="4">
                  <c:v>73.878399999999985</c:v>
                </c:pt>
                <c:pt idx="5">
                  <c:v>72.555374999999998</c:v>
                </c:pt>
                <c:pt idx="6">
                  <c:v>69.834024999999983</c:v>
                </c:pt>
                <c:pt idx="7">
                  <c:v>67.040649999999999</c:v>
                </c:pt>
                <c:pt idx="8">
                  <c:v>63.657674999999998</c:v>
                </c:pt>
                <c:pt idx="9">
                  <c:v>59.187124999999995</c:v>
                </c:pt>
                <c:pt idx="10">
                  <c:v>31.412850000000009</c:v>
                </c:pt>
                <c:pt idx="11">
                  <c:v>5.0458421052631577</c:v>
                </c:pt>
                <c:pt idx="12">
                  <c:v>0</c:v>
                </c:pt>
                <c:pt idx="1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A39-40C7-8F1D-D94F55AEE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2339407"/>
        <c:axId val="1362332751"/>
      </c:scatterChart>
      <c:scatterChart>
        <c:scatterStyle val="lineMarker"/>
        <c:varyColors val="0"/>
        <c:ser>
          <c:idx val="1"/>
          <c:order val="1"/>
          <c:tx>
            <c:v>Energy Monitor Output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5"/>
            <c:dispRSqr val="0"/>
            <c:dispEq val="1"/>
            <c:trendlineLbl>
              <c:layout>
                <c:manualLayout>
                  <c:x val="2.5890583133540849E-3"/>
                  <c:y val="-0.42974504204684399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baseline="0" dirty="0">
                        <a:solidFill>
                          <a:schemeClr val="accent2"/>
                        </a:solidFill>
                      </a:rPr>
                      <a:t>y = -4E-17x</a:t>
                    </a:r>
                    <a:r>
                      <a:rPr lang="en-US" baseline="30000" dirty="0">
                        <a:solidFill>
                          <a:schemeClr val="accent2"/>
                        </a:solidFill>
                      </a:rPr>
                      <a:t>5</a:t>
                    </a:r>
                    <a:r>
                      <a:rPr lang="en-US" baseline="0" dirty="0">
                        <a:solidFill>
                          <a:schemeClr val="accent2"/>
                        </a:solidFill>
                      </a:rPr>
                      <a:t> + 3E-13x</a:t>
                    </a:r>
                    <a:r>
                      <a:rPr lang="en-US" baseline="30000" dirty="0">
                        <a:solidFill>
                          <a:schemeClr val="accent2"/>
                        </a:solidFill>
                      </a:rPr>
                      <a:t>4</a:t>
                    </a:r>
                    <a:r>
                      <a:rPr lang="en-US" baseline="0" dirty="0">
                        <a:solidFill>
                          <a:schemeClr val="accent2"/>
                        </a:solidFill>
                      </a:rPr>
                      <a:t> - 6E-10x</a:t>
                    </a:r>
                    <a:r>
                      <a:rPr lang="en-US" baseline="30000" dirty="0">
                        <a:solidFill>
                          <a:schemeClr val="accent2"/>
                        </a:solidFill>
                      </a:rPr>
                      <a:t>3</a:t>
                    </a:r>
                    <a:r>
                      <a:rPr lang="en-US" baseline="0" dirty="0">
                        <a:solidFill>
                          <a:schemeClr val="accent2"/>
                        </a:solidFill>
                      </a:rPr>
                      <a:t> - 5E-07x</a:t>
                    </a:r>
                    <a:r>
                      <a:rPr lang="en-US" baseline="30000" dirty="0">
                        <a:solidFill>
                          <a:schemeClr val="accent2"/>
                        </a:solidFill>
                      </a:rPr>
                      <a:t>2</a:t>
                    </a:r>
                    <a:r>
                      <a:rPr lang="en-US" baseline="0" dirty="0">
                        <a:solidFill>
                          <a:schemeClr val="accent2"/>
                        </a:solidFill>
                      </a:rPr>
                      <a:t> - 8E-06x + 3.0442</a:t>
                    </a:r>
                    <a:endParaRPr lang="en-US" dirty="0">
                      <a:solidFill>
                        <a:schemeClr val="accent2"/>
                      </a:solidFill>
                    </a:endParaRP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accent5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Sheet2!$AF$2:$AF$15</c:f>
              <c:numCache>
                <c:formatCode>General</c:formatCode>
                <c:ptCount val="14"/>
                <c:pt idx="0">
                  <c:v>0</c:v>
                </c:pt>
                <c:pt idx="1">
                  <c:v>100</c:v>
                </c:pt>
                <c:pt idx="2">
                  <c:v>500</c:v>
                </c:pt>
                <c:pt idx="3">
                  <c:v>1000</c:v>
                </c:pt>
                <c:pt idx="4">
                  <c:v>1200</c:v>
                </c:pt>
                <c:pt idx="5">
                  <c:v>1220</c:v>
                </c:pt>
                <c:pt idx="6">
                  <c:v>1240</c:v>
                </c:pt>
                <c:pt idx="7">
                  <c:v>1260</c:v>
                </c:pt>
                <c:pt idx="8">
                  <c:v>1280</c:v>
                </c:pt>
                <c:pt idx="9">
                  <c:v>1300</c:v>
                </c:pt>
                <c:pt idx="10">
                  <c:v>1500</c:v>
                </c:pt>
                <c:pt idx="11">
                  <c:v>1800</c:v>
                </c:pt>
                <c:pt idx="12">
                  <c:v>1900</c:v>
                </c:pt>
                <c:pt idx="13">
                  <c:v>2000</c:v>
                </c:pt>
              </c:numCache>
            </c:numRef>
          </c:xVal>
          <c:yVal>
            <c:numRef>
              <c:f>Sheet2!$AH$2:$AH$15</c:f>
              <c:numCache>
                <c:formatCode>General</c:formatCode>
                <c:ptCount val="14"/>
                <c:pt idx="0">
                  <c:v>3.0397500000000006</c:v>
                </c:pt>
                <c:pt idx="1">
                  <c:v>3.0456249999999989</c:v>
                </c:pt>
                <c:pt idx="2">
                  <c:v>2.8637499999999991</c:v>
                </c:pt>
                <c:pt idx="3">
                  <c:v>2.3047999999999997</c:v>
                </c:pt>
                <c:pt idx="4">
                  <c:v>1.9654750000000001</c:v>
                </c:pt>
                <c:pt idx="5">
                  <c:v>1.9165000000000003</c:v>
                </c:pt>
                <c:pt idx="6">
                  <c:v>1.9198999999999997</c:v>
                </c:pt>
                <c:pt idx="7">
                  <c:v>1.8571750000000002</c:v>
                </c:pt>
                <c:pt idx="8">
                  <c:v>1.804975</c:v>
                </c:pt>
                <c:pt idx="9">
                  <c:v>1.7959250000000004</c:v>
                </c:pt>
                <c:pt idx="10">
                  <c:v>1.4380499999999998</c:v>
                </c:pt>
                <c:pt idx="11">
                  <c:v>0.91639999999999999</c:v>
                </c:pt>
                <c:pt idx="12">
                  <c:v>0.74829999999999985</c:v>
                </c:pt>
                <c:pt idx="13">
                  <c:v>0.60899999999999999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A39-40C7-8F1D-D94F55AEE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4388384"/>
        <c:axId val="1914387968"/>
      </c:scatterChart>
      <c:valAx>
        <c:axId val="1362339407"/>
        <c:scaling>
          <c:orientation val="minMax"/>
          <c:max val="2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RTP High Voltage Setting (V)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62332751"/>
        <c:crosses val="autoZero"/>
        <c:crossBetween val="midCat"/>
      </c:valAx>
      <c:valAx>
        <c:axId val="136233275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Average Pulse Energy Output (uJ)</a:t>
                </a:r>
              </a:p>
            </c:rich>
          </c:tx>
          <c:layout>
            <c:manualLayout>
              <c:xMode val="edge"/>
              <c:yMode val="edge"/>
              <c:x val="1.7274485935219255E-2"/>
              <c:y val="0.235935177441497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62339407"/>
        <c:crosses val="autoZero"/>
        <c:crossBetween val="midCat"/>
      </c:valAx>
      <c:valAx>
        <c:axId val="1914387968"/>
        <c:scaling>
          <c:orientation val="minMax"/>
          <c:max val="3.2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Energy Monitor Output (V)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914388384"/>
        <c:crosses val="max"/>
        <c:crossBetween val="midCat"/>
      </c:valAx>
      <c:valAx>
        <c:axId val="19143883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143879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4256339155386046E-2"/>
          <c:y val="0.90561981476453379"/>
          <c:w val="0.85161383027292636"/>
          <c:h val="7.60292032461459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200"/>
              <a:t>THANOS Laser Fluence On Sample &amp; Energy Monitor Output vs High Voltage Setting (GSE Rack Driven) </a:t>
            </a:r>
          </a:p>
        </c:rich>
      </c:tx>
      <c:layout>
        <c:manualLayout>
          <c:xMode val="edge"/>
          <c:yMode val="edge"/>
          <c:x val="9.8222764627573039E-2"/>
          <c:y val="1.48423005565862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930904715213294"/>
          <c:y val="9.1625127899278291E-2"/>
          <c:w val="0.77989127137926961"/>
          <c:h val="0.72730973563369516"/>
        </c:manualLayout>
      </c:layout>
      <c:scatterChart>
        <c:scatterStyle val="lineMarker"/>
        <c:varyColors val="0"/>
        <c:ser>
          <c:idx val="1"/>
          <c:order val="0"/>
          <c:tx>
            <c:v>Fluence On Sample (24C)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0">
                <a:solidFill>
                  <a:srgbClr val="7030A0"/>
                </a:solidFill>
              </a:ln>
              <a:effectLst/>
            </c:spPr>
          </c:marker>
          <c:errBars>
            <c:errDir val="x"/>
            <c:errBarType val="both"/>
            <c:errValType val="percentage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percentage"/>
            <c:noEndCap val="0"/>
            <c:val val="2.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RAW_DATA_Full_Range_Test2023101!$A$2:$A$102</c:f>
              <c:numCache>
                <c:formatCode>General</c:formatCode>
                <c:ptCount val="101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260</c:v>
                </c:pt>
                <c:pt idx="14">
                  <c:v>280</c:v>
                </c:pt>
                <c:pt idx="15">
                  <c:v>300</c:v>
                </c:pt>
                <c:pt idx="16">
                  <c:v>320</c:v>
                </c:pt>
                <c:pt idx="17">
                  <c:v>340</c:v>
                </c:pt>
                <c:pt idx="18">
                  <c:v>360</c:v>
                </c:pt>
                <c:pt idx="19">
                  <c:v>380</c:v>
                </c:pt>
                <c:pt idx="20">
                  <c:v>400</c:v>
                </c:pt>
                <c:pt idx="21">
                  <c:v>420</c:v>
                </c:pt>
                <c:pt idx="22">
                  <c:v>440</c:v>
                </c:pt>
                <c:pt idx="23">
                  <c:v>460</c:v>
                </c:pt>
                <c:pt idx="24">
                  <c:v>480</c:v>
                </c:pt>
                <c:pt idx="25">
                  <c:v>500</c:v>
                </c:pt>
                <c:pt idx="26">
                  <c:v>520</c:v>
                </c:pt>
                <c:pt idx="27">
                  <c:v>540</c:v>
                </c:pt>
                <c:pt idx="28">
                  <c:v>560</c:v>
                </c:pt>
                <c:pt idx="29">
                  <c:v>580</c:v>
                </c:pt>
                <c:pt idx="30">
                  <c:v>600</c:v>
                </c:pt>
                <c:pt idx="31">
                  <c:v>620</c:v>
                </c:pt>
                <c:pt idx="32">
                  <c:v>640</c:v>
                </c:pt>
                <c:pt idx="33">
                  <c:v>660</c:v>
                </c:pt>
                <c:pt idx="34">
                  <c:v>680</c:v>
                </c:pt>
                <c:pt idx="35">
                  <c:v>700</c:v>
                </c:pt>
                <c:pt idx="36">
                  <c:v>720</c:v>
                </c:pt>
                <c:pt idx="37">
                  <c:v>740</c:v>
                </c:pt>
                <c:pt idx="38">
                  <c:v>760</c:v>
                </c:pt>
                <c:pt idx="39">
                  <c:v>780</c:v>
                </c:pt>
                <c:pt idx="40">
                  <c:v>800</c:v>
                </c:pt>
                <c:pt idx="41">
                  <c:v>820</c:v>
                </c:pt>
                <c:pt idx="42">
                  <c:v>840</c:v>
                </c:pt>
                <c:pt idx="43">
                  <c:v>860</c:v>
                </c:pt>
                <c:pt idx="44">
                  <c:v>880</c:v>
                </c:pt>
                <c:pt idx="45">
                  <c:v>900</c:v>
                </c:pt>
                <c:pt idx="46">
                  <c:v>920</c:v>
                </c:pt>
                <c:pt idx="47">
                  <c:v>940</c:v>
                </c:pt>
                <c:pt idx="48">
                  <c:v>960</c:v>
                </c:pt>
                <c:pt idx="49">
                  <c:v>980</c:v>
                </c:pt>
                <c:pt idx="50">
                  <c:v>1000</c:v>
                </c:pt>
                <c:pt idx="51">
                  <c:v>1020</c:v>
                </c:pt>
                <c:pt idx="52">
                  <c:v>1040</c:v>
                </c:pt>
                <c:pt idx="53">
                  <c:v>1060</c:v>
                </c:pt>
                <c:pt idx="54">
                  <c:v>1080</c:v>
                </c:pt>
                <c:pt idx="55">
                  <c:v>1100</c:v>
                </c:pt>
                <c:pt idx="56">
                  <c:v>1120</c:v>
                </c:pt>
                <c:pt idx="57">
                  <c:v>1140</c:v>
                </c:pt>
                <c:pt idx="58">
                  <c:v>1160</c:v>
                </c:pt>
                <c:pt idx="59">
                  <c:v>1180</c:v>
                </c:pt>
                <c:pt idx="60">
                  <c:v>1200</c:v>
                </c:pt>
                <c:pt idx="61">
                  <c:v>1220</c:v>
                </c:pt>
                <c:pt idx="62">
                  <c:v>1240</c:v>
                </c:pt>
                <c:pt idx="63">
                  <c:v>1260</c:v>
                </c:pt>
                <c:pt idx="64">
                  <c:v>1280</c:v>
                </c:pt>
                <c:pt idx="65">
                  <c:v>1300</c:v>
                </c:pt>
                <c:pt idx="66">
                  <c:v>1320</c:v>
                </c:pt>
                <c:pt idx="67">
                  <c:v>1340</c:v>
                </c:pt>
                <c:pt idx="68">
                  <c:v>1360</c:v>
                </c:pt>
                <c:pt idx="69">
                  <c:v>1380</c:v>
                </c:pt>
                <c:pt idx="70">
                  <c:v>1400</c:v>
                </c:pt>
                <c:pt idx="71">
                  <c:v>1420</c:v>
                </c:pt>
                <c:pt idx="72">
                  <c:v>1440</c:v>
                </c:pt>
                <c:pt idx="73">
                  <c:v>1460</c:v>
                </c:pt>
                <c:pt idx="74">
                  <c:v>1480</c:v>
                </c:pt>
                <c:pt idx="75">
                  <c:v>1500</c:v>
                </c:pt>
                <c:pt idx="76">
                  <c:v>1520</c:v>
                </c:pt>
                <c:pt idx="77">
                  <c:v>1540</c:v>
                </c:pt>
                <c:pt idx="78">
                  <c:v>1560</c:v>
                </c:pt>
                <c:pt idx="79">
                  <c:v>1580</c:v>
                </c:pt>
                <c:pt idx="80">
                  <c:v>1600</c:v>
                </c:pt>
                <c:pt idx="81">
                  <c:v>1620</c:v>
                </c:pt>
                <c:pt idx="82">
                  <c:v>1640</c:v>
                </c:pt>
                <c:pt idx="83">
                  <c:v>1660</c:v>
                </c:pt>
                <c:pt idx="84">
                  <c:v>1680</c:v>
                </c:pt>
                <c:pt idx="85">
                  <c:v>1700</c:v>
                </c:pt>
                <c:pt idx="86">
                  <c:v>1720</c:v>
                </c:pt>
                <c:pt idx="87">
                  <c:v>1740</c:v>
                </c:pt>
                <c:pt idx="88">
                  <c:v>1760</c:v>
                </c:pt>
                <c:pt idx="89">
                  <c:v>1780</c:v>
                </c:pt>
                <c:pt idx="90">
                  <c:v>1800</c:v>
                </c:pt>
                <c:pt idx="91">
                  <c:v>1820</c:v>
                </c:pt>
                <c:pt idx="92">
                  <c:v>1840</c:v>
                </c:pt>
                <c:pt idx="93">
                  <c:v>1860</c:v>
                </c:pt>
                <c:pt idx="94">
                  <c:v>1880</c:v>
                </c:pt>
                <c:pt idx="95">
                  <c:v>1900</c:v>
                </c:pt>
                <c:pt idx="96">
                  <c:v>1920</c:v>
                </c:pt>
                <c:pt idx="97">
                  <c:v>1940</c:v>
                </c:pt>
                <c:pt idx="98">
                  <c:v>1960</c:v>
                </c:pt>
                <c:pt idx="99">
                  <c:v>1980</c:v>
                </c:pt>
                <c:pt idx="100">
                  <c:v>2000</c:v>
                </c:pt>
              </c:numCache>
            </c:numRef>
          </c:xVal>
          <c:yVal>
            <c:numRef>
              <c:f>RAW_DATA_Full_Range_Test2023101!$C$2:$C$102</c:f>
              <c:numCache>
                <c:formatCode>0.0</c:formatCode>
                <c:ptCount val="101"/>
                <c:pt idx="0">
                  <c:v>704.87329434697858</c:v>
                </c:pt>
                <c:pt idx="1">
                  <c:v>704.87329434697858</c:v>
                </c:pt>
                <c:pt idx="2">
                  <c:v>705.26315789473688</c:v>
                </c:pt>
                <c:pt idx="3">
                  <c:v>705.26315789473688</c:v>
                </c:pt>
                <c:pt idx="4">
                  <c:v>705.26315789473688</c:v>
                </c:pt>
                <c:pt idx="5">
                  <c:v>704.87329434697858</c:v>
                </c:pt>
                <c:pt idx="6">
                  <c:v>704.48343079922029</c:v>
                </c:pt>
                <c:pt idx="7">
                  <c:v>704.09356725146199</c:v>
                </c:pt>
                <c:pt idx="8">
                  <c:v>703.3138401559454</c:v>
                </c:pt>
                <c:pt idx="9">
                  <c:v>702.53411306042881</c:v>
                </c:pt>
                <c:pt idx="10">
                  <c:v>701.36452241715403</c:v>
                </c:pt>
                <c:pt idx="11">
                  <c:v>699.80506822612085</c:v>
                </c:pt>
                <c:pt idx="12">
                  <c:v>698.24561403508778</c:v>
                </c:pt>
                <c:pt idx="13">
                  <c:v>696.6861598440546</c:v>
                </c:pt>
                <c:pt idx="14">
                  <c:v>694.34697855750494</c:v>
                </c:pt>
                <c:pt idx="15">
                  <c:v>692.00779727095517</c:v>
                </c:pt>
                <c:pt idx="16">
                  <c:v>689.27875243664721</c:v>
                </c:pt>
                <c:pt idx="17">
                  <c:v>686.54970760233925</c:v>
                </c:pt>
                <c:pt idx="18">
                  <c:v>683.04093567251459</c:v>
                </c:pt>
                <c:pt idx="19">
                  <c:v>679.53216374269005</c:v>
                </c:pt>
                <c:pt idx="20">
                  <c:v>675.6335282651072</c:v>
                </c:pt>
                <c:pt idx="21">
                  <c:v>671.34502923976606</c:v>
                </c:pt>
                <c:pt idx="22">
                  <c:v>667.05653021442492</c:v>
                </c:pt>
                <c:pt idx="23">
                  <c:v>661.98830409356731</c:v>
                </c:pt>
                <c:pt idx="24">
                  <c:v>656.92007797270958</c:v>
                </c:pt>
                <c:pt idx="25">
                  <c:v>651.46198830409355</c:v>
                </c:pt>
                <c:pt idx="26">
                  <c:v>645.61403508771923</c:v>
                </c:pt>
                <c:pt idx="27">
                  <c:v>639.37621832358673</c:v>
                </c:pt>
                <c:pt idx="28">
                  <c:v>633.13840155945422</c:v>
                </c:pt>
                <c:pt idx="29">
                  <c:v>626.12085769980501</c:v>
                </c:pt>
                <c:pt idx="30">
                  <c:v>619.10331384015603</c:v>
                </c:pt>
                <c:pt idx="31">
                  <c:v>611.69590643274853</c:v>
                </c:pt>
                <c:pt idx="32">
                  <c:v>603.89863547758284</c:v>
                </c:pt>
                <c:pt idx="33">
                  <c:v>595.71150097465897</c:v>
                </c:pt>
                <c:pt idx="34">
                  <c:v>587.52436647173488</c:v>
                </c:pt>
                <c:pt idx="35">
                  <c:v>578.9473684210526</c:v>
                </c:pt>
                <c:pt idx="36">
                  <c:v>569.98050682261203</c:v>
                </c:pt>
                <c:pt idx="37">
                  <c:v>560.62378167641327</c:v>
                </c:pt>
                <c:pt idx="38">
                  <c:v>551.2670565302144</c:v>
                </c:pt>
                <c:pt idx="39">
                  <c:v>541.52046783625724</c:v>
                </c:pt>
                <c:pt idx="40">
                  <c:v>531.38401559454189</c:v>
                </c:pt>
                <c:pt idx="41">
                  <c:v>521.24756335282643</c:v>
                </c:pt>
                <c:pt idx="42">
                  <c:v>510.72124756335285</c:v>
                </c:pt>
                <c:pt idx="43">
                  <c:v>499.8050682261208</c:v>
                </c:pt>
                <c:pt idx="44">
                  <c:v>488.88888888888891</c:v>
                </c:pt>
                <c:pt idx="45">
                  <c:v>477.97270955165692</c:v>
                </c:pt>
                <c:pt idx="46">
                  <c:v>466.66666666666669</c:v>
                </c:pt>
                <c:pt idx="47">
                  <c:v>455.3606237816764</c:v>
                </c:pt>
                <c:pt idx="48">
                  <c:v>443.66471734892787</c:v>
                </c:pt>
                <c:pt idx="49">
                  <c:v>431.96881091617934</c:v>
                </c:pt>
                <c:pt idx="50">
                  <c:v>419.88304093567251</c:v>
                </c:pt>
                <c:pt idx="51">
                  <c:v>407.79727095516569</c:v>
                </c:pt>
                <c:pt idx="52">
                  <c:v>395.71150097465892</c:v>
                </c:pt>
                <c:pt idx="53">
                  <c:v>383.62573099415204</c:v>
                </c:pt>
                <c:pt idx="54">
                  <c:v>371.15009746588697</c:v>
                </c:pt>
                <c:pt idx="55">
                  <c:v>359.06432748538015</c:v>
                </c:pt>
                <c:pt idx="56">
                  <c:v>346.58869395711503</c:v>
                </c:pt>
                <c:pt idx="57">
                  <c:v>334.11306042884991</c:v>
                </c:pt>
                <c:pt idx="58">
                  <c:v>321.63742690058479</c:v>
                </c:pt>
                <c:pt idx="59">
                  <c:v>309.16179337231966</c:v>
                </c:pt>
                <c:pt idx="60">
                  <c:v>296.6861598440546</c:v>
                </c:pt>
                <c:pt idx="61">
                  <c:v>284.60038986354772</c:v>
                </c:pt>
                <c:pt idx="62">
                  <c:v>272.12475633528265</c:v>
                </c:pt>
                <c:pt idx="63">
                  <c:v>260.03898635477589</c:v>
                </c:pt>
                <c:pt idx="64">
                  <c:v>247.56335282651074</c:v>
                </c:pt>
                <c:pt idx="65">
                  <c:v>235.47758284600391</c:v>
                </c:pt>
                <c:pt idx="66">
                  <c:v>223.78167641325535</c:v>
                </c:pt>
                <c:pt idx="67">
                  <c:v>212.0857699805068</c:v>
                </c:pt>
                <c:pt idx="68">
                  <c:v>200.3898635477583</c:v>
                </c:pt>
                <c:pt idx="69">
                  <c:v>188.69395711500974</c:v>
                </c:pt>
                <c:pt idx="70">
                  <c:v>177.38791423001948</c:v>
                </c:pt>
                <c:pt idx="71">
                  <c:v>166.47173489278754</c:v>
                </c:pt>
                <c:pt idx="72">
                  <c:v>155.55555555555554</c:v>
                </c:pt>
                <c:pt idx="73">
                  <c:v>145.02923976608187</c:v>
                </c:pt>
                <c:pt idx="74">
                  <c:v>134.5029239766082</c:v>
                </c:pt>
                <c:pt idx="75">
                  <c:v>124.75633528265108</c:v>
                </c:pt>
                <c:pt idx="76">
                  <c:v>114.61988304093566</c:v>
                </c:pt>
                <c:pt idx="77">
                  <c:v>105.26315789473684</c:v>
                </c:pt>
                <c:pt idx="78">
                  <c:v>96.296296296296291</c:v>
                </c:pt>
                <c:pt idx="79">
                  <c:v>87.329434697855746</c:v>
                </c:pt>
                <c:pt idx="80">
                  <c:v>78.752436647173482</c:v>
                </c:pt>
                <c:pt idx="81">
                  <c:v>70.565302144249515</c:v>
                </c:pt>
                <c:pt idx="82">
                  <c:v>63.157894736842103</c:v>
                </c:pt>
                <c:pt idx="83">
                  <c:v>55.750487329434698</c:v>
                </c:pt>
                <c:pt idx="84">
                  <c:v>48.732943469785575</c:v>
                </c:pt>
                <c:pt idx="85">
                  <c:v>42.10526315789474</c:v>
                </c:pt>
                <c:pt idx="86">
                  <c:v>36.257309941520468</c:v>
                </c:pt>
                <c:pt idx="87">
                  <c:v>30.799220272904485</c:v>
                </c:pt>
                <c:pt idx="88">
                  <c:v>25.341130604288502</c:v>
                </c:pt>
                <c:pt idx="89">
                  <c:v>20.662768031189085</c:v>
                </c:pt>
                <c:pt idx="90">
                  <c:v>16.764132553606238</c:v>
                </c:pt>
                <c:pt idx="91">
                  <c:v>12.865497076023392</c:v>
                </c:pt>
                <c:pt idx="92">
                  <c:v>9.7465886939571149</c:v>
                </c:pt>
                <c:pt idx="93">
                  <c:v>7.4074074074074074</c:v>
                </c:pt>
                <c:pt idx="94">
                  <c:v>5.0682261208577</c:v>
                </c:pt>
                <c:pt idx="95">
                  <c:v>3.5087719298245617</c:v>
                </c:pt>
                <c:pt idx="96">
                  <c:v>2.7290448343079921</c:v>
                </c:pt>
                <c:pt idx="97">
                  <c:v>2.3391812865497075</c:v>
                </c:pt>
                <c:pt idx="98">
                  <c:v>2.3391812865497075</c:v>
                </c:pt>
                <c:pt idx="99">
                  <c:v>3.1189083820662771</c:v>
                </c:pt>
                <c:pt idx="100">
                  <c:v>4.2884990253411308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6E8-4489-A10F-75B3C3D793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4330415"/>
        <c:axId val="1084330831"/>
      </c:scatterChart>
      <c:scatterChart>
        <c:scatterStyle val="lineMarker"/>
        <c:varyColors val="0"/>
        <c:ser>
          <c:idx val="0"/>
          <c:order val="1"/>
          <c:tx>
            <c:v>Energy Monitor Output (24C)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0">
                <a:solidFill>
                  <a:schemeClr val="accent4"/>
                </a:solidFill>
              </a:ln>
              <a:effectLst/>
            </c:spPr>
          </c:marker>
          <c:errBars>
            <c:errDir val="x"/>
            <c:errBarType val="both"/>
            <c:errValType val="percentage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percentage"/>
            <c:noEndCap val="0"/>
            <c:val val="2.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RAW_DATA_Full_Range_Test2023101!$A$2:$A$102</c:f>
              <c:numCache>
                <c:formatCode>General</c:formatCode>
                <c:ptCount val="101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260</c:v>
                </c:pt>
                <c:pt idx="14">
                  <c:v>280</c:v>
                </c:pt>
                <c:pt idx="15">
                  <c:v>300</c:v>
                </c:pt>
                <c:pt idx="16">
                  <c:v>320</c:v>
                </c:pt>
                <c:pt idx="17">
                  <c:v>340</c:v>
                </c:pt>
                <c:pt idx="18">
                  <c:v>360</c:v>
                </c:pt>
                <c:pt idx="19">
                  <c:v>380</c:v>
                </c:pt>
                <c:pt idx="20">
                  <c:v>400</c:v>
                </c:pt>
                <c:pt idx="21">
                  <c:v>420</c:v>
                </c:pt>
                <c:pt idx="22">
                  <c:v>440</c:v>
                </c:pt>
                <c:pt idx="23">
                  <c:v>460</c:v>
                </c:pt>
                <c:pt idx="24">
                  <c:v>480</c:v>
                </c:pt>
                <c:pt idx="25">
                  <c:v>500</c:v>
                </c:pt>
                <c:pt idx="26">
                  <c:v>520</c:v>
                </c:pt>
                <c:pt idx="27">
                  <c:v>540</c:v>
                </c:pt>
                <c:pt idx="28">
                  <c:v>560</c:v>
                </c:pt>
                <c:pt idx="29">
                  <c:v>580</c:v>
                </c:pt>
                <c:pt idx="30">
                  <c:v>600</c:v>
                </c:pt>
                <c:pt idx="31">
                  <c:v>620</c:v>
                </c:pt>
                <c:pt idx="32">
                  <c:v>640</c:v>
                </c:pt>
                <c:pt idx="33">
                  <c:v>660</c:v>
                </c:pt>
                <c:pt idx="34">
                  <c:v>680</c:v>
                </c:pt>
                <c:pt idx="35">
                  <c:v>700</c:v>
                </c:pt>
                <c:pt idx="36">
                  <c:v>720</c:v>
                </c:pt>
                <c:pt idx="37">
                  <c:v>740</c:v>
                </c:pt>
                <c:pt idx="38">
                  <c:v>760</c:v>
                </c:pt>
                <c:pt idx="39">
                  <c:v>780</c:v>
                </c:pt>
                <c:pt idx="40">
                  <c:v>800</c:v>
                </c:pt>
                <c:pt idx="41">
                  <c:v>820</c:v>
                </c:pt>
                <c:pt idx="42">
                  <c:v>840</c:v>
                </c:pt>
                <c:pt idx="43">
                  <c:v>860</c:v>
                </c:pt>
                <c:pt idx="44">
                  <c:v>880</c:v>
                </c:pt>
                <c:pt idx="45">
                  <c:v>900</c:v>
                </c:pt>
                <c:pt idx="46">
                  <c:v>920</c:v>
                </c:pt>
                <c:pt idx="47">
                  <c:v>940</c:v>
                </c:pt>
                <c:pt idx="48">
                  <c:v>960</c:v>
                </c:pt>
                <c:pt idx="49">
                  <c:v>980</c:v>
                </c:pt>
                <c:pt idx="50">
                  <c:v>1000</c:v>
                </c:pt>
                <c:pt idx="51">
                  <c:v>1020</c:v>
                </c:pt>
                <c:pt idx="52">
                  <c:v>1040</c:v>
                </c:pt>
                <c:pt idx="53">
                  <c:v>1060</c:v>
                </c:pt>
                <c:pt idx="54">
                  <c:v>1080</c:v>
                </c:pt>
                <c:pt idx="55">
                  <c:v>1100</c:v>
                </c:pt>
                <c:pt idx="56">
                  <c:v>1120</c:v>
                </c:pt>
                <c:pt idx="57">
                  <c:v>1140</c:v>
                </c:pt>
                <c:pt idx="58">
                  <c:v>1160</c:v>
                </c:pt>
                <c:pt idx="59">
                  <c:v>1180</c:v>
                </c:pt>
                <c:pt idx="60">
                  <c:v>1200</c:v>
                </c:pt>
                <c:pt idx="61">
                  <c:v>1220</c:v>
                </c:pt>
                <c:pt idx="62">
                  <c:v>1240</c:v>
                </c:pt>
                <c:pt idx="63">
                  <c:v>1260</c:v>
                </c:pt>
                <c:pt idx="64">
                  <c:v>1280</c:v>
                </c:pt>
                <c:pt idx="65">
                  <c:v>1300</c:v>
                </c:pt>
                <c:pt idx="66">
                  <c:v>1320</c:v>
                </c:pt>
                <c:pt idx="67">
                  <c:v>1340</c:v>
                </c:pt>
                <c:pt idx="68">
                  <c:v>1360</c:v>
                </c:pt>
                <c:pt idx="69">
                  <c:v>1380</c:v>
                </c:pt>
                <c:pt idx="70">
                  <c:v>1400</c:v>
                </c:pt>
                <c:pt idx="71">
                  <c:v>1420</c:v>
                </c:pt>
                <c:pt idx="72">
                  <c:v>1440</c:v>
                </c:pt>
                <c:pt idx="73">
                  <c:v>1460</c:v>
                </c:pt>
                <c:pt idx="74">
                  <c:v>1480</c:v>
                </c:pt>
                <c:pt idx="75">
                  <c:v>1500</c:v>
                </c:pt>
                <c:pt idx="76">
                  <c:v>1520</c:v>
                </c:pt>
                <c:pt idx="77">
                  <c:v>1540</c:v>
                </c:pt>
                <c:pt idx="78">
                  <c:v>1560</c:v>
                </c:pt>
                <c:pt idx="79">
                  <c:v>1580</c:v>
                </c:pt>
                <c:pt idx="80">
                  <c:v>1600</c:v>
                </c:pt>
                <c:pt idx="81">
                  <c:v>1620</c:v>
                </c:pt>
                <c:pt idx="82">
                  <c:v>1640</c:v>
                </c:pt>
                <c:pt idx="83">
                  <c:v>1660</c:v>
                </c:pt>
                <c:pt idx="84">
                  <c:v>1680</c:v>
                </c:pt>
                <c:pt idx="85">
                  <c:v>1700</c:v>
                </c:pt>
                <c:pt idx="86">
                  <c:v>1720</c:v>
                </c:pt>
                <c:pt idx="87">
                  <c:v>1740</c:v>
                </c:pt>
                <c:pt idx="88">
                  <c:v>1760</c:v>
                </c:pt>
                <c:pt idx="89">
                  <c:v>1780</c:v>
                </c:pt>
                <c:pt idx="90">
                  <c:v>1800</c:v>
                </c:pt>
                <c:pt idx="91">
                  <c:v>1820</c:v>
                </c:pt>
                <c:pt idx="92">
                  <c:v>1840</c:v>
                </c:pt>
                <c:pt idx="93">
                  <c:v>1860</c:v>
                </c:pt>
                <c:pt idx="94">
                  <c:v>1880</c:v>
                </c:pt>
                <c:pt idx="95">
                  <c:v>1900</c:v>
                </c:pt>
                <c:pt idx="96">
                  <c:v>1920</c:v>
                </c:pt>
                <c:pt idx="97">
                  <c:v>1940</c:v>
                </c:pt>
                <c:pt idx="98">
                  <c:v>1960</c:v>
                </c:pt>
                <c:pt idx="99">
                  <c:v>1980</c:v>
                </c:pt>
                <c:pt idx="100">
                  <c:v>2000</c:v>
                </c:pt>
              </c:numCache>
            </c:numRef>
          </c:xVal>
          <c:yVal>
            <c:numRef>
              <c:f>RAW_DATA_Full_Range_Test2023101!$D$2:$D$102</c:f>
              <c:numCache>
                <c:formatCode>General</c:formatCode>
                <c:ptCount val="101"/>
                <c:pt idx="0">
                  <c:v>3.0449999999999999</c:v>
                </c:pt>
                <c:pt idx="1">
                  <c:v>3.0449999999999999</c:v>
                </c:pt>
                <c:pt idx="2">
                  <c:v>3.0459999999999998</c:v>
                </c:pt>
                <c:pt idx="3">
                  <c:v>3.0459999999999998</c:v>
                </c:pt>
                <c:pt idx="4">
                  <c:v>3.0459999999999998</c:v>
                </c:pt>
                <c:pt idx="5">
                  <c:v>3.0449999999999999</c:v>
                </c:pt>
                <c:pt idx="6">
                  <c:v>3.044</c:v>
                </c:pt>
                <c:pt idx="7">
                  <c:v>3.0409999999999999</c:v>
                </c:pt>
                <c:pt idx="8">
                  <c:v>3.0379999999999998</c:v>
                </c:pt>
                <c:pt idx="9">
                  <c:v>3.0350000000000001</c:v>
                </c:pt>
                <c:pt idx="10">
                  <c:v>3.03</c:v>
                </c:pt>
                <c:pt idx="11">
                  <c:v>3.0249999999999999</c:v>
                </c:pt>
                <c:pt idx="12">
                  <c:v>3.0190000000000001</c:v>
                </c:pt>
                <c:pt idx="13">
                  <c:v>3.0129999999999999</c:v>
                </c:pt>
                <c:pt idx="14">
                  <c:v>3.0059999999999998</c:v>
                </c:pt>
                <c:pt idx="15">
                  <c:v>2.9980000000000002</c:v>
                </c:pt>
                <c:pt idx="16">
                  <c:v>2.99</c:v>
                </c:pt>
                <c:pt idx="17">
                  <c:v>2.98</c:v>
                </c:pt>
                <c:pt idx="18">
                  <c:v>2.9710000000000001</c:v>
                </c:pt>
                <c:pt idx="19">
                  <c:v>2.96</c:v>
                </c:pt>
                <c:pt idx="20">
                  <c:v>2.9489999999999998</c:v>
                </c:pt>
                <c:pt idx="21">
                  <c:v>2.9369999999999998</c:v>
                </c:pt>
                <c:pt idx="22">
                  <c:v>2.9239999999999999</c:v>
                </c:pt>
                <c:pt idx="23">
                  <c:v>2.911</c:v>
                </c:pt>
                <c:pt idx="24">
                  <c:v>2.8969999999999998</c:v>
                </c:pt>
                <c:pt idx="25">
                  <c:v>2.8820000000000001</c:v>
                </c:pt>
                <c:pt idx="26">
                  <c:v>2.867</c:v>
                </c:pt>
                <c:pt idx="27">
                  <c:v>2.851</c:v>
                </c:pt>
                <c:pt idx="28">
                  <c:v>2.8340000000000001</c:v>
                </c:pt>
                <c:pt idx="29">
                  <c:v>2.8170000000000002</c:v>
                </c:pt>
                <c:pt idx="30">
                  <c:v>2.7989999999999999</c:v>
                </c:pt>
                <c:pt idx="31">
                  <c:v>2.7810000000000001</c:v>
                </c:pt>
                <c:pt idx="32">
                  <c:v>2.762</c:v>
                </c:pt>
                <c:pt idx="33">
                  <c:v>2.742</c:v>
                </c:pt>
                <c:pt idx="34">
                  <c:v>2.7210000000000001</c:v>
                </c:pt>
                <c:pt idx="35">
                  <c:v>2.7</c:v>
                </c:pt>
                <c:pt idx="36">
                  <c:v>2.6789999999999998</c:v>
                </c:pt>
                <c:pt idx="37">
                  <c:v>2.6560000000000001</c:v>
                </c:pt>
                <c:pt idx="38">
                  <c:v>2.6339999999999999</c:v>
                </c:pt>
                <c:pt idx="39">
                  <c:v>2.61</c:v>
                </c:pt>
                <c:pt idx="40">
                  <c:v>2.5859999999999999</c:v>
                </c:pt>
                <c:pt idx="41">
                  <c:v>2.5619999999999998</c:v>
                </c:pt>
                <c:pt idx="42">
                  <c:v>2.5369999999999999</c:v>
                </c:pt>
                <c:pt idx="43">
                  <c:v>2.5110000000000001</c:v>
                </c:pt>
                <c:pt idx="44">
                  <c:v>2.4849999999999999</c:v>
                </c:pt>
                <c:pt idx="45">
                  <c:v>2.4580000000000002</c:v>
                </c:pt>
                <c:pt idx="46">
                  <c:v>2.431</c:v>
                </c:pt>
                <c:pt idx="47">
                  <c:v>2.403</c:v>
                </c:pt>
                <c:pt idx="48">
                  <c:v>2.375</c:v>
                </c:pt>
                <c:pt idx="49">
                  <c:v>2.3460000000000001</c:v>
                </c:pt>
                <c:pt idx="50">
                  <c:v>2.3170000000000002</c:v>
                </c:pt>
                <c:pt idx="51">
                  <c:v>2.2879999999999998</c:v>
                </c:pt>
                <c:pt idx="52">
                  <c:v>2.258</c:v>
                </c:pt>
                <c:pt idx="53">
                  <c:v>2.2269999999999999</c:v>
                </c:pt>
                <c:pt idx="54">
                  <c:v>2.1960000000000002</c:v>
                </c:pt>
                <c:pt idx="55">
                  <c:v>2.165</c:v>
                </c:pt>
                <c:pt idx="56">
                  <c:v>2.1339999999999999</c:v>
                </c:pt>
                <c:pt idx="57">
                  <c:v>2.1019999999999999</c:v>
                </c:pt>
                <c:pt idx="58">
                  <c:v>2.069</c:v>
                </c:pt>
                <c:pt idx="59">
                  <c:v>2.0369999999999999</c:v>
                </c:pt>
                <c:pt idx="60">
                  <c:v>2.004</c:v>
                </c:pt>
                <c:pt idx="61">
                  <c:v>1.97</c:v>
                </c:pt>
                <c:pt idx="62">
                  <c:v>1.9370000000000001</c:v>
                </c:pt>
                <c:pt idx="63">
                  <c:v>1.903</c:v>
                </c:pt>
                <c:pt idx="64">
                  <c:v>1.869</c:v>
                </c:pt>
                <c:pt idx="65">
                  <c:v>1.835</c:v>
                </c:pt>
                <c:pt idx="66">
                  <c:v>1.8</c:v>
                </c:pt>
                <c:pt idx="67">
                  <c:v>1.7649999999999999</c:v>
                </c:pt>
                <c:pt idx="68">
                  <c:v>1.73</c:v>
                </c:pt>
                <c:pt idx="69">
                  <c:v>1.6950000000000001</c:v>
                </c:pt>
                <c:pt idx="70">
                  <c:v>1.66</c:v>
                </c:pt>
                <c:pt idx="71">
                  <c:v>1.625</c:v>
                </c:pt>
                <c:pt idx="72">
                  <c:v>1.589</c:v>
                </c:pt>
                <c:pt idx="73">
                  <c:v>1.554</c:v>
                </c:pt>
                <c:pt idx="74">
                  <c:v>1.518</c:v>
                </c:pt>
                <c:pt idx="75">
                  <c:v>1.4830000000000001</c:v>
                </c:pt>
                <c:pt idx="76">
                  <c:v>1.4470000000000001</c:v>
                </c:pt>
                <c:pt idx="77">
                  <c:v>1.411</c:v>
                </c:pt>
                <c:pt idx="78">
                  <c:v>1.3759999999999999</c:v>
                </c:pt>
                <c:pt idx="79">
                  <c:v>1.34</c:v>
                </c:pt>
                <c:pt idx="80">
                  <c:v>1.3049999999999999</c:v>
                </c:pt>
                <c:pt idx="81">
                  <c:v>1.2689999999999999</c:v>
                </c:pt>
                <c:pt idx="82">
                  <c:v>1.234</c:v>
                </c:pt>
                <c:pt idx="83">
                  <c:v>1.1990000000000001</c:v>
                </c:pt>
                <c:pt idx="84">
                  <c:v>1.1639999999999999</c:v>
                </c:pt>
                <c:pt idx="85">
                  <c:v>1.129</c:v>
                </c:pt>
                <c:pt idx="86">
                  <c:v>1.0940000000000001</c:v>
                </c:pt>
                <c:pt idx="87">
                  <c:v>1.06</c:v>
                </c:pt>
                <c:pt idx="88">
                  <c:v>1.026</c:v>
                </c:pt>
                <c:pt idx="89">
                  <c:v>0.99199999999999999</c:v>
                </c:pt>
                <c:pt idx="90">
                  <c:v>0.95799999999999996</c:v>
                </c:pt>
                <c:pt idx="91">
                  <c:v>0.92500000000000004</c:v>
                </c:pt>
                <c:pt idx="92">
                  <c:v>0.89200000000000002</c:v>
                </c:pt>
                <c:pt idx="93">
                  <c:v>0.86</c:v>
                </c:pt>
                <c:pt idx="94">
                  <c:v>0.82799999999999996</c:v>
                </c:pt>
                <c:pt idx="95">
                  <c:v>0.79700000000000004</c:v>
                </c:pt>
                <c:pt idx="96">
                  <c:v>0.76500000000000001</c:v>
                </c:pt>
                <c:pt idx="97">
                  <c:v>0.73499999999999999</c:v>
                </c:pt>
                <c:pt idx="98">
                  <c:v>0.73499999999999999</c:v>
                </c:pt>
                <c:pt idx="99">
                  <c:v>0.73499999999999999</c:v>
                </c:pt>
                <c:pt idx="100">
                  <c:v>0.73499999999999999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6E8-4489-A10F-75B3C3D793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4959759"/>
        <c:axId val="1254955183"/>
      </c:scatterChart>
      <c:valAx>
        <c:axId val="1084330415"/>
        <c:scaling>
          <c:orientation val="minMax"/>
          <c:max val="2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High Voltage Output (V)</a:t>
                </a:r>
              </a:p>
            </c:rich>
          </c:tx>
          <c:layout>
            <c:manualLayout>
              <c:xMode val="edge"/>
              <c:yMode val="edge"/>
              <c:x val="0.38513333539216971"/>
              <c:y val="0.880579862582112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84330831"/>
        <c:crosses val="autoZero"/>
        <c:crossBetween val="midCat"/>
      </c:valAx>
      <c:valAx>
        <c:axId val="1084330831"/>
        <c:scaling>
          <c:orientation val="minMax"/>
          <c:max val="7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Fluence On Sample (</a:t>
                </a:r>
                <a:r>
                  <a:rPr lang="en-US" dirty="0" err="1"/>
                  <a:t>mJ</a:t>
                </a:r>
                <a:r>
                  <a:rPr lang="en-US" dirty="0"/>
                  <a:t>/cm²)</a:t>
                </a:r>
              </a:p>
            </c:rich>
          </c:tx>
          <c:layout>
            <c:manualLayout>
              <c:xMode val="edge"/>
              <c:yMode val="edge"/>
              <c:x val="1.8130811846985808E-2"/>
              <c:y val="0.305516096202260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84330415"/>
        <c:crosses val="autoZero"/>
        <c:crossBetween val="midCat"/>
      </c:valAx>
      <c:valAx>
        <c:axId val="1254955183"/>
        <c:scaling>
          <c:orientation val="minMax"/>
          <c:max val="3.25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Energy Monitor Voltage (V)</a:t>
                </a:r>
              </a:p>
            </c:rich>
          </c:tx>
          <c:layout>
            <c:manualLayout>
              <c:xMode val="edge"/>
              <c:yMode val="edge"/>
              <c:x val="0.95339644586013961"/>
              <c:y val="0.294233610409088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54959759"/>
        <c:crosses val="max"/>
        <c:crossBetween val="midCat"/>
      </c:valAx>
      <c:valAx>
        <c:axId val="125495975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5495518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Laser Performance vs Diode Temperature (34 - 44C)</a:t>
            </a:r>
          </a:p>
        </c:rich>
      </c:tx>
      <c:layout>
        <c:manualLayout>
          <c:xMode val="edge"/>
          <c:yMode val="edge"/>
          <c:x val="0.19662355847431492"/>
          <c:y val="2.84417973394351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73570752167538"/>
          <c:y val="0.10566951566951567"/>
          <c:w val="0.74732147264988114"/>
          <c:h val="0.67079894903180493"/>
        </c:manualLayout>
      </c:layout>
      <c:scatterChart>
        <c:scatterStyle val="lineMarker"/>
        <c:varyColors val="0"/>
        <c:ser>
          <c:idx val="0"/>
          <c:order val="0"/>
          <c:tx>
            <c:v>Pulse Energy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1"/>
            <c:trendlineLbl>
              <c:layout>
                <c:manualLayout>
                  <c:x val="-4.9126797839867307E-2"/>
                  <c:y val="-3.403750813199631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800" b="1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/>
                      <a:t>y = -0.6598x2 + 51.986x - 915.81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'Diode Temp Sweep '!$K$33:$K$36</c:f>
              <c:numCache>
                <c:formatCode>General</c:formatCode>
                <c:ptCount val="4"/>
                <c:pt idx="0">
                  <c:v>34.063000000000002</c:v>
                </c:pt>
                <c:pt idx="1">
                  <c:v>35.020000000000003</c:v>
                </c:pt>
                <c:pt idx="2">
                  <c:v>39.039000000000001</c:v>
                </c:pt>
                <c:pt idx="3">
                  <c:v>43.984999999999999</c:v>
                </c:pt>
              </c:numCache>
            </c:numRef>
          </c:xVal>
          <c:yVal>
            <c:numRef>
              <c:f>'Diode Temp Sweep '!$L$33:$L$36</c:f>
              <c:numCache>
                <c:formatCode>0.0</c:formatCode>
                <c:ptCount val="4"/>
                <c:pt idx="0">
                  <c:v>90.629450000000006</c:v>
                </c:pt>
                <c:pt idx="1">
                  <c:v>93.965249999999997</c:v>
                </c:pt>
                <c:pt idx="2">
                  <c:v>108.6973</c:v>
                </c:pt>
                <c:pt idx="3">
                  <c:v>94.200325000000007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A5A-4580-8814-A7E333926A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0555056"/>
        <c:axId val="890553808"/>
      </c:scatterChart>
      <c:scatterChart>
        <c:scatterStyle val="lineMarker"/>
        <c:varyColors val="0"/>
        <c:ser>
          <c:idx val="1"/>
          <c:order val="1"/>
          <c:tx>
            <c:v>Energy Monitor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'Diode Temp Sweep '!$K$33:$K$36</c:f>
              <c:numCache>
                <c:formatCode>General</c:formatCode>
                <c:ptCount val="4"/>
                <c:pt idx="0">
                  <c:v>34.063000000000002</c:v>
                </c:pt>
                <c:pt idx="1">
                  <c:v>35.020000000000003</c:v>
                </c:pt>
                <c:pt idx="2">
                  <c:v>39.039000000000001</c:v>
                </c:pt>
                <c:pt idx="3">
                  <c:v>43.984999999999999</c:v>
                </c:pt>
              </c:numCache>
            </c:numRef>
          </c:xVal>
          <c:yVal>
            <c:numRef>
              <c:f>'Diode Temp Sweep '!$M$33:$M$36</c:f>
              <c:numCache>
                <c:formatCode>0.000</c:formatCode>
                <c:ptCount val="4"/>
                <c:pt idx="0">
                  <c:v>2.3406500000000001</c:v>
                </c:pt>
                <c:pt idx="1">
                  <c:v>2.354425</c:v>
                </c:pt>
                <c:pt idx="2">
                  <c:v>2.49905</c:v>
                </c:pt>
                <c:pt idx="3">
                  <c:v>2.3671250000000001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A5A-4580-8814-A7E333926A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3950240"/>
        <c:axId val="1153942336"/>
      </c:scatterChart>
      <c:valAx>
        <c:axId val="890555056"/>
        <c:scaling>
          <c:orientation val="minMax"/>
          <c:min val="3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Diode Temperature (C)</a:t>
                </a:r>
              </a:p>
            </c:rich>
          </c:tx>
          <c:layout>
            <c:manualLayout>
              <c:xMode val="edge"/>
              <c:yMode val="edge"/>
              <c:x val="0.39717950184986134"/>
              <c:y val="0.843272358550406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90553808"/>
        <c:crosses val="autoZero"/>
        <c:crossBetween val="midCat"/>
      </c:valAx>
      <c:valAx>
        <c:axId val="890553808"/>
        <c:scaling>
          <c:orientation val="minMax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Pulse Energy (uJ)</a:t>
                </a:r>
              </a:p>
            </c:rich>
          </c:tx>
          <c:layout>
            <c:manualLayout>
              <c:xMode val="edge"/>
              <c:yMode val="edge"/>
              <c:x val="2.1085689152982045E-2"/>
              <c:y val="0.321198824505911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90555056"/>
        <c:crosses val="autoZero"/>
        <c:crossBetween val="midCat"/>
      </c:valAx>
      <c:valAx>
        <c:axId val="1153942336"/>
        <c:scaling>
          <c:orientation val="minMax"/>
          <c:min val="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Detector Response (V)</a:t>
                </a:r>
              </a:p>
            </c:rich>
          </c:tx>
          <c:layout>
            <c:manualLayout>
              <c:xMode val="edge"/>
              <c:yMode val="edge"/>
              <c:x val="0.94878708921286459"/>
              <c:y val="0.309532045673777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53950240"/>
        <c:crosses val="max"/>
        <c:crossBetween val="midCat"/>
      </c:valAx>
      <c:valAx>
        <c:axId val="1153950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39423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587318218525167"/>
          <c:y val="0.89268317671537722"/>
          <c:w val="0.66153410746098384"/>
          <c:h val="0.107316823284622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</a:t>
            </a:r>
            <a:r>
              <a:rPr lang="en-US" sz="1200" b="1" baseline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Pulse</a:t>
            </a:r>
            <a:r>
              <a:rPr lang="en-US" sz="1200" b="1" baseline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 Over Extended Bench Temperatures (21 - 26 C)</a:t>
            </a:r>
            <a:endParaRPr lang="en-US" sz="12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1925036851499832"/>
          <c:y val="2.58506599991339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850323694600926"/>
          <c:y val="0.12347896841822154"/>
          <c:w val="0.77946138077167548"/>
          <c:h val="0.66986413888956742"/>
        </c:manualLayout>
      </c:layout>
      <c:scatterChart>
        <c:scatterStyle val="lineMarker"/>
        <c:varyColors val="0"/>
        <c:ser>
          <c:idx val="0"/>
          <c:order val="0"/>
          <c:tx>
            <c:v>1000V Pulse Energy</c:v>
          </c:tx>
          <c:spPr>
            <a:ln w="19050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3"/>
            <c:dispRSqr val="0"/>
            <c:dispEq val="1"/>
            <c:trendlineLbl>
              <c:layout>
                <c:manualLayout>
                  <c:x val="-3.676020001337911E-2"/>
                  <c:y val="-0.1873878115092715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baseline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y = 0.3454x</a:t>
                    </a:r>
                    <a:r>
                      <a:rPr lang="en-US" b="1" baseline="3000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b="1" baseline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- 26.985x</a:t>
                    </a:r>
                    <a:r>
                      <a:rPr lang="en-US" b="1" baseline="3000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b="1" baseline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+ 686.61x - 5602.5</a:t>
                    </a:r>
                    <a:endParaRPr lang="en-US" b="1">
                      <a:solidFill>
                        <a:schemeClr val="accent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'Extended Temp Range Bench'!$P$18:$P$23</c:f>
              <c:numCache>
                <c:formatCode>General</c:formatCode>
                <c:ptCount val="6"/>
                <c:pt idx="0">
                  <c:v>21</c:v>
                </c:pt>
                <c:pt idx="1">
                  <c:v>22</c:v>
                </c:pt>
                <c:pt idx="2">
                  <c:v>23</c:v>
                </c:pt>
                <c:pt idx="3">
                  <c:v>24</c:v>
                </c:pt>
                <c:pt idx="4">
                  <c:v>25</c:v>
                </c:pt>
                <c:pt idx="5">
                  <c:v>26</c:v>
                </c:pt>
              </c:numCache>
            </c:numRef>
          </c:xVal>
          <c:yVal>
            <c:numRef>
              <c:f>'Extended Temp Range Bench'!$Q$18:$Q$23</c:f>
              <c:numCache>
                <c:formatCode>General</c:formatCode>
                <c:ptCount val="6"/>
                <c:pt idx="0">
                  <c:v>113.88600000000001</c:v>
                </c:pt>
                <c:pt idx="1">
                  <c:v>121.00584999999997</c:v>
                </c:pt>
                <c:pt idx="2">
                  <c:v>114.94884999999999</c:v>
                </c:pt>
                <c:pt idx="3">
                  <c:v>107.17990000000002</c:v>
                </c:pt>
                <c:pt idx="4">
                  <c:v>93.965250000000026</c:v>
                </c:pt>
                <c:pt idx="5">
                  <c:v>77.273799999999994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7E8-42AF-B2D2-024F6D5B8E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5405184"/>
        <c:axId val="1485421824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2"/>
                <c:tx>
                  <c:v>1400V Pulse Energy</c:v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'Extended Temp Range Bench'!$P$25:$P$30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21</c:v>
                      </c:pt>
                      <c:pt idx="1">
                        <c:v>22</c:v>
                      </c:pt>
                      <c:pt idx="2">
                        <c:v>23</c:v>
                      </c:pt>
                      <c:pt idx="3">
                        <c:v>24</c:v>
                      </c:pt>
                      <c:pt idx="4">
                        <c:v>25</c:v>
                      </c:pt>
                      <c:pt idx="5">
                        <c:v>26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'Extended Temp Range Bench'!$Q$25:$Q$30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45.126000000000005</c:v>
                      </c:pt>
                      <c:pt idx="1">
                        <c:v>46.956849999999996</c:v>
                      </c:pt>
                      <c:pt idx="2">
                        <c:v>48.320724999999996</c:v>
                      </c:pt>
                      <c:pt idx="3">
                        <c:v>44.4801</c:v>
                      </c:pt>
                      <c:pt idx="4">
                        <c:v>39.031199999999991</c:v>
                      </c:pt>
                      <c:pt idx="5">
                        <c:v>31.036650000000009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3-07E8-42AF-B2D2-024F6D5B8E17}"/>
                  </c:ext>
                </c:extLst>
              </c15:ser>
            </c15:filteredScatterSeries>
          </c:ext>
        </c:extLst>
      </c:scatterChart>
      <c:scatterChart>
        <c:scatterStyle val="lineMarker"/>
        <c:varyColors val="0"/>
        <c:ser>
          <c:idx val="1"/>
          <c:order val="1"/>
          <c:tx>
            <c:v>1000V BSU Detector</c:v>
          </c:tx>
          <c:spPr>
            <a:ln w="19050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'Extended Temp Range Bench'!$P$18:$P$23</c:f>
              <c:numCache>
                <c:formatCode>General</c:formatCode>
                <c:ptCount val="6"/>
                <c:pt idx="0">
                  <c:v>21</c:v>
                </c:pt>
                <c:pt idx="1">
                  <c:v>22</c:v>
                </c:pt>
                <c:pt idx="2">
                  <c:v>23</c:v>
                </c:pt>
                <c:pt idx="3">
                  <c:v>24</c:v>
                </c:pt>
                <c:pt idx="4">
                  <c:v>25</c:v>
                </c:pt>
                <c:pt idx="5">
                  <c:v>26</c:v>
                </c:pt>
              </c:numCache>
            </c:numRef>
          </c:xVal>
          <c:yVal>
            <c:numRef>
              <c:f>'Extended Temp Range Bench'!$R$18:$R$23</c:f>
              <c:numCache>
                <c:formatCode>General</c:formatCode>
                <c:ptCount val="6"/>
                <c:pt idx="0">
                  <c:v>2.1395499999999998</c:v>
                </c:pt>
                <c:pt idx="1">
                  <c:v>2.2544117647058823</c:v>
                </c:pt>
                <c:pt idx="2">
                  <c:v>2.1779250000000001</c:v>
                </c:pt>
                <c:pt idx="3">
                  <c:v>2.2882500000000001</c:v>
                </c:pt>
                <c:pt idx="4">
                  <c:v>2.354425</c:v>
                </c:pt>
                <c:pt idx="5">
                  <c:v>2.5082249999999995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7E8-42AF-B2D2-024F6D5B8E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5429728"/>
        <c:axId val="1485417248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3"/>
                <c:tx>
                  <c:v>1400 BSU Detector </c:v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'Extended Temp Range Bench'!$P$25:$P$30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21</c:v>
                      </c:pt>
                      <c:pt idx="1">
                        <c:v>22</c:v>
                      </c:pt>
                      <c:pt idx="2">
                        <c:v>23</c:v>
                      </c:pt>
                      <c:pt idx="3">
                        <c:v>24</c:v>
                      </c:pt>
                      <c:pt idx="4">
                        <c:v>25</c:v>
                      </c:pt>
                      <c:pt idx="5">
                        <c:v>26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'Extended Temp Range Bench'!$R$25:$R$30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1.4975999999999996</c:v>
                      </c:pt>
                      <c:pt idx="1">
                        <c:v>1.5226470588235292</c:v>
                      </c:pt>
                      <c:pt idx="2">
                        <c:v>1.6157999999999997</c:v>
                      </c:pt>
                      <c:pt idx="3">
                        <c:v>1.6224000000000003</c:v>
                      </c:pt>
                      <c:pt idx="4">
                        <c:v>1.6815250000000006</c:v>
                      </c:pt>
                      <c:pt idx="5">
                        <c:v>1.7167999999999999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07E8-42AF-B2D2-024F6D5B8E17}"/>
                  </c:ext>
                </c:extLst>
              </c15:ser>
            </c15:filteredScatterSeries>
            <c15:filteredScatterSeries>
              <c15:ser>
                <c:idx val="4"/>
                <c:order val="4"/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'Extended Temp Range Bench'!$P$25:$P$30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21</c:v>
                      </c:pt>
                      <c:pt idx="1">
                        <c:v>22</c:v>
                      </c:pt>
                      <c:pt idx="2">
                        <c:v>23</c:v>
                      </c:pt>
                      <c:pt idx="3">
                        <c:v>24</c:v>
                      </c:pt>
                      <c:pt idx="4">
                        <c:v>25</c:v>
                      </c:pt>
                      <c:pt idx="5">
                        <c:v>26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'Extended Temp Range Bench'!$U$25:$U$30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2.2341376228775713</c:v>
                      </c:pt>
                      <c:pt idx="1">
                        <c:v>2.1157436216552594</c:v>
                      </c:pt>
                      <c:pt idx="2">
                        <c:v>1.7674089784376117</c:v>
                      </c:pt>
                      <c:pt idx="3">
                        <c:v>1.7470300489168407</c:v>
                      </c:pt>
                      <c:pt idx="4">
                        <c:v>1.5834685879418853</c:v>
                      </c:pt>
                      <c:pt idx="5">
                        <c:v>1.4997000599880028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07E8-42AF-B2D2-024F6D5B8E17}"/>
                  </c:ext>
                </c:extLst>
              </c15:ser>
            </c15:filteredScatterSeries>
            <c15:filteredScatterSeries>
              <c15:ser>
                <c:idx val="5"/>
                <c:order val="5"/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'Extended Temp Range Bench'!$P$18:$P$23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21</c:v>
                      </c:pt>
                      <c:pt idx="1">
                        <c:v>22</c:v>
                      </c:pt>
                      <c:pt idx="2">
                        <c:v>23</c:v>
                      </c:pt>
                      <c:pt idx="3">
                        <c:v>24</c:v>
                      </c:pt>
                      <c:pt idx="4">
                        <c:v>25</c:v>
                      </c:pt>
                      <c:pt idx="5">
                        <c:v>26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'Extended Temp Range Bench'!$U$18:$U$23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0.9178101050892572</c:v>
                      </c:pt>
                      <c:pt idx="1">
                        <c:v>0.83028083028083033</c:v>
                      </c:pt>
                      <c:pt idx="2">
                        <c:v>0.88658377108407027</c:v>
                      </c:pt>
                      <c:pt idx="3">
                        <c:v>0.80759135877246113</c:v>
                      </c:pt>
                      <c:pt idx="4">
                        <c:v>0.76662130823926256</c:v>
                      </c:pt>
                      <c:pt idx="5">
                        <c:v>0.68576522827410058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07E8-42AF-B2D2-024F6D5B8E17}"/>
                  </c:ext>
                </c:extLst>
              </c15:ser>
            </c15:filteredScatterSeries>
          </c:ext>
        </c:extLst>
      </c:scatterChart>
      <c:valAx>
        <c:axId val="1485405184"/>
        <c:scaling>
          <c:orientation val="minMax"/>
          <c:max val="26"/>
          <c:min val="2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Bench</a:t>
                </a:r>
                <a:r>
                  <a:rPr lang="en-US" sz="1200" b="1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Temperature (C) </a:t>
                </a:r>
                <a:endParaRPr lang="en-US" sz="12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38874317458479407"/>
              <c:y val="0.865883324216380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85421824"/>
        <c:crosses val="autoZero"/>
        <c:crossBetween val="midCat"/>
      </c:valAx>
      <c:valAx>
        <c:axId val="1485421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Pulse Energy</a:t>
                </a:r>
                <a:r>
                  <a:rPr lang="en-US" sz="1200" b="1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(uJ)</a:t>
                </a:r>
                <a:endParaRPr lang="en-US" sz="1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2.2297877102095704E-2"/>
              <c:y val="0.361109458176038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5405184"/>
        <c:crosses val="autoZero"/>
        <c:crossBetween val="midCat"/>
      </c:valAx>
      <c:valAx>
        <c:axId val="1485417248"/>
        <c:scaling>
          <c:orientation val="minMax"/>
          <c:max val="3.5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Monitor Detector Reponsivity</a:t>
                </a:r>
                <a:r>
                  <a:rPr lang="en-US" sz="1200" b="1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(V)</a:t>
                </a:r>
                <a:endParaRPr lang="en-US" sz="1200" b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93632064828039951"/>
              <c:y val="0.12651148353680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5429728"/>
        <c:crosses val="max"/>
        <c:crossBetween val="midCat"/>
      </c:valAx>
      <c:valAx>
        <c:axId val="1485429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854172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Detector Responsivity Change Over Temperature </a:t>
            </a:r>
          </a:p>
        </c:rich>
      </c:tx>
      <c:layout>
        <c:manualLayout>
          <c:xMode val="edge"/>
          <c:yMode val="edge"/>
          <c:x val="0.16059121305488985"/>
          <c:y val="2.97535986186833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450243067442658"/>
          <c:y val="0.13050672194119975"/>
          <c:w val="0.82941640990528354"/>
          <c:h val="0.69691010635447259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1"/>
            <c:trendlineLbl>
              <c:layout>
                <c:manualLayout>
                  <c:x val="-5.3762227547643503E-2"/>
                  <c:y val="0.4160156358674945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'Constants '!$A$3:$A$8</c:f>
              <c:numCache>
                <c:formatCode>General</c:formatCode>
                <c:ptCount val="6"/>
                <c:pt idx="0">
                  <c:v>21</c:v>
                </c:pt>
                <c:pt idx="1">
                  <c:v>22</c:v>
                </c:pt>
                <c:pt idx="2">
                  <c:v>23</c:v>
                </c:pt>
                <c:pt idx="3">
                  <c:v>24</c:v>
                </c:pt>
                <c:pt idx="4">
                  <c:v>25</c:v>
                </c:pt>
                <c:pt idx="5">
                  <c:v>26</c:v>
                </c:pt>
              </c:numCache>
            </c:numRef>
          </c:xVal>
          <c:yVal>
            <c:numRef>
              <c:f>'Constants '!$B$3:$B$8</c:f>
              <c:numCache>
                <c:formatCode>General</c:formatCode>
                <c:ptCount val="6"/>
                <c:pt idx="0">
                  <c:v>0.93501584180050246</c:v>
                </c:pt>
                <c:pt idx="1">
                  <c:v>0.94939364142903937</c:v>
                </c:pt>
                <c:pt idx="2">
                  <c:v>0.95178629957391014</c:v>
                </c:pt>
                <c:pt idx="3">
                  <c:v>1</c:v>
                </c:pt>
                <c:pt idx="4">
                  <c:v>1.0289194799519283</c:v>
                </c:pt>
                <c:pt idx="5">
                  <c:v>1.0961324156014418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069-4BC1-AEC7-820CC41E69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7859088"/>
        <c:axId val="397846192"/>
      </c:scatterChart>
      <c:valAx>
        <c:axId val="397859088"/>
        <c:scaling>
          <c:orientation val="minMax"/>
          <c:max val="26"/>
          <c:min val="2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 b="1"/>
                  <a:t>Laser Bench Temperature (C)</a:t>
                </a:r>
              </a:p>
            </c:rich>
          </c:tx>
          <c:layout>
            <c:manualLayout>
              <c:xMode val="edge"/>
              <c:yMode val="edge"/>
              <c:x val="0.35774396896040167"/>
              <c:y val="0.904819526560504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97846192"/>
        <c:crosses val="autoZero"/>
        <c:crossBetween val="midCat"/>
      </c:valAx>
      <c:valAx>
        <c:axId val="397846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/>
                  <a:t>Percentage Change (%)</a:t>
                </a:r>
              </a:p>
            </c:rich>
          </c:tx>
          <c:layout>
            <c:manualLayout>
              <c:xMode val="edge"/>
              <c:yMode val="edge"/>
              <c:x val="1.1594202898550725E-2"/>
              <c:y val="0.259631190088303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3978590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400" b="1"/>
              <a:t>Pulse Energy &amp; Energy Monitor Response vs High Voltage Output (LEU Experimental)</a:t>
            </a:r>
          </a:p>
        </c:rich>
      </c:tx>
      <c:layout>
        <c:manualLayout>
          <c:xMode val="edge"/>
          <c:yMode val="edge"/>
          <c:x val="9.7294073218126692E-2"/>
          <c:y val="2.27733413823267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255149605232622"/>
          <c:y val="0.10199126080507476"/>
          <c:w val="0.78716234431130505"/>
          <c:h val="0.71946602753825772"/>
        </c:manualLayout>
      </c:layout>
      <c:scatterChart>
        <c:scatterStyle val="lineMarker"/>
        <c:varyColors val="0"/>
        <c:ser>
          <c:idx val="5"/>
          <c:order val="5"/>
          <c:tx>
            <c:v>Optical GSE (Ophir) Data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rgbClr val="00B050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00B050"/>
                </a:solidFill>
                <a:prstDash val="sysDot"/>
              </a:ln>
              <a:effectLst/>
            </c:spPr>
            <c:trendlineType val="poly"/>
            <c:order val="6"/>
            <c:dispRSqr val="0"/>
            <c:dispEq val="1"/>
            <c:trendlineLbl>
              <c:layout>
                <c:manualLayout>
                  <c:x val="-0.13829009500910849"/>
                  <c:y val="-4.2135551829200195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000" b="1" dirty="0">
                        <a:solidFill>
                          <a:srgbClr val="00B050"/>
                        </a:solidFill>
                      </a:rPr>
                      <a:t>y = -1.72E-17x6 + 1.01E-13x5 - 1.98E-10x4 + 1.74E-07x3 - 1.28E-04x2 + 1.05E-02x + 1.44E+02</a:t>
                    </a:r>
                  </a:p>
                </c:rich>
              </c:tx>
              <c:numFmt formatCode="0.00E+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00B05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'30in HV Cable  on LASER '!$A$43:$A$69</c:f>
              <c:numCache>
                <c:formatCode>General</c:formatCode>
                <c:ptCount val="27"/>
                <c:pt idx="0">
                  <c:v>2000</c:v>
                </c:pt>
                <c:pt idx="1">
                  <c:v>1900</c:v>
                </c:pt>
                <c:pt idx="2">
                  <c:v>1800</c:v>
                </c:pt>
                <c:pt idx="3">
                  <c:v>1700</c:v>
                </c:pt>
                <c:pt idx="4">
                  <c:v>1600</c:v>
                </c:pt>
                <c:pt idx="5">
                  <c:v>1500</c:v>
                </c:pt>
                <c:pt idx="6">
                  <c:v>1000</c:v>
                </c:pt>
                <c:pt idx="7">
                  <c:v>500</c:v>
                </c:pt>
                <c:pt idx="8">
                  <c:v>100</c:v>
                </c:pt>
                <c:pt idx="9">
                  <c:v>0</c:v>
                </c:pt>
                <c:pt idx="10">
                  <c:v>980</c:v>
                </c:pt>
                <c:pt idx="11">
                  <c:v>960</c:v>
                </c:pt>
                <c:pt idx="12">
                  <c:v>940</c:v>
                </c:pt>
                <c:pt idx="13">
                  <c:v>920</c:v>
                </c:pt>
                <c:pt idx="14">
                  <c:v>900</c:v>
                </c:pt>
                <c:pt idx="15">
                  <c:v>1300</c:v>
                </c:pt>
                <c:pt idx="16">
                  <c:v>1280</c:v>
                </c:pt>
                <c:pt idx="17">
                  <c:v>1260</c:v>
                </c:pt>
                <c:pt idx="18">
                  <c:v>1240</c:v>
                </c:pt>
                <c:pt idx="19">
                  <c:v>1220</c:v>
                </c:pt>
                <c:pt idx="20">
                  <c:v>1200</c:v>
                </c:pt>
                <c:pt idx="21">
                  <c:v>1600</c:v>
                </c:pt>
                <c:pt idx="22">
                  <c:v>1620</c:v>
                </c:pt>
                <c:pt idx="23">
                  <c:v>1640</c:v>
                </c:pt>
                <c:pt idx="24">
                  <c:v>1660</c:v>
                </c:pt>
                <c:pt idx="25">
                  <c:v>1680</c:v>
                </c:pt>
                <c:pt idx="26">
                  <c:v>1700</c:v>
                </c:pt>
              </c:numCache>
            </c:numRef>
          </c:xVal>
          <c:yVal>
            <c:numRef>
              <c:f>'30in HV Cable  on LASER '!$B$43:$B$69</c:f>
              <c:numCache>
                <c:formatCode>0.0</c:formatCode>
                <c:ptCount val="27"/>
                <c:pt idx="0">
                  <c:v>0</c:v>
                </c:pt>
                <c:pt idx="1">
                  <c:v>1.508</c:v>
                </c:pt>
                <c:pt idx="2">
                  <c:v>3.9</c:v>
                </c:pt>
                <c:pt idx="3">
                  <c:v>8.6999999999999993</c:v>
                </c:pt>
                <c:pt idx="4">
                  <c:v>16</c:v>
                </c:pt>
                <c:pt idx="5">
                  <c:v>30.1</c:v>
                </c:pt>
                <c:pt idx="6">
                  <c:v>89.63</c:v>
                </c:pt>
                <c:pt idx="7">
                  <c:v>129.9</c:v>
                </c:pt>
                <c:pt idx="8">
                  <c:v>143.78</c:v>
                </c:pt>
                <c:pt idx="9">
                  <c:v>144.19999999999999</c:v>
                </c:pt>
                <c:pt idx="10">
                  <c:v>87.9</c:v>
                </c:pt>
                <c:pt idx="11">
                  <c:v>90.3</c:v>
                </c:pt>
                <c:pt idx="12">
                  <c:v>92.2</c:v>
                </c:pt>
                <c:pt idx="13">
                  <c:v>94.3</c:v>
                </c:pt>
                <c:pt idx="14">
                  <c:v>96</c:v>
                </c:pt>
                <c:pt idx="15">
                  <c:v>48.7</c:v>
                </c:pt>
                <c:pt idx="16">
                  <c:v>51.5</c:v>
                </c:pt>
                <c:pt idx="17">
                  <c:v>53.6</c:v>
                </c:pt>
                <c:pt idx="18">
                  <c:v>56.2</c:v>
                </c:pt>
                <c:pt idx="19">
                  <c:v>58.72</c:v>
                </c:pt>
                <c:pt idx="20">
                  <c:v>61.3</c:v>
                </c:pt>
                <c:pt idx="21" formatCode="General">
                  <c:v>14.4</c:v>
                </c:pt>
                <c:pt idx="22" formatCode="General">
                  <c:v>13.7</c:v>
                </c:pt>
                <c:pt idx="23" formatCode="General">
                  <c:v>12.1</c:v>
                </c:pt>
                <c:pt idx="24" formatCode="General">
                  <c:v>10.7</c:v>
                </c:pt>
                <c:pt idx="25" formatCode="General">
                  <c:v>9.4</c:v>
                </c:pt>
                <c:pt idx="26" formatCode="General">
                  <c:v>8.1999999999999993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3A4-4041-B2C4-9AC392F9A1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7694352"/>
        <c:axId val="997696016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Ophir Data </c:v>
                </c:tx>
                <c:spPr>
                  <a:ln w="1905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trendline>
                  <c:spPr>
                    <a:ln w="19050" cap="rnd">
                      <a:solidFill>
                        <a:schemeClr val="accent1"/>
                      </a:solidFill>
                      <a:prstDash val="sysDot"/>
                    </a:ln>
                    <a:effectLst/>
                  </c:spPr>
                  <c:trendlineType val="poly"/>
                  <c:order val="4"/>
                  <c:dispRSqr val="0"/>
                  <c:dispEq val="1"/>
                  <c:trendlineLbl>
                    <c:layout>
                      <c:manualLayout>
                        <c:x val="0.21242254044669287"/>
                        <c:y val="-0.69430572022521497"/>
                      </c:manualLayout>
                    </c:layout>
                    <c:numFmt formatCode="General" sourceLinked="0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anchor="ctr" anchorCtr="1"/>
                      <a:lstStyle/>
                      <a:p>
                        <a:pPr>
                          <a:defRPr sz="1400" b="0" i="0" u="none" strike="noStrike" kern="1200" baseline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defRPr>
                        </a:pPr>
                        <a:endParaRPr lang="en-US"/>
                      </a:p>
                    </c:txPr>
                  </c:trendlineLbl>
                </c:trendline>
                <c:xVal>
                  <c:numRef>
                    <c:extLst>
                      <c:ext uri="{02D57815-91ED-43cb-92C2-25804820EDAC}">
                        <c15:formulaRef>
                          <c15:sqref>'30in HV Cable  on LASER '!$A$91:$A$100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0</c:v>
                      </c:pt>
                      <c:pt idx="1">
                        <c:v>100</c:v>
                      </c:pt>
                      <c:pt idx="2">
                        <c:v>500</c:v>
                      </c:pt>
                      <c:pt idx="3">
                        <c:v>1000</c:v>
                      </c:pt>
                      <c:pt idx="4">
                        <c:v>1500</c:v>
                      </c:pt>
                      <c:pt idx="5">
                        <c:v>2000</c:v>
                      </c:pt>
                      <c:pt idx="6">
                        <c:v>1900</c:v>
                      </c:pt>
                      <c:pt idx="7">
                        <c:v>1800</c:v>
                      </c:pt>
                      <c:pt idx="8">
                        <c:v>1700</c:v>
                      </c:pt>
                      <c:pt idx="9">
                        <c:v>1600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'30in HV Cable  on LASER '!$B$91:$B$100</c15:sqref>
                        </c15:formulaRef>
                      </c:ext>
                    </c:extLst>
                    <c:numCache>
                      <c:formatCode>0.0</c:formatCode>
                      <c:ptCount val="10"/>
                      <c:pt idx="0">
                        <c:v>149.69999999999999</c:v>
                      </c:pt>
                      <c:pt idx="1">
                        <c:v>149</c:v>
                      </c:pt>
                      <c:pt idx="2">
                        <c:v>135</c:v>
                      </c:pt>
                      <c:pt idx="3">
                        <c:v>93.7</c:v>
                      </c:pt>
                      <c:pt idx="4">
                        <c:v>31.4</c:v>
                      </c:pt>
                      <c:pt idx="5">
                        <c:v>0</c:v>
                      </c:pt>
                      <c:pt idx="6">
                        <c:v>1.49</c:v>
                      </c:pt>
                      <c:pt idx="7">
                        <c:v>4.5</c:v>
                      </c:pt>
                      <c:pt idx="8">
                        <c:v>8.9</c:v>
                      </c:pt>
                      <c:pt idx="9">
                        <c:v>16.05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5-73A4-4041-B2C4-9AC392F9A121}"/>
                  </c:ext>
                </c:extLst>
              </c15:ser>
            </c15:filteredScatterSeries>
          </c:ext>
        </c:extLst>
      </c:scatterChart>
      <c:scatterChart>
        <c:scatterStyle val="lineMarker"/>
        <c:varyColors val="0"/>
        <c:ser>
          <c:idx val="3"/>
          <c:order val="3"/>
          <c:tx>
            <c:v>Gain 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poly"/>
            <c:order val="4"/>
            <c:dispRSqr val="0"/>
            <c:dispEq val="1"/>
            <c:trendlineLbl>
              <c:layout>
                <c:manualLayout>
                  <c:x val="2.1391367009658224E-2"/>
                  <c:y val="-0.5588253542542357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chemeClr val="bg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200" b="1">
                        <a:solidFill>
                          <a:schemeClr val="bg2">
                            <a:lumMod val="75000"/>
                          </a:schemeClr>
                        </a:solidFill>
                      </a:rPr>
                      <a:t>y = -3E-13x4 + 8E-10x3 - 7E-07x2 + 7E-05x + 3.4099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bg2">
                          <a:lumMod val="7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'30in HV Cable  on LASER '!$A$110:$A$119</c:f>
              <c:numCache>
                <c:formatCode>General</c:formatCode>
                <c:ptCount val="10"/>
                <c:pt idx="0">
                  <c:v>2000</c:v>
                </c:pt>
                <c:pt idx="1">
                  <c:v>1900</c:v>
                </c:pt>
                <c:pt idx="2">
                  <c:v>1800</c:v>
                </c:pt>
                <c:pt idx="3">
                  <c:v>1700</c:v>
                </c:pt>
                <c:pt idx="4">
                  <c:v>1600</c:v>
                </c:pt>
                <c:pt idx="5">
                  <c:v>1500</c:v>
                </c:pt>
                <c:pt idx="6">
                  <c:v>1000</c:v>
                </c:pt>
                <c:pt idx="7">
                  <c:v>500</c:v>
                </c:pt>
                <c:pt idx="8">
                  <c:v>100</c:v>
                </c:pt>
                <c:pt idx="9">
                  <c:v>0</c:v>
                </c:pt>
              </c:numCache>
              <c:extLst xmlns:c15="http://schemas.microsoft.com/office/drawing/2012/chart"/>
            </c:numRef>
          </c:xVal>
          <c:yVal>
            <c:numRef>
              <c:f>'30in HV Cable  on LASER '!$C$110:$C$119</c:f>
              <c:numCache>
                <c:formatCode>General</c:formatCode>
                <c:ptCount val="10"/>
                <c:pt idx="0">
                  <c:v>1.3939999999999999</c:v>
                </c:pt>
                <c:pt idx="1">
                  <c:v>1.7090000000000001</c:v>
                </c:pt>
                <c:pt idx="2">
                  <c:v>2.0640000000000001</c:v>
                </c:pt>
                <c:pt idx="3">
                  <c:v>2.3730000000000002</c:v>
                </c:pt>
                <c:pt idx="4">
                  <c:v>2.5619999999999998</c:v>
                </c:pt>
                <c:pt idx="5">
                  <c:v>2.7450000000000001</c:v>
                </c:pt>
                <c:pt idx="6">
                  <c:v>3.1429999999999998</c:v>
                </c:pt>
                <c:pt idx="7">
                  <c:v>3.34</c:v>
                </c:pt>
                <c:pt idx="8">
                  <c:v>3.4089999999999998</c:v>
                </c:pt>
                <c:pt idx="9">
                  <c:v>3.4089999999999998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73A4-4041-B2C4-9AC392F9A1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3108768"/>
        <c:axId val="672169200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v>No Gain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trendline>
                  <c:spPr>
                    <a:ln w="19050" cap="rnd">
                      <a:solidFill>
                        <a:schemeClr val="accent2"/>
                      </a:solidFill>
                      <a:prstDash val="sysDot"/>
                    </a:ln>
                    <a:effectLst/>
                  </c:spPr>
                  <c:trendlineType val="poly"/>
                  <c:order val="4"/>
                  <c:dispRSqr val="0"/>
                  <c:dispEq val="1"/>
                  <c:trendlineLbl>
                    <c:layout>
                      <c:manualLayout>
                        <c:x val="0.3914891142204347"/>
                        <c:y val="7.6092513256221812E-3"/>
                      </c:manualLayout>
                    </c:layout>
                    <c:tx>
                      <c:rich>
                        <a:bodyPr rot="0" spcFirstLastPara="1" vertOverflow="ellipsis" vert="horz" wrap="square" anchor="ctr" anchorCtr="1"/>
                        <a:lstStyle/>
                        <a:p>
                          <a:pPr>
                            <a:defRPr sz="1400" b="0" i="0" u="none" strike="noStrike" kern="1200" baseline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defRPr>
                          </a:pPr>
                          <a:r>
                            <a:rPr lang="en-US" baseline="0">
                              <a:solidFill>
                                <a:schemeClr val="accent2"/>
                              </a:solidFill>
                            </a:rPr>
                            <a:t>y = -2E-13x</a:t>
                          </a:r>
                          <a:r>
                            <a:rPr lang="en-US" baseline="30000">
                              <a:solidFill>
                                <a:schemeClr val="accent2"/>
                              </a:solidFill>
                            </a:rPr>
                            <a:t>4</a:t>
                          </a:r>
                          <a:r>
                            <a:rPr lang="en-US" baseline="0">
                              <a:solidFill>
                                <a:schemeClr val="accent2"/>
                              </a:solidFill>
                            </a:rPr>
                            <a:t> + 4E-10x</a:t>
                          </a:r>
                          <a:r>
                            <a:rPr lang="en-US" baseline="30000">
                              <a:solidFill>
                                <a:schemeClr val="accent2"/>
                              </a:solidFill>
                            </a:rPr>
                            <a:t>3</a:t>
                          </a:r>
                          <a:r>
                            <a:rPr lang="en-US" baseline="0">
                              <a:solidFill>
                                <a:schemeClr val="accent2"/>
                              </a:solidFill>
                            </a:rPr>
                            <a:t> - 4E-07x</a:t>
                          </a:r>
                          <a:r>
                            <a:rPr lang="en-US" baseline="30000">
                              <a:solidFill>
                                <a:schemeClr val="accent2"/>
                              </a:solidFill>
                            </a:rPr>
                            <a:t>2</a:t>
                          </a:r>
                          <a:r>
                            <a:rPr lang="en-US" baseline="0">
                              <a:solidFill>
                                <a:schemeClr val="accent2"/>
                              </a:solidFill>
                            </a:rPr>
                            <a:t> - 4E-05x + 2.7845</a:t>
                          </a:r>
                          <a:endParaRPr lang="en-US">
                            <a:solidFill>
                              <a:schemeClr val="accent2"/>
                            </a:solidFill>
                          </a:endParaRPr>
                        </a:p>
                      </c:rich>
                    </c:tx>
                    <c:numFmt formatCode="General" sourceLinked="0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anchor="ctr" anchorCtr="1"/>
                      <a:lstStyle/>
                      <a:p>
                        <a:pPr>
                          <a:defRPr sz="1400" b="0" i="0" u="none" strike="noStrike" kern="1200" baseline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defRPr>
                        </a:pPr>
                        <a:endParaRPr lang="en-US"/>
                      </a:p>
                    </c:txPr>
                  </c:trendlineLbl>
                </c:trendline>
                <c:xVal>
                  <c:numRef>
                    <c:extLst>
                      <c:ext uri="{02D57815-91ED-43cb-92C2-25804820EDAC}">
                        <c15:formulaRef>
                          <c15:sqref>'30in HV Cable  on LASER '!$A$91:$A$100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0</c:v>
                      </c:pt>
                      <c:pt idx="1">
                        <c:v>100</c:v>
                      </c:pt>
                      <c:pt idx="2">
                        <c:v>500</c:v>
                      </c:pt>
                      <c:pt idx="3">
                        <c:v>1000</c:v>
                      </c:pt>
                      <c:pt idx="4">
                        <c:v>1500</c:v>
                      </c:pt>
                      <c:pt idx="5">
                        <c:v>2000</c:v>
                      </c:pt>
                      <c:pt idx="6">
                        <c:v>1900</c:v>
                      </c:pt>
                      <c:pt idx="7">
                        <c:v>1800</c:v>
                      </c:pt>
                      <c:pt idx="8">
                        <c:v>1700</c:v>
                      </c:pt>
                      <c:pt idx="9">
                        <c:v>1600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'30in HV Cable  on LASER '!$C$91:$C$100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2.78</c:v>
                      </c:pt>
                      <c:pt idx="1">
                        <c:v>2.7810000000000001</c:v>
                      </c:pt>
                      <c:pt idx="2">
                        <c:v>2.72</c:v>
                      </c:pt>
                      <c:pt idx="3">
                        <c:v>2.56</c:v>
                      </c:pt>
                      <c:pt idx="4">
                        <c:v>2.238</c:v>
                      </c:pt>
                      <c:pt idx="5">
                        <c:v>1.0940000000000001</c:v>
                      </c:pt>
                      <c:pt idx="6">
                        <c:v>1.294</c:v>
                      </c:pt>
                      <c:pt idx="7">
                        <c:v>1.6579999999999999</c:v>
                      </c:pt>
                      <c:pt idx="8">
                        <c:v>1.901</c:v>
                      </c:pt>
                      <c:pt idx="9">
                        <c:v>2.048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7-73A4-4041-B2C4-9AC392F9A121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v>Energy Monitor Gain 3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trendline>
                  <c:spPr>
                    <a:ln w="19050" cap="rnd">
                      <a:solidFill>
                        <a:schemeClr val="accent3"/>
                      </a:solidFill>
                      <a:prstDash val="sysDot"/>
                    </a:ln>
                    <a:effectLst/>
                  </c:spPr>
                  <c:trendlineType val="poly"/>
                  <c:order val="4"/>
                  <c:dispRSqr val="0"/>
                  <c:dispEq val="1"/>
                  <c:trendlineLbl>
                    <c:layout>
                      <c:manualLayout>
                        <c:x val="-1.2168585011107355E-2"/>
                        <c:y val="-0.65319781785680064"/>
                      </c:manualLayout>
                    </c:layout>
                    <c:tx>
                      <c:rich>
                        <a:bodyPr rot="0" spcFirstLastPara="1" vertOverflow="ellipsis" vert="horz" wrap="square" anchor="ctr" anchorCtr="1"/>
                        <a:lstStyle/>
                        <a:p>
                          <a:pPr>
                            <a:defRPr sz="1400" b="1" i="0" u="none" strike="noStrike" kern="1200" baseline="0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defRPr>
                          </a:pPr>
                          <a:r>
                            <a:rPr lang="en-US" b="1">
                              <a:solidFill>
                                <a:schemeClr val="bg2">
                                  <a:lumMod val="75000"/>
                                </a:schemeClr>
                              </a:solidFill>
                            </a:rPr>
                            <a:t>y = -3E-13x4 + 7E-10x3 - 8E-07x2 + 0.0001x + 4.4273</a:t>
                          </a:r>
                        </a:p>
                      </c:rich>
                    </c:tx>
                    <c:numFmt formatCode="General" sourceLinked="0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anchor="ctr" anchorCtr="1"/>
                      <a:lstStyle/>
                      <a:p>
                        <a:pPr>
                          <a:defRPr sz="1400" b="1" i="0" u="none" strike="noStrike" kern="1200" baseline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defRPr>
                        </a:pPr>
                        <a:endParaRPr lang="en-US"/>
                      </a:p>
                    </c:txPr>
                  </c:trendlineLbl>
                </c:trendline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'30in HV Cable  on LASER '!$A$43:$A$69</c15:sqref>
                        </c15:formulaRef>
                      </c:ext>
                    </c:extLst>
                    <c:numCache>
                      <c:formatCode>General</c:formatCode>
                      <c:ptCount val="27"/>
                      <c:pt idx="0">
                        <c:v>2000</c:v>
                      </c:pt>
                      <c:pt idx="1">
                        <c:v>1900</c:v>
                      </c:pt>
                      <c:pt idx="2">
                        <c:v>1800</c:v>
                      </c:pt>
                      <c:pt idx="3">
                        <c:v>1700</c:v>
                      </c:pt>
                      <c:pt idx="4">
                        <c:v>1600</c:v>
                      </c:pt>
                      <c:pt idx="5">
                        <c:v>1500</c:v>
                      </c:pt>
                      <c:pt idx="6">
                        <c:v>1000</c:v>
                      </c:pt>
                      <c:pt idx="7">
                        <c:v>500</c:v>
                      </c:pt>
                      <c:pt idx="8">
                        <c:v>100</c:v>
                      </c:pt>
                      <c:pt idx="9">
                        <c:v>0</c:v>
                      </c:pt>
                      <c:pt idx="10">
                        <c:v>980</c:v>
                      </c:pt>
                      <c:pt idx="11">
                        <c:v>960</c:v>
                      </c:pt>
                      <c:pt idx="12">
                        <c:v>940</c:v>
                      </c:pt>
                      <c:pt idx="13">
                        <c:v>920</c:v>
                      </c:pt>
                      <c:pt idx="14">
                        <c:v>900</c:v>
                      </c:pt>
                      <c:pt idx="15">
                        <c:v>1300</c:v>
                      </c:pt>
                      <c:pt idx="16">
                        <c:v>1280</c:v>
                      </c:pt>
                      <c:pt idx="17">
                        <c:v>1260</c:v>
                      </c:pt>
                      <c:pt idx="18">
                        <c:v>1240</c:v>
                      </c:pt>
                      <c:pt idx="19">
                        <c:v>1220</c:v>
                      </c:pt>
                      <c:pt idx="20">
                        <c:v>1200</c:v>
                      </c:pt>
                      <c:pt idx="21">
                        <c:v>1600</c:v>
                      </c:pt>
                      <c:pt idx="22">
                        <c:v>1620</c:v>
                      </c:pt>
                      <c:pt idx="23">
                        <c:v>1640</c:v>
                      </c:pt>
                      <c:pt idx="24">
                        <c:v>1660</c:v>
                      </c:pt>
                      <c:pt idx="25">
                        <c:v>1680</c:v>
                      </c:pt>
                      <c:pt idx="26">
                        <c:v>1700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'30in HV Cable  on LASER '!$C$43:$C$69</c15:sqref>
                        </c15:formulaRef>
                      </c:ext>
                    </c:extLst>
                    <c:numCache>
                      <c:formatCode>0.000</c:formatCode>
                      <c:ptCount val="27"/>
                      <c:pt idx="0">
                        <c:v>2.0489999999999999</c:v>
                      </c:pt>
                      <c:pt idx="1">
                        <c:v>2.4590000000000001</c:v>
                      </c:pt>
                      <c:pt idx="2">
                        <c:v>2.8849999999999998</c:v>
                      </c:pt>
                      <c:pt idx="3">
                        <c:v>3.198</c:v>
                      </c:pt>
                      <c:pt idx="4">
                        <c:v>3.43</c:v>
                      </c:pt>
                      <c:pt idx="5">
                        <c:v>3.67</c:v>
                      </c:pt>
                      <c:pt idx="6">
                        <c:v>4.1740000000000004</c:v>
                      </c:pt>
                      <c:pt idx="7">
                        <c:v>4.3719999999999999</c:v>
                      </c:pt>
                      <c:pt idx="8">
                        <c:v>4.4269999999999996</c:v>
                      </c:pt>
                      <c:pt idx="9">
                        <c:v>4.4320000000000004</c:v>
                      </c:pt>
                      <c:pt idx="10" formatCode="General">
                        <c:v>4.181</c:v>
                      </c:pt>
                      <c:pt idx="11" formatCode="General">
                        <c:v>4.1950000000000003</c:v>
                      </c:pt>
                      <c:pt idx="12" formatCode="General">
                        <c:v>4.2060000000000004</c:v>
                      </c:pt>
                      <c:pt idx="13" formatCode="General">
                        <c:v>4.2169999999999996</c:v>
                      </c:pt>
                      <c:pt idx="14" formatCode="General">
                        <c:v>4.2270000000000003</c:v>
                      </c:pt>
                      <c:pt idx="15" formatCode="General">
                        <c:v>3.9119999999999999</c:v>
                      </c:pt>
                      <c:pt idx="16" formatCode="General">
                        <c:v>3.9449999999999998</c:v>
                      </c:pt>
                      <c:pt idx="17" formatCode="General">
                        <c:v>3.9660000000000002</c:v>
                      </c:pt>
                      <c:pt idx="18" formatCode="General">
                        <c:v>3.9860000000000002</c:v>
                      </c:pt>
                      <c:pt idx="19" formatCode="General">
                        <c:v>4.0019999999999998</c:v>
                      </c:pt>
                      <c:pt idx="20" formatCode="General">
                        <c:v>4.024</c:v>
                      </c:pt>
                      <c:pt idx="21" formatCode="General">
                        <c:v>3.4220000000000002</c:v>
                      </c:pt>
                      <c:pt idx="22" formatCode="General">
                        <c:v>3.3580000000000001</c:v>
                      </c:pt>
                      <c:pt idx="23" formatCode="General">
                        <c:v>3.319</c:v>
                      </c:pt>
                      <c:pt idx="24" formatCode="General">
                        <c:v>3.2970000000000002</c:v>
                      </c:pt>
                      <c:pt idx="25" formatCode="General">
                        <c:v>3.2250000000000001</c:v>
                      </c:pt>
                      <c:pt idx="26" formatCode="General">
                        <c:v>3.1850000000000001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73A4-4041-B2C4-9AC392F9A121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v>Gain 2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trendline>
                  <c:spPr>
                    <a:ln w="19050" cap="rnd">
                      <a:solidFill>
                        <a:schemeClr val="accent5"/>
                      </a:solidFill>
                      <a:prstDash val="sysDot"/>
                    </a:ln>
                    <a:effectLst/>
                  </c:spPr>
                  <c:trendlineType val="poly"/>
                  <c:order val="4"/>
                  <c:dispRSqr val="0"/>
                  <c:dispEq val="1"/>
                  <c:trendlineLbl>
                    <c:layout>
                      <c:manualLayout>
                        <c:x val="0.38136913461356897"/>
                        <c:y val="-9.6658557784783765E-3"/>
                      </c:manualLayout>
                    </c:layout>
                    <c:tx>
                      <c:rich>
                        <a:bodyPr rot="0" spcFirstLastPara="1" vertOverflow="ellipsis" vert="horz" wrap="square" anchor="ctr" anchorCtr="1"/>
                        <a:lstStyle/>
                        <a:p>
                          <a:pPr>
                            <a:defRPr sz="1400" b="0" i="0" u="none" strike="noStrike" kern="1200" baseline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defRPr>
                          </a:pPr>
                          <a:r>
                            <a:rPr lang="en-US" baseline="0">
                              <a:solidFill>
                                <a:schemeClr val="accent5"/>
                              </a:solidFill>
                            </a:rPr>
                            <a:t>y = -3E-13x</a:t>
                          </a:r>
                          <a:r>
                            <a:rPr lang="en-US" baseline="30000">
                              <a:solidFill>
                                <a:schemeClr val="accent5"/>
                              </a:solidFill>
                            </a:rPr>
                            <a:t>4</a:t>
                          </a:r>
                          <a:r>
                            <a:rPr lang="en-US" baseline="0">
                              <a:solidFill>
                                <a:schemeClr val="accent5"/>
                              </a:solidFill>
                            </a:rPr>
                            <a:t> + 5E-10x</a:t>
                          </a:r>
                          <a:r>
                            <a:rPr lang="en-US" baseline="30000">
                              <a:solidFill>
                                <a:schemeClr val="accent5"/>
                              </a:solidFill>
                            </a:rPr>
                            <a:t>3</a:t>
                          </a:r>
                          <a:r>
                            <a:rPr lang="en-US" baseline="0">
                              <a:solidFill>
                                <a:schemeClr val="accent5"/>
                              </a:solidFill>
                            </a:rPr>
                            <a:t> - 5E-07x</a:t>
                          </a:r>
                          <a:r>
                            <a:rPr lang="en-US" baseline="30000">
                              <a:solidFill>
                                <a:schemeClr val="accent5"/>
                              </a:solidFill>
                            </a:rPr>
                            <a:t>2</a:t>
                          </a:r>
                          <a:r>
                            <a:rPr lang="en-US" baseline="0">
                              <a:solidFill>
                                <a:schemeClr val="accent5"/>
                              </a:solidFill>
                            </a:rPr>
                            <a:t> + 1E-05x + 4.0395</a:t>
                          </a:r>
                          <a:endParaRPr lang="en-US">
                            <a:solidFill>
                              <a:schemeClr val="accent5"/>
                            </a:solidFill>
                          </a:endParaRPr>
                        </a:p>
                      </c:rich>
                    </c:tx>
                    <c:numFmt formatCode="General" sourceLinked="0"/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anchor="ctr" anchorCtr="1"/>
                      <a:lstStyle/>
                      <a:p>
                        <a:pPr>
                          <a:defRPr sz="1400" b="0" i="0" u="none" strike="noStrike" kern="1200" baseline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defRPr>
                        </a:pPr>
                        <a:endParaRPr lang="en-US"/>
                      </a:p>
                    </c:txPr>
                  </c:trendlineLbl>
                </c:trendline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'30in HV Cable  on LASER '!$A$72:$A$81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2000</c:v>
                      </c:pt>
                      <c:pt idx="1">
                        <c:v>1900</c:v>
                      </c:pt>
                      <c:pt idx="2">
                        <c:v>1800</c:v>
                      </c:pt>
                      <c:pt idx="3">
                        <c:v>1700</c:v>
                      </c:pt>
                      <c:pt idx="4">
                        <c:v>1600</c:v>
                      </c:pt>
                      <c:pt idx="5">
                        <c:v>1500</c:v>
                      </c:pt>
                      <c:pt idx="6">
                        <c:v>1000</c:v>
                      </c:pt>
                      <c:pt idx="7">
                        <c:v>500</c:v>
                      </c:pt>
                      <c:pt idx="8">
                        <c:v>100</c:v>
                      </c:pt>
                      <c:pt idx="9">
                        <c:v>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'30in HV Cable  on LASER '!$C$72:$C$81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1.73</c:v>
                      </c:pt>
                      <c:pt idx="1">
                        <c:v>2.105</c:v>
                      </c:pt>
                      <c:pt idx="2">
                        <c:v>2.48</c:v>
                      </c:pt>
                      <c:pt idx="3">
                        <c:v>2.7989999999999999</c:v>
                      </c:pt>
                      <c:pt idx="4">
                        <c:v>3.0150000000000001</c:v>
                      </c:pt>
                      <c:pt idx="5">
                        <c:v>3.2938999999999998</c:v>
                      </c:pt>
                      <c:pt idx="6">
                        <c:v>3.7450000000000001</c:v>
                      </c:pt>
                      <c:pt idx="7">
                        <c:v>3.972</c:v>
                      </c:pt>
                      <c:pt idx="8">
                        <c:v>4.0369999999999999</c:v>
                      </c:pt>
                      <c:pt idx="9">
                        <c:v>4.0369999999999999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73A4-4041-B2C4-9AC392F9A121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v>Projected EMON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'30in HV Cable  on LASER '!$A$43:$A$69</c15:sqref>
                        </c15:formulaRef>
                      </c:ext>
                    </c:extLst>
                    <c:numCache>
                      <c:formatCode>General</c:formatCode>
                      <c:ptCount val="27"/>
                      <c:pt idx="0">
                        <c:v>2000</c:v>
                      </c:pt>
                      <c:pt idx="1">
                        <c:v>1900</c:v>
                      </c:pt>
                      <c:pt idx="2">
                        <c:v>1800</c:v>
                      </c:pt>
                      <c:pt idx="3">
                        <c:v>1700</c:v>
                      </c:pt>
                      <c:pt idx="4">
                        <c:v>1600</c:v>
                      </c:pt>
                      <c:pt idx="5">
                        <c:v>1500</c:v>
                      </c:pt>
                      <c:pt idx="6">
                        <c:v>1000</c:v>
                      </c:pt>
                      <c:pt idx="7">
                        <c:v>500</c:v>
                      </c:pt>
                      <c:pt idx="8">
                        <c:v>100</c:v>
                      </c:pt>
                      <c:pt idx="9">
                        <c:v>0</c:v>
                      </c:pt>
                      <c:pt idx="10">
                        <c:v>980</c:v>
                      </c:pt>
                      <c:pt idx="11">
                        <c:v>960</c:v>
                      </c:pt>
                      <c:pt idx="12">
                        <c:v>940</c:v>
                      </c:pt>
                      <c:pt idx="13">
                        <c:v>920</c:v>
                      </c:pt>
                      <c:pt idx="14">
                        <c:v>900</c:v>
                      </c:pt>
                      <c:pt idx="15">
                        <c:v>1300</c:v>
                      </c:pt>
                      <c:pt idx="16">
                        <c:v>1280</c:v>
                      </c:pt>
                      <c:pt idx="17">
                        <c:v>1260</c:v>
                      </c:pt>
                      <c:pt idx="18">
                        <c:v>1240</c:v>
                      </c:pt>
                      <c:pt idx="19">
                        <c:v>1220</c:v>
                      </c:pt>
                      <c:pt idx="20">
                        <c:v>1200</c:v>
                      </c:pt>
                      <c:pt idx="21">
                        <c:v>1600</c:v>
                      </c:pt>
                      <c:pt idx="22">
                        <c:v>1620</c:v>
                      </c:pt>
                      <c:pt idx="23">
                        <c:v>1640</c:v>
                      </c:pt>
                      <c:pt idx="24">
                        <c:v>1660</c:v>
                      </c:pt>
                      <c:pt idx="25">
                        <c:v>1680</c:v>
                      </c:pt>
                      <c:pt idx="26">
                        <c:v>1700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'30in HV Cable  on LASER '!$F$43:$F$69</c15:sqref>
                        </c15:formulaRef>
                      </c:ext>
                    </c:extLst>
                    <c:numCache>
                      <c:formatCode>General</c:formatCode>
                      <c:ptCount val="27"/>
                      <c:pt idx="0">
                        <c:v>2.2273000000000001</c:v>
                      </c:pt>
                      <c:pt idx="1">
                        <c:v>2.6209699999999994</c:v>
                      </c:pt>
                      <c:pt idx="2">
                        <c:v>2.9484199999999996</c:v>
                      </c:pt>
                      <c:pt idx="3">
                        <c:v>3.2187699999999997</c:v>
                      </c:pt>
                      <c:pt idx="4">
                        <c:v>3.44042</c:v>
                      </c:pt>
                      <c:pt idx="5">
                        <c:v>3.6210499999999999</c:v>
                      </c:pt>
                      <c:pt idx="6">
                        <c:v>4.1273</c:v>
                      </c:pt>
                      <c:pt idx="7">
                        <c:v>4.34605</c:v>
                      </c:pt>
                      <c:pt idx="8">
                        <c:v>4.42997</c:v>
                      </c:pt>
                      <c:pt idx="9">
                        <c:v>4.4272999999999998</c:v>
                      </c:pt>
                      <c:pt idx="10">
                        <c:v>4.1391039519999993</c:v>
                      </c:pt>
                      <c:pt idx="11">
                        <c:v>4.1505312319999996</c:v>
                      </c:pt>
                      <c:pt idx="12">
                        <c:v>4.161604112</c:v>
                      </c:pt>
                      <c:pt idx="13">
                        <c:v>4.172343712</c:v>
                      </c:pt>
                      <c:pt idx="14">
                        <c:v>4.1827699999999997</c:v>
                      </c:pt>
                      <c:pt idx="15">
                        <c:v>3.8863699999999999</c:v>
                      </c:pt>
                      <c:pt idx="16">
                        <c:v>3.9072800320000001</c:v>
                      </c:pt>
                      <c:pt idx="17">
                        <c:v>3.9273410719999999</c:v>
                      </c:pt>
                      <c:pt idx="18">
                        <c:v>3.946592672</c:v>
                      </c:pt>
                      <c:pt idx="19">
                        <c:v>3.9650732319999999</c:v>
                      </c:pt>
                      <c:pt idx="20">
                        <c:v>3.9828199999999998</c:v>
                      </c:pt>
                      <c:pt idx="21">
                        <c:v>3.44042</c:v>
                      </c:pt>
                      <c:pt idx="22">
                        <c:v>3.3996069919999994</c:v>
                      </c:pt>
                      <c:pt idx="23">
                        <c:v>3.3570963519999992</c:v>
                      </c:pt>
                      <c:pt idx="24">
                        <c:v>3.3128277919999998</c:v>
                      </c:pt>
                      <c:pt idx="25">
                        <c:v>3.2667398719999996</c:v>
                      </c:pt>
                      <c:pt idx="26">
                        <c:v>3.2187699999999997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73A4-4041-B2C4-9AC392F9A121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v>EMON Project Full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'30in HV Cable  on LASER '!$A$143:$A$243</c15:sqref>
                        </c15:formulaRef>
                      </c:ext>
                    </c:extLst>
                    <c:numCache>
                      <c:formatCode>General</c:formatCode>
                      <c:ptCount val="101"/>
                      <c:pt idx="0">
                        <c:v>0</c:v>
                      </c:pt>
                      <c:pt idx="1">
                        <c:v>20</c:v>
                      </c:pt>
                      <c:pt idx="2">
                        <c:v>40</c:v>
                      </c:pt>
                      <c:pt idx="3">
                        <c:v>60</c:v>
                      </c:pt>
                      <c:pt idx="4">
                        <c:v>80</c:v>
                      </c:pt>
                      <c:pt idx="5">
                        <c:v>100</c:v>
                      </c:pt>
                      <c:pt idx="6">
                        <c:v>120</c:v>
                      </c:pt>
                      <c:pt idx="7">
                        <c:v>140</c:v>
                      </c:pt>
                      <c:pt idx="8">
                        <c:v>160</c:v>
                      </c:pt>
                      <c:pt idx="9">
                        <c:v>180</c:v>
                      </c:pt>
                      <c:pt idx="10">
                        <c:v>200</c:v>
                      </c:pt>
                      <c:pt idx="11">
                        <c:v>220</c:v>
                      </c:pt>
                      <c:pt idx="12">
                        <c:v>240</c:v>
                      </c:pt>
                      <c:pt idx="13">
                        <c:v>260</c:v>
                      </c:pt>
                      <c:pt idx="14">
                        <c:v>280</c:v>
                      </c:pt>
                      <c:pt idx="15">
                        <c:v>300</c:v>
                      </c:pt>
                      <c:pt idx="16">
                        <c:v>320</c:v>
                      </c:pt>
                      <c:pt idx="17">
                        <c:v>340</c:v>
                      </c:pt>
                      <c:pt idx="18">
                        <c:v>360</c:v>
                      </c:pt>
                      <c:pt idx="19">
                        <c:v>380</c:v>
                      </c:pt>
                      <c:pt idx="20">
                        <c:v>400</c:v>
                      </c:pt>
                      <c:pt idx="21">
                        <c:v>420</c:v>
                      </c:pt>
                      <c:pt idx="22">
                        <c:v>440</c:v>
                      </c:pt>
                      <c:pt idx="23">
                        <c:v>460</c:v>
                      </c:pt>
                      <c:pt idx="24">
                        <c:v>480</c:v>
                      </c:pt>
                      <c:pt idx="25">
                        <c:v>500</c:v>
                      </c:pt>
                      <c:pt idx="26">
                        <c:v>520</c:v>
                      </c:pt>
                      <c:pt idx="27">
                        <c:v>540</c:v>
                      </c:pt>
                      <c:pt idx="28">
                        <c:v>560</c:v>
                      </c:pt>
                      <c:pt idx="29">
                        <c:v>580</c:v>
                      </c:pt>
                      <c:pt idx="30">
                        <c:v>600</c:v>
                      </c:pt>
                      <c:pt idx="31">
                        <c:v>620</c:v>
                      </c:pt>
                      <c:pt idx="32">
                        <c:v>640</c:v>
                      </c:pt>
                      <c:pt idx="33">
                        <c:v>660</c:v>
                      </c:pt>
                      <c:pt idx="34">
                        <c:v>680</c:v>
                      </c:pt>
                      <c:pt idx="35">
                        <c:v>700</c:v>
                      </c:pt>
                      <c:pt idx="36">
                        <c:v>720</c:v>
                      </c:pt>
                      <c:pt idx="37">
                        <c:v>740</c:v>
                      </c:pt>
                      <c:pt idx="38">
                        <c:v>760</c:v>
                      </c:pt>
                      <c:pt idx="39">
                        <c:v>780</c:v>
                      </c:pt>
                      <c:pt idx="40">
                        <c:v>800</c:v>
                      </c:pt>
                      <c:pt idx="41">
                        <c:v>820</c:v>
                      </c:pt>
                      <c:pt idx="42">
                        <c:v>840</c:v>
                      </c:pt>
                      <c:pt idx="43">
                        <c:v>860</c:v>
                      </c:pt>
                      <c:pt idx="44">
                        <c:v>880</c:v>
                      </c:pt>
                      <c:pt idx="45">
                        <c:v>900</c:v>
                      </c:pt>
                      <c:pt idx="46">
                        <c:v>920</c:v>
                      </c:pt>
                      <c:pt idx="47">
                        <c:v>940</c:v>
                      </c:pt>
                      <c:pt idx="48">
                        <c:v>960</c:v>
                      </c:pt>
                      <c:pt idx="49">
                        <c:v>980</c:v>
                      </c:pt>
                      <c:pt idx="50">
                        <c:v>1000</c:v>
                      </c:pt>
                      <c:pt idx="51">
                        <c:v>1020</c:v>
                      </c:pt>
                      <c:pt idx="52">
                        <c:v>1040</c:v>
                      </c:pt>
                      <c:pt idx="53">
                        <c:v>1060</c:v>
                      </c:pt>
                      <c:pt idx="54">
                        <c:v>1080</c:v>
                      </c:pt>
                      <c:pt idx="55">
                        <c:v>1100</c:v>
                      </c:pt>
                      <c:pt idx="56">
                        <c:v>1120</c:v>
                      </c:pt>
                      <c:pt idx="57">
                        <c:v>1140</c:v>
                      </c:pt>
                      <c:pt idx="58">
                        <c:v>1160</c:v>
                      </c:pt>
                      <c:pt idx="59">
                        <c:v>1180</c:v>
                      </c:pt>
                      <c:pt idx="60">
                        <c:v>1200</c:v>
                      </c:pt>
                      <c:pt idx="61">
                        <c:v>1220</c:v>
                      </c:pt>
                      <c:pt idx="62">
                        <c:v>1240</c:v>
                      </c:pt>
                      <c:pt idx="63">
                        <c:v>1260</c:v>
                      </c:pt>
                      <c:pt idx="64">
                        <c:v>1280</c:v>
                      </c:pt>
                      <c:pt idx="65">
                        <c:v>1300</c:v>
                      </c:pt>
                      <c:pt idx="66">
                        <c:v>1320</c:v>
                      </c:pt>
                      <c:pt idx="67">
                        <c:v>1340</c:v>
                      </c:pt>
                      <c:pt idx="68">
                        <c:v>1360</c:v>
                      </c:pt>
                      <c:pt idx="69">
                        <c:v>1380</c:v>
                      </c:pt>
                      <c:pt idx="70">
                        <c:v>1400</c:v>
                      </c:pt>
                      <c:pt idx="71">
                        <c:v>1420</c:v>
                      </c:pt>
                      <c:pt idx="72">
                        <c:v>1440</c:v>
                      </c:pt>
                      <c:pt idx="73">
                        <c:v>1460</c:v>
                      </c:pt>
                      <c:pt idx="74">
                        <c:v>1480</c:v>
                      </c:pt>
                      <c:pt idx="75">
                        <c:v>1500</c:v>
                      </c:pt>
                      <c:pt idx="76">
                        <c:v>1520</c:v>
                      </c:pt>
                      <c:pt idx="77">
                        <c:v>1540</c:v>
                      </c:pt>
                      <c:pt idx="78">
                        <c:v>1560</c:v>
                      </c:pt>
                      <c:pt idx="79">
                        <c:v>1580</c:v>
                      </c:pt>
                      <c:pt idx="80">
                        <c:v>1600</c:v>
                      </c:pt>
                      <c:pt idx="81">
                        <c:v>1620</c:v>
                      </c:pt>
                      <c:pt idx="82">
                        <c:v>1640</c:v>
                      </c:pt>
                      <c:pt idx="83">
                        <c:v>1660</c:v>
                      </c:pt>
                      <c:pt idx="84">
                        <c:v>1680</c:v>
                      </c:pt>
                      <c:pt idx="85">
                        <c:v>1700</c:v>
                      </c:pt>
                      <c:pt idx="86">
                        <c:v>1720</c:v>
                      </c:pt>
                      <c:pt idx="87">
                        <c:v>1740</c:v>
                      </c:pt>
                      <c:pt idx="88">
                        <c:v>1760</c:v>
                      </c:pt>
                      <c:pt idx="89">
                        <c:v>1780</c:v>
                      </c:pt>
                      <c:pt idx="90">
                        <c:v>1800</c:v>
                      </c:pt>
                      <c:pt idx="91">
                        <c:v>1820</c:v>
                      </c:pt>
                      <c:pt idx="92">
                        <c:v>1840</c:v>
                      </c:pt>
                      <c:pt idx="93">
                        <c:v>1860</c:v>
                      </c:pt>
                      <c:pt idx="94">
                        <c:v>1880</c:v>
                      </c:pt>
                      <c:pt idx="95">
                        <c:v>1900</c:v>
                      </c:pt>
                      <c:pt idx="96">
                        <c:v>1920</c:v>
                      </c:pt>
                      <c:pt idx="97">
                        <c:v>1940</c:v>
                      </c:pt>
                      <c:pt idx="98">
                        <c:v>1960</c:v>
                      </c:pt>
                      <c:pt idx="99">
                        <c:v>1980</c:v>
                      </c:pt>
                      <c:pt idx="100">
                        <c:v>2000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'30in HV Cable  on LASER '!$B$143:$B$243</c15:sqref>
                        </c15:formulaRef>
                      </c:ext>
                    </c:extLst>
                    <c:numCache>
                      <c:formatCode>General</c:formatCode>
                      <c:ptCount val="101"/>
                      <c:pt idx="0">
                        <c:v>4.4272999999999998</c:v>
                      </c:pt>
                      <c:pt idx="1">
                        <c:v>4.4289855519999994</c:v>
                      </c:pt>
                      <c:pt idx="2">
                        <c:v>4.4300640319999998</c:v>
                      </c:pt>
                      <c:pt idx="3">
                        <c:v>4.430567312</c:v>
                      </c:pt>
                      <c:pt idx="4">
                        <c:v>4.4305261119999999</c:v>
                      </c:pt>
                      <c:pt idx="5">
                        <c:v>4.42997</c:v>
                      </c:pt>
                      <c:pt idx="6">
                        <c:v>4.4289273919999994</c:v>
                      </c:pt>
                      <c:pt idx="7">
                        <c:v>4.4274255519999999</c:v>
                      </c:pt>
                      <c:pt idx="8">
                        <c:v>4.4254905920000001</c:v>
                      </c:pt>
                      <c:pt idx="9">
                        <c:v>4.4231474720000001</c:v>
                      </c:pt>
                      <c:pt idx="10">
                        <c:v>4.42042</c:v>
                      </c:pt>
                      <c:pt idx="11">
                        <c:v>4.4173308320000002</c:v>
                      </c:pt>
                      <c:pt idx="12">
                        <c:v>4.413901472</c:v>
                      </c:pt>
                      <c:pt idx="13">
                        <c:v>4.4101522719999995</c:v>
                      </c:pt>
                      <c:pt idx="14">
                        <c:v>4.406102432</c:v>
                      </c:pt>
                      <c:pt idx="15">
                        <c:v>4.40177</c:v>
                      </c:pt>
                      <c:pt idx="16">
                        <c:v>4.3971718719999995</c:v>
                      </c:pt>
                      <c:pt idx="17">
                        <c:v>4.392323792</c:v>
                      </c:pt>
                      <c:pt idx="18">
                        <c:v>4.3872403520000001</c:v>
                      </c:pt>
                      <c:pt idx="19">
                        <c:v>4.3819349919999997</c:v>
                      </c:pt>
                      <c:pt idx="20">
                        <c:v>4.3764199999999995</c:v>
                      </c:pt>
                      <c:pt idx="21">
                        <c:v>4.3707065119999999</c:v>
                      </c:pt>
                      <c:pt idx="22">
                        <c:v>4.3648045120000001</c:v>
                      </c:pt>
                      <c:pt idx="23">
                        <c:v>4.3587228319999998</c:v>
                      </c:pt>
                      <c:pt idx="24">
                        <c:v>4.3524691519999994</c:v>
                      </c:pt>
                      <c:pt idx="25">
                        <c:v>4.34605</c:v>
                      </c:pt>
                      <c:pt idx="26">
                        <c:v>4.3394707519999995</c:v>
                      </c:pt>
                      <c:pt idx="27">
                        <c:v>4.3327356319999994</c:v>
                      </c:pt>
                      <c:pt idx="28">
                        <c:v>4.3258477119999998</c:v>
                      </c:pt>
                      <c:pt idx="29">
                        <c:v>4.3188089119999997</c:v>
                      </c:pt>
                      <c:pt idx="30">
                        <c:v>4.3116199999999996</c:v>
                      </c:pt>
                      <c:pt idx="31">
                        <c:v>4.3042805919999996</c:v>
                      </c:pt>
                      <c:pt idx="32">
                        <c:v>4.2967891519999997</c:v>
                      </c:pt>
                      <c:pt idx="33">
                        <c:v>4.2891429919999995</c:v>
                      </c:pt>
                      <c:pt idx="34">
                        <c:v>4.2813382720000002</c:v>
                      </c:pt>
                      <c:pt idx="35">
                        <c:v>4.2733699999999999</c:v>
                      </c:pt>
                      <c:pt idx="36">
                        <c:v>4.2652320320000001</c:v>
                      </c:pt>
                      <c:pt idx="37">
                        <c:v>4.2569170720000002</c:v>
                      </c:pt>
                      <c:pt idx="38">
                        <c:v>4.2484166719999994</c:v>
                      </c:pt>
                      <c:pt idx="39">
                        <c:v>4.239721232</c:v>
                      </c:pt>
                      <c:pt idx="40">
                        <c:v>4.2308199999999996</c:v>
                      </c:pt>
                      <c:pt idx="41">
                        <c:v>4.2217010720000001</c:v>
                      </c:pt>
                      <c:pt idx="42">
                        <c:v>4.2123513919999995</c:v>
                      </c:pt>
                      <c:pt idx="43">
                        <c:v>4.202756752</c:v>
                      </c:pt>
                      <c:pt idx="44">
                        <c:v>4.1929017919999998</c:v>
                      </c:pt>
                      <c:pt idx="45">
                        <c:v>4.1827699999999997</c:v>
                      </c:pt>
                      <c:pt idx="46">
                        <c:v>4.172343712</c:v>
                      </c:pt>
                      <c:pt idx="47">
                        <c:v>4.161604112</c:v>
                      </c:pt>
                      <c:pt idx="48">
                        <c:v>4.1505312319999996</c:v>
                      </c:pt>
                      <c:pt idx="49">
                        <c:v>4.1391039519999993</c:v>
                      </c:pt>
                      <c:pt idx="50">
                        <c:v>4.1273</c:v>
                      </c:pt>
                      <c:pt idx="51">
                        <c:v>4.1150959519999999</c:v>
                      </c:pt>
                      <c:pt idx="52">
                        <c:v>4.1024672319999995</c:v>
                      </c:pt>
                      <c:pt idx="53">
                        <c:v>4.089388112</c:v>
                      </c:pt>
                      <c:pt idx="54">
                        <c:v>4.0758317119999994</c:v>
                      </c:pt>
                      <c:pt idx="55">
                        <c:v>4.0617700000000001</c:v>
                      </c:pt>
                      <c:pt idx="56">
                        <c:v>4.0471737919999997</c:v>
                      </c:pt>
                      <c:pt idx="57">
                        <c:v>4.032012752</c:v>
                      </c:pt>
                      <c:pt idx="58">
                        <c:v>4.0162553919999997</c:v>
                      </c:pt>
                      <c:pt idx="59">
                        <c:v>3.9998690719999996</c:v>
                      </c:pt>
                      <c:pt idx="60">
                        <c:v>3.9828199999999998</c:v>
                      </c:pt>
                      <c:pt idx="61">
                        <c:v>3.9650732319999999</c:v>
                      </c:pt>
                      <c:pt idx="62">
                        <c:v>3.946592672</c:v>
                      </c:pt>
                      <c:pt idx="63">
                        <c:v>3.9273410719999999</c:v>
                      </c:pt>
                      <c:pt idx="64">
                        <c:v>3.9072800320000001</c:v>
                      </c:pt>
                      <c:pt idx="65">
                        <c:v>3.8863699999999999</c:v>
                      </c:pt>
                      <c:pt idx="66">
                        <c:v>3.8645702719999999</c:v>
                      </c:pt>
                      <c:pt idx="67">
                        <c:v>3.841838992</c:v>
                      </c:pt>
                      <c:pt idx="68">
                        <c:v>3.8181331519999997</c:v>
                      </c:pt>
                      <c:pt idx="69">
                        <c:v>3.7934085919999996</c:v>
                      </c:pt>
                      <c:pt idx="70">
                        <c:v>3.76762</c:v>
                      </c:pt>
                      <c:pt idx="71">
                        <c:v>3.7407209119999996</c:v>
                      </c:pt>
                      <c:pt idx="72">
                        <c:v>3.7126637119999999</c:v>
                      </c:pt>
                      <c:pt idx="73">
                        <c:v>3.683399632</c:v>
                      </c:pt>
                      <c:pt idx="74">
                        <c:v>3.6528787519999999</c:v>
                      </c:pt>
                      <c:pt idx="75">
                        <c:v>3.6210499999999999</c:v>
                      </c:pt>
                      <c:pt idx="76">
                        <c:v>3.5878611519999999</c:v>
                      </c:pt>
                      <c:pt idx="77">
                        <c:v>3.553258832</c:v>
                      </c:pt>
                      <c:pt idx="78">
                        <c:v>3.5171885119999997</c:v>
                      </c:pt>
                      <c:pt idx="79">
                        <c:v>3.4795945119999998</c:v>
                      </c:pt>
                      <c:pt idx="80">
                        <c:v>3.44042</c:v>
                      </c:pt>
                      <c:pt idx="81">
                        <c:v>3.3996069919999994</c:v>
                      </c:pt>
                      <c:pt idx="82">
                        <c:v>3.3570963519999992</c:v>
                      </c:pt>
                      <c:pt idx="83">
                        <c:v>3.3128277919999998</c:v>
                      </c:pt>
                      <c:pt idx="84">
                        <c:v>3.2667398719999996</c:v>
                      </c:pt>
                      <c:pt idx="85">
                        <c:v>3.2187699999999997</c:v>
                      </c:pt>
                      <c:pt idx="86">
                        <c:v>3.1688544319999998</c:v>
                      </c:pt>
                      <c:pt idx="87">
                        <c:v>3.116928272</c:v>
                      </c:pt>
                      <c:pt idx="88">
                        <c:v>3.0629254719999999</c:v>
                      </c:pt>
                      <c:pt idx="89">
                        <c:v>3.0067788319999997</c:v>
                      </c:pt>
                      <c:pt idx="90">
                        <c:v>2.9484199999999996</c:v>
                      </c:pt>
                      <c:pt idx="91">
                        <c:v>2.8877794720000001</c:v>
                      </c:pt>
                      <c:pt idx="92">
                        <c:v>2.8247865919999997</c:v>
                      </c:pt>
                      <c:pt idx="93">
                        <c:v>2.7593695519999999</c:v>
                      </c:pt>
                      <c:pt idx="94">
                        <c:v>2.6914553919999999</c:v>
                      </c:pt>
                      <c:pt idx="95">
                        <c:v>2.6209699999999994</c:v>
                      </c:pt>
                      <c:pt idx="96">
                        <c:v>2.547838112</c:v>
                      </c:pt>
                      <c:pt idx="97">
                        <c:v>2.4719833119999994</c:v>
                      </c:pt>
                      <c:pt idx="98">
                        <c:v>2.3933280319999994</c:v>
                      </c:pt>
                      <c:pt idx="99">
                        <c:v>2.3117935520000001</c:v>
                      </c:pt>
                      <c:pt idx="100">
                        <c:v>2.2273000000000001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73A4-4041-B2C4-9AC392F9A121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v>Projected Ophir Full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'30in HV Cable  on LASER '!$A$143:$A$243</c15:sqref>
                        </c15:formulaRef>
                      </c:ext>
                    </c:extLst>
                    <c:numCache>
                      <c:formatCode>General</c:formatCode>
                      <c:ptCount val="101"/>
                      <c:pt idx="0">
                        <c:v>0</c:v>
                      </c:pt>
                      <c:pt idx="1">
                        <c:v>20</c:v>
                      </c:pt>
                      <c:pt idx="2">
                        <c:v>40</c:v>
                      </c:pt>
                      <c:pt idx="3">
                        <c:v>60</c:v>
                      </c:pt>
                      <c:pt idx="4">
                        <c:v>80</c:v>
                      </c:pt>
                      <c:pt idx="5">
                        <c:v>100</c:v>
                      </c:pt>
                      <c:pt idx="6">
                        <c:v>120</c:v>
                      </c:pt>
                      <c:pt idx="7">
                        <c:v>140</c:v>
                      </c:pt>
                      <c:pt idx="8">
                        <c:v>160</c:v>
                      </c:pt>
                      <c:pt idx="9">
                        <c:v>180</c:v>
                      </c:pt>
                      <c:pt idx="10">
                        <c:v>200</c:v>
                      </c:pt>
                      <c:pt idx="11">
                        <c:v>220</c:v>
                      </c:pt>
                      <c:pt idx="12">
                        <c:v>240</c:v>
                      </c:pt>
                      <c:pt idx="13">
                        <c:v>260</c:v>
                      </c:pt>
                      <c:pt idx="14">
                        <c:v>280</c:v>
                      </c:pt>
                      <c:pt idx="15">
                        <c:v>300</c:v>
                      </c:pt>
                      <c:pt idx="16">
                        <c:v>320</c:v>
                      </c:pt>
                      <c:pt idx="17">
                        <c:v>340</c:v>
                      </c:pt>
                      <c:pt idx="18">
                        <c:v>360</c:v>
                      </c:pt>
                      <c:pt idx="19">
                        <c:v>380</c:v>
                      </c:pt>
                      <c:pt idx="20">
                        <c:v>400</c:v>
                      </c:pt>
                      <c:pt idx="21">
                        <c:v>420</c:v>
                      </c:pt>
                      <c:pt idx="22">
                        <c:v>440</c:v>
                      </c:pt>
                      <c:pt idx="23">
                        <c:v>460</c:v>
                      </c:pt>
                      <c:pt idx="24">
                        <c:v>480</c:v>
                      </c:pt>
                      <c:pt idx="25">
                        <c:v>500</c:v>
                      </c:pt>
                      <c:pt idx="26">
                        <c:v>520</c:v>
                      </c:pt>
                      <c:pt idx="27">
                        <c:v>540</c:v>
                      </c:pt>
                      <c:pt idx="28">
                        <c:v>560</c:v>
                      </c:pt>
                      <c:pt idx="29">
                        <c:v>580</c:v>
                      </c:pt>
                      <c:pt idx="30">
                        <c:v>600</c:v>
                      </c:pt>
                      <c:pt idx="31">
                        <c:v>620</c:v>
                      </c:pt>
                      <c:pt idx="32">
                        <c:v>640</c:v>
                      </c:pt>
                      <c:pt idx="33">
                        <c:v>660</c:v>
                      </c:pt>
                      <c:pt idx="34">
                        <c:v>680</c:v>
                      </c:pt>
                      <c:pt idx="35">
                        <c:v>700</c:v>
                      </c:pt>
                      <c:pt idx="36">
                        <c:v>720</c:v>
                      </c:pt>
                      <c:pt idx="37">
                        <c:v>740</c:v>
                      </c:pt>
                      <c:pt idx="38">
                        <c:v>760</c:v>
                      </c:pt>
                      <c:pt idx="39">
                        <c:v>780</c:v>
                      </c:pt>
                      <c:pt idx="40">
                        <c:v>800</c:v>
                      </c:pt>
                      <c:pt idx="41">
                        <c:v>820</c:v>
                      </c:pt>
                      <c:pt idx="42">
                        <c:v>840</c:v>
                      </c:pt>
                      <c:pt idx="43">
                        <c:v>860</c:v>
                      </c:pt>
                      <c:pt idx="44">
                        <c:v>880</c:v>
                      </c:pt>
                      <c:pt idx="45">
                        <c:v>900</c:v>
                      </c:pt>
                      <c:pt idx="46">
                        <c:v>920</c:v>
                      </c:pt>
                      <c:pt idx="47">
                        <c:v>940</c:v>
                      </c:pt>
                      <c:pt idx="48">
                        <c:v>960</c:v>
                      </c:pt>
                      <c:pt idx="49">
                        <c:v>980</c:v>
                      </c:pt>
                      <c:pt idx="50">
                        <c:v>1000</c:v>
                      </c:pt>
                      <c:pt idx="51">
                        <c:v>1020</c:v>
                      </c:pt>
                      <c:pt idx="52">
                        <c:v>1040</c:v>
                      </c:pt>
                      <c:pt idx="53">
                        <c:v>1060</c:v>
                      </c:pt>
                      <c:pt idx="54">
                        <c:v>1080</c:v>
                      </c:pt>
                      <c:pt idx="55">
                        <c:v>1100</c:v>
                      </c:pt>
                      <c:pt idx="56">
                        <c:v>1120</c:v>
                      </c:pt>
                      <c:pt idx="57">
                        <c:v>1140</c:v>
                      </c:pt>
                      <c:pt idx="58">
                        <c:v>1160</c:v>
                      </c:pt>
                      <c:pt idx="59">
                        <c:v>1180</c:v>
                      </c:pt>
                      <c:pt idx="60">
                        <c:v>1200</c:v>
                      </c:pt>
                      <c:pt idx="61">
                        <c:v>1220</c:v>
                      </c:pt>
                      <c:pt idx="62">
                        <c:v>1240</c:v>
                      </c:pt>
                      <c:pt idx="63">
                        <c:v>1260</c:v>
                      </c:pt>
                      <c:pt idx="64">
                        <c:v>1280</c:v>
                      </c:pt>
                      <c:pt idx="65">
                        <c:v>1300</c:v>
                      </c:pt>
                      <c:pt idx="66">
                        <c:v>1320</c:v>
                      </c:pt>
                      <c:pt idx="67">
                        <c:v>1340</c:v>
                      </c:pt>
                      <c:pt idx="68">
                        <c:v>1360</c:v>
                      </c:pt>
                      <c:pt idx="69">
                        <c:v>1380</c:v>
                      </c:pt>
                      <c:pt idx="70">
                        <c:v>1400</c:v>
                      </c:pt>
                      <c:pt idx="71">
                        <c:v>1420</c:v>
                      </c:pt>
                      <c:pt idx="72">
                        <c:v>1440</c:v>
                      </c:pt>
                      <c:pt idx="73">
                        <c:v>1460</c:v>
                      </c:pt>
                      <c:pt idx="74">
                        <c:v>1480</c:v>
                      </c:pt>
                      <c:pt idx="75">
                        <c:v>1500</c:v>
                      </c:pt>
                      <c:pt idx="76">
                        <c:v>1520</c:v>
                      </c:pt>
                      <c:pt idx="77">
                        <c:v>1540</c:v>
                      </c:pt>
                      <c:pt idx="78">
                        <c:v>1560</c:v>
                      </c:pt>
                      <c:pt idx="79">
                        <c:v>1580</c:v>
                      </c:pt>
                      <c:pt idx="80">
                        <c:v>1600</c:v>
                      </c:pt>
                      <c:pt idx="81">
                        <c:v>1620</c:v>
                      </c:pt>
                      <c:pt idx="82">
                        <c:v>1640</c:v>
                      </c:pt>
                      <c:pt idx="83">
                        <c:v>1660</c:v>
                      </c:pt>
                      <c:pt idx="84">
                        <c:v>1680</c:v>
                      </c:pt>
                      <c:pt idx="85">
                        <c:v>1700</c:v>
                      </c:pt>
                      <c:pt idx="86">
                        <c:v>1720</c:v>
                      </c:pt>
                      <c:pt idx="87">
                        <c:v>1740</c:v>
                      </c:pt>
                      <c:pt idx="88">
                        <c:v>1760</c:v>
                      </c:pt>
                      <c:pt idx="89">
                        <c:v>1780</c:v>
                      </c:pt>
                      <c:pt idx="90">
                        <c:v>1800</c:v>
                      </c:pt>
                      <c:pt idx="91">
                        <c:v>1820</c:v>
                      </c:pt>
                      <c:pt idx="92">
                        <c:v>1840</c:v>
                      </c:pt>
                      <c:pt idx="93">
                        <c:v>1860</c:v>
                      </c:pt>
                      <c:pt idx="94">
                        <c:v>1880</c:v>
                      </c:pt>
                      <c:pt idx="95">
                        <c:v>1900</c:v>
                      </c:pt>
                      <c:pt idx="96">
                        <c:v>1920</c:v>
                      </c:pt>
                      <c:pt idx="97">
                        <c:v>1940</c:v>
                      </c:pt>
                      <c:pt idx="98">
                        <c:v>1960</c:v>
                      </c:pt>
                      <c:pt idx="99">
                        <c:v>1980</c:v>
                      </c:pt>
                      <c:pt idx="100">
                        <c:v>2000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'30in HV Cable  on LASER '!$C$143:$C$243</c15:sqref>
                        </c15:formulaRef>
                      </c:ext>
                    </c:extLst>
                    <c:numCache>
                      <c:formatCode>General</c:formatCode>
                      <c:ptCount val="101"/>
                      <c:pt idx="0">
                        <c:v>144.24</c:v>
                      </c:pt>
                      <c:pt idx="1">
                        <c:v>144.17186860855352</c:v>
                      </c:pt>
                      <c:pt idx="2">
                        <c:v>144.07527299268722</c:v>
                      </c:pt>
                      <c:pt idx="3">
                        <c:v>143.94818214832415</c:v>
                      </c:pt>
                      <c:pt idx="4">
                        <c:v>143.78865001986739</c:v>
                      </c:pt>
                      <c:pt idx="5">
                        <c:v>143.59481550019999</c:v>
                      </c:pt>
                      <c:pt idx="6">
                        <c:v>143.36490243068502</c:v>
                      </c:pt>
                      <c:pt idx="7">
                        <c:v>143.09721960116553</c:v>
                      </c:pt>
                      <c:pt idx="8">
                        <c:v>142.79016074996463</c:v>
                      </c:pt>
                      <c:pt idx="9">
                        <c:v>142.44220456388535</c:v>
                      </c:pt>
                      <c:pt idx="10">
                        <c:v>142.05191467821078</c:v>
                      </c:pt>
                      <c:pt idx="11">
                        <c:v>141.61793967670397</c:v>
                      </c:pt>
                      <c:pt idx="12">
                        <c:v>141.13901309160798</c:v>
                      </c:pt>
                      <c:pt idx="13">
                        <c:v>140.61395340364587</c:v>
                      </c:pt>
                      <c:pt idx="14">
                        <c:v>140.04166404202073</c:v>
                      </c:pt>
                      <c:pt idx="15">
                        <c:v>139.42113338441564</c:v>
                      </c:pt>
                      <c:pt idx="16">
                        <c:v>138.7514347569936</c:v>
                      </c:pt>
                      <c:pt idx="17">
                        <c:v>138.03172643439774</c:v>
                      </c:pt>
                      <c:pt idx="18">
                        <c:v>137.26125163975109</c:v>
                      </c:pt>
                      <c:pt idx="19">
                        <c:v>136.43933854465675</c:v>
                      </c:pt>
                      <c:pt idx="20">
                        <c:v>135.56540026919774</c:v>
                      </c:pt>
                      <c:pt idx="21">
                        <c:v>134.63893488193716</c:v>
                      </c:pt>
                      <c:pt idx="22">
                        <c:v>133.65952539991807</c:v>
                      </c:pt>
                      <c:pt idx="23">
                        <c:v>132.62683978866352</c:v>
                      </c:pt>
                      <c:pt idx="24">
                        <c:v>131.54063096217658</c:v>
                      </c:pt>
                      <c:pt idx="25">
                        <c:v>130.40073678294033</c:v>
                      </c:pt>
                      <c:pt idx="26">
                        <c:v>129.20708006191785</c:v>
                      </c:pt>
                      <c:pt idx="27">
                        <c:v>127.95966855855215</c:v>
                      </c:pt>
                      <c:pt idx="28">
                        <c:v>126.65859498076634</c:v>
                      </c:pt>
                      <c:pt idx="29">
                        <c:v>125.30403698496349</c:v>
                      </c:pt>
                      <c:pt idx="30">
                        <c:v>123.89625717602664</c:v>
                      </c:pt>
                      <c:pt idx="31">
                        <c:v>122.43560310731887</c:v>
                      </c:pt>
                      <c:pt idx="32">
                        <c:v>120.92250728068323</c:v>
                      </c:pt>
                      <c:pt idx="33">
                        <c:v>119.35748714644282</c:v>
                      </c:pt>
                      <c:pt idx="34">
                        <c:v>117.74114510340067</c:v>
                      </c:pt>
                      <c:pt idx="35">
                        <c:v>116.07416849883987</c:v>
                      </c:pt>
                      <c:pt idx="36">
                        <c:v>114.35732962852347</c:v>
                      </c:pt>
                      <c:pt idx="37">
                        <c:v>112.59148573669454</c:v>
                      </c:pt>
                      <c:pt idx="38">
                        <c:v>110.77757901607615</c:v>
                      </c:pt>
                      <c:pt idx="39">
                        <c:v>108.91663660787137</c:v>
                      </c:pt>
                      <c:pt idx="40">
                        <c:v>107.00977060176325</c:v>
                      </c:pt>
                      <c:pt idx="41">
                        <c:v>105.05817803591486</c:v>
                      </c:pt>
                      <c:pt idx="42">
                        <c:v>103.06314089696927</c:v>
                      </c:pt>
                      <c:pt idx="43">
                        <c:v>101.02602612004955</c:v>
                      </c:pt>
                      <c:pt idx="44">
                        <c:v>98.948285588758765</c:v>
                      </c:pt>
                      <c:pt idx="45">
                        <c:v>96.831456135179991</c:v>
                      </c:pt>
                      <c:pt idx="46">
                        <c:v>94.677159539876243</c:v>
                      </c:pt>
                      <c:pt idx="47">
                        <c:v>92.487102531890656</c:v>
                      </c:pt>
                      <c:pt idx="48">
                        <c:v>90.263076788746261</c:v>
                      </c:pt>
                      <c:pt idx="49">
                        <c:v>88.006958936446125</c:v>
                      </c:pt>
                      <c:pt idx="50">
                        <c:v>85.72071054947331</c:v>
                      </c:pt>
                      <c:pt idx="51">
                        <c:v>83.406378150790886</c:v>
                      </c:pt>
                      <c:pt idx="52">
                        <c:v>81.066093211841931</c:v>
                      </c:pt>
                      <c:pt idx="53">
                        <c:v>78.702072152549491</c:v>
                      </c:pt>
                      <c:pt idx="54">
                        <c:v>76.316616341316646</c:v>
                      </c:pt>
                      <c:pt idx="55">
                        <c:v>73.912112095026458</c:v>
                      </c:pt>
                      <c:pt idx="56">
                        <c:v>71.491030679041984</c:v>
                      </c:pt>
                      <c:pt idx="57">
                        <c:v>69.055928307206287</c:v>
                      </c:pt>
                      <c:pt idx="58">
                        <c:v>66.609446141842454</c:v>
                      </c:pt>
                      <c:pt idx="59">
                        <c:v>64.154310293753554</c:v>
                      </c:pt>
                      <c:pt idx="60">
                        <c:v>61.693331822222618</c:v>
                      </c:pt>
                      <c:pt idx="61">
                        <c:v>59.229406735012716</c:v>
                      </c:pt>
                      <c:pt idx="62">
                        <c:v>56.765515988366971</c:v>
                      </c:pt>
                      <c:pt idx="63">
                        <c:v>54.304725487008369</c:v>
                      </c:pt>
                      <c:pt idx="64">
                        <c:v>51.850186084140034</c:v>
                      </c:pt>
                      <c:pt idx="65">
                        <c:v>49.405133581445028</c:v>
                      </c:pt>
                      <c:pt idx="66">
                        <c:v>46.972888729086364</c:v>
                      </c:pt>
                      <c:pt idx="67">
                        <c:v>44.556857225707162</c:v>
                      </c:pt>
                      <c:pt idx="68">
                        <c:v>42.160529718430482</c:v>
                      </c:pt>
                      <c:pt idx="69">
                        <c:v>39.787481802859361</c:v>
                      </c:pt>
                      <c:pt idx="70">
                        <c:v>37.441374023076875</c:v>
                      </c:pt>
                      <c:pt idx="71">
                        <c:v>35.125951871646109</c:v>
                      </c:pt>
                      <c:pt idx="72">
                        <c:v>32.845045789610111</c:v>
                      </c:pt>
                      <c:pt idx="73">
                        <c:v>30.60257116649197</c:v>
                      </c:pt>
                      <c:pt idx="74">
                        <c:v>28.402528340294722</c:v>
                      </c:pt>
                      <c:pt idx="75">
                        <c:v>26.249002597501459</c:v>
                      </c:pt>
                      <c:pt idx="76">
                        <c:v>24.146164173075192</c:v>
                      </c:pt>
                      <c:pt idx="77">
                        <c:v>22.098268250459057</c:v>
                      </c:pt>
                      <c:pt idx="78">
                        <c:v>20.109654961576084</c:v>
                      </c:pt>
                      <c:pt idx="79">
                        <c:v>18.184749386829324</c:v>
                      </c:pt>
                      <c:pt idx="80">
                        <c:v>16.328061555101911</c:v>
                      </c:pt>
                      <c:pt idx="81">
                        <c:v>14.544186443756814</c:v>
                      </c:pt>
                      <c:pt idx="82">
                        <c:v>12.837803978637226</c:v>
                      </c:pt>
                      <c:pt idx="83">
                        <c:v>11.213679034066047</c:v>
                      </c:pt>
                      <c:pt idx="84">
                        <c:v>9.6766614328464584</c:v>
                      </c:pt>
                      <c:pt idx="85">
                        <c:v>8.2316859462615355</c:v>
                      </c:pt>
                      <c:pt idx="86">
                        <c:v>6.8837722940742481</c:v>
                      </c:pt>
                      <c:pt idx="87">
                        <c:v>5.6380251445277167</c:v>
                      </c:pt>
                      <c:pt idx="88">
                        <c:v>4.4996341143450422</c:v>
                      </c:pt>
                      <c:pt idx="89">
                        <c:v>3.4738737687292769</c:v>
                      </c:pt>
                      <c:pt idx="90">
                        <c:v>2.5661036213634247</c:v>
                      </c:pt>
                      <c:pt idx="91">
                        <c:v>1.7817681344106688</c:v>
                      </c:pt>
                      <c:pt idx="92">
                        <c:v>1.1263967185138881</c:v>
                      </c:pt>
                      <c:pt idx="93">
                        <c:v>0.60560373279636792</c:v>
                      </c:pt>
                      <c:pt idx="94">
                        <c:v>0.22508848486100419</c:v>
                      </c:pt>
                      <c:pt idx="95">
                        <c:v>-9.3647692090428336E-3</c:v>
                      </c:pt>
                      <c:pt idx="96">
                        <c:v>-9.1886824850774929E-2</c:v>
                      </c:pt>
                      <c:pt idx="97">
                        <c:v>-1.6523529021043259E-2</c:v>
                      </c:pt>
                      <c:pt idx="98">
                        <c:v>0.22276421980316741</c:v>
                      </c:pt>
                      <c:pt idx="99">
                        <c:v>0.63210047162488081</c:v>
                      </c:pt>
                      <c:pt idx="100">
                        <c:v>1.217694224927186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73A4-4041-B2C4-9AC392F9A121}"/>
                  </c:ext>
                </c:extLst>
              </c15:ser>
            </c15:filteredScatterSeries>
          </c:ext>
        </c:extLst>
      </c:scatterChart>
      <c:valAx>
        <c:axId val="997694352"/>
        <c:scaling>
          <c:orientation val="minMax"/>
          <c:max val="2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b="1"/>
                  <a:t>High Voltage Output (V) </a:t>
                </a:r>
              </a:p>
            </c:rich>
          </c:tx>
          <c:layout>
            <c:manualLayout>
              <c:xMode val="edge"/>
              <c:yMode val="edge"/>
              <c:x val="0.41253921875620458"/>
              <c:y val="0.880656504013916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997696016"/>
        <c:crosses val="autoZero"/>
        <c:crossBetween val="midCat"/>
      </c:valAx>
      <c:valAx>
        <c:axId val="997696016"/>
        <c:scaling>
          <c:orientation val="minMax"/>
          <c:max val="1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b="1"/>
                  <a:t>Pulse Energy (uJ)</a:t>
                </a:r>
              </a:p>
            </c:rich>
          </c:tx>
          <c:layout>
            <c:manualLayout>
              <c:xMode val="edge"/>
              <c:yMode val="edge"/>
              <c:x val="1.0574102644179835E-2"/>
              <c:y val="0.377749499292396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997694352"/>
        <c:crosses val="autoZero"/>
        <c:crossBetween val="midCat"/>
      </c:valAx>
      <c:valAx>
        <c:axId val="672169200"/>
        <c:scaling>
          <c:orientation val="minMax"/>
          <c:max val="3.5"/>
          <c:min val="1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b="1"/>
                  <a:t>Energy Monitor (V)</a:t>
                </a:r>
              </a:p>
            </c:rich>
          </c:tx>
          <c:layout>
            <c:manualLayout>
              <c:xMode val="edge"/>
              <c:yMode val="edge"/>
              <c:x val="0.9494801051166889"/>
              <c:y val="0.31014396758683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73108768"/>
        <c:crosses val="max"/>
        <c:crossBetween val="midCat"/>
      </c:valAx>
      <c:valAx>
        <c:axId val="6731087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721692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322539730232721"/>
          <c:y val="0.94447290549995033"/>
          <c:w val="0.7774957126282257"/>
          <c:h val="3.48659408365424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200"/>
              <a:t>Projected Fluence on Sample &amp; Energy Monitor Response vs High Voltage Output (LEU Driven) </a:t>
            </a:r>
          </a:p>
        </c:rich>
      </c:tx>
      <c:layout>
        <c:manualLayout>
          <c:xMode val="edge"/>
          <c:yMode val="edge"/>
          <c:x val="0.10073190135242641"/>
          <c:y val="3.87878787878787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4963888730491761E-2"/>
          <c:y val="0.10539613457408734"/>
          <c:w val="0.82005860764040028"/>
          <c:h val="0.71887263183011219"/>
        </c:manualLayout>
      </c:layout>
      <c:scatterChart>
        <c:scatterStyle val="lineMarker"/>
        <c:varyColors val="0"/>
        <c:ser>
          <c:idx val="3"/>
          <c:order val="0"/>
          <c:tx>
            <c:v>Fluence On Sample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percentage"/>
            <c:noEndCap val="0"/>
            <c:val val="2.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'30in HV Cable  on LASER '!$A$143:$A$243</c:f>
              <c:numCache>
                <c:formatCode>General</c:formatCode>
                <c:ptCount val="101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260</c:v>
                </c:pt>
                <c:pt idx="14">
                  <c:v>280</c:v>
                </c:pt>
                <c:pt idx="15">
                  <c:v>300</c:v>
                </c:pt>
                <c:pt idx="16">
                  <c:v>320</c:v>
                </c:pt>
                <c:pt idx="17">
                  <c:v>340</c:v>
                </c:pt>
                <c:pt idx="18">
                  <c:v>360</c:v>
                </c:pt>
                <c:pt idx="19">
                  <c:v>380</c:v>
                </c:pt>
                <c:pt idx="20">
                  <c:v>400</c:v>
                </c:pt>
                <c:pt idx="21">
                  <c:v>420</c:v>
                </c:pt>
                <c:pt idx="22">
                  <c:v>440</c:v>
                </c:pt>
                <c:pt idx="23">
                  <c:v>460</c:v>
                </c:pt>
                <c:pt idx="24">
                  <c:v>480</c:v>
                </c:pt>
                <c:pt idx="25">
                  <c:v>500</c:v>
                </c:pt>
                <c:pt idx="26">
                  <c:v>520</c:v>
                </c:pt>
                <c:pt idx="27">
                  <c:v>540</c:v>
                </c:pt>
                <c:pt idx="28">
                  <c:v>560</c:v>
                </c:pt>
                <c:pt idx="29">
                  <c:v>580</c:v>
                </c:pt>
                <c:pt idx="30">
                  <c:v>600</c:v>
                </c:pt>
                <c:pt idx="31">
                  <c:v>620</c:v>
                </c:pt>
                <c:pt idx="32">
                  <c:v>640</c:v>
                </c:pt>
                <c:pt idx="33">
                  <c:v>660</c:v>
                </c:pt>
                <c:pt idx="34">
                  <c:v>680</c:v>
                </c:pt>
                <c:pt idx="35">
                  <c:v>700</c:v>
                </c:pt>
                <c:pt idx="36">
                  <c:v>720</c:v>
                </c:pt>
                <c:pt idx="37">
                  <c:v>740</c:v>
                </c:pt>
                <c:pt idx="38">
                  <c:v>760</c:v>
                </c:pt>
                <c:pt idx="39">
                  <c:v>780</c:v>
                </c:pt>
                <c:pt idx="40">
                  <c:v>800</c:v>
                </c:pt>
                <c:pt idx="41">
                  <c:v>820</c:v>
                </c:pt>
                <c:pt idx="42">
                  <c:v>840</c:v>
                </c:pt>
                <c:pt idx="43">
                  <c:v>860</c:v>
                </c:pt>
                <c:pt idx="44">
                  <c:v>880</c:v>
                </c:pt>
                <c:pt idx="45">
                  <c:v>900</c:v>
                </c:pt>
                <c:pt idx="46">
                  <c:v>920</c:v>
                </c:pt>
                <c:pt idx="47">
                  <c:v>940</c:v>
                </c:pt>
                <c:pt idx="48">
                  <c:v>960</c:v>
                </c:pt>
                <c:pt idx="49">
                  <c:v>980</c:v>
                </c:pt>
                <c:pt idx="50">
                  <c:v>1000</c:v>
                </c:pt>
                <c:pt idx="51">
                  <c:v>1020</c:v>
                </c:pt>
                <c:pt idx="52">
                  <c:v>1040</c:v>
                </c:pt>
                <c:pt idx="53">
                  <c:v>1060</c:v>
                </c:pt>
                <c:pt idx="54">
                  <c:v>1080</c:v>
                </c:pt>
                <c:pt idx="55">
                  <c:v>1100</c:v>
                </c:pt>
                <c:pt idx="56">
                  <c:v>1120</c:v>
                </c:pt>
                <c:pt idx="57">
                  <c:v>1140</c:v>
                </c:pt>
                <c:pt idx="58">
                  <c:v>1160</c:v>
                </c:pt>
                <c:pt idx="59">
                  <c:v>1180</c:v>
                </c:pt>
                <c:pt idx="60">
                  <c:v>1200</c:v>
                </c:pt>
                <c:pt idx="61">
                  <c:v>1220</c:v>
                </c:pt>
                <c:pt idx="62">
                  <c:v>1240</c:v>
                </c:pt>
                <c:pt idx="63">
                  <c:v>1260</c:v>
                </c:pt>
                <c:pt idx="64">
                  <c:v>1280</c:v>
                </c:pt>
                <c:pt idx="65">
                  <c:v>1300</c:v>
                </c:pt>
                <c:pt idx="66">
                  <c:v>1320</c:v>
                </c:pt>
                <c:pt idx="67">
                  <c:v>1340</c:v>
                </c:pt>
                <c:pt idx="68">
                  <c:v>1360</c:v>
                </c:pt>
                <c:pt idx="69">
                  <c:v>1380</c:v>
                </c:pt>
                <c:pt idx="70">
                  <c:v>1400</c:v>
                </c:pt>
                <c:pt idx="71">
                  <c:v>1420</c:v>
                </c:pt>
                <c:pt idx="72">
                  <c:v>1440</c:v>
                </c:pt>
                <c:pt idx="73">
                  <c:v>1460</c:v>
                </c:pt>
                <c:pt idx="74">
                  <c:v>1480</c:v>
                </c:pt>
                <c:pt idx="75">
                  <c:v>1500</c:v>
                </c:pt>
                <c:pt idx="76">
                  <c:v>1520</c:v>
                </c:pt>
                <c:pt idx="77">
                  <c:v>1540</c:v>
                </c:pt>
                <c:pt idx="78">
                  <c:v>1560</c:v>
                </c:pt>
                <c:pt idx="79">
                  <c:v>1580</c:v>
                </c:pt>
                <c:pt idx="80">
                  <c:v>1600</c:v>
                </c:pt>
                <c:pt idx="81">
                  <c:v>1620</c:v>
                </c:pt>
                <c:pt idx="82">
                  <c:v>1640</c:v>
                </c:pt>
                <c:pt idx="83">
                  <c:v>1660</c:v>
                </c:pt>
                <c:pt idx="84">
                  <c:v>1680</c:v>
                </c:pt>
                <c:pt idx="85">
                  <c:v>1700</c:v>
                </c:pt>
                <c:pt idx="86">
                  <c:v>1720</c:v>
                </c:pt>
                <c:pt idx="87">
                  <c:v>1740</c:v>
                </c:pt>
                <c:pt idx="88">
                  <c:v>1760</c:v>
                </c:pt>
                <c:pt idx="89">
                  <c:v>1780</c:v>
                </c:pt>
                <c:pt idx="90">
                  <c:v>1800</c:v>
                </c:pt>
                <c:pt idx="91">
                  <c:v>1820</c:v>
                </c:pt>
                <c:pt idx="92">
                  <c:v>1840</c:v>
                </c:pt>
                <c:pt idx="93">
                  <c:v>1860</c:v>
                </c:pt>
                <c:pt idx="94">
                  <c:v>1880</c:v>
                </c:pt>
                <c:pt idx="95">
                  <c:v>1900</c:v>
                </c:pt>
                <c:pt idx="96">
                  <c:v>1920</c:v>
                </c:pt>
                <c:pt idx="97">
                  <c:v>1940</c:v>
                </c:pt>
                <c:pt idx="98">
                  <c:v>1960</c:v>
                </c:pt>
                <c:pt idx="99">
                  <c:v>1980</c:v>
                </c:pt>
                <c:pt idx="100">
                  <c:v>2000</c:v>
                </c:pt>
              </c:numCache>
            </c:numRef>
          </c:xVal>
          <c:yVal>
            <c:numRef>
              <c:f>'30in HV Cable  on LASER '!$E$143:$E$243</c:f>
              <c:numCache>
                <c:formatCode>General</c:formatCode>
                <c:ptCount val="101"/>
                <c:pt idx="0">
                  <c:v>0.56170495504015594</c:v>
                </c:pt>
                <c:pt idx="1">
                  <c:v>0.56233000285969315</c:v>
                </c:pt>
                <c:pt idx="2">
                  <c:v>0.56258681549284262</c:v>
                </c:pt>
                <c:pt idx="3">
                  <c:v>0.56250361755936162</c:v>
                </c:pt>
                <c:pt idx="4">
                  <c:v>0.56210596876428265</c:v>
                </c:pt>
                <c:pt idx="5">
                  <c:v>0.5614169069873014</c:v>
                </c:pt>
                <c:pt idx="6">
                  <c:v>0.56045708828040441</c:v>
                </c:pt>
                <c:pt idx="7">
                  <c:v>0.55924492377373392</c:v>
                </c:pt>
                <c:pt idx="8">
                  <c:v>0.55779671348969329</c:v>
                </c:pt>
                <c:pt idx="9">
                  <c:v>0.55612677706528924</c:v>
                </c:pt>
                <c:pt idx="10">
                  <c:v>0.55424758138271368</c:v>
                </c:pt>
                <c:pt idx="11">
                  <c:v>0.55216986510816346</c:v>
                </c:pt>
                <c:pt idx="12">
                  <c:v>0.54990276013889927</c:v>
                </c:pt>
                <c:pt idx="13">
                  <c:v>0.54745390995854326</c:v>
                </c:pt>
                <c:pt idx="14">
                  <c:v>0.54482958490061451</c:v>
                </c:pt>
                <c:pt idx="15">
                  <c:v>0.54203479432030366</c:v>
                </c:pt>
                <c:pt idx="16">
                  <c:v>0.53907339567448598</c:v>
                </c:pt>
                <c:pt idx="17">
                  <c:v>0.53594820050997349</c:v>
                </c:pt>
                <c:pt idx="18">
                  <c:v>0.53266107736000445</c:v>
                </c:pt>
                <c:pt idx="19">
                  <c:v>0.52921305154897325</c:v>
                </c:pt>
                <c:pt idx="20">
                  <c:v>0.52560440190539659</c:v>
                </c:pt>
                <c:pt idx="21">
                  <c:v>0.5218347543831211</c:v>
                </c:pt>
                <c:pt idx="22">
                  <c:v>0.51790317259076646</c:v>
                </c:pt>
                <c:pt idx="23">
                  <c:v>0.51380824522941004</c:v>
                </c:pt>
                <c:pt idx="24">
                  <c:v>0.50954817043850797</c:v>
                </c:pt>
                <c:pt idx="25">
                  <c:v>0.50512083705005573</c:v>
                </c:pt>
                <c:pt idx="26">
                  <c:v>0.50052390275098746</c:v>
                </c:pt>
                <c:pt idx="27">
                  <c:v>0.49575486915381334</c:v>
                </c:pt>
                <c:pt idx="28">
                  <c:v>0.49081115377549611</c:v>
                </c:pt>
                <c:pt idx="29">
                  <c:v>0.48569015892456552</c:v>
                </c:pt>
                <c:pt idx="30">
                  <c:v>0.48038933749647217</c:v>
                </c:pt>
                <c:pt idx="31">
                  <c:v>0.47490625567717965</c:v>
                </c:pt>
                <c:pt idx="32">
                  <c:v>0.46923865255499458</c:v>
                </c:pt>
                <c:pt idx="33">
                  <c:v>0.46338449664063647</c:v>
                </c:pt>
                <c:pt idx="34">
                  <c:v>0.4573420392955454</c:v>
                </c:pt>
                <c:pt idx="35">
                  <c:v>0.45110986506842798</c:v>
                </c:pt>
                <c:pt idx="36">
                  <c:v>0.44468693894004319</c:v>
                </c:pt>
                <c:pt idx="37">
                  <c:v>0.4380726504762254</c:v>
                </c:pt>
                <c:pt idx="38">
                  <c:v>0.43126685488914662</c:v>
                </c:pt>
                <c:pt idx="39">
                  <c:v>0.42426991100681793</c:v>
                </c:pt>
                <c:pt idx="40">
                  <c:v>0.41708271615082798</c:v>
                </c:pt>
                <c:pt idx="41">
                  <c:v>0.40970673792232154</c:v>
                </c:pt>
                <c:pt idx="42">
                  <c:v>0.40214404289621641</c:v>
                </c:pt>
                <c:pt idx="43">
                  <c:v>0.39439732222365759</c:v>
                </c:pt>
                <c:pt idx="44">
                  <c:v>0.38646991414271248</c:v>
                </c:pt>
                <c:pt idx="45">
                  <c:v>0.3783658233973019</c:v>
                </c:pt>
                <c:pt idx="46">
                  <c:v>0.37008973756437208</c:v>
                </c:pt>
                <c:pt idx="47">
                  <c:v>0.36164704028930394</c:v>
                </c:pt>
                <c:pt idx="48">
                  <c:v>0.35304382142956059</c:v>
                </c:pt>
                <c:pt idx="49">
                  <c:v>0.34428688410657593</c:v>
                </c:pt>
                <c:pt idx="50">
                  <c:v>0.33538374866587761</c:v>
                </c:pt>
                <c:pt idx="51">
                  <c:v>0.32634265354545294</c:v>
                </c:pt>
                <c:pt idx="52">
                  <c:v>0.31717255305235076</c:v>
                </c:pt>
                <c:pt idx="53">
                  <c:v>0.30788311204752233</c:v>
                </c:pt>
                <c:pt idx="54">
                  <c:v>0.29848469753890139</c:v>
                </c:pt>
                <c:pt idx="55">
                  <c:v>0.28898836718272286</c:v>
                </c:pt>
                <c:pt idx="56">
                  <c:v>0.27940585469307938</c:v>
                </c:pt>
                <c:pt idx="57">
                  <c:v>0.26974955215971641</c:v>
                </c:pt>
                <c:pt idx="58">
                  <c:v>0.26003248927406786</c:v>
                </c:pt>
                <c:pt idx="59">
                  <c:v>0.25026830946352702</c:v>
                </c:pt>
                <c:pt idx="60">
                  <c:v>0.24047124293395911</c:v>
                </c:pt>
                <c:pt idx="61">
                  <c:v>0.23065607662045079</c:v>
                </c:pt>
                <c:pt idx="62">
                  <c:v>0.22083812104629913</c:v>
                </c:pt>
                <c:pt idx="63">
                  <c:v>0.21103317409023828</c:v>
                </c:pt>
                <c:pt idx="64">
                  <c:v>0.20125748166190499</c:v>
                </c:pt>
                <c:pt idx="65">
                  <c:v>0.19152769528554359</c:v>
                </c:pt>
                <c:pt idx="66">
                  <c:v>0.18186082659194822</c:v>
                </c:pt>
                <c:pt idx="67">
                  <c:v>0.17227419871864583</c:v>
                </c:pt>
                <c:pt idx="68">
                  <c:v>0.16278539461831359</c:v>
                </c:pt>
                <c:pt idx="69">
                  <c:v>0.15341220227544031</c:v>
                </c:pt>
                <c:pt idx="70">
                  <c:v>0.14417255683122293</c:v>
                </c:pt>
                <c:pt idx="71">
                  <c:v>0.13508447961670073</c:v>
                </c:pt>
                <c:pt idx="72">
                  <c:v>0.12616601409413242</c:v>
                </c:pt>
                <c:pt idx="73">
                  <c:v>0.11743515870660884</c:v>
                </c:pt>
                <c:pt idx="74">
                  <c:v>0.10890979663590174</c:v>
                </c:pt>
                <c:pt idx="75">
                  <c:v>0.10060762246855751</c:v>
                </c:pt>
                <c:pt idx="76">
                  <c:v>9.2546065770223618E-2</c:v>
                </c:pt>
                <c:pt idx="77">
                  <c:v>8.4742211568220663E-2</c:v>
                </c:pt>
                <c:pt idx="78">
                  <c:v>7.7212717742340037E-2</c:v>
                </c:pt>
                <c:pt idx="79">
                  <c:v>6.9973729323897602E-2</c:v>
                </c:pt>
                <c:pt idx="80">
                  <c:v>6.3040789703012703E-2</c:v>
                </c:pt>
                <c:pt idx="81">
                  <c:v>5.642874874412681E-2</c:v>
                </c:pt>
                <c:pt idx="82">
                  <c:v>5.0151667809770949E-2</c:v>
                </c:pt>
                <c:pt idx="83">
                  <c:v>4.4222721692560585E-2</c:v>
                </c:pt>
                <c:pt idx="84">
                  <c:v>3.8654097455433356E-2</c:v>
                </c:pt>
                <c:pt idx="85">
                  <c:v>3.3456890180125723E-2</c:v>
                </c:pt>
                <c:pt idx="86">
                  <c:v>2.8640995623888582E-2</c:v>
                </c:pt>
                <c:pt idx="87">
                  <c:v>2.4214999784442588E-2</c:v>
                </c:pt>
                <c:pt idx="88">
                  <c:v>2.0186065373162983E-2</c:v>
                </c:pt>
                <c:pt idx="89">
                  <c:v>1.6559815196518245E-2</c:v>
                </c:pt>
                <c:pt idx="90">
                  <c:v>1.334021244573542E-2</c:v>
                </c:pt>
                <c:pt idx="91">
                  <c:v>1.0529437894709741E-2</c:v>
                </c:pt>
                <c:pt idx="92">
                  <c:v>8.1277640061501958E-3</c:v>
                </c:pt>
                <c:pt idx="93">
                  <c:v>6.1334259459598943E-3</c:v>
                </c:pt>
                <c:pt idx="94">
                  <c:v>4.5424895058712054E-3</c:v>
                </c:pt>
                <c:pt idx="95">
                  <c:v>3.3487159342941992E-3</c:v>
                </c:pt>
                <c:pt idx="96">
                  <c:v>2.5434236754267171E-3</c:v>
                </c:pt>
                <c:pt idx="97">
                  <c:v>2.1153470165992654E-3</c:v>
                </c:pt>
                <c:pt idx="98">
                  <c:v>2.0504916438296695E-3</c:v>
                </c:pt>
                <c:pt idx="99">
                  <c:v>2.3319871056661713E-3</c:v>
                </c:pt>
                <c:pt idx="100">
                  <c:v>2.9399361852281152E-3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8D2-4CBB-B729-51EA8F1355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8374911"/>
        <c:axId val="288383647"/>
      </c:scatterChart>
      <c:scatterChart>
        <c:scatterStyle val="lineMarker"/>
        <c:varyColors val="0"/>
        <c:ser>
          <c:idx val="0"/>
          <c:order val="1"/>
          <c:tx>
            <c:v>Energy Monitor Output 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percentage"/>
            <c:noEndCap val="0"/>
            <c:val val="2.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'30in HV Cable  on LASER '!$A$143:$A$243</c:f>
              <c:numCache>
                <c:formatCode>General</c:formatCode>
                <c:ptCount val="101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260</c:v>
                </c:pt>
                <c:pt idx="14">
                  <c:v>280</c:v>
                </c:pt>
                <c:pt idx="15">
                  <c:v>300</c:v>
                </c:pt>
                <c:pt idx="16">
                  <c:v>320</c:v>
                </c:pt>
                <c:pt idx="17">
                  <c:v>340</c:v>
                </c:pt>
                <c:pt idx="18">
                  <c:v>360</c:v>
                </c:pt>
                <c:pt idx="19">
                  <c:v>380</c:v>
                </c:pt>
                <c:pt idx="20">
                  <c:v>400</c:v>
                </c:pt>
                <c:pt idx="21">
                  <c:v>420</c:v>
                </c:pt>
                <c:pt idx="22">
                  <c:v>440</c:v>
                </c:pt>
                <c:pt idx="23">
                  <c:v>460</c:v>
                </c:pt>
                <c:pt idx="24">
                  <c:v>480</c:v>
                </c:pt>
                <c:pt idx="25">
                  <c:v>500</c:v>
                </c:pt>
                <c:pt idx="26">
                  <c:v>520</c:v>
                </c:pt>
                <c:pt idx="27">
                  <c:v>540</c:v>
                </c:pt>
                <c:pt idx="28">
                  <c:v>560</c:v>
                </c:pt>
                <c:pt idx="29">
                  <c:v>580</c:v>
                </c:pt>
                <c:pt idx="30">
                  <c:v>600</c:v>
                </c:pt>
                <c:pt idx="31">
                  <c:v>620</c:v>
                </c:pt>
                <c:pt idx="32">
                  <c:v>640</c:v>
                </c:pt>
                <c:pt idx="33">
                  <c:v>660</c:v>
                </c:pt>
                <c:pt idx="34">
                  <c:v>680</c:v>
                </c:pt>
                <c:pt idx="35">
                  <c:v>700</c:v>
                </c:pt>
                <c:pt idx="36">
                  <c:v>720</c:v>
                </c:pt>
                <c:pt idx="37">
                  <c:v>740</c:v>
                </c:pt>
                <c:pt idx="38">
                  <c:v>760</c:v>
                </c:pt>
                <c:pt idx="39">
                  <c:v>780</c:v>
                </c:pt>
                <c:pt idx="40">
                  <c:v>800</c:v>
                </c:pt>
                <c:pt idx="41">
                  <c:v>820</c:v>
                </c:pt>
                <c:pt idx="42">
                  <c:v>840</c:v>
                </c:pt>
                <c:pt idx="43">
                  <c:v>860</c:v>
                </c:pt>
                <c:pt idx="44">
                  <c:v>880</c:v>
                </c:pt>
                <c:pt idx="45">
                  <c:v>900</c:v>
                </c:pt>
                <c:pt idx="46">
                  <c:v>920</c:v>
                </c:pt>
                <c:pt idx="47">
                  <c:v>940</c:v>
                </c:pt>
                <c:pt idx="48">
                  <c:v>960</c:v>
                </c:pt>
                <c:pt idx="49">
                  <c:v>980</c:v>
                </c:pt>
                <c:pt idx="50">
                  <c:v>1000</c:v>
                </c:pt>
                <c:pt idx="51">
                  <c:v>1020</c:v>
                </c:pt>
                <c:pt idx="52">
                  <c:v>1040</c:v>
                </c:pt>
                <c:pt idx="53">
                  <c:v>1060</c:v>
                </c:pt>
                <c:pt idx="54">
                  <c:v>1080</c:v>
                </c:pt>
                <c:pt idx="55">
                  <c:v>1100</c:v>
                </c:pt>
                <c:pt idx="56">
                  <c:v>1120</c:v>
                </c:pt>
                <c:pt idx="57">
                  <c:v>1140</c:v>
                </c:pt>
                <c:pt idx="58">
                  <c:v>1160</c:v>
                </c:pt>
                <c:pt idx="59">
                  <c:v>1180</c:v>
                </c:pt>
                <c:pt idx="60">
                  <c:v>1200</c:v>
                </c:pt>
                <c:pt idx="61">
                  <c:v>1220</c:v>
                </c:pt>
                <c:pt idx="62">
                  <c:v>1240</c:v>
                </c:pt>
                <c:pt idx="63">
                  <c:v>1260</c:v>
                </c:pt>
                <c:pt idx="64">
                  <c:v>1280</c:v>
                </c:pt>
                <c:pt idx="65">
                  <c:v>1300</c:v>
                </c:pt>
                <c:pt idx="66">
                  <c:v>1320</c:v>
                </c:pt>
                <c:pt idx="67">
                  <c:v>1340</c:v>
                </c:pt>
                <c:pt idx="68">
                  <c:v>1360</c:v>
                </c:pt>
                <c:pt idx="69">
                  <c:v>1380</c:v>
                </c:pt>
                <c:pt idx="70">
                  <c:v>1400</c:v>
                </c:pt>
                <c:pt idx="71">
                  <c:v>1420</c:v>
                </c:pt>
                <c:pt idx="72">
                  <c:v>1440</c:v>
                </c:pt>
                <c:pt idx="73">
                  <c:v>1460</c:v>
                </c:pt>
                <c:pt idx="74">
                  <c:v>1480</c:v>
                </c:pt>
                <c:pt idx="75">
                  <c:v>1500</c:v>
                </c:pt>
                <c:pt idx="76">
                  <c:v>1520</c:v>
                </c:pt>
                <c:pt idx="77">
                  <c:v>1540</c:v>
                </c:pt>
                <c:pt idx="78">
                  <c:v>1560</c:v>
                </c:pt>
                <c:pt idx="79">
                  <c:v>1580</c:v>
                </c:pt>
                <c:pt idx="80">
                  <c:v>1600</c:v>
                </c:pt>
                <c:pt idx="81">
                  <c:v>1620</c:v>
                </c:pt>
                <c:pt idx="82">
                  <c:v>1640</c:v>
                </c:pt>
                <c:pt idx="83">
                  <c:v>1660</c:v>
                </c:pt>
                <c:pt idx="84">
                  <c:v>1680</c:v>
                </c:pt>
                <c:pt idx="85">
                  <c:v>1700</c:v>
                </c:pt>
                <c:pt idx="86">
                  <c:v>1720</c:v>
                </c:pt>
                <c:pt idx="87">
                  <c:v>1740</c:v>
                </c:pt>
                <c:pt idx="88">
                  <c:v>1760</c:v>
                </c:pt>
                <c:pt idx="89">
                  <c:v>1780</c:v>
                </c:pt>
                <c:pt idx="90">
                  <c:v>1800</c:v>
                </c:pt>
                <c:pt idx="91">
                  <c:v>1820</c:v>
                </c:pt>
                <c:pt idx="92">
                  <c:v>1840</c:v>
                </c:pt>
                <c:pt idx="93">
                  <c:v>1860</c:v>
                </c:pt>
                <c:pt idx="94">
                  <c:v>1880</c:v>
                </c:pt>
                <c:pt idx="95">
                  <c:v>1900</c:v>
                </c:pt>
                <c:pt idx="96">
                  <c:v>1920</c:v>
                </c:pt>
                <c:pt idx="97">
                  <c:v>1940</c:v>
                </c:pt>
                <c:pt idx="98">
                  <c:v>1960</c:v>
                </c:pt>
                <c:pt idx="99">
                  <c:v>1980</c:v>
                </c:pt>
                <c:pt idx="100">
                  <c:v>2000</c:v>
                </c:pt>
              </c:numCache>
            </c:numRef>
          </c:xVal>
          <c:yVal>
            <c:numRef>
              <c:f>'30in HV Cable  on LASER '!$B$143:$B$243</c:f>
              <c:numCache>
                <c:formatCode>General</c:formatCode>
                <c:ptCount val="101"/>
                <c:pt idx="0">
                  <c:v>4.4272999999999998</c:v>
                </c:pt>
                <c:pt idx="1">
                  <c:v>4.4289855519999994</c:v>
                </c:pt>
                <c:pt idx="2">
                  <c:v>4.4300640319999998</c:v>
                </c:pt>
                <c:pt idx="3">
                  <c:v>4.430567312</c:v>
                </c:pt>
                <c:pt idx="4">
                  <c:v>4.4305261119999999</c:v>
                </c:pt>
                <c:pt idx="5">
                  <c:v>4.42997</c:v>
                </c:pt>
                <c:pt idx="6">
                  <c:v>4.4289273919999994</c:v>
                </c:pt>
                <c:pt idx="7">
                  <c:v>4.4274255519999999</c:v>
                </c:pt>
                <c:pt idx="8">
                  <c:v>4.4254905920000001</c:v>
                </c:pt>
                <c:pt idx="9">
                  <c:v>4.4231474720000001</c:v>
                </c:pt>
                <c:pt idx="10">
                  <c:v>4.42042</c:v>
                </c:pt>
                <c:pt idx="11">
                  <c:v>4.4173308320000002</c:v>
                </c:pt>
                <c:pt idx="12">
                  <c:v>4.413901472</c:v>
                </c:pt>
                <c:pt idx="13">
                  <c:v>4.4101522719999995</c:v>
                </c:pt>
                <c:pt idx="14">
                  <c:v>4.406102432</c:v>
                </c:pt>
                <c:pt idx="15">
                  <c:v>4.40177</c:v>
                </c:pt>
                <c:pt idx="16">
                  <c:v>4.3971718719999995</c:v>
                </c:pt>
                <c:pt idx="17">
                  <c:v>4.392323792</c:v>
                </c:pt>
                <c:pt idx="18">
                  <c:v>4.3872403520000001</c:v>
                </c:pt>
                <c:pt idx="19">
                  <c:v>4.3819349919999997</c:v>
                </c:pt>
                <c:pt idx="20">
                  <c:v>4.3764199999999995</c:v>
                </c:pt>
                <c:pt idx="21">
                  <c:v>4.3707065119999999</c:v>
                </c:pt>
                <c:pt idx="22">
                  <c:v>4.3648045120000001</c:v>
                </c:pt>
                <c:pt idx="23">
                  <c:v>4.3587228319999998</c:v>
                </c:pt>
                <c:pt idx="24">
                  <c:v>4.3524691519999994</c:v>
                </c:pt>
                <c:pt idx="25">
                  <c:v>4.34605</c:v>
                </c:pt>
                <c:pt idx="26">
                  <c:v>4.3394707519999995</c:v>
                </c:pt>
                <c:pt idx="27">
                  <c:v>4.3327356319999994</c:v>
                </c:pt>
                <c:pt idx="28">
                  <c:v>4.3258477119999998</c:v>
                </c:pt>
                <c:pt idx="29">
                  <c:v>4.3188089119999997</c:v>
                </c:pt>
                <c:pt idx="30">
                  <c:v>4.3116199999999996</c:v>
                </c:pt>
                <c:pt idx="31">
                  <c:v>4.3042805919999996</c:v>
                </c:pt>
                <c:pt idx="32">
                  <c:v>4.2967891519999997</c:v>
                </c:pt>
                <c:pt idx="33">
                  <c:v>4.2891429919999995</c:v>
                </c:pt>
                <c:pt idx="34">
                  <c:v>4.2813382720000002</c:v>
                </c:pt>
                <c:pt idx="35">
                  <c:v>4.2733699999999999</c:v>
                </c:pt>
                <c:pt idx="36">
                  <c:v>4.2652320320000001</c:v>
                </c:pt>
                <c:pt idx="37">
                  <c:v>4.2569170720000002</c:v>
                </c:pt>
                <c:pt idx="38">
                  <c:v>4.2484166719999994</c:v>
                </c:pt>
                <c:pt idx="39">
                  <c:v>4.239721232</c:v>
                </c:pt>
                <c:pt idx="40">
                  <c:v>4.2308199999999996</c:v>
                </c:pt>
                <c:pt idx="41">
                  <c:v>4.2217010720000001</c:v>
                </c:pt>
                <c:pt idx="42">
                  <c:v>4.2123513919999995</c:v>
                </c:pt>
                <c:pt idx="43">
                  <c:v>4.202756752</c:v>
                </c:pt>
                <c:pt idx="44">
                  <c:v>4.1929017919999998</c:v>
                </c:pt>
                <c:pt idx="45">
                  <c:v>4.1827699999999997</c:v>
                </c:pt>
                <c:pt idx="46">
                  <c:v>4.172343712</c:v>
                </c:pt>
                <c:pt idx="47">
                  <c:v>4.161604112</c:v>
                </c:pt>
                <c:pt idx="48">
                  <c:v>4.1505312319999996</c:v>
                </c:pt>
                <c:pt idx="49">
                  <c:v>4.1391039519999993</c:v>
                </c:pt>
                <c:pt idx="50">
                  <c:v>4.1273</c:v>
                </c:pt>
                <c:pt idx="51">
                  <c:v>4.1150959519999999</c:v>
                </c:pt>
                <c:pt idx="52">
                  <c:v>4.1024672319999995</c:v>
                </c:pt>
                <c:pt idx="53">
                  <c:v>4.089388112</c:v>
                </c:pt>
                <c:pt idx="54">
                  <c:v>4.0758317119999994</c:v>
                </c:pt>
                <c:pt idx="55">
                  <c:v>4.0617700000000001</c:v>
                </c:pt>
                <c:pt idx="56">
                  <c:v>4.0471737919999997</c:v>
                </c:pt>
                <c:pt idx="57">
                  <c:v>4.032012752</c:v>
                </c:pt>
                <c:pt idx="58">
                  <c:v>4.0162553919999997</c:v>
                </c:pt>
                <c:pt idx="59">
                  <c:v>3.9998690719999996</c:v>
                </c:pt>
                <c:pt idx="60">
                  <c:v>3.9828199999999998</c:v>
                </c:pt>
                <c:pt idx="61">
                  <c:v>3.9650732319999999</c:v>
                </c:pt>
                <c:pt idx="62">
                  <c:v>3.946592672</c:v>
                </c:pt>
                <c:pt idx="63">
                  <c:v>3.9273410719999999</c:v>
                </c:pt>
                <c:pt idx="64">
                  <c:v>3.9072800320000001</c:v>
                </c:pt>
                <c:pt idx="65">
                  <c:v>3.8863699999999999</c:v>
                </c:pt>
                <c:pt idx="66">
                  <c:v>3.8645702719999999</c:v>
                </c:pt>
                <c:pt idx="67">
                  <c:v>3.841838992</c:v>
                </c:pt>
                <c:pt idx="68">
                  <c:v>3.8181331519999997</c:v>
                </c:pt>
                <c:pt idx="69">
                  <c:v>3.7934085919999996</c:v>
                </c:pt>
                <c:pt idx="70">
                  <c:v>3.76762</c:v>
                </c:pt>
                <c:pt idx="71">
                  <c:v>3.7407209119999996</c:v>
                </c:pt>
                <c:pt idx="72">
                  <c:v>3.7126637119999999</c:v>
                </c:pt>
                <c:pt idx="73">
                  <c:v>3.683399632</c:v>
                </c:pt>
                <c:pt idx="74">
                  <c:v>3.6528787519999999</c:v>
                </c:pt>
                <c:pt idx="75">
                  <c:v>3.6210499999999999</c:v>
                </c:pt>
                <c:pt idx="76">
                  <c:v>3.5878611519999999</c:v>
                </c:pt>
                <c:pt idx="77">
                  <c:v>3.553258832</c:v>
                </c:pt>
                <c:pt idx="78">
                  <c:v>3.5171885119999997</c:v>
                </c:pt>
                <c:pt idx="79">
                  <c:v>3.4795945119999998</c:v>
                </c:pt>
                <c:pt idx="80">
                  <c:v>3.44042</c:v>
                </c:pt>
                <c:pt idx="81">
                  <c:v>3.3996069919999994</c:v>
                </c:pt>
                <c:pt idx="82">
                  <c:v>3.3570963519999992</c:v>
                </c:pt>
                <c:pt idx="83">
                  <c:v>3.3128277919999998</c:v>
                </c:pt>
                <c:pt idx="84">
                  <c:v>3.2667398719999996</c:v>
                </c:pt>
                <c:pt idx="85">
                  <c:v>3.2187699999999997</c:v>
                </c:pt>
                <c:pt idx="86">
                  <c:v>3.1688544319999998</c:v>
                </c:pt>
                <c:pt idx="87">
                  <c:v>3.116928272</c:v>
                </c:pt>
                <c:pt idx="88">
                  <c:v>3.0629254719999999</c:v>
                </c:pt>
                <c:pt idx="89">
                  <c:v>3.0067788319999997</c:v>
                </c:pt>
                <c:pt idx="90">
                  <c:v>2.9484199999999996</c:v>
                </c:pt>
                <c:pt idx="91">
                  <c:v>2.8877794720000001</c:v>
                </c:pt>
                <c:pt idx="92">
                  <c:v>2.8247865919999997</c:v>
                </c:pt>
                <c:pt idx="93">
                  <c:v>2.7593695519999999</c:v>
                </c:pt>
                <c:pt idx="94">
                  <c:v>2.6914553919999999</c:v>
                </c:pt>
                <c:pt idx="95">
                  <c:v>2.6209699999999994</c:v>
                </c:pt>
                <c:pt idx="96">
                  <c:v>2.547838112</c:v>
                </c:pt>
                <c:pt idx="97">
                  <c:v>2.4719833119999994</c:v>
                </c:pt>
                <c:pt idx="98">
                  <c:v>2.3933280319999994</c:v>
                </c:pt>
                <c:pt idx="99">
                  <c:v>2.3117935520000001</c:v>
                </c:pt>
                <c:pt idx="100">
                  <c:v>2.2273000000000001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8D2-4CBB-B729-51EA8F1355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8345791"/>
        <c:axId val="288341215"/>
      </c:scatterChart>
      <c:valAx>
        <c:axId val="288374911"/>
        <c:scaling>
          <c:orientation val="minMax"/>
          <c:max val="2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/>
                  <a:t>High Voltage Output (V)</a:t>
                </a:r>
              </a:p>
            </c:rich>
          </c:tx>
          <c:layout>
            <c:manualLayout>
              <c:xMode val="edge"/>
              <c:yMode val="edge"/>
              <c:x val="0.39908577855593685"/>
              <c:y val="0.883694544556779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88383647"/>
        <c:crosses val="autoZero"/>
        <c:crossBetween val="midCat"/>
      </c:valAx>
      <c:valAx>
        <c:axId val="288383647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/>
                  <a:t>Fluence On Sample (J/cm^2)</a:t>
                </a:r>
              </a:p>
            </c:rich>
          </c:tx>
          <c:layout>
            <c:manualLayout>
              <c:xMode val="edge"/>
              <c:yMode val="edge"/>
              <c:x val="2.3450535270203396E-2"/>
              <c:y val="0.298783297542352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88374911"/>
        <c:crosses val="autoZero"/>
        <c:crossBetween val="midCat"/>
      </c:valAx>
      <c:valAx>
        <c:axId val="288341215"/>
        <c:scaling>
          <c:orientation val="minMax"/>
          <c:max val="4.5999999999999996"/>
          <c:min val="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/>
                  <a:t>Energy Monitor (V)</a:t>
                </a:r>
              </a:p>
            </c:rich>
          </c:tx>
          <c:layout>
            <c:manualLayout>
              <c:xMode val="edge"/>
              <c:yMode val="edge"/>
              <c:x val="0.95226329405721644"/>
              <c:y val="0.333408160343593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88345791"/>
        <c:crosses val="max"/>
        <c:crossBetween val="midCat"/>
      </c:valAx>
      <c:valAx>
        <c:axId val="28834579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8834121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200"/>
              <a:t>Laser Bench Temperature vs Pulse Energy Over Full High Voltage Range (24 - 26C)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5802827278169175E-2"/>
          <c:y val="7.7410749743238624E-2"/>
          <c:w val="0.85852592439102993"/>
          <c:h val="0.73235595115827912"/>
        </c:manualLayout>
      </c:layout>
      <c:scatterChart>
        <c:scatterStyle val="lineMarker"/>
        <c:varyColors val="0"/>
        <c:ser>
          <c:idx val="0"/>
          <c:order val="0"/>
          <c:tx>
            <c:v>Bench Temp 24C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RAW_DATA_Full_Range_Test2023101!$A$2:$A$102</c:f>
              <c:numCache>
                <c:formatCode>General</c:formatCode>
                <c:ptCount val="101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260</c:v>
                </c:pt>
                <c:pt idx="14">
                  <c:v>280</c:v>
                </c:pt>
                <c:pt idx="15">
                  <c:v>300</c:v>
                </c:pt>
                <c:pt idx="16">
                  <c:v>320</c:v>
                </c:pt>
                <c:pt idx="17">
                  <c:v>340</c:v>
                </c:pt>
                <c:pt idx="18">
                  <c:v>360</c:v>
                </c:pt>
                <c:pt idx="19">
                  <c:v>380</c:v>
                </c:pt>
                <c:pt idx="20">
                  <c:v>400</c:v>
                </c:pt>
                <c:pt idx="21">
                  <c:v>420</c:v>
                </c:pt>
                <c:pt idx="22">
                  <c:v>440</c:v>
                </c:pt>
                <c:pt idx="23">
                  <c:v>460</c:v>
                </c:pt>
                <c:pt idx="24">
                  <c:v>480</c:v>
                </c:pt>
                <c:pt idx="25">
                  <c:v>500</c:v>
                </c:pt>
                <c:pt idx="26">
                  <c:v>520</c:v>
                </c:pt>
                <c:pt idx="27">
                  <c:v>540</c:v>
                </c:pt>
                <c:pt idx="28">
                  <c:v>560</c:v>
                </c:pt>
                <c:pt idx="29">
                  <c:v>580</c:v>
                </c:pt>
                <c:pt idx="30">
                  <c:v>600</c:v>
                </c:pt>
                <c:pt idx="31">
                  <c:v>620</c:v>
                </c:pt>
                <c:pt idx="32">
                  <c:v>640</c:v>
                </c:pt>
                <c:pt idx="33">
                  <c:v>660</c:v>
                </c:pt>
                <c:pt idx="34">
                  <c:v>680</c:v>
                </c:pt>
                <c:pt idx="35">
                  <c:v>700</c:v>
                </c:pt>
                <c:pt idx="36">
                  <c:v>720</c:v>
                </c:pt>
                <c:pt idx="37">
                  <c:v>740</c:v>
                </c:pt>
                <c:pt idx="38">
                  <c:v>760</c:v>
                </c:pt>
                <c:pt idx="39">
                  <c:v>780</c:v>
                </c:pt>
                <c:pt idx="40">
                  <c:v>800</c:v>
                </c:pt>
                <c:pt idx="41">
                  <c:v>820</c:v>
                </c:pt>
                <c:pt idx="42">
                  <c:v>840</c:v>
                </c:pt>
                <c:pt idx="43">
                  <c:v>860</c:v>
                </c:pt>
                <c:pt idx="44">
                  <c:v>880</c:v>
                </c:pt>
                <c:pt idx="45">
                  <c:v>900</c:v>
                </c:pt>
                <c:pt idx="46">
                  <c:v>920</c:v>
                </c:pt>
                <c:pt idx="47">
                  <c:v>940</c:v>
                </c:pt>
                <c:pt idx="48">
                  <c:v>960</c:v>
                </c:pt>
                <c:pt idx="49">
                  <c:v>980</c:v>
                </c:pt>
                <c:pt idx="50">
                  <c:v>1000</c:v>
                </c:pt>
                <c:pt idx="51">
                  <c:v>1020</c:v>
                </c:pt>
                <c:pt idx="52">
                  <c:v>1040</c:v>
                </c:pt>
                <c:pt idx="53">
                  <c:v>1060</c:v>
                </c:pt>
                <c:pt idx="54">
                  <c:v>1080</c:v>
                </c:pt>
                <c:pt idx="55">
                  <c:v>1100</c:v>
                </c:pt>
                <c:pt idx="56">
                  <c:v>1120</c:v>
                </c:pt>
                <c:pt idx="57">
                  <c:v>1140</c:v>
                </c:pt>
                <c:pt idx="58">
                  <c:v>1160</c:v>
                </c:pt>
                <c:pt idx="59">
                  <c:v>1180</c:v>
                </c:pt>
                <c:pt idx="60">
                  <c:v>1200</c:v>
                </c:pt>
                <c:pt idx="61">
                  <c:v>1220</c:v>
                </c:pt>
                <c:pt idx="62">
                  <c:v>1240</c:v>
                </c:pt>
                <c:pt idx="63">
                  <c:v>1260</c:v>
                </c:pt>
                <c:pt idx="64">
                  <c:v>1280</c:v>
                </c:pt>
                <c:pt idx="65">
                  <c:v>1300</c:v>
                </c:pt>
                <c:pt idx="66">
                  <c:v>1320</c:v>
                </c:pt>
                <c:pt idx="67">
                  <c:v>1340</c:v>
                </c:pt>
                <c:pt idx="68">
                  <c:v>1360</c:v>
                </c:pt>
                <c:pt idx="69">
                  <c:v>1380</c:v>
                </c:pt>
                <c:pt idx="70">
                  <c:v>1400</c:v>
                </c:pt>
                <c:pt idx="71">
                  <c:v>1420</c:v>
                </c:pt>
                <c:pt idx="72">
                  <c:v>1440</c:v>
                </c:pt>
                <c:pt idx="73">
                  <c:v>1460</c:v>
                </c:pt>
                <c:pt idx="74">
                  <c:v>1480</c:v>
                </c:pt>
                <c:pt idx="75">
                  <c:v>1500</c:v>
                </c:pt>
                <c:pt idx="76">
                  <c:v>1520</c:v>
                </c:pt>
                <c:pt idx="77">
                  <c:v>1540</c:v>
                </c:pt>
                <c:pt idx="78">
                  <c:v>1560</c:v>
                </c:pt>
                <c:pt idx="79">
                  <c:v>1580</c:v>
                </c:pt>
                <c:pt idx="80">
                  <c:v>1600</c:v>
                </c:pt>
                <c:pt idx="81">
                  <c:v>1620</c:v>
                </c:pt>
                <c:pt idx="82">
                  <c:v>1640</c:v>
                </c:pt>
                <c:pt idx="83">
                  <c:v>1660</c:v>
                </c:pt>
                <c:pt idx="84">
                  <c:v>1680</c:v>
                </c:pt>
                <c:pt idx="85">
                  <c:v>1700</c:v>
                </c:pt>
                <c:pt idx="86">
                  <c:v>1720</c:v>
                </c:pt>
                <c:pt idx="87">
                  <c:v>1740</c:v>
                </c:pt>
                <c:pt idx="88">
                  <c:v>1760</c:v>
                </c:pt>
                <c:pt idx="89">
                  <c:v>1780</c:v>
                </c:pt>
                <c:pt idx="90">
                  <c:v>1800</c:v>
                </c:pt>
                <c:pt idx="91">
                  <c:v>1820</c:v>
                </c:pt>
                <c:pt idx="92">
                  <c:v>1840</c:v>
                </c:pt>
                <c:pt idx="93">
                  <c:v>1860</c:v>
                </c:pt>
                <c:pt idx="94">
                  <c:v>1880</c:v>
                </c:pt>
                <c:pt idx="95">
                  <c:v>1900</c:v>
                </c:pt>
                <c:pt idx="96">
                  <c:v>1920</c:v>
                </c:pt>
                <c:pt idx="97">
                  <c:v>1940</c:v>
                </c:pt>
                <c:pt idx="98">
                  <c:v>1960</c:v>
                </c:pt>
                <c:pt idx="99">
                  <c:v>1980</c:v>
                </c:pt>
                <c:pt idx="100">
                  <c:v>2000</c:v>
                </c:pt>
              </c:numCache>
            </c:numRef>
          </c:xVal>
          <c:yVal>
            <c:numRef>
              <c:f>RAW_DATA_Full_Range_Test2023101!$B$2:$B$102</c:f>
              <c:numCache>
                <c:formatCode>General</c:formatCode>
                <c:ptCount val="101"/>
                <c:pt idx="0">
                  <c:v>180.8</c:v>
                </c:pt>
                <c:pt idx="1">
                  <c:v>180.8</c:v>
                </c:pt>
                <c:pt idx="2">
                  <c:v>180.9</c:v>
                </c:pt>
                <c:pt idx="3">
                  <c:v>180.9</c:v>
                </c:pt>
                <c:pt idx="4">
                  <c:v>180.9</c:v>
                </c:pt>
                <c:pt idx="5">
                  <c:v>180.8</c:v>
                </c:pt>
                <c:pt idx="6">
                  <c:v>180.7</c:v>
                </c:pt>
                <c:pt idx="7">
                  <c:v>180.6</c:v>
                </c:pt>
                <c:pt idx="8">
                  <c:v>180.4</c:v>
                </c:pt>
                <c:pt idx="9">
                  <c:v>180.2</c:v>
                </c:pt>
                <c:pt idx="10">
                  <c:v>179.9</c:v>
                </c:pt>
                <c:pt idx="11">
                  <c:v>179.5</c:v>
                </c:pt>
                <c:pt idx="12">
                  <c:v>179.1</c:v>
                </c:pt>
                <c:pt idx="13">
                  <c:v>178.7</c:v>
                </c:pt>
                <c:pt idx="14">
                  <c:v>178.1</c:v>
                </c:pt>
                <c:pt idx="15">
                  <c:v>177.5</c:v>
                </c:pt>
                <c:pt idx="16">
                  <c:v>176.8</c:v>
                </c:pt>
                <c:pt idx="17">
                  <c:v>176.1</c:v>
                </c:pt>
                <c:pt idx="18">
                  <c:v>175.2</c:v>
                </c:pt>
                <c:pt idx="19">
                  <c:v>174.3</c:v>
                </c:pt>
                <c:pt idx="20">
                  <c:v>173.3</c:v>
                </c:pt>
                <c:pt idx="21">
                  <c:v>172.2</c:v>
                </c:pt>
                <c:pt idx="22">
                  <c:v>171.1</c:v>
                </c:pt>
                <c:pt idx="23">
                  <c:v>169.8</c:v>
                </c:pt>
                <c:pt idx="24">
                  <c:v>168.5</c:v>
                </c:pt>
                <c:pt idx="25">
                  <c:v>167.1</c:v>
                </c:pt>
                <c:pt idx="26">
                  <c:v>165.6</c:v>
                </c:pt>
                <c:pt idx="27">
                  <c:v>164</c:v>
                </c:pt>
                <c:pt idx="28">
                  <c:v>162.4</c:v>
                </c:pt>
                <c:pt idx="29">
                  <c:v>160.6</c:v>
                </c:pt>
                <c:pt idx="30">
                  <c:v>158.80000000000001</c:v>
                </c:pt>
                <c:pt idx="31">
                  <c:v>156.9</c:v>
                </c:pt>
                <c:pt idx="32">
                  <c:v>154.9</c:v>
                </c:pt>
                <c:pt idx="33">
                  <c:v>152.80000000000001</c:v>
                </c:pt>
                <c:pt idx="34">
                  <c:v>150.69999999999999</c:v>
                </c:pt>
                <c:pt idx="35">
                  <c:v>148.5</c:v>
                </c:pt>
                <c:pt idx="36">
                  <c:v>146.19999999999999</c:v>
                </c:pt>
                <c:pt idx="37">
                  <c:v>143.80000000000001</c:v>
                </c:pt>
                <c:pt idx="38">
                  <c:v>141.4</c:v>
                </c:pt>
                <c:pt idx="39">
                  <c:v>138.9</c:v>
                </c:pt>
                <c:pt idx="40">
                  <c:v>136.30000000000001</c:v>
                </c:pt>
                <c:pt idx="41">
                  <c:v>133.69999999999999</c:v>
                </c:pt>
                <c:pt idx="42">
                  <c:v>131</c:v>
                </c:pt>
                <c:pt idx="43">
                  <c:v>128.19999999999999</c:v>
                </c:pt>
                <c:pt idx="44">
                  <c:v>125.4</c:v>
                </c:pt>
                <c:pt idx="45">
                  <c:v>122.6</c:v>
                </c:pt>
                <c:pt idx="46">
                  <c:v>119.7</c:v>
                </c:pt>
                <c:pt idx="47">
                  <c:v>116.8</c:v>
                </c:pt>
                <c:pt idx="48">
                  <c:v>113.8</c:v>
                </c:pt>
                <c:pt idx="49">
                  <c:v>110.8</c:v>
                </c:pt>
                <c:pt idx="50">
                  <c:v>107.7</c:v>
                </c:pt>
                <c:pt idx="51">
                  <c:v>104.6</c:v>
                </c:pt>
                <c:pt idx="52">
                  <c:v>101.5</c:v>
                </c:pt>
                <c:pt idx="53">
                  <c:v>98.4</c:v>
                </c:pt>
                <c:pt idx="54">
                  <c:v>95.2</c:v>
                </c:pt>
                <c:pt idx="55">
                  <c:v>92.1</c:v>
                </c:pt>
                <c:pt idx="56">
                  <c:v>88.9</c:v>
                </c:pt>
                <c:pt idx="57">
                  <c:v>85.7</c:v>
                </c:pt>
                <c:pt idx="58">
                  <c:v>82.5</c:v>
                </c:pt>
                <c:pt idx="59">
                  <c:v>79.3</c:v>
                </c:pt>
                <c:pt idx="60">
                  <c:v>76.099999999999994</c:v>
                </c:pt>
                <c:pt idx="61">
                  <c:v>73</c:v>
                </c:pt>
                <c:pt idx="62">
                  <c:v>69.8</c:v>
                </c:pt>
                <c:pt idx="63">
                  <c:v>66.7</c:v>
                </c:pt>
                <c:pt idx="64">
                  <c:v>63.5</c:v>
                </c:pt>
                <c:pt idx="65">
                  <c:v>60.4</c:v>
                </c:pt>
                <c:pt idx="66">
                  <c:v>57.4</c:v>
                </c:pt>
                <c:pt idx="67">
                  <c:v>54.4</c:v>
                </c:pt>
                <c:pt idx="68">
                  <c:v>51.4</c:v>
                </c:pt>
                <c:pt idx="69">
                  <c:v>48.4</c:v>
                </c:pt>
                <c:pt idx="70">
                  <c:v>45.5</c:v>
                </c:pt>
                <c:pt idx="71">
                  <c:v>42.7</c:v>
                </c:pt>
                <c:pt idx="72">
                  <c:v>39.9</c:v>
                </c:pt>
                <c:pt idx="73">
                  <c:v>37.200000000000003</c:v>
                </c:pt>
                <c:pt idx="74">
                  <c:v>34.5</c:v>
                </c:pt>
                <c:pt idx="75">
                  <c:v>32</c:v>
                </c:pt>
                <c:pt idx="76">
                  <c:v>29.4</c:v>
                </c:pt>
                <c:pt idx="77">
                  <c:v>27</c:v>
                </c:pt>
                <c:pt idx="78">
                  <c:v>24.7</c:v>
                </c:pt>
                <c:pt idx="79">
                  <c:v>22.4</c:v>
                </c:pt>
                <c:pt idx="80">
                  <c:v>20.2</c:v>
                </c:pt>
                <c:pt idx="81">
                  <c:v>18.100000000000001</c:v>
                </c:pt>
                <c:pt idx="82">
                  <c:v>16.2</c:v>
                </c:pt>
                <c:pt idx="83">
                  <c:v>14.3</c:v>
                </c:pt>
                <c:pt idx="84">
                  <c:v>12.5</c:v>
                </c:pt>
                <c:pt idx="85">
                  <c:v>10.8</c:v>
                </c:pt>
                <c:pt idx="86">
                  <c:v>9.3000000000000007</c:v>
                </c:pt>
                <c:pt idx="87">
                  <c:v>7.9</c:v>
                </c:pt>
                <c:pt idx="88">
                  <c:v>6.5</c:v>
                </c:pt>
                <c:pt idx="89">
                  <c:v>5.3</c:v>
                </c:pt>
                <c:pt idx="90">
                  <c:v>4.3</c:v>
                </c:pt>
                <c:pt idx="91">
                  <c:v>3.3</c:v>
                </c:pt>
                <c:pt idx="92">
                  <c:v>2.5</c:v>
                </c:pt>
                <c:pt idx="93">
                  <c:v>1.9</c:v>
                </c:pt>
                <c:pt idx="94">
                  <c:v>1.3</c:v>
                </c:pt>
                <c:pt idx="95">
                  <c:v>0.9</c:v>
                </c:pt>
                <c:pt idx="96">
                  <c:v>0.7</c:v>
                </c:pt>
                <c:pt idx="97">
                  <c:v>0.6</c:v>
                </c:pt>
                <c:pt idx="98">
                  <c:v>0.6</c:v>
                </c:pt>
                <c:pt idx="99">
                  <c:v>0.8</c:v>
                </c:pt>
                <c:pt idx="100">
                  <c:v>1.1000000000000001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486-458C-9AD6-8AA1B1124B3E}"/>
            </c:ext>
          </c:extLst>
        </c:ser>
        <c:ser>
          <c:idx val="4"/>
          <c:order val="4"/>
          <c:tx>
            <c:v>Bench Temp 25C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RAW_DATA_Full_Range_Test2023101!$A$2:$A$102</c:f>
              <c:numCache>
                <c:formatCode>General</c:formatCode>
                <c:ptCount val="101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260</c:v>
                </c:pt>
                <c:pt idx="14">
                  <c:v>280</c:v>
                </c:pt>
                <c:pt idx="15">
                  <c:v>300</c:v>
                </c:pt>
                <c:pt idx="16">
                  <c:v>320</c:v>
                </c:pt>
                <c:pt idx="17">
                  <c:v>340</c:v>
                </c:pt>
                <c:pt idx="18">
                  <c:v>360</c:v>
                </c:pt>
                <c:pt idx="19">
                  <c:v>380</c:v>
                </c:pt>
                <c:pt idx="20">
                  <c:v>400</c:v>
                </c:pt>
                <c:pt idx="21">
                  <c:v>420</c:v>
                </c:pt>
                <c:pt idx="22">
                  <c:v>440</c:v>
                </c:pt>
                <c:pt idx="23">
                  <c:v>460</c:v>
                </c:pt>
                <c:pt idx="24">
                  <c:v>480</c:v>
                </c:pt>
                <c:pt idx="25">
                  <c:v>500</c:v>
                </c:pt>
                <c:pt idx="26">
                  <c:v>520</c:v>
                </c:pt>
                <c:pt idx="27">
                  <c:v>540</c:v>
                </c:pt>
                <c:pt idx="28">
                  <c:v>560</c:v>
                </c:pt>
                <c:pt idx="29">
                  <c:v>580</c:v>
                </c:pt>
                <c:pt idx="30">
                  <c:v>600</c:v>
                </c:pt>
                <c:pt idx="31">
                  <c:v>620</c:v>
                </c:pt>
                <c:pt idx="32">
                  <c:v>640</c:v>
                </c:pt>
                <c:pt idx="33">
                  <c:v>660</c:v>
                </c:pt>
                <c:pt idx="34">
                  <c:v>680</c:v>
                </c:pt>
                <c:pt idx="35">
                  <c:v>700</c:v>
                </c:pt>
                <c:pt idx="36">
                  <c:v>720</c:v>
                </c:pt>
                <c:pt idx="37">
                  <c:v>740</c:v>
                </c:pt>
                <c:pt idx="38">
                  <c:v>760</c:v>
                </c:pt>
                <c:pt idx="39">
                  <c:v>780</c:v>
                </c:pt>
                <c:pt idx="40">
                  <c:v>800</c:v>
                </c:pt>
                <c:pt idx="41">
                  <c:v>820</c:v>
                </c:pt>
                <c:pt idx="42">
                  <c:v>840</c:v>
                </c:pt>
                <c:pt idx="43">
                  <c:v>860</c:v>
                </c:pt>
                <c:pt idx="44">
                  <c:v>880</c:v>
                </c:pt>
                <c:pt idx="45">
                  <c:v>900</c:v>
                </c:pt>
                <c:pt idx="46">
                  <c:v>920</c:v>
                </c:pt>
                <c:pt idx="47">
                  <c:v>940</c:v>
                </c:pt>
                <c:pt idx="48">
                  <c:v>960</c:v>
                </c:pt>
                <c:pt idx="49">
                  <c:v>980</c:v>
                </c:pt>
                <c:pt idx="50">
                  <c:v>1000</c:v>
                </c:pt>
                <c:pt idx="51">
                  <c:v>1020</c:v>
                </c:pt>
                <c:pt idx="52">
                  <c:v>1040</c:v>
                </c:pt>
                <c:pt idx="53">
                  <c:v>1060</c:v>
                </c:pt>
                <c:pt idx="54">
                  <c:v>1080</c:v>
                </c:pt>
                <c:pt idx="55">
                  <c:v>1100</c:v>
                </c:pt>
                <c:pt idx="56">
                  <c:v>1120</c:v>
                </c:pt>
                <c:pt idx="57">
                  <c:v>1140</c:v>
                </c:pt>
                <c:pt idx="58">
                  <c:v>1160</c:v>
                </c:pt>
                <c:pt idx="59">
                  <c:v>1180</c:v>
                </c:pt>
                <c:pt idx="60">
                  <c:v>1200</c:v>
                </c:pt>
                <c:pt idx="61">
                  <c:v>1220</c:v>
                </c:pt>
                <c:pt idx="62">
                  <c:v>1240</c:v>
                </c:pt>
                <c:pt idx="63">
                  <c:v>1260</c:v>
                </c:pt>
                <c:pt idx="64">
                  <c:v>1280</c:v>
                </c:pt>
                <c:pt idx="65">
                  <c:v>1300</c:v>
                </c:pt>
                <c:pt idx="66">
                  <c:v>1320</c:v>
                </c:pt>
                <c:pt idx="67">
                  <c:v>1340</c:v>
                </c:pt>
                <c:pt idx="68">
                  <c:v>1360</c:v>
                </c:pt>
                <c:pt idx="69">
                  <c:v>1380</c:v>
                </c:pt>
                <c:pt idx="70">
                  <c:v>1400</c:v>
                </c:pt>
                <c:pt idx="71">
                  <c:v>1420</c:v>
                </c:pt>
                <c:pt idx="72">
                  <c:v>1440</c:v>
                </c:pt>
                <c:pt idx="73">
                  <c:v>1460</c:v>
                </c:pt>
                <c:pt idx="74">
                  <c:v>1480</c:v>
                </c:pt>
                <c:pt idx="75">
                  <c:v>1500</c:v>
                </c:pt>
                <c:pt idx="76">
                  <c:v>1520</c:v>
                </c:pt>
                <c:pt idx="77">
                  <c:v>1540</c:v>
                </c:pt>
                <c:pt idx="78">
                  <c:v>1560</c:v>
                </c:pt>
                <c:pt idx="79">
                  <c:v>1580</c:v>
                </c:pt>
                <c:pt idx="80">
                  <c:v>1600</c:v>
                </c:pt>
                <c:pt idx="81">
                  <c:v>1620</c:v>
                </c:pt>
                <c:pt idx="82">
                  <c:v>1640</c:v>
                </c:pt>
                <c:pt idx="83">
                  <c:v>1660</c:v>
                </c:pt>
                <c:pt idx="84">
                  <c:v>1680</c:v>
                </c:pt>
                <c:pt idx="85">
                  <c:v>1700</c:v>
                </c:pt>
                <c:pt idx="86">
                  <c:v>1720</c:v>
                </c:pt>
                <c:pt idx="87">
                  <c:v>1740</c:v>
                </c:pt>
                <c:pt idx="88">
                  <c:v>1760</c:v>
                </c:pt>
                <c:pt idx="89">
                  <c:v>1780</c:v>
                </c:pt>
                <c:pt idx="90">
                  <c:v>1800</c:v>
                </c:pt>
                <c:pt idx="91">
                  <c:v>1820</c:v>
                </c:pt>
                <c:pt idx="92">
                  <c:v>1840</c:v>
                </c:pt>
                <c:pt idx="93">
                  <c:v>1860</c:v>
                </c:pt>
                <c:pt idx="94">
                  <c:v>1880</c:v>
                </c:pt>
                <c:pt idx="95">
                  <c:v>1900</c:v>
                </c:pt>
                <c:pt idx="96">
                  <c:v>1920</c:v>
                </c:pt>
                <c:pt idx="97">
                  <c:v>1940</c:v>
                </c:pt>
                <c:pt idx="98">
                  <c:v>1960</c:v>
                </c:pt>
                <c:pt idx="99">
                  <c:v>1980</c:v>
                </c:pt>
                <c:pt idx="100">
                  <c:v>2000</c:v>
                </c:pt>
              </c:numCache>
            </c:numRef>
          </c:xVal>
          <c:yVal>
            <c:numRef>
              <c:f>RAW_DATA_Full_Range_Test2023101!$E$2:$E$102</c:f>
              <c:numCache>
                <c:formatCode>General</c:formatCode>
                <c:ptCount val="101"/>
                <c:pt idx="0">
                  <c:v>158.20000000000002</c:v>
                </c:pt>
                <c:pt idx="1">
                  <c:v>158.20000000000002</c:v>
                </c:pt>
                <c:pt idx="2">
                  <c:v>158.28749999999999</c:v>
                </c:pt>
                <c:pt idx="3">
                  <c:v>158.28749999999999</c:v>
                </c:pt>
                <c:pt idx="4">
                  <c:v>158.28749999999999</c:v>
                </c:pt>
                <c:pt idx="5">
                  <c:v>158.20000000000002</c:v>
                </c:pt>
                <c:pt idx="6">
                  <c:v>158.11249999999998</c:v>
                </c:pt>
                <c:pt idx="7">
                  <c:v>158.02500000000001</c:v>
                </c:pt>
                <c:pt idx="8">
                  <c:v>157.85</c:v>
                </c:pt>
                <c:pt idx="9">
                  <c:v>157.67499999999998</c:v>
                </c:pt>
                <c:pt idx="10">
                  <c:v>157.41249999999999</c:v>
                </c:pt>
                <c:pt idx="11">
                  <c:v>157.0625</c:v>
                </c:pt>
                <c:pt idx="12">
                  <c:v>156.71250000000001</c:v>
                </c:pt>
                <c:pt idx="13">
                  <c:v>156.36249999999998</c:v>
                </c:pt>
                <c:pt idx="14">
                  <c:v>155.83750000000001</c:v>
                </c:pt>
                <c:pt idx="15">
                  <c:v>155.3125</c:v>
                </c:pt>
                <c:pt idx="16">
                  <c:v>154.70000000000002</c:v>
                </c:pt>
                <c:pt idx="17">
                  <c:v>154.08750000000001</c:v>
                </c:pt>
                <c:pt idx="18">
                  <c:v>153.29999999999998</c:v>
                </c:pt>
                <c:pt idx="19">
                  <c:v>152.51250000000002</c:v>
                </c:pt>
                <c:pt idx="20">
                  <c:v>151.63750000000002</c:v>
                </c:pt>
                <c:pt idx="21">
                  <c:v>150.67499999999998</c:v>
                </c:pt>
                <c:pt idx="22">
                  <c:v>149.71250000000001</c:v>
                </c:pt>
                <c:pt idx="23">
                  <c:v>148.57500000000002</c:v>
                </c:pt>
                <c:pt idx="24">
                  <c:v>147.4375</c:v>
                </c:pt>
                <c:pt idx="25">
                  <c:v>146.21250000000001</c:v>
                </c:pt>
                <c:pt idx="26">
                  <c:v>144.9</c:v>
                </c:pt>
                <c:pt idx="27">
                  <c:v>143.5</c:v>
                </c:pt>
                <c:pt idx="28">
                  <c:v>142.1</c:v>
                </c:pt>
                <c:pt idx="29">
                  <c:v>140.52500000000001</c:v>
                </c:pt>
                <c:pt idx="30">
                  <c:v>138.95000000000002</c:v>
                </c:pt>
                <c:pt idx="31">
                  <c:v>137.28749999999999</c:v>
                </c:pt>
                <c:pt idx="32">
                  <c:v>135.53749999999999</c:v>
                </c:pt>
                <c:pt idx="33">
                  <c:v>133.70000000000002</c:v>
                </c:pt>
                <c:pt idx="34">
                  <c:v>131.86249999999998</c:v>
                </c:pt>
                <c:pt idx="35">
                  <c:v>129.9375</c:v>
                </c:pt>
                <c:pt idx="36">
                  <c:v>127.92499999999998</c:v>
                </c:pt>
                <c:pt idx="37">
                  <c:v>125.82500000000002</c:v>
                </c:pt>
                <c:pt idx="38">
                  <c:v>123.72500000000001</c:v>
                </c:pt>
                <c:pt idx="39">
                  <c:v>121.53750000000001</c:v>
                </c:pt>
                <c:pt idx="40">
                  <c:v>119.26250000000002</c:v>
                </c:pt>
                <c:pt idx="41">
                  <c:v>116.98749999999998</c:v>
                </c:pt>
                <c:pt idx="42">
                  <c:v>114.625</c:v>
                </c:pt>
                <c:pt idx="43">
                  <c:v>112.17499999999998</c:v>
                </c:pt>
                <c:pt idx="44">
                  <c:v>109.72500000000001</c:v>
                </c:pt>
                <c:pt idx="45">
                  <c:v>107.27499999999999</c:v>
                </c:pt>
                <c:pt idx="46">
                  <c:v>104.7375</c:v>
                </c:pt>
                <c:pt idx="47">
                  <c:v>102.2</c:v>
                </c:pt>
                <c:pt idx="48">
                  <c:v>99.575000000000003</c:v>
                </c:pt>
                <c:pt idx="49">
                  <c:v>96.95</c:v>
                </c:pt>
                <c:pt idx="50">
                  <c:v>94.237499999999997</c:v>
                </c:pt>
                <c:pt idx="51">
                  <c:v>91.524999999999991</c:v>
                </c:pt>
                <c:pt idx="52">
                  <c:v>88.8125</c:v>
                </c:pt>
                <c:pt idx="53">
                  <c:v>86.100000000000009</c:v>
                </c:pt>
                <c:pt idx="54">
                  <c:v>83.3</c:v>
                </c:pt>
                <c:pt idx="55">
                  <c:v>80.587499999999991</c:v>
                </c:pt>
                <c:pt idx="56">
                  <c:v>77.787500000000009</c:v>
                </c:pt>
                <c:pt idx="57">
                  <c:v>74.987499999999997</c:v>
                </c:pt>
                <c:pt idx="58">
                  <c:v>72.1875</c:v>
                </c:pt>
                <c:pt idx="59">
                  <c:v>69.387500000000003</c:v>
                </c:pt>
                <c:pt idx="60">
                  <c:v>66.587499999999991</c:v>
                </c:pt>
                <c:pt idx="61">
                  <c:v>63.875</c:v>
                </c:pt>
                <c:pt idx="62">
                  <c:v>61.074999999999996</c:v>
                </c:pt>
                <c:pt idx="63">
                  <c:v>58.362500000000004</c:v>
                </c:pt>
                <c:pt idx="64">
                  <c:v>55.5625</c:v>
                </c:pt>
                <c:pt idx="65">
                  <c:v>52.85</c:v>
                </c:pt>
                <c:pt idx="66">
                  <c:v>50.225000000000001</c:v>
                </c:pt>
                <c:pt idx="67">
                  <c:v>47.6</c:v>
                </c:pt>
                <c:pt idx="68">
                  <c:v>44.975000000000001</c:v>
                </c:pt>
                <c:pt idx="69">
                  <c:v>42.35</c:v>
                </c:pt>
                <c:pt idx="70">
                  <c:v>39.8125</c:v>
                </c:pt>
                <c:pt idx="71">
                  <c:v>37.362500000000004</c:v>
                </c:pt>
                <c:pt idx="72">
                  <c:v>34.912500000000001</c:v>
                </c:pt>
                <c:pt idx="73">
                  <c:v>32.550000000000004</c:v>
                </c:pt>
                <c:pt idx="74">
                  <c:v>30.1875</c:v>
                </c:pt>
                <c:pt idx="75">
                  <c:v>28</c:v>
                </c:pt>
                <c:pt idx="76">
                  <c:v>25.724999999999998</c:v>
                </c:pt>
                <c:pt idx="77">
                  <c:v>23.625</c:v>
                </c:pt>
                <c:pt idx="78">
                  <c:v>21.612500000000001</c:v>
                </c:pt>
                <c:pt idx="79">
                  <c:v>19.599999999999998</c:v>
                </c:pt>
                <c:pt idx="80">
                  <c:v>17.675000000000001</c:v>
                </c:pt>
                <c:pt idx="81">
                  <c:v>15.837500000000002</c:v>
                </c:pt>
                <c:pt idx="82">
                  <c:v>14.174999999999999</c:v>
                </c:pt>
                <c:pt idx="83">
                  <c:v>12.512500000000001</c:v>
                </c:pt>
                <c:pt idx="84">
                  <c:v>10.9375</c:v>
                </c:pt>
                <c:pt idx="85">
                  <c:v>9.4500000000000011</c:v>
                </c:pt>
                <c:pt idx="86">
                  <c:v>8.1375000000000011</c:v>
                </c:pt>
                <c:pt idx="87">
                  <c:v>6.9125000000000005</c:v>
                </c:pt>
                <c:pt idx="88">
                  <c:v>5.6875</c:v>
                </c:pt>
                <c:pt idx="89">
                  <c:v>4.6375000000000002</c:v>
                </c:pt>
                <c:pt idx="90">
                  <c:v>3.7624999999999997</c:v>
                </c:pt>
                <c:pt idx="91">
                  <c:v>2.8874999999999997</c:v>
                </c:pt>
                <c:pt idx="92">
                  <c:v>2.1875</c:v>
                </c:pt>
                <c:pt idx="93">
                  <c:v>1.6624999999999999</c:v>
                </c:pt>
                <c:pt idx="94">
                  <c:v>1.1375</c:v>
                </c:pt>
                <c:pt idx="95">
                  <c:v>0.78749999999999998</c:v>
                </c:pt>
                <c:pt idx="96">
                  <c:v>0.61249999999999993</c:v>
                </c:pt>
                <c:pt idx="97">
                  <c:v>0.52500000000000002</c:v>
                </c:pt>
                <c:pt idx="98">
                  <c:v>0.52500000000000002</c:v>
                </c:pt>
                <c:pt idx="99">
                  <c:v>0.70000000000000007</c:v>
                </c:pt>
                <c:pt idx="100">
                  <c:v>0.96250000000000013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486-458C-9AD6-8AA1B1124B3E}"/>
            </c:ext>
          </c:extLst>
        </c:ser>
        <c:ser>
          <c:idx val="5"/>
          <c:order val="5"/>
          <c:tx>
            <c:v>Bench Temp 26C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RAW_DATA_Full_Range_Test2023101!$A$2:$A$102</c:f>
              <c:numCache>
                <c:formatCode>General</c:formatCode>
                <c:ptCount val="101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80</c:v>
                </c:pt>
                <c:pt idx="5">
                  <c:v>100</c:v>
                </c:pt>
                <c:pt idx="6">
                  <c:v>120</c:v>
                </c:pt>
                <c:pt idx="7">
                  <c:v>140</c:v>
                </c:pt>
                <c:pt idx="8">
                  <c:v>160</c:v>
                </c:pt>
                <c:pt idx="9">
                  <c:v>180</c:v>
                </c:pt>
                <c:pt idx="10">
                  <c:v>200</c:v>
                </c:pt>
                <c:pt idx="11">
                  <c:v>220</c:v>
                </c:pt>
                <c:pt idx="12">
                  <c:v>240</c:v>
                </c:pt>
                <c:pt idx="13">
                  <c:v>260</c:v>
                </c:pt>
                <c:pt idx="14">
                  <c:v>280</c:v>
                </c:pt>
                <c:pt idx="15">
                  <c:v>300</c:v>
                </c:pt>
                <c:pt idx="16">
                  <c:v>320</c:v>
                </c:pt>
                <c:pt idx="17">
                  <c:v>340</c:v>
                </c:pt>
                <c:pt idx="18">
                  <c:v>360</c:v>
                </c:pt>
                <c:pt idx="19">
                  <c:v>380</c:v>
                </c:pt>
                <c:pt idx="20">
                  <c:v>400</c:v>
                </c:pt>
                <c:pt idx="21">
                  <c:v>420</c:v>
                </c:pt>
                <c:pt idx="22">
                  <c:v>440</c:v>
                </c:pt>
                <c:pt idx="23">
                  <c:v>460</c:v>
                </c:pt>
                <c:pt idx="24">
                  <c:v>480</c:v>
                </c:pt>
                <c:pt idx="25">
                  <c:v>500</c:v>
                </c:pt>
                <c:pt idx="26">
                  <c:v>520</c:v>
                </c:pt>
                <c:pt idx="27">
                  <c:v>540</c:v>
                </c:pt>
                <c:pt idx="28">
                  <c:v>560</c:v>
                </c:pt>
                <c:pt idx="29">
                  <c:v>580</c:v>
                </c:pt>
                <c:pt idx="30">
                  <c:v>600</c:v>
                </c:pt>
                <c:pt idx="31">
                  <c:v>620</c:v>
                </c:pt>
                <c:pt idx="32">
                  <c:v>640</c:v>
                </c:pt>
                <c:pt idx="33">
                  <c:v>660</c:v>
                </c:pt>
                <c:pt idx="34">
                  <c:v>680</c:v>
                </c:pt>
                <c:pt idx="35">
                  <c:v>700</c:v>
                </c:pt>
                <c:pt idx="36">
                  <c:v>720</c:v>
                </c:pt>
                <c:pt idx="37">
                  <c:v>740</c:v>
                </c:pt>
                <c:pt idx="38">
                  <c:v>760</c:v>
                </c:pt>
                <c:pt idx="39">
                  <c:v>780</c:v>
                </c:pt>
                <c:pt idx="40">
                  <c:v>800</c:v>
                </c:pt>
                <c:pt idx="41">
                  <c:v>820</c:v>
                </c:pt>
                <c:pt idx="42">
                  <c:v>840</c:v>
                </c:pt>
                <c:pt idx="43">
                  <c:v>860</c:v>
                </c:pt>
                <c:pt idx="44">
                  <c:v>880</c:v>
                </c:pt>
                <c:pt idx="45">
                  <c:v>900</c:v>
                </c:pt>
                <c:pt idx="46">
                  <c:v>920</c:v>
                </c:pt>
                <c:pt idx="47">
                  <c:v>940</c:v>
                </c:pt>
                <c:pt idx="48">
                  <c:v>960</c:v>
                </c:pt>
                <c:pt idx="49">
                  <c:v>980</c:v>
                </c:pt>
                <c:pt idx="50">
                  <c:v>1000</c:v>
                </c:pt>
                <c:pt idx="51">
                  <c:v>1020</c:v>
                </c:pt>
                <c:pt idx="52">
                  <c:v>1040</c:v>
                </c:pt>
                <c:pt idx="53">
                  <c:v>1060</c:v>
                </c:pt>
                <c:pt idx="54">
                  <c:v>1080</c:v>
                </c:pt>
                <c:pt idx="55">
                  <c:v>1100</c:v>
                </c:pt>
                <c:pt idx="56">
                  <c:v>1120</c:v>
                </c:pt>
                <c:pt idx="57">
                  <c:v>1140</c:v>
                </c:pt>
                <c:pt idx="58">
                  <c:v>1160</c:v>
                </c:pt>
                <c:pt idx="59">
                  <c:v>1180</c:v>
                </c:pt>
                <c:pt idx="60">
                  <c:v>1200</c:v>
                </c:pt>
                <c:pt idx="61">
                  <c:v>1220</c:v>
                </c:pt>
                <c:pt idx="62">
                  <c:v>1240</c:v>
                </c:pt>
                <c:pt idx="63">
                  <c:v>1260</c:v>
                </c:pt>
                <c:pt idx="64">
                  <c:v>1280</c:v>
                </c:pt>
                <c:pt idx="65">
                  <c:v>1300</c:v>
                </c:pt>
                <c:pt idx="66">
                  <c:v>1320</c:v>
                </c:pt>
                <c:pt idx="67">
                  <c:v>1340</c:v>
                </c:pt>
                <c:pt idx="68">
                  <c:v>1360</c:v>
                </c:pt>
                <c:pt idx="69">
                  <c:v>1380</c:v>
                </c:pt>
                <c:pt idx="70">
                  <c:v>1400</c:v>
                </c:pt>
                <c:pt idx="71">
                  <c:v>1420</c:v>
                </c:pt>
                <c:pt idx="72">
                  <c:v>1440</c:v>
                </c:pt>
                <c:pt idx="73">
                  <c:v>1460</c:v>
                </c:pt>
                <c:pt idx="74">
                  <c:v>1480</c:v>
                </c:pt>
                <c:pt idx="75">
                  <c:v>1500</c:v>
                </c:pt>
                <c:pt idx="76">
                  <c:v>1520</c:v>
                </c:pt>
                <c:pt idx="77">
                  <c:v>1540</c:v>
                </c:pt>
                <c:pt idx="78">
                  <c:v>1560</c:v>
                </c:pt>
                <c:pt idx="79">
                  <c:v>1580</c:v>
                </c:pt>
                <c:pt idx="80">
                  <c:v>1600</c:v>
                </c:pt>
                <c:pt idx="81">
                  <c:v>1620</c:v>
                </c:pt>
                <c:pt idx="82">
                  <c:v>1640</c:v>
                </c:pt>
                <c:pt idx="83">
                  <c:v>1660</c:v>
                </c:pt>
                <c:pt idx="84">
                  <c:v>1680</c:v>
                </c:pt>
                <c:pt idx="85">
                  <c:v>1700</c:v>
                </c:pt>
                <c:pt idx="86">
                  <c:v>1720</c:v>
                </c:pt>
                <c:pt idx="87">
                  <c:v>1740</c:v>
                </c:pt>
                <c:pt idx="88">
                  <c:v>1760</c:v>
                </c:pt>
                <c:pt idx="89">
                  <c:v>1780</c:v>
                </c:pt>
                <c:pt idx="90">
                  <c:v>1800</c:v>
                </c:pt>
                <c:pt idx="91">
                  <c:v>1820</c:v>
                </c:pt>
                <c:pt idx="92">
                  <c:v>1840</c:v>
                </c:pt>
                <c:pt idx="93">
                  <c:v>1860</c:v>
                </c:pt>
                <c:pt idx="94">
                  <c:v>1880</c:v>
                </c:pt>
                <c:pt idx="95">
                  <c:v>1900</c:v>
                </c:pt>
                <c:pt idx="96">
                  <c:v>1920</c:v>
                </c:pt>
                <c:pt idx="97">
                  <c:v>1940</c:v>
                </c:pt>
                <c:pt idx="98">
                  <c:v>1960</c:v>
                </c:pt>
                <c:pt idx="99">
                  <c:v>1980</c:v>
                </c:pt>
                <c:pt idx="100">
                  <c:v>2000</c:v>
                </c:pt>
              </c:numCache>
            </c:numRef>
          </c:xVal>
          <c:yVal>
            <c:numRef>
              <c:f>RAW_DATA_Full_Range_Test2023101!$F$2:$F$102</c:f>
              <c:numCache>
                <c:formatCode>General</c:formatCode>
                <c:ptCount val="101"/>
                <c:pt idx="0">
                  <c:v>131.98400000000001</c:v>
                </c:pt>
                <c:pt idx="1">
                  <c:v>131.98400000000001</c:v>
                </c:pt>
                <c:pt idx="2">
                  <c:v>132.05699999999999</c:v>
                </c:pt>
                <c:pt idx="3">
                  <c:v>132.05699999999999</c:v>
                </c:pt>
                <c:pt idx="4">
                  <c:v>132.05699999999999</c:v>
                </c:pt>
                <c:pt idx="5">
                  <c:v>131.98400000000001</c:v>
                </c:pt>
                <c:pt idx="6">
                  <c:v>131.911</c:v>
                </c:pt>
                <c:pt idx="7">
                  <c:v>131.83799999999999</c:v>
                </c:pt>
                <c:pt idx="8">
                  <c:v>131.69200000000001</c:v>
                </c:pt>
                <c:pt idx="9">
                  <c:v>131.54599999999999</c:v>
                </c:pt>
                <c:pt idx="10">
                  <c:v>131.327</c:v>
                </c:pt>
                <c:pt idx="11">
                  <c:v>131.035</c:v>
                </c:pt>
                <c:pt idx="12">
                  <c:v>130.74299999999999</c:v>
                </c:pt>
                <c:pt idx="13">
                  <c:v>130.45099999999999</c:v>
                </c:pt>
                <c:pt idx="14">
                  <c:v>130.01300000000001</c:v>
                </c:pt>
                <c:pt idx="15">
                  <c:v>129.57499999999999</c:v>
                </c:pt>
                <c:pt idx="16">
                  <c:v>129.06399999999999</c:v>
                </c:pt>
                <c:pt idx="17">
                  <c:v>128.553</c:v>
                </c:pt>
                <c:pt idx="18">
                  <c:v>127.89599999999999</c:v>
                </c:pt>
                <c:pt idx="19">
                  <c:v>127.239</c:v>
                </c:pt>
                <c:pt idx="20">
                  <c:v>126.509</c:v>
                </c:pt>
                <c:pt idx="21">
                  <c:v>125.70599999999999</c:v>
                </c:pt>
                <c:pt idx="22">
                  <c:v>124.90299999999999</c:v>
                </c:pt>
                <c:pt idx="23">
                  <c:v>123.95400000000001</c:v>
                </c:pt>
                <c:pt idx="24">
                  <c:v>123.005</c:v>
                </c:pt>
                <c:pt idx="25">
                  <c:v>121.98299999999999</c:v>
                </c:pt>
                <c:pt idx="26">
                  <c:v>120.88799999999999</c:v>
                </c:pt>
                <c:pt idx="27">
                  <c:v>119.72</c:v>
                </c:pt>
                <c:pt idx="28">
                  <c:v>118.55200000000001</c:v>
                </c:pt>
                <c:pt idx="29">
                  <c:v>117.238</c:v>
                </c:pt>
                <c:pt idx="30">
                  <c:v>115.92400000000001</c:v>
                </c:pt>
                <c:pt idx="31">
                  <c:v>114.53700000000001</c:v>
                </c:pt>
                <c:pt idx="32">
                  <c:v>113.077</c:v>
                </c:pt>
                <c:pt idx="33">
                  <c:v>111.54400000000001</c:v>
                </c:pt>
                <c:pt idx="34">
                  <c:v>110.011</c:v>
                </c:pt>
                <c:pt idx="35">
                  <c:v>108.405</c:v>
                </c:pt>
                <c:pt idx="36">
                  <c:v>106.72599999999998</c:v>
                </c:pt>
                <c:pt idx="37">
                  <c:v>104.974</c:v>
                </c:pt>
                <c:pt idx="38">
                  <c:v>103.22200000000001</c:v>
                </c:pt>
                <c:pt idx="39">
                  <c:v>101.39700000000001</c:v>
                </c:pt>
                <c:pt idx="40">
                  <c:v>99.499000000000009</c:v>
                </c:pt>
                <c:pt idx="41">
                  <c:v>97.600999999999985</c:v>
                </c:pt>
                <c:pt idx="42">
                  <c:v>95.63</c:v>
                </c:pt>
                <c:pt idx="43">
                  <c:v>93.585999999999984</c:v>
                </c:pt>
                <c:pt idx="44">
                  <c:v>91.542000000000002</c:v>
                </c:pt>
                <c:pt idx="45">
                  <c:v>89.49799999999999</c:v>
                </c:pt>
                <c:pt idx="46">
                  <c:v>87.381</c:v>
                </c:pt>
                <c:pt idx="47">
                  <c:v>85.263999999999996</c:v>
                </c:pt>
                <c:pt idx="48">
                  <c:v>83.073999999999998</c:v>
                </c:pt>
                <c:pt idx="49">
                  <c:v>80.884</c:v>
                </c:pt>
                <c:pt idx="50">
                  <c:v>78.620999999999995</c:v>
                </c:pt>
                <c:pt idx="51">
                  <c:v>76.35799999999999</c:v>
                </c:pt>
                <c:pt idx="52">
                  <c:v>74.094999999999999</c:v>
                </c:pt>
                <c:pt idx="53">
                  <c:v>71.832000000000008</c:v>
                </c:pt>
                <c:pt idx="54">
                  <c:v>69.495999999999995</c:v>
                </c:pt>
                <c:pt idx="55">
                  <c:v>67.23299999999999</c:v>
                </c:pt>
                <c:pt idx="56">
                  <c:v>64.897000000000006</c:v>
                </c:pt>
                <c:pt idx="57">
                  <c:v>62.561</c:v>
                </c:pt>
                <c:pt idx="58">
                  <c:v>60.225000000000001</c:v>
                </c:pt>
                <c:pt idx="59">
                  <c:v>57.888999999999996</c:v>
                </c:pt>
                <c:pt idx="60">
                  <c:v>55.552999999999997</c:v>
                </c:pt>
                <c:pt idx="61">
                  <c:v>53.29</c:v>
                </c:pt>
                <c:pt idx="62">
                  <c:v>50.953999999999994</c:v>
                </c:pt>
                <c:pt idx="63">
                  <c:v>48.691000000000003</c:v>
                </c:pt>
                <c:pt idx="64">
                  <c:v>46.354999999999997</c:v>
                </c:pt>
                <c:pt idx="65">
                  <c:v>44.091999999999999</c:v>
                </c:pt>
                <c:pt idx="66">
                  <c:v>41.902000000000001</c:v>
                </c:pt>
                <c:pt idx="67">
                  <c:v>39.711999999999996</c:v>
                </c:pt>
                <c:pt idx="68">
                  <c:v>37.521999999999998</c:v>
                </c:pt>
                <c:pt idx="69">
                  <c:v>35.332000000000001</c:v>
                </c:pt>
                <c:pt idx="70">
                  <c:v>33.214999999999996</c:v>
                </c:pt>
                <c:pt idx="71">
                  <c:v>31.171000000000003</c:v>
                </c:pt>
                <c:pt idx="72">
                  <c:v>29.126999999999999</c:v>
                </c:pt>
                <c:pt idx="73">
                  <c:v>27.156000000000002</c:v>
                </c:pt>
                <c:pt idx="74">
                  <c:v>25.184999999999999</c:v>
                </c:pt>
                <c:pt idx="75">
                  <c:v>23.36</c:v>
                </c:pt>
                <c:pt idx="76">
                  <c:v>21.462</c:v>
                </c:pt>
                <c:pt idx="77">
                  <c:v>19.71</c:v>
                </c:pt>
                <c:pt idx="78">
                  <c:v>18.030999999999999</c:v>
                </c:pt>
                <c:pt idx="79">
                  <c:v>16.352</c:v>
                </c:pt>
                <c:pt idx="80">
                  <c:v>14.745999999999999</c:v>
                </c:pt>
                <c:pt idx="81">
                  <c:v>13.213000000000001</c:v>
                </c:pt>
                <c:pt idx="82">
                  <c:v>11.825999999999999</c:v>
                </c:pt>
                <c:pt idx="83">
                  <c:v>10.439</c:v>
                </c:pt>
                <c:pt idx="84">
                  <c:v>9.125</c:v>
                </c:pt>
                <c:pt idx="85">
                  <c:v>7.8840000000000003</c:v>
                </c:pt>
                <c:pt idx="86">
                  <c:v>6.7890000000000006</c:v>
                </c:pt>
                <c:pt idx="87">
                  <c:v>5.7670000000000003</c:v>
                </c:pt>
                <c:pt idx="88">
                  <c:v>4.7450000000000001</c:v>
                </c:pt>
                <c:pt idx="89">
                  <c:v>3.8689999999999998</c:v>
                </c:pt>
                <c:pt idx="90">
                  <c:v>3.1389999999999998</c:v>
                </c:pt>
                <c:pt idx="91">
                  <c:v>2.4089999999999998</c:v>
                </c:pt>
                <c:pt idx="92">
                  <c:v>1.825</c:v>
                </c:pt>
                <c:pt idx="93">
                  <c:v>1.387</c:v>
                </c:pt>
                <c:pt idx="94">
                  <c:v>0.94899999999999995</c:v>
                </c:pt>
                <c:pt idx="95">
                  <c:v>0.65700000000000003</c:v>
                </c:pt>
                <c:pt idx="96">
                  <c:v>0.51100000000000001</c:v>
                </c:pt>
                <c:pt idx="97">
                  <c:v>0.438</c:v>
                </c:pt>
                <c:pt idx="98">
                  <c:v>0.438</c:v>
                </c:pt>
                <c:pt idx="99">
                  <c:v>0.58399999999999996</c:v>
                </c:pt>
                <c:pt idx="100">
                  <c:v>0.80300000000000005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486-458C-9AD6-8AA1B1124B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59775"/>
        <c:axId val="9163519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RAW_DATA_Full_Range_Test2023101!$A$2:$A$102</c15:sqref>
                        </c15:formulaRef>
                      </c:ext>
                    </c:extLst>
                    <c:strCache>
                      <c:ptCount val="101"/>
                      <c:pt idx="0">
                        <c:v>0</c:v>
                      </c:pt>
                      <c:pt idx="1">
                        <c:v>20</c:v>
                      </c:pt>
                      <c:pt idx="2">
                        <c:v>40</c:v>
                      </c:pt>
                      <c:pt idx="3">
                        <c:v>60</c:v>
                      </c:pt>
                      <c:pt idx="4">
                        <c:v>80</c:v>
                      </c:pt>
                      <c:pt idx="5">
                        <c:v>100</c:v>
                      </c:pt>
                      <c:pt idx="6">
                        <c:v>120</c:v>
                      </c:pt>
                      <c:pt idx="7">
                        <c:v>140</c:v>
                      </c:pt>
                      <c:pt idx="8">
                        <c:v>160</c:v>
                      </c:pt>
                      <c:pt idx="9">
                        <c:v>180</c:v>
                      </c:pt>
                      <c:pt idx="10">
                        <c:v>200</c:v>
                      </c:pt>
                      <c:pt idx="11">
                        <c:v>220</c:v>
                      </c:pt>
                      <c:pt idx="12">
                        <c:v>240</c:v>
                      </c:pt>
                      <c:pt idx="13">
                        <c:v>260</c:v>
                      </c:pt>
                      <c:pt idx="14">
                        <c:v>280</c:v>
                      </c:pt>
                      <c:pt idx="15">
                        <c:v>300</c:v>
                      </c:pt>
                      <c:pt idx="16">
                        <c:v>320</c:v>
                      </c:pt>
                      <c:pt idx="17">
                        <c:v>340</c:v>
                      </c:pt>
                      <c:pt idx="18">
                        <c:v>360</c:v>
                      </c:pt>
                      <c:pt idx="19">
                        <c:v>380</c:v>
                      </c:pt>
                      <c:pt idx="20">
                        <c:v>400</c:v>
                      </c:pt>
                      <c:pt idx="21">
                        <c:v>420</c:v>
                      </c:pt>
                      <c:pt idx="22">
                        <c:v>440</c:v>
                      </c:pt>
                      <c:pt idx="23">
                        <c:v>460</c:v>
                      </c:pt>
                      <c:pt idx="24">
                        <c:v>480</c:v>
                      </c:pt>
                      <c:pt idx="25">
                        <c:v>500</c:v>
                      </c:pt>
                      <c:pt idx="26">
                        <c:v>520</c:v>
                      </c:pt>
                      <c:pt idx="27">
                        <c:v>540</c:v>
                      </c:pt>
                      <c:pt idx="28">
                        <c:v>560</c:v>
                      </c:pt>
                      <c:pt idx="29">
                        <c:v>580</c:v>
                      </c:pt>
                      <c:pt idx="30">
                        <c:v>600</c:v>
                      </c:pt>
                      <c:pt idx="31">
                        <c:v>620</c:v>
                      </c:pt>
                      <c:pt idx="32">
                        <c:v>640</c:v>
                      </c:pt>
                      <c:pt idx="33">
                        <c:v>660</c:v>
                      </c:pt>
                      <c:pt idx="34">
                        <c:v>680</c:v>
                      </c:pt>
                      <c:pt idx="35">
                        <c:v>700</c:v>
                      </c:pt>
                      <c:pt idx="36">
                        <c:v>720</c:v>
                      </c:pt>
                      <c:pt idx="37">
                        <c:v>740</c:v>
                      </c:pt>
                      <c:pt idx="38">
                        <c:v>760</c:v>
                      </c:pt>
                      <c:pt idx="39">
                        <c:v>780</c:v>
                      </c:pt>
                      <c:pt idx="40">
                        <c:v>800</c:v>
                      </c:pt>
                      <c:pt idx="41">
                        <c:v>820</c:v>
                      </c:pt>
                      <c:pt idx="42">
                        <c:v>840</c:v>
                      </c:pt>
                      <c:pt idx="43">
                        <c:v>860</c:v>
                      </c:pt>
                      <c:pt idx="44">
                        <c:v>880</c:v>
                      </c:pt>
                      <c:pt idx="45">
                        <c:v>900</c:v>
                      </c:pt>
                      <c:pt idx="46">
                        <c:v>920</c:v>
                      </c:pt>
                      <c:pt idx="47">
                        <c:v>940</c:v>
                      </c:pt>
                      <c:pt idx="48">
                        <c:v>960</c:v>
                      </c:pt>
                      <c:pt idx="49">
                        <c:v>980</c:v>
                      </c:pt>
                      <c:pt idx="50">
                        <c:v>1000</c:v>
                      </c:pt>
                      <c:pt idx="51">
                        <c:v>1020</c:v>
                      </c:pt>
                      <c:pt idx="52">
                        <c:v>1040</c:v>
                      </c:pt>
                      <c:pt idx="53">
                        <c:v>1060</c:v>
                      </c:pt>
                      <c:pt idx="54">
                        <c:v>1080</c:v>
                      </c:pt>
                      <c:pt idx="55">
                        <c:v>1100</c:v>
                      </c:pt>
                      <c:pt idx="56">
                        <c:v>1120</c:v>
                      </c:pt>
                      <c:pt idx="57">
                        <c:v>1140</c:v>
                      </c:pt>
                      <c:pt idx="58">
                        <c:v>1160</c:v>
                      </c:pt>
                      <c:pt idx="59">
                        <c:v>1180</c:v>
                      </c:pt>
                      <c:pt idx="60">
                        <c:v>1200</c:v>
                      </c:pt>
                      <c:pt idx="61">
                        <c:v>1220</c:v>
                      </c:pt>
                      <c:pt idx="62">
                        <c:v>1240</c:v>
                      </c:pt>
                      <c:pt idx="63">
                        <c:v>1260</c:v>
                      </c:pt>
                      <c:pt idx="64">
                        <c:v>1280</c:v>
                      </c:pt>
                      <c:pt idx="65">
                        <c:v>1300</c:v>
                      </c:pt>
                      <c:pt idx="66">
                        <c:v>1320</c:v>
                      </c:pt>
                      <c:pt idx="67">
                        <c:v>1340</c:v>
                      </c:pt>
                      <c:pt idx="68">
                        <c:v>1360</c:v>
                      </c:pt>
                      <c:pt idx="69">
                        <c:v>1380</c:v>
                      </c:pt>
                      <c:pt idx="70">
                        <c:v>1400</c:v>
                      </c:pt>
                      <c:pt idx="71">
                        <c:v>1420</c:v>
                      </c:pt>
                      <c:pt idx="72">
                        <c:v>1440</c:v>
                      </c:pt>
                      <c:pt idx="73">
                        <c:v>1460</c:v>
                      </c:pt>
                      <c:pt idx="74">
                        <c:v>1480</c:v>
                      </c:pt>
                      <c:pt idx="75">
                        <c:v>1500</c:v>
                      </c:pt>
                      <c:pt idx="76">
                        <c:v>1520</c:v>
                      </c:pt>
                      <c:pt idx="77">
                        <c:v>1540</c:v>
                      </c:pt>
                      <c:pt idx="78">
                        <c:v>1560</c:v>
                      </c:pt>
                      <c:pt idx="79">
                        <c:v>1580</c:v>
                      </c:pt>
                      <c:pt idx="80">
                        <c:v>1600</c:v>
                      </c:pt>
                      <c:pt idx="81">
                        <c:v>1620</c:v>
                      </c:pt>
                      <c:pt idx="82">
                        <c:v>1640</c:v>
                      </c:pt>
                      <c:pt idx="83">
                        <c:v>1660</c:v>
                      </c:pt>
                      <c:pt idx="84">
                        <c:v>1680</c:v>
                      </c:pt>
                      <c:pt idx="85">
                        <c:v>1700</c:v>
                      </c:pt>
                      <c:pt idx="86">
                        <c:v>1720</c:v>
                      </c:pt>
                      <c:pt idx="87">
                        <c:v>1740</c:v>
                      </c:pt>
                      <c:pt idx="88">
                        <c:v>1760</c:v>
                      </c:pt>
                      <c:pt idx="89">
                        <c:v>1780</c:v>
                      </c:pt>
                      <c:pt idx="90">
                        <c:v>1800</c:v>
                      </c:pt>
                      <c:pt idx="91">
                        <c:v>1820</c:v>
                      </c:pt>
                      <c:pt idx="92">
                        <c:v>1840</c:v>
                      </c:pt>
                      <c:pt idx="93">
                        <c:v>1860</c:v>
                      </c:pt>
                      <c:pt idx="94">
                        <c:v>1880</c:v>
                      </c:pt>
                      <c:pt idx="95">
                        <c:v>1900</c:v>
                      </c:pt>
                      <c:pt idx="96">
                        <c:v>1920</c:v>
                      </c:pt>
                      <c:pt idx="97">
                        <c:v>1940</c:v>
                      </c:pt>
                      <c:pt idx="98">
                        <c:v>1960</c:v>
                      </c:pt>
                      <c:pt idx="99">
                        <c:v>1980</c:v>
                      </c:pt>
                      <c:pt idx="100">
                        <c:v>2000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RAW_DATA_Full_Range_Test2023101!$A$2:$A$102</c15:sqref>
                        </c15:formulaRef>
                      </c:ext>
                    </c:extLst>
                    <c:numCache>
                      <c:formatCode>General</c:formatCode>
                      <c:ptCount val="101"/>
                      <c:pt idx="0">
                        <c:v>0</c:v>
                      </c:pt>
                      <c:pt idx="1">
                        <c:v>20</c:v>
                      </c:pt>
                      <c:pt idx="2">
                        <c:v>40</c:v>
                      </c:pt>
                      <c:pt idx="3">
                        <c:v>60</c:v>
                      </c:pt>
                      <c:pt idx="4">
                        <c:v>80</c:v>
                      </c:pt>
                      <c:pt idx="5">
                        <c:v>100</c:v>
                      </c:pt>
                      <c:pt idx="6">
                        <c:v>120</c:v>
                      </c:pt>
                      <c:pt idx="7">
                        <c:v>140</c:v>
                      </c:pt>
                      <c:pt idx="8">
                        <c:v>160</c:v>
                      </c:pt>
                      <c:pt idx="9">
                        <c:v>180</c:v>
                      </c:pt>
                      <c:pt idx="10">
                        <c:v>200</c:v>
                      </c:pt>
                      <c:pt idx="11">
                        <c:v>220</c:v>
                      </c:pt>
                      <c:pt idx="12">
                        <c:v>240</c:v>
                      </c:pt>
                      <c:pt idx="13">
                        <c:v>260</c:v>
                      </c:pt>
                      <c:pt idx="14">
                        <c:v>280</c:v>
                      </c:pt>
                      <c:pt idx="15">
                        <c:v>300</c:v>
                      </c:pt>
                      <c:pt idx="16">
                        <c:v>320</c:v>
                      </c:pt>
                      <c:pt idx="17">
                        <c:v>340</c:v>
                      </c:pt>
                      <c:pt idx="18">
                        <c:v>360</c:v>
                      </c:pt>
                      <c:pt idx="19">
                        <c:v>380</c:v>
                      </c:pt>
                      <c:pt idx="20">
                        <c:v>400</c:v>
                      </c:pt>
                      <c:pt idx="21">
                        <c:v>420</c:v>
                      </c:pt>
                      <c:pt idx="22">
                        <c:v>440</c:v>
                      </c:pt>
                      <c:pt idx="23">
                        <c:v>460</c:v>
                      </c:pt>
                      <c:pt idx="24">
                        <c:v>480</c:v>
                      </c:pt>
                      <c:pt idx="25">
                        <c:v>500</c:v>
                      </c:pt>
                      <c:pt idx="26">
                        <c:v>520</c:v>
                      </c:pt>
                      <c:pt idx="27">
                        <c:v>540</c:v>
                      </c:pt>
                      <c:pt idx="28">
                        <c:v>560</c:v>
                      </c:pt>
                      <c:pt idx="29">
                        <c:v>580</c:v>
                      </c:pt>
                      <c:pt idx="30">
                        <c:v>600</c:v>
                      </c:pt>
                      <c:pt idx="31">
                        <c:v>620</c:v>
                      </c:pt>
                      <c:pt idx="32">
                        <c:v>640</c:v>
                      </c:pt>
                      <c:pt idx="33">
                        <c:v>660</c:v>
                      </c:pt>
                      <c:pt idx="34">
                        <c:v>680</c:v>
                      </c:pt>
                      <c:pt idx="35">
                        <c:v>700</c:v>
                      </c:pt>
                      <c:pt idx="36">
                        <c:v>720</c:v>
                      </c:pt>
                      <c:pt idx="37">
                        <c:v>740</c:v>
                      </c:pt>
                      <c:pt idx="38">
                        <c:v>760</c:v>
                      </c:pt>
                      <c:pt idx="39">
                        <c:v>780</c:v>
                      </c:pt>
                      <c:pt idx="40">
                        <c:v>800</c:v>
                      </c:pt>
                      <c:pt idx="41">
                        <c:v>820</c:v>
                      </c:pt>
                      <c:pt idx="42">
                        <c:v>840</c:v>
                      </c:pt>
                      <c:pt idx="43">
                        <c:v>860</c:v>
                      </c:pt>
                      <c:pt idx="44">
                        <c:v>880</c:v>
                      </c:pt>
                      <c:pt idx="45">
                        <c:v>900</c:v>
                      </c:pt>
                      <c:pt idx="46">
                        <c:v>920</c:v>
                      </c:pt>
                      <c:pt idx="47">
                        <c:v>940</c:v>
                      </c:pt>
                      <c:pt idx="48">
                        <c:v>960</c:v>
                      </c:pt>
                      <c:pt idx="49">
                        <c:v>980</c:v>
                      </c:pt>
                      <c:pt idx="50">
                        <c:v>1000</c:v>
                      </c:pt>
                      <c:pt idx="51">
                        <c:v>1020</c:v>
                      </c:pt>
                      <c:pt idx="52">
                        <c:v>1040</c:v>
                      </c:pt>
                      <c:pt idx="53">
                        <c:v>1060</c:v>
                      </c:pt>
                      <c:pt idx="54">
                        <c:v>1080</c:v>
                      </c:pt>
                      <c:pt idx="55">
                        <c:v>1100</c:v>
                      </c:pt>
                      <c:pt idx="56">
                        <c:v>1120</c:v>
                      </c:pt>
                      <c:pt idx="57">
                        <c:v>1140</c:v>
                      </c:pt>
                      <c:pt idx="58">
                        <c:v>1160</c:v>
                      </c:pt>
                      <c:pt idx="59">
                        <c:v>1180</c:v>
                      </c:pt>
                      <c:pt idx="60">
                        <c:v>1200</c:v>
                      </c:pt>
                      <c:pt idx="61">
                        <c:v>1220</c:v>
                      </c:pt>
                      <c:pt idx="62">
                        <c:v>1240</c:v>
                      </c:pt>
                      <c:pt idx="63">
                        <c:v>1260</c:v>
                      </c:pt>
                      <c:pt idx="64">
                        <c:v>1280</c:v>
                      </c:pt>
                      <c:pt idx="65">
                        <c:v>1300</c:v>
                      </c:pt>
                      <c:pt idx="66">
                        <c:v>1320</c:v>
                      </c:pt>
                      <c:pt idx="67">
                        <c:v>1340</c:v>
                      </c:pt>
                      <c:pt idx="68">
                        <c:v>1360</c:v>
                      </c:pt>
                      <c:pt idx="69">
                        <c:v>1380</c:v>
                      </c:pt>
                      <c:pt idx="70">
                        <c:v>1400</c:v>
                      </c:pt>
                      <c:pt idx="71">
                        <c:v>1420</c:v>
                      </c:pt>
                      <c:pt idx="72">
                        <c:v>1440</c:v>
                      </c:pt>
                      <c:pt idx="73">
                        <c:v>1460</c:v>
                      </c:pt>
                      <c:pt idx="74">
                        <c:v>1480</c:v>
                      </c:pt>
                      <c:pt idx="75">
                        <c:v>1500</c:v>
                      </c:pt>
                      <c:pt idx="76">
                        <c:v>1520</c:v>
                      </c:pt>
                      <c:pt idx="77">
                        <c:v>1540</c:v>
                      </c:pt>
                      <c:pt idx="78">
                        <c:v>1560</c:v>
                      </c:pt>
                      <c:pt idx="79">
                        <c:v>1580</c:v>
                      </c:pt>
                      <c:pt idx="80">
                        <c:v>1600</c:v>
                      </c:pt>
                      <c:pt idx="81">
                        <c:v>1620</c:v>
                      </c:pt>
                      <c:pt idx="82">
                        <c:v>1640</c:v>
                      </c:pt>
                      <c:pt idx="83">
                        <c:v>1660</c:v>
                      </c:pt>
                      <c:pt idx="84">
                        <c:v>1680</c:v>
                      </c:pt>
                      <c:pt idx="85">
                        <c:v>1700</c:v>
                      </c:pt>
                      <c:pt idx="86">
                        <c:v>1720</c:v>
                      </c:pt>
                      <c:pt idx="87">
                        <c:v>1740</c:v>
                      </c:pt>
                      <c:pt idx="88">
                        <c:v>1760</c:v>
                      </c:pt>
                      <c:pt idx="89">
                        <c:v>1780</c:v>
                      </c:pt>
                      <c:pt idx="90">
                        <c:v>1800</c:v>
                      </c:pt>
                      <c:pt idx="91">
                        <c:v>1820</c:v>
                      </c:pt>
                      <c:pt idx="92">
                        <c:v>1840</c:v>
                      </c:pt>
                      <c:pt idx="93">
                        <c:v>1860</c:v>
                      </c:pt>
                      <c:pt idx="94">
                        <c:v>1880</c:v>
                      </c:pt>
                      <c:pt idx="95">
                        <c:v>1900</c:v>
                      </c:pt>
                      <c:pt idx="96">
                        <c:v>1920</c:v>
                      </c:pt>
                      <c:pt idx="97">
                        <c:v>1940</c:v>
                      </c:pt>
                      <c:pt idx="98">
                        <c:v>1960</c:v>
                      </c:pt>
                      <c:pt idx="99">
                        <c:v>1980</c:v>
                      </c:pt>
                      <c:pt idx="100">
                        <c:v>2000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RAW_DATA_Full_Range_Test2023101!$J$2:$J$102</c15:sqref>
                        </c15:formulaRef>
                      </c:ext>
                    </c:extLst>
                    <c:numCache>
                      <c:formatCode>General</c:formatCode>
                      <c:ptCount val="101"/>
                      <c:pt idx="0">
                        <c:v>-128.80035961125213</c:v>
                      </c:pt>
                      <c:pt idx="1">
                        <c:v>-128.80035961125213</c:v>
                      </c:pt>
                      <c:pt idx="2">
                        <c:v>-129.68959538776107</c:v>
                      </c:pt>
                      <c:pt idx="3">
                        <c:v>-129.68959538776107</c:v>
                      </c:pt>
                      <c:pt idx="4">
                        <c:v>-129.68959538776107</c:v>
                      </c:pt>
                      <c:pt idx="5">
                        <c:v>-128.80035961125213</c:v>
                      </c:pt>
                      <c:pt idx="6">
                        <c:v>-127.91316852543969</c:v>
                      </c:pt>
                      <c:pt idx="7">
                        <c:v>-125.26384298760786</c:v>
                      </c:pt>
                      <c:pt idx="8">
                        <c:v>-122.63284613751966</c:v>
                      </c:pt>
                      <c:pt idx="9">
                        <c:v>-120.02012282874966</c:v>
                      </c:pt>
                      <c:pt idx="10">
                        <c:v>-115.70604206999633</c:v>
                      </c:pt>
                      <c:pt idx="11">
                        <c:v>-111.44231265625058</c:v>
                      </c:pt>
                      <c:pt idx="12">
                        <c:v>-106.39194166219022</c:v>
                      </c:pt>
                      <c:pt idx="13">
                        <c:v>-101.41326779076917</c:v>
                      </c:pt>
                      <c:pt idx="14">
                        <c:v>-95.694843568559008</c:v>
                      </c:pt>
                      <c:pt idx="15">
                        <c:v>-89.277362836719476</c:v>
                      </c:pt>
                      <c:pt idx="16">
                        <c:v>-82.984598589997404</c:v>
                      </c:pt>
                      <c:pt idx="17">
                        <c:v>-75.292432719999852</c:v>
                      </c:pt>
                      <c:pt idx="18">
                        <c:v>-68.533011730507496</c:v>
                      </c:pt>
                      <c:pt idx="19">
                        <c:v>-60.479637759999605</c:v>
                      </c:pt>
                      <c:pt idx="20">
                        <c:v>-52.652664663090036</c:v>
                      </c:pt>
                      <c:pt idx="21">
                        <c:v>-44.369163410727197</c:v>
                      </c:pt>
                      <c:pt idx="22">
                        <c:v>-35.691676819840723</c:v>
                      </c:pt>
                      <c:pt idx="23">
                        <c:v>-27.317976692707816</c:v>
                      </c:pt>
                      <c:pt idx="24">
                        <c:v>-18.634736311929373</c:v>
                      </c:pt>
                      <c:pt idx="25">
                        <c:v>-9.7100898368789785</c:v>
                      </c:pt>
                      <c:pt idx="26">
                        <c:v>-1.1705915488255414</c:v>
                      </c:pt>
                      <c:pt idx="27">
                        <c:v>7.5214545290909882</c:v>
                      </c:pt>
                      <c:pt idx="28">
                        <c:v>16.294553261359397</c:v>
                      </c:pt>
                      <c:pt idx="29">
                        <c:v>24.60128354967128</c:v>
                      </c:pt>
                      <c:pt idx="30">
                        <c:v>32.899471396411172</c:v>
                      </c:pt>
                      <c:pt idx="31">
                        <c:v>40.697971688192411</c:v>
                      </c:pt>
                      <c:pt idx="32">
                        <c:v>48.400784641522478</c:v>
                      </c:pt>
                      <c:pt idx="33">
                        <c:v>55.937271259919726</c:v>
                      </c:pt>
                      <c:pt idx="34">
                        <c:v>63.23705750199224</c:v>
                      </c:pt>
                      <c:pt idx="35">
                        <c:v>69.926970000000438</c:v>
                      </c:pt>
                      <c:pt idx="36">
                        <c:v>76.025923976010745</c:v>
                      </c:pt>
                      <c:pt idx="37">
                        <c:v>82.050061629443007</c:v>
                      </c:pt>
                      <c:pt idx="38">
                        <c:v>87.19310723736271</c:v>
                      </c:pt>
                      <c:pt idx="39">
                        <c:v>92.139161790000799</c:v>
                      </c:pt>
                      <c:pt idx="40">
                        <c:v>96.419233277041712</c:v>
                      </c:pt>
                      <c:pt idx="41">
                        <c:v>100.06155666552149</c:v>
                      </c:pt>
                      <c:pt idx="42">
                        <c:v>103.2079237372709</c:v>
                      </c:pt>
                      <c:pt idx="43">
                        <c:v>105.81287563928981</c:v>
                      </c:pt>
                      <c:pt idx="44">
                        <c:v>107.77291200875061</c:v>
                      </c:pt>
                      <c:pt idx="45">
                        <c:v>109.16421819607967</c:v>
                      </c:pt>
                      <c:pt idx="46">
                        <c:v>109.93896047369253</c:v>
                      </c:pt>
                      <c:pt idx="47">
                        <c:v>110.13414354093129</c:v>
                      </c:pt>
                      <c:pt idx="48">
                        <c:v>109.75431640625084</c:v>
                      </c:pt>
                      <c:pt idx="49">
                        <c:v>108.8025722882403</c:v>
                      </c:pt>
                      <c:pt idx="50">
                        <c:v>107.33192178467198</c:v>
                      </c:pt>
                      <c:pt idx="51">
                        <c:v>105.39217845248095</c:v>
                      </c:pt>
                      <c:pt idx="52">
                        <c:v>102.94493454007988</c:v>
                      </c:pt>
                      <c:pt idx="53">
                        <c:v>100.00331633597216</c:v>
                      </c:pt>
                      <c:pt idx="54">
                        <c:v>96.702324090238108</c:v>
                      </c:pt>
                      <c:pt idx="55">
                        <c:v>93.102804728750925</c:v>
                      </c:pt>
                      <c:pt idx="56">
                        <c:v>89.265605177360158</c:v>
                      </c:pt>
                      <c:pt idx="57">
                        <c:v>85.119829544721142</c:v>
                      </c:pt>
                      <c:pt idx="58">
                        <c:v>80.717975491309517</c:v>
                      </c:pt>
                      <c:pt idx="59">
                        <c:v>76.395503172270764</c:v>
                      </c:pt>
                      <c:pt idx="60">
                        <c:v>71.953815653761922</c:v>
                      </c:pt>
                      <c:pt idx="61">
                        <c:v>67.47114707000037</c:v>
                      </c:pt>
                      <c:pt idx="62">
                        <c:v>63.286448459271014</c:v>
                      </c:pt>
                      <c:pt idx="63">
                        <c:v>59.224422575930475</c:v>
                      </c:pt>
                      <c:pt idx="64">
                        <c:v>55.495091897311795</c:v>
                      </c:pt>
                      <c:pt idx="65">
                        <c:v>52.178733271250167</c:v>
                      </c:pt>
                      <c:pt idx="66">
                        <c:v>49.280880000000252</c:v>
                      </c:pt>
                      <c:pt idx="67">
                        <c:v>46.993287428750591</c:v>
                      </c:pt>
                      <c:pt idx="68">
                        <c:v>45.403526030000648</c:v>
                      </c:pt>
                      <c:pt idx="69">
                        <c:v>44.599166276249889</c:v>
                      </c:pt>
                      <c:pt idx="70">
                        <c:v>44.667778640000506</c:v>
                      </c:pt>
                      <c:pt idx="71">
                        <c:v>45.696933593750146</c:v>
                      </c:pt>
                      <c:pt idx="72">
                        <c:v>47.849823057711092</c:v>
                      </c:pt>
                      <c:pt idx="73">
                        <c:v>51.09650945976</c:v>
                      </c:pt>
                      <c:pt idx="74">
                        <c:v>55.715617148880483</c:v>
                      </c:pt>
                      <c:pt idx="75">
                        <c:v>61.54019642933099</c:v>
                      </c:pt>
                      <c:pt idx="76">
                        <c:v>68.996179814570496</c:v>
                      </c:pt>
                      <c:pt idx="77">
                        <c:v>78.032195052290263</c:v>
                      </c:pt>
                      <c:pt idx="78">
                        <c:v>88.422529955840673</c:v>
                      </c:pt>
                      <c:pt idx="79">
                        <c:v>100.85401736000085</c:v>
                      </c:pt>
                      <c:pt idx="80">
                        <c:v>114.7256864737501</c:v>
                      </c:pt>
                      <c:pt idx="81">
                        <c:v>130.92330351531018</c:v>
                      </c:pt>
                      <c:pt idx="82">
                        <c:v>148.6366682693606</c:v>
                      </c:pt>
                      <c:pt idx="83">
                        <c:v>168.37643336441033</c:v>
                      </c:pt>
                      <c:pt idx="84">
                        <c:v>190.23016927296067</c:v>
                      </c:pt>
                      <c:pt idx="85">
                        <c:v>214.2854464675097</c:v>
                      </c:pt>
                      <c:pt idx="86">
                        <c:v>240.62983542056054</c:v>
                      </c:pt>
                      <c:pt idx="87">
                        <c:v>268.49652343999969</c:v>
                      </c:pt>
                      <c:pt idx="88">
                        <c:v>298.68630027384006</c:v>
                      </c:pt>
                      <c:pt idx="89">
                        <c:v>331.27944276992002</c:v>
                      </c:pt>
                      <c:pt idx="90">
                        <c:v>366.35622777608023</c:v>
                      </c:pt>
                      <c:pt idx="91">
                        <c:v>402.85250421875025</c:v>
                      </c:pt>
                      <c:pt idx="92">
                        <c:v>441.83749904192018</c:v>
                      </c:pt>
                      <c:pt idx="93">
                        <c:v>482.08725704000017</c:v>
                      </c:pt>
                      <c:pt idx="94">
                        <c:v>524.81313346368006</c:v>
                      </c:pt>
                      <c:pt idx="95">
                        <c:v>568.62824363507025</c:v>
                      </c:pt>
                      <c:pt idx="96">
                        <c:v>616.42456417874973</c:v>
                      </c:pt>
                      <c:pt idx="97">
                        <c:v>663.66161819625017</c:v>
                      </c:pt>
                      <c:pt idx="98">
                        <c:v>713.30472492374997</c:v>
                      </c:pt>
                      <c:pt idx="99">
                        <c:v>765.40903078124984</c:v>
                      </c:pt>
                      <c:pt idx="100">
                        <c:v>816.30891347057013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A486-458C-9AD6-8AA1B1124B3E}"/>
                  </c:ext>
                </c:extLst>
              </c15:ser>
            </c15:filteredScatterSeries>
          </c:ext>
        </c:extLst>
      </c:scatterChart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9159359"/>
        <c:axId val="2003220319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RAW_DATA_Full_Range_Test2023101!$A$2:$A$102</c15:sqref>
                        </c15:formulaRef>
                      </c:ext>
                    </c:extLst>
                    <c:numCache>
                      <c:formatCode>General</c:formatCode>
                      <c:ptCount val="101"/>
                      <c:pt idx="0">
                        <c:v>0</c:v>
                      </c:pt>
                      <c:pt idx="1">
                        <c:v>20</c:v>
                      </c:pt>
                      <c:pt idx="2">
                        <c:v>40</c:v>
                      </c:pt>
                      <c:pt idx="3">
                        <c:v>60</c:v>
                      </c:pt>
                      <c:pt idx="4">
                        <c:v>80</c:v>
                      </c:pt>
                      <c:pt idx="5">
                        <c:v>100</c:v>
                      </c:pt>
                      <c:pt idx="6">
                        <c:v>120</c:v>
                      </c:pt>
                      <c:pt idx="7">
                        <c:v>140</c:v>
                      </c:pt>
                      <c:pt idx="8">
                        <c:v>160</c:v>
                      </c:pt>
                      <c:pt idx="9">
                        <c:v>180</c:v>
                      </c:pt>
                      <c:pt idx="10">
                        <c:v>200</c:v>
                      </c:pt>
                      <c:pt idx="11">
                        <c:v>220</c:v>
                      </c:pt>
                      <c:pt idx="12">
                        <c:v>240</c:v>
                      </c:pt>
                      <c:pt idx="13">
                        <c:v>260</c:v>
                      </c:pt>
                      <c:pt idx="14">
                        <c:v>280</c:v>
                      </c:pt>
                      <c:pt idx="15">
                        <c:v>300</c:v>
                      </c:pt>
                      <c:pt idx="16">
                        <c:v>320</c:v>
                      </c:pt>
                      <c:pt idx="17">
                        <c:v>340</c:v>
                      </c:pt>
                      <c:pt idx="18">
                        <c:v>360</c:v>
                      </c:pt>
                      <c:pt idx="19">
                        <c:v>380</c:v>
                      </c:pt>
                      <c:pt idx="20">
                        <c:v>400</c:v>
                      </c:pt>
                      <c:pt idx="21">
                        <c:v>420</c:v>
                      </c:pt>
                      <c:pt idx="22">
                        <c:v>440</c:v>
                      </c:pt>
                      <c:pt idx="23">
                        <c:v>460</c:v>
                      </c:pt>
                      <c:pt idx="24">
                        <c:v>480</c:v>
                      </c:pt>
                      <c:pt idx="25">
                        <c:v>500</c:v>
                      </c:pt>
                      <c:pt idx="26">
                        <c:v>520</c:v>
                      </c:pt>
                      <c:pt idx="27">
                        <c:v>540</c:v>
                      </c:pt>
                      <c:pt idx="28">
                        <c:v>560</c:v>
                      </c:pt>
                      <c:pt idx="29">
                        <c:v>580</c:v>
                      </c:pt>
                      <c:pt idx="30">
                        <c:v>600</c:v>
                      </c:pt>
                      <c:pt idx="31">
                        <c:v>620</c:v>
                      </c:pt>
                      <c:pt idx="32">
                        <c:v>640</c:v>
                      </c:pt>
                      <c:pt idx="33">
                        <c:v>660</c:v>
                      </c:pt>
                      <c:pt idx="34">
                        <c:v>680</c:v>
                      </c:pt>
                      <c:pt idx="35">
                        <c:v>700</c:v>
                      </c:pt>
                      <c:pt idx="36">
                        <c:v>720</c:v>
                      </c:pt>
                      <c:pt idx="37">
                        <c:v>740</c:v>
                      </c:pt>
                      <c:pt idx="38">
                        <c:v>760</c:v>
                      </c:pt>
                      <c:pt idx="39">
                        <c:v>780</c:v>
                      </c:pt>
                      <c:pt idx="40">
                        <c:v>800</c:v>
                      </c:pt>
                      <c:pt idx="41">
                        <c:v>820</c:v>
                      </c:pt>
                      <c:pt idx="42">
                        <c:v>840</c:v>
                      </c:pt>
                      <c:pt idx="43">
                        <c:v>860</c:v>
                      </c:pt>
                      <c:pt idx="44">
                        <c:v>880</c:v>
                      </c:pt>
                      <c:pt idx="45">
                        <c:v>900</c:v>
                      </c:pt>
                      <c:pt idx="46">
                        <c:v>920</c:v>
                      </c:pt>
                      <c:pt idx="47">
                        <c:v>940</c:v>
                      </c:pt>
                      <c:pt idx="48">
                        <c:v>960</c:v>
                      </c:pt>
                      <c:pt idx="49">
                        <c:v>980</c:v>
                      </c:pt>
                      <c:pt idx="50">
                        <c:v>1000</c:v>
                      </c:pt>
                      <c:pt idx="51">
                        <c:v>1020</c:v>
                      </c:pt>
                      <c:pt idx="52">
                        <c:v>1040</c:v>
                      </c:pt>
                      <c:pt idx="53">
                        <c:v>1060</c:v>
                      </c:pt>
                      <c:pt idx="54">
                        <c:v>1080</c:v>
                      </c:pt>
                      <c:pt idx="55">
                        <c:v>1100</c:v>
                      </c:pt>
                      <c:pt idx="56">
                        <c:v>1120</c:v>
                      </c:pt>
                      <c:pt idx="57">
                        <c:v>1140</c:v>
                      </c:pt>
                      <c:pt idx="58">
                        <c:v>1160</c:v>
                      </c:pt>
                      <c:pt idx="59">
                        <c:v>1180</c:v>
                      </c:pt>
                      <c:pt idx="60">
                        <c:v>1200</c:v>
                      </c:pt>
                      <c:pt idx="61">
                        <c:v>1220</c:v>
                      </c:pt>
                      <c:pt idx="62">
                        <c:v>1240</c:v>
                      </c:pt>
                      <c:pt idx="63">
                        <c:v>1260</c:v>
                      </c:pt>
                      <c:pt idx="64">
                        <c:v>1280</c:v>
                      </c:pt>
                      <c:pt idx="65">
                        <c:v>1300</c:v>
                      </c:pt>
                      <c:pt idx="66">
                        <c:v>1320</c:v>
                      </c:pt>
                      <c:pt idx="67">
                        <c:v>1340</c:v>
                      </c:pt>
                      <c:pt idx="68">
                        <c:v>1360</c:v>
                      </c:pt>
                      <c:pt idx="69">
                        <c:v>1380</c:v>
                      </c:pt>
                      <c:pt idx="70">
                        <c:v>1400</c:v>
                      </c:pt>
                      <c:pt idx="71">
                        <c:v>1420</c:v>
                      </c:pt>
                      <c:pt idx="72">
                        <c:v>1440</c:v>
                      </c:pt>
                      <c:pt idx="73">
                        <c:v>1460</c:v>
                      </c:pt>
                      <c:pt idx="74">
                        <c:v>1480</c:v>
                      </c:pt>
                      <c:pt idx="75">
                        <c:v>1500</c:v>
                      </c:pt>
                      <c:pt idx="76">
                        <c:v>1520</c:v>
                      </c:pt>
                      <c:pt idx="77">
                        <c:v>1540</c:v>
                      </c:pt>
                      <c:pt idx="78">
                        <c:v>1560</c:v>
                      </c:pt>
                      <c:pt idx="79">
                        <c:v>1580</c:v>
                      </c:pt>
                      <c:pt idx="80">
                        <c:v>1600</c:v>
                      </c:pt>
                      <c:pt idx="81">
                        <c:v>1620</c:v>
                      </c:pt>
                      <c:pt idx="82">
                        <c:v>1640</c:v>
                      </c:pt>
                      <c:pt idx="83">
                        <c:v>1660</c:v>
                      </c:pt>
                      <c:pt idx="84">
                        <c:v>1680</c:v>
                      </c:pt>
                      <c:pt idx="85">
                        <c:v>1700</c:v>
                      </c:pt>
                      <c:pt idx="86">
                        <c:v>1720</c:v>
                      </c:pt>
                      <c:pt idx="87">
                        <c:v>1740</c:v>
                      </c:pt>
                      <c:pt idx="88">
                        <c:v>1760</c:v>
                      </c:pt>
                      <c:pt idx="89">
                        <c:v>1780</c:v>
                      </c:pt>
                      <c:pt idx="90">
                        <c:v>1800</c:v>
                      </c:pt>
                      <c:pt idx="91">
                        <c:v>1820</c:v>
                      </c:pt>
                      <c:pt idx="92">
                        <c:v>1840</c:v>
                      </c:pt>
                      <c:pt idx="93">
                        <c:v>1860</c:v>
                      </c:pt>
                      <c:pt idx="94">
                        <c:v>1880</c:v>
                      </c:pt>
                      <c:pt idx="95">
                        <c:v>1900</c:v>
                      </c:pt>
                      <c:pt idx="96">
                        <c:v>1920</c:v>
                      </c:pt>
                      <c:pt idx="97">
                        <c:v>1940</c:v>
                      </c:pt>
                      <c:pt idx="98">
                        <c:v>1960</c:v>
                      </c:pt>
                      <c:pt idx="99">
                        <c:v>1980</c:v>
                      </c:pt>
                      <c:pt idx="100">
                        <c:v>2000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RAW_DATA_Full_Range_Test2023101!$H$2:$H$102</c15:sqref>
                        </c15:formulaRef>
                      </c:ext>
                    </c:extLst>
                    <c:numCache>
                      <c:formatCode>General</c:formatCode>
                      <c:ptCount val="101"/>
                      <c:pt idx="0">
                        <c:v>3.0449999999999999</c:v>
                      </c:pt>
                      <c:pt idx="1">
                        <c:v>3.0449999999999999</c:v>
                      </c:pt>
                      <c:pt idx="2">
                        <c:v>3.0459999999999998</c:v>
                      </c:pt>
                      <c:pt idx="3">
                        <c:v>3.0459999999999998</c:v>
                      </c:pt>
                      <c:pt idx="4">
                        <c:v>3.0459999999999998</c:v>
                      </c:pt>
                      <c:pt idx="5">
                        <c:v>3.0449999999999999</c:v>
                      </c:pt>
                      <c:pt idx="6">
                        <c:v>3.044</c:v>
                      </c:pt>
                      <c:pt idx="7">
                        <c:v>3.0409999999999999</c:v>
                      </c:pt>
                      <c:pt idx="8">
                        <c:v>3.0379999999999998</c:v>
                      </c:pt>
                      <c:pt idx="9">
                        <c:v>3.0350000000000001</c:v>
                      </c:pt>
                      <c:pt idx="10">
                        <c:v>3.03</c:v>
                      </c:pt>
                      <c:pt idx="11">
                        <c:v>3.0249999999999999</c:v>
                      </c:pt>
                      <c:pt idx="12">
                        <c:v>3.0190000000000001</c:v>
                      </c:pt>
                      <c:pt idx="13">
                        <c:v>3.0129999999999999</c:v>
                      </c:pt>
                      <c:pt idx="14">
                        <c:v>3.0059999999999998</c:v>
                      </c:pt>
                      <c:pt idx="15">
                        <c:v>2.9980000000000002</c:v>
                      </c:pt>
                      <c:pt idx="16">
                        <c:v>2.99</c:v>
                      </c:pt>
                      <c:pt idx="17">
                        <c:v>2.98</c:v>
                      </c:pt>
                      <c:pt idx="18">
                        <c:v>2.9710000000000001</c:v>
                      </c:pt>
                      <c:pt idx="19">
                        <c:v>2.96</c:v>
                      </c:pt>
                      <c:pt idx="20">
                        <c:v>2.9489999999999998</c:v>
                      </c:pt>
                      <c:pt idx="21">
                        <c:v>2.9369999999999998</c:v>
                      </c:pt>
                      <c:pt idx="22">
                        <c:v>2.9239999999999999</c:v>
                      </c:pt>
                      <c:pt idx="23">
                        <c:v>2.911</c:v>
                      </c:pt>
                      <c:pt idx="24">
                        <c:v>2.8969999999999998</c:v>
                      </c:pt>
                      <c:pt idx="25">
                        <c:v>2.8820000000000001</c:v>
                      </c:pt>
                      <c:pt idx="26">
                        <c:v>2.867</c:v>
                      </c:pt>
                      <c:pt idx="27">
                        <c:v>2.851</c:v>
                      </c:pt>
                      <c:pt idx="28">
                        <c:v>2.8340000000000001</c:v>
                      </c:pt>
                      <c:pt idx="29">
                        <c:v>2.8170000000000002</c:v>
                      </c:pt>
                      <c:pt idx="30">
                        <c:v>2.7989999999999999</c:v>
                      </c:pt>
                      <c:pt idx="31">
                        <c:v>2.7810000000000001</c:v>
                      </c:pt>
                      <c:pt idx="32">
                        <c:v>2.762</c:v>
                      </c:pt>
                      <c:pt idx="33">
                        <c:v>2.742</c:v>
                      </c:pt>
                      <c:pt idx="34">
                        <c:v>2.7210000000000001</c:v>
                      </c:pt>
                      <c:pt idx="35">
                        <c:v>2.7</c:v>
                      </c:pt>
                      <c:pt idx="36">
                        <c:v>2.6789999999999998</c:v>
                      </c:pt>
                      <c:pt idx="37">
                        <c:v>2.6560000000000001</c:v>
                      </c:pt>
                      <c:pt idx="38">
                        <c:v>2.6339999999999999</c:v>
                      </c:pt>
                      <c:pt idx="39">
                        <c:v>2.61</c:v>
                      </c:pt>
                      <c:pt idx="40">
                        <c:v>2.5859999999999999</c:v>
                      </c:pt>
                      <c:pt idx="41">
                        <c:v>2.5619999999999998</c:v>
                      </c:pt>
                      <c:pt idx="42">
                        <c:v>2.5369999999999999</c:v>
                      </c:pt>
                      <c:pt idx="43">
                        <c:v>2.5110000000000001</c:v>
                      </c:pt>
                      <c:pt idx="44">
                        <c:v>2.4849999999999999</c:v>
                      </c:pt>
                      <c:pt idx="45">
                        <c:v>2.4580000000000002</c:v>
                      </c:pt>
                      <c:pt idx="46">
                        <c:v>2.431</c:v>
                      </c:pt>
                      <c:pt idx="47">
                        <c:v>2.403</c:v>
                      </c:pt>
                      <c:pt idx="48">
                        <c:v>2.375</c:v>
                      </c:pt>
                      <c:pt idx="49">
                        <c:v>2.3460000000000001</c:v>
                      </c:pt>
                      <c:pt idx="50">
                        <c:v>2.3170000000000002</c:v>
                      </c:pt>
                      <c:pt idx="51">
                        <c:v>2.2879999999999998</c:v>
                      </c:pt>
                      <c:pt idx="52">
                        <c:v>2.258</c:v>
                      </c:pt>
                      <c:pt idx="53">
                        <c:v>2.2269999999999999</c:v>
                      </c:pt>
                      <c:pt idx="54">
                        <c:v>2.1960000000000002</c:v>
                      </c:pt>
                      <c:pt idx="55">
                        <c:v>2.165</c:v>
                      </c:pt>
                      <c:pt idx="56">
                        <c:v>2.1339999999999999</c:v>
                      </c:pt>
                      <c:pt idx="57">
                        <c:v>2.1019999999999999</c:v>
                      </c:pt>
                      <c:pt idx="58">
                        <c:v>2.069</c:v>
                      </c:pt>
                      <c:pt idx="59">
                        <c:v>2.0369999999999999</c:v>
                      </c:pt>
                      <c:pt idx="60">
                        <c:v>2.004</c:v>
                      </c:pt>
                      <c:pt idx="61">
                        <c:v>1.97</c:v>
                      </c:pt>
                      <c:pt idx="62">
                        <c:v>1.9370000000000001</c:v>
                      </c:pt>
                      <c:pt idx="63">
                        <c:v>1.903</c:v>
                      </c:pt>
                      <c:pt idx="64">
                        <c:v>1.869</c:v>
                      </c:pt>
                      <c:pt idx="65">
                        <c:v>1.835</c:v>
                      </c:pt>
                      <c:pt idx="66">
                        <c:v>1.8</c:v>
                      </c:pt>
                      <c:pt idx="67">
                        <c:v>1.7649999999999999</c:v>
                      </c:pt>
                      <c:pt idx="68">
                        <c:v>1.73</c:v>
                      </c:pt>
                      <c:pt idx="69">
                        <c:v>1.6950000000000001</c:v>
                      </c:pt>
                      <c:pt idx="70">
                        <c:v>1.66</c:v>
                      </c:pt>
                      <c:pt idx="71">
                        <c:v>1.625</c:v>
                      </c:pt>
                      <c:pt idx="72">
                        <c:v>1.589</c:v>
                      </c:pt>
                      <c:pt idx="73">
                        <c:v>1.554</c:v>
                      </c:pt>
                      <c:pt idx="74">
                        <c:v>1.518</c:v>
                      </c:pt>
                      <c:pt idx="75">
                        <c:v>1.4830000000000001</c:v>
                      </c:pt>
                      <c:pt idx="76">
                        <c:v>1.4470000000000001</c:v>
                      </c:pt>
                      <c:pt idx="77">
                        <c:v>1.411</c:v>
                      </c:pt>
                      <c:pt idx="78">
                        <c:v>1.3759999999999999</c:v>
                      </c:pt>
                      <c:pt idx="79">
                        <c:v>1.34</c:v>
                      </c:pt>
                      <c:pt idx="80">
                        <c:v>1.3049999999999999</c:v>
                      </c:pt>
                      <c:pt idx="81">
                        <c:v>1.2689999999999999</c:v>
                      </c:pt>
                      <c:pt idx="82">
                        <c:v>1.234</c:v>
                      </c:pt>
                      <c:pt idx="83">
                        <c:v>1.1990000000000001</c:v>
                      </c:pt>
                      <c:pt idx="84">
                        <c:v>1.1639999999999999</c:v>
                      </c:pt>
                      <c:pt idx="85">
                        <c:v>1.129</c:v>
                      </c:pt>
                      <c:pt idx="86">
                        <c:v>1.0940000000000001</c:v>
                      </c:pt>
                      <c:pt idx="87">
                        <c:v>1.06</c:v>
                      </c:pt>
                      <c:pt idx="88">
                        <c:v>1.026</c:v>
                      </c:pt>
                      <c:pt idx="89">
                        <c:v>0.99199999999999999</c:v>
                      </c:pt>
                      <c:pt idx="90">
                        <c:v>0.95799999999999996</c:v>
                      </c:pt>
                      <c:pt idx="91">
                        <c:v>0.92500000000000004</c:v>
                      </c:pt>
                      <c:pt idx="92">
                        <c:v>0.89200000000000002</c:v>
                      </c:pt>
                      <c:pt idx="93">
                        <c:v>0.86</c:v>
                      </c:pt>
                      <c:pt idx="94">
                        <c:v>0.82799999999999996</c:v>
                      </c:pt>
                      <c:pt idx="95">
                        <c:v>0.79700000000000004</c:v>
                      </c:pt>
                      <c:pt idx="96">
                        <c:v>0.76500000000000001</c:v>
                      </c:pt>
                      <c:pt idx="97">
                        <c:v>0.73499999999999999</c:v>
                      </c:pt>
                      <c:pt idx="98">
                        <c:v>0.70499999999999996</c:v>
                      </c:pt>
                      <c:pt idx="99">
                        <c:v>0.67500000000000004</c:v>
                      </c:pt>
                      <c:pt idx="100">
                        <c:v>0.64700000000000002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3-A486-458C-9AD6-8AA1B1124B3E}"/>
                  </c:ext>
                </c:extLst>
              </c15:ser>
            </c15:filteredScatterSeries>
            <c15:filteredScatterSeries>
              <c15:ser>
                <c:idx val="3"/>
                <c:order val="3"/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RAW_DATA_Full_Range_Test2023101!$A$2:$A$102</c15:sqref>
                        </c15:formulaRef>
                      </c:ext>
                    </c:extLst>
                    <c:numCache>
                      <c:formatCode>General</c:formatCode>
                      <c:ptCount val="101"/>
                      <c:pt idx="0">
                        <c:v>0</c:v>
                      </c:pt>
                      <c:pt idx="1">
                        <c:v>20</c:v>
                      </c:pt>
                      <c:pt idx="2">
                        <c:v>40</c:v>
                      </c:pt>
                      <c:pt idx="3">
                        <c:v>60</c:v>
                      </c:pt>
                      <c:pt idx="4">
                        <c:v>80</c:v>
                      </c:pt>
                      <c:pt idx="5">
                        <c:v>100</c:v>
                      </c:pt>
                      <c:pt idx="6">
                        <c:v>120</c:v>
                      </c:pt>
                      <c:pt idx="7">
                        <c:v>140</c:v>
                      </c:pt>
                      <c:pt idx="8">
                        <c:v>160</c:v>
                      </c:pt>
                      <c:pt idx="9">
                        <c:v>180</c:v>
                      </c:pt>
                      <c:pt idx="10">
                        <c:v>200</c:v>
                      </c:pt>
                      <c:pt idx="11">
                        <c:v>220</c:v>
                      </c:pt>
                      <c:pt idx="12">
                        <c:v>240</c:v>
                      </c:pt>
                      <c:pt idx="13">
                        <c:v>260</c:v>
                      </c:pt>
                      <c:pt idx="14">
                        <c:v>280</c:v>
                      </c:pt>
                      <c:pt idx="15">
                        <c:v>300</c:v>
                      </c:pt>
                      <c:pt idx="16">
                        <c:v>320</c:v>
                      </c:pt>
                      <c:pt idx="17">
                        <c:v>340</c:v>
                      </c:pt>
                      <c:pt idx="18">
                        <c:v>360</c:v>
                      </c:pt>
                      <c:pt idx="19">
                        <c:v>380</c:v>
                      </c:pt>
                      <c:pt idx="20">
                        <c:v>400</c:v>
                      </c:pt>
                      <c:pt idx="21">
                        <c:v>420</c:v>
                      </c:pt>
                      <c:pt idx="22">
                        <c:v>440</c:v>
                      </c:pt>
                      <c:pt idx="23">
                        <c:v>460</c:v>
                      </c:pt>
                      <c:pt idx="24">
                        <c:v>480</c:v>
                      </c:pt>
                      <c:pt idx="25">
                        <c:v>500</c:v>
                      </c:pt>
                      <c:pt idx="26">
                        <c:v>520</c:v>
                      </c:pt>
                      <c:pt idx="27">
                        <c:v>540</c:v>
                      </c:pt>
                      <c:pt idx="28">
                        <c:v>560</c:v>
                      </c:pt>
                      <c:pt idx="29">
                        <c:v>580</c:v>
                      </c:pt>
                      <c:pt idx="30">
                        <c:v>600</c:v>
                      </c:pt>
                      <c:pt idx="31">
                        <c:v>620</c:v>
                      </c:pt>
                      <c:pt idx="32">
                        <c:v>640</c:v>
                      </c:pt>
                      <c:pt idx="33">
                        <c:v>660</c:v>
                      </c:pt>
                      <c:pt idx="34">
                        <c:v>680</c:v>
                      </c:pt>
                      <c:pt idx="35">
                        <c:v>700</c:v>
                      </c:pt>
                      <c:pt idx="36">
                        <c:v>720</c:v>
                      </c:pt>
                      <c:pt idx="37">
                        <c:v>740</c:v>
                      </c:pt>
                      <c:pt idx="38">
                        <c:v>760</c:v>
                      </c:pt>
                      <c:pt idx="39">
                        <c:v>780</c:v>
                      </c:pt>
                      <c:pt idx="40">
                        <c:v>800</c:v>
                      </c:pt>
                      <c:pt idx="41">
                        <c:v>820</c:v>
                      </c:pt>
                      <c:pt idx="42">
                        <c:v>840</c:v>
                      </c:pt>
                      <c:pt idx="43">
                        <c:v>860</c:v>
                      </c:pt>
                      <c:pt idx="44">
                        <c:v>880</c:v>
                      </c:pt>
                      <c:pt idx="45">
                        <c:v>900</c:v>
                      </c:pt>
                      <c:pt idx="46">
                        <c:v>920</c:v>
                      </c:pt>
                      <c:pt idx="47">
                        <c:v>940</c:v>
                      </c:pt>
                      <c:pt idx="48">
                        <c:v>960</c:v>
                      </c:pt>
                      <c:pt idx="49">
                        <c:v>980</c:v>
                      </c:pt>
                      <c:pt idx="50">
                        <c:v>1000</c:v>
                      </c:pt>
                      <c:pt idx="51">
                        <c:v>1020</c:v>
                      </c:pt>
                      <c:pt idx="52">
                        <c:v>1040</c:v>
                      </c:pt>
                      <c:pt idx="53">
                        <c:v>1060</c:v>
                      </c:pt>
                      <c:pt idx="54">
                        <c:v>1080</c:v>
                      </c:pt>
                      <c:pt idx="55">
                        <c:v>1100</c:v>
                      </c:pt>
                      <c:pt idx="56">
                        <c:v>1120</c:v>
                      </c:pt>
                      <c:pt idx="57">
                        <c:v>1140</c:v>
                      </c:pt>
                      <c:pt idx="58">
                        <c:v>1160</c:v>
                      </c:pt>
                      <c:pt idx="59">
                        <c:v>1180</c:v>
                      </c:pt>
                      <c:pt idx="60">
                        <c:v>1200</c:v>
                      </c:pt>
                      <c:pt idx="61">
                        <c:v>1220</c:v>
                      </c:pt>
                      <c:pt idx="62">
                        <c:v>1240</c:v>
                      </c:pt>
                      <c:pt idx="63">
                        <c:v>1260</c:v>
                      </c:pt>
                      <c:pt idx="64">
                        <c:v>1280</c:v>
                      </c:pt>
                      <c:pt idx="65">
                        <c:v>1300</c:v>
                      </c:pt>
                      <c:pt idx="66">
                        <c:v>1320</c:v>
                      </c:pt>
                      <c:pt idx="67">
                        <c:v>1340</c:v>
                      </c:pt>
                      <c:pt idx="68">
                        <c:v>1360</c:v>
                      </c:pt>
                      <c:pt idx="69">
                        <c:v>1380</c:v>
                      </c:pt>
                      <c:pt idx="70">
                        <c:v>1400</c:v>
                      </c:pt>
                      <c:pt idx="71">
                        <c:v>1420</c:v>
                      </c:pt>
                      <c:pt idx="72">
                        <c:v>1440</c:v>
                      </c:pt>
                      <c:pt idx="73">
                        <c:v>1460</c:v>
                      </c:pt>
                      <c:pt idx="74">
                        <c:v>1480</c:v>
                      </c:pt>
                      <c:pt idx="75">
                        <c:v>1500</c:v>
                      </c:pt>
                      <c:pt idx="76">
                        <c:v>1520</c:v>
                      </c:pt>
                      <c:pt idx="77">
                        <c:v>1540</c:v>
                      </c:pt>
                      <c:pt idx="78">
                        <c:v>1560</c:v>
                      </c:pt>
                      <c:pt idx="79">
                        <c:v>1580</c:v>
                      </c:pt>
                      <c:pt idx="80">
                        <c:v>1600</c:v>
                      </c:pt>
                      <c:pt idx="81">
                        <c:v>1620</c:v>
                      </c:pt>
                      <c:pt idx="82">
                        <c:v>1640</c:v>
                      </c:pt>
                      <c:pt idx="83">
                        <c:v>1660</c:v>
                      </c:pt>
                      <c:pt idx="84">
                        <c:v>1680</c:v>
                      </c:pt>
                      <c:pt idx="85">
                        <c:v>1700</c:v>
                      </c:pt>
                      <c:pt idx="86">
                        <c:v>1720</c:v>
                      </c:pt>
                      <c:pt idx="87">
                        <c:v>1740</c:v>
                      </c:pt>
                      <c:pt idx="88">
                        <c:v>1760</c:v>
                      </c:pt>
                      <c:pt idx="89">
                        <c:v>1780</c:v>
                      </c:pt>
                      <c:pt idx="90">
                        <c:v>1800</c:v>
                      </c:pt>
                      <c:pt idx="91">
                        <c:v>1820</c:v>
                      </c:pt>
                      <c:pt idx="92">
                        <c:v>1840</c:v>
                      </c:pt>
                      <c:pt idx="93">
                        <c:v>1860</c:v>
                      </c:pt>
                      <c:pt idx="94">
                        <c:v>1880</c:v>
                      </c:pt>
                      <c:pt idx="95">
                        <c:v>1900</c:v>
                      </c:pt>
                      <c:pt idx="96">
                        <c:v>1920</c:v>
                      </c:pt>
                      <c:pt idx="97">
                        <c:v>1940</c:v>
                      </c:pt>
                      <c:pt idx="98">
                        <c:v>1960</c:v>
                      </c:pt>
                      <c:pt idx="99">
                        <c:v>1980</c:v>
                      </c:pt>
                      <c:pt idx="100">
                        <c:v>2000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RAW_DATA_Full_Range_Test2023101!$I$2:$I$102</c15:sqref>
                        </c15:formulaRef>
                      </c:ext>
                    </c:extLst>
                    <c:numCache>
                      <c:formatCode>General</c:formatCode>
                      <c:ptCount val="101"/>
                      <c:pt idx="0">
                        <c:v>3.1459999999999999</c:v>
                      </c:pt>
                      <c:pt idx="1">
                        <c:v>3.1459999999999999</c:v>
                      </c:pt>
                      <c:pt idx="2">
                        <c:v>3.1469999999999998</c:v>
                      </c:pt>
                      <c:pt idx="3">
                        <c:v>3.1469999999999998</c:v>
                      </c:pt>
                      <c:pt idx="4">
                        <c:v>3.1469999999999998</c:v>
                      </c:pt>
                      <c:pt idx="5">
                        <c:v>3.1459999999999999</c:v>
                      </c:pt>
                      <c:pt idx="6">
                        <c:v>3.145</c:v>
                      </c:pt>
                      <c:pt idx="7">
                        <c:v>3.1419999999999999</c:v>
                      </c:pt>
                      <c:pt idx="8">
                        <c:v>3.1389999999999998</c:v>
                      </c:pt>
                      <c:pt idx="9">
                        <c:v>3.1360000000000001</c:v>
                      </c:pt>
                      <c:pt idx="10">
                        <c:v>3.1309999999999998</c:v>
                      </c:pt>
                      <c:pt idx="11">
                        <c:v>3.1259999999999999</c:v>
                      </c:pt>
                      <c:pt idx="12">
                        <c:v>3.12</c:v>
                      </c:pt>
                      <c:pt idx="13">
                        <c:v>3.1139999999999999</c:v>
                      </c:pt>
                      <c:pt idx="14">
                        <c:v>3.1069999999999998</c:v>
                      </c:pt>
                      <c:pt idx="15">
                        <c:v>3.0990000000000002</c:v>
                      </c:pt>
                      <c:pt idx="16">
                        <c:v>3.0910000000000002</c:v>
                      </c:pt>
                      <c:pt idx="17">
                        <c:v>3.081</c:v>
                      </c:pt>
                      <c:pt idx="18">
                        <c:v>3.0720000000000001</c:v>
                      </c:pt>
                      <c:pt idx="19">
                        <c:v>3.0609999999999999</c:v>
                      </c:pt>
                      <c:pt idx="20">
                        <c:v>3.05</c:v>
                      </c:pt>
                      <c:pt idx="21">
                        <c:v>3.0379999999999998</c:v>
                      </c:pt>
                      <c:pt idx="22">
                        <c:v>3.0249999999999999</c:v>
                      </c:pt>
                      <c:pt idx="23">
                        <c:v>3.012</c:v>
                      </c:pt>
                      <c:pt idx="24">
                        <c:v>2.9979999999999998</c:v>
                      </c:pt>
                      <c:pt idx="25">
                        <c:v>2.9830000000000001</c:v>
                      </c:pt>
                      <c:pt idx="26">
                        <c:v>2.968</c:v>
                      </c:pt>
                      <c:pt idx="27">
                        <c:v>2.952</c:v>
                      </c:pt>
                      <c:pt idx="28">
                        <c:v>2.9350000000000001</c:v>
                      </c:pt>
                      <c:pt idx="29">
                        <c:v>2.9180000000000001</c:v>
                      </c:pt>
                      <c:pt idx="30">
                        <c:v>2.9</c:v>
                      </c:pt>
                      <c:pt idx="31">
                        <c:v>2.8820000000000001</c:v>
                      </c:pt>
                      <c:pt idx="32">
                        <c:v>2.863</c:v>
                      </c:pt>
                      <c:pt idx="33">
                        <c:v>2.843</c:v>
                      </c:pt>
                      <c:pt idx="34">
                        <c:v>2.8220000000000001</c:v>
                      </c:pt>
                      <c:pt idx="35">
                        <c:v>2.8010000000000002</c:v>
                      </c:pt>
                      <c:pt idx="36">
                        <c:v>2.78</c:v>
                      </c:pt>
                      <c:pt idx="37">
                        <c:v>2.7570000000000001</c:v>
                      </c:pt>
                      <c:pt idx="38">
                        <c:v>2.7349999999999999</c:v>
                      </c:pt>
                      <c:pt idx="39">
                        <c:v>2.7109999999999999</c:v>
                      </c:pt>
                      <c:pt idx="40">
                        <c:v>2.6869999999999998</c:v>
                      </c:pt>
                      <c:pt idx="41">
                        <c:v>2.6629999999999998</c:v>
                      </c:pt>
                      <c:pt idx="42">
                        <c:v>2.6379999999999999</c:v>
                      </c:pt>
                      <c:pt idx="43">
                        <c:v>2.6120000000000001</c:v>
                      </c:pt>
                      <c:pt idx="44">
                        <c:v>2.5859999999999999</c:v>
                      </c:pt>
                      <c:pt idx="45">
                        <c:v>2.5590000000000002</c:v>
                      </c:pt>
                      <c:pt idx="46">
                        <c:v>2.532</c:v>
                      </c:pt>
                      <c:pt idx="47">
                        <c:v>2.504</c:v>
                      </c:pt>
                      <c:pt idx="48">
                        <c:v>2.476</c:v>
                      </c:pt>
                      <c:pt idx="49">
                        <c:v>2.4470000000000001</c:v>
                      </c:pt>
                      <c:pt idx="50">
                        <c:v>2.4180000000000001</c:v>
                      </c:pt>
                      <c:pt idx="51">
                        <c:v>2.3889999999999998</c:v>
                      </c:pt>
                      <c:pt idx="52">
                        <c:v>2.359</c:v>
                      </c:pt>
                      <c:pt idx="53">
                        <c:v>2.3279999999999998</c:v>
                      </c:pt>
                      <c:pt idx="54">
                        <c:v>2.2970000000000002</c:v>
                      </c:pt>
                      <c:pt idx="55">
                        <c:v>2.266</c:v>
                      </c:pt>
                      <c:pt idx="56">
                        <c:v>2.2349999999999999</c:v>
                      </c:pt>
                      <c:pt idx="57">
                        <c:v>2.2029999999999998</c:v>
                      </c:pt>
                      <c:pt idx="58">
                        <c:v>2.17</c:v>
                      </c:pt>
                      <c:pt idx="59">
                        <c:v>2.1379999999999999</c:v>
                      </c:pt>
                      <c:pt idx="60">
                        <c:v>2.105</c:v>
                      </c:pt>
                      <c:pt idx="61">
                        <c:v>2.0710000000000002</c:v>
                      </c:pt>
                      <c:pt idx="62">
                        <c:v>2.0380000000000003</c:v>
                      </c:pt>
                      <c:pt idx="63">
                        <c:v>2.004</c:v>
                      </c:pt>
                      <c:pt idx="64">
                        <c:v>1.97</c:v>
                      </c:pt>
                      <c:pt idx="65">
                        <c:v>1.9359999999999999</c:v>
                      </c:pt>
                      <c:pt idx="66">
                        <c:v>1.901</c:v>
                      </c:pt>
                      <c:pt idx="67">
                        <c:v>1.8659999999999999</c:v>
                      </c:pt>
                      <c:pt idx="68">
                        <c:v>1.831</c:v>
                      </c:pt>
                      <c:pt idx="69">
                        <c:v>1.796</c:v>
                      </c:pt>
                      <c:pt idx="70">
                        <c:v>1.7609999999999999</c:v>
                      </c:pt>
                      <c:pt idx="71">
                        <c:v>1.726</c:v>
                      </c:pt>
                      <c:pt idx="72">
                        <c:v>1.69</c:v>
                      </c:pt>
                      <c:pt idx="73">
                        <c:v>1.655</c:v>
                      </c:pt>
                      <c:pt idx="74">
                        <c:v>1.619</c:v>
                      </c:pt>
                      <c:pt idx="75">
                        <c:v>1.5840000000000001</c:v>
                      </c:pt>
                      <c:pt idx="76">
                        <c:v>1.548</c:v>
                      </c:pt>
                      <c:pt idx="77">
                        <c:v>1.512</c:v>
                      </c:pt>
                      <c:pt idx="78">
                        <c:v>1.4769999999999999</c:v>
                      </c:pt>
                      <c:pt idx="79">
                        <c:v>1.4410000000000001</c:v>
                      </c:pt>
                      <c:pt idx="80">
                        <c:v>1.4059999999999999</c:v>
                      </c:pt>
                      <c:pt idx="81">
                        <c:v>1.3699999999999999</c:v>
                      </c:pt>
                      <c:pt idx="82">
                        <c:v>1.335</c:v>
                      </c:pt>
                      <c:pt idx="83">
                        <c:v>1.3</c:v>
                      </c:pt>
                      <c:pt idx="84">
                        <c:v>1.2649999999999999</c:v>
                      </c:pt>
                      <c:pt idx="85">
                        <c:v>1.23</c:v>
                      </c:pt>
                      <c:pt idx="86">
                        <c:v>1.1950000000000001</c:v>
                      </c:pt>
                      <c:pt idx="87">
                        <c:v>1.161</c:v>
                      </c:pt>
                      <c:pt idx="88">
                        <c:v>1.127</c:v>
                      </c:pt>
                      <c:pt idx="89">
                        <c:v>1.093</c:v>
                      </c:pt>
                      <c:pt idx="90">
                        <c:v>1.0589999999999999</c:v>
                      </c:pt>
                      <c:pt idx="91">
                        <c:v>1.026</c:v>
                      </c:pt>
                      <c:pt idx="92">
                        <c:v>0.99299999999999999</c:v>
                      </c:pt>
                      <c:pt idx="93">
                        <c:v>0.96099999999999997</c:v>
                      </c:pt>
                      <c:pt idx="94">
                        <c:v>0.92899999999999994</c:v>
                      </c:pt>
                      <c:pt idx="95">
                        <c:v>0.89800000000000002</c:v>
                      </c:pt>
                      <c:pt idx="96">
                        <c:v>0.86599999999999999</c:v>
                      </c:pt>
                      <c:pt idx="97">
                        <c:v>0.83599999999999997</c:v>
                      </c:pt>
                      <c:pt idx="98">
                        <c:v>0.80599999999999994</c:v>
                      </c:pt>
                      <c:pt idx="99">
                        <c:v>0.77600000000000002</c:v>
                      </c:pt>
                      <c:pt idx="100">
                        <c:v>0.748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A486-458C-9AD6-8AA1B1124B3E}"/>
                  </c:ext>
                </c:extLst>
              </c15:ser>
            </c15:filteredScatterSeries>
          </c:ext>
        </c:extLst>
      </c:scatterChart>
      <c:valAx>
        <c:axId val="9159775"/>
        <c:scaling>
          <c:orientation val="minMax"/>
          <c:max val="2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High Voltage Setting (V)</a:t>
                </a:r>
              </a:p>
            </c:rich>
          </c:tx>
          <c:layout>
            <c:manualLayout>
              <c:xMode val="edge"/>
              <c:yMode val="edge"/>
              <c:x val="0.42857093521204581"/>
              <c:y val="0.867552208147894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9163519"/>
        <c:crosses val="autoZero"/>
        <c:crossBetween val="midCat"/>
      </c:valAx>
      <c:valAx>
        <c:axId val="9163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Pulse Energy (uJ)</a:t>
                </a:r>
              </a:p>
            </c:rich>
          </c:tx>
          <c:layout>
            <c:manualLayout>
              <c:xMode val="edge"/>
              <c:yMode val="edge"/>
              <c:x val="8.4639012515561971E-3"/>
              <c:y val="0.295058945892615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9159775"/>
        <c:crosses val="autoZero"/>
        <c:crossBetween val="midCat"/>
      </c:valAx>
      <c:valAx>
        <c:axId val="2003220319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9159359"/>
        <c:crosses val="max"/>
        <c:crossBetween val="midCat"/>
      </c:valAx>
      <c:valAx>
        <c:axId val="915935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0322031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742954828014918"/>
          <c:y val="0.92144900148351017"/>
          <c:w val="0.5836915780264309"/>
          <c:h val="5.31454524706150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000000"/>
      </a:solidFill>
    </a:ln>
    <a:effectLst/>
  </c:spPr>
  <c:txPr>
    <a:bodyPr/>
    <a:lstStyle/>
    <a:p>
      <a:pPr>
        <a:defRPr sz="1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0.32228</cdr:x>
      <cdr:y>0.37291</cdr:y>
    </cdr:from>
    <cdr:to>
      <cdr:x>0.32228</cdr:x>
      <cdr:y>0.80818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CC724492-58DE-5BB7-6C08-65BCF9914E67}"/>
            </a:ext>
          </a:extLst>
        </cdr:cNvPr>
        <cdr:cNvCxnSpPr/>
      </cdr:nvCxnSpPr>
      <cdr:spPr>
        <a:xfrm xmlns:a="http://schemas.openxmlformats.org/drawingml/2006/main" flipV="1">
          <a:off x="2237172" y="1632044"/>
          <a:ext cx="0" cy="190500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0.43988</cdr:x>
      <cdr:y>0.37655</cdr:y>
    </cdr:from>
    <cdr:to>
      <cdr:x>0.43988</cdr:x>
      <cdr:y>0.80965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40CD2957-735F-85FA-21B8-FA1D4D64063B}"/>
            </a:ext>
          </a:extLst>
        </cdr:cNvPr>
        <cdr:cNvCxnSpPr/>
      </cdr:nvCxnSpPr>
      <cdr:spPr>
        <a:xfrm xmlns:a="http://schemas.openxmlformats.org/drawingml/2006/main" flipV="1">
          <a:off x="3053443" y="1647993"/>
          <a:ext cx="0" cy="1895475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accent2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0.09176</cdr:x>
      <cdr:y>0.37291</cdr:y>
    </cdr:from>
    <cdr:to>
      <cdr:x>0.95348</cdr:x>
      <cdr:y>0.37291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FE32980B-9526-70C3-2FAB-DB7606B733F9}"/>
            </a:ext>
          </a:extLst>
        </cdr:cNvPr>
        <cdr:cNvCxnSpPr/>
      </cdr:nvCxnSpPr>
      <cdr:spPr>
        <a:xfrm xmlns:a="http://schemas.openxmlformats.org/drawingml/2006/main" flipH="1">
          <a:off x="636972" y="1632044"/>
          <a:ext cx="5981700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B0F0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0.49114</cdr:x>
      <cdr:y>0.37801</cdr:y>
    </cdr:from>
    <cdr:to>
      <cdr:x>0.49114</cdr:x>
      <cdr:y>0.8111</cdr:y>
    </cdr:to>
    <cdr:cxnSp macro="">
      <cdr:nvCxnSpPr>
        <cdr:cNvPr id="13" name="Straight Connector 12">
          <a:extLst xmlns:a="http://schemas.openxmlformats.org/drawingml/2006/main">
            <a:ext uri="{FF2B5EF4-FFF2-40B4-BE49-F238E27FC236}">
              <a16:creationId xmlns:a16="http://schemas.microsoft.com/office/drawing/2014/main" id="{70FD9343-8026-A7A6-DC51-C56F5DA678CB}"/>
            </a:ext>
          </a:extLst>
        </cdr:cNvPr>
        <cdr:cNvCxnSpPr/>
      </cdr:nvCxnSpPr>
      <cdr:spPr>
        <a:xfrm xmlns:a="http://schemas.openxmlformats.org/drawingml/2006/main" flipV="1">
          <a:off x="3409265" y="1654370"/>
          <a:ext cx="0" cy="1895475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 Regular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82169-967B-5F44-B3C1-8435946D6413}" type="datetimeFigureOut">
              <a:rPr lang="en-US">
                <a:latin typeface="Arial Regular"/>
              </a:rPr>
              <a:t>1/26/2024</a:t>
            </a:fld>
            <a:endParaRPr lang="en-US">
              <a:latin typeface="Arial Regular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 Regula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897BE-DFA9-AE4B-A5BD-F0BDBFFBCA84}" type="slidenum">
              <a:rPr>
                <a:latin typeface="Arial Regular"/>
              </a:rPr>
              <a:t>‹#›</a:t>
            </a:fld>
            <a:endParaRPr lang="en-US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5995499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B42874F4-29F4-C64D-97CD-55487E475ADC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666D9F43-5C19-D34D-BD2C-C156CCDF2A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554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D9F43-5C19-D34D-BD2C-C156CCDF2AC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54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D9F43-5C19-D34D-BD2C-C156CCDF2AC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55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D9F43-5C19-D34D-BD2C-C156CCDF2AC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64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D9F43-5C19-D34D-BD2C-C156CCDF2AC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31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F_Titlle-Only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BE70F-F7D6-8449-A412-1539EDC6D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64794" y="6576553"/>
            <a:ext cx="3338625" cy="162692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9B28-8B20-B44F-AAE9-0BECC81C0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B63A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E9D6F4-8128-7B45-8291-3059557E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72BB4006-2F03-424C-919A-FFB342125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93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F_Content_1-Column_Subtitle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11506200" cy="4724400"/>
          </a:xfrm>
        </p:spPr>
        <p:txBody>
          <a:bodyPr/>
          <a:lstStyle>
            <a:lvl1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1pPr>
            <a:lvl2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2pPr>
            <a:lvl3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3pPr>
            <a:lvl4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BE70F-F7D6-8449-A412-1539EDC6D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9B28-8B20-B44F-AAE9-0BECC81C0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B63A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5">
            <a:extLst>
              <a:ext uri="{FF2B5EF4-FFF2-40B4-BE49-F238E27FC236}">
                <a16:creationId xmlns:a16="http://schemas.microsoft.com/office/drawing/2014/main" id="{8D222AA0-DC90-5044-933D-1CA1F1F5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96573"/>
            <a:ext cx="9949767" cy="52273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3E27036-59DE-4441-AC44-F9E20B1350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899" y="719307"/>
            <a:ext cx="9972439" cy="26746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effectLst>
                  <a:outerShdw blurRad="63500" dir="5400000" algn="ctr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EA8F6D-D494-534A-9A0B-9B26F56909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851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F_Content_1-Column_Subtitle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5638800" cy="4724400"/>
          </a:xfrm>
        </p:spPr>
        <p:txBody>
          <a:bodyPr/>
          <a:lstStyle>
            <a:lvl1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1pPr>
            <a:lvl2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2pPr>
            <a:lvl3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3pPr>
            <a:lvl4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BE70F-F7D6-8449-A412-1539EDC6D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9B28-8B20-B44F-AAE9-0BECC81C0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B63A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5">
            <a:extLst>
              <a:ext uri="{FF2B5EF4-FFF2-40B4-BE49-F238E27FC236}">
                <a16:creationId xmlns:a16="http://schemas.microsoft.com/office/drawing/2014/main" id="{8D222AA0-DC90-5044-933D-1CA1F1F5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96573"/>
            <a:ext cx="9949767" cy="52273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3E27036-59DE-4441-AC44-F9E20B1350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899" y="719307"/>
            <a:ext cx="9944101" cy="26746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effectLst>
                  <a:outerShdw blurRad="63500" dir="5400000" algn="ctr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DF9D45F-5488-6345-858E-14BF1ED6BC4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10300" y="1494092"/>
            <a:ext cx="5638800" cy="4724400"/>
          </a:xfrm>
        </p:spPr>
        <p:txBody>
          <a:bodyPr/>
          <a:lstStyle>
            <a:lvl1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1pPr>
            <a:lvl2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2pPr>
            <a:lvl3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3pPr>
            <a:lvl4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6E5322A7-E15D-AF43-9C5A-E238D093F2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266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_Footer_Only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EEAF27-AB7D-664D-B72B-A0474FEF2348}"/>
              </a:ext>
            </a:extLst>
          </p:cNvPr>
          <p:cNvSpPr/>
          <p:nvPr userDrawn="1"/>
        </p:nvSpPr>
        <p:spPr>
          <a:xfrm>
            <a:off x="0" y="0"/>
            <a:ext cx="12192000" cy="1264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err="1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F6EAC8-2258-7A4D-A0DE-A1CFB347F1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72E51-E816-C24C-AA01-4967BF123B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B539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9B750159-D29C-9245-B735-1180AD6150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897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F_Content_1-Column_Dark_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78541" y="2034986"/>
            <a:ext cx="10470777" cy="3137649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2400"/>
              </a:spcAft>
              <a:buClr>
                <a:srgbClr val="FFB63A"/>
              </a:buClr>
              <a:buSzPct val="110000"/>
              <a:buNone/>
              <a:defRPr sz="3200">
                <a:solidFill>
                  <a:srgbClr val="FFB539"/>
                </a:solidFill>
              </a:defRPr>
            </a:lvl1pPr>
            <a:lvl2pPr marL="231775" indent="0" algn="ctr">
              <a:buClr>
                <a:srgbClr val="FFB63A"/>
              </a:buClr>
              <a:buSzPct val="110000"/>
              <a:buNone/>
              <a:defRPr>
                <a:solidFill>
                  <a:schemeClr val="bg1"/>
                </a:solidFill>
              </a:defRPr>
            </a:lvl2pPr>
            <a:lvl3pPr marL="457200" indent="0" algn="ctr">
              <a:buClr>
                <a:srgbClr val="FFB63A"/>
              </a:buClr>
              <a:buSzPct val="110000"/>
              <a:buNone/>
              <a:defRPr>
                <a:solidFill>
                  <a:schemeClr val="bg1"/>
                </a:solidFill>
              </a:defRPr>
            </a:lvl3pPr>
            <a:lvl4pPr marL="690563" indent="0" algn="ctr">
              <a:buClr>
                <a:srgbClr val="FFB63A"/>
              </a:buClr>
              <a:buSzPct val="110000"/>
              <a:buNone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BE70F-F7D6-8449-A412-1539EDC6D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64794" y="6576553"/>
            <a:ext cx="3338625" cy="162692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9B28-8B20-B44F-AAE9-0BECC81C0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B63A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E9D6F4-8128-7B45-8291-3059557E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72BB4006-2F03-424C-919A-FFB342125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243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_Intro-Slide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1B387D55-FB63-E642-9EC6-424DC7D325CE}"/>
              </a:ext>
            </a:extLst>
          </p:cNvPr>
          <p:cNvGrpSpPr/>
          <p:nvPr userDrawn="1"/>
        </p:nvGrpSpPr>
        <p:grpSpPr>
          <a:xfrm>
            <a:off x="-1970" y="0"/>
            <a:ext cx="12206874" cy="6858000"/>
            <a:chOff x="-1970" y="0"/>
            <a:chExt cx="1220687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28A5C42-564C-C545-B48B-B127571DA16C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err="1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18A7B83-1AA5-E34C-81DB-C567482C032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85982" y="0"/>
              <a:ext cx="7218922" cy="6858000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BFA9777-040F-A940-9325-007948BA36B0}"/>
                </a:ext>
              </a:extLst>
            </p:cNvPr>
            <p:cNvSpPr/>
            <p:nvPr userDrawn="1"/>
          </p:nvSpPr>
          <p:spPr>
            <a:xfrm>
              <a:off x="4666268" y="0"/>
              <a:ext cx="2919865" cy="6858000"/>
            </a:xfrm>
            <a:prstGeom prst="rect">
              <a:avLst/>
            </a:prstGeom>
            <a:gradFill flip="none" rotWithShape="1">
              <a:gsLst>
                <a:gs pos="10000">
                  <a:srgbClr val="000000"/>
                </a:gs>
                <a:gs pos="100000">
                  <a:srgbClr val="000000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err="1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DADC3B0-5126-CD45-8F39-D9CFB8B5F9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70" y="0"/>
              <a:ext cx="12192000" cy="68580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67097FC-4FA3-B94E-97C4-A2AF6D2C50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7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7450BC01-C94D-6940-A1C3-1ADCF6C8EB2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888510" y="3323830"/>
            <a:ext cx="5895340" cy="1339123"/>
          </a:xfrm>
          <a:prstGeom prst="rect">
            <a:avLst/>
          </a:prstGeom>
          <a:effectLst/>
        </p:spPr>
        <p:txBody>
          <a:bodyPr lIns="0" rIns="0" anchor="ctr" anchorCtr="0">
            <a:norm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B2E2980B-A8C5-0245-9EDF-7E0F133478BE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888509" y="4720319"/>
            <a:ext cx="5895340" cy="338328"/>
          </a:xfrm>
        </p:spPr>
        <p:txBody>
          <a:bodyPr rIns="0">
            <a:noAutofit/>
          </a:bodyPr>
          <a:lstStyle>
            <a:lvl1pPr marL="0" indent="0" algn="l">
              <a:buNone/>
              <a:defRPr sz="2200" b="0">
                <a:solidFill>
                  <a:srgbClr val="FFB63A"/>
                </a:solidFill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7A404919-9B34-444B-930A-020C7FA50325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888509" y="5426593"/>
            <a:ext cx="5895340" cy="246221"/>
          </a:xfrm>
        </p:spPr>
        <p:txBody>
          <a:bodyPr r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add presenter names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E960BAE-28C4-CD46-922A-EC5C5430073A}"/>
              </a:ext>
            </a:extLst>
          </p:cNvPr>
          <p:cNvCxnSpPr>
            <a:cxnSpLocks/>
          </p:cNvCxnSpPr>
          <p:nvPr userDrawn="1"/>
        </p:nvCxnSpPr>
        <p:spPr>
          <a:xfrm>
            <a:off x="858692" y="5276224"/>
            <a:ext cx="5895340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9AA3D52-0BA9-5D4E-A179-052BACA591D6}"/>
              </a:ext>
            </a:extLst>
          </p:cNvPr>
          <p:cNvGrpSpPr/>
          <p:nvPr userDrawn="1"/>
        </p:nvGrpSpPr>
        <p:grpSpPr>
          <a:xfrm>
            <a:off x="705494" y="636539"/>
            <a:ext cx="3086556" cy="1704109"/>
            <a:chOff x="1016545" y="753739"/>
            <a:chExt cx="3775492" cy="20844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BC84FE7-02F8-B34D-AF65-FD8181E58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545" y="2286474"/>
              <a:ext cx="3775492" cy="55174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E19233B-B3EF-7445-9868-6EED5C98BB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53068" y="2042160"/>
              <a:ext cx="3288452" cy="0"/>
            </a:xfrm>
            <a:prstGeom prst="line">
              <a:avLst/>
            </a:prstGeom>
            <a:ln w="12700">
              <a:solidFill>
                <a:schemeClr val="bg1">
                  <a:alpha val="5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C33D46A-7068-0C47-B3B9-47089779D913}"/>
                </a:ext>
              </a:extLst>
            </p:cNvPr>
            <p:cNvSpPr/>
            <p:nvPr userDrawn="1"/>
          </p:nvSpPr>
          <p:spPr>
            <a:xfrm>
              <a:off x="2540000" y="1757680"/>
              <a:ext cx="690880" cy="46550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endParaRPr lang="en-US" sz="2000" err="1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B06CBF1-87CA-E74C-A62D-BFD0AA97E0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3068" y="753739"/>
              <a:ext cx="3288452" cy="14444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184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_Content_1-Column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11506200" cy="4724400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1pPr>
            <a:lvl2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2pPr>
            <a:lvl3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3pPr>
            <a:lvl4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4pPr>
            <a:lvl5pPr>
              <a:buClr>
                <a:srgbClr val="A92B40"/>
              </a:buClr>
              <a:buSzPct val="110000"/>
              <a:defRPr>
                <a:solidFill>
                  <a:srgbClr val="745C3A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74EDA7-5786-674F-8B57-F3B490C62C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A32630AD-7A12-A549-A25E-07665177FC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64794" y="6576553"/>
            <a:ext cx="3338625" cy="1626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F570AD-E573-F447-8249-8C07B0724D70}"/>
              </a:ext>
            </a:extLst>
          </p:cNvPr>
          <p:cNvSpPr txBox="1"/>
          <p:nvPr userDrawn="1"/>
        </p:nvSpPr>
        <p:spPr>
          <a:xfrm>
            <a:off x="1443391" y="6535318"/>
            <a:ext cx="1821244" cy="2308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US" sz="900" err="1">
              <a:solidFill>
                <a:schemeClr val="tx1"/>
              </a:solidFill>
            </a:endParaRP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255DF97E-3CC8-434D-A07D-F8B4363C0B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849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F_Content_1-Column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11506200" cy="3840304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1pPr>
            <a:lvl2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2pPr>
            <a:lvl3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3pPr>
            <a:lvl4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4pPr>
            <a:lvl5pPr>
              <a:buClr>
                <a:srgbClr val="A92B40"/>
              </a:buClr>
              <a:buSzPct val="110000"/>
              <a:defRPr>
                <a:solidFill>
                  <a:srgbClr val="745C3A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74EDA7-5786-674F-8B57-F3B490C62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033220-7CDF-BC4F-8693-A3EABD5485C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42900" y="5602941"/>
            <a:ext cx="11506200" cy="607359"/>
          </a:xfrm>
          <a:solidFill>
            <a:srgbClr val="A92B40"/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A4475CB-EE6F-284B-9041-8BC296457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64794" y="6576553"/>
            <a:ext cx="3338625" cy="1626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1EBFA6B4-77DA-2D48-B7CF-9C39DC195A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186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F_Content_1-Column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5638800" cy="4724400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1pPr>
            <a:lvl2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2pPr>
            <a:lvl3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3pPr>
            <a:lvl4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4pPr>
            <a:lvl5pPr>
              <a:buClr>
                <a:srgbClr val="A92B40"/>
              </a:buClr>
              <a:buSzPct val="110000"/>
              <a:defRPr>
                <a:solidFill>
                  <a:srgbClr val="745C3A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74EDA7-5786-674F-8B57-F3B490C62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0EDE62-CA61-464A-91BF-A09FB87CF976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10300" y="1485900"/>
            <a:ext cx="5638800" cy="4724400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1pPr>
            <a:lvl2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2pPr>
            <a:lvl3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3pPr>
            <a:lvl4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4pPr>
            <a:lvl5pPr>
              <a:buClr>
                <a:srgbClr val="A92B40"/>
              </a:buClr>
              <a:buSzPct val="110000"/>
              <a:defRPr>
                <a:solidFill>
                  <a:srgbClr val="745C3A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56472CA7-F7B3-974C-A7B2-7A9E9C8D8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64794" y="6576553"/>
            <a:ext cx="3338625" cy="1626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69B83792-D0D2-324B-B216-0C8A5E221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778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F_Content_1-Column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5638800" cy="3840304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1pPr>
            <a:lvl2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2pPr>
            <a:lvl3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3pPr>
            <a:lvl4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4pPr>
            <a:lvl5pPr>
              <a:buClr>
                <a:srgbClr val="A92B40"/>
              </a:buClr>
              <a:buSzPct val="110000"/>
              <a:defRPr>
                <a:solidFill>
                  <a:srgbClr val="745C3A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74EDA7-5786-674F-8B57-F3B490C62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6822609-56C8-C641-A643-8F493C07649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DD17566-9DBC-764E-8F5B-3F05A9B74552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10300" y="1485900"/>
            <a:ext cx="5638800" cy="3840304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1pPr>
            <a:lvl2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2pPr>
            <a:lvl3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3pPr>
            <a:lvl4pPr>
              <a:buClr>
                <a:srgbClr val="A92B40"/>
              </a:buClr>
              <a:buSzPct val="110000"/>
              <a:defRPr>
                <a:solidFill>
                  <a:schemeClr val="tx1"/>
                </a:solidFill>
              </a:defRPr>
            </a:lvl4pPr>
            <a:lvl5pPr>
              <a:buClr>
                <a:srgbClr val="A92B40"/>
              </a:buClr>
              <a:buSzPct val="110000"/>
              <a:defRPr>
                <a:solidFill>
                  <a:srgbClr val="745C3A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AC0B56BF-0B2D-504A-9F7A-019C604BF4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71445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F95C5DB-C59E-D345-89F8-017CDF6357D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42900" y="5602941"/>
            <a:ext cx="11506200" cy="607359"/>
          </a:xfrm>
          <a:solidFill>
            <a:srgbClr val="A92B40"/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3210555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_Content_1-Column_Subtitl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11506200" cy="4724400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/>
            </a:lvl1pPr>
            <a:lvl2pPr>
              <a:buClr>
                <a:srgbClr val="A92B40"/>
              </a:buClr>
              <a:buSzPct val="110000"/>
              <a:defRPr/>
            </a:lvl2pPr>
            <a:lvl3pPr>
              <a:buClr>
                <a:srgbClr val="A92B40"/>
              </a:buClr>
              <a:buSzPct val="110000"/>
              <a:defRPr/>
            </a:lvl3pPr>
            <a:lvl4pPr>
              <a:buClr>
                <a:srgbClr val="A92B40"/>
              </a:buClr>
              <a:buSzPct val="110000"/>
              <a:defRPr/>
            </a:lvl4pPr>
            <a:lvl5pPr>
              <a:buClr>
                <a:srgbClr val="A92B40"/>
              </a:buClr>
              <a:buSzPct val="110000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74EDA7-5786-674F-8B57-F3B490C62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96573"/>
            <a:ext cx="9949767" cy="522734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530C3E-DA7C-4348-A9B9-B81BE835E6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899" y="719307"/>
            <a:ext cx="9972439" cy="267461"/>
          </a:xfrm>
        </p:spPr>
        <p:txBody>
          <a:bodyPr>
            <a:noAutofit/>
          </a:bodyPr>
          <a:lstStyle>
            <a:lvl1pPr marL="0" indent="0">
              <a:buNone/>
              <a:defRPr sz="1800"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FEE110-2AD1-2846-A397-BEC8978DCBF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68ADED-9A6F-2448-B2DD-7B9D340B7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319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_Content_1-Column_Subtitle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11506200" cy="4724400"/>
          </a:xfrm>
        </p:spPr>
        <p:txBody>
          <a:bodyPr/>
          <a:lstStyle>
            <a:lvl1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1pPr>
            <a:lvl2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2pPr>
            <a:lvl3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3pPr>
            <a:lvl4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BE70F-F7D6-8449-A412-1539EDC6D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64794" y="6576553"/>
            <a:ext cx="3338625" cy="162692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9B28-8B20-B44F-AAE9-0BECC81C0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B63A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E9D6F4-8128-7B45-8291-3059557E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72BB4006-2F03-424C-919A-FFB342125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287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F_Content_1-Column_Subtitl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5638800" cy="4724400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/>
            </a:lvl1pPr>
            <a:lvl2pPr>
              <a:buClr>
                <a:srgbClr val="A92B40"/>
              </a:buClr>
              <a:buSzPct val="110000"/>
              <a:defRPr/>
            </a:lvl2pPr>
            <a:lvl3pPr>
              <a:buClr>
                <a:srgbClr val="A92B40"/>
              </a:buClr>
              <a:buSzPct val="110000"/>
              <a:defRPr/>
            </a:lvl3pPr>
            <a:lvl4pPr>
              <a:buClr>
                <a:srgbClr val="A92B40"/>
              </a:buClr>
              <a:buSzPct val="110000"/>
              <a:defRPr/>
            </a:lvl4pPr>
            <a:lvl5pPr>
              <a:buClr>
                <a:srgbClr val="A92B40"/>
              </a:buClr>
              <a:buSzPct val="110000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74EDA7-5786-674F-8B57-F3B490C62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96573"/>
            <a:ext cx="9949767" cy="52273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530C3E-DA7C-4348-A9B9-B81BE835E6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899" y="719307"/>
            <a:ext cx="9972439" cy="267461"/>
          </a:xfrm>
        </p:spPr>
        <p:txBody>
          <a:bodyPr>
            <a:noAutofit/>
          </a:bodyPr>
          <a:lstStyle>
            <a:lvl1pPr marL="0" indent="0">
              <a:buNone/>
              <a:defRPr sz="1800"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FEE110-2AD1-2846-A397-BEC8978DCBF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0C850B-65B8-714C-A8B2-A315BE5CE112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10300" y="1485900"/>
            <a:ext cx="5638800" cy="4724400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/>
            </a:lvl1pPr>
            <a:lvl2pPr>
              <a:buClr>
                <a:srgbClr val="A92B40"/>
              </a:buClr>
              <a:buSzPct val="110000"/>
              <a:defRPr/>
            </a:lvl2pPr>
            <a:lvl3pPr>
              <a:buClr>
                <a:srgbClr val="A92B40"/>
              </a:buClr>
              <a:buSzPct val="110000"/>
              <a:defRPr/>
            </a:lvl3pPr>
            <a:lvl4pPr>
              <a:buClr>
                <a:srgbClr val="A92B40"/>
              </a:buClr>
              <a:buSzPct val="110000"/>
              <a:defRPr/>
            </a:lvl4pPr>
            <a:lvl5pPr>
              <a:buClr>
                <a:srgbClr val="A92B40"/>
              </a:buClr>
              <a:buSzPct val="110000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6E23699D-CE31-B349-B734-6A00E4E03E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33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F_Content_1-Column_Subtitl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11506200" cy="3840304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/>
            </a:lvl1pPr>
            <a:lvl2pPr>
              <a:buClr>
                <a:srgbClr val="A92B40"/>
              </a:buClr>
              <a:buSzPct val="110000"/>
              <a:defRPr/>
            </a:lvl2pPr>
            <a:lvl3pPr>
              <a:buClr>
                <a:srgbClr val="A92B40"/>
              </a:buClr>
              <a:buSzPct val="110000"/>
              <a:defRPr/>
            </a:lvl3pPr>
            <a:lvl4pPr>
              <a:buClr>
                <a:srgbClr val="A92B40"/>
              </a:buClr>
              <a:buSzPct val="110000"/>
              <a:defRPr/>
            </a:lvl4pPr>
            <a:lvl5pPr>
              <a:buClr>
                <a:srgbClr val="A92B40"/>
              </a:buClr>
              <a:buSzPct val="110000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74EDA7-5786-674F-8B57-F3B490C62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96573"/>
            <a:ext cx="9949767" cy="52273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530C3E-DA7C-4348-A9B9-B81BE835E6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899" y="719307"/>
            <a:ext cx="9972439" cy="267461"/>
          </a:xfrm>
        </p:spPr>
        <p:txBody>
          <a:bodyPr>
            <a:noAutofit/>
          </a:bodyPr>
          <a:lstStyle>
            <a:lvl1pPr marL="0" indent="0">
              <a:buNone/>
              <a:defRPr sz="1800"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FEE110-2AD1-2846-A397-BEC8978DCBF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DFD97547-A65C-C94E-BDDA-2C36B11175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4455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F94C5F9-2CF6-5C46-AB28-474E46CEFBD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42900" y="5602941"/>
            <a:ext cx="11506200" cy="607359"/>
          </a:xfrm>
          <a:solidFill>
            <a:srgbClr val="A92B40"/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253748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F_Content_1-Column_Subtitl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5638800" cy="3840304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/>
            </a:lvl1pPr>
            <a:lvl2pPr>
              <a:buClr>
                <a:srgbClr val="A92B40"/>
              </a:buClr>
              <a:buSzPct val="110000"/>
              <a:defRPr/>
            </a:lvl2pPr>
            <a:lvl3pPr>
              <a:buClr>
                <a:srgbClr val="A92B40"/>
              </a:buClr>
              <a:buSzPct val="110000"/>
              <a:defRPr/>
            </a:lvl3pPr>
            <a:lvl4pPr>
              <a:buClr>
                <a:srgbClr val="A92B40"/>
              </a:buClr>
              <a:buSzPct val="110000"/>
              <a:defRPr/>
            </a:lvl4pPr>
            <a:lvl5pPr>
              <a:buClr>
                <a:srgbClr val="A92B40"/>
              </a:buClr>
              <a:buSzPct val="110000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74EDA7-5786-674F-8B57-F3B490C62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96573"/>
            <a:ext cx="9949767" cy="52273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530C3E-DA7C-4348-A9B9-B81BE835E6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899" y="719307"/>
            <a:ext cx="9972439" cy="267461"/>
          </a:xfrm>
        </p:spPr>
        <p:txBody>
          <a:bodyPr>
            <a:noAutofit/>
          </a:bodyPr>
          <a:lstStyle>
            <a:lvl1pPr marL="0" indent="0">
              <a:buNone/>
              <a:defRPr sz="1800"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FEE110-2AD1-2846-A397-BEC8978DCBF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0C850B-65B8-714C-A8B2-A315BE5CE112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10300" y="1485900"/>
            <a:ext cx="5638800" cy="3840304"/>
          </a:xfrm>
        </p:spPr>
        <p:txBody>
          <a:bodyPr/>
          <a:lstStyle>
            <a:lvl1pPr>
              <a:buClr>
                <a:srgbClr val="A92B40"/>
              </a:buClr>
              <a:buSzPct val="110000"/>
              <a:defRPr/>
            </a:lvl1pPr>
            <a:lvl2pPr>
              <a:buClr>
                <a:srgbClr val="A92B40"/>
              </a:buClr>
              <a:buSzPct val="110000"/>
              <a:defRPr/>
            </a:lvl2pPr>
            <a:lvl3pPr>
              <a:buClr>
                <a:srgbClr val="A92B40"/>
              </a:buClr>
              <a:buSzPct val="110000"/>
              <a:defRPr/>
            </a:lvl3pPr>
            <a:lvl4pPr>
              <a:buClr>
                <a:srgbClr val="A92B40"/>
              </a:buClr>
              <a:buSzPct val="110000"/>
              <a:defRPr/>
            </a:lvl4pPr>
            <a:lvl5pPr>
              <a:buClr>
                <a:srgbClr val="A92B40"/>
              </a:buClr>
              <a:buSzPct val="110000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03103E1B-593A-9C43-BF5B-295BC63E1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4455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5FDF5DC-C8DB-7240-97B7-200B377EA33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42900" y="5602941"/>
            <a:ext cx="11506200" cy="607359"/>
          </a:xfrm>
          <a:solidFill>
            <a:srgbClr val="A92B40"/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590762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F_Footer_Only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D16827-0E65-9B48-8717-97F88D8D9DE3}"/>
              </a:ext>
            </a:extLst>
          </p:cNvPr>
          <p:cNvSpPr/>
          <p:nvPr userDrawn="1"/>
        </p:nvSpPr>
        <p:spPr>
          <a:xfrm>
            <a:off x="0" y="2511"/>
            <a:ext cx="1219200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err="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33DCF9-6BF5-0B40-A8CA-EB760BD5C6E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646CC96A-B929-EB4F-BDEF-798CE58EC5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757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F_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228B4B-CFBE-5347-8B31-AE5075EBA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807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ABED77-D26A-C740-B37C-2C439E268C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7815" y="1788090"/>
            <a:ext cx="5936370" cy="2607564"/>
          </a:xfrm>
          <a:prstGeom prst="rect">
            <a:avLst/>
          </a:prstGeom>
          <a:effectLst>
            <a:outerShdw blurRad="127000" dir="5400000" algn="ctr" rotWithShape="0">
              <a:srgbClr val="554133">
                <a:alpha val="60000"/>
              </a:srgbClr>
            </a:outerShdw>
          </a:effectLst>
        </p:spPr>
      </p:pic>
      <p:pic>
        <p:nvPicPr>
          <p:cNvPr id="5" name="Picture 4" hidden="1">
            <a:extLst>
              <a:ext uri="{FF2B5EF4-FFF2-40B4-BE49-F238E27FC236}">
                <a16:creationId xmlns:a16="http://schemas.microsoft.com/office/drawing/2014/main" id="{5567D0AB-C81D-6D4B-8B7B-43797505B3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hidden="1">
            <a:extLst>
              <a:ext uri="{FF2B5EF4-FFF2-40B4-BE49-F238E27FC236}">
                <a16:creationId xmlns:a16="http://schemas.microsoft.com/office/drawing/2014/main" id="{D5A0D358-32A6-F140-8A00-3B7FA5BA9B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5AF08-5F77-0148-96BA-F0015B4528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7760" y="-857885"/>
            <a:ext cx="14447520" cy="812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72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90876469"/>
      </p:ext>
    </p:extLst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F_Content_1-Column_Subtitle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11506200" cy="4724400"/>
          </a:xfrm>
        </p:spPr>
        <p:txBody>
          <a:bodyPr/>
          <a:lstStyle>
            <a:lvl1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1pPr>
            <a:lvl2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2pPr>
            <a:lvl3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3pPr>
            <a:lvl4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BE70F-F7D6-8449-A412-1539EDC6D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9B28-8B20-B44F-AAE9-0BECC81C0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B63A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50947B28-9FB7-9142-B292-D27776C34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96573"/>
            <a:ext cx="9949767" cy="52273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0CB6AE4-1BB8-8A44-8A6E-6C52ABD14D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899" y="719307"/>
            <a:ext cx="9972439" cy="26746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effectLst>
                  <a:outerShdw blurRad="63500" dir="5400000" algn="ctr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52745C-5253-1A48-B1DE-8B36EE4E8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880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F_Content_1-Column_Subtitle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11506200" cy="3889729"/>
          </a:xfrm>
        </p:spPr>
        <p:txBody>
          <a:bodyPr/>
          <a:lstStyle>
            <a:lvl1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1pPr>
            <a:lvl2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2pPr>
            <a:lvl3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3pPr>
            <a:lvl4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BE70F-F7D6-8449-A412-1539EDC6D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9B28-8B20-B44F-AAE9-0BECC81C0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B63A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E9D6F4-8128-7B45-8291-3059557E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347FEFC5-6D8E-504A-9903-7A6DE7DBC74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42900" y="5585013"/>
            <a:ext cx="11506200" cy="625288"/>
          </a:xfrm>
          <a:solidFill>
            <a:srgbClr val="DB861F"/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4C641B-CAFB-F743-8C38-B67CD9DD07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6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F_Content_1-Column_Subtitle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5638800" cy="4724400"/>
          </a:xfrm>
        </p:spPr>
        <p:txBody>
          <a:bodyPr/>
          <a:lstStyle>
            <a:lvl1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1pPr>
            <a:lvl2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2pPr>
            <a:lvl3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3pPr>
            <a:lvl4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BE70F-F7D6-8449-A412-1539EDC6D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9B28-8B20-B44F-AAE9-0BECC81C0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B63A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E9D6F4-8128-7B45-8291-3059557E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F506C9D-1A55-A845-A020-96C5FEE79068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210300" y="1485900"/>
            <a:ext cx="5638800" cy="4724400"/>
          </a:xfrm>
        </p:spPr>
        <p:txBody>
          <a:bodyPr/>
          <a:lstStyle>
            <a:lvl1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1pPr>
            <a:lvl2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2pPr>
            <a:lvl3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3pPr>
            <a:lvl4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E8C24C-9DF2-944B-BAF3-53DBBACB96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30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F_Content_1-Column_Dark_Left_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5638800" cy="4724400"/>
          </a:xfrm>
        </p:spPr>
        <p:txBody>
          <a:bodyPr/>
          <a:lstStyle>
            <a:lvl1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1pPr>
            <a:lvl2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2pPr>
            <a:lvl3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3pPr>
            <a:lvl4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BE70F-F7D6-8449-A412-1539EDC6D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9B28-8B20-B44F-AAE9-0BECC81C0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B63A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E9D6F4-8128-7B45-8291-3059557E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E8C24C-9DF2-944B-BAF3-53DBBACB96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641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F_Content_1-Column_Subtitle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5638800" cy="3889729"/>
          </a:xfrm>
        </p:spPr>
        <p:txBody>
          <a:bodyPr/>
          <a:lstStyle>
            <a:lvl1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1pPr>
            <a:lvl2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2pPr>
            <a:lvl3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3pPr>
            <a:lvl4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BE70F-F7D6-8449-A412-1539EDC6D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9B28-8B20-B44F-AAE9-0BECC81C0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B63A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E9D6F4-8128-7B45-8291-3059557E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347FEFC5-6D8E-504A-9903-7A6DE7DBC74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42900" y="5692457"/>
            <a:ext cx="11506200" cy="517843"/>
          </a:xfrm>
          <a:solidFill>
            <a:srgbClr val="DB861F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129A712-8912-1742-9555-69F3A08E8CD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10300" y="1485548"/>
            <a:ext cx="5638800" cy="3889729"/>
          </a:xfrm>
        </p:spPr>
        <p:txBody>
          <a:bodyPr/>
          <a:lstStyle>
            <a:lvl1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1pPr>
            <a:lvl2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2pPr>
            <a:lvl3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3pPr>
            <a:lvl4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77799E74-7227-7845-A61D-AFC4DE417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036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F_Content_1-Column_Side_Dark-ba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5638800" cy="3677771"/>
          </a:xfrm>
        </p:spPr>
        <p:txBody>
          <a:bodyPr/>
          <a:lstStyle>
            <a:lvl1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1pPr>
            <a:lvl2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2pPr>
            <a:lvl3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3pPr>
            <a:lvl4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BE70F-F7D6-8449-A412-1539EDC6D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9B28-8B20-B44F-AAE9-0BECC81C0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B63A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E9D6F4-8128-7B45-8291-3059557E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347FEFC5-6D8E-504A-9903-7A6DE7DBC74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42900" y="5450541"/>
            <a:ext cx="5638800" cy="759759"/>
          </a:xfrm>
          <a:solidFill>
            <a:srgbClr val="DB861F"/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77799E74-7227-7845-A61D-AFC4DE417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543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F_Content_1-Column_Side_Dark-band-w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899" y="1485900"/>
            <a:ext cx="8308041" cy="3677771"/>
          </a:xfrm>
        </p:spPr>
        <p:txBody>
          <a:bodyPr/>
          <a:lstStyle>
            <a:lvl1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1pPr>
            <a:lvl2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2pPr>
            <a:lvl3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3pPr>
            <a:lvl4pPr>
              <a:buClr>
                <a:srgbClr val="FFB63A"/>
              </a:buClr>
              <a:buSzPct val="110000"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BE70F-F7D6-8449-A412-1539EDC6D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9B28-8B20-B44F-AAE9-0BECC81C0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B63A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E9D6F4-8128-7B45-8291-3059557E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347FEFC5-6D8E-504A-9903-7A6DE7DBC74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42899" y="5307107"/>
            <a:ext cx="8308042" cy="903194"/>
          </a:xfrm>
          <a:solidFill>
            <a:srgbClr val="DB861F"/>
          </a:solidFill>
        </p:spPr>
        <p:txBody>
          <a:bodyPr anchor="ctr" anchorCtr="0"/>
          <a:lstStyle>
            <a:lvl1pPr marL="0" indent="0" algn="ctr">
              <a:buNone/>
              <a:defRPr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77799E74-7227-7845-A61D-AFC4DE417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482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DFF89B1-465D-EE48-968F-1CCC9FDDAFB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59" y="0"/>
            <a:ext cx="12192000" cy="11811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06D3166-A3B6-FC44-9D38-298C875CE1F9}"/>
              </a:ext>
            </a:extLst>
          </p:cNvPr>
          <p:cNvSpPr/>
          <p:nvPr userDrawn="1"/>
        </p:nvSpPr>
        <p:spPr>
          <a:xfrm>
            <a:off x="0" y="6448560"/>
            <a:ext cx="12192000" cy="4094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sz="1000" b="1">
              <a:solidFill>
                <a:srgbClr val="FFB53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485900"/>
            <a:ext cx="11506200" cy="472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5397" y="6576427"/>
            <a:ext cx="283703" cy="1516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rgbClr val="FFB539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504240" y="6580768"/>
            <a:ext cx="0" cy="15514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35FDE96B-53ED-514C-AF51-BCC132AC1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456" y="320040"/>
            <a:ext cx="9263543" cy="541022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5285F8-064C-2F42-B67B-090963BD1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64794" y="6576553"/>
            <a:ext cx="3338625" cy="1626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6F14C3-4BD8-224D-B5C1-E29102F8A27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1" y="6389942"/>
            <a:ext cx="853944" cy="37579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E57244-87A0-8B4B-88E2-F05364CEA8FB}"/>
              </a:ext>
            </a:extLst>
          </p:cNvPr>
          <p:cNvCxnSpPr>
            <a:cxnSpLocks/>
          </p:cNvCxnSpPr>
          <p:nvPr userDrawn="1"/>
        </p:nvCxnSpPr>
        <p:spPr>
          <a:xfrm>
            <a:off x="457200" y="6448560"/>
            <a:ext cx="113919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8BCAB01-1A7C-C945-B76E-4F5CAC3E542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1" y="6390293"/>
            <a:ext cx="853944" cy="375096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C3E42EA-0B02-D140-B92D-A592F2D59689}"/>
              </a:ext>
            </a:extLst>
          </p:cNvPr>
          <p:cNvCxnSpPr>
            <a:cxnSpLocks/>
          </p:cNvCxnSpPr>
          <p:nvPr userDrawn="1"/>
        </p:nvCxnSpPr>
        <p:spPr>
          <a:xfrm>
            <a:off x="0" y="1181100"/>
            <a:ext cx="12192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DB4E2C5F-E629-A748-A6E2-592FAAA320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4455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107CF8C-D74E-CC42-82AA-9BD0DEB7B9A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7078" y="553416"/>
            <a:ext cx="1059813" cy="6417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86F3D8-F56B-5A4C-A429-69A6D2EB67F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6766" y="43691"/>
            <a:ext cx="1160438" cy="509725"/>
          </a:xfrm>
          <a:prstGeom prst="rect">
            <a:avLst/>
          </a:prstGeom>
        </p:spPr>
      </p:pic>
      <p:pic>
        <p:nvPicPr>
          <p:cNvPr id="21" name="Picture 20" descr="05-04668 NASA-logo">
            <a:extLst>
              <a:ext uri="{FF2B5EF4-FFF2-40B4-BE49-F238E27FC236}">
                <a16:creationId xmlns:a16="http://schemas.microsoft.com/office/drawing/2014/main" id="{547A6C02-2D1E-D245-A7FB-3C91AC385A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751" y="257535"/>
            <a:ext cx="668461" cy="57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60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58" r:id="rId2"/>
    <p:sldLayoutId id="2147483865" r:id="rId3"/>
    <p:sldLayoutId id="2147483859" r:id="rId4"/>
    <p:sldLayoutId id="2147483860" r:id="rId5"/>
    <p:sldLayoutId id="2147483872" r:id="rId6"/>
    <p:sldLayoutId id="2147483861" r:id="rId7"/>
    <p:sldLayoutId id="2147483870" r:id="rId8"/>
    <p:sldLayoutId id="2147483871" r:id="rId9"/>
    <p:sldLayoutId id="2147483862" r:id="rId10"/>
    <p:sldLayoutId id="2147483863" r:id="rId11"/>
    <p:sldLayoutId id="2147483864" r:id="rId12"/>
    <p:sldLayoutId id="2147483873" r:id="rId1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 baseline="0">
          <a:solidFill>
            <a:schemeClr val="bg1"/>
          </a:solidFill>
          <a:effectLst>
            <a:outerShdw blurRad="63500" dir="5400000" algn="ctr" rotWithShape="0">
              <a:srgbClr val="000000">
                <a:alpha val="5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31775" indent="-231775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Clr>
          <a:srgbClr val="FFB539"/>
        </a:buClr>
        <a:buSzPct val="110000"/>
        <a:buFont typeface="Arial"/>
        <a:buChar char="•"/>
        <a:tabLst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5425" algn="l" defTabSz="914400" rtl="0" eaLnBrk="1" latinLnBrk="0" hangingPunct="1">
        <a:lnSpc>
          <a:spcPct val="100000"/>
        </a:lnSpc>
        <a:spcBef>
          <a:spcPts val="400"/>
        </a:spcBef>
        <a:spcAft>
          <a:spcPts val="1200"/>
        </a:spcAft>
        <a:buClr>
          <a:srgbClr val="FFB539"/>
        </a:buClr>
        <a:buSzPct val="110000"/>
        <a:buFont typeface=".AppleSystemUIFont" charset="-120"/>
        <a:buChar char="-"/>
        <a:tabLst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690563" indent="-233363" algn="l" defTabSz="914400" rtl="0" eaLnBrk="1" latinLnBrk="0" hangingPunct="1">
        <a:lnSpc>
          <a:spcPct val="100000"/>
        </a:lnSpc>
        <a:spcBef>
          <a:spcPts val="400"/>
        </a:spcBef>
        <a:spcAft>
          <a:spcPts val="1200"/>
        </a:spcAft>
        <a:buClr>
          <a:srgbClr val="FFB539"/>
        </a:buClr>
        <a:buSzPct val="110000"/>
        <a:buFont typeface="Wingdings" charset="2"/>
        <a:buChar char="§"/>
        <a:tabLst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915988" indent="-225425" algn="l" defTabSz="914400" rtl="0" eaLnBrk="1" latinLnBrk="0" hangingPunct="1">
        <a:lnSpc>
          <a:spcPct val="100000"/>
        </a:lnSpc>
        <a:spcBef>
          <a:spcPts val="400"/>
        </a:spcBef>
        <a:spcAft>
          <a:spcPts val="1200"/>
        </a:spcAft>
        <a:buClr>
          <a:srgbClr val="FFB539"/>
        </a:buClr>
        <a:buSzPct val="110000"/>
        <a:buFont typeface="Courier New" charset="0"/>
        <a:buChar char="o"/>
        <a:tabLst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63750" indent="-228600" algn="l" defTabSz="914400" rtl="0" eaLnBrk="1" latinLnBrk="0" hangingPunct="1">
        <a:lnSpc>
          <a:spcPct val="100000"/>
        </a:lnSpc>
        <a:spcBef>
          <a:spcPts val="400"/>
        </a:spcBef>
        <a:buClr>
          <a:srgbClr val="A92B40"/>
        </a:buClr>
        <a:buSzPct val="110000"/>
        <a:buFont typeface="Arial"/>
        <a:buChar char="•"/>
        <a:tabLst/>
        <a:defRPr sz="1600" kern="1200" baseline="0">
          <a:solidFill>
            <a:srgbClr val="745C3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>
          <p15:clr>
            <a:srgbClr val="F26B43"/>
          </p15:clr>
        </p15:guide>
        <p15:guide id="11">
          <p15:clr>
            <a:srgbClr val="F26B43"/>
          </p15:clr>
        </p15:guide>
        <p15:guide id="12" pos="7680">
          <p15:clr>
            <a:srgbClr val="F26B43"/>
          </p15:clr>
        </p15:guide>
        <p15:guide id="13" orient="horz" pos="3912">
          <p15:clr>
            <a:srgbClr val="F26B43"/>
          </p15:clr>
        </p15:guide>
        <p15:guide id="16" orient="horz" pos="936">
          <p15:clr>
            <a:srgbClr val="F26B43"/>
          </p15:clr>
        </p15:guide>
        <p15:guide id="17" pos="216">
          <p15:clr>
            <a:srgbClr val="F26B43"/>
          </p15:clr>
        </p15:guide>
        <p15:guide id="18" pos="7464">
          <p15:clr>
            <a:srgbClr val="F26B43"/>
          </p15:clr>
        </p15:guide>
        <p15:guide id="19" pos="6480">
          <p15:clr>
            <a:srgbClr val="F26B43"/>
          </p15:clr>
        </p15:guide>
        <p15:guide id="22" orient="horz" pos="744">
          <p15:clr>
            <a:srgbClr val="F26B43"/>
          </p15:clr>
        </p15:guide>
        <p15:guide id="23" orient="horz" pos="4200">
          <p15:clr>
            <a:srgbClr val="F26B43"/>
          </p15:clr>
        </p15:guide>
        <p15:guide id="25" pos="3840">
          <p15:clr>
            <a:srgbClr val="F26B43"/>
          </p15:clr>
        </p15:guide>
        <p15:guide id="26" pos="3768">
          <p15:clr>
            <a:srgbClr val="F26B43"/>
          </p15:clr>
        </p15:guide>
        <p15:guide id="27" pos="391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3CBB8F1-E85B-B745-B36D-9DAFE956240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49"/>
            <a:ext cx="12192000" cy="11938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4368800" y="6448560"/>
            <a:ext cx="3454400" cy="409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sz="1000" b="1">
              <a:solidFill>
                <a:srgbClr val="A92B40"/>
              </a:solidFill>
            </a:endParaRPr>
          </a:p>
        </p:txBody>
      </p:sp>
      <p:cxnSp>
        <p:nvCxnSpPr>
          <p:cNvPr id="15" name="Straight Connector 14"/>
          <p:cNvCxnSpPr>
            <a:cxnSpLocks/>
          </p:cNvCxnSpPr>
          <p:nvPr userDrawn="1"/>
        </p:nvCxnSpPr>
        <p:spPr>
          <a:xfrm>
            <a:off x="449451" y="6448560"/>
            <a:ext cx="11399649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485900"/>
            <a:ext cx="11506200" cy="4724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5397" y="6576427"/>
            <a:ext cx="283703" cy="1516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rgbClr val="A92B40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504240" y="6580768"/>
            <a:ext cx="0" cy="15514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35FDE96B-53ED-514C-AF51-BCC132AC1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680" y="320040"/>
            <a:ext cx="9291320" cy="54102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5285F8-064C-2F42-B67B-090963BD1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64794" y="6576553"/>
            <a:ext cx="3338625" cy="1626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5CB341-02A9-5148-BAE8-DAA82A093A8C}"/>
              </a:ext>
            </a:extLst>
          </p:cNvPr>
          <p:cNvSpPr/>
          <p:nvPr userDrawn="1"/>
        </p:nvSpPr>
        <p:spPr>
          <a:xfrm>
            <a:off x="346389" y="6326372"/>
            <a:ext cx="812560" cy="22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47500" lnSpcReduction="20000"/>
          </a:bodyPr>
          <a:lstStyle/>
          <a:p>
            <a:pPr algn="ctr"/>
            <a:endParaRPr lang="en-US" sz="2000" err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6F14C3-4BD8-224D-B5C1-E29102F8A27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1" y="6389942"/>
            <a:ext cx="853944" cy="37579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D028C-D5F1-C643-99AC-4DB0B4C35FB7}"/>
              </a:ext>
            </a:extLst>
          </p:cNvPr>
          <p:cNvCxnSpPr>
            <a:cxnSpLocks/>
          </p:cNvCxnSpPr>
          <p:nvPr userDrawn="1"/>
        </p:nvCxnSpPr>
        <p:spPr>
          <a:xfrm>
            <a:off x="0" y="1181100"/>
            <a:ext cx="12192000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796D9284-22BE-8141-B830-F17639734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6507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6" name="Picture 15" descr="05-04668 NASA-logo">
            <a:extLst>
              <a:ext uri="{FF2B5EF4-FFF2-40B4-BE49-F238E27FC236}">
                <a16:creationId xmlns:a16="http://schemas.microsoft.com/office/drawing/2014/main" id="{52784258-4DC2-9E4A-8C4B-D251829EC9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751" y="257535"/>
            <a:ext cx="668461" cy="57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89EC05-4F23-9B4B-B0F5-949282566AE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0565" y="509712"/>
            <a:ext cx="962025" cy="7026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E58ED8-3DA7-5C45-88C0-25FE74F6D89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0333" y="24764"/>
            <a:ext cx="1231691" cy="54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9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86" r:id="rId2"/>
    <p:sldLayoutId id="2147483835" r:id="rId3"/>
    <p:sldLayoutId id="2147483837" r:id="rId4"/>
    <p:sldLayoutId id="2147483838" r:id="rId5"/>
    <p:sldLayoutId id="2147483823" r:id="rId6"/>
    <p:sldLayoutId id="2147483839" r:id="rId7"/>
    <p:sldLayoutId id="2147483840" r:id="rId8"/>
    <p:sldLayoutId id="2147483841" r:id="rId9"/>
    <p:sldLayoutId id="2147483815" r:id="rId10"/>
    <p:sldLayoutId id="2147483808" r:id="rId11"/>
    <p:sldLayoutId id="2147483879" r:id="rId12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 cap="none" spc="0" baseline="0">
          <a:ln>
            <a:noFill/>
          </a:ln>
          <a:solidFill>
            <a:srgbClr val="A92B40"/>
          </a:solidFill>
          <a:effectLst/>
          <a:latin typeface="+mj-lt"/>
          <a:ea typeface="+mj-ea"/>
          <a:cs typeface="+mj-cs"/>
        </a:defRPr>
      </a:lvl1pPr>
    </p:titleStyle>
    <p:bodyStyle>
      <a:lvl1pPr marL="231775" indent="-231775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Clr>
          <a:srgbClr val="A92B40"/>
        </a:buClr>
        <a:buSzPct val="110000"/>
        <a:buFont typeface="Arial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5425" algn="l" defTabSz="914400" rtl="0" eaLnBrk="1" latinLnBrk="0" hangingPunct="1">
        <a:lnSpc>
          <a:spcPct val="100000"/>
        </a:lnSpc>
        <a:spcBef>
          <a:spcPts val="400"/>
        </a:spcBef>
        <a:spcAft>
          <a:spcPts val="1200"/>
        </a:spcAft>
        <a:buClr>
          <a:srgbClr val="A92B40"/>
        </a:buClr>
        <a:buSzPct val="110000"/>
        <a:buFont typeface=".AppleSystemUIFont" charset="-120"/>
        <a:buChar char="-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90563" indent="-233363" algn="l" defTabSz="914400" rtl="0" eaLnBrk="1" latinLnBrk="0" hangingPunct="1">
        <a:lnSpc>
          <a:spcPct val="100000"/>
        </a:lnSpc>
        <a:spcBef>
          <a:spcPts val="400"/>
        </a:spcBef>
        <a:spcAft>
          <a:spcPts val="1200"/>
        </a:spcAft>
        <a:buClr>
          <a:srgbClr val="A92B40"/>
        </a:buClr>
        <a:buSzPct val="110000"/>
        <a:buFont typeface="Wingdings" charset="2"/>
        <a:buChar char="§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5988" indent="-225425" algn="l" defTabSz="914400" rtl="0" eaLnBrk="1" latinLnBrk="0" hangingPunct="1">
        <a:lnSpc>
          <a:spcPct val="100000"/>
        </a:lnSpc>
        <a:spcBef>
          <a:spcPts val="400"/>
        </a:spcBef>
        <a:spcAft>
          <a:spcPts val="1200"/>
        </a:spcAft>
        <a:buClr>
          <a:srgbClr val="A92B40"/>
        </a:buClr>
        <a:buSzPct val="110000"/>
        <a:buFont typeface="Courier New" charset="0"/>
        <a:buChar char="o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63750" indent="-228600" algn="l" defTabSz="914400" rtl="0" eaLnBrk="1" latinLnBrk="0" hangingPunct="1">
        <a:lnSpc>
          <a:spcPct val="100000"/>
        </a:lnSpc>
        <a:spcBef>
          <a:spcPts val="400"/>
        </a:spcBef>
        <a:buClr>
          <a:srgbClr val="A92B40"/>
        </a:buClr>
        <a:buSzPct val="110000"/>
        <a:buFont typeface="Arial"/>
        <a:buChar char="•"/>
        <a:tabLst/>
        <a:defRPr sz="1600" kern="1200" baseline="0">
          <a:solidFill>
            <a:srgbClr val="745C3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userDrawn="1">
          <p15:clr>
            <a:srgbClr val="F26B43"/>
          </p15:clr>
        </p15:guide>
        <p15:guide id="11" userDrawn="1">
          <p15:clr>
            <a:srgbClr val="F26B43"/>
          </p15:clr>
        </p15:guide>
        <p15:guide id="12" pos="7680" userDrawn="1">
          <p15:clr>
            <a:srgbClr val="F26B43"/>
          </p15:clr>
        </p15:guide>
        <p15:guide id="13" orient="horz" pos="3912" userDrawn="1">
          <p15:clr>
            <a:srgbClr val="F26B43"/>
          </p15:clr>
        </p15:guide>
        <p15:guide id="16" orient="horz" pos="936">
          <p15:clr>
            <a:srgbClr val="F26B43"/>
          </p15:clr>
        </p15:guide>
        <p15:guide id="17" pos="216" userDrawn="1">
          <p15:clr>
            <a:srgbClr val="F26B43"/>
          </p15:clr>
        </p15:guide>
        <p15:guide id="18" pos="7464" userDrawn="1">
          <p15:clr>
            <a:srgbClr val="F26B43"/>
          </p15:clr>
        </p15:guide>
        <p15:guide id="19" pos="6480" userDrawn="1">
          <p15:clr>
            <a:srgbClr val="F26B43"/>
          </p15:clr>
        </p15:guide>
        <p15:guide id="22" orient="horz" pos="744" userDrawn="1">
          <p15:clr>
            <a:srgbClr val="F26B43"/>
          </p15:clr>
        </p15:guide>
        <p15:guide id="23" orient="horz" pos="4200" userDrawn="1">
          <p15:clr>
            <a:srgbClr val="F26B43"/>
          </p15:clr>
        </p15:guide>
        <p15:guide id="25" pos="3840" userDrawn="1">
          <p15:clr>
            <a:srgbClr val="F26B43"/>
          </p15:clr>
        </p15:guide>
        <p15:guide id="26" pos="3768" userDrawn="1">
          <p15:clr>
            <a:srgbClr val="F26B43"/>
          </p15:clr>
        </p15:guide>
        <p15:guide id="27" pos="39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G"/><Relationship Id="rId7" Type="http://schemas.openxmlformats.org/officeDocument/2006/relationships/image" Target="../media/image43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photojournal.jpl.nasa.gov/catalog/PIA20016" TargetMode="External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59531F-B9E0-BA4E-A3F6-BDBA183C7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510" y="3013250"/>
            <a:ext cx="5895340" cy="1339123"/>
          </a:xfrm>
        </p:spPr>
        <p:txBody>
          <a:bodyPr>
            <a:norm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Performance of the Dragonfly Mass Spectrometer (DraMS) Programmable UV Laser Source Engineering Test Unit (ETU)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5887C3-7EA9-284F-8445-DDEB02D183D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01/28/24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226399-B612-0D44-9D77-A4279CF37C9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88510" y="5440687"/>
            <a:ext cx="5895340" cy="246221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Matthew Mullin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193C47-80FD-4859-A273-A586ADF807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1346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1</a:t>
            </a:fld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0A133C8-E45B-4F18-A257-551B44604FEF}"/>
              </a:ext>
            </a:extLst>
          </p:cNvPr>
          <p:cNvCxnSpPr>
            <a:cxnSpLocks/>
          </p:cNvCxnSpPr>
          <p:nvPr/>
        </p:nvCxnSpPr>
        <p:spPr>
          <a:xfrm>
            <a:off x="1773675" y="6315171"/>
            <a:ext cx="871450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2">
            <a:extLst>
              <a:ext uri="{FF2B5EF4-FFF2-40B4-BE49-F238E27FC236}">
                <a16:creationId xmlns:a16="http://schemas.microsoft.com/office/drawing/2014/main" id="{06428BF0-C56E-4ACD-A1BA-357DFAE1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552" y="4916586"/>
            <a:ext cx="2761048" cy="112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88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7C1A65-20D6-565B-AB2B-E54521F80841}"/>
              </a:ext>
            </a:extLst>
          </p:cNvPr>
          <p:cNvSpPr txBox="1"/>
          <p:nvPr/>
        </p:nvSpPr>
        <p:spPr>
          <a:xfrm>
            <a:off x="959497" y="381391"/>
            <a:ext cx="905539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OVERVIEW OF THE THANOS LASER SYSTEM: ENERGY MONITOR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189A261-EBAB-747A-94DC-4AEC4C3013BE}"/>
              </a:ext>
            </a:extLst>
          </p:cNvPr>
          <p:cNvGrpSpPr/>
          <p:nvPr/>
        </p:nvGrpSpPr>
        <p:grpSpPr>
          <a:xfrm>
            <a:off x="1085092" y="2015161"/>
            <a:ext cx="9756006" cy="2870780"/>
            <a:chOff x="959497" y="1979088"/>
            <a:chExt cx="9756006" cy="287078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7182188-39B1-8AE4-88FD-935790434FD6}"/>
                </a:ext>
              </a:extLst>
            </p:cNvPr>
            <p:cNvSpPr/>
            <p:nvPr/>
          </p:nvSpPr>
          <p:spPr>
            <a:xfrm>
              <a:off x="959497" y="2351698"/>
              <a:ext cx="2902640" cy="2498170"/>
            </a:xfrm>
            <a:prstGeom prst="rect">
              <a:avLst/>
            </a:prstGeom>
            <a:solidFill>
              <a:srgbClr val="F2F2F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393667-9EB2-AF31-B08E-9CBC0B53B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14098" y="2356240"/>
              <a:ext cx="3324836" cy="249362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133AA6-311B-5285-8556-986FB3225EE3}"/>
                </a:ext>
              </a:extLst>
            </p:cNvPr>
            <p:cNvSpPr txBox="1"/>
            <p:nvPr/>
          </p:nvSpPr>
          <p:spPr>
            <a:xfrm>
              <a:off x="4246376" y="1997278"/>
              <a:ext cx="2586446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Energy Monitor Enclosure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04A46D-579A-25BF-FFC9-7CCC0C06E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261" b="22489"/>
            <a:stretch/>
          </p:blipFill>
          <p:spPr>
            <a:xfrm>
              <a:off x="7290895" y="2355498"/>
              <a:ext cx="3320757" cy="24905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8834499-5045-51A9-098A-9209AD177F8A}"/>
                </a:ext>
              </a:extLst>
            </p:cNvPr>
            <p:cNvSpPr/>
            <p:nvPr/>
          </p:nvSpPr>
          <p:spPr>
            <a:xfrm>
              <a:off x="8535592" y="2976611"/>
              <a:ext cx="469784" cy="61760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320ED93-4D68-FEB7-27F1-CDDE9CB23F13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7228798" y="2351697"/>
              <a:ext cx="1306794" cy="93371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C857BD-35F0-F1FF-5697-7DF2D88EBF4A}"/>
                </a:ext>
              </a:extLst>
            </p:cNvPr>
            <p:cNvSpPr txBox="1"/>
            <p:nvPr/>
          </p:nvSpPr>
          <p:spPr>
            <a:xfrm>
              <a:off x="7186446" y="1979088"/>
              <a:ext cx="3529057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Energy Monitor Location on Laser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9547BF4-FD9B-8227-6486-00FE7035C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53" b="90000" l="6445" r="93555">
                          <a14:foregroundMark x1="57380" y1="66053" x2="54054" y2="44211"/>
                          <a14:foregroundMark x1="54470" y1="49211" x2="60291" y2="18158"/>
                          <a14:foregroundMark x1="60291" y1="18158" x2="58420" y2="12105"/>
                          <a14:foregroundMark x1="73597" y1="19737" x2="40956" y2="74737"/>
                          <a14:foregroundMark x1="40956" y1="74737" x2="53846" y2="88421"/>
                          <a14:foregroundMark x1="59875" y1="69474" x2="65904" y2="38158"/>
                          <a14:foregroundMark x1="49064" y1="54211" x2="48025" y2="33158"/>
                          <a14:foregroundMark x1="75468" y1="31579" x2="76091" y2="30263"/>
                          <a14:foregroundMark x1="74428" y1="31579" x2="73597" y2="40263"/>
                          <a14:foregroundMark x1="59875" y1="6053" x2="57796" y2="6842"/>
                          <a14:foregroundMark x1="9148" y1="31053" x2="6445" y2="30263"/>
                          <a14:foregroundMark x1="47193" y1="90263" x2="53846" y2="90526"/>
                          <a14:foregroundMark x1="88693" y1="48872" x2="87942" y2="40789"/>
                          <a14:foregroundMark x1="89129" y1="41359" x2="88870" y2="47267"/>
                          <a14:foregroundMark x1="89970" y1="43691" x2="90008" y2="46140"/>
                          <a14:foregroundMark x1="91061" y1="43236" x2="91623" y2="46423"/>
                          <a14:foregroundMark x1="89189" y1="32632" x2="89231" y2="32871"/>
                          <a14:backgroundMark x1="92308" y1="49737" x2="91268" y2="57632"/>
                          <a14:backgroundMark x1="92308" y1="61053" x2="91268" y2="66579"/>
                          <a14:backgroundMark x1="90852" y1="63947" x2="93139" y2="54737"/>
                          <a14:backgroundMark x1="93139" y1="54737" x2="92308" y2="47632"/>
                          <a14:backgroundMark x1="92516" y1="46579" x2="90229" y2="67368"/>
                          <a14:backgroundMark x1="90437" y1="32368" x2="93139" y2="4236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5092" y="2642424"/>
              <a:ext cx="2359222" cy="186383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C059BCE-0669-210C-A222-5DBBC61E16B8}"/>
                </a:ext>
              </a:extLst>
            </p:cNvPr>
            <p:cNvSpPr txBox="1"/>
            <p:nvPr/>
          </p:nvSpPr>
          <p:spPr>
            <a:xfrm>
              <a:off x="970359" y="1997278"/>
              <a:ext cx="2586446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OSI FSD010 Si Photodiode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71EDADD-7F54-5EB1-2D4A-754759C847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13717" y="3355759"/>
              <a:ext cx="1123250" cy="947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A53952-2D37-1C09-5119-C5CFC6E074FD}"/>
                </a:ext>
              </a:extLst>
            </p:cNvPr>
            <p:cNvSpPr txBox="1"/>
            <p:nvPr/>
          </p:nvSpPr>
          <p:spPr>
            <a:xfrm>
              <a:off x="5627820" y="2395870"/>
              <a:ext cx="153888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Titanium Enclosure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B35076F-D36B-AA23-55BE-515D42203044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 flipH="1">
              <a:off x="6305266" y="2672869"/>
              <a:ext cx="91995" cy="20713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AA77715-E5A1-CDC6-48C8-AB68DB98FF41}"/>
                </a:ext>
              </a:extLst>
            </p:cNvPr>
            <p:cNvSpPr txBox="1"/>
            <p:nvPr/>
          </p:nvSpPr>
          <p:spPr>
            <a:xfrm>
              <a:off x="4336967" y="4453405"/>
              <a:ext cx="153888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Glenair Connector 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4A50694-5086-E1F3-F6F6-E2E7123F98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75848" y="4547606"/>
              <a:ext cx="356276" cy="442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F8C79B1-09F7-6E0F-022E-DB2F8A72A130}"/>
              </a:ext>
            </a:extLst>
          </p:cNvPr>
          <p:cNvCxnSpPr>
            <a:cxnSpLocks/>
          </p:cNvCxnSpPr>
          <p:nvPr/>
        </p:nvCxnSpPr>
        <p:spPr>
          <a:xfrm flipV="1">
            <a:off x="7354393" y="3636855"/>
            <a:ext cx="1306794" cy="124908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321678"/>
      </p:ext>
    </p:extLst>
  </p:cSld>
  <p:clrMapOvr>
    <a:masterClrMapping/>
  </p:clrMapOvr>
  <p:transition spd="med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7C1A65-20D6-565B-AB2B-E54521F80841}"/>
              </a:ext>
            </a:extLst>
          </p:cNvPr>
          <p:cNvSpPr txBox="1"/>
          <p:nvPr/>
        </p:nvSpPr>
        <p:spPr>
          <a:xfrm>
            <a:off x="959497" y="381391"/>
            <a:ext cx="905539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OVERVIEW OF THE THANOS LASER: LASER ELECTRONICS UNIT </a:t>
            </a:r>
          </a:p>
        </p:txBody>
      </p:sp>
      <p:pic>
        <p:nvPicPr>
          <p:cNvPr id="2" name="Picture 1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76723FF7-FCA6-ABC9-2E32-0D4EBB7704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7" y="1495221"/>
            <a:ext cx="7227680" cy="41829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7D0706-9F89-5483-16E8-81B0F38CAD83}"/>
              </a:ext>
            </a:extLst>
          </p:cNvPr>
          <p:cNvSpPr txBox="1"/>
          <p:nvPr/>
        </p:nvSpPr>
        <p:spPr>
          <a:xfrm>
            <a:off x="7538396" y="1459851"/>
            <a:ext cx="4520254" cy="501675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in-house electronics controls: </a:t>
            </a:r>
          </a:p>
          <a:p>
            <a:pPr algn="l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Telemetry (pressure sensors, thermistor readings)</a:t>
            </a:r>
          </a:p>
          <a:p>
            <a:pPr marL="457200" indent="-457200" algn="l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Monitor Circuit </a:t>
            </a:r>
          </a:p>
          <a:p>
            <a:pPr marL="457200" indent="-457200" algn="l">
              <a:buFont typeface="+mj-lt"/>
              <a:buAutoNum type="arabicPeriod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Laser Diode Control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– 12.5A at 0 – 450+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 algn="l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Voltage Pulse Control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0 -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2500V at 0 – 450+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Programmable FPGA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Controls all logic on-board and allows for GUI operation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F1A55-A484-8E25-0526-6569768965D1}"/>
              </a:ext>
            </a:extLst>
          </p:cNvPr>
          <p:cNvSpPr txBox="1"/>
          <p:nvPr/>
        </p:nvSpPr>
        <p:spPr>
          <a:xfrm>
            <a:off x="1867169" y="5718332"/>
            <a:ext cx="3840667" cy="46166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Credit: NASA Goddard Power Systems Branch (Code 563)</a:t>
            </a:r>
          </a:p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(Blurred For Export Control)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1895184"/>
      </p:ext>
    </p:extLst>
  </p:cSld>
  <p:clrMapOvr>
    <a:masterClrMapping/>
  </p:clrMapOvr>
  <p:transition spd="med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B4C03A83-FEA3-474A-A268-FE21EF7766E1}"/>
              </a:ext>
            </a:extLst>
          </p:cNvPr>
          <p:cNvSpPr txBox="1"/>
          <p:nvPr/>
        </p:nvSpPr>
        <p:spPr>
          <a:xfrm>
            <a:off x="2780069" y="2502829"/>
            <a:ext cx="6483759" cy="105593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QUALIFICATION AND ENVIRONMENTAL TESTING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64B3F061-C33D-4589-964B-6E0517A6E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923" y="3856704"/>
            <a:ext cx="3258053" cy="132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B4C03A83-FEA3-474A-A268-FE21EF7766E1}"/>
              </a:ext>
            </a:extLst>
          </p:cNvPr>
          <p:cNvSpPr txBox="1"/>
          <p:nvPr/>
        </p:nvSpPr>
        <p:spPr>
          <a:xfrm>
            <a:off x="825907" y="401184"/>
            <a:ext cx="6483759" cy="3740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3.1 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QUALIFICATION AND ENVIRONMENTAL TESTING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603EF3-668F-4AEE-BFB0-7DC101F518FD}"/>
              </a:ext>
            </a:extLst>
          </p:cNvPr>
          <p:cNvSpPr txBox="1"/>
          <p:nvPr/>
        </p:nvSpPr>
        <p:spPr>
          <a:xfrm>
            <a:off x="93404" y="1282141"/>
            <a:ext cx="9760810" cy="3740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3.1 Test Setups and Success Criteria – Beam Pointing and Laser Performance Characterization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97" name="Picture 496">
            <a:extLst>
              <a:ext uri="{FF2B5EF4-FFF2-40B4-BE49-F238E27FC236}">
                <a16:creationId xmlns:a16="http://schemas.microsoft.com/office/drawing/2014/main" id="{6052B3FF-FFBF-0083-60B3-B8200DBF1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732" y="1622913"/>
            <a:ext cx="4124996" cy="4675688"/>
          </a:xfrm>
          <a:prstGeom prst="rect">
            <a:avLst/>
          </a:prstGeom>
        </p:spPr>
      </p:pic>
      <p:pic>
        <p:nvPicPr>
          <p:cNvPr id="535" name="Picture 534">
            <a:extLst>
              <a:ext uri="{FF2B5EF4-FFF2-40B4-BE49-F238E27FC236}">
                <a16:creationId xmlns:a16="http://schemas.microsoft.com/office/drawing/2014/main" id="{03920EB2-2AC6-318B-5FD7-76AC5B20C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16" y="1763551"/>
            <a:ext cx="6310182" cy="459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7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B4C03A83-FEA3-474A-A268-FE21EF7766E1}"/>
              </a:ext>
            </a:extLst>
          </p:cNvPr>
          <p:cNvSpPr txBox="1"/>
          <p:nvPr/>
        </p:nvSpPr>
        <p:spPr>
          <a:xfrm>
            <a:off x="1013753" y="427798"/>
            <a:ext cx="8636274" cy="3740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3.2 VIBRATION AND TVAC OF LASER OPTICS BOX (LOB)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98F607F-B0D8-669C-ACE8-92AE8F1EF5D7}"/>
              </a:ext>
            </a:extLst>
          </p:cNvPr>
          <p:cNvCxnSpPr>
            <a:cxnSpLocks/>
          </p:cNvCxnSpPr>
          <p:nvPr/>
        </p:nvCxnSpPr>
        <p:spPr>
          <a:xfrm>
            <a:off x="218941" y="6211140"/>
            <a:ext cx="1177162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1F266FFE-B05A-1567-5043-73DA3C363624}"/>
              </a:ext>
            </a:extLst>
          </p:cNvPr>
          <p:cNvGrpSpPr/>
          <p:nvPr/>
        </p:nvGrpSpPr>
        <p:grpSpPr>
          <a:xfrm>
            <a:off x="6921859" y="1555378"/>
            <a:ext cx="4852465" cy="4340493"/>
            <a:chOff x="6375329" y="1217355"/>
            <a:chExt cx="5575876" cy="4848576"/>
          </a:xfrm>
        </p:grpSpPr>
        <p:pic>
          <p:nvPicPr>
            <p:cNvPr id="4" name="Picture 3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773C7AD6-9736-9A12-5A64-A1A0A71CB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38235" b="30649"/>
            <a:stretch/>
          </p:blipFill>
          <p:spPr>
            <a:xfrm>
              <a:off x="10077504" y="4438095"/>
              <a:ext cx="1873701" cy="161383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BBA789-FD7C-6A2D-5DE6-E280F1CF47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9" t="12715" r="16013" b="6042"/>
            <a:stretch/>
          </p:blipFill>
          <p:spPr>
            <a:xfrm>
              <a:off x="10117057" y="2783103"/>
              <a:ext cx="1834148" cy="1582387"/>
            </a:xfrm>
            <a:prstGeom prst="rect">
              <a:avLst/>
            </a:prstGeom>
          </p:spPr>
        </p:pic>
        <p:pic>
          <p:nvPicPr>
            <p:cNvPr id="6" name="Picture 5" descr="A picture containing indoor, dirty&#10;&#10;Description automatically generated">
              <a:extLst>
                <a:ext uri="{FF2B5EF4-FFF2-40B4-BE49-F238E27FC236}">
                  <a16:creationId xmlns:a16="http://schemas.microsoft.com/office/drawing/2014/main" id="{A42294AD-B0E8-03B0-822B-6BA89F1DD5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20" t="8302" r="8972" b="8773"/>
            <a:stretch/>
          </p:blipFill>
          <p:spPr>
            <a:xfrm>
              <a:off x="10117057" y="1217355"/>
              <a:ext cx="1834147" cy="151069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9392CAD-5513-5611-44EA-FD6E245840F7}"/>
                </a:ext>
              </a:extLst>
            </p:cNvPr>
            <p:cNvSpPr/>
            <p:nvPr/>
          </p:nvSpPr>
          <p:spPr>
            <a:xfrm>
              <a:off x="10170708" y="3947917"/>
              <a:ext cx="720601" cy="3094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 Axis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78E821-64EA-B9BC-90F8-8B08EF787E52}"/>
                </a:ext>
              </a:extLst>
            </p:cNvPr>
            <p:cNvSpPr/>
            <p:nvPr/>
          </p:nvSpPr>
          <p:spPr>
            <a:xfrm>
              <a:off x="10184965" y="2350309"/>
              <a:ext cx="751381" cy="3094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 Axis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BD47DEB-FB9B-3498-2099-D5D6A9190DAC}"/>
                </a:ext>
              </a:extLst>
            </p:cNvPr>
            <p:cNvSpPr/>
            <p:nvPr/>
          </p:nvSpPr>
          <p:spPr>
            <a:xfrm>
              <a:off x="10146486" y="5646579"/>
              <a:ext cx="744824" cy="3094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 Axis 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8670F24-293D-4EF1-B867-68543F313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5329" y="1217355"/>
              <a:ext cx="3636432" cy="484857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E10E29-354A-F716-65E0-2FF1B9B8D89D}"/>
                </a:ext>
              </a:extLst>
            </p:cNvPr>
            <p:cNvSpPr txBox="1"/>
            <p:nvPr/>
          </p:nvSpPr>
          <p:spPr>
            <a:xfrm>
              <a:off x="6719462" y="1310952"/>
              <a:ext cx="3030168" cy="4125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LOB On Vibration Plate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BFD7FF8-1E0A-4249-4F9D-FF8F12B016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84289" y="2089612"/>
              <a:ext cx="65122" cy="124770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A04F2BA-446E-ABE1-3105-91CA45253141}"/>
                </a:ext>
              </a:extLst>
            </p:cNvPr>
            <p:cNvSpPr txBox="1"/>
            <p:nvPr/>
          </p:nvSpPr>
          <p:spPr>
            <a:xfrm>
              <a:off x="6595237" y="5620964"/>
              <a:ext cx="2313111" cy="3094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Accelerometer Locations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3584F33-8B1A-4DC7-194D-68D50D92CB89}"/>
                </a:ext>
              </a:extLst>
            </p:cNvPr>
            <p:cNvSpPr/>
            <p:nvPr/>
          </p:nvSpPr>
          <p:spPr>
            <a:xfrm flipH="1">
              <a:off x="7957736" y="2448606"/>
              <a:ext cx="86910" cy="8691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EF7C16D-08CA-0949-ECC4-5C9B8360A76B}"/>
                </a:ext>
              </a:extLst>
            </p:cNvPr>
            <p:cNvSpPr/>
            <p:nvPr/>
          </p:nvSpPr>
          <p:spPr>
            <a:xfrm flipH="1">
              <a:off x="8572766" y="3225351"/>
              <a:ext cx="86910" cy="8691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CFE1089-A243-1A92-2307-53D9277E7CDE}"/>
                </a:ext>
              </a:extLst>
            </p:cNvPr>
            <p:cNvSpPr/>
            <p:nvPr/>
          </p:nvSpPr>
          <p:spPr>
            <a:xfrm flipH="1">
              <a:off x="7511319" y="2827440"/>
              <a:ext cx="86910" cy="8691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6F7D920-FEE0-2ADD-BCA2-EF9EF506B0F1}"/>
                </a:ext>
              </a:extLst>
            </p:cNvPr>
            <p:cNvSpPr/>
            <p:nvPr/>
          </p:nvSpPr>
          <p:spPr>
            <a:xfrm flipH="1">
              <a:off x="6733966" y="5743571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425772-CCBB-8B84-57D0-FB4CFF0157A5}"/>
              </a:ext>
            </a:extLst>
          </p:cNvPr>
          <p:cNvGrpSpPr/>
          <p:nvPr/>
        </p:nvGrpSpPr>
        <p:grpSpPr>
          <a:xfrm>
            <a:off x="218942" y="1586897"/>
            <a:ext cx="6669661" cy="4247021"/>
            <a:chOff x="2718395" y="1335901"/>
            <a:chExt cx="7401962" cy="4551376"/>
          </a:xfrm>
        </p:grpSpPr>
        <p:pic>
          <p:nvPicPr>
            <p:cNvPr id="19" name="Picture 18" descr="A close-up of a circuit board&#10;&#10;Description automatically generated with medium confidence">
              <a:extLst>
                <a:ext uri="{FF2B5EF4-FFF2-40B4-BE49-F238E27FC236}">
                  <a16:creationId xmlns:a16="http://schemas.microsoft.com/office/drawing/2014/main" id="{D114E1D3-9746-3311-2C5E-9861DCCD2C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09" r="15731" b="8309"/>
            <a:stretch/>
          </p:blipFill>
          <p:spPr>
            <a:xfrm>
              <a:off x="2718395" y="1335901"/>
              <a:ext cx="3994839" cy="455137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2FD730-0DE7-EB44-CD38-46E4ADADE95D}"/>
                </a:ext>
              </a:extLst>
            </p:cNvPr>
            <p:cNvSpPr txBox="1"/>
            <p:nvPr/>
          </p:nvSpPr>
          <p:spPr>
            <a:xfrm>
              <a:off x="5474999" y="2265008"/>
              <a:ext cx="566986" cy="296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LOB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6D90969-6865-08B0-3C0F-484273C10EAE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>
              <a:off x="4886924" y="2413434"/>
              <a:ext cx="588075" cy="11792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47BA3CE-D945-ED97-1CDE-8E46570E4E62}"/>
                </a:ext>
              </a:extLst>
            </p:cNvPr>
            <p:cNvSpPr txBox="1"/>
            <p:nvPr/>
          </p:nvSpPr>
          <p:spPr>
            <a:xfrm>
              <a:off x="3369211" y="1429506"/>
              <a:ext cx="2524914" cy="39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LOB TVAC Testing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0D06845-1A19-2969-834D-017882E4B4B6}"/>
                </a:ext>
              </a:extLst>
            </p:cNvPr>
            <p:cNvSpPr/>
            <p:nvPr/>
          </p:nvSpPr>
          <p:spPr>
            <a:xfrm>
              <a:off x="4209315" y="3676761"/>
              <a:ext cx="101600" cy="1030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3B28613-63A0-EFFC-BFA5-1FCA7728015C}"/>
                </a:ext>
              </a:extLst>
            </p:cNvPr>
            <p:cNvSpPr/>
            <p:nvPr/>
          </p:nvSpPr>
          <p:spPr>
            <a:xfrm>
              <a:off x="4238073" y="4434458"/>
              <a:ext cx="101600" cy="1030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C83334B-A66D-FCBA-C3E6-27A941F2CFB7}"/>
                </a:ext>
              </a:extLst>
            </p:cNvPr>
            <p:cNvSpPr/>
            <p:nvPr/>
          </p:nvSpPr>
          <p:spPr>
            <a:xfrm>
              <a:off x="3868908" y="3221947"/>
              <a:ext cx="101600" cy="1030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E7FE0C-BA7F-0AFD-DDE6-7FB12B95C7A8}"/>
                </a:ext>
              </a:extLst>
            </p:cNvPr>
            <p:cNvSpPr/>
            <p:nvPr/>
          </p:nvSpPr>
          <p:spPr>
            <a:xfrm>
              <a:off x="4308476" y="2657025"/>
              <a:ext cx="101600" cy="1030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F978FA-A495-4074-7C9C-3C8601C5B1B6}"/>
                </a:ext>
              </a:extLst>
            </p:cNvPr>
            <p:cNvSpPr txBox="1"/>
            <p:nvPr/>
          </p:nvSpPr>
          <p:spPr>
            <a:xfrm>
              <a:off x="3200190" y="5429182"/>
              <a:ext cx="2261485" cy="296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Thermistor Locations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B89C597-4B9D-AF58-0056-8EBEAF08B9D6}"/>
                </a:ext>
              </a:extLst>
            </p:cNvPr>
            <p:cNvSpPr txBox="1"/>
            <p:nvPr/>
          </p:nvSpPr>
          <p:spPr>
            <a:xfrm>
              <a:off x="2894666" y="4326439"/>
              <a:ext cx="1699013" cy="296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Beam Steering Unit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CA96FF5-F5A7-D628-AE6B-328DF0EF87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4173" y="4071249"/>
              <a:ext cx="113812" cy="22082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599EDD-A6D1-E0DD-D164-CF9B9D90FD5D}"/>
                </a:ext>
              </a:extLst>
            </p:cNvPr>
            <p:cNvSpPr/>
            <p:nvPr/>
          </p:nvSpPr>
          <p:spPr>
            <a:xfrm>
              <a:off x="3435530" y="5577825"/>
              <a:ext cx="101600" cy="1030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3537FF1-2AEA-07CC-FF3B-8971B6D089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90152" y="1335901"/>
              <a:ext cx="3014546" cy="2532112"/>
            </a:xfrm>
            <a:prstGeom prst="rect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12A0AA0-0E61-8A25-71D2-264C33C71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68159" y="4012513"/>
              <a:ext cx="3031125" cy="187476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011A1FE-583E-6208-E436-D0EB5FBAACC7}"/>
                </a:ext>
              </a:extLst>
            </p:cNvPr>
            <p:cNvSpPr txBox="1"/>
            <p:nvPr/>
          </p:nvSpPr>
          <p:spPr>
            <a:xfrm>
              <a:off x="7311933" y="1400076"/>
              <a:ext cx="1943576" cy="4080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Laser in TVAC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A6A312-5D56-8F03-2F1B-D112242B1961}"/>
                </a:ext>
              </a:extLst>
            </p:cNvPr>
            <p:cNvSpPr txBox="1"/>
            <p:nvPr/>
          </p:nvSpPr>
          <p:spPr>
            <a:xfrm>
              <a:off x="6750139" y="3933561"/>
              <a:ext cx="3370218" cy="39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TVAC Cycling -25 C to 60 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10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B4C03A83-FEA3-474A-A268-FE21EF7766E1}"/>
              </a:ext>
            </a:extLst>
          </p:cNvPr>
          <p:cNvSpPr txBox="1"/>
          <p:nvPr/>
        </p:nvSpPr>
        <p:spPr>
          <a:xfrm>
            <a:off x="919858" y="407192"/>
            <a:ext cx="9603940" cy="40536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3.3 VIBRATION AND THERMAL CYCLING OF LASER DIODE ENCLOSURE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075EA2-7B04-3350-2C0C-0ACCA12C99F0}"/>
              </a:ext>
            </a:extLst>
          </p:cNvPr>
          <p:cNvGrpSpPr/>
          <p:nvPr/>
        </p:nvGrpSpPr>
        <p:grpSpPr>
          <a:xfrm>
            <a:off x="116889" y="1411550"/>
            <a:ext cx="11958222" cy="4137310"/>
            <a:chOff x="452847" y="2348412"/>
            <a:chExt cx="9410891" cy="308021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5DC0B8-2796-A56E-68C9-6C1CBD3875E2}"/>
                </a:ext>
              </a:extLst>
            </p:cNvPr>
            <p:cNvSpPr txBox="1"/>
            <p:nvPr/>
          </p:nvSpPr>
          <p:spPr>
            <a:xfrm>
              <a:off x="4295013" y="2348412"/>
              <a:ext cx="5568725" cy="2749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Laser Diode Enclosure During Vibration Testing (Double Bagged)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6F76A31-D0DB-8546-2A13-81F738AC401E}"/>
                </a:ext>
              </a:extLst>
            </p:cNvPr>
            <p:cNvGrpSpPr/>
            <p:nvPr/>
          </p:nvGrpSpPr>
          <p:grpSpPr>
            <a:xfrm>
              <a:off x="452847" y="2348412"/>
              <a:ext cx="9410891" cy="3080211"/>
              <a:chOff x="452847" y="2348412"/>
              <a:chExt cx="9410891" cy="308021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3483EF1-E3C8-9457-FEB4-DF72BD0BD4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1471" y="2695513"/>
                <a:ext cx="3516353" cy="245188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1327B5D-398E-01DC-9956-569A549094CE}"/>
                  </a:ext>
                </a:extLst>
              </p:cNvPr>
              <p:cNvSpPr txBox="1"/>
              <p:nvPr/>
            </p:nvSpPr>
            <p:spPr>
              <a:xfrm>
                <a:off x="4648392" y="5151129"/>
                <a:ext cx="680218" cy="274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X-Axis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65D4A60-8FB5-2DF6-51E5-A9D7F37E9DF2}"/>
                  </a:ext>
                </a:extLst>
              </p:cNvPr>
              <p:cNvSpPr txBox="1"/>
              <p:nvPr/>
            </p:nvSpPr>
            <p:spPr>
              <a:xfrm>
                <a:off x="6591662" y="5153657"/>
                <a:ext cx="663566" cy="274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Y-Axis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2C263D-229C-7873-4BF6-A8E9ABE7F71B}"/>
                  </a:ext>
                </a:extLst>
              </p:cNvPr>
              <p:cNvSpPr txBox="1"/>
              <p:nvPr/>
            </p:nvSpPr>
            <p:spPr>
              <a:xfrm>
                <a:off x="8519863" y="5143248"/>
                <a:ext cx="670126" cy="274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Z-Axis</a:t>
                </a: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739837B-FB40-EDDE-A5AF-6239368757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5471" r="19050"/>
              <a:stretch/>
            </p:blipFill>
            <p:spPr>
              <a:xfrm>
                <a:off x="7880029" y="2695513"/>
                <a:ext cx="1983709" cy="2447735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D833B77-48C4-B0B2-5DC7-9216FAF47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13366" y="2695513"/>
                <a:ext cx="1983710" cy="2447735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B28C3E1E-B896-2BD0-F0A1-295F093A25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7899" t="3164" r="8960"/>
              <a:stretch/>
            </p:blipFill>
            <p:spPr>
              <a:xfrm>
                <a:off x="6028560" y="2695513"/>
                <a:ext cx="1819985" cy="2447736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C9788F2-58EA-47E4-E93A-D29AF7856390}"/>
                  </a:ext>
                </a:extLst>
              </p:cNvPr>
              <p:cNvSpPr txBox="1"/>
              <p:nvPr/>
            </p:nvSpPr>
            <p:spPr>
              <a:xfrm>
                <a:off x="452847" y="2348412"/>
                <a:ext cx="3686639" cy="274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Laser Diode Enclosure In Thermal Chamber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C52EA3D-5757-43CE-7776-BA4B9C9B794E}"/>
                  </a:ext>
                </a:extLst>
              </p:cNvPr>
              <p:cNvSpPr txBox="1"/>
              <p:nvPr/>
            </p:nvSpPr>
            <p:spPr>
              <a:xfrm>
                <a:off x="1266334" y="5151129"/>
                <a:ext cx="2042926" cy="274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Tested from -25C to 60C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7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B4C03A83-FEA3-474A-A268-FE21EF7766E1}"/>
              </a:ext>
            </a:extLst>
          </p:cNvPr>
          <p:cNvSpPr txBox="1"/>
          <p:nvPr/>
        </p:nvSpPr>
        <p:spPr>
          <a:xfrm>
            <a:off x="869350" y="364520"/>
            <a:ext cx="7639469" cy="4680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3.4 SUBCOMPONENT TESTING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E0EA0EC-36B9-4B66-A489-D2BC546AE3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190" y="1485342"/>
            <a:ext cx="1624569" cy="21683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3000E0-E702-47A2-9600-B4AEF40052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75" t="10861" r="2646" b="6558"/>
          <a:stretch/>
        </p:blipFill>
        <p:spPr>
          <a:xfrm>
            <a:off x="1926677" y="1485342"/>
            <a:ext cx="1933799" cy="216830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4DC97F3-8614-4FE3-814C-C8BFE3B525E7}"/>
              </a:ext>
            </a:extLst>
          </p:cNvPr>
          <p:cNvSpPr txBox="1"/>
          <p:nvPr/>
        </p:nvSpPr>
        <p:spPr>
          <a:xfrm>
            <a:off x="192313" y="3671970"/>
            <a:ext cx="3805084" cy="43088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GSFC’s Photonics Group (Code 562) at University of California Davis Crocker Nuclear Laboratory (CNL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endParaRPr lang="en-US" sz="12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C37BB6E-232E-44F6-8EE8-0F406DD83B61}"/>
              </a:ext>
            </a:extLst>
          </p:cNvPr>
          <p:cNvSpPr txBox="1"/>
          <p:nvPr/>
        </p:nvSpPr>
        <p:spPr>
          <a:xfrm>
            <a:off x="566246" y="4147729"/>
            <a:ext cx="3057217" cy="3077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</a:rPr>
              <a:t>THERMAL CYCLING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0B3E07-6CBE-F5A2-87A8-D19800CF4D2A}"/>
              </a:ext>
            </a:extLst>
          </p:cNvPr>
          <p:cNvSpPr txBox="1"/>
          <p:nvPr/>
        </p:nvSpPr>
        <p:spPr>
          <a:xfrm>
            <a:off x="4134317" y="1165852"/>
            <a:ext cx="6533742" cy="3077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</a:rPr>
              <a:t>BONDED ASSEMBLIES &amp; CRITICAL SUBCOMPONENT VIBRATION TESTING </a:t>
            </a:r>
            <a:endParaRPr lang="en-US" sz="1400" dirty="0"/>
          </a:p>
        </p:txBody>
      </p:sp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E79D9DAB-8712-3F87-8B59-A328C0D462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46094" y="1512052"/>
            <a:ext cx="2195400" cy="2121585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BF1A6B2-E347-AF7D-6415-A26DE8A9A0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9243" y="1469552"/>
            <a:ext cx="2097807" cy="2184099"/>
          </a:xfrm>
          <a:prstGeom prst="rect">
            <a:avLst/>
          </a:prstGeom>
        </p:spPr>
      </p:pic>
      <p:pic>
        <p:nvPicPr>
          <p:cNvPr id="6" name="Picture 5" descr="A picture containing indoor, sitting, table, small&#10;&#10;Description generated with very high confidence">
            <a:extLst>
              <a:ext uri="{FF2B5EF4-FFF2-40B4-BE49-F238E27FC236}">
                <a16:creationId xmlns:a16="http://schemas.microsoft.com/office/drawing/2014/main" id="{D9E3CA92-EB21-97EC-8BB6-4B8371128F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20" t="8169" r="17397" b="317"/>
          <a:stretch/>
        </p:blipFill>
        <p:spPr>
          <a:xfrm>
            <a:off x="4134317" y="1485649"/>
            <a:ext cx="2097807" cy="2184894"/>
          </a:xfrm>
          <a:prstGeom prst="rect">
            <a:avLst/>
          </a:prstGeom>
        </p:spPr>
      </p:pic>
      <p:pic>
        <p:nvPicPr>
          <p:cNvPr id="7" name="Picture 6" descr="A picture containing indoor, table, cup, coffee&#10;&#10;Description automatically generated">
            <a:extLst>
              <a:ext uri="{FF2B5EF4-FFF2-40B4-BE49-F238E27FC236}">
                <a16:creationId xmlns:a16="http://schemas.microsoft.com/office/drawing/2014/main" id="{D351ED47-ED7B-55D7-A144-79A5834C807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350" y="4493658"/>
            <a:ext cx="2399073" cy="17993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3C3664-CE74-FC48-05A9-A3B0C5A4AED2}"/>
              </a:ext>
            </a:extLst>
          </p:cNvPr>
          <p:cNvSpPr txBox="1"/>
          <p:nvPr/>
        </p:nvSpPr>
        <p:spPr>
          <a:xfrm>
            <a:off x="628698" y="1167367"/>
            <a:ext cx="3057217" cy="3077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</a:rPr>
              <a:t>RADIATION TESTING</a:t>
            </a:r>
            <a:endParaRPr lang="en-US" sz="1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943ED1F-7C5B-9999-D6FD-8763E74118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1927" y="4493658"/>
            <a:ext cx="3629251" cy="18060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B12FC5D-68A0-AF94-3622-38E0907F4573}"/>
              </a:ext>
            </a:extLst>
          </p:cNvPr>
          <p:cNvSpPr txBox="1"/>
          <p:nvPr/>
        </p:nvSpPr>
        <p:spPr>
          <a:xfrm>
            <a:off x="4123050" y="4131347"/>
            <a:ext cx="3057217" cy="3077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</a:rPr>
              <a:t>TITAN ATMOSPHERE TESTING </a:t>
            </a:r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42408A-6477-E086-D85C-028FE7884050}"/>
              </a:ext>
            </a:extLst>
          </p:cNvPr>
          <p:cNvSpPr txBox="1"/>
          <p:nvPr/>
        </p:nvSpPr>
        <p:spPr>
          <a:xfrm>
            <a:off x="7752015" y="3953544"/>
            <a:ext cx="3629251" cy="52322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</a:rPr>
              <a:t>NONDESTRUCTIVE (&amp; DESTRUCTIVE) PHYSICAL ANALYSIS </a:t>
            </a:r>
            <a:endParaRPr lang="en-US" sz="1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08923D1-DB1A-420B-173E-43204291C1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2015" y="4493658"/>
            <a:ext cx="3726058" cy="179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9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B4C03A83-FEA3-474A-A268-FE21EF7766E1}"/>
              </a:ext>
            </a:extLst>
          </p:cNvPr>
          <p:cNvSpPr txBox="1"/>
          <p:nvPr/>
        </p:nvSpPr>
        <p:spPr>
          <a:xfrm>
            <a:off x="907221" y="384027"/>
            <a:ext cx="8575992" cy="3740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3.5 ENVIRONMENTAL TEST RESULTS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519AC1-A1A8-E6BB-384D-61E6CEFD0B2F}"/>
              </a:ext>
            </a:extLst>
          </p:cNvPr>
          <p:cNvSpPr txBox="1"/>
          <p:nvPr/>
        </p:nvSpPr>
        <p:spPr>
          <a:xfrm>
            <a:off x="558596" y="1554290"/>
            <a:ext cx="4918279" cy="138499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Throughout the environmental test campaign, the average UV pulse energy &amp; other performance characteristics of the LOB </a:t>
            </a:r>
            <a:r>
              <a:rPr lang="en-US" sz="1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remained within 5% of the pre-vibration and TVAC levels.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beam movement on target </a:t>
            </a:r>
            <a:r>
              <a:rPr lang="en-US" sz="1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 totaled 191 um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after vibration and TVAC. Based on these factors, the THANOS LOB </a:t>
            </a:r>
            <a:r>
              <a:rPr lang="en-US" sz="1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passed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environmental testing. </a:t>
            </a:r>
            <a:endParaRPr lang="en-US" sz="1400" dirty="0">
              <a:solidFill>
                <a:srgbClr val="00B05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C3A7B3-7C7F-BDFA-C24B-E457660A1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71" y="2972022"/>
            <a:ext cx="5004808" cy="3435387"/>
          </a:xfrm>
          <a:prstGeom prst="rect">
            <a:avLst/>
          </a:prstGeom>
          <a:ln w="635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6C3FC1-A713-73EF-4ED4-086FFB68D8D4}"/>
              </a:ext>
            </a:extLst>
          </p:cNvPr>
          <p:cNvSpPr txBox="1"/>
          <p:nvPr/>
        </p:nvSpPr>
        <p:spPr>
          <a:xfrm>
            <a:off x="1493660" y="1168654"/>
            <a:ext cx="2727029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Optics Box (LOB)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6EEAD6-B8EE-029F-890F-BD1B2CC0DCFB}"/>
              </a:ext>
            </a:extLst>
          </p:cNvPr>
          <p:cNvSpPr txBox="1"/>
          <p:nvPr/>
        </p:nvSpPr>
        <p:spPr>
          <a:xfrm>
            <a:off x="7689388" y="1169142"/>
            <a:ext cx="3110147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Diode Enclosure (LD)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7DA6CE-1952-ECE4-27F8-3303521E0C9F}"/>
              </a:ext>
            </a:extLst>
          </p:cNvPr>
          <p:cNvSpPr txBox="1"/>
          <p:nvPr/>
        </p:nvSpPr>
        <p:spPr>
          <a:xfrm>
            <a:off x="6544388" y="1554290"/>
            <a:ext cx="5093494" cy="95410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Through vibration, shock and thermal cycling, the LD power vs current (PI) curve before and after each test remained </a:t>
            </a:r>
            <a:r>
              <a:rPr lang="en-US" sz="1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within 2% through all the testing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The spectral output (VBG locked at 885 nm) also showed no degradation. </a:t>
            </a:r>
            <a:endParaRPr lang="en-US" sz="1400" dirty="0"/>
          </a:p>
        </p:txBody>
      </p:sp>
      <p:pic>
        <p:nvPicPr>
          <p:cNvPr id="8" name="Picture 7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3A3CEB9A-A5F1-3583-0ECB-512D62D38E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" t="11296" r="7229" b="5370"/>
          <a:stretch/>
        </p:blipFill>
        <p:spPr>
          <a:xfrm>
            <a:off x="6975297" y="2798870"/>
            <a:ext cx="4231677" cy="307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2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B4C03A83-FEA3-474A-A268-FE21EF7766E1}"/>
              </a:ext>
            </a:extLst>
          </p:cNvPr>
          <p:cNvSpPr txBox="1"/>
          <p:nvPr/>
        </p:nvSpPr>
        <p:spPr>
          <a:xfrm>
            <a:off x="1988598" y="2306701"/>
            <a:ext cx="7786375" cy="105593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FULL SYSTEM CHARACTERIZATION AND RESULTS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64B3F061-C33D-4589-964B-6E0517A6E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923" y="3495369"/>
            <a:ext cx="3258053" cy="132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7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43498-97F9-4901-B229-BC90DEA68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0877" y="287593"/>
            <a:ext cx="10363200" cy="628651"/>
          </a:xfrm>
        </p:spPr>
        <p:txBody>
          <a:bodyPr>
            <a:norm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4.1 INTEGRATED TEST WITH ETU LASER OPTICS BOX AND DIODE ENCLOSURE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762022E-DB3B-FCA3-41CE-DA63F7A523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2397065"/>
              </p:ext>
            </p:extLst>
          </p:nvPr>
        </p:nvGraphicFramePr>
        <p:xfrm>
          <a:off x="221433" y="1198485"/>
          <a:ext cx="8086724" cy="5080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C257B09-828B-5DAB-10F1-52A2865E7356}"/>
              </a:ext>
            </a:extLst>
          </p:cNvPr>
          <p:cNvSpPr txBox="1"/>
          <p:nvPr/>
        </p:nvSpPr>
        <p:spPr>
          <a:xfrm>
            <a:off x="8352710" y="1383847"/>
            <a:ext cx="3662410" cy="3416320"/>
          </a:xfrm>
          <a:prstGeom prst="rect">
            <a:avLst/>
          </a:prstGeom>
          <a:noFill/>
          <a:ln w="1905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several comprehensive performance tests, the laser system has demonstrated the ability to precisely adjust the energy output by adjusting the high voltage (HV) setting on the internal electro-optic throttle (RTP).</a:t>
            </a:r>
          </a:p>
          <a:p>
            <a:pPr algn="l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energy sweep is also tracked via the on-board UV energy monitor detector to ensure the expected energy is striking the sample.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993425"/>
      </p:ext>
    </p:extLst>
  </p:cSld>
  <p:clrMapOvr>
    <a:masterClrMapping/>
  </p:clrMapOvr>
  <p:transition spd="med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C4D2552-3274-45EE-B009-1F792EE7B8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br>
              <a:rPr lang="en-US" sz="2000"/>
            </a:b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11ABA4-0E36-00B3-9F5F-76D346ADE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53"/>
          <a:stretch/>
        </p:blipFill>
        <p:spPr>
          <a:xfrm>
            <a:off x="7014781" y="1007029"/>
            <a:ext cx="4893133" cy="4843941"/>
          </a:xfrm>
          <a:prstGeom prst="rect">
            <a:avLst/>
          </a:prstGeom>
        </p:spPr>
      </p:pic>
      <p:pic>
        <p:nvPicPr>
          <p:cNvPr id="5" name="Picture 4" descr="A picture containing mollusk, several&#10;&#10;Description automatically generated">
            <a:extLst>
              <a:ext uri="{FF2B5EF4-FFF2-40B4-BE49-F238E27FC236}">
                <a16:creationId xmlns:a16="http://schemas.microsoft.com/office/drawing/2014/main" id="{67D2BFAB-E5C9-4AF3-996B-39322646A7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36" r="64046" b="50813"/>
          <a:stretch/>
        </p:blipFill>
        <p:spPr>
          <a:xfrm>
            <a:off x="344657" y="1901343"/>
            <a:ext cx="3936031" cy="30553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4E445B-DE5F-4CCD-B8A8-423275E2C614}"/>
              </a:ext>
            </a:extLst>
          </p:cNvPr>
          <p:cNvSpPr txBox="1"/>
          <p:nvPr/>
        </p:nvSpPr>
        <p:spPr>
          <a:xfrm>
            <a:off x="133084" y="6069743"/>
            <a:ext cx="5717220" cy="24622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NASA/JPL-Caltech/University of Nantes/University of Arizona  (left)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031F7039-E75B-C82F-0F77-0B31F6EE8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446" y="1958345"/>
            <a:ext cx="2941310" cy="294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11E444-89A8-2564-6CAF-FAA96B95E565}"/>
              </a:ext>
            </a:extLst>
          </p:cNvPr>
          <p:cNvSpPr txBox="1"/>
          <p:nvPr/>
        </p:nvSpPr>
        <p:spPr>
          <a:xfrm>
            <a:off x="133876" y="6283652"/>
            <a:ext cx="3602644" cy="246221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 of Titan, courtesy of NASA-Cassini </a:t>
            </a:r>
            <a:r>
              <a:rPr lang="en-US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PIA20016</a:t>
            </a:r>
            <a:r>
              <a:rPr lang="en-US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(middle)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A22E57-751A-1B84-B95B-A6A0D0508022}"/>
              </a:ext>
            </a:extLst>
          </p:cNvPr>
          <p:cNvSpPr txBox="1"/>
          <p:nvPr/>
        </p:nvSpPr>
        <p:spPr>
          <a:xfrm>
            <a:off x="133084" y="6509271"/>
            <a:ext cx="4093373" cy="246221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s-ES" sz="10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NASA, ESA, CSA, </a:t>
            </a:r>
            <a:r>
              <a:rPr lang="es-ES" sz="10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Webb</a:t>
            </a:r>
            <a:r>
              <a:rPr lang="es-ES" sz="10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Titan GTO </a:t>
            </a:r>
            <a:r>
              <a:rPr lang="es-ES" sz="10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Team</a:t>
            </a:r>
            <a:r>
              <a:rPr lang="es-ES" sz="10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Alyssa Pagan (</a:t>
            </a:r>
            <a:r>
              <a:rPr lang="en-US" sz="10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STScI</a:t>
            </a:r>
            <a:r>
              <a:rPr lang="en-US" sz="10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(right)</a:t>
            </a:r>
            <a:endParaRPr lang="en-US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1070A6-A7CB-04A2-60EB-3ACEB6E0CED0}"/>
              </a:ext>
            </a:extLst>
          </p:cNvPr>
          <p:cNvSpPr txBox="1"/>
          <p:nvPr/>
        </p:nvSpPr>
        <p:spPr>
          <a:xfrm>
            <a:off x="204186" y="119675"/>
            <a:ext cx="3314754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Titan, Saturn’s Largest Moon  </a:t>
            </a:r>
          </a:p>
        </p:txBody>
      </p:sp>
    </p:spTree>
    <p:extLst>
      <p:ext uri="{BB962C8B-B14F-4D97-AF65-F5344CB8AC3E}">
        <p14:creationId xmlns:p14="http://schemas.microsoft.com/office/powerpoint/2010/main" val="404678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8F22BBF5-F072-2493-8BD9-F73B5C3F00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6124321"/>
              </p:ext>
            </p:extLst>
          </p:nvPr>
        </p:nvGraphicFramePr>
        <p:xfrm>
          <a:off x="57315" y="1269345"/>
          <a:ext cx="7623053" cy="5188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1343498-97F9-4901-B229-BC90DEA68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0877" y="287593"/>
            <a:ext cx="10363200" cy="628651"/>
          </a:xfrm>
        </p:spPr>
        <p:txBody>
          <a:bodyPr>
            <a:norm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4.2 HIGH RESOLUTION FLUENCE ADJUSTMENT OUTPUT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C05CEEA-C35B-7B7F-D3F9-599580B6CC7B}"/>
              </a:ext>
            </a:extLst>
          </p:cNvPr>
          <p:cNvCxnSpPr>
            <a:cxnSpLocks/>
          </p:cNvCxnSpPr>
          <p:nvPr/>
        </p:nvCxnSpPr>
        <p:spPr>
          <a:xfrm>
            <a:off x="909364" y="3733289"/>
            <a:ext cx="590217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A7E38EB-C694-4473-C779-BA5C58588B53}"/>
              </a:ext>
            </a:extLst>
          </p:cNvPr>
          <p:cNvCxnSpPr/>
          <p:nvPr/>
        </p:nvCxnSpPr>
        <p:spPr>
          <a:xfrm flipV="1">
            <a:off x="909364" y="2073164"/>
            <a:ext cx="0" cy="166012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88DED90-6B0E-6413-9B89-7B69A69405F0}"/>
              </a:ext>
            </a:extLst>
          </p:cNvPr>
          <p:cNvCxnSpPr>
            <a:cxnSpLocks/>
          </p:cNvCxnSpPr>
          <p:nvPr/>
        </p:nvCxnSpPr>
        <p:spPr>
          <a:xfrm>
            <a:off x="909364" y="3733289"/>
            <a:ext cx="0" cy="1722267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A6673C1-3FB3-F03C-08C1-D62EAF9CA051}"/>
              </a:ext>
            </a:extLst>
          </p:cNvPr>
          <p:cNvSpPr txBox="1"/>
          <p:nvPr/>
        </p:nvSpPr>
        <p:spPr>
          <a:xfrm>
            <a:off x="907788" y="3733288"/>
            <a:ext cx="2004075" cy="276999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Operational Range </a:t>
            </a:r>
            <a:endPara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D00652-C4C9-8B0C-71FB-7412DAACFC80}"/>
              </a:ext>
            </a:extLst>
          </p:cNvPr>
          <p:cNvSpPr txBox="1"/>
          <p:nvPr/>
        </p:nvSpPr>
        <p:spPr>
          <a:xfrm>
            <a:off x="907788" y="3451422"/>
            <a:ext cx="1420582" cy="276999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Margin</a:t>
            </a:r>
            <a:endPara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C7003FB-8773-E2F8-63D3-16B8213DE96A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6811535" y="4532695"/>
            <a:ext cx="1383335" cy="1437091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C8A8049-653F-6950-CFBB-000B28463F66}"/>
              </a:ext>
            </a:extLst>
          </p:cNvPr>
          <p:cNvSpPr txBox="1"/>
          <p:nvPr/>
        </p:nvSpPr>
        <p:spPr>
          <a:xfrm>
            <a:off x="7197770" y="5969786"/>
            <a:ext cx="1994200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Attenuation of Laser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A0E1FC-6556-210E-DCE1-9952F4331C00}"/>
              </a:ext>
            </a:extLst>
          </p:cNvPr>
          <p:cNvSpPr txBox="1"/>
          <p:nvPr/>
        </p:nvSpPr>
        <p:spPr>
          <a:xfrm>
            <a:off x="7680368" y="1574946"/>
            <a:ext cx="4150537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t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fluence on the target can be calculated by inputting the laser pulse energy into the following equation and using the provided constants for beam size. 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31A9F9-8CF9-97F5-5858-8C1ABDAAD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954" y="2862996"/>
            <a:ext cx="3550841" cy="4645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8BBE36-D0C5-7BF8-51AF-997C7CF1EE43}"/>
              </a:ext>
            </a:extLst>
          </p:cNvPr>
          <p:cNvSpPr txBox="1"/>
          <p:nvPr/>
        </p:nvSpPr>
        <p:spPr>
          <a:xfrm>
            <a:off x="7801021" y="3502455"/>
            <a:ext cx="3923198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Fluence = Pulse Energy / (Area / 2)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= 0.000513 cm</a:t>
            </a:r>
            <a:r>
              <a:rPr lang="en-US" dirty="0"/>
              <a:t>²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5CAFB3-90AC-A2BA-FBCB-559AC26E91E4}"/>
              </a:ext>
            </a:extLst>
          </p:cNvPr>
          <p:cNvSpPr txBox="1"/>
          <p:nvPr/>
        </p:nvSpPr>
        <p:spPr>
          <a:xfrm>
            <a:off x="8124940" y="4710895"/>
            <a:ext cx="3705965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+/- 2.5% variation/error bar assigned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plot to compensate for thermal induced changes in laser performance.  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155316"/>
      </p:ext>
    </p:extLst>
  </p:cSld>
  <p:clrMapOvr>
    <a:masterClrMapping/>
  </p:clrMapOvr>
  <p:transition spd="med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43498-97F9-4901-B229-BC90DEA68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0877" y="287593"/>
            <a:ext cx="10363200" cy="628651"/>
          </a:xfrm>
        </p:spPr>
        <p:txBody>
          <a:bodyPr>
            <a:norm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4.2 TEMPERATURE SENSITIVITY OF HARDWARE: LASER BENCH &amp; DIODE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6DC3DA1-7E0A-08B0-AFAA-E26C076412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352491"/>
              </p:ext>
            </p:extLst>
          </p:nvPr>
        </p:nvGraphicFramePr>
        <p:xfrm>
          <a:off x="170291" y="1533968"/>
          <a:ext cx="5497084" cy="3728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C8D3F9A-E2FC-BABA-3217-D53C9314C9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3608436"/>
              </p:ext>
            </p:extLst>
          </p:nvPr>
        </p:nvGraphicFramePr>
        <p:xfrm>
          <a:off x="5838965" y="1462309"/>
          <a:ext cx="6353036" cy="3602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751110D-5D1D-C5E7-4581-32F8320F8BB7}"/>
              </a:ext>
            </a:extLst>
          </p:cNvPr>
          <p:cNvSpPr txBox="1"/>
          <p:nvPr/>
        </p:nvSpPr>
        <p:spPr>
          <a:xfrm>
            <a:off x="6537362" y="5202293"/>
            <a:ext cx="5388077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As bench </a:t>
            </a:r>
            <a:r>
              <a:rPr lang="en-US" dirty="0"/>
              <a:t>t</a:t>
            </a:r>
            <a:r>
              <a:rPr lang="en-US" dirty="0">
                <a:solidFill>
                  <a:schemeClr val="tx1"/>
                </a:solidFill>
              </a:rPr>
              <a:t>emperature </a:t>
            </a:r>
            <a:r>
              <a:rPr lang="en-US" dirty="0"/>
              <a:t>i</a:t>
            </a:r>
            <a:r>
              <a:rPr lang="en-US" dirty="0">
                <a:solidFill>
                  <a:schemeClr val="tx1"/>
                </a:solidFill>
              </a:rPr>
              <a:t>ncreases, pulse energy decreases, notice the inverse relationship between decreasing pulse energy and detector response.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5149C6-A7C6-02C0-F6FC-74411FD5C63B}"/>
              </a:ext>
            </a:extLst>
          </p:cNvPr>
          <p:cNvSpPr txBox="1"/>
          <p:nvPr/>
        </p:nvSpPr>
        <p:spPr>
          <a:xfrm>
            <a:off x="450887" y="5337286"/>
            <a:ext cx="5388077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The laser diode’s spectral output is most efficient at 39C, which corresponds to a higher pulse energy output on the LOB. </a:t>
            </a:r>
          </a:p>
        </p:txBody>
      </p:sp>
    </p:spTree>
    <p:extLst>
      <p:ext uri="{BB962C8B-B14F-4D97-AF65-F5344CB8AC3E}">
        <p14:creationId xmlns:p14="http://schemas.microsoft.com/office/powerpoint/2010/main" val="468546370"/>
      </p:ext>
    </p:extLst>
  </p:cSld>
  <p:clrMapOvr>
    <a:masterClrMapping/>
  </p:clrMapOvr>
  <p:transition spd="med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43498-97F9-4901-B229-BC90DEA68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0877" y="287593"/>
            <a:ext cx="10363200" cy="628651"/>
          </a:xfrm>
        </p:spPr>
        <p:txBody>
          <a:bodyPr>
            <a:norm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4.2 TEMPERATURE SENSITIVITY OF HARDWARE: ENERGY MONITOR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EB37C5E-1EAC-A776-8143-A64F988433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6597565"/>
              </p:ext>
            </p:extLst>
          </p:nvPr>
        </p:nvGraphicFramePr>
        <p:xfrm>
          <a:off x="312520" y="1371600"/>
          <a:ext cx="6500235" cy="4829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58818D2-CCA4-4C5A-6244-36358C4BBAF9}"/>
              </a:ext>
            </a:extLst>
          </p:cNvPr>
          <p:cNvSpPr txBox="1"/>
          <p:nvPr/>
        </p:nvSpPr>
        <p:spPr>
          <a:xfrm>
            <a:off x="6812756" y="2043796"/>
            <a:ext cx="4769644" cy="230832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energy monitor’s responsivity to 266 nm significantly increases as temperature increases. 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This was characterized by keeping the laser output energy consistent while raising the bench temperature – from this test, an equation was generated to scale detector output for the full operational range of the laser. 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934357"/>
      </p:ext>
    </p:extLst>
  </p:cSld>
  <p:clrMapOvr>
    <a:masterClrMapping/>
  </p:clrMapOvr>
  <p:transition spd="med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B4420C-C30B-4D61-41C4-04353BA0AA6D}"/>
              </a:ext>
            </a:extLst>
          </p:cNvPr>
          <p:cNvGrpSpPr/>
          <p:nvPr/>
        </p:nvGrpSpPr>
        <p:grpSpPr>
          <a:xfrm>
            <a:off x="260066" y="1355695"/>
            <a:ext cx="4503697" cy="4874832"/>
            <a:chOff x="224206" y="1400518"/>
            <a:chExt cx="4503697" cy="487483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55271C6-9936-1581-2D9B-766AC37E73F3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605819" y="1517198"/>
              <a:ext cx="2503751" cy="2529220"/>
              <a:chOff x="9367308" y="3882951"/>
              <a:chExt cx="1734708" cy="1752354"/>
            </a:xfrm>
            <a:scene3d>
              <a:camera prst="orthographicFront">
                <a:rot lat="0" lon="0" rev="21540000"/>
              </a:camera>
              <a:lightRig rig="threePt" dir="t"/>
            </a:scene3d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611FF2F5-D30D-1B92-EC6C-A5569F2CDE7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116535">
                <a:off x="9418926" y="3882951"/>
                <a:ext cx="1683090" cy="1752354"/>
                <a:chOff x="6004932" y="385539"/>
                <a:chExt cx="5586761" cy="5816671"/>
              </a:xfrm>
            </p:grpSpPr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12413E29-A614-959B-86F2-0D9324EB02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004932" y="385539"/>
                  <a:ext cx="5586761" cy="5816671"/>
                </a:xfrm>
                <a:prstGeom prst="rect">
                  <a:avLst/>
                </a:prstGeom>
              </p:spPr>
            </p:pic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8F28B85-D6BE-EFEE-11FB-C455E289B84E}"/>
                    </a:ext>
                  </a:extLst>
                </p:cNvPr>
                <p:cNvSpPr/>
                <p:nvPr/>
              </p:nvSpPr>
              <p:spPr>
                <a:xfrm>
                  <a:off x="7426712" y="2640415"/>
                  <a:ext cx="301083" cy="301567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C43AE15-4554-9917-F9E1-F027276BC89F}"/>
                  </a:ext>
                </a:extLst>
              </p:cNvPr>
              <p:cNvSpPr/>
              <p:nvPr/>
            </p:nvSpPr>
            <p:spPr>
              <a:xfrm rot="2058893">
                <a:off x="9745697" y="3939942"/>
                <a:ext cx="313151" cy="2005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F96EE13-ABDC-FBED-05BF-63CBF4D79A43}"/>
                  </a:ext>
                </a:extLst>
              </p:cNvPr>
              <p:cNvSpPr/>
              <p:nvPr/>
            </p:nvSpPr>
            <p:spPr>
              <a:xfrm rot="3775808">
                <a:off x="9293216" y="4983745"/>
                <a:ext cx="411784" cy="263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8878DB-5EA7-786A-1C01-036743725B2B}"/>
                </a:ext>
              </a:extLst>
            </p:cNvPr>
            <p:cNvSpPr txBox="1"/>
            <p:nvPr/>
          </p:nvSpPr>
          <p:spPr>
            <a:xfrm>
              <a:off x="224206" y="5068942"/>
              <a:ext cx="112082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Ophir Energy Meter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00EC63-FC46-102C-18BC-5F2D0B9B81F9}"/>
                </a:ext>
              </a:extLst>
            </p:cNvPr>
            <p:cNvSpPr txBox="1"/>
            <p:nvPr/>
          </p:nvSpPr>
          <p:spPr>
            <a:xfrm>
              <a:off x="3262329" y="2188024"/>
              <a:ext cx="135325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BeamGage CCD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EDEEDF2-B4AE-20F5-7EBF-AD01EAE808B6}"/>
                </a:ext>
              </a:extLst>
            </p:cNvPr>
            <p:cNvGrpSpPr/>
            <p:nvPr/>
          </p:nvGrpSpPr>
          <p:grpSpPr>
            <a:xfrm>
              <a:off x="3002393" y="2490002"/>
              <a:ext cx="1491042" cy="464818"/>
              <a:chOff x="6214384" y="3801505"/>
              <a:chExt cx="4503974" cy="1701579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6A928684-BDCA-D5DA-EDD3-E6475A56D653}"/>
                  </a:ext>
                </a:extLst>
              </p:cNvPr>
              <p:cNvGrpSpPr/>
              <p:nvPr/>
            </p:nvGrpSpPr>
            <p:grpSpPr>
              <a:xfrm>
                <a:off x="6214384" y="4115582"/>
                <a:ext cx="3975652" cy="1200645"/>
                <a:chOff x="7402664" y="2202511"/>
                <a:chExt cx="3975652" cy="1200645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4F94F34A-57AE-A80F-48A4-61EB358821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1714" t="45181" r="12777" b="27254"/>
                <a:stretch/>
              </p:blipFill>
              <p:spPr>
                <a:xfrm>
                  <a:off x="7474227" y="2266122"/>
                  <a:ext cx="3742464" cy="938255"/>
                </a:xfrm>
                <a:prstGeom prst="rect">
                  <a:avLst/>
                </a:prstGeom>
              </p:spPr>
            </p:pic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B92DCB72-78C7-0C76-59A6-A3B018C68EF7}"/>
                    </a:ext>
                  </a:extLst>
                </p:cNvPr>
                <p:cNvSpPr/>
                <p:nvPr/>
              </p:nvSpPr>
              <p:spPr>
                <a:xfrm>
                  <a:off x="7410616" y="2202511"/>
                  <a:ext cx="2202511" cy="1272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DBDEEFCF-FF4E-5C65-6122-C13BA9AB62BB}"/>
                    </a:ext>
                  </a:extLst>
                </p:cNvPr>
                <p:cNvSpPr/>
                <p:nvPr/>
              </p:nvSpPr>
              <p:spPr>
                <a:xfrm>
                  <a:off x="7410616" y="2242268"/>
                  <a:ext cx="667910" cy="1510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A30B62F3-96A5-A422-4A5A-F25BAD664B4A}"/>
                    </a:ext>
                  </a:extLst>
                </p:cNvPr>
                <p:cNvSpPr/>
                <p:nvPr/>
              </p:nvSpPr>
              <p:spPr>
                <a:xfrm>
                  <a:off x="7402664" y="2957885"/>
                  <a:ext cx="667910" cy="2703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68FE61FB-C7A5-E06C-9BD9-2691334590C8}"/>
                    </a:ext>
                  </a:extLst>
                </p:cNvPr>
                <p:cNvSpPr/>
                <p:nvPr/>
              </p:nvSpPr>
              <p:spPr>
                <a:xfrm>
                  <a:off x="7418568" y="3140764"/>
                  <a:ext cx="2202511" cy="1272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C03F641D-569E-AB56-6E55-C6CB5F9E8C33}"/>
                    </a:ext>
                  </a:extLst>
                </p:cNvPr>
                <p:cNvSpPr/>
                <p:nvPr/>
              </p:nvSpPr>
              <p:spPr>
                <a:xfrm>
                  <a:off x="10710406" y="3132810"/>
                  <a:ext cx="667910" cy="2703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2E57E37-2334-F415-EE32-005EE1C4F64D}"/>
                  </a:ext>
                </a:extLst>
              </p:cNvPr>
              <p:cNvSpPr/>
              <p:nvPr/>
            </p:nvSpPr>
            <p:spPr>
              <a:xfrm>
                <a:off x="9947082" y="3801505"/>
                <a:ext cx="771276" cy="170157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72D4E82-6E62-B024-3F70-B64D16A6E5F7}"/>
                </a:ext>
              </a:extLst>
            </p:cNvPr>
            <p:cNvSpPr/>
            <p:nvPr/>
          </p:nvSpPr>
          <p:spPr>
            <a:xfrm>
              <a:off x="265774" y="1400518"/>
              <a:ext cx="755423" cy="263110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125F7C-D7E9-8D3B-D087-BFED1DDE5970}"/>
                </a:ext>
              </a:extLst>
            </p:cNvPr>
            <p:cNvSpPr/>
            <p:nvPr/>
          </p:nvSpPr>
          <p:spPr>
            <a:xfrm rot="1742212">
              <a:off x="1075522" y="2674426"/>
              <a:ext cx="95061" cy="18409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DEEEC77-BE7A-E7A1-0F8E-439093D4A804}"/>
                </a:ext>
              </a:extLst>
            </p:cNvPr>
            <p:cNvSpPr/>
            <p:nvPr/>
          </p:nvSpPr>
          <p:spPr>
            <a:xfrm>
              <a:off x="444313" y="2609981"/>
              <a:ext cx="103499" cy="3129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35D04D9-C4B1-1E06-1A62-1934812B3EE4}"/>
                </a:ext>
              </a:extLst>
            </p:cNvPr>
            <p:cNvSpPr/>
            <p:nvPr/>
          </p:nvSpPr>
          <p:spPr>
            <a:xfrm>
              <a:off x="1075516" y="2797387"/>
              <a:ext cx="2138882" cy="1996289"/>
            </a:xfrm>
            <a:custGeom>
              <a:avLst/>
              <a:gdLst>
                <a:gd name="connsiteX0" fmla="*/ 181070 w 2851842"/>
                <a:gd name="connsiteY0" fmla="*/ 0 h 2661719"/>
                <a:gd name="connsiteX1" fmla="*/ 2851842 w 2851842"/>
                <a:gd name="connsiteY1" fmla="*/ 1711105 h 2661719"/>
                <a:gd name="connsiteX2" fmla="*/ 0 w 2851842"/>
                <a:gd name="connsiteY2" fmla="*/ 2661719 h 266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1842" h="2661719">
                  <a:moveTo>
                    <a:pt x="181070" y="0"/>
                  </a:moveTo>
                  <a:lnTo>
                    <a:pt x="2851842" y="1711105"/>
                  </a:lnTo>
                  <a:lnTo>
                    <a:pt x="0" y="2661719"/>
                  </a:lnTo>
                </a:path>
              </a:pathLst>
            </a:custGeom>
            <a:noFill/>
            <a:ln w="28575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0C739B4-8379-5635-9C9A-37A7D7E949DE}"/>
                </a:ext>
              </a:extLst>
            </p:cNvPr>
            <p:cNvGrpSpPr/>
            <p:nvPr/>
          </p:nvGrpSpPr>
          <p:grpSpPr>
            <a:xfrm rot="8593800">
              <a:off x="2156768" y="5472892"/>
              <a:ext cx="360143" cy="236522"/>
              <a:chOff x="9214634" y="225906"/>
              <a:chExt cx="480190" cy="315362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65837A-3D22-B0A4-1A0E-30CF48641DC0}"/>
                  </a:ext>
                </a:extLst>
              </p:cNvPr>
              <p:cNvSpPr/>
              <p:nvPr/>
            </p:nvSpPr>
            <p:spPr>
              <a:xfrm rot="18428595">
                <a:off x="9326697" y="113843"/>
                <a:ext cx="256063" cy="48019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911875B-B384-6294-8C9A-F7A25F35803B}"/>
                  </a:ext>
                </a:extLst>
              </p:cNvPr>
              <p:cNvSpPr/>
              <p:nvPr/>
            </p:nvSpPr>
            <p:spPr>
              <a:xfrm rot="18428595">
                <a:off x="9294487" y="323576"/>
                <a:ext cx="139414" cy="29596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9E406B-9190-087B-437F-7B473B920C2B}"/>
                </a:ext>
              </a:extLst>
            </p:cNvPr>
            <p:cNvSpPr/>
            <p:nvPr/>
          </p:nvSpPr>
          <p:spPr>
            <a:xfrm rot="20996442">
              <a:off x="922848" y="4609661"/>
              <a:ext cx="158048" cy="401251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0D80FEC-21B8-6E4C-D1F7-9D3E6BB86BAA}"/>
                </a:ext>
              </a:extLst>
            </p:cNvPr>
            <p:cNvCxnSpPr>
              <a:cxnSpLocks/>
              <a:endCxn id="59" idx="1"/>
            </p:cNvCxnSpPr>
            <p:nvPr/>
          </p:nvCxnSpPr>
          <p:spPr>
            <a:xfrm flipV="1">
              <a:off x="573448" y="2721327"/>
              <a:ext cx="2452637" cy="46133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4D61F24-9A77-CE2C-C1A8-A30E1E3CD293}"/>
                </a:ext>
              </a:extLst>
            </p:cNvPr>
            <p:cNvCxnSpPr>
              <a:cxnSpLocks/>
              <a:endCxn id="11" idx="3"/>
            </p:cNvCxnSpPr>
            <p:nvPr/>
          </p:nvCxnSpPr>
          <p:spPr>
            <a:xfrm flipH="1">
              <a:off x="547810" y="2761772"/>
              <a:ext cx="876986" cy="4698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ED9E17F-F398-801A-4062-AFB5B45311D7}"/>
                </a:ext>
              </a:extLst>
            </p:cNvPr>
            <p:cNvGrpSpPr/>
            <p:nvPr/>
          </p:nvGrpSpPr>
          <p:grpSpPr>
            <a:xfrm rot="3158624">
              <a:off x="3189525" y="4678811"/>
              <a:ext cx="360143" cy="236522"/>
              <a:chOff x="9214634" y="225906"/>
              <a:chExt cx="480190" cy="31536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AB0765A-7A24-B30F-9C03-C3A843DA6DA4}"/>
                  </a:ext>
                </a:extLst>
              </p:cNvPr>
              <p:cNvSpPr/>
              <p:nvPr/>
            </p:nvSpPr>
            <p:spPr>
              <a:xfrm rot="18428595">
                <a:off x="9326697" y="113843"/>
                <a:ext cx="256063" cy="48019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0C261F0-1B30-DA14-3CB0-D942DB219031}"/>
                  </a:ext>
                </a:extLst>
              </p:cNvPr>
              <p:cNvSpPr/>
              <p:nvPr/>
            </p:nvSpPr>
            <p:spPr>
              <a:xfrm rot="18428595">
                <a:off x="9294487" y="323576"/>
                <a:ext cx="139414" cy="29596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8F6E752-35CB-4F9D-97B6-8C3137DE209C}"/>
                </a:ext>
              </a:extLst>
            </p:cNvPr>
            <p:cNvSpPr txBox="1"/>
            <p:nvPr/>
          </p:nvSpPr>
          <p:spPr>
            <a:xfrm>
              <a:off x="248182" y="2121723"/>
              <a:ext cx="5870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Macor</a:t>
              </a:r>
            </a:p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88FA9D-6148-F912-7926-B0D540806CAE}"/>
                </a:ext>
              </a:extLst>
            </p:cNvPr>
            <p:cNvSpPr txBox="1"/>
            <p:nvPr/>
          </p:nvSpPr>
          <p:spPr>
            <a:xfrm>
              <a:off x="583515" y="2807000"/>
              <a:ext cx="492444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UV </a:t>
              </a:r>
            </a:p>
            <a:p>
              <a:pPr algn="ctr"/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Flip</a:t>
              </a:r>
            </a:p>
            <a:p>
              <a:pPr algn="ctr"/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Mirror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F97A14A-5802-ED54-394A-2D46C4CFEA32}"/>
                </a:ext>
              </a:extLst>
            </p:cNvPr>
            <p:cNvSpPr/>
            <p:nvPr/>
          </p:nvSpPr>
          <p:spPr>
            <a:xfrm rot="1742212">
              <a:off x="1075521" y="3122574"/>
              <a:ext cx="95061" cy="18409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Up-Down Arrow 17">
              <a:extLst>
                <a:ext uri="{FF2B5EF4-FFF2-40B4-BE49-F238E27FC236}">
                  <a16:creationId xmlns:a16="http://schemas.microsoft.com/office/drawing/2014/main" id="{79A35528-6C4C-57DC-6303-60E801A12425}"/>
                </a:ext>
              </a:extLst>
            </p:cNvPr>
            <p:cNvSpPr/>
            <p:nvPr/>
          </p:nvSpPr>
          <p:spPr>
            <a:xfrm>
              <a:off x="1062218" y="2903510"/>
              <a:ext cx="88271" cy="182451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CA4A605-5B2B-FC85-FEF5-A43842E7B07E}"/>
                </a:ext>
              </a:extLst>
            </p:cNvPr>
            <p:cNvSpPr txBox="1"/>
            <p:nvPr/>
          </p:nvSpPr>
          <p:spPr>
            <a:xfrm>
              <a:off x="245649" y="3602907"/>
              <a:ext cx="8295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Vibration </a:t>
              </a:r>
            </a:p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Plate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E485D37-2939-D743-AA8F-82A326DF0660}"/>
                </a:ext>
              </a:extLst>
            </p:cNvPr>
            <p:cNvSpPr txBox="1"/>
            <p:nvPr/>
          </p:nvSpPr>
          <p:spPr>
            <a:xfrm>
              <a:off x="1931237" y="5706026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DET10-B</a:t>
              </a:r>
            </a:p>
            <a:p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F7DF79A-DBDF-5758-6377-8E9EC80A4512}"/>
                </a:ext>
              </a:extLst>
            </p:cNvPr>
            <p:cNvGrpSpPr/>
            <p:nvPr/>
          </p:nvGrpSpPr>
          <p:grpSpPr>
            <a:xfrm rot="8579783">
              <a:off x="2602729" y="5464530"/>
              <a:ext cx="277781" cy="417710"/>
              <a:chOff x="9055149" y="31579"/>
              <a:chExt cx="743952" cy="508335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3E611B0-D013-92B0-0813-4678DF1C82DA}"/>
                  </a:ext>
                </a:extLst>
              </p:cNvPr>
              <p:cNvSpPr/>
              <p:nvPr/>
            </p:nvSpPr>
            <p:spPr>
              <a:xfrm rot="18428595">
                <a:off x="9314558" y="35932"/>
                <a:ext cx="488896" cy="48019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1E6EEE7-4BD0-FFA4-AAC0-20D97D56D813}"/>
                  </a:ext>
                </a:extLst>
              </p:cNvPr>
              <p:cNvSpPr/>
              <p:nvPr/>
            </p:nvSpPr>
            <p:spPr>
              <a:xfrm rot="18428595">
                <a:off x="9133427" y="322222"/>
                <a:ext cx="139414" cy="29597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4B26C5E-1898-B8E7-E65F-F556B495752E}"/>
                </a:ext>
              </a:extLst>
            </p:cNvPr>
            <p:cNvSpPr txBox="1"/>
            <p:nvPr/>
          </p:nvSpPr>
          <p:spPr>
            <a:xfrm>
              <a:off x="2823853" y="5546977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AlphaLas</a:t>
              </a:r>
            </a:p>
            <a:p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DD06472-2876-569D-28F2-9DEAB984BA43}"/>
                </a:ext>
              </a:extLst>
            </p:cNvPr>
            <p:cNvSpPr txBox="1"/>
            <p:nvPr/>
          </p:nvSpPr>
          <p:spPr>
            <a:xfrm>
              <a:off x="2205578" y="3372075"/>
              <a:ext cx="83158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34 cm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605BAE2-F72D-7B3C-7345-F2A337FC166E}"/>
                </a:ext>
              </a:extLst>
            </p:cNvPr>
            <p:cNvSpPr txBox="1"/>
            <p:nvPr/>
          </p:nvSpPr>
          <p:spPr>
            <a:xfrm>
              <a:off x="1630602" y="4218550"/>
              <a:ext cx="83158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39 cm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4FD15A5-1252-B3AC-2B9C-8487838B1F36}"/>
                </a:ext>
              </a:extLst>
            </p:cNvPr>
            <p:cNvSpPr txBox="1"/>
            <p:nvPr/>
          </p:nvSpPr>
          <p:spPr>
            <a:xfrm>
              <a:off x="1631473" y="4792339"/>
              <a:ext cx="83158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29.5 cm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E7B49D0-81AE-13DC-5609-35D145AE35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43814" y="3918998"/>
              <a:ext cx="13314" cy="298970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184A0A8-465E-3B2C-9B9E-EE0C273A2EBE}"/>
                </a:ext>
              </a:extLst>
            </p:cNvPr>
            <p:cNvSpPr txBox="1"/>
            <p:nvPr/>
          </p:nvSpPr>
          <p:spPr>
            <a:xfrm>
              <a:off x="3308350" y="3912136"/>
              <a:ext cx="87572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UV HR Mirror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27E4381-2BD4-D9BF-290C-8DEEF1DFC28E}"/>
                </a:ext>
              </a:extLst>
            </p:cNvPr>
            <p:cNvSpPr/>
            <p:nvPr/>
          </p:nvSpPr>
          <p:spPr>
            <a:xfrm rot="20996442" flipH="1">
              <a:off x="1067922" y="4659296"/>
              <a:ext cx="34289" cy="25286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8BF2646-4FA1-2650-12BA-F740B890D0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0489" y="4785729"/>
              <a:ext cx="2063911" cy="7947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B5566AA-FA6B-D6DF-8ABA-A25328C252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83605" y="4645871"/>
              <a:ext cx="193180" cy="266752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B230D7D-D8CA-6C7F-7167-196E142473C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60468" y="4638317"/>
              <a:ext cx="193180" cy="266752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0C6DDCB-F8E0-831C-9F90-5592B4D97156}"/>
                </a:ext>
              </a:extLst>
            </p:cNvPr>
            <p:cNvCxnSpPr>
              <a:cxnSpLocks/>
            </p:cNvCxnSpPr>
            <p:nvPr/>
          </p:nvCxnSpPr>
          <p:spPr>
            <a:xfrm>
              <a:off x="2344793" y="4802859"/>
              <a:ext cx="0" cy="62339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01F5121-0F92-D54B-A4C9-347AE066AD03}"/>
                </a:ext>
              </a:extLst>
            </p:cNvPr>
            <p:cNvCxnSpPr>
              <a:cxnSpLocks/>
            </p:cNvCxnSpPr>
            <p:nvPr/>
          </p:nvCxnSpPr>
          <p:spPr>
            <a:xfrm>
              <a:off x="2721866" y="4799612"/>
              <a:ext cx="0" cy="62339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74FE93A-4F53-808B-64B1-12CB251150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25276" y="5039516"/>
              <a:ext cx="193180" cy="266752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6692D78-1C9B-AAB5-78B6-436D3AF0308A}"/>
                </a:ext>
              </a:extLst>
            </p:cNvPr>
            <p:cNvSpPr/>
            <p:nvPr/>
          </p:nvSpPr>
          <p:spPr>
            <a:xfrm>
              <a:off x="2959476" y="5067408"/>
              <a:ext cx="286673" cy="170630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C4FA4A9-56E1-32B6-9ED4-6D80888A048C}"/>
                </a:ext>
              </a:extLst>
            </p:cNvPr>
            <p:cNvCxnSpPr>
              <a:cxnSpLocks/>
              <a:endCxn id="38" idx="1"/>
            </p:cNvCxnSpPr>
            <p:nvPr/>
          </p:nvCxnSpPr>
          <p:spPr>
            <a:xfrm>
              <a:off x="2751885" y="5152723"/>
              <a:ext cx="207591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2C0C650-7D45-EF3A-23CD-202F76FA204B}"/>
                </a:ext>
              </a:extLst>
            </p:cNvPr>
            <p:cNvSpPr/>
            <p:nvPr/>
          </p:nvSpPr>
          <p:spPr>
            <a:xfrm>
              <a:off x="3255424" y="5125360"/>
              <a:ext cx="69209" cy="4978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8BB31DB-269F-CCCE-2171-4995E27E877C}"/>
                </a:ext>
              </a:extLst>
            </p:cNvPr>
            <p:cNvCxnSpPr>
              <a:cxnSpLocks/>
              <a:stCxn id="40" idx="3"/>
            </p:cNvCxnSpPr>
            <p:nvPr/>
          </p:nvCxnSpPr>
          <p:spPr>
            <a:xfrm flipV="1">
              <a:off x="3324631" y="5150253"/>
              <a:ext cx="320924" cy="1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D8D3011-ACDB-0692-9F2F-BB7A303E3F33}"/>
                </a:ext>
              </a:extLst>
            </p:cNvPr>
            <p:cNvSpPr/>
            <p:nvPr/>
          </p:nvSpPr>
          <p:spPr>
            <a:xfrm>
              <a:off x="3485093" y="5150252"/>
              <a:ext cx="320924" cy="320924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4139EBD-3024-1D23-9AAE-9CDC6425DFD2}"/>
                </a:ext>
              </a:extLst>
            </p:cNvPr>
            <p:cNvSpPr/>
            <p:nvPr/>
          </p:nvSpPr>
          <p:spPr>
            <a:xfrm>
              <a:off x="3581224" y="5151576"/>
              <a:ext cx="320924" cy="320924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56539FB-2595-A324-E927-D58ABD682A25}"/>
                </a:ext>
              </a:extLst>
            </p:cNvPr>
            <p:cNvSpPr/>
            <p:nvPr/>
          </p:nvSpPr>
          <p:spPr>
            <a:xfrm>
              <a:off x="3688450" y="5156389"/>
              <a:ext cx="320924" cy="320924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7D57BBD-F893-91F9-93EC-CC79795989DC}"/>
                </a:ext>
              </a:extLst>
            </p:cNvPr>
            <p:cNvCxnSpPr>
              <a:cxnSpLocks/>
            </p:cNvCxnSpPr>
            <p:nvPr/>
          </p:nvCxnSpPr>
          <p:spPr>
            <a:xfrm>
              <a:off x="4012860" y="5288627"/>
              <a:ext cx="0" cy="387001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BE0C300-EA40-44E8-CBE0-CBA90B1F38AE}"/>
                </a:ext>
              </a:extLst>
            </p:cNvPr>
            <p:cNvSpPr txBox="1"/>
            <p:nvPr/>
          </p:nvSpPr>
          <p:spPr>
            <a:xfrm>
              <a:off x="3545652" y="4443212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DET10-A</a:t>
              </a:r>
            </a:p>
            <a:p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83B4870-B0C6-9CFC-E1CF-801368A8C231}"/>
                </a:ext>
              </a:extLst>
            </p:cNvPr>
            <p:cNvSpPr/>
            <p:nvPr/>
          </p:nvSpPr>
          <p:spPr>
            <a:xfrm>
              <a:off x="3645555" y="5677814"/>
              <a:ext cx="997136" cy="59753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Finesse Wavelength Measurement  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4345B63-64F8-D50B-9754-76CCAEE0E36F}"/>
                </a:ext>
              </a:extLst>
            </p:cNvPr>
            <p:cNvSpPr txBox="1"/>
            <p:nvPr/>
          </p:nvSpPr>
          <p:spPr>
            <a:xfrm>
              <a:off x="2219112" y="4403668"/>
              <a:ext cx="111440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UV Pickoff Mirrors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CA32DBD-91D1-EA81-D6C1-1BC68CDF8373}"/>
                </a:ext>
              </a:extLst>
            </p:cNvPr>
            <p:cNvSpPr txBox="1"/>
            <p:nvPr/>
          </p:nvSpPr>
          <p:spPr>
            <a:xfrm>
              <a:off x="3645555" y="4888306"/>
              <a:ext cx="10823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Fiber Optic Pickoff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841C5CC-4192-6E09-5B06-8166271BCE49}"/>
                </a:ext>
              </a:extLst>
            </p:cNvPr>
            <p:cNvSpPr txBox="1"/>
            <p:nvPr/>
          </p:nvSpPr>
          <p:spPr>
            <a:xfrm>
              <a:off x="2501226" y="3563105"/>
              <a:ext cx="83158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UV Beam</a:t>
              </a:r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D23942C1-437D-127C-2EF8-52962E9A6A2B}"/>
              </a:ext>
            </a:extLst>
          </p:cNvPr>
          <p:cNvSpPr/>
          <p:nvPr/>
        </p:nvSpPr>
        <p:spPr>
          <a:xfrm rot="16200000">
            <a:off x="5978697" y="3818391"/>
            <a:ext cx="1126145" cy="14386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sz="2000" dirty="0" err="1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A24D5799-BA73-CCBC-5D11-240208BF44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08" t="-6243" r="208" b="6243"/>
          <a:stretch/>
        </p:blipFill>
        <p:spPr>
          <a:xfrm>
            <a:off x="5510751" y="1470004"/>
            <a:ext cx="2227365" cy="2041326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B35740AB-D58B-4BC1-6810-831D6EF11926}"/>
              </a:ext>
            </a:extLst>
          </p:cNvPr>
          <p:cNvSpPr/>
          <p:nvPr/>
        </p:nvSpPr>
        <p:spPr>
          <a:xfrm>
            <a:off x="8781030" y="1430610"/>
            <a:ext cx="2892334" cy="154133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2000" dirty="0"/>
              <a:t>Laser Ground Support Equipment (GSE) “Dummy Load”</a:t>
            </a:r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4B6025BB-9641-5CFE-0E70-0AF51DC72B8D}"/>
              </a:ext>
            </a:extLst>
          </p:cNvPr>
          <p:cNvSpPr/>
          <p:nvPr/>
        </p:nvSpPr>
        <p:spPr>
          <a:xfrm rot="16200000">
            <a:off x="8895267" y="3360624"/>
            <a:ext cx="1077941" cy="441354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475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1EB325B-130E-3737-E6F1-4F14C4B7803E}"/>
              </a:ext>
            </a:extLst>
          </p:cNvPr>
          <p:cNvSpPr txBox="1"/>
          <p:nvPr/>
        </p:nvSpPr>
        <p:spPr>
          <a:xfrm>
            <a:off x="9734106" y="3310532"/>
            <a:ext cx="1856633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tx1"/>
                </a:solidFill>
              </a:rPr>
              <a:t>LEU Mated to GSE box and validated prior to laser integration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BAA3A5-CC0B-E0C0-B9C0-974BE7842440}"/>
              </a:ext>
            </a:extLst>
          </p:cNvPr>
          <p:cNvSpPr/>
          <p:nvPr/>
        </p:nvSpPr>
        <p:spPr>
          <a:xfrm>
            <a:off x="5641340" y="4453397"/>
            <a:ext cx="2677109" cy="24954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55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2F7B4F9-8EEB-1FA1-612B-981CBE5D1097}"/>
              </a:ext>
            </a:extLst>
          </p:cNvPr>
          <p:cNvSpPr/>
          <p:nvPr/>
        </p:nvSpPr>
        <p:spPr>
          <a:xfrm rot="1741209">
            <a:off x="2551996" y="3655791"/>
            <a:ext cx="3374486" cy="2414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55000" lnSpcReduction="20000"/>
          </a:bodyPr>
          <a:lstStyle/>
          <a:p>
            <a:pPr algn="ctr"/>
            <a:endParaRPr lang="en-US" sz="2000" dirty="0" err="1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287080F-24A8-7632-D976-A9AB5551059C}"/>
              </a:ext>
            </a:extLst>
          </p:cNvPr>
          <p:cNvCxnSpPr/>
          <p:nvPr/>
        </p:nvCxnSpPr>
        <p:spPr>
          <a:xfrm flipH="1">
            <a:off x="5657976" y="4809588"/>
            <a:ext cx="2577888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0112BB5-D738-2281-CBA8-3DC9ACA89FB4}"/>
              </a:ext>
            </a:extLst>
          </p:cNvPr>
          <p:cNvCxnSpPr>
            <a:cxnSpLocks/>
          </p:cNvCxnSpPr>
          <p:nvPr/>
        </p:nvCxnSpPr>
        <p:spPr>
          <a:xfrm flipH="1" flipV="1">
            <a:off x="2665700" y="3125429"/>
            <a:ext cx="2992276" cy="1684159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5351D86-F7F7-2402-2AF9-44AA54435A2B}"/>
              </a:ext>
            </a:extLst>
          </p:cNvPr>
          <p:cNvCxnSpPr/>
          <p:nvPr/>
        </p:nvCxnSpPr>
        <p:spPr>
          <a:xfrm flipH="1">
            <a:off x="5657976" y="4867145"/>
            <a:ext cx="2577888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2602D32-C6B3-4ECB-B978-FA6152DB444A}"/>
              </a:ext>
            </a:extLst>
          </p:cNvPr>
          <p:cNvCxnSpPr>
            <a:cxnSpLocks/>
          </p:cNvCxnSpPr>
          <p:nvPr/>
        </p:nvCxnSpPr>
        <p:spPr>
          <a:xfrm flipH="1" flipV="1">
            <a:off x="2630723" y="3176472"/>
            <a:ext cx="3018121" cy="1690673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FEECDAA1-7761-C893-479E-43466D0CEE6A}"/>
              </a:ext>
            </a:extLst>
          </p:cNvPr>
          <p:cNvSpPr/>
          <p:nvPr/>
        </p:nvSpPr>
        <p:spPr>
          <a:xfrm>
            <a:off x="2767724" y="2743151"/>
            <a:ext cx="3204946" cy="1192087"/>
          </a:xfrm>
          <a:custGeom>
            <a:avLst/>
            <a:gdLst>
              <a:gd name="connsiteX0" fmla="*/ 3204672 w 3204946"/>
              <a:gd name="connsiteY0" fmla="*/ 555476 h 1192087"/>
              <a:gd name="connsiteX1" fmla="*/ 3187581 w 3204946"/>
              <a:gd name="connsiteY1" fmla="*/ 760575 h 1192087"/>
              <a:gd name="connsiteX2" fmla="*/ 3093577 w 3204946"/>
              <a:gd name="connsiteY2" fmla="*/ 948583 h 1192087"/>
              <a:gd name="connsiteX3" fmla="*/ 2811566 w 3204946"/>
              <a:gd name="connsiteY3" fmla="*/ 1145136 h 1192087"/>
              <a:gd name="connsiteX4" fmla="*/ 2495372 w 3204946"/>
              <a:gd name="connsiteY4" fmla="*/ 1179319 h 1192087"/>
              <a:gd name="connsiteX5" fmla="*/ 2187723 w 3204946"/>
              <a:gd name="connsiteY5" fmla="*/ 1179319 h 1192087"/>
              <a:gd name="connsiteX6" fmla="*/ 1862983 w 3204946"/>
              <a:gd name="connsiteY6" fmla="*/ 1025495 h 1192087"/>
              <a:gd name="connsiteX7" fmla="*/ 0 w 3204946"/>
              <a:gd name="connsiteY7" fmla="*/ 0 h 119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04946" h="1192087">
                <a:moveTo>
                  <a:pt x="3204672" y="555476"/>
                </a:moveTo>
                <a:cubicBezTo>
                  <a:pt x="3205384" y="625266"/>
                  <a:pt x="3206097" y="695057"/>
                  <a:pt x="3187581" y="760575"/>
                </a:cubicBezTo>
                <a:cubicBezTo>
                  <a:pt x="3169065" y="826093"/>
                  <a:pt x="3156246" y="884490"/>
                  <a:pt x="3093577" y="948583"/>
                </a:cubicBezTo>
                <a:cubicBezTo>
                  <a:pt x="3030908" y="1012676"/>
                  <a:pt x="2911267" y="1106680"/>
                  <a:pt x="2811566" y="1145136"/>
                </a:cubicBezTo>
                <a:cubicBezTo>
                  <a:pt x="2711865" y="1183592"/>
                  <a:pt x="2599346" y="1173622"/>
                  <a:pt x="2495372" y="1179319"/>
                </a:cubicBezTo>
                <a:cubicBezTo>
                  <a:pt x="2391398" y="1185016"/>
                  <a:pt x="2293121" y="1204956"/>
                  <a:pt x="2187723" y="1179319"/>
                </a:cubicBezTo>
                <a:cubicBezTo>
                  <a:pt x="2082325" y="1153682"/>
                  <a:pt x="2227603" y="1222048"/>
                  <a:pt x="1862983" y="1025495"/>
                </a:cubicBezTo>
                <a:cubicBezTo>
                  <a:pt x="1498363" y="828942"/>
                  <a:pt x="749181" y="414471"/>
                  <a:pt x="0" y="0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2879640-76D9-075D-0003-CE2AC7A6D78E}"/>
              </a:ext>
            </a:extLst>
          </p:cNvPr>
          <p:cNvSpPr txBox="1"/>
          <p:nvPr/>
        </p:nvSpPr>
        <p:spPr>
          <a:xfrm>
            <a:off x="5742481" y="4852530"/>
            <a:ext cx="1966949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accent5"/>
                </a:solidFill>
              </a:rPr>
              <a:t>High Voltage Harness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0481522-DACD-5D83-61E3-073665EAC7FC}"/>
              </a:ext>
            </a:extLst>
          </p:cNvPr>
          <p:cNvSpPr txBox="1"/>
          <p:nvPr/>
        </p:nvSpPr>
        <p:spPr>
          <a:xfrm rot="1737484">
            <a:off x="3394892" y="3689205"/>
            <a:ext cx="1931363" cy="276999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200" dirty="0"/>
              <a:t>Laser Telemetry Harness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3029C19-EDBC-B591-2B67-6C895F620615}"/>
              </a:ext>
            </a:extLst>
          </p:cNvPr>
          <p:cNvSpPr txBox="1"/>
          <p:nvPr/>
        </p:nvSpPr>
        <p:spPr>
          <a:xfrm rot="1701132">
            <a:off x="3318620" y="3150838"/>
            <a:ext cx="1627369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7030A0"/>
                </a:solidFill>
              </a:rPr>
              <a:t>Pump Fiber Optic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02D7799-DEB7-BD00-97D2-F8514BC6207B}"/>
              </a:ext>
            </a:extLst>
          </p:cNvPr>
          <p:cNvSpPr txBox="1"/>
          <p:nvPr/>
        </p:nvSpPr>
        <p:spPr>
          <a:xfrm>
            <a:off x="6675005" y="3680821"/>
            <a:ext cx="1277752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Laser Diode Harness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0C1B9FB2-C8C3-6CC7-FBEF-D72C103A89FF}"/>
              </a:ext>
            </a:extLst>
          </p:cNvPr>
          <p:cNvCxnSpPr>
            <a:cxnSpLocks/>
          </p:cNvCxnSpPr>
          <p:nvPr/>
        </p:nvCxnSpPr>
        <p:spPr>
          <a:xfrm flipH="1" flipV="1">
            <a:off x="8373082" y="1371907"/>
            <a:ext cx="10342" cy="273015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FEBF4B4-D7BB-64C5-C056-736250A27776}"/>
              </a:ext>
            </a:extLst>
          </p:cNvPr>
          <p:cNvCxnSpPr>
            <a:cxnSpLocks/>
          </p:cNvCxnSpPr>
          <p:nvPr/>
        </p:nvCxnSpPr>
        <p:spPr>
          <a:xfrm flipH="1">
            <a:off x="3423132" y="1371907"/>
            <a:ext cx="49602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7448AD4D-FC0E-7B0F-9EF2-4A8B9B3FF35D}"/>
              </a:ext>
            </a:extLst>
          </p:cNvPr>
          <p:cNvCxnSpPr>
            <a:cxnSpLocks/>
          </p:cNvCxnSpPr>
          <p:nvPr/>
        </p:nvCxnSpPr>
        <p:spPr>
          <a:xfrm flipH="1">
            <a:off x="2392768" y="1376299"/>
            <a:ext cx="1055801" cy="48905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9E7FD4C-C90F-8830-14F9-91A46CA39FE9}"/>
              </a:ext>
            </a:extLst>
          </p:cNvPr>
          <p:cNvCxnSpPr>
            <a:cxnSpLocks/>
          </p:cNvCxnSpPr>
          <p:nvPr/>
        </p:nvCxnSpPr>
        <p:spPr>
          <a:xfrm flipH="1" flipV="1">
            <a:off x="8308107" y="1429526"/>
            <a:ext cx="10342" cy="273015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53FCEEB-EA8D-19FD-70FE-0CEE82AFBCD8}"/>
              </a:ext>
            </a:extLst>
          </p:cNvPr>
          <p:cNvCxnSpPr>
            <a:cxnSpLocks/>
          </p:cNvCxnSpPr>
          <p:nvPr/>
        </p:nvCxnSpPr>
        <p:spPr>
          <a:xfrm flipH="1">
            <a:off x="3493220" y="1429526"/>
            <a:ext cx="482522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4E1CD9BB-F187-14BF-0870-3D90AB48254B}"/>
              </a:ext>
            </a:extLst>
          </p:cNvPr>
          <p:cNvCxnSpPr>
            <a:cxnSpLocks/>
          </p:cNvCxnSpPr>
          <p:nvPr/>
        </p:nvCxnSpPr>
        <p:spPr>
          <a:xfrm flipH="1">
            <a:off x="2444050" y="1426749"/>
            <a:ext cx="1055801" cy="48905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6C16BA5-DF7A-8BD3-39ED-46799665CE1B}"/>
              </a:ext>
            </a:extLst>
          </p:cNvPr>
          <p:cNvCxnSpPr>
            <a:cxnSpLocks/>
          </p:cNvCxnSpPr>
          <p:nvPr/>
        </p:nvCxnSpPr>
        <p:spPr>
          <a:xfrm flipH="1" flipV="1">
            <a:off x="8241905" y="1487362"/>
            <a:ext cx="10342" cy="273015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C367D80A-C5DD-A455-3C2E-73CEB2334C19}"/>
              </a:ext>
            </a:extLst>
          </p:cNvPr>
          <p:cNvCxnSpPr>
            <a:cxnSpLocks/>
          </p:cNvCxnSpPr>
          <p:nvPr/>
        </p:nvCxnSpPr>
        <p:spPr>
          <a:xfrm flipH="1">
            <a:off x="3527760" y="1493518"/>
            <a:ext cx="4708104" cy="277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60E510A-67B8-1B6E-0E9D-00F0D56D1900}"/>
              </a:ext>
            </a:extLst>
          </p:cNvPr>
          <p:cNvCxnSpPr>
            <a:cxnSpLocks/>
          </p:cNvCxnSpPr>
          <p:nvPr/>
        </p:nvCxnSpPr>
        <p:spPr>
          <a:xfrm flipH="1">
            <a:off x="2478590" y="1493518"/>
            <a:ext cx="1055801" cy="48905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091FE2AD-0091-28F6-3D0C-83FB2EF0A757}"/>
              </a:ext>
            </a:extLst>
          </p:cNvPr>
          <p:cNvSpPr/>
          <p:nvPr/>
        </p:nvSpPr>
        <p:spPr>
          <a:xfrm>
            <a:off x="8219228" y="4120272"/>
            <a:ext cx="3534910" cy="203852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58B62C7-374A-2D1C-9DE7-4BA2992FCCD3}"/>
              </a:ext>
            </a:extLst>
          </p:cNvPr>
          <p:cNvSpPr txBox="1"/>
          <p:nvPr/>
        </p:nvSpPr>
        <p:spPr>
          <a:xfrm>
            <a:off x="3477372" y="1473653"/>
            <a:ext cx="2452916" cy="276999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accent1"/>
                </a:solidFill>
              </a:rPr>
              <a:t>External Laser Heater Harnesses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34D4CC8-D3F7-B44C-F2B2-DCB91DE48EB3}"/>
              </a:ext>
            </a:extLst>
          </p:cNvPr>
          <p:cNvSpPr txBox="1"/>
          <p:nvPr/>
        </p:nvSpPr>
        <p:spPr>
          <a:xfrm>
            <a:off x="477174" y="384104"/>
            <a:ext cx="8838276" cy="3740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4.3 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FINAL TEST CONFIGURATION: ALL IN-HOUSE ELECTRONICS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10044E50-12DB-8DF4-EC26-7760392A6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889" y="4230629"/>
            <a:ext cx="3191686" cy="184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86489"/>
      </p:ext>
    </p:extLst>
  </p:cSld>
  <p:clrMapOvr>
    <a:masterClrMapping/>
  </p:clrMapOvr>
  <p:transition spd="med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3DE4A40-59E9-35A6-CB70-99208E5F4B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435202"/>
              </p:ext>
            </p:extLst>
          </p:nvPr>
        </p:nvGraphicFramePr>
        <p:xfrm>
          <a:off x="177661" y="1290430"/>
          <a:ext cx="8587409" cy="5009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F86CEFB-A36A-6CC9-50F0-C060EC43C96B}"/>
              </a:ext>
            </a:extLst>
          </p:cNvPr>
          <p:cNvSpPr txBox="1"/>
          <p:nvPr/>
        </p:nvSpPr>
        <p:spPr>
          <a:xfrm>
            <a:off x="477174" y="384104"/>
            <a:ext cx="7486096" cy="3740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4.3 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LASER ELECTRONICS UNIT (LEU) INTERFACE TESTING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F4B71B-0F4D-4ED7-56A1-F572252AAD77}"/>
              </a:ext>
            </a:extLst>
          </p:cNvPr>
          <p:cNvSpPr txBox="1"/>
          <p:nvPr/>
        </p:nvSpPr>
        <p:spPr>
          <a:xfrm>
            <a:off x="8873159" y="1492389"/>
            <a:ext cx="3141180" cy="409342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same tests that were run on the COTS electronics were performed with the in-house LEU. </a:t>
            </a:r>
          </a:p>
          <a:p>
            <a:pPr algn="l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Very similar plots were generated for both the energy-to-HV setting and the corresponding energy monitor outputs which will be used during the instrument Integration and Test (I&amp;T) phase.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532092"/>
      </p:ext>
    </p:extLst>
  </p:cSld>
  <p:clrMapOvr>
    <a:masterClrMapping/>
  </p:clrMapOvr>
  <p:transition spd="med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2E805CC-EBE8-92C0-CB8D-7B743AD292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3870844"/>
              </p:ext>
            </p:extLst>
          </p:nvPr>
        </p:nvGraphicFramePr>
        <p:xfrm>
          <a:off x="130976" y="1235146"/>
          <a:ext cx="7981950" cy="523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3F56C02-EEF1-7A02-C4EA-F6B5AD5E2BF6}"/>
              </a:ext>
            </a:extLst>
          </p:cNvPr>
          <p:cNvSpPr txBox="1"/>
          <p:nvPr/>
        </p:nvSpPr>
        <p:spPr>
          <a:xfrm>
            <a:off x="477174" y="384104"/>
            <a:ext cx="7486096" cy="3740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4.3 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LASER ELECTRONICS UNIT (LEU) INTERFACE TESTING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39685E4-A24B-23B1-4B79-A501E53E3221}"/>
              </a:ext>
            </a:extLst>
          </p:cNvPr>
          <p:cNvCxnSpPr>
            <a:cxnSpLocks/>
          </p:cNvCxnSpPr>
          <p:nvPr/>
        </p:nvCxnSpPr>
        <p:spPr>
          <a:xfrm>
            <a:off x="885290" y="3352289"/>
            <a:ext cx="65582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23E1A9E-1F53-6117-F970-78608A1E070C}"/>
              </a:ext>
            </a:extLst>
          </p:cNvPr>
          <p:cNvCxnSpPr>
            <a:cxnSpLocks/>
          </p:cNvCxnSpPr>
          <p:nvPr/>
        </p:nvCxnSpPr>
        <p:spPr>
          <a:xfrm flipV="1">
            <a:off x="885290" y="2105025"/>
            <a:ext cx="0" cy="1247264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A373BE3-9F2C-897B-7495-429620056C98}"/>
              </a:ext>
            </a:extLst>
          </p:cNvPr>
          <p:cNvCxnSpPr>
            <a:cxnSpLocks/>
          </p:cNvCxnSpPr>
          <p:nvPr/>
        </p:nvCxnSpPr>
        <p:spPr>
          <a:xfrm flipH="1">
            <a:off x="883714" y="3352289"/>
            <a:ext cx="1576" cy="227056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9D1AB5C-DEEF-BC4A-52E7-7FD20E25C3AA}"/>
              </a:ext>
            </a:extLst>
          </p:cNvPr>
          <p:cNvSpPr txBox="1"/>
          <p:nvPr/>
        </p:nvSpPr>
        <p:spPr>
          <a:xfrm>
            <a:off x="883714" y="3352288"/>
            <a:ext cx="2004075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Science Operational Range </a:t>
            </a:r>
            <a:endPara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0F5585-0DE5-DBDB-F13E-74C84F5D64BA}"/>
              </a:ext>
            </a:extLst>
          </p:cNvPr>
          <p:cNvSpPr txBox="1"/>
          <p:nvPr/>
        </p:nvSpPr>
        <p:spPr>
          <a:xfrm>
            <a:off x="883714" y="3070422"/>
            <a:ext cx="1420582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Margin</a:t>
            </a:r>
            <a:endParaRPr lang="en-US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3DAF0A-3828-4889-6E84-CC116A97A581}"/>
              </a:ext>
            </a:extLst>
          </p:cNvPr>
          <p:cNvSpPr txBox="1"/>
          <p:nvPr/>
        </p:nvSpPr>
        <p:spPr>
          <a:xfrm>
            <a:off x="8273748" y="1661592"/>
            <a:ext cx="3434167" cy="193899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Converting the previous plot to fluence, gives the final output needed for instrument EM I&amp;T while being controlled by all in-house electronics and software.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2E2B00E-16FC-47BE-AC7A-443391496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926" y="4644242"/>
            <a:ext cx="3550841" cy="4645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A80B1B9-74B5-C79A-B564-8983E2198C38}"/>
              </a:ext>
            </a:extLst>
          </p:cNvPr>
          <p:cNvSpPr txBox="1"/>
          <p:nvPr/>
        </p:nvSpPr>
        <p:spPr>
          <a:xfrm>
            <a:off x="8075270" y="5115022"/>
            <a:ext cx="3923198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Fluence = Pulse Energy / (Area / 2)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= 0.000513 cm</a:t>
            </a:r>
            <a:r>
              <a:rPr lang="en-US" dirty="0"/>
              <a:t>²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35381"/>
      </p:ext>
    </p:extLst>
  </p:cSld>
  <p:clrMapOvr>
    <a:masterClrMapping/>
  </p:clrMapOvr>
  <p:transition spd="med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38E03127-55D7-75BD-ECD4-91FAFBCDB5F2}"/>
              </a:ext>
            </a:extLst>
          </p:cNvPr>
          <p:cNvSpPr txBox="1"/>
          <p:nvPr/>
        </p:nvSpPr>
        <p:spPr>
          <a:xfrm>
            <a:off x="477174" y="384104"/>
            <a:ext cx="7486096" cy="3740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4.3 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LASER ELECTRONICS UNIT (LEU) INTERFACE TESTING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469C83-AD38-4511-EA22-9329E881BE5F}"/>
              </a:ext>
            </a:extLst>
          </p:cNvPr>
          <p:cNvGrpSpPr/>
          <p:nvPr/>
        </p:nvGrpSpPr>
        <p:grpSpPr>
          <a:xfrm>
            <a:off x="295828" y="1816577"/>
            <a:ext cx="11616413" cy="3948913"/>
            <a:chOff x="374484" y="2270037"/>
            <a:chExt cx="11616413" cy="3948913"/>
          </a:xfrm>
        </p:grpSpPr>
        <p:pic>
          <p:nvPicPr>
            <p:cNvPr id="2" name="Picture 1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27CE41FE-571B-C4C4-A55B-44E74425D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484" y="2405688"/>
              <a:ext cx="6000902" cy="3375507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3D0A972-CB64-AEF5-05A5-2E3B6C4B70A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58148" y="2270037"/>
              <a:ext cx="10032749" cy="3948913"/>
              <a:chOff x="1909365" y="2270037"/>
              <a:chExt cx="10032749" cy="394891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9D08206-087E-BF2D-B7CC-01CD06D1FB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592"/>
              <a:stretch/>
            </p:blipFill>
            <p:spPr>
              <a:xfrm>
                <a:off x="6234911" y="2270037"/>
                <a:ext cx="5707203" cy="3948913"/>
              </a:xfrm>
              <a:prstGeom prst="rect">
                <a:avLst/>
              </a:prstGeom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41072D7-A320-9BE7-314C-066DBB71CF5D}"/>
                  </a:ext>
                </a:extLst>
              </p:cNvPr>
              <p:cNvGrpSpPr/>
              <p:nvPr/>
            </p:nvGrpSpPr>
            <p:grpSpPr>
              <a:xfrm>
                <a:off x="6234912" y="2473443"/>
                <a:ext cx="4001513" cy="3741241"/>
                <a:chOff x="6234912" y="2473443"/>
                <a:chExt cx="4001513" cy="3741241"/>
              </a:xfrm>
              <a:solidFill>
                <a:schemeClr val="bg1"/>
              </a:solidFill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6DAF83E-210E-6BDD-45EA-6D5A0BBD079A}"/>
                    </a:ext>
                  </a:extLst>
                </p:cNvPr>
                <p:cNvSpPr/>
                <p:nvPr/>
              </p:nvSpPr>
              <p:spPr>
                <a:xfrm>
                  <a:off x="7768354" y="2473443"/>
                  <a:ext cx="2160573" cy="20230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412BFE0-C710-D68B-2872-D03CFDD689D9}"/>
                    </a:ext>
                  </a:extLst>
                </p:cNvPr>
                <p:cNvSpPr/>
                <p:nvPr/>
              </p:nvSpPr>
              <p:spPr>
                <a:xfrm>
                  <a:off x="7622697" y="5648241"/>
                  <a:ext cx="2613728" cy="20230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6819E70-6972-0951-E512-E86D8BD90405}"/>
                    </a:ext>
                  </a:extLst>
                </p:cNvPr>
                <p:cNvSpPr/>
                <p:nvPr/>
              </p:nvSpPr>
              <p:spPr>
                <a:xfrm>
                  <a:off x="6234912" y="5573543"/>
                  <a:ext cx="1719559" cy="64114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733F9B-EEC1-BF2A-259C-F12F15B5F751}"/>
                  </a:ext>
                </a:extLst>
              </p:cNvPr>
              <p:cNvSpPr txBox="1"/>
              <p:nvPr/>
            </p:nvSpPr>
            <p:spPr>
              <a:xfrm>
                <a:off x="8333581" y="5488491"/>
                <a:ext cx="35298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Monitor Detector Response to UV Pick-Off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B4B2D8-9FB8-35AF-585F-3B180A6CC29A}"/>
                  </a:ext>
                </a:extLst>
              </p:cNvPr>
              <p:cNvSpPr txBox="1"/>
              <p:nvPr/>
            </p:nvSpPr>
            <p:spPr>
              <a:xfrm>
                <a:off x="6441874" y="5504196"/>
                <a:ext cx="18590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Heater Circuit Operation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0A7AF1-C8BA-85E1-099A-6CDE698546D8}"/>
                  </a:ext>
                </a:extLst>
              </p:cNvPr>
              <p:cNvSpPr txBox="1"/>
              <p:nvPr/>
            </p:nvSpPr>
            <p:spPr>
              <a:xfrm>
                <a:off x="7914487" y="2392891"/>
                <a:ext cx="28132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Laser Electronics Unit FPGA GUI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5ADC35B-C951-4697-BCE5-86D6E876AFA2}"/>
                  </a:ext>
                </a:extLst>
              </p:cNvPr>
              <p:cNvSpPr/>
              <p:nvPr/>
            </p:nvSpPr>
            <p:spPr>
              <a:xfrm>
                <a:off x="6441874" y="2422253"/>
                <a:ext cx="5378751" cy="334426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3BE6D8C-491F-7D7A-7946-235EE54CBD77}"/>
                  </a:ext>
                </a:extLst>
              </p:cNvPr>
              <p:cNvSpPr/>
              <p:nvPr/>
            </p:nvSpPr>
            <p:spPr>
              <a:xfrm>
                <a:off x="6530274" y="2749726"/>
                <a:ext cx="5235546" cy="2739788"/>
              </a:xfrm>
              <a:prstGeom prst="rect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973F878-4BF6-A1F2-E98B-C234F7BC8E38}"/>
                  </a:ext>
                </a:extLst>
              </p:cNvPr>
              <p:cNvSpPr txBox="1"/>
              <p:nvPr/>
            </p:nvSpPr>
            <p:spPr>
              <a:xfrm>
                <a:off x="1909365" y="5490563"/>
                <a:ext cx="16117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Laser Pulse Detection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06CEC66-7BFB-BAFF-2C84-DD48FA57F5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65097" y="3244906"/>
                <a:ext cx="113289" cy="1440382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32AA2A8C-3346-0B3F-7B40-57E8C50DDF62}"/>
                </a:ext>
              </a:extLst>
            </p:cNvPr>
            <p:cNvCxnSpPr/>
            <p:nvPr/>
          </p:nvCxnSpPr>
          <p:spPr>
            <a:xfrm flipV="1">
              <a:off x="2363105" y="4119620"/>
              <a:ext cx="0" cy="1271364"/>
            </a:xfrm>
            <a:prstGeom prst="straightConnector1">
              <a:avLst/>
            </a:prstGeom>
            <a:ln w="19050">
              <a:solidFill>
                <a:srgbClr val="FFFF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F2FEDB-D006-F106-9C31-3C63F5B6B787}"/>
                </a:ext>
              </a:extLst>
            </p:cNvPr>
            <p:cNvSpPr txBox="1"/>
            <p:nvPr/>
          </p:nvSpPr>
          <p:spPr>
            <a:xfrm>
              <a:off x="424908" y="2889341"/>
              <a:ext cx="17571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AF00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Diode Current Pulse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EF8A882-33B5-2FD3-507C-33089082ECEC}"/>
                </a:ext>
              </a:extLst>
            </p:cNvPr>
            <p:cNvSpPr txBox="1"/>
            <p:nvPr/>
          </p:nvSpPr>
          <p:spPr>
            <a:xfrm>
              <a:off x="374484" y="4264184"/>
              <a:ext cx="16300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7BB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Voltage Pulse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4FBCAD-39C7-608A-4FAC-5749B3DB362F}"/>
                </a:ext>
              </a:extLst>
            </p:cNvPr>
            <p:cNvSpPr txBox="1"/>
            <p:nvPr/>
          </p:nvSpPr>
          <p:spPr>
            <a:xfrm>
              <a:off x="3668303" y="3573746"/>
              <a:ext cx="19110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D1C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COTS Photo Detector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0032563"/>
      </p:ext>
    </p:extLst>
  </p:cSld>
  <p:clrMapOvr>
    <a:masterClrMapping/>
  </p:clrMapOvr>
  <p:transition spd="med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A2647AA-F7D2-B685-6223-8A764E0BA3E7}"/>
              </a:ext>
            </a:extLst>
          </p:cNvPr>
          <p:cNvSpPr txBox="1"/>
          <p:nvPr/>
        </p:nvSpPr>
        <p:spPr>
          <a:xfrm>
            <a:off x="477174" y="384104"/>
            <a:ext cx="7486096" cy="3740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4.3 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SOFTWARE CONTRO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 OF FULL SYSTEM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581D48C4-E902-0830-59FE-7C5A251115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8851024"/>
              </p:ext>
            </p:extLst>
          </p:nvPr>
        </p:nvGraphicFramePr>
        <p:xfrm>
          <a:off x="5020878" y="1692181"/>
          <a:ext cx="6941598" cy="4376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0C535C8A-0346-F44C-0176-8A18FF40A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324334"/>
              </p:ext>
            </p:extLst>
          </p:nvPr>
        </p:nvGraphicFramePr>
        <p:xfrm>
          <a:off x="711090" y="1708231"/>
          <a:ext cx="3908396" cy="2707141"/>
        </p:xfrm>
        <a:graphic>
          <a:graphicData uri="http://schemas.openxmlformats.org/drawingml/2006/table">
            <a:tbl>
              <a:tblPr/>
              <a:tblGrid>
                <a:gridCol w="3065693">
                  <a:extLst>
                    <a:ext uri="{9D8B030D-6E8A-4147-A177-3AD203B41FA5}">
                      <a16:colId xmlns:a16="http://schemas.microsoft.com/office/drawing/2014/main" val="274009672"/>
                    </a:ext>
                  </a:extLst>
                </a:gridCol>
                <a:gridCol w="842703">
                  <a:extLst>
                    <a:ext uri="{9D8B030D-6E8A-4147-A177-3AD203B41FA5}">
                      <a16:colId xmlns:a16="http://schemas.microsoft.com/office/drawing/2014/main" val="935912826"/>
                    </a:ext>
                  </a:extLst>
                </a:gridCol>
              </a:tblGrid>
              <a:tr h="246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Laser Operational Parameter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675061"/>
                  </a:ext>
                </a:extLst>
              </a:tr>
              <a:tr h="246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Desired Fluence Output (mJ/cm^2):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229831"/>
                  </a:ext>
                </a:extLst>
              </a:tr>
              <a:tr h="246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Nominal High Voltage Setting (V):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824839"/>
                  </a:ext>
                </a:extLst>
              </a:tr>
              <a:tr h="246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Needed Pulse Energy for Fluence (uJ):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102.60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599957"/>
                  </a:ext>
                </a:extLst>
              </a:tr>
              <a:tr h="246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Expected Detector Reading (V):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768061"/>
                  </a:ext>
                </a:extLst>
              </a:tr>
              <a:tr h="246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Detector Temperature Scaline (%)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574767"/>
                  </a:ext>
                </a:extLst>
              </a:tr>
              <a:tr h="246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Laser Bench Temperature (C):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878208"/>
                  </a:ext>
                </a:extLst>
              </a:tr>
              <a:tr h="246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Laser Bench Temp Energy Scaling (%):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010270"/>
                  </a:ext>
                </a:extLst>
              </a:tr>
              <a:tr h="246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High Voltage Scaling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488132"/>
                  </a:ext>
                </a:extLst>
              </a:tr>
              <a:tr h="2469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Diode Temperature (C):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177819"/>
                  </a:ext>
                </a:extLst>
              </a:tr>
              <a:tr h="2375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Diode Temp Energy Scaling (%):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9087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4EADA71-BE5E-D867-4BFA-10BB2C74CF69}"/>
              </a:ext>
            </a:extLst>
          </p:cNvPr>
          <p:cNvSpPr txBox="1"/>
          <p:nvPr/>
        </p:nvSpPr>
        <p:spPr>
          <a:xfrm>
            <a:off x="627320" y="4625162"/>
            <a:ext cx="4093535" cy="13234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Depending on desired output energy, the HV setting is scaled depending on temperature of laser bench and diode enclosure.</a:t>
            </a:r>
          </a:p>
        </p:txBody>
      </p:sp>
    </p:spTree>
    <p:extLst>
      <p:ext uri="{BB962C8B-B14F-4D97-AF65-F5344CB8AC3E}">
        <p14:creationId xmlns:p14="http://schemas.microsoft.com/office/powerpoint/2010/main" val="3716354600"/>
      </p:ext>
    </p:extLst>
  </p:cSld>
  <p:clrMapOvr>
    <a:masterClrMapping/>
  </p:clrMapOvr>
  <p:transition spd="med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43498-97F9-4901-B229-BC90DEA68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0877" y="287593"/>
            <a:ext cx="10363200" cy="628651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Conclusions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74EE47-1FF7-6EAA-16D4-BA6E03E2E004}"/>
              </a:ext>
            </a:extLst>
          </p:cNvPr>
          <p:cNvSpPr txBox="1"/>
          <p:nvPr/>
        </p:nvSpPr>
        <p:spPr>
          <a:xfrm>
            <a:off x="201354" y="1230054"/>
            <a:ext cx="10181185" cy="286232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The EM THANOS laser h</a:t>
            </a:r>
            <a:r>
              <a:rPr lang="en-US" sz="2000" dirty="0"/>
              <a:t>as passed all environmental tests.</a:t>
            </a:r>
          </a:p>
          <a:p>
            <a:pPr marL="457200" indent="-457200" algn="l">
              <a:buFont typeface="+mj-lt"/>
              <a:buAutoNum type="arabicPeriod"/>
            </a:pPr>
            <a:endParaRPr lang="en-US" sz="2000" dirty="0"/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/>
              <a:t>The laser has been fully characterized and meets all performance requirements</a:t>
            </a:r>
          </a:p>
          <a:p>
            <a:pPr marL="457200" indent="-457200" algn="l">
              <a:buFont typeface="+mj-lt"/>
              <a:buAutoNum type="arabicPeriod"/>
            </a:pPr>
            <a:endParaRPr lang="en-US" sz="2000" dirty="0"/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/>
              <a:t>The system has been run completely on Goddard-built electronics and software. </a:t>
            </a:r>
          </a:p>
          <a:p>
            <a:pPr marL="457200" indent="-457200" algn="l">
              <a:buFont typeface="+mj-lt"/>
              <a:buAutoNum type="arabicPeriod"/>
            </a:pPr>
            <a:endParaRPr lang="en-US" sz="2000" dirty="0"/>
          </a:p>
          <a:p>
            <a:pPr marL="457200" indent="-457200" algn="l">
              <a:buFont typeface="+mj-lt"/>
              <a:buAutoNum type="arabicPeriod"/>
            </a:pPr>
            <a:r>
              <a:rPr lang="en-US" sz="2000" dirty="0"/>
              <a:t>The laser is ready for delivery to Instrument I&amp;T and to perform science operations.</a:t>
            </a:r>
          </a:p>
          <a:p>
            <a:pPr marL="457200" indent="-457200" algn="l">
              <a:buFont typeface="+mj-lt"/>
              <a:buAutoNum type="arabicPeriod"/>
            </a:pPr>
            <a:endParaRPr lang="en-US" sz="2000" dirty="0"/>
          </a:p>
          <a:p>
            <a:pPr algn="l"/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56B4AA93-30B0-D632-4631-00B1B5311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708" y="3726016"/>
            <a:ext cx="4108597" cy="2317454"/>
          </a:xfrm>
          <a:prstGeom prst="rect">
            <a:avLst/>
          </a:prstGeom>
        </p:spPr>
      </p:pic>
      <p:pic>
        <p:nvPicPr>
          <p:cNvPr id="5" name="Picture 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B3BDA423-8C21-E103-E299-EC265AD979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" t="11296" r="7229" b="5370"/>
          <a:stretch/>
        </p:blipFill>
        <p:spPr>
          <a:xfrm>
            <a:off x="3686696" y="3726016"/>
            <a:ext cx="3194177" cy="2317454"/>
          </a:xfrm>
          <a:prstGeom prst="rect">
            <a:avLst/>
          </a:prstGeom>
        </p:spPr>
      </p:pic>
      <p:pic>
        <p:nvPicPr>
          <p:cNvPr id="6" name="Picture 5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C1BD1910-9AE9-30DB-A722-788EBB868C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19" t="18014" r="16451" b="6044"/>
          <a:stretch/>
        </p:blipFill>
        <p:spPr>
          <a:xfrm>
            <a:off x="428253" y="3726016"/>
            <a:ext cx="3146608" cy="231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32890"/>
      </p:ext>
    </p:extLst>
  </p:cSld>
  <p:clrMapOvr>
    <a:masterClrMapping/>
  </p:clrMapOvr>
  <p:transition spd="med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43498-97F9-4901-B229-BC90DEA68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0877" y="287593"/>
            <a:ext cx="10363200" cy="628651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</a:p>
        </p:txBody>
      </p:sp>
      <p:pic>
        <p:nvPicPr>
          <p:cNvPr id="1026" name="Picture 3">
            <a:extLst>
              <a:ext uri="{FF2B5EF4-FFF2-40B4-BE49-F238E27FC236}">
                <a16:creationId xmlns:a16="http://schemas.microsoft.com/office/drawing/2014/main" id="{94728ACF-31C7-4928-94B8-0F104158C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" r="4306" b="14474"/>
          <a:stretch/>
        </p:blipFill>
        <p:spPr bwMode="auto">
          <a:xfrm rot="10800000">
            <a:off x="1303361" y="1480883"/>
            <a:ext cx="3383905" cy="228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9B7A20-1707-402A-A0A0-2A504E49486C}"/>
              </a:ext>
            </a:extLst>
          </p:cNvPr>
          <p:cNvSpPr txBox="1"/>
          <p:nvPr/>
        </p:nvSpPr>
        <p:spPr>
          <a:xfrm>
            <a:off x="931735" y="3795174"/>
            <a:ext cx="4127155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THANOS Laser Team At NASA Goddard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B7919C-92DC-F29C-8B52-1BB012E15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620" y="1514784"/>
            <a:ext cx="4677605" cy="233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41C789-718C-88BA-AB8F-E4769A820084}"/>
              </a:ext>
            </a:extLst>
          </p:cNvPr>
          <p:cNvSpPr txBox="1"/>
          <p:nvPr/>
        </p:nvSpPr>
        <p:spPr>
          <a:xfrm>
            <a:off x="6658208" y="3863206"/>
            <a:ext cx="3248646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DraMS Team at NASA Goddard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6AC0A4-49F9-EDC6-0A01-36F63D625501}"/>
              </a:ext>
            </a:extLst>
          </p:cNvPr>
          <p:cNvSpPr txBox="1"/>
          <p:nvPr/>
        </p:nvSpPr>
        <p:spPr>
          <a:xfrm>
            <a:off x="2825719" y="4359814"/>
            <a:ext cx="5849579" cy="160146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Full Author/Contributor List: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Barry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Coyle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Paul R.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Stysley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Melissa G.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Trainer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Michael J.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Hersh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Bryan L.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James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Erich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Frese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Guruthisvaran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Ramu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Kristen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Washington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W. Joe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Thomes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Eric I.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Lyness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Juan R. Lander</a:t>
            </a:r>
            <a:r>
              <a:rPr lang="en-US" sz="12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M. Akif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Ersahin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Pete D.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Mule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Daniel G.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Bae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Peter W.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Barfknecht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Kevin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Smith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Marc J.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Matyseck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Timothy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Petry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Amandeep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Kaur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William J.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Halaburda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Jackie I.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Bartel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Keith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Kienzle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Alejandro Rodriguez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Perez</a:t>
            </a:r>
            <a:r>
              <a:rPr lang="en-US" sz="1200" baseline="30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Jean-Marie Lauenstein</a:t>
            </a:r>
            <a:r>
              <a:rPr lang="en-US" sz="12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493129"/>
      </p:ext>
    </p:extLst>
  </p:cSld>
  <p:clrMapOvr>
    <a:masterClrMapping/>
  </p:clrMapOvr>
  <p:transition spd="med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>
            <a:extLst>
              <a:ext uri="{FF2B5EF4-FFF2-40B4-BE49-F238E27FC236}">
                <a16:creationId xmlns:a16="http://schemas.microsoft.com/office/drawing/2014/main" id="{8AEF04AE-6C0C-4F5B-A080-005C16E173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2653B-0285-4A98-B7EA-3CA2BE0D2A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72" t="2908" r="17306"/>
          <a:stretch/>
        </p:blipFill>
        <p:spPr>
          <a:xfrm>
            <a:off x="2618542" y="1264489"/>
            <a:ext cx="6357152" cy="474483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EA2908-0DAB-46AE-9DB4-A0B363006A5F}"/>
              </a:ext>
            </a:extLst>
          </p:cNvPr>
          <p:cNvCxnSpPr>
            <a:cxnSpLocks/>
          </p:cNvCxnSpPr>
          <p:nvPr/>
        </p:nvCxnSpPr>
        <p:spPr>
          <a:xfrm flipV="1">
            <a:off x="8460419" y="2131255"/>
            <a:ext cx="976544" cy="29234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B6BF82-C352-45E2-84B1-8937F76F10A7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1999719" y="1842205"/>
            <a:ext cx="1080832" cy="73379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98AE67C-D00E-4DEB-A400-7EAD642BF6C2}"/>
              </a:ext>
            </a:extLst>
          </p:cNvPr>
          <p:cNvSpPr txBox="1"/>
          <p:nvPr/>
        </p:nvSpPr>
        <p:spPr>
          <a:xfrm>
            <a:off x="272964" y="1688316"/>
            <a:ext cx="1726755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8 Bladed Rotorcraft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460259-AEA2-4516-A8DE-128514B677E0}"/>
              </a:ext>
            </a:extLst>
          </p:cNvPr>
          <p:cNvSpPr txBox="1"/>
          <p:nvPr/>
        </p:nvSpPr>
        <p:spPr>
          <a:xfrm>
            <a:off x="1136342" y="420767"/>
            <a:ext cx="4282134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</a:rPr>
              <a:t>Introduction: The Dragonfly Mission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3B5D6E-05B6-47BA-9130-C3E5168EA7CA}"/>
              </a:ext>
            </a:extLst>
          </p:cNvPr>
          <p:cNvSpPr txBox="1"/>
          <p:nvPr/>
        </p:nvSpPr>
        <p:spPr>
          <a:xfrm>
            <a:off x="9436963" y="1969652"/>
            <a:ext cx="2663301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Suite of Scientific Payloads for exploration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EC9C71-D1D2-41BE-A737-03B494A3D8C4}"/>
              </a:ext>
            </a:extLst>
          </p:cNvPr>
          <p:cNvSpPr txBox="1"/>
          <p:nvPr/>
        </p:nvSpPr>
        <p:spPr>
          <a:xfrm>
            <a:off x="9436963" y="4625555"/>
            <a:ext cx="2663301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Sample Acquisition System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42F69D-10D5-408B-86AD-84F54AABDCF0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7636275" y="4726746"/>
            <a:ext cx="1800688" cy="5269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86626BD-3190-4729-AA2F-64C83461990A}"/>
              </a:ext>
            </a:extLst>
          </p:cNvPr>
          <p:cNvSpPr txBox="1"/>
          <p:nvPr/>
        </p:nvSpPr>
        <p:spPr>
          <a:xfrm>
            <a:off x="8744505" y="6516182"/>
            <a:ext cx="2816770" cy="246221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000" cap="all" dirty="0">
                <a:effectLst/>
              </a:rPr>
              <a:t>IMAGE CREDIT: JOHNS HOPKINS APL.</a:t>
            </a:r>
            <a:endParaRPr lang="en-US" sz="1000" dirty="0">
              <a:effectLst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014EDC-B457-41A9-AC39-17229617B543}"/>
              </a:ext>
            </a:extLst>
          </p:cNvPr>
          <p:cNvSpPr txBox="1"/>
          <p:nvPr/>
        </p:nvSpPr>
        <p:spPr>
          <a:xfrm>
            <a:off x="91595" y="4171445"/>
            <a:ext cx="2269866" cy="95410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Nuclear Powered: </a:t>
            </a:r>
            <a:r>
              <a:rPr lang="en-US" sz="1400" dirty="0"/>
              <a:t>Multi-Mission Radioisotope Thermoelectric Generator (MMRTG)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ED168D-6755-417B-8C54-89EDE91A6F81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2361461" y="3791207"/>
            <a:ext cx="1606857" cy="857292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5E4F431-AE52-4112-B89D-12F92C6EC148}"/>
              </a:ext>
            </a:extLst>
          </p:cNvPr>
          <p:cNvCxnSpPr>
            <a:cxnSpLocks/>
          </p:cNvCxnSpPr>
          <p:nvPr/>
        </p:nvCxnSpPr>
        <p:spPr>
          <a:xfrm>
            <a:off x="2867487" y="5619565"/>
            <a:ext cx="0" cy="1967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FC2785-DC26-4BC7-8623-57AA9857D954}"/>
              </a:ext>
            </a:extLst>
          </p:cNvPr>
          <p:cNvCxnSpPr/>
          <p:nvPr/>
        </p:nvCxnSpPr>
        <p:spPr>
          <a:xfrm>
            <a:off x="8745984" y="5621044"/>
            <a:ext cx="0" cy="19530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E65CF7E-8ADA-46D5-B04A-9FD4727B1E53}"/>
              </a:ext>
            </a:extLst>
          </p:cNvPr>
          <p:cNvCxnSpPr>
            <a:cxnSpLocks/>
          </p:cNvCxnSpPr>
          <p:nvPr/>
        </p:nvCxnSpPr>
        <p:spPr>
          <a:xfrm flipV="1">
            <a:off x="2867487" y="5799338"/>
            <a:ext cx="5878497" cy="1701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1B6CF17-FBF0-4DBE-865A-A69D7C8945A1}"/>
              </a:ext>
            </a:extLst>
          </p:cNvPr>
          <p:cNvCxnSpPr>
            <a:cxnSpLocks/>
          </p:cNvCxnSpPr>
          <p:nvPr/>
        </p:nvCxnSpPr>
        <p:spPr>
          <a:xfrm>
            <a:off x="5862960" y="5807845"/>
            <a:ext cx="0" cy="27335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B9BA8DB-587F-4752-B8A2-91144956639F}"/>
              </a:ext>
            </a:extLst>
          </p:cNvPr>
          <p:cNvSpPr txBox="1"/>
          <p:nvPr/>
        </p:nvSpPr>
        <p:spPr>
          <a:xfrm>
            <a:off x="4097893" y="6107925"/>
            <a:ext cx="3530134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~12 Feet from nose to tail &amp; rotor tip to tip </a:t>
            </a:r>
          </a:p>
        </p:txBody>
      </p:sp>
    </p:spTree>
    <p:extLst>
      <p:ext uri="{BB962C8B-B14F-4D97-AF65-F5344CB8AC3E}">
        <p14:creationId xmlns:p14="http://schemas.microsoft.com/office/powerpoint/2010/main" val="364639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43498-97F9-4901-B229-BC90DEA68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0877" y="287593"/>
            <a:ext cx="10363200" cy="628651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735486-92D0-4D5A-A367-E2A5DD3B1957}"/>
              </a:ext>
            </a:extLst>
          </p:cNvPr>
          <p:cNvSpPr txBox="1"/>
          <p:nvPr/>
        </p:nvSpPr>
        <p:spPr>
          <a:xfrm>
            <a:off x="265472" y="3864654"/>
            <a:ext cx="9962534" cy="249299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342900" marR="0" lvl="0" indent="-342900" algn="just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Barnes, J.W., Turtle, E.P., Trainer, M.G. and Lorenz, R., “Dragonfly: Exploring Titan's Surface with a New Frontiers Relocatable Lander,” 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AAS/Division for Planetary Sciences Meeting Abstracts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(49), 219-222, (2017).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Grubisic, A., Trainer, M.G., Li, X., Brinckerhoff, W.B., van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Amerom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F.H.,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Danell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R.M., Costa, J.T., Castillo, M., Kaplan, D. and Zacny, K., “Laser Desorption Mass Spectrometry at Saturn’s moon Titan,” 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International Journal of Mass Spectrometry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 (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470)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116707, (2021).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Coyle, D.B., Poulios, D., Arevalo, R., Clarke, G.B. and Stysley, P.R., May. “A mission-enabling UV laser for mass spectrometry (UVMS) with continuously selectable output for in-situ planetary exploration,” 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Laser Radar Technology and Applications XXIII, SPIE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(10636), 203-210, (2018).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NASA. “Dragonfly.” NASA, www.nasa.gov/dragonfly. Jan 25, 2020</a:t>
            </a:r>
          </a:p>
          <a:p>
            <a:pPr marL="342900" marR="0" lvl="0" indent="-342900" algn="just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Y. Bar-Cohen, K. Zacny. “Advances in Extraterrestrial Drilling: Ground, Ice, and Underwater,” Taylor &amp; Francis Ltd, (2020).</a:t>
            </a:r>
          </a:p>
          <a:p>
            <a:pPr marL="342900" marR="0" lvl="0" indent="-342900" algn="just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NASA Goddard. “The Science of Dragonfly.” YouTube, 25 Feb. 2020, www.youtube.com/watch?v=GlwzLPytW9A.</a:t>
            </a:r>
          </a:p>
          <a:p>
            <a:pPr marL="342900" marR="0" lvl="0" indent="-342900" algn="just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Coyle, D.B., Mullin, M.W., Stysley, P.R., Hersh, M.J., James, B.L. and Trainer, M.G., 2022, October. Development of a programmable UV laser source for the Dragonfly Mass Spectrometer (DraMS). In</a:t>
            </a:r>
            <a:r>
              <a:rPr lang="en-US" sz="1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UV and Higher Energy Photonics: From Materials to Applications 2022</a:t>
            </a:r>
            <a:r>
              <a:rPr lang="en-US" sz="1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(Vol. 12201, pp. 56-66). SPIE.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Stysley, P.R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Coyle, D.B., Mullin, M.W., 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Rabinowitz J., Trainer, MD., 2022 September. “Damage Threshold Testing of UV Optics Under a Titan Environment for NASA’s Dragonfly Mission.”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F27BDD-1BA8-41AB-BBFA-BD6AB2FA21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947"/>
          <a:stretch/>
        </p:blipFill>
        <p:spPr>
          <a:xfrm>
            <a:off x="2687067" y="1462083"/>
            <a:ext cx="2725352" cy="8958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EA749-4CE2-42FC-A87E-9C6EB7CE01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08" b="34954"/>
          <a:stretch/>
        </p:blipFill>
        <p:spPr>
          <a:xfrm>
            <a:off x="662866" y="1462083"/>
            <a:ext cx="1896631" cy="207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71761"/>
      </p:ext>
    </p:extLst>
  </p:cSld>
  <p:clrMapOvr>
    <a:masterClrMapping/>
  </p:clrMapOvr>
  <p:transition spd="med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3AAF8F0-BE5C-42D5-B2F8-F81EE45EA778}"/>
              </a:ext>
            </a:extLst>
          </p:cNvPr>
          <p:cNvSpPr txBox="1"/>
          <p:nvPr/>
        </p:nvSpPr>
        <p:spPr>
          <a:xfrm>
            <a:off x="959497" y="381391"/>
            <a:ext cx="8476861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 INTRODUCTION: THE DRAGONFLY MASS SPECTROMETER (DraMS)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63CEC3-5F09-4D57-B51C-06A853DCB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776" y="1454523"/>
            <a:ext cx="3471699" cy="4649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F3B09E-B647-4D8B-897F-1E5BCF094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141" y="1454523"/>
            <a:ext cx="3376339" cy="46497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DD5409-9D16-5514-ECC2-DC104A254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20" y="1793290"/>
            <a:ext cx="4263924" cy="431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B4C03A83-FEA3-474A-A268-FE21EF7766E1}"/>
              </a:ext>
            </a:extLst>
          </p:cNvPr>
          <p:cNvSpPr txBox="1"/>
          <p:nvPr/>
        </p:nvSpPr>
        <p:spPr>
          <a:xfrm>
            <a:off x="3271222" y="2502829"/>
            <a:ext cx="5649556" cy="105593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OVERVIEW OF THE THANOS LASER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64B3F061-C33D-4589-964B-6E0517A6E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923" y="3856704"/>
            <a:ext cx="3258053" cy="132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3AAF8F0-BE5C-42D5-B2F8-F81EE45EA778}"/>
              </a:ext>
            </a:extLst>
          </p:cNvPr>
          <p:cNvSpPr txBox="1"/>
          <p:nvPr/>
        </p:nvSpPr>
        <p:spPr>
          <a:xfrm>
            <a:off x="959497" y="381391"/>
            <a:ext cx="8476861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OVERVIEW OF THE THANOS LASER SYSTEM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610CD3-05FB-4F33-8E24-378367BA4914}"/>
              </a:ext>
            </a:extLst>
          </p:cNvPr>
          <p:cNvSpPr txBox="1"/>
          <p:nvPr/>
        </p:nvSpPr>
        <p:spPr>
          <a:xfrm>
            <a:off x="900860" y="1184713"/>
            <a:ext cx="10110200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Throttled Hydrocarbon by Nanosecond Optical Source (THANOS) Laser System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9FBA677-1672-100B-450B-C2249AD00124}"/>
              </a:ext>
            </a:extLst>
          </p:cNvPr>
          <p:cNvGrpSpPr/>
          <p:nvPr/>
        </p:nvGrpSpPr>
        <p:grpSpPr>
          <a:xfrm>
            <a:off x="121983" y="1702877"/>
            <a:ext cx="11948034" cy="4656558"/>
            <a:chOff x="195622" y="1315858"/>
            <a:chExt cx="11948034" cy="46565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C04CDB8-D7D8-1EC5-C24B-EC8986C6F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622" y="1581833"/>
              <a:ext cx="3317879" cy="3478574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93CB9E6-9AA8-61EE-68A0-2F97D3AE2F53}"/>
                </a:ext>
              </a:extLst>
            </p:cNvPr>
            <p:cNvGrpSpPr/>
            <p:nvPr/>
          </p:nvGrpSpPr>
          <p:grpSpPr>
            <a:xfrm>
              <a:off x="415412" y="1315858"/>
              <a:ext cx="11728244" cy="4656558"/>
              <a:chOff x="415412" y="1315858"/>
              <a:chExt cx="11728244" cy="465655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5883E5D-D3F8-D1BB-DAFB-A26F8E2FA8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7751"/>
              <a:stretch/>
            </p:blipFill>
            <p:spPr>
              <a:xfrm rot="16200000">
                <a:off x="8152397" y="3116630"/>
                <a:ext cx="1842459" cy="1706894"/>
              </a:xfrm>
              <a:prstGeom prst="rect">
                <a:avLst/>
              </a:prstGeom>
            </p:spPr>
          </p:pic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3DDE7487-6BB2-6DA3-A2EB-C6FF57F8926E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985040" y="1675392"/>
                <a:ext cx="4013258" cy="3694355"/>
                <a:chOff x="4252984" y="1528886"/>
                <a:chExt cx="4282308" cy="3873130"/>
              </a:xfrm>
            </p:grpSpPr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1B943BCA-9D33-86AE-6E36-776F25AE27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2141" r="10706"/>
                <a:stretch/>
              </p:blipFill>
              <p:spPr>
                <a:xfrm>
                  <a:off x="4252984" y="1528886"/>
                  <a:ext cx="4282308" cy="3873130"/>
                </a:xfrm>
                <a:prstGeom prst="rect">
                  <a:avLst/>
                </a:prstGeom>
              </p:spPr>
            </p:pic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2E048003-4CE9-FCB3-AFDB-ECEBAE9E42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441368" y="3687704"/>
                  <a:ext cx="1142647" cy="0"/>
                </a:xfrm>
                <a:prstGeom prst="straightConnector1">
                  <a:avLst/>
                </a:prstGeom>
                <a:ln w="76200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16DF46E5-1B88-ED59-C4FF-651C159D76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4015" y="3687704"/>
                  <a:ext cx="7376" cy="639117"/>
                </a:xfrm>
                <a:prstGeom prst="line">
                  <a:avLst/>
                </a:prstGeom>
                <a:ln w="762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1B20275E-6E63-FB63-7AE1-DC2D8A8F09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956318" y="4299743"/>
                  <a:ext cx="627697" cy="0"/>
                </a:xfrm>
                <a:prstGeom prst="line">
                  <a:avLst/>
                </a:prstGeom>
                <a:ln w="762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8015CD93-FF6C-14C9-BD0C-7CF78185FF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67282" y="3687704"/>
                  <a:ext cx="1010301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DCC22185-FA21-C748-9BB8-0D08D9A6A0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51631" y="2145956"/>
                  <a:ext cx="15651" cy="149757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CE02FFD5-6AC9-5D0D-87B0-B0B97DFF68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67282" y="2659856"/>
                  <a:ext cx="777807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2D82866E-63CA-46BF-E6F1-BACC4EB4D3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69219" y="2659856"/>
                  <a:ext cx="466164" cy="0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677E0A8B-4D2C-63F0-9398-A6C0D2879E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94503" y="2577663"/>
                  <a:ext cx="0" cy="337843"/>
                </a:xfrm>
                <a:prstGeom prst="straightConnector1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5BBFC507-179A-AA88-3201-9DD350E86B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735383" y="2659856"/>
                  <a:ext cx="848632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750B5AEB-FC90-C4A5-722E-3B7556A6D7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504332" y="2573762"/>
                  <a:ext cx="89526" cy="86094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Arrow Connector 103">
                  <a:extLst>
                    <a:ext uri="{FF2B5EF4-FFF2-40B4-BE49-F238E27FC236}">
                      <a16:creationId xmlns:a16="http://schemas.microsoft.com/office/drawing/2014/main" id="{133D31E5-5245-81C9-DEF4-377DFEE2AC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59673" y="4063189"/>
                  <a:ext cx="8089" cy="714768"/>
                </a:xfrm>
                <a:prstGeom prst="straightConnector1">
                  <a:avLst/>
                </a:prstGeom>
                <a:ln w="28575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02FEA03A-F233-0E54-7FC8-AED5930CD5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55003" y="2892836"/>
                  <a:ext cx="30766" cy="63492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4DA3CFE-43DA-0D64-110E-D24FB2A4B503}"/>
                  </a:ext>
                </a:extLst>
              </p:cNvPr>
              <p:cNvSpPr/>
              <p:nvPr/>
            </p:nvSpPr>
            <p:spPr>
              <a:xfrm>
                <a:off x="3513501" y="3775383"/>
                <a:ext cx="592666" cy="605391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C673E41-4CD8-EAF6-EECB-A69BDB2D1947}"/>
                  </a:ext>
                </a:extLst>
              </p:cNvPr>
              <p:cNvSpPr/>
              <p:nvPr/>
            </p:nvSpPr>
            <p:spPr>
              <a:xfrm>
                <a:off x="3737565" y="3775973"/>
                <a:ext cx="592666" cy="605391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686AF9-BA3B-E45B-ACED-3AA97CF3BB81}"/>
                  </a:ext>
                </a:extLst>
              </p:cNvPr>
              <p:cNvSpPr txBox="1"/>
              <p:nvPr/>
            </p:nvSpPr>
            <p:spPr>
              <a:xfrm>
                <a:off x="415412" y="1315858"/>
                <a:ext cx="2952731" cy="36933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ea typeface="+mn-lt"/>
                    <a:cs typeface="Times New Roman" panose="02020603050405020304" pitchFamily="18" charset="0"/>
                  </a:rPr>
                  <a:t>Laser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Diode Enclosure (LD)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4C11F9-F33D-9BAE-83AA-D6B323D4D0FF}"/>
                  </a:ext>
                </a:extLst>
              </p:cNvPr>
              <p:cNvSpPr txBox="1"/>
              <p:nvPr/>
            </p:nvSpPr>
            <p:spPr>
              <a:xfrm>
                <a:off x="4805052" y="1317240"/>
                <a:ext cx="2719639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Laser Optics Box (LOB)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B1BAFD-FB03-D75B-81D1-BA4E670A9C81}"/>
                  </a:ext>
                </a:extLst>
              </p:cNvPr>
              <p:cNvSpPr txBox="1"/>
              <p:nvPr/>
            </p:nvSpPr>
            <p:spPr>
              <a:xfrm>
                <a:off x="5362113" y="1841466"/>
                <a:ext cx="1043500" cy="4001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Green (532 nm) Generation 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F341B1-9AE1-2C3D-7895-CCEABE494C33}"/>
                  </a:ext>
                </a:extLst>
              </p:cNvPr>
              <p:cNvSpPr txBox="1"/>
              <p:nvPr/>
            </p:nvSpPr>
            <p:spPr>
              <a:xfrm>
                <a:off x="6832781" y="1837939"/>
                <a:ext cx="900363" cy="4001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UV (266 nm) Generation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572FF09-7A51-F07A-A82E-D6A59FDC5F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71991" y="2230347"/>
                <a:ext cx="11872" cy="482752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4C169A2-7C38-4E9B-FE42-3EB60ABBE4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419128" y="2238049"/>
                <a:ext cx="425601" cy="44202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6AECF74-6E8E-8238-25C6-6FDF8903AE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86804" y="4381364"/>
                <a:ext cx="181339" cy="536206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8EB5618-93E8-11F5-5D04-3D883D4864A6}"/>
                  </a:ext>
                </a:extLst>
              </p:cNvPr>
              <p:cNvSpPr/>
              <p:nvPr/>
            </p:nvSpPr>
            <p:spPr>
              <a:xfrm>
                <a:off x="5028155" y="4779070"/>
                <a:ext cx="1843157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IR (1064 nm) Generation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025E3B-532F-4674-676B-55D46290EB88}"/>
                  </a:ext>
                </a:extLst>
              </p:cNvPr>
              <p:cNvSpPr txBox="1"/>
              <p:nvPr/>
            </p:nvSpPr>
            <p:spPr>
              <a:xfrm>
                <a:off x="9362125" y="1325595"/>
                <a:ext cx="27815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 Steering Unit (BSU)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09852F5-5FA7-CD13-1F36-79394A112887}"/>
                  </a:ext>
                </a:extLst>
              </p:cNvPr>
              <p:cNvSpPr txBox="1"/>
              <p:nvPr/>
            </p:nvSpPr>
            <p:spPr>
              <a:xfrm>
                <a:off x="10029454" y="5133203"/>
                <a:ext cx="1511084" cy="8309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3DB0C8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BSU directs and focuses the UV laser beam into the sample cup.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987DA51-E058-D283-E6DB-4472538F0E0C}"/>
                  </a:ext>
                </a:extLst>
              </p:cNvPr>
              <p:cNvGrpSpPr/>
              <p:nvPr/>
            </p:nvGrpSpPr>
            <p:grpSpPr>
              <a:xfrm>
                <a:off x="9864476" y="1764335"/>
                <a:ext cx="1881642" cy="3264873"/>
                <a:chOff x="9360010" y="1156618"/>
                <a:chExt cx="2280020" cy="3956105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A96F2BDF-157A-8294-76B9-3F025B4610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531"/>
                <a:stretch/>
              </p:blipFill>
              <p:spPr>
                <a:xfrm>
                  <a:off x="9360010" y="1156618"/>
                  <a:ext cx="2234826" cy="3956105"/>
                </a:xfrm>
                <a:prstGeom prst="rect">
                  <a:avLst/>
                </a:prstGeom>
              </p:spPr>
            </p:pic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11DF3CF1-E8CF-514F-A604-9DC7D43C1E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71756" y="3800289"/>
                  <a:ext cx="2068274" cy="1312434"/>
                </a:xfrm>
                <a:prstGeom prst="straightConnector1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B6B26B6A-736B-6CED-E4BA-462A3A2AEE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436519" y="1688000"/>
                  <a:ext cx="0" cy="2092853"/>
                </a:xfrm>
                <a:prstGeom prst="straightConnector1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>
                  <a:extLst>
                    <a:ext uri="{FF2B5EF4-FFF2-40B4-BE49-F238E27FC236}">
                      <a16:creationId xmlns:a16="http://schemas.microsoft.com/office/drawing/2014/main" id="{35C51A67-76F0-6A9D-D030-2CD6AF09F7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571756" y="3780853"/>
                  <a:ext cx="820888" cy="9443"/>
                </a:xfrm>
                <a:prstGeom prst="straightConnector1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266ECF64-4168-9410-3CDC-41193FA85A41}"/>
                    </a:ext>
                  </a:extLst>
                </p:cNvPr>
                <p:cNvCxnSpPr>
                  <a:cxnSpLocks/>
                  <a:stCxn id="41" idx="1"/>
                </p:cNvCxnSpPr>
                <p:nvPr/>
              </p:nvCxnSpPr>
              <p:spPr>
                <a:xfrm flipH="1">
                  <a:off x="10784959" y="2518960"/>
                  <a:ext cx="53617" cy="214664"/>
                </a:xfrm>
                <a:prstGeom prst="straightConnector1">
                  <a:avLst/>
                </a:prstGeom>
                <a:ln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D335422-275E-8CEA-E427-70801A13822C}"/>
                  </a:ext>
                </a:extLst>
              </p:cNvPr>
              <p:cNvSpPr/>
              <p:nvPr/>
            </p:nvSpPr>
            <p:spPr>
              <a:xfrm>
                <a:off x="3631904" y="3775974"/>
                <a:ext cx="592666" cy="605391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DF991AF8-71A1-3FF2-43BF-32D403312B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93559" y="4380480"/>
                <a:ext cx="2914232" cy="884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2CD7CAD-E9E2-52CC-01EE-F2436EA2039A}"/>
                  </a:ext>
                </a:extLst>
              </p:cNvPr>
              <p:cNvSpPr txBox="1"/>
              <p:nvPr/>
            </p:nvSpPr>
            <p:spPr>
              <a:xfrm>
                <a:off x="2814280" y="4752947"/>
                <a:ext cx="1883811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LD is coupled to the LOB with a 200 um fiber 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3C96027-774B-30AE-0702-CE8F3BE9C60C}"/>
                  </a:ext>
                </a:extLst>
              </p:cNvPr>
              <p:cNvSpPr txBox="1"/>
              <p:nvPr/>
            </p:nvSpPr>
            <p:spPr>
              <a:xfrm>
                <a:off x="511484" y="5664639"/>
                <a:ext cx="1737463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Images Not </a:t>
                </a:r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Scale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1672E0A-2F57-439D-C063-F82ED53E440A}"/>
                  </a:ext>
                </a:extLst>
              </p:cNvPr>
              <p:cNvSpPr txBox="1"/>
              <p:nvPr/>
            </p:nvSpPr>
            <p:spPr>
              <a:xfrm>
                <a:off x="3488410" y="2278894"/>
                <a:ext cx="1387581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Voltage “Energy Throttle” Optic (RTP)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A6813AA-243E-E2EF-57F5-C25EE465A7A1}"/>
                  </a:ext>
                </a:extLst>
              </p:cNvPr>
              <p:cNvCxnSpPr/>
              <p:nvPr/>
            </p:nvCxnSpPr>
            <p:spPr>
              <a:xfrm flipH="1">
                <a:off x="10838640" y="3063206"/>
                <a:ext cx="337069" cy="211967"/>
              </a:xfrm>
              <a:prstGeom prst="line">
                <a:avLst/>
              </a:prstGeom>
              <a:ln w="19050">
                <a:solidFill>
                  <a:srgbClr val="57A19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93E828F-EDF5-2707-1625-71BD3577C6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60262" y="1796054"/>
                <a:ext cx="3214062" cy="1083459"/>
              </a:xfrm>
              <a:prstGeom prst="line">
                <a:avLst/>
              </a:prstGeom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9E8188F-910C-13EA-1097-313DEC2A930F}"/>
                  </a:ext>
                </a:extLst>
              </p:cNvPr>
              <p:cNvSpPr txBox="1"/>
              <p:nvPr/>
            </p:nvSpPr>
            <p:spPr>
              <a:xfrm>
                <a:off x="7820297" y="5141419"/>
                <a:ext cx="2107356" cy="8309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UV Detector is aligned to the exit optic chain on the BSU to monitor 266 nm pulse energy output. 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8B52B8A-ECD0-5C05-1975-4AA8BA995D58}"/>
                  </a:ext>
                </a:extLst>
              </p:cNvPr>
              <p:cNvSpPr txBox="1"/>
              <p:nvPr/>
            </p:nvSpPr>
            <p:spPr>
              <a:xfrm>
                <a:off x="7983767" y="2535716"/>
                <a:ext cx="18347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Monitor </a:t>
                </a:r>
              </a:p>
              <a:p>
                <a:pPr algn="ctr"/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(UV Detector)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43F2B8F2-77F1-060E-951A-4003ECB6D5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53055" y="3913770"/>
                <a:ext cx="320681" cy="0"/>
              </a:xfrm>
              <a:prstGeom prst="straightConnector1">
                <a:avLst/>
              </a:prstGeom>
              <a:ln w="76200">
                <a:solidFill>
                  <a:srgbClr val="B686D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2113458-5B4E-0EBF-C250-DC74FF42422E}"/>
                  </a:ext>
                </a:extLst>
              </p:cNvPr>
              <p:cNvSpPr txBox="1"/>
              <p:nvPr/>
            </p:nvSpPr>
            <p:spPr>
              <a:xfrm>
                <a:off x="1143464" y="2371849"/>
                <a:ext cx="975398" cy="646331"/>
              </a:xfrm>
              <a:prstGeom prst="rect">
                <a:avLst/>
              </a:prstGeom>
              <a:solidFill>
                <a:srgbClr val="FACB7D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nLight e12 Laser Diode</a:t>
                </a:r>
              </a:p>
              <a:p>
                <a:pPr algn="ctr"/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(885 nm) </a:t>
                </a:r>
                <a:endParaRPr lang="en-US" sz="1200" dirty="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749B595-A6E8-032A-63EE-23B697BA8CBE}"/>
                  </a:ext>
                </a:extLst>
              </p:cNvPr>
              <p:cNvCxnSpPr/>
              <p:nvPr/>
            </p:nvCxnSpPr>
            <p:spPr>
              <a:xfrm>
                <a:off x="5248276" y="4039372"/>
                <a:ext cx="1310464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4271906-B1F8-5077-FE93-569C6D1EBD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48276" y="3835242"/>
                <a:ext cx="0" cy="22169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A717F26-681F-6112-B52C-9CF60525BC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58740" y="3835242"/>
                <a:ext cx="0" cy="22169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53A53C2-2657-B9E7-1B2C-DBD1F10DA5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5991" y="3071086"/>
                <a:ext cx="162386" cy="0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03EA43D-F450-5B2B-EF02-68EE7F2D3C41}"/>
                  </a:ext>
                </a:extLst>
              </p:cNvPr>
              <p:cNvCxnSpPr/>
              <p:nvPr/>
            </p:nvCxnSpPr>
            <p:spPr>
              <a:xfrm>
                <a:off x="4879869" y="3435849"/>
                <a:ext cx="154629" cy="0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4C6BD0A-F9D2-49CE-8B15-BCDC67614D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75991" y="3071086"/>
                <a:ext cx="3935" cy="364763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B8A9DF1-0F2D-0D44-6F38-9D0BE7D915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76147" y="3226073"/>
                <a:ext cx="717427" cy="0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D6E47A9-5E02-EAAF-95A5-A4B21E82AD05}"/>
                  </a:ext>
                </a:extLst>
              </p:cNvPr>
              <p:cNvCxnSpPr>
                <a:cxnSpLocks/>
                <a:endCxn id="25" idx="2"/>
              </p:cNvCxnSpPr>
              <p:nvPr/>
            </p:nvCxnSpPr>
            <p:spPr>
              <a:xfrm flipV="1">
                <a:off x="4182200" y="2925225"/>
                <a:ext cx="1" cy="295687"/>
              </a:xfrm>
              <a:prstGeom prst="lin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F5F3CE8-5DC3-D790-8E34-54173BEED3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13250" y="4617875"/>
                <a:ext cx="0" cy="523544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0DCFB3D-E5CA-636A-672C-AAECF618C9C2}"/>
                  </a:ext>
                </a:extLst>
              </p:cNvPr>
              <p:cNvSpPr txBox="1"/>
              <p:nvPr/>
            </p:nvSpPr>
            <p:spPr>
              <a:xfrm>
                <a:off x="11084699" y="2657808"/>
                <a:ext cx="911679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7A19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Laser Exit Window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204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3AAF8F0-BE5C-42D5-B2F8-F81EE45EA778}"/>
              </a:ext>
            </a:extLst>
          </p:cNvPr>
          <p:cNvSpPr txBox="1"/>
          <p:nvPr/>
        </p:nvSpPr>
        <p:spPr>
          <a:xfrm>
            <a:off x="959497" y="381391"/>
            <a:ext cx="8476861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THANOS Laser System Design Requirements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6F0ED16-C6BF-4C81-5FEA-5F958877C2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054926"/>
              </p:ext>
            </p:extLst>
          </p:nvPr>
        </p:nvGraphicFramePr>
        <p:xfrm>
          <a:off x="2742460" y="1283486"/>
          <a:ext cx="5939902" cy="5081613"/>
        </p:xfrm>
        <a:graphic>
          <a:graphicData uri="http://schemas.openxmlformats.org/drawingml/2006/table">
            <a:tbl>
              <a:tblPr firstRow="1" firstCol="1" bandRow="1"/>
              <a:tblGrid>
                <a:gridCol w="1384753">
                  <a:extLst>
                    <a:ext uri="{9D8B030D-6E8A-4147-A177-3AD203B41FA5}">
                      <a16:colId xmlns:a16="http://schemas.microsoft.com/office/drawing/2014/main" val="4039639553"/>
                    </a:ext>
                  </a:extLst>
                </a:gridCol>
                <a:gridCol w="1518267">
                  <a:extLst>
                    <a:ext uri="{9D8B030D-6E8A-4147-A177-3AD203B41FA5}">
                      <a16:colId xmlns:a16="http://schemas.microsoft.com/office/drawing/2014/main" val="3820530731"/>
                    </a:ext>
                  </a:extLst>
                </a:gridCol>
                <a:gridCol w="2231264">
                  <a:extLst>
                    <a:ext uri="{9D8B030D-6E8A-4147-A177-3AD203B41FA5}">
                      <a16:colId xmlns:a16="http://schemas.microsoft.com/office/drawing/2014/main" val="82864054"/>
                    </a:ext>
                  </a:extLst>
                </a:gridCol>
                <a:gridCol w="805618">
                  <a:extLst>
                    <a:ext uri="{9D8B030D-6E8A-4147-A177-3AD203B41FA5}">
                      <a16:colId xmlns:a16="http://schemas.microsoft.com/office/drawing/2014/main" val="1537071633"/>
                    </a:ext>
                  </a:extLst>
                </a:gridCol>
              </a:tblGrid>
              <a:tr h="2721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REQUIRED VALUE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RECORDED VALUE</a:t>
                      </a: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PASS/FAIL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850707"/>
                  </a:ext>
                </a:extLst>
              </a:tr>
              <a:tr h="554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DRLZ-1  Fluence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 – 0.35 J/cm^2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 – 0.419 </a:t>
                      </a:r>
                      <a:r>
                        <a:rPr lang="en-US" sz="1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mJ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sz="10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Demonstrated in CPT. Up to 780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mJ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/cm</a:t>
                      </a:r>
                      <a:r>
                        <a:rPr lang="en-US" sz="1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possible as margin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101431"/>
                  </a:ext>
                </a:extLst>
              </a:tr>
              <a:tr h="3163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DRLZ-2 Wavelength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266nm +/- 1 nm 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266.1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371100"/>
                  </a:ext>
                </a:extLst>
              </a:tr>
              <a:tr h="4230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DRLZ-3 Repetition Rate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&gt;/= 100 Hz +2Hz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133513"/>
                  </a:ext>
                </a:extLst>
              </a:tr>
              <a:tr h="3163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DRLZ-4   Beam Type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TEM00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TEM00</a:t>
                      </a:r>
                      <a:endParaRPr lang="en-US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63773"/>
                  </a:ext>
                </a:extLst>
              </a:tr>
              <a:tr h="4230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DRLZ-5   Beam Diameter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 um (TBR) to 400 um (TBR)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0.371 X 0.176 mm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(Based on OICD DRAMS-LAS-TN-0052)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306462"/>
                  </a:ext>
                </a:extLst>
              </a:tr>
              <a:tr h="3163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DRLZ-6   Lifetime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2M Shots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2240759</a:t>
                      </a:r>
                      <a:endParaRPr lang="en-US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184829"/>
                  </a:ext>
                </a:extLst>
              </a:tr>
              <a:tr h="4800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DRLZ-7 # of Shots in Burst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1-50 Shots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059981"/>
                  </a:ext>
                </a:extLst>
              </a:tr>
              <a:tr h="3163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DRLZ-8  Pulse Width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 2 ns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1.23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579559"/>
                  </a:ext>
                </a:extLst>
              </a:tr>
              <a:tr h="3163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DRLZ-9  QS Jitter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100 </a:t>
                      </a:r>
                      <a:r>
                        <a:rPr lang="en-US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usec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per burst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~20 </a:t>
                      </a:r>
                      <a:r>
                        <a:rPr lang="en-US" sz="1000" b="1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usec</a:t>
                      </a:r>
                      <a:endParaRPr lang="en-US" sz="1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402347"/>
                  </a:ext>
                </a:extLst>
              </a:tr>
              <a:tr h="4800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DRLZ-11 Energy Adjustment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Evenly Distributed Adjustments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20V Steps Demonstrated 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100 energy steps achieved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736111"/>
                  </a:ext>
                </a:extLst>
              </a:tr>
              <a:tr h="554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DRLZ-12  Energy Variations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 ±5 % of the average energy value (pk-pk)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0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3 - 5% High Energy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5 - 9% at Low Energy Settings</a:t>
                      </a:r>
                      <a:endParaRPr lang="en-US" sz="1000" b="1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730061"/>
                  </a:ext>
                </a:extLst>
              </a:tr>
              <a:tr h="2584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DRLZ-13  Burst Rate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&gt;/= 0.5 Hz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0.5 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C7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PASS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27" marR="53627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030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215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16E0F5-433F-BA8B-53AA-5334D93E61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7133" y="1388853"/>
            <a:ext cx="4464928" cy="4681178"/>
          </a:xfrm>
          <a:prstGeom prst="rect">
            <a:avLst/>
          </a:prstGeom>
        </p:spPr>
      </p:pic>
      <p:pic>
        <p:nvPicPr>
          <p:cNvPr id="5" name="Picture 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4C6F6DCB-2468-3900-15D1-2271802370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" t="11296" r="7229" b="5370"/>
          <a:stretch/>
        </p:blipFill>
        <p:spPr>
          <a:xfrm>
            <a:off x="5131166" y="1657416"/>
            <a:ext cx="5932934" cy="4304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B4898A-62C3-9C02-9010-33ABCA8B24E2}"/>
              </a:ext>
            </a:extLst>
          </p:cNvPr>
          <p:cNvSpPr txBox="1"/>
          <p:nvPr/>
        </p:nvSpPr>
        <p:spPr>
          <a:xfrm>
            <a:off x="3325106" y="1763368"/>
            <a:ext cx="162850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nLight e12 885 nm Laser Diode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79B2B-4DB5-2FDB-EEA0-E9BAF17F2F17}"/>
              </a:ext>
            </a:extLst>
          </p:cNvPr>
          <p:cNvSpPr txBox="1"/>
          <p:nvPr/>
        </p:nvSpPr>
        <p:spPr>
          <a:xfrm>
            <a:off x="6715507" y="5368049"/>
            <a:ext cx="160601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Fiber Feedthrough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A4AE0-78EC-F802-274B-649785F06AAE}"/>
              </a:ext>
            </a:extLst>
          </p:cNvPr>
          <p:cNvSpPr txBox="1"/>
          <p:nvPr/>
        </p:nvSpPr>
        <p:spPr>
          <a:xfrm>
            <a:off x="9095483" y="1763368"/>
            <a:ext cx="186798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Titanium Enclosure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6B929D-90CD-B4B9-37D3-072402EFF001}"/>
              </a:ext>
            </a:extLst>
          </p:cNvPr>
          <p:cNvSpPr txBox="1"/>
          <p:nvPr/>
        </p:nvSpPr>
        <p:spPr>
          <a:xfrm>
            <a:off x="9870546" y="5183383"/>
            <a:ext cx="109292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Electrical Feedthrough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2D4E9F-1D68-949F-59DC-AA7B68F48756}"/>
              </a:ext>
            </a:extLst>
          </p:cNvPr>
          <p:cNvCxnSpPr>
            <a:stCxn id="6" idx="2"/>
          </p:cNvCxnSpPr>
          <p:nvPr/>
        </p:nvCxnSpPr>
        <p:spPr>
          <a:xfrm flipH="1">
            <a:off x="3931300" y="2286588"/>
            <a:ext cx="208058" cy="34864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3106BB-1479-93CF-0460-A0DE1E28A00F}"/>
              </a:ext>
            </a:extLst>
          </p:cNvPr>
          <p:cNvCxnSpPr>
            <a:cxnSpLocks/>
          </p:cNvCxnSpPr>
          <p:nvPr/>
        </p:nvCxnSpPr>
        <p:spPr>
          <a:xfrm flipH="1">
            <a:off x="7632443" y="4912691"/>
            <a:ext cx="249153" cy="45535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FFF8E1-17EE-BFD5-BC43-852A7B2BC48A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9488807" y="4288073"/>
            <a:ext cx="928202" cy="8953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2B01001-8497-E59C-E673-C330CD1C66C3}"/>
              </a:ext>
            </a:extLst>
          </p:cNvPr>
          <p:cNvCxnSpPr>
            <a:cxnSpLocks/>
          </p:cNvCxnSpPr>
          <p:nvPr/>
        </p:nvCxnSpPr>
        <p:spPr>
          <a:xfrm flipV="1">
            <a:off x="9870546" y="2064194"/>
            <a:ext cx="124097" cy="28365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5DA1FC5-C321-E7CE-5C3B-A6727004CC53}"/>
              </a:ext>
            </a:extLst>
          </p:cNvPr>
          <p:cNvSpPr txBox="1"/>
          <p:nvPr/>
        </p:nvSpPr>
        <p:spPr>
          <a:xfrm>
            <a:off x="849191" y="2070849"/>
            <a:ext cx="12748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 Sensor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54C8B5-8690-68EB-B45D-6B700D59411F}"/>
              </a:ext>
            </a:extLst>
          </p:cNvPr>
          <p:cNvCxnSpPr>
            <a:cxnSpLocks/>
          </p:cNvCxnSpPr>
          <p:nvPr/>
        </p:nvCxnSpPr>
        <p:spPr>
          <a:xfrm>
            <a:off x="1468253" y="2356557"/>
            <a:ext cx="778174" cy="121049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A5D0279-741C-3E7C-A5C8-373A796CF148}"/>
              </a:ext>
            </a:extLst>
          </p:cNvPr>
          <p:cNvSpPr txBox="1"/>
          <p:nvPr/>
        </p:nvSpPr>
        <p:spPr>
          <a:xfrm>
            <a:off x="5291655" y="4774192"/>
            <a:ext cx="160601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 C-Seal Flange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EAFAFC6-BE3F-AF77-A744-21B545753830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6094661" y="3906682"/>
            <a:ext cx="379542" cy="8675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4732D2E-443A-9018-A5A5-468B428FD620}"/>
              </a:ext>
            </a:extLst>
          </p:cNvPr>
          <p:cNvSpPr txBox="1"/>
          <p:nvPr/>
        </p:nvSpPr>
        <p:spPr>
          <a:xfrm>
            <a:off x="879600" y="364286"/>
            <a:ext cx="953740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OVERVIEW OF THE THANOS LASER SYSTEM: LASER DIODE ENCLOSURE</a:t>
            </a:r>
          </a:p>
        </p:txBody>
      </p:sp>
    </p:spTree>
    <p:extLst>
      <p:ext uri="{BB962C8B-B14F-4D97-AF65-F5344CB8AC3E}">
        <p14:creationId xmlns:p14="http://schemas.microsoft.com/office/powerpoint/2010/main" val="3390671857"/>
      </p:ext>
    </p:extLst>
  </p:cSld>
  <p:clrMapOvr>
    <a:masterClrMapping/>
  </p:clrMapOvr>
  <p:transition spd="med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5B0057D3-64F6-4DCD-B6A1-A39C4FB4B905}"/>
              </a:ext>
            </a:extLst>
          </p:cNvPr>
          <p:cNvSpPr txBox="1"/>
          <p:nvPr/>
        </p:nvSpPr>
        <p:spPr>
          <a:xfrm>
            <a:off x="959497" y="381391"/>
            <a:ext cx="905539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OVERVIEW OF THE THANOS LASER SYSTEM: LASER OPTICS BOX (LOB)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F7945-FE6A-A593-3410-68CB54A4FDEB}"/>
              </a:ext>
            </a:extLst>
          </p:cNvPr>
          <p:cNvGrpSpPr/>
          <p:nvPr/>
        </p:nvGrpSpPr>
        <p:grpSpPr>
          <a:xfrm>
            <a:off x="1102769" y="1358673"/>
            <a:ext cx="9904478" cy="4876800"/>
            <a:chOff x="1102769" y="1358673"/>
            <a:chExt cx="9904478" cy="4876800"/>
          </a:xfrm>
        </p:grpSpPr>
        <p:pic>
          <p:nvPicPr>
            <p:cNvPr id="3" name="Picture 2" descr="A close-up of a machine&#10;&#10;Description automatically generated with medium confidence">
              <a:extLst>
                <a:ext uri="{FF2B5EF4-FFF2-40B4-BE49-F238E27FC236}">
                  <a16:creationId xmlns:a16="http://schemas.microsoft.com/office/drawing/2014/main" id="{36FE67B4-EFA9-66AC-5F5B-4375CCB97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7" t="15463" r="22812" b="32458"/>
            <a:stretch/>
          </p:blipFill>
          <p:spPr>
            <a:xfrm>
              <a:off x="6047984" y="1358673"/>
              <a:ext cx="4959263" cy="48768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39FD07-ADD6-AD0C-AB38-761276CE75E2}"/>
                </a:ext>
              </a:extLst>
            </p:cNvPr>
            <p:cNvSpPr txBox="1"/>
            <p:nvPr/>
          </p:nvSpPr>
          <p:spPr>
            <a:xfrm>
              <a:off x="9200140" y="5854268"/>
              <a:ext cx="1385764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UV Focusing Lens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881606A-F555-8E7D-2FAC-5A42A2F27A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77381" y="5449894"/>
              <a:ext cx="128993" cy="40437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FC5B0AB-624E-D962-E042-20A003052E85}"/>
                </a:ext>
              </a:extLst>
            </p:cNvPr>
            <p:cNvSpPr txBox="1"/>
            <p:nvPr/>
          </p:nvSpPr>
          <p:spPr>
            <a:xfrm>
              <a:off x="10029986" y="3515312"/>
              <a:ext cx="87192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Focused UV Beam</a:t>
              </a:r>
            </a:p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 Target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ABCBAF1-5954-CC7B-341B-FBF857C00FC3}"/>
                </a:ext>
              </a:extLst>
            </p:cNvPr>
            <p:cNvCxnSpPr>
              <a:cxnSpLocks/>
            </p:cNvCxnSpPr>
            <p:nvPr/>
          </p:nvCxnSpPr>
          <p:spPr>
            <a:xfrm>
              <a:off x="10657536" y="4161643"/>
              <a:ext cx="0" cy="103691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5363737-0650-76A1-8245-34FA584DF34F}"/>
                </a:ext>
              </a:extLst>
            </p:cNvPr>
            <p:cNvCxnSpPr>
              <a:cxnSpLocks/>
            </p:cNvCxnSpPr>
            <p:nvPr/>
          </p:nvCxnSpPr>
          <p:spPr>
            <a:xfrm>
              <a:off x="7306510" y="4336869"/>
              <a:ext cx="0" cy="147970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A2EDD8-2996-C39B-A576-934F1ECB5A5B}"/>
                </a:ext>
              </a:extLst>
            </p:cNvPr>
            <p:cNvSpPr txBox="1"/>
            <p:nvPr/>
          </p:nvSpPr>
          <p:spPr>
            <a:xfrm>
              <a:off x="6112547" y="1413099"/>
              <a:ext cx="2494594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Beam Steering Unit (BSU)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580E61-AD34-C7B7-3D64-22BF980E9618}"/>
                </a:ext>
              </a:extLst>
            </p:cNvPr>
            <p:cNvSpPr txBox="1"/>
            <p:nvPr/>
          </p:nvSpPr>
          <p:spPr>
            <a:xfrm>
              <a:off x="8968519" y="2045375"/>
              <a:ext cx="1046377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Exit Window</a:t>
              </a:r>
            </a:p>
          </p:txBody>
        </p:sp>
        <p:pic>
          <p:nvPicPr>
            <p:cNvPr id="11" name="Picture 10" descr="A picture containing engine&#10;&#10;Description automatically generated">
              <a:extLst>
                <a:ext uri="{FF2B5EF4-FFF2-40B4-BE49-F238E27FC236}">
                  <a16:creationId xmlns:a16="http://schemas.microsoft.com/office/drawing/2014/main" id="{1A6F727F-B13C-29CA-EC9E-143190EF3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769" y="1358673"/>
              <a:ext cx="4794011" cy="4876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733D16-897C-553E-E95F-7BA2F86934E5}"/>
                </a:ext>
              </a:extLst>
            </p:cNvPr>
            <p:cNvSpPr txBox="1"/>
            <p:nvPr/>
          </p:nvSpPr>
          <p:spPr>
            <a:xfrm>
              <a:off x="1199447" y="1413099"/>
              <a:ext cx="2320956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Laser Optics Box (LOB)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9D0499-7989-8A9B-4260-9AFEB9C614E1}"/>
                </a:ext>
              </a:extLst>
            </p:cNvPr>
            <p:cNvSpPr txBox="1"/>
            <p:nvPr/>
          </p:nvSpPr>
          <p:spPr>
            <a:xfrm>
              <a:off x="4539675" y="4243901"/>
              <a:ext cx="126393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Thermistor (2X)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A58CED-23A6-A2DC-E8AE-4C5AC8498698}"/>
                </a:ext>
              </a:extLst>
            </p:cNvPr>
            <p:cNvSpPr txBox="1"/>
            <p:nvPr/>
          </p:nvSpPr>
          <p:spPr>
            <a:xfrm>
              <a:off x="1508922" y="5538300"/>
              <a:ext cx="1529626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HV Energy Throttle (RTP)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ABE60D5-A2F0-D44F-476D-E318508F421E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 flipH="1">
              <a:off x="2273735" y="5035628"/>
              <a:ext cx="220519" cy="50267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18E68E8-C801-96BA-8FB0-DEEAB83BF30F}"/>
                </a:ext>
              </a:extLst>
            </p:cNvPr>
            <p:cNvSpPr txBox="1"/>
            <p:nvPr/>
          </p:nvSpPr>
          <p:spPr>
            <a:xfrm>
              <a:off x="5152137" y="2091541"/>
              <a:ext cx="722526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Metal C-Seal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683B020-4BD8-35E5-69C2-63AAAAC71FA4}"/>
                </a:ext>
              </a:extLst>
            </p:cNvPr>
            <p:cNvSpPr txBox="1"/>
            <p:nvPr/>
          </p:nvSpPr>
          <p:spPr>
            <a:xfrm>
              <a:off x="3757546" y="1733331"/>
              <a:ext cx="1621406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UV Exit Optics Chain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35D0CD3-640F-2D91-05BD-CC943E1581CA}"/>
                </a:ext>
              </a:extLst>
            </p:cNvPr>
            <p:cNvCxnSpPr>
              <a:cxnSpLocks/>
              <a:stCxn id="41" idx="1"/>
            </p:cNvCxnSpPr>
            <p:nvPr/>
          </p:nvCxnSpPr>
          <p:spPr>
            <a:xfrm flipH="1">
              <a:off x="3187337" y="1871831"/>
              <a:ext cx="570209" cy="42281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5EAC504-6B64-0E15-0773-1AEDE75E6AA4}"/>
                </a:ext>
              </a:extLst>
            </p:cNvPr>
            <p:cNvSpPr txBox="1"/>
            <p:nvPr/>
          </p:nvSpPr>
          <p:spPr>
            <a:xfrm>
              <a:off x="1413172" y="2166648"/>
              <a:ext cx="1086657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Non-Linear Optics Stage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F0759E4-670A-3AF4-45B3-0AEB94C30BC3}"/>
                </a:ext>
              </a:extLst>
            </p:cNvPr>
            <p:cNvSpPr txBox="1"/>
            <p:nvPr/>
          </p:nvSpPr>
          <p:spPr>
            <a:xfrm>
              <a:off x="3954472" y="5831066"/>
              <a:ext cx="1831848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Fiber Optic Feedthrough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530E678-63B9-2D8D-79DE-E5097332DB4B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 flipH="1">
              <a:off x="5378952" y="2553206"/>
              <a:ext cx="134448" cy="28819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4710D7A-65F4-1F71-6C0D-DDD075EB2D5B}"/>
                </a:ext>
              </a:extLst>
            </p:cNvPr>
            <p:cNvCxnSpPr>
              <a:cxnSpLocks/>
              <a:endCxn id="44" idx="0"/>
            </p:cNvCxnSpPr>
            <p:nvPr/>
          </p:nvCxnSpPr>
          <p:spPr>
            <a:xfrm>
              <a:off x="4181818" y="5198558"/>
              <a:ext cx="688578" cy="632508"/>
            </a:xfrm>
            <a:prstGeom prst="line">
              <a:avLst/>
            </a:prstGeom>
            <a:ln w="190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76B40B4-9209-4023-2BC6-7E3B4F9F319E}"/>
                </a:ext>
              </a:extLst>
            </p:cNvPr>
            <p:cNvCxnSpPr>
              <a:cxnSpLocks/>
            </p:cNvCxnSpPr>
            <p:nvPr/>
          </p:nvCxnSpPr>
          <p:spPr>
            <a:xfrm>
              <a:off x="2162014" y="2583985"/>
              <a:ext cx="152939" cy="33468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E02D2BE-4B43-37D6-6B8B-A29DE75070CA}"/>
                </a:ext>
              </a:extLst>
            </p:cNvPr>
            <p:cNvSpPr txBox="1"/>
            <p:nvPr/>
          </p:nvSpPr>
          <p:spPr>
            <a:xfrm>
              <a:off x="6116875" y="5819694"/>
              <a:ext cx="2485937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Energy Monitor Assembly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D13E0EF-3F7E-0D6B-8247-276A3E781028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7359844" y="1751653"/>
              <a:ext cx="1167771" cy="119657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Arrow: Right 49">
              <a:extLst>
                <a:ext uri="{FF2B5EF4-FFF2-40B4-BE49-F238E27FC236}">
                  <a16:creationId xmlns:a16="http://schemas.microsoft.com/office/drawing/2014/main" id="{162C3288-4398-5E0C-7AD0-B9ED2B1A42C3}"/>
                </a:ext>
              </a:extLst>
            </p:cNvPr>
            <p:cNvSpPr/>
            <p:nvPr/>
          </p:nvSpPr>
          <p:spPr>
            <a:xfrm rot="1805133">
              <a:off x="10287687" y="5076638"/>
              <a:ext cx="581861" cy="2438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529D479-BFFF-6009-1AA6-AEB2718626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6500" y="2779277"/>
              <a:ext cx="403425" cy="123766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6B0CFBB-5A5A-819B-0901-C0BF9B3603BA}"/>
                </a:ext>
              </a:extLst>
            </p:cNvPr>
            <p:cNvCxnSpPr>
              <a:cxnSpLocks/>
            </p:cNvCxnSpPr>
            <p:nvPr/>
          </p:nvCxnSpPr>
          <p:spPr>
            <a:xfrm>
              <a:off x="2359925" y="2779277"/>
              <a:ext cx="151204" cy="621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83F4DB5-00B8-77A7-F9B6-C35082FA5BE0}"/>
                </a:ext>
              </a:extLst>
            </p:cNvPr>
            <p:cNvCxnSpPr>
              <a:cxnSpLocks/>
            </p:cNvCxnSpPr>
            <p:nvPr/>
          </p:nvCxnSpPr>
          <p:spPr>
            <a:xfrm>
              <a:off x="1956500" y="3995166"/>
              <a:ext cx="151204" cy="621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F451737-CEB8-4B68-ABFA-311C81E8DD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15507" y="4520900"/>
              <a:ext cx="67606" cy="9995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6EA98B7-05BF-85E3-F130-E3F7E5FFFA66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 flipV="1">
              <a:off x="3713217" y="3554250"/>
              <a:ext cx="826458" cy="82815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419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Dragonfly Widescreen">
  <a:themeElements>
    <a:clrScheme name="Custom 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 algn="l">
          <a:defRPr sz="20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15DFE08-84FE-FA4A-ABCB-E337641C4736}" vid="{93EA3F8C-A712-8E48-8ED4-FFFE1239D3EF}"/>
    </a:ext>
  </a:extLst>
</a:theme>
</file>

<file path=ppt/theme/theme2.xml><?xml version="1.0" encoding="utf-8"?>
<a:theme xmlns:a="http://schemas.openxmlformats.org/drawingml/2006/main" name="Dragonfly Widescreen">
  <a:themeElements>
    <a:clrScheme name="Custom 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 algn="l">
          <a:defRPr sz="20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15DFE08-84FE-FA4A-ABCB-E337641C4736}" vid="{93EA3F8C-A712-8E48-8ED4-FFFE1239D3E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 xmlns="2f1f43c3-2a85-4d06-95f8-35751d99468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7AB277CA04C2428BF3E58E27708444" ma:contentTypeVersion="13" ma:contentTypeDescription="Create a new document." ma:contentTypeScope="" ma:versionID="fb106a6599994f42b64dfb2f6d5417d2">
  <xsd:schema xmlns:xsd="http://www.w3.org/2001/XMLSchema" xmlns:xs="http://www.w3.org/2001/XMLSchema" xmlns:p="http://schemas.microsoft.com/office/2006/metadata/properties" xmlns:ns2="2f1f43c3-2a85-4d06-95f8-35751d99468f" xmlns:ns3="af5342fd-c38d-44fb-ab7c-5f01abc3a561" targetNamespace="http://schemas.microsoft.com/office/2006/metadata/properties" ma:root="true" ma:fieldsID="3a058e112e85832aba53799859e61c4c" ns2:_="" ns3:_="">
    <xsd:import namespace="2f1f43c3-2a85-4d06-95f8-35751d99468f"/>
    <xsd:import namespace="af5342fd-c38d-44fb-ab7c-5f01abc3a5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Imag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1f43c3-2a85-4d06-95f8-35751d9946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Image" ma:index="18" nillable="true" ma:displayName="Image" ma:internalName="Image">
      <xsd:simpleType>
        <xsd:restriction base="dms:Unknown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5342fd-c38d-44fb-ab7c-5f01abc3a56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F16989-A065-4757-A215-0D96C4D1F44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14B516-BE45-46C5-92F9-1D9470BD7119}">
  <ds:schemaRefs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af5342fd-c38d-44fb-ab7c-5f01abc3a561"/>
    <ds:schemaRef ds:uri="2f1f43c3-2a85-4d06-95f8-35751d99468f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6AF0C44-27BA-4967-90EB-9885F0FC83DD}">
  <ds:schemaRefs>
    <ds:schemaRef ds:uri="2f1f43c3-2a85-4d06-95f8-35751d99468f"/>
    <ds:schemaRef ds:uri="af5342fd-c38d-44fb-ab7c-5f01abc3a5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5456</TotalTime>
  <Words>2336</Words>
  <Application>Microsoft Office PowerPoint</Application>
  <PresentationFormat>Widescreen</PresentationFormat>
  <Paragraphs>320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.AppleSystemUIFont</vt:lpstr>
      <vt:lpstr>Arial</vt:lpstr>
      <vt:lpstr>Arial Regular</vt:lpstr>
      <vt:lpstr>Calibri</vt:lpstr>
      <vt:lpstr>Courier New</vt:lpstr>
      <vt:lpstr>Times New Roman</vt:lpstr>
      <vt:lpstr>Wingdings</vt:lpstr>
      <vt:lpstr>1_Dragonfly Widescreen</vt:lpstr>
      <vt:lpstr>Dragonfly Widescreen</vt:lpstr>
      <vt:lpstr>Performance of the Dragonfly Mass Spectrometer (DraMS) Programmable UV Laser Source Engineering Test Unit (ETU)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4.1 INTEGRATED TEST WITH ETU LASER OPTICS BOX AND DIODE ENCLOSURE  </vt:lpstr>
      <vt:lpstr>4.2 HIGH RESOLUTION FLUENCE ADJUSTMENT OUTPUT </vt:lpstr>
      <vt:lpstr>4.2 TEMPERATURE SENSITIVITY OF HARDWARE: LASER BENCH &amp; DIODE </vt:lpstr>
      <vt:lpstr>4.2 TEMPERATURE SENSITIVITY OF HARDWARE: ENERGY MONITOR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Conclusions</vt:lpstr>
      <vt:lpstr>Acknowledgements</vt:lpstr>
      <vt:lpstr>References</vt:lpstr>
    </vt:vector>
  </TitlesOfParts>
  <Company>JHU/APL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Turtle</dc:creator>
  <cp:lastModifiedBy>Mullin, Matthew W. (GSFC-5540)</cp:lastModifiedBy>
  <cp:revision>111</cp:revision>
  <cp:lastPrinted>2018-02-21T14:56:29Z</cp:lastPrinted>
  <dcterms:created xsi:type="dcterms:W3CDTF">2015-04-12T19:30:02Z</dcterms:created>
  <dcterms:modified xsi:type="dcterms:W3CDTF">2024-01-26T19:01:15Z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0x0101004F7AB277CA04C2428BF3E58E27708444</vt:lpwstr>
  </property>
</Properties>
</file>