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216" r:id="rId5"/>
  </p:sldMasterIdLst>
  <p:notesMasterIdLst>
    <p:notesMasterId r:id="rId21"/>
  </p:notesMasterIdLst>
  <p:handoutMasterIdLst>
    <p:handoutMasterId r:id="rId22"/>
  </p:handoutMasterIdLst>
  <p:sldIdLst>
    <p:sldId id="278" r:id="rId6"/>
    <p:sldId id="290" r:id="rId7"/>
    <p:sldId id="279" r:id="rId8"/>
    <p:sldId id="294" r:id="rId9"/>
    <p:sldId id="280" r:id="rId10"/>
    <p:sldId id="295" r:id="rId11"/>
    <p:sldId id="296" r:id="rId12"/>
    <p:sldId id="297" r:id="rId13"/>
    <p:sldId id="298" r:id="rId14"/>
    <p:sldId id="293" r:id="rId15"/>
    <p:sldId id="285" r:id="rId16"/>
    <p:sldId id="287" r:id="rId17"/>
    <p:sldId id="299" r:id="rId18"/>
    <p:sldId id="289" r:id="rId19"/>
    <p:sldId id="292" r:id="rId2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5pPr>
    <a:lvl6pPr marL="2286000" algn="l" defTabSz="457200" rtl="0" eaLnBrk="1" latinLnBrk="0" hangingPunct="1">
      <a:defRPr kern="1200">
        <a:solidFill>
          <a:schemeClr val="tx1"/>
        </a:solidFill>
        <a:latin typeface="Franklin Gothic Book" charset="0"/>
        <a:ea typeface="ＭＳ Ｐゴシック" charset="0"/>
        <a:cs typeface="ＭＳ Ｐゴシック" charset="0"/>
      </a:defRPr>
    </a:lvl6pPr>
    <a:lvl7pPr marL="2743200" algn="l" defTabSz="457200" rtl="0" eaLnBrk="1" latinLnBrk="0" hangingPunct="1">
      <a:defRPr kern="1200">
        <a:solidFill>
          <a:schemeClr val="tx1"/>
        </a:solidFill>
        <a:latin typeface="Franklin Gothic Book" charset="0"/>
        <a:ea typeface="ＭＳ Ｐゴシック" charset="0"/>
        <a:cs typeface="ＭＳ Ｐゴシック" charset="0"/>
      </a:defRPr>
    </a:lvl7pPr>
    <a:lvl8pPr marL="3200400" algn="l" defTabSz="457200" rtl="0" eaLnBrk="1" latinLnBrk="0" hangingPunct="1">
      <a:defRPr kern="1200">
        <a:solidFill>
          <a:schemeClr val="tx1"/>
        </a:solidFill>
        <a:latin typeface="Franklin Gothic Book" charset="0"/>
        <a:ea typeface="ＭＳ Ｐゴシック" charset="0"/>
        <a:cs typeface="ＭＳ Ｐゴシック" charset="0"/>
      </a:defRPr>
    </a:lvl8pPr>
    <a:lvl9pPr marL="3657600" algn="l" defTabSz="457200" rtl="0" eaLnBrk="1" latinLnBrk="0" hangingPunct="1">
      <a:defRPr kern="1200">
        <a:solidFill>
          <a:schemeClr val="tx1"/>
        </a:solidFill>
        <a:latin typeface="Franklin Gothic Boo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853" userDrawn="1">
          <p15:clr>
            <a:srgbClr val="A4A3A4"/>
          </p15:clr>
        </p15:guide>
        <p15:guide id="2" pos="49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3"/>
    <a:srgbClr val="BFBFBF"/>
    <a:srgbClr val="D9D9D9"/>
    <a:srgbClr val="7D7873"/>
    <a:srgbClr val="F7CAAC"/>
    <a:srgbClr val="FFD966"/>
    <a:srgbClr val="FFC000"/>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8B275-2CE7-0C69-42BB-488A45012A18}" v="25" dt="2024-01-23T04:41:18.924"/>
    <p1510:client id="{2F55E5A6-FE69-9E11-83CF-1B29F1979663}" v="73" dt="2024-01-22T20:03:32.676"/>
    <p1510:client id="{706BB872-8A34-FA0C-A9EB-3226062F5F5E}" v="68" dt="2024-01-22T19:24:46.042"/>
    <p1510:client id="{E362DF4D-C379-9561-A9DE-689A4864F018}" v="1118" dt="2024-01-22T05:12:22.691"/>
    <p1510:client id="{E86AB309-887A-43F7-9AC4-4C73201A7E0B}" v="207" dt="2024-01-22T19:41:09.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853"/>
        <p:guide pos="4917"/>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res, John (GSFC-450.0)[MIT]" userId="87750dba-414a-4f44-904d-02d7287edac2" providerId="ADAL" clId="{E86AB309-887A-43F7-9AC4-4C73201A7E0B}"/>
    <pc:docChg chg="undo custSel modSld">
      <pc:chgData name="Moores, John (GSFC-450.0)[MIT]" userId="87750dba-414a-4f44-904d-02d7287edac2" providerId="ADAL" clId="{E86AB309-887A-43F7-9AC4-4C73201A7E0B}" dt="2024-01-22T19:41:09.588" v="206" actId="20577"/>
      <pc:docMkLst>
        <pc:docMk/>
      </pc:docMkLst>
      <pc:sldChg chg="modSp mod">
        <pc:chgData name="Moores, John (GSFC-450.0)[MIT]" userId="87750dba-414a-4f44-904d-02d7287edac2" providerId="ADAL" clId="{E86AB309-887A-43F7-9AC4-4C73201A7E0B}" dt="2024-01-22T19:39:05.461" v="190" actId="20577"/>
        <pc:sldMkLst>
          <pc:docMk/>
          <pc:sldMk cId="638134196" sldId="280"/>
        </pc:sldMkLst>
        <pc:spChg chg="mod">
          <ac:chgData name="Moores, John (GSFC-450.0)[MIT]" userId="87750dba-414a-4f44-904d-02d7287edac2" providerId="ADAL" clId="{E86AB309-887A-43F7-9AC4-4C73201A7E0B}" dt="2024-01-22T19:39:05.461" v="190" actId="20577"/>
          <ac:spMkLst>
            <pc:docMk/>
            <pc:sldMk cId="638134196" sldId="280"/>
            <ac:spMk id="2" creationId="{A73EBB27-39CF-6380-E949-6C4F42EE3DDA}"/>
          </ac:spMkLst>
        </pc:spChg>
      </pc:sldChg>
      <pc:sldChg chg="modSp mod">
        <pc:chgData name="Moores, John (GSFC-450.0)[MIT]" userId="87750dba-414a-4f44-904d-02d7287edac2" providerId="ADAL" clId="{E86AB309-887A-43F7-9AC4-4C73201A7E0B}" dt="2024-01-22T19:28:10.746" v="17" actId="20577"/>
        <pc:sldMkLst>
          <pc:docMk/>
          <pc:sldMk cId="1214241863" sldId="290"/>
        </pc:sldMkLst>
        <pc:spChg chg="mod">
          <ac:chgData name="Moores, John (GSFC-450.0)[MIT]" userId="87750dba-414a-4f44-904d-02d7287edac2" providerId="ADAL" clId="{E86AB309-887A-43F7-9AC4-4C73201A7E0B}" dt="2024-01-22T19:28:10.746" v="17" actId="20577"/>
          <ac:spMkLst>
            <pc:docMk/>
            <pc:sldMk cId="1214241863" sldId="290"/>
            <ac:spMk id="3" creationId="{9F4BC4CD-6D58-0BFD-2260-CBF64439F134}"/>
          </ac:spMkLst>
        </pc:spChg>
      </pc:sldChg>
      <pc:sldChg chg="addSp modSp mod">
        <pc:chgData name="Moores, John (GSFC-450.0)[MIT]" userId="87750dba-414a-4f44-904d-02d7287edac2" providerId="ADAL" clId="{E86AB309-887A-43F7-9AC4-4C73201A7E0B}" dt="2024-01-22T19:37:45.965" v="173" actId="207"/>
        <pc:sldMkLst>
          <pc:docMk/>
          <pc:sldMk cId="170029754" sldId="294"/>
        </pc:sldMkLst>
        <pc:spChg chg="mod">
          <ac:chgData name="Moores, John (GSFC-450.0)[MIT]" userId="87750dba-414a-4f44-904d-02d7287edac2" providerId="ADAL" clId="{E86AB309-887A-43F7-9AC4-4C73201A7E0B}" dt="2024-01-22T19:28:58.526" v="88" actId="207"/>
          <ac:spMkLst>
            <pc:docMk/>
            <pc:sldMk cId="170029754" sldId="294"/>
            <ac:spMk id="8" creationId="{3BB28210-B7D6-52D7-59FD-B25EDFAD8065}"/>
          </ac:spMkLst>
        </pc:spChg>
        <pc:spChg chg="mod">
          <ac:chgData name="Moores, John (GSFC-450.0)[MIT]" userId="87750dba-414a-4f44-904d-02d7287edac2" providerId="ADAL" clId="{E86AB309-887A-43F7-9AC4-4C73201A7E0B}" dt="2024-01-22T19:32:50.758" v="169" actId="20577"/>
          <ac:spMkLst>
            <pc:docMk/>
            <pc:sldMk cId="170029754" sldId="294"/>
            <ac:spMk id="9" creationId="{23BACCBD-B4C2-A8AE-352E-A14CCFED6AB6}"/>
          </ac:spMkLst>
        </pc:spChg>
        <pc:spChg chg="mod">
          <ac:chgData name="Moores, John (GSFC-450.0)[MIT]" userId="87750dba-414a-4f44-904d-02d7287edac2" providerId="ADAL" clId="{E86AB309-887A-43F7-9AC4-4C73201A7E0B}" dt="2024-01-22T19:33:21.137" v="171" actId="14100"/>
          <ac:spMkLst>
            <pc:docMk/>
            <pc:sldMk cId="170029754" sldId="294"/>
            <ac:spMk id="10" creationId="{77D93526-9557-757D-7DEE-C00CE8E700B6}"/>
          </ac:spMkLst>
        </pc:spChg>
        <pc:spChg chg="mod">
          <ac:chgData name="Moores, John (GSFC-450.0)[MIT]" userId="87750dba-414a-4f44-904d-02d7287edac2" providerId="ADAL" clId="{E86AB309-887A-43F7-9AC4-4C73201A7E0B}" dt="2024-01-22T19:32:14.834" v="137" actId="20577"/>
          <ac:spMkLst>
            <pc:docMk/>
            <pc:sldMk cId="170029754" sldId="294"/>
            <ac:spMk id="11" creationId="{ED3C6055-73A6-66F3-4F3F-81A8EF123538}"/>
          </ac:spMkLst>
        </pc:spChg>
        <pc:spChg chg="mod">
          <ac:chgData name="Moores, John (GSFC-450.0)[MIT]" userId="87750dba-414a-4f44-904d-02d7287edac2" providerId="ADAL" clId="{E86AB309-887A-43F7-9AC4-4C73201A7E0B}" dt="2024-01-22T19:37:45.965" v="173" actId="207"/>
          <ac:spMkLst>
            <pc:docMk/>
            <pc:sldMk cId="170029754" sldId="294"/>
            <ac:spMk id="12" creationId="{59B6E620-B301-2F4E-076F-AA29713BCDE7}"/>
          </ac:spMkLst>
        </pc:spChg>
        <pc:spChg chg="mod">
          <ac:chgData name="Moores, John (GSFC-450.0)[MIT]" userId="87750dba-414a-4f44-904d-02d7287edac2" providerId="ADAL" clId="{E86AB309-887A-43F7-9AC4-4C73201A7E0B}" dt="2024-01-22T19:28:49.426" v="59" actId="207"/>
          <ac:spMkLst>
            <pc:docMk/>
            <pc:sldMk cId="170029754" sldId="294"/>
            <ac:spMk id="13" creationId="{CC942E7F-FE2E-829D-7FCE-08B7FCBCA89A}"/>
          </ac:spMkLst>
        </pc:spChg>
        <pc:spChg chg="add mod">
          <ac:chgData name="Moores, John (GSFC-450.0)[MIT]" userId="87750dba-414a-4f44-904d-02d7287edac2" providerId="ADAL" clId="{E86AB309-887A-43F7-9AC4-4C73201A7E0B}" dt="2024-01-22T19:37:41.058" v="172" actId="207"/>
          <ac:spMkLst>
            <pc:docMk/>
            <pc:sldMk cId="170029754" sldId="294"/>
            <ac:spMk id="16" creationId="{19FB14A6-3469-278A-E69F-C02B3B37CB28}"/>
          </ac:spMkLst>
        </pc:spChg>
        <pc:picChg chg="mod">
          <ac:chgData name="Moores, John (GSFC-450.0)[MIT]" userId="87750dba-414a-4f44-904d-02d7287edac2" providerId="ADAL" clId="{E86AB309-887A-43F7-9AC4-4C73201A7E0B}" dt="2024-01-22T19:30:17.425" v="98" actId="1076"/>
          <ac:picMkLst>
            <pc:docMk/>
            <pc:sldMk cId="170029754" sldId="294"/>
            <ac:picMk id="6" creationId="{51034B21-5AF7-36F9-B52F-9D9F1592547D}"/>
          </ac:picMkLst>
        </pc:picChg>
      </pc:sldChg>
      <pc:sldChg chg="modSp mod">
        <pc:chgData name="Moores, John (GSFC-450.0)[MIT]" userId="87750dba-414a-4f44-904d-02d7287edac2" providerId="ADAL" clId="{E86AB309-887A-43F7-9AC4-4C73201A7E0B}" dt="2024-01-22T19:41:09.588" v="206" actId="20577"/>
        <pc:sldMkLst>
          <pc:docMk/>
          <pc:sldMk cId="1637868735" sldId="296"/>
        </pc:sldMkLst>
        <pc:spChg chg="mod">
          <ac:chgData name="Moores, John (GSFC-450.0)[MIT]" userId="87750dba-414a-4f44-904d-02d7287edac2" providerId="ADAL" clId="{E86AB309-887A-43F7-9AC4-4C73201A7E0B}" dt="2024-01-22T19:41:09.588" v="206" actId="20577"/>
          <ac:spMkLst>
            <pc:docMk/>
            <pc:sldMk cId="1637868735" sldId="296"/>
            <ac:spMk id="6" creationId="{263C5DE5-57B3-2590-EFC4-00CA58A2154A}"/>
          </ac:spMkLst>
        </pc:spChg>
        <pc:spChg chg="mod">
          <ac:chgData name="Moores, John (GSFC-450.0)[MIT]" userId="87750dba-414a-4f44-904d-02d7287edac2" providerId="ADAL" clId="{E86AB309-887A-43F7-9AC4-4C73201A7E0B}" dt="2024-01-22T19:40:55.221" v="204" actId="20577"/>
          <ac:spMkLst>
            <pc:docMk/>
            <pc:sldMk cId="1637868735" sldId="296"/>
            <ac:spMk id="9" creationId="{39A30BFB-6FBF-BE16-19BC-9FD5354E73C4}"/>
          </ac:spMkLst>
        </pc:spChg>
      </pc:sldChg>
    </pc:docChg>
  </pc:docChgLst>
  <pc:docChgLst>
    <pc:chgData name="Moores, John (GSFC-450.0)[MIT]" userId="S::jmoores1@ndc.nasa.gov::87750dba-414a-4f44-904d-02d7287edac2" providerId="AD" clId="Web-{706BB872-8A34-FA0C-A9EB-3226062F5F5E}"/>
    <pc:docChg chg="modSld">
      <pc:chgData name="Moores, John (GSFC-450.0)[MIT]" userId="S::jmoores1@ndc.nasa.gov::87750dba-414a-4f44-904d-02d7287edac2" providerId="AD" clId="Web-{706BB872-8A34-FA0C-A9EB-3226062F5F5E}" dt="2024-01-22T19:24:46.042" v="59" actId="1076"/>
      <pc:docMkLst>
        <pc:docMk/>
      </pc:docMkLst>
      <pc:sldChg chg="modSp">
        <pc:chgData name="Moores, John (GSFC-450.0)[MIT]" userId="S::jmoores1@ndc.nasa.gov::87750dba-414a-4f44-904d-02d7287edac2" providerId="AD" clId="Web-{706BB872-8A34-FA0C-A9EB-3226062F5F5E}" dt="2024-01-22T19:22:31.603" v="52" actId="20577"/>
        <pc:sldMkLst>
          <pc:docMk/>
          <pc:sldMk cId="684393934" sldId="279"/>
        </pc:sldMkLst>
        <pc:spChg chg="mod">
          <ac:chgData name="Moores, John (GSFC-450.0)[MIT]" userId="S::jmoores1@ndc.nasa.gov::87750dba-414a-4f44-904d-02d7287edac2" providerId="AD" clId="Web-{706BB872-8A34-FA0C-A9EB-3226062F5F5E}" dt="2024-01-22T19:22:31.603" v="52" actId="20577"/>
          <ac:spMkLst>
            <pc:docMk/>
            <pc:sldMk cId="684393934" sldId="279"/>
            <ac:spMk id="5" creationId="{3229A0F5-C820-7CB9-6B90-43253E6E9756}"/>
          </ac:spMkLst>
        </pc:spChg>
      </pc:sldChg>
      <pc:sldChg chg="modSp">
        <pc:chgData name="Moores, John (GSFC-450.0)[MIT]" userId="S::jmoores1@ndc.nasa.gov::87750dba-414a-4f44-904d-02d7287edac2" providerId="AD" clId="Web-{706BB872-8A34-FA0C-A9EB-3226062F5F5E}" dt="2024-01-22T15:35:13.037" v="40" actId="20577"/>
        <pc:sldMkLst>
          <pc:docMk/>
          <pc:sldMk cId="1694145551" sldId="285"/>
        </pc:sldMkLst>
        <pc:spChg chg="mod">
          <ac:chgData name="Moores, John (GSFC-450.0)[MIT]" userId="S::jmoores1@ndc.nasa.gov::87750dba-414a-4f44-904d-02d7287edac2" providerId="AD" clId="Web-{706BB872-8A34-FA0C-A9EB-3226062F5F5E}" dt="2024-01-22T15:35:13.037" v="40" actId="20577"/>
          <ac:spMkLst>
            <pc:docMk/>
            <pc:sldMk cId="1694145551" sldId="285"/>
            <ac:spMk id="6" creationId="{0D5D4BD6-A414-1531-EAF0-02837CF1FAB6}"/>
          </ac:spMkLst>
        </pc:spChg>
        <pc:spChg chg="mod">
          <ac:chgData name="Moores, John (GSFC-450.0)[MIT]" userId="S::jmoores1@ndc.nasa.gov::87750dba-414a-4f44-904d-02d7287edac2" providerId="AD" clId="Web-{706BB872-8A34-FA0C-A9EB-3226062F5F5E}" dt="2024-01-22T15:35:09.693" v="39" actId="20577"/>
          <ac:spMkLst>
            <pc:docMk/>
            <pc:sldMk cId="1694145551" sldId="285"/>
            <ac:spMk id="13" creationId="{F8F83C8E-B43E-49FE-F41A-92DB69A383BD}"/>
          </ac:spMkLst>
        </pc:spChg>
      </pc:sldChg>
      <pc:sldChg chg="modSp">
        <pc:chgData name="Moores, John (GSFC-450.0)[MIT]" userId="S::jmoores1@ndc.nasa.gov::87750dba-414a-4f44-904d-02d7287edac2" providerId="AD" clId="Web-{706BB872-8A34-FA0C-A9EB-3226062F5F5E}" dt="2024-01-22T15:34:56.787" v="38" actId="20577"/>
        <pc:sldMkLst>
          <pc:docMk/>
          <pc:sldMk cId="4117687938" sldId="289"/>
        </pc:sldMkLst>
        <pc:spChg chg="mod">
          <ac:chgData name="Moores, John (GSFC-450.0)[MIT]" userId="S::jmoores1@ndc.nasa.gov::87750dba-414a-4f44-904d-02d7287edac2" providerId="AD" clId="Web-{706BB872-8A34-FA0C-A9EB-3226062F5F5E}" dt="2024-01-22T15:34:56.787" v="38" actId="20577"/>
          <ac:spMkLst>
            <pc:docMk/>
            <pc:sldMk cId="4117687938" sldId="289"/>
            <ac:spMk id="3" creationId="{424D180E-61AD-C820-4FEA-05BB8936E533}"/>
          </ac:spMkLst>
        </pc:spChg>
      </pc:sldChg>
      <pc:sldChg chg="addSp modSp">
        <pc:chgData name="Moores, John (GSFC-450.0)[MIT]" userId="S::jmoores1@ndc.nasa.gov::87750dba-414a-4f44-904d-02d7287edac2" providerId="AD" clId="Web-{706BB872-8A34-FA0C-A9EB-3226062F5F5E}" dt="2024-01-22T19:24:46.042" v="59" actId="1076"/>
        <pc:sldMkLst>
          <pc:docMk/>
          <pc:sldMk cId="170029754" sldId="294"/>
        </pc:sldMkLst>
        <pc:spChg chg="mod">
          <ac:chgData name="Moores, John (GSFC-450.0)[MIT]" userId="S::jmoores1@ndc.nasa.gov::87750dba-414a-4f44-904d-02d7287edac2" providerId="AD" clId="Web-{706BB872-8A34-FA0C-A9EB-3226062F5F5E}" dt="2024-01-22T15:28:19.359" v="12" actId="1076"/>
          <ac:spMkLst>
            <pc:docMk/>
            <pc:sldMk cId="170029754" sldId="294"/>
            <ac:spMk id="9" creationId="{23BACCBD-B4C2-A8AE-352E-A14CCFED6AB6}"/>
          </ac:spMkLst>
        </pc:spChg>
        <pc:spChg chg="add mod">
          <ac:chgData name="Moores, John (GSFC-450.0)[MIT]" userId="S::jmoores1@ndc.nasa.gov::87750dba-414a-4f44-904d-02d7287edac2" providerId="AD" clId="Web-{706BB872-8A34-FA0C-A9EB-3226062F5F5E}" dt="2024-01-22T19:24:46.042" v="59" actId="1076"/>
          <ac:spMkLst>
            <pc:docMk/>
            <pc:sldMk cId="170029754" sldId="294"/>
            <ac:spMk id="12" creationId="{59B6E620-B301-2F4E-076F-AA29713BCDE7}"/>
          </ac:spMkLst>
        </pc:spChg>
      </pc:sldChg>
      <pc:sldChg chg="modSp">
        <pc:chgData name="Moores, John (GSFC-450.0)[MIT]" userId="S::jmoores1@ndc.nasa.gov::87750dba-414a-4f44-904d-02d7287edac2" providerId="AD" clId="Web-{706BB872-8A34-FA0C-A9EB-3226062F5F5E}" dt="2024-01-22T15:34:48.662" v="37" actId="20577"/>
        <pc:sldMkLst>
          <pc:docMk/>
          <pc:sldMk cId="1864661604" sldId="299"/>
        </pc:sldMkLst>
        <pc:spChg chg="mod">
          <ac:chgData name="Moores, John (GSFC-450.0)[MIT]" userId="S::jmoores1@ndc.nasa.gov::87750dba-414a-4f44-904d-02d7287edac2" providerId="AD" clId="Web-{706BB872-8A34-FA0C-A9EB-3226062F5F5E}" dt="2024-01-22T15:34:48.662" v="37" actId="20577"/>
          <ac:spMkLst>
            <pc:docMk/>
            <pc:sldMk cId="1864661604" sldId="299"/>
            <ac:spMk id="3" creationId="{C47A2662-EE04-7C8A-7039-D69C0FF52996}"/>
          </ac:spMkLst>
        </pc:spChg>
      </pc:sldChg>
    </pc:docChg>
  </pc:docChgLst>
  <pc:docChgLst>
    <pc:chgData name="Butler, Richard L. (GSFC-5660)" userId="25dfc31f-d17c-4fd4-9fde-c83fdfb2b1ee" providerId="ADAL" clId="{193CF349-C3D1-FC49-8898-A34311D23DF1}"/>
    <pc:docChg chg="undo custSel modSld">
      <pc:chgData name="Butler, Richard L. (GSFC-5660)" userId="25dfc31f-d17c-4fd4-9fde-c83fdfb2b1ee" providerId="ADAL" clId="{193CF349-C3D1-FC49-8898-A34311D23DF1}" dt="2024-01-19T16:56:25.715" v="700" actId="692"/>
      <pc:docMkLst>
        <pc:docMk/>
      </pc:docMkLst>
      <pc:sldChg chg="addSp delSp modSp mod modClrScheme chgLayout">
        <pc:chgData name="Butler, Richard L. (GSFC-5660)" userId="25dfc31f-d17c-4fd4-9fde-c83fdfb2b1ee" providerId="ADAL" clId="{193CF349-C3D1-FC49-8898-A34311D23DF1}" dt="2024-01-19T16:06:00.670" v="492" actId="20577"/>
        <pc:sldMkLst>
          <pc:docMk/>
          <pc:sldMk cId="1694145551" sldId="285"/>
        </pc:sldMkLst>
        <pc:spChg chg="mod ord">
          <ac:chgData name="Butler, Richard L. (GSFC-5660)" userId="25dfc31f-d17c-4fd4-9fde-c83fdfb2b1ee" providerId="ADAL" clId="{193CF349-C3D1-FC49-8898-A34311D23DF1}" dt="2024-01-19T14:52:48.349" v="169" actId="2711"/>
          <ac:spMkLst>
            <pc:docMk/>
            <pc:sldMk cId="1694145551" sldId="285"/>
            <ac:spMk id="2" creationId="{15A65890-62D9-902B-04AA-5D85BCB988A9}"/>
          </ac:spMkLst>
        </pc:spChg>
        <pc:spChg chg="del mod">
          <ac:chgData name="Butler, Richard L. (GSFC-5660)" userId="25dfc31f-d17c-4fd4-9fde-c83fdfb2b1ee" providerId="ADAL" clId="{193CF349-C3D1-FC49-8898-A34311D23DF1}" dt="2024-01-19T14:48:45.941" v="70" actId="478"/>
          <ac:spMkLst>
            <pc:docMk/>
            <pc:sldMk cId="1694145551" sldId="285"/>
            <ac:spMk id="3" creationId="{714D9C35-600B-37BF-F6DF-770971BD63A5}"/>
          </ac:spMkLst>
        </pc:spChg>
        <pc:spChg chg="mod ord">
          <ac:chgData name="Butler, Richard L. (GSFC-5660)" userId="25dfc31f-d17c-4fd4-9fde-c83fdfb2b1ee" providerId="ADAL" clId="{193CF349-C3D1-FC49-8898-A34311D23DF1}" dt="2024-01-19T14:48:52.757" v="72" actId="700"/>
          <ac:spMkLst>
            <pc:docMk/>
            <pc:sldMk cId="1694145551" sldId="285"/>
            <ac:spMk id="4" creationId="{9E21F314-F7C1-01F9-B0E7-EC494FE69BA0}"/>
          </ac:spMkLst>
        </pc:spChg>
        <pc:spChg chg="add del mod ord">
          <ac:chgData name="Butler, Richard L. (GSFC-5660)" userId="25dfc31f-d17c-4fd4-9fde-c83fdfb2b1ee" providerId="ADAL" clId="{193CF349-C3D1-FC49-8898-A34311D23DF1}" dt="2024-01-19T14:48:32.923" v="64"/>
          <ac:spMkLst>
            <pc:docMk/>
            <pc:sldMk cId="1694145551" sldId="285"/>
            <ac:spMk id="5" creationId="{797B63BF-2E9A-B2A3-0D6C-767870322624}"/>
          </ac:spMkLst>
        </pc:spChg>
        <pc:spChg chg="add del mod ord">
          <ac:chgData name="Butler, Richard L. (GSFC-5660)" userId="25dfc31f-d17c-4fd4-9fde-c83fdfb2b1ee" providerId="ADAL" clId="{193CF349-C3D1-FC49-8898-A34311D23DF1}" dt="2024-01-19T16:06:00.670" v="492" actId="20577"/>
          <ac:spMkLst>
            <pc:docMk/>
            <pc:sldMk cId="1694145551" sldId="285"/>
            <ac:spMk id="6" creationId="{0D5D4BD6-A414-1531-EAF0-02837CF1FAB6}"/>
          </ac:spMkLst>
        </pc:spChg>
        <pc:spChg chg="del mod ord">
          <ac:chgData name="Butler, Richard L. (GSFC-5660)" userId="25dfc31f-d17c-4fd4-9fde-c83fdfb2b1ee" providerId="ADAL" clId="{193CF349-C3D1-FC49-8898-A34311D23DF1}" dt="2024-01-19T14:47:25.024" v="49" actId="700"/>
          <ac:spMkLst>
            <pc:docMk/>
            <pc:sldMk cId="1694145551" sldId="285"/>
            <ac:spMk id="10" creationId="{D2027240-73AA-38C6-BB7D-D0BB52B5358D}"/>
          </ac:spMkLst>
        </pc:spChg>
        <pc:spChg chg="add del mod ord">
          <ac:chgData name="Butler, Richard L. (GSFC-5660)" userId="25dfc31f-d17c-4fd4-9fde-c83fdfb2b1ee" providerId="ADAL" clId="{193CF349-C3D1-FC49-8898-A34311D23DF1}" dt="2024-01-19T14:48:52.757" v="72" actId="700"/>
          <ac:spMkLst>
            <pc:docMk/>
            <pc:sldMk cId="1694145551" sldId="285"/>
            <ac:spMk id="12" creationId="{9E68DDBF-2474-8380-0CA4-4F9DED425EEA}"/>
          </ac:spMkLst>
        </pc:spChg>
        <pc:spChg chg="add mod">
          <ac:chgData name="Butler, Richard L. (GSFC-5660)" userId="25dfc31f-d17c-4fd4-9fde-c83fdfb2b1ee" providerId="ADAL" clId="{193CF349-C3D1-FC49-8898-A34311D23DF1}" dt="2024-01-19T14:57:24.578" v="439" actId="14100"/>
          <ac:spMkLst>
            <pc:docMk/>
            <pc:sldMk cId="1694145551" sldId="285"/>
            <ac:spMk id="13" creationId="{F8F83C8E-B43E-49FE-F41A-92DB69A383BD}"/>
          </ac:spMkLst>
        </pc:spChg>
        <pc:picChg chg="mod">
          <ac:chgData name="Butler, Richard L. (GSFC-5660)" userId="25dfc31f-d17c-4fd4-9fde-c83fdfb2b1ee" providerId="ADAL" clId="{193CF349-C3D1-FC49-8898-A34311D23DF1}" dt="2024-01-19T14:56:34.928" v="340" actId="1076"/>
          <ac:picMkLst>
            <pc:docMk/>
            <pc:sldMk cId="1694145551" sldId="285"/>
            <ac:picMk id="7" creationId="{331D5675-A8AD-0FF2-6E5B-364DBAE33BB1}"/>
          </ac:picMkLst>
        </pc:picChg>
        <pc:picChg chg="del mod">
          <ac:chgData name="Butler, Richard L. (GSFC-5660)" userId="25dfc31f-d17c-4fd4-9fde-c83fdfb2b1ee" providerId="ADAL" clId="{193CF349-C3D1-FC49-8898-A34311D23DF1}" dt="2024-01-19T14:48:34.381" v="67" actId="478"/>
          <ac:picMkLst>
            <pc:docMk/>
            <pc:sldMk cId="1694145551" sldId="285"/>
            <ac:picMk id="8" creationId="{DE934AD5-9D37-6210-8EFF-96D62325AC4D}"/>
          </ac:picMkLst>
        </pc:picChg>
        <pc:picChg chg="add mod ord">
          <ac:chgData name="Butler, Richard L. (GSFC-5660)" userId="25dfc31f-d17c-4fd4-9fde-c83fdfb2b1ee" providerId="ADAL" clId="{193CF349-C3D1-FC49-8898-A34311D23DF1}" dt="2024-01-19T14:56:32.795" v="339" actId="1076"/>
          <ac:picMkLst>
            <pc:docMk/>
            <pc:sldMk cId="1694145551" sldId="285"/>
            <ac:picMk id="11" creationId="{EFEF5736-8BE1-6D89-06EF-1DD9B49355E1}"/>
          </ac:picMkLst>
        </pc:picChg>
      </pc:sldChg>
      <pc:sldChg chg="addSp delSp modSp mod modClrScheme chgLayout">
        <pc:chgData name="Butler, Richard L. (GSFC-5660)" userId="25dfc31f-d17c-4fd4-9fde-c83fdfb2b1ee" providerId="ADAL" clId="{193CF349-C3D1-FC49-8898-A34311D23DF1}" dt="2024-01-19T16:56:25.715" v="700" actId="692"/>
        <pc:sldMkLst>
          <pc:docMk/>
          <pc:sldMk cId="3875505974" sldId="292"/>
        </pc:sldMkLst>
        <pc:spChg chg="mod ord">
          <ac:chgData name="Butler, Richard L. (GSFC-5660)" userId="25dfc31f-d17c-4fd4-9fde-c83fdfb2b1ee" providerId="ADAL" clId="{193CF349-C3D1-FC49-8898-A34311D23DF1}" dt="2024-01-19T16:37:48.837" v="493" actId="700"/>
          <ac:spMkLst>
            <pc:docMk/>
            <pc:sldMk cId="3875505974" sldId="292"/>
            <ac:spMk id="2" creationId="{D2BF2BA1-8825-01D3-9881-9D3FB0495F24}"/>
          </ac:spMkLst>
        </pc:spChg>
        <pc:spChg chg="add mod ord">
          <ac:chgData name="Butler, Richard L. (GSFC-5660)" userId="25dfc31f-d17c-4fd4-9fde-c83fdfb2b1ee" providerId="ADAL" clId="{193CF349-C3D1-FC49-8898-A34311D23DF1}" dt="2024-01-19T16:39:06.463" v="528" actId="2711"/>
          <ac:spMkLst>
            <pc:docMk/>
            <pc:sldMk cId="3875505974" sldId="292"/>
            <ac:spMk id="3" creationId="{46822D9F-F703-19DC-8E9E-17786583FC8C}"/>
          </ac:spMkLst>
        </pc:spChg>
        <pc:spChg chg="add del mod ord">
          <ac:chgData name="Butler, Richard L. (GSFC-5660)" userId="25dfc31f-d17c-4fd4-9fde-c83fdfb2b1ee" providerId="ADAL" clId="{193CF349-C3D1-FC49-8898-A34311D23DF1}" dt="2024-01-19T16:51:17.416" v="669" actId="478"/>
          <ac:spMkLst>
            <pc:docMk/>
            <pc:sldMk cId="3875505974" sldId="292"/>
            <ac:spMk id="4" creationId="{D6185582-83DE-9823-8B76-11BE43FECCD1}"/>
          </ac:spMkLst>
        </pc:spChg>
        <pc:spChg chg="add del mod ord">
          <ac:chgData name="Butler, Richard L. (GSFC-5660)" userId="25dfc31f-d17c-4fd4-9fde-c83fdfb2b1ee" providerId="ADAL" clId="{193CF349-C3D1-FC49-8898-A34311D23DF1}" dt="2024-01-19T16:51:09.454" v="666" actId="478"/>
          <ac:spMkLst>
            <pc:docMk/>
            <pc:sldMk cId="3875505974" sldId="292"/>
            <ac:spMk id="5" creationId="{A94E9D3A-8C48-0990-5047-35B392F88D56}"/>
          </ac:spMkLst>
        </pc:spChg>
        <pc:spChg chg="add mod">
          <ac:chgData name="Butler, Richard L. (GSFC-5660)" userId="25dfc31f-d17c-4fd4-9fde-c83fdfb2b1ee" providerId="ADAL" clId="{193CF349-C3D1-FC49-8898-A34311D23DF1}" dt="2024-01-19T16:56:25.715" v="700" actId="692"/>
          <ac:spMkLst>
            <pc:docMk/>
            <pc:sldMk cId="3875505974" sldId="292"/>
            <ac:spMk id="6" creationId="{65DDBF6C-13D5-22BC-6E10-1A014872A3F3}"/>
          </ac:spMkLst>
        </pc:spChg>
        <pc:spChg chg="add del mod">
          <ac:chgData name="Butler, Richard L. (GSFC-5660)" userId="25dfc31f-d17c-4fd4-9fde-c83fdfb2b1ee" providerId="ADAL" clId="{193CF349-C3D1-FC49-8898-A34311D23DF1}" dt="2024-01-19T16:51:11.013" v="667" actId="478"/>
          <ac:spMkLst>
            <pc:docMk/>
            <pc:sldMk cId="3875505974" sldId="292"/>
            <ac:spMk id="9" creationId="{D70B8A33-57A3-D376-5612-B334FAE3DC26}"/>
          </ac:spMkLst>
        </pc:spChg>
        <pc:spChg chg="add del mod">
          <ac:chgData name="Butler, Richard L. (GSFC-5660)" userId="25dfc31f-d17c-4fd4-9fde-c83fdfb2b1ee" providerId="ADAL" clId="{193CF349-C3D1-FC49-8898-A34311D23DF1}" dt="2024-01-19T16:51:19.475" v="670" actId="478"/>
          <ac:spMkLst>
            <pc:docMk/>
            <pc:sldMk cId="3875505974" sldId="292"/>
            <ac:spMk id="11" creationId="{7B6BD6B7-4EE6-97C1-7940-453AC5DCA6A2}"/>
          </ac:spMkLst>
        </pc:spChg>
        <pc:graphicFrameChg chg="add mod modGraphic">
          <ac:chgData name="Butler, Richard L. (GSFC-5660)" userId="25dfc31f-d17c-4fd4-9fde-c83fdfb2b1ee" providerId="ADAL" clId="{193CF349-C3D1-FC49-8898-A34311D23DF1}" dt="2024-01-19T16:56:08.445" v="699"/>
          <ac:graphicFrameMkLst>
            <pc:docMk/>
            <pc:sldMk cId="3875505974" sldId="292"/>
            <ac:graphicFrameMk id="7" creationId="{72EBB0CA-6118-2604-8BA0-7BE99A2A2D59}"/>
          </ac:graphicFrameMkLst>
        </pc:graphicFrameChg>
      </pc:sldChg>
    </pc:docChg>
  </pc:docChgLst>
  <pc:docChgLst>
    <pc:chgData name="Moores, John (GSFC-450.0)[MIT]" userId="S::jmoores1@ndc.nasa.gov::87750dba-414a-4f44-904d-02d7287edac2" providerId="AD" clId="Web-{2F55E5A6-FE69-9E11-83CF-1B29F1979663}"/>
    <pc:docChg chg="modSld">
      <pc:chgData name="Moores, John (GSFC-450.0)[MIT]" userId="S::jmoores1@ndc.nasa.gov::87750dba-414a-4f44-904d-02d7287edac2" providerId="AD" clId="Web-{2F55E5A6-FE69-9E11-83CF-1B29F1979663}" dt="2024-01-22T20:03:32.676" v="39" actId="20577"/>
      <pc:docMkLst>
        <pc:docMk/>
      </pc:docMkLst>
      <pc:sldChg chg="modSp">
        <pc:chgData name="Moores, John (GSFC-450.0)[MIT]" userId="S::jmoores1@ndc.nasa.gov::87750dba-414a-4f44-904d-02d7287edac2" providerId="AD" clId="Web-{2F55E5A6-FE69-9E11-83CF-1B29F1979663}" dt="2024-01-22T20:03:32.676" v="39" actId="20577"/>
        <pc:sldMkLst>
          <pc:docMk/>
          <pc:sldMk cId="170029754" sldId="294"/>
        </pc:sldMkLst>
        <pc:spChg chg="mod">
          <ac:chgData name="Moores, John (GSFC-450.0)[MIT]" userId="S::jmoores1@ndc.nasa.gov::87750dba-414a-4f44-904d-02d7287edac2" providerId="AD" clId="Web-{2F55E5A6-FE69-9E11-83CF-1B29F1979663}" dt="2024-01-22T20:03:32.676" v="39" actId="20577"/>
          <ac:spMkLst>
            <pc:docMk/>
            <pc:sldMk cId="170029754" sldId="294"/>
            <ac:spMk id="9" creationId="{23BACCBD-B4C2-A8AE-352E-A14CCFED6AB6}"/>
          </ac:spMkLst>
        </pc:spChg>
        <pc:spChg chg="mod">
          <ac:chgData name="Moores, John (GSFC-450.0)[MIT]" userId="S::jmoores1@ndc.nasa.gov::87750dba-414a-4f44-904d-02d7287edac2" providerId="AD" clId="Web-{2F55E5A6-FE69-9E11-83CF-1B29F1979663}" dt="2024-01-22T20:03:00.894" v="12" actId="20577"/>
          <ac:spMkLst>
            <pc:docMk/>
            <pc:sldMk cId="170029754" sldId="294"/>
            <ac:spMk id="10" creationId="{77D93526-9557-757D-7DEE-C00CE8E700B6}"/>
          </ac:spMkLst>
        </pc:spChg>
      </pc:sldChg>
    </pc:docChg>
  </pc:docChgLst>
  <pc:docChgLst>
    <pc:chgData name="Braatz, Lena E. (HQ-DA000)[BOOZ ALLEN HAMILTON INC]" userId="S::lbraatz@ndc.nasa.gov::d524034d-0973-448d-b5d1-75f11c50fac0" providerId="AD" clId="Web-{19D2557A-B45B-A1E5-4F5F-C49C5661DAD5}"/>
    <pc:docChg chg="addSld modSld">
      <pc:chgData name="Braatz, Lena E. (HQ-DA000)[BOOZ ALLEN HAMILTON INC]" userId="S::lbraatz@ndc.nasa.gov::d524034d-0973-448d-b5d1-75f11c50fac0" providerId="AD" clId="Web-{19D2557A-B45B-A1E5-4F5F-C49C5661DAD5}" dt="2024-01-19T15:15:34.960" v="8"/>
      <pc:docMkLst>
        <pc:docMk/>
      </pc:docMkLst>
      <pc:sldChg chg="addSp delSp modSp new">
        <pc:chgData name="Braatz, Lena E. (HQ-DA000)[BOOZ ALLEN HAMILTON INC]" userId="S::lbraatz@ndc.nasa.gov::d524034d-0973-448d-b5d1-75f11c50fac0" providerId="AD" clId="Web-{19D2557A-B45B-A1E5-4F5F-C49C5661DAD5}" dt="2024-01-19T15:15:34.960" v="8"/>
        <pc:sldMkLst>
          <pc:docMk/>
          <pc:sldMk cId="170029754" sldId="294"/>
        </pc:sldMkLst>
        <pc:spChg chg="mod">
          <ac:chgData name="Braatz, Lena E. (HQ-DA000)[BOOZ ALLEN HAMILTON INC]" userId="S::lbraatz@ndc.nasa.gov::d524034d-0973-448d-b5d1-75f11c50fac0" providerId="AD" clId="Web-{19D2557A-B45B-A1E5-4F5F-C49C5661DAD5}" dt="2024-01-19T15:14:07.974" v="1" actId="20577"/>
          <ac:spMkLst>
            <pc:docMk/>
            <pc:sldMk cId="170029754" sldId="294"/>
            <ac:spMk id="2" creationId="{D3AE9E0D-93D1-3785-9066-697643B1B302}"/>
          </ac:spMkLst>
        </pc:spChg>
        <pc:spChg chg="del">
          <ac:chgData name="Braatz, Lena E. (HQ-DA000)[BOOZ ALLEN HAMILTON INC]" userId="S::lbraatz@ndc.nasa.gov::d524034d-0973-448d-b5d1-75f11c50fac0" providerId="AD" clId="Web-{19D2557A-B45B-A1E5-4F5F-C49C5661DAD5}" dt="2024-01-19T15:14:14.771" v="2"/>
          <ac:spMkLst>
            <pc:docMk/>
            <pc:sldMk cId="170029754" sldId="294"/>
            <ac:spMk id="3" creationId="{BDC0F3F5-FEFB-B1AB-897B-6C2F6320272E}"/>
          </ac:spMkLst>
        </pc:spChg>
        <pc:picChg chg="add del mod">
          <ac:chgData name="Braatz, Lena E. (HQ-DA000)[BOOZ ALLEN HAMILTON INC]" userId="S::lbraatz@ndc.nasa.gov::d524034d-0973-448d-b5d1-75f11c50fac0" providerId="AD" clId="Web-{19D2557A-B45B-A1E5-4F5F-C49C5661DAD5}" dt="2024-01-19T15:14:58.334" v="6"/>
          <ac:picMkLst>
            <pc:docMk/>
            <pc:sldMk cId="170029754" sldId="294"/>
            <ac:picMk id="5" creationId="{5CBB917C-F5D4-202B-6E3B-5729B683AE37}"/>
          </ac:picMkLst>
        </pc:picChg>
        <pc:picChg chg="add del mod">
          <ac:chgData name="Braatz, Lena E. (HQ-DA000)[BOOZ ALLEN HAMILTON INC]" userId="S::lbraatz@ndc.nasa.gov::d524034d-0973-448d-b5d1-75f11c50fac0" providerId="AD" clId="Web-{19D2557A-B45B-A1E5-4F5F-C49C5661DAD5}" dt="2024-01-19T15:15:34.960" v="8"/>
          <ac:picMkLst>
            <pc:docMk/>
            <pc:sldMk cId="170029754" sldId="294"/>
            <ac:picMk id="6" creationId="{B2AFB760-6520-F62F-50B6-4A10589B9B7F}"/>
          </ac:picMkLst>
        </pc:picChg>
      </pc:sldChg>
    </pc:docChg>
  </pc:docChgLst>
  <pc:docChgLst>
    <pc:chgData name="Braatz, Lena E. (HQ-DA000)[BOOZ ALLEN HAMILTON INC]" userId="d524034d-0973-448d-b5d1-75f11c50fac0" providerId="ADAL" clId="{18F828C5-B8AF-46D4-A592-86CE9AA3230E}"/>
    <pc:docChg chg="undo custSel addSld delSld modSld sldOrd">
      <pc:chgData name="Braatz, Lena E. (HQ-DA000)[BOOZ ALLEN HAMILTON INC]" userId="d524034d-0973-448d-b5d1-75f11c50fac0" providerId="ADAL" clId="{18F828C5-B8AF-46D4-A592-86CE9AA3230E}" dt="2024-01-19T16:33:08.243" v="612" actId="47"/>
      <pc:docMkLst>
        <pc:docMk/>
      </pc:docMkLst>
      <pc:sldChg chg="modSp mod">
        <pc:chgData name="Braatz, Lena E. (HQ-DA000)[BOOZ ALLEN HAMILTON INC]" userId="d524034d-0973-448d-b5d1-75f11c50fac0" providerId="ADAL" clId="{18F828C5-B8AF-46D4-A592-86CE9AA3230E}" dt="2024-01-16T21:06:28.006" v="0" actId="20577"/>
        <pc:sldMkLst>
          <pc:docMk/>
          <pc:sldMk cId="2147321766" sldId="278"/>
        </pc:sldMkLst>
        <pc:spChg chg="mod">
          <ac:chgData name="Braatz, Lena E. (HQ-DA000)[BOOZ ALLEN HAMILTON INC]" userId="d524034d-0973-448d-b5d1-75f11c50fac0" providerId="ADAL" clId="{18F828C5-B8AF-46D4-A592-86CE9AA3230E}" dt="2024-01-16T21:06:28.006" v="0" actId="20577"/>
          <ac:spMkLst>
            <pc:docMk/>
            <pc:sldMk cId="2147321766" sldId="278"/>
            <ac:spMk id="2" creationId="{C724FEF8-8F9E-470C-F441-50D223F78FAA}"/>
          </ac:spMkLst>
        </pc:spChg>
      </pc:sldChg>
      <pc:sldChg chg="addSp modSp mod">
        <pc:chgData name="Braatz, Lena E. (HQ-DA000)[BOOZ ALLEN HAMILTON INC]" userId="d524034d-0973-448d-b5d1-75f11c50fac0" providerId="ADAL" clId="{18F828C5-B8AF-46D4-A592-86CE9AA3230E}" dt="2024-01-19T16:09:25.926" v="495" actId="20577"/>
        <pc:sldMkLst>
          <pc:docMk/>
          <pc:sldMk cId="684393934" sldId="279"/>
        </pc:sldMkLst>
        <pc:spChg chg="add mod">
          <ac:chgData name="Braatz, Lena E. (HQ-DA000)[BOOZ ALLEN HAMILTON INC]" userId="d524034d-0973-448d-b5d1-75f11c50fac0" providerId="ADAL" clId="{18F828C5-B8AF-46D4-A592-86CE9AA3230E}" dt="2024-01-16T21:15:31.652" v="77" actId="20577"/>
          <ac:spMkLst>
            <pc:docMk/>
            <pc:sldMk cId="684393934" sldId="279"/>
            <ac:spMk id="3" creationId="{DB420158-F852-0DF8-EF39-F208FAFDE903}"/>
          </ac:spMkLst>
        </pc:spChg>
        <pc:spChg chg="mod">
          <ac:chgData name="Braatz, Lena E. (HQ-DA000)[BOOZ ALLEN HAMILTON INC]" userId="d524034d-0973-448d-b5d1-75f11c50fac0" providerId="ADAL" clId="{18F828C5-B8AF-46D4-A592-86CE9AA3230E}" dt="2024-01-19T16:09:25.926" v="495" actId="20577"/>
          <ac:spMkLst>
            <pc:docMk/>
            <pc:sldMk cId="684393934" sldId="279"/>
            <ac:spMk id="5" creationId="{3229A0F5-C820-7CB9-6B90-43253E6E9756}"/>
          </ac:spMkLst>
        </pc:spChg>
      </pc:sldChg>
      <pc:sldChg chg="addSp modSp mod">
        <pc:chgData name="Braatz, Lena E. (HQ-DA000)[BOOZ ALLEN HAMILTON INC]" userId="d524034d-0973-448d-b5d1-75f11c50fac0" providerId="ADAL" clId="{18F828C5-B8AF-46D4-A592-86CE9AA3230E}" dt="2024-01-16T21:16:06.833" v="102" actId="20577"/>
        <pc:sldMkLst>
          <pc:docMk/>
          <pc:sldMk cId="638134196" sldId="280"/>
        </pc:sldMkLst>
        <pc:spChg chg="add mod">
          <ac:chgData name="Braatz, Lena E. (HQ-DA000)[BOOZ ALLEN HAMILTON INC]" userId="d524034d-0973-448d-b5d1-75f11c50fac0" providerId="ADAL" clId="{18F828C5-B8AF-46D4-A592-86CE9AA3230E}" dt="2024-01-16T21:16:06.833" v="102" actId="20577"/>
          <ac:spMkLst>
            <pc:docMk/>
            <pc:sldMk cId="638134196" sldId="280"/>
            <ac:spMk id="3" creationId="{5BABA762-D45A-68CF-84C9-8D0422480416}"/>
          </ac:spMkLst>
        </pc:spChg>
      </pc:sldChg>
      <pc:sldChg chg="addSp delSp modSp mod ord">
        <pc:chgData name="Braatz, Lena E. (HQ-DA000)[BOOZ ALLEN HAMILTON INC]" userId="d524034d-0973-448d-b5d1-75f11c50fac0" providerId="ADAL" clId="{18F828C5-B8AF-46D4-A592-86CE9AA3230E}" dt="2024-01-19T15:26:48.897" v="475"/>
        <pc:sldMkLst>
          <pc:docMk/>
          <pc:sldMk cId="1807279834" sldId="281"/>
        </pc:sldMkLst>
        <pc:spChg chg="add del mod">
          <ac:chgData name="Braatz, Lena E. (HQ-DA000)[BOOZ ALLEN HAMILTON INC]" userId="d524034d-0973-448d-b5d1-75f11c50fac0" providerId="ADAL" clId="{18F828C5-B8AF-46D4-A592-86CE9AA3230E}" dt="2024-01-16T21:16:27.878" v="105" actId="5793"/>
          <ac:spMkLst>
            <pc:docMk/>
            <pc:sldMk cId="1807279834" sldId="281"/>
            <ac:spMk id="3" creationId="{3D704F4F-8061-F896-16F1-7AB620836A1C}"/>
          </ac:spMkLst>
        </pc:spChg>
        <pc:spChg chg="add del mod">
          <ac:chgData name="Braatz, Lena E. (HQ-DA000)[BOOZ ALLEN HAMILTON INC]" userId="d524034d-0973-448d-b5d1-75f11c50fac0" providerId="ADAL" clId="{18F828C5-B8AF-46D4-A592-86CE9AA3230E}" dt="2024-01-16T21:16:24.072" v="104"/>
          <ac:spMkLst>
            <pc:docMk/>
            <pc:sldMk cId="1807279834" sldId="281"/>
            <ac:spMk id="5" creationId="{28483487-4A43-AA57-6515-7B726DF202F0}"/>
          </ac:spMkLst>
        </pc:spChg>
        <pc:spChg chg="add mod">
          <ac:chgData name="Braatz, Lena E. (HQ-DA000)[BOOZ ALLEN HAMILTON INC]" userId="d524034d-0973-448d-b5d1-75f11c50fac0" providerId="ADAL" clId="{18F828C5-B8AF-46D4-A592-86CE9AA3230E}" dt="2024-01-16T21:17:13.681" v="115" actId="20577"/>
          <ac:spMkLst>
            <pc:docMk/>
            <pc:sldMk cId="1807279834" sldId="281"/>
            <ac:spMk id="6" creationId="{5E2FAA9A-C044-D046-1C8A-1E260DFD9D88}"/>
          </ac:spMkLst>
        </pc:spChg>
      </pc:sldChg>
      <pc:sldChg chg="addSp modSp mod ord">
        <pc:chgData name="Braatz, Lena E. (HQ-DA000)[BOOZ ALLEN HAMILTON INC]" userId="d524034d-0973-448d-b5d1-75f11c50fac0" providerId="ADAL" clId="{18F828C5-B8AF-46D4-A592-86CE9AA3230E}" dt="2024-01-16T21:20:45.066" v="129" actId="20577"/>
        <pc:sldMkLst>
          <pc:docMk/>
          <pc:sldMk cId="379154782" sldId="282"/>
        </pc:sldMkLst>
        <pc:spChg chg="add mod">
          <ac:chgData name="Braatz, Lena E. (HQ-DA000)[BOOZ ALLEN HAMILTON INC]" userId="d524034d-0973-448d-b5d1-75f11c50fac0" providerId="ADAL" clId="{18F828C5-B8AF-46D4-A592-86CE9AA3230E}" dt="2024-01-16T21:20:45.066" v="129" actId="20577"/>
          <ac:spMkLst>
            <pc:docMk/>
            <pc:sldMk cId="379154782" sldId="282"/>
            <ac:spMk id="3" creationId="{B3FBC741-A3EA-B2C8-B320-95A6761D9AF6}"/>
          </ac:spMkLst>
        </pc:spChg>
      </pc:sldChg>
      <pc:sldChg chg="ord">
        <pc:chgData name="Braatz, Lena E. (HQ-DA000)[BOOZ ALLEN HAMILTON INC]" userId="d524034d-0973-448d-b5d1-75f11c50fac0" providerId="ADAL" clId="{18F828C5-B8AF-46D4-A592-86CE9AA3230E}" dt="2024-01-16T21:21:19.011" v="133"/>
        <pc:sldMkLst>
          <pc:docMk/>
          <pc:sldMk cId="2172352149" sldId="283"/>
        </pc:sldMkLst>
      </pc:sldChg>
      <pc:sldChg chg="addSp delSp modSp mod ord">
        <pc:chgData name="Braatz, Lena E. (HQ-DA000)[BOOZ ALLEN HAMILTON INC]" userId="d524034d-0973-448d-b5d1-75f11c50fac0" providerId="ADAL" clId="{18F828C5-B8AF-46D4-A592-86CE9AA3230E}" dt="2024-01-19T15:26:59.972" v="477"/>
        <pc:sldMkLst>
          <pc:docMk/>
          <pc:sldMk cId="829968336" sldId="284"/>
        </pc:sldMkLst>
        <pc:spChg chg="add del">
          <ac:chgData name="Braatz, Lena E. (HQ-DA000)[BOOZ ALLEN HAMILTON INC]" userId="d524034d-0973-448d-b5d1-75f11c50fac0" providerId="ADAL" clId="{18F828C5-B8AF-46D4-A592-86CE9AA3230E}" dt="2024-01-16T21:22:24.969" v="135"/>
          <ac:spMkLst>
            <pc:docMk/>
            <pc:sldMk cId="829968336" sldId="284"/>
            <ac:spMk id="3" creationId="{7631BE3E-9A63-EAA4-F94E-000C75ABCD13}"/>
          </ac:spMkLst>
        </pc:spChg>
        <pc:spChg chg="add del mod">
          <ac:chgData name="Braatz, Lena E. (HQ-DA000)[BOOZ ALLEN HAMILTON INC]" userId="d524034d-0973-448d-b5d1-75f11c50fac0" providerId="ADAL" clId="{18F828C5-B8AF-46D4-A592-86CE9AA3230E}" dt="2024-01-16T21:22:24.969" v="135"/>
          <ac:spMkLst>
            <pc:docMk/>
            <pc:sldMk cId="829968336" sldId="284"/>
            <ac:spMk id="5" creationId="{D15725DD-1286-CE57-94B2-1098641BC195}"/>
          </ac:spMkLst>
        </pc:spChg>
        <pc:spChg chg="add mod">
          <ac:chgData name="Braatz, Lena E. (HQ-DA000)[BOOZ ALLEN HAMILTON INC]" userId="d524034d-0973-448d-b5d1-75f11c50fac0" providerId="ADAL" clId="{18F828C5-B8AF-46D4-A592-86CE9AA3230E}" dt="2024-01-16T21:23:40.560" v="198" actId="1076"/>
          <ac:spMkLst>
            <pc:docMk/>
            <pc:sldMk cId="829968336" sldId="284"/>
            <ac:spMk id="6" creationId="{DD5AF12B-638F-CC90-6C79-9CB91BC2D08E}"/>
          </ac:spMkLst>
        </pc:spChg>
      </pc:sldChg>
      <pc:sldChg chg="addSp modSp mod">
        <pc:chgData name="Braatz, Lena E. (HQ-DA000)[BOOZ ALLEN HAMILTON INC]" userId="d524034d-0973-448d-b5d1-75f11c50fac0" providerId="ADAL" clId="{18F828C5-B8AF-46D4-A592-86CE9AA3230E}" dt="2024-01-16T21:26:44.034" v="214" actId="20577"/>
        <pc:sldMkLst>
          <pc:docMk/>
          <pc:sldMk cId="1694145551" sldId="285"/>
        </pc:sldMkLst>
        <pc:spChg chg="add mod">
          <ac:chgData name="Braatz, Lena E. (HQ-DA000)[BOOZ ALLEN HAMILTON INC]" userId="d524034d-0973-448d-b5d1-75f11c50fac0" providerId="ADAL" clId="{18F828C5-B8AF-46D4-A592-86CE9AA3230E}" dt="2024-01-16T21:26:44.034" v="214" actId="20577"/>
          <ac:spMkLst>
            <pc:docMk/>
            <pc:sldMk cId="1694145551" sldId="285"/>
            <ac:spMk id="3" creationId="{714D9C35-600B-37BF-F6DF-770971BD63A5}"/>
          </ac:spMkLst>
        </pc:spChg>
      </pc:sldChg>
      <pc:sldChg chg="addSp modSp mod">
        <pc:chgData name="Braatz, Lena E. (HQ-DA000)[BOOZ ALLEN HAMILTON INC]" userId="d524034d-0973-448d-b5d1-75f11c50fac0" providerId="ADAL" clId="{18F828C5-B8AF-46D4-A592-86CE9AA3230E}" dt="2024-01-16T21:27:46.079" v="221" actId="20577"/>
        <pc:sldMkLst>
          <pc:docMk/>
          <pc:sldMk cId="3978466907" sldId="287"/>
        </pc:sldMkLst>
        <pc:spChg chg="add mod">
          <ac:chgData name="Braatz, Lena E. (HQ-DA000)[BOOZ ALLEN HAMILTON INC]" userId="d524034d-0973-448d-b5d1-75f11c50fac0" providerId="ADAL" clId="{18F828C5-B8AF-46D4-A592-86CE9AA3230E}" dt="2024-01-16T21:27:46.079" v="221" actId="20577"/>
          <ac:spMkLst>
            <pc:docMk/>
            <pc:sldMk cId="3978466907" sldId="287"/>
            <ac:spMk id="6" creationId="{8EB239B6-BDB9-DE9E-1AEF-7FB0D3D07E05}"/>
          </ac:spMkLst>
        </pc:spChg>
      </pc:sldChg>
      <pc:sldChg chg="addSp modSp del mod">
        <pc:chgData name="Braatz, Lena E. (HQ-DA000)[BOOZ ALLEN HAMILTON INC]" userId="d524034d-0973-448d-b5d1-75f11c50fac0" providerId="ADAL" clId="{18F828C5-B8AF-46D4-A592-86CE9AA3230E}" dt="2024-01-19T16:33:08.243" v="612" actId="47"/>
        <pc:sldMkLst>
          <pc:docMk/>
          <pc:sldMk cId="260878740" sldId="288"/>
        </pc:sldMkLst>
        <pc:spChg chg="add mod">
          <ac:chgData name="Braatz, Lena E. (HQ-DA000)[BOOZ ALLEN HAMILTON INC]" userId="d524034d-0973-448d-b5d1-75f11c50fac0" providerId="ADAL" clId="{18F828C5-B8AF-46D4-A592-86CE9AA3230E}" dt="2024-01-16T21:29:49.683" v="316" actId="14100"/>
          <ac:spMkLst>
            <pc:docMk/>
            <pc:sldMk cId="260878740" sldId="288"/>
            <ac:spMk id="3" creationId="{89755941-4BA8-7E67-F6F6-898A7A6B7318}"/>
          </ac:spMkLst>
        </pc:spChg>
        <pc:picChg chg="mod">
          <ac:chgData name="Braatz, Lena E. (HQ-DA000)[BOOZ ALLEN HAMILTON INC]" userId="d524034d-0973-448d-b5d1-75f11c50fac0" providerId="ADAL" clId="{18F828C5-B8AF-46D4-A592-86CE9AA3230E}" dt="2024-01-16T21:28:08.039" v="224" actId="1076"/>
          <ac:picMkLst>
            <pc:docMk/>
            <pc:sldMk cId="260878740" sldId="288"/>
            <ac:picMk id="6" creationId="{577A155B-80B6-D6EE-C686-4DBCB3585027}"/>
          </ac:picMkLst>
        </pc:picChg>
      </pc:sldChg>
      <pc:sldChg chg="addSp modSp mod">
        <pc:chgData name="Braatz, Lena E. (HQ-DA000)[BOOZ ALLEN HAMILTON INC]" userId="d524034d-0973-448d-b5d1-75f11c50fac0" providerId="ADAL" clId="{18F828C5-B8AF-46D4-A592-86CE9AA3230E}" dt="2024-01-16T21:31:03.754" v="331" actId="20577"/>
        <pc:sldMkLst>
          <pc:docMk/>
          <pc:sldMk cId="4117687938" sldId="289"/>
        </pc:sldMkLst>
        <pc:spChg chg="mod">
          <ac:chgData name="Braatz, Lena E. (HQ-DA000)[BOOZ ALLEN HAMILTON INC]" userId="d524034d-0973-448d-b5d1-75f11c50fac0" providerId="ADAL" clId="{18F828C5-B8AF-46D4-A592-86CE9AA3230E}" dt="2024-01-16T21:31:03.754" v="331" actId="20577"/>
          <ac:spMkLst>
            <pc:docMk/>
            <pc:sldMk cId="4117687938" sldId="289"/>
            <ac:spMk id="2" creationId="{24DAE0AC-511B-A8C0-D595-C7B90E0E853A}"/>
          </ac:spMkLst>
        </pc:spChg>
        <pc:spChg chg="add mod">
          <ac:chgData name="Braatz, Lena E. (HQ-DA000)[BOOZ ALLEN HAMILTON INC]" userId="d524034d-0973-448d-b5d1-75f11c50fac0" providerId="ADAL" clId="{18F828C5-B8AF-46D4-A592-86CE9AA3230E}" dt="2024-01-16T21:30:42.759" v="320" actId="20577"/>
          <ac:spMkLst>
            <pc:docMk/>
            <pc:sldMk cId="4117687938" sldId="289"/>
            <ac:spMk id="5" creationId="{73CF8EA1-07F9-8017-7028-A3B488B621C1}"/>
          </ac:spMkLst>
        </pc:spChg>
      </pc:sldChg>
      <pc:sldChg chg="addSp modSp new mod ord">
        <pc:chgData name="Braatz, Lena E. (HQ-DA000)[BOOZ ALLEN HAMILTON INC]" userId="d524034d-0973-448d-b5d1-75f11c50fac0" providerId="ADAL" clId="{18F828C5-B8AF-46D4-A592-86CE9AA3230E}" dt="2024-01-16T21:32:34.452" v="355"/>
        <pc:sldMkLst>
          <pc:docMk/>
          <pc:sldMk cId="2518240093" sldId="291"/>
        </pc:sldMkLst>
        <pc:spChg chg="mod">
          <ac:chgData name="Braatz, Lena E. (HQ-DA000)[BOOZ ALLEN HAMILTON INC]" userId="d524034d-0973-448d-b5d1-75f11c50fac0" providerId="ADAL" clId="{18F828C5-B8AF-46D4-A592-86CE9AA3230E}" dt="2024-01-16T21:32:24.990" v="354" actId="20577"/>
          <ac:spMkLst>
            <pc:docMk/>
            <pc:sldMk cId="2518240093" sldId="291"/>
            <ac:spMk id="2" creationId="{FBB4BAF1-3F2A-44C5-B53E-EA380C1DB7CC}"/>
          </ac:spMkLst>
        </pc:spChg>
        <pc:spChg chg="add mod">
          <ac:chgData name="Braatz, Lena E. (HQ-DA000)[BOOZ ALLEN HAMILTON INC]" userId="d524034d-0973-448d-b5d1-75f11c50fac0" providerId="ADAL" clId="{18F828C5-B8AF-46D4-A592-86CE9AA3230E}" dt="2024-01-16T21:32:34.452" v="355"/>
          <ac:spMkLst>
            <pc:docMk/>
            <pc:sldMk cId="2518240093" sldId="291"/>
            <ac:spMk id="5" creationId="{FA7FCEBD-7ED8-6D60-1DD5-72B1785A3631}"/>
          </ac:spMkLst>
        </pc:spChg>
      </pc:sldChg>
      <pc:sldChg chg="addSp delSp modSp mod modNotesTx">
        <pc:chgData name="Braatz, Lena E. (HQ-DA000)[BOOZ ALLEN HAMILTON INC]" userId="d524034d-0973-448d-b5d1-75f11c50fac0" providerId="ADAL" clId="{18F828C5-B8AF-46D4-A592-86CE9AA3230E}" dt="2024-01-19T16:21:31.212" v="601" actId="20577"/>
        <pc:sldMkLst>
          <pc:docMk/>
          <pc:sldMk cId="170029754" sldId="294"/>
        </pc:sldMkLst>
        <pc:spChg chg="mod">
          <ac:chgData name="Braatz, Lena E. (HQ-DA000)[BOOZ ALLEN HAMILTON INC]" userId="d524034d-0973-448d-b5d1-75f11c50fac0" providerId="ADAL" clId="{18F828C5-B8AF-46D4-A592-86CE9AA3230E}" dt="2024-01-19T15:17:59.859" v="357" actId="1076"/>
          <ac:spMkLst>
            <pc:docMk/>
            <pc:sldMk cId="170029754" sldId="294"/>
            <ac:spMk id="2" creationId="{D3AE9E0D-93D1-3785-9066-697643B1B302}"/>
          </ac:spMkLst>
        </pc:spChg>
        <pc:spChg chg="add del mod">
          <ac:chgData name="Braatz, Lena E. (HQ-DA000)[BOOZ ALLEN HAMILTON INC]" userId="d524034d-0973-448d-b5d1-75f11c50fac0" providerId="ADAL" clId="{18F828C5-B8AF-46D4-A592-86CE9AA3230E}" dt="2024-01-19T15:18:02.981" v="359" actId="478"/>
          <ac:spMkLst>
            <pc:docMk/>
            <pc:sldMk cId="170029754" sldId="294"/>
            <ac:spMk id="3" creationId="{48904EEA-625D-45B6-7ECB-A176A54C9A43}"/>
          </ac:spMkLst>
        </pc:spChg>
        <pc:spChg chg="add mod">
          <ac:chgData name="Braatz, Lena E. (HQ-DA000)[BOOZ ALLEN HAMILTON INC]" userId="d524034d-0973-448d-b5d1-75f11c50fac0" providerId="ADAL" clId="{18F828C5-B8AF-46D4-A592-86CE9AA3230E}" dt="2024-01-19T15:18:19.286" v="360"/>
          <ac:spMkLst>
            <pc:docMk/>
            <pc:sldMk cId="170029754" sldId="294"/>
            <ac:spMk id="8" creationId="{3BB28210-B7D6-52D7-59FD-B25EDFAD8065}"/>
          </ac:spMkLst>
        </pc:spChg>
        <pc:spChg chg="add mod">
          <ac:chgData name="Braatz, Lena E. (HQ-DA000)[BOOZ ALLEN HAMILTON INC]" userId="d524034d-0973-448d-b5d1-75f11c50fac0" providerId="ADAL" clId="{18F828C5-B8AF-46D4-A592-86CE9AA3230E}" dt="2024-01-19T16:15:19.098" v="591" actId="20577"/>
          <ac:spMkLst>
            <pc:docMk/>
            <pc:sldMk cId="170029754" sldId="294"/>
            <ac:spMk id="9" creationId="{23BACCBD-B4C2-A8AE-352E-A14CCFED6AB6}"/>
          </ac:spMkLst>
        </pc:spChg>
        <pc:spChg chg="add mod">
          <ac:chgData name="Braatz, Lena E. (HQ-DA000)[BOOZ ALLEN HAMILTON INC]" userId="d524034d-0973-448d-b5d1-75f11c50fac0" providerId="ADAL" clId="{18F828C5-B8AF-46D4-A592-86CE9AA3230E}" dt="2024-01-19T16:15:50.117" v="593" actId="20577"/>
          <ac:spMkLst>
            <pc:docMk/>
            <pc:sldMk cId="170029754" sldId="294"/>
            <ac:spMk id="10" creationId="{77D93526-9557-757D-7DEE-C00CE8E700B6}"/>
          </ac:spMkLst>
        </pc:spChg>
        <pc:spChg chg="add mod">
          <ac:chgData name="Braatz, Lena E. (HQ-DA000)[BOOZ ALLEN HAMILTON INC]" userId="d524034d-0973-448d-b5d1-75f11c50fac0" providerId="ADAL" clId="{18F828C5-B8AF-46D4-A592-86CE9AA3230E}" dt="2024-01-19T15:18:19.286" v="360"/>
          <ac:spMkLst>
            <pc:docMk/>
            <pc:sldMk cId="170029754" sldId="294"/>
            <ac:spMk id="11" creationId="{ED3C6055-73A6-66F3-4F3F-81A8EF123538}"/>
          </ac:spMkLst>
        </pc:spChg>
        <pc:spChg chg="add mod">
          <ac:chgData name="Braatz, Lena E. (HQ-DA000)[BOOZ ALLEN HAMILTON INC]" userId="d524034d-0973-448d-b5d1-75f11c50fac0" providerId="ADAL" clId="{18F828C5-B8AF-46D4-A592-86CE9AA3230E}" dt="2024-01-19T15:18:19.286" v="360"/>
          <ac:spMkLst>
            <pc:docMk/>
            <pc:sldMk cId="170029754" sldId="294"/>
            <ac:spMk id="12" creationId="{1C82F40C-DCFF-3F26-4C90-0F5C452AB190}"/>
          </ac:spMkLst>
        </pc:spChg>
        <pc:spChg chg="add mod">
          <ac:chgData name="Braatz, Lena E. (HQ-DA000)[BOOZ ALLEN HAMILTON INC]" userId="d524034d-0973-448d-b5d1-75f11c50fac0" providerId="ADAL" clId="{18F828C5-B8AF-46D4-A592-86CE9AA3230E}" dt="2024-01-19T15:18:19.286" v="360"/>
          <ac:spMkLst>
            <pc:docMk/>
            <pc:sldMk cId="170029754" sldId="294"/>
            <ac:spMk id="13" creationId="{CC942E7F-FE2E-829D-7FCE-08B7FCBCA89A}"/>
          </ac:spMkLst>
        </pc:spChg>
        <pc:spChg chg="add mod">
          <ac:chgData name="Braatz, Lena E. (HQ-DA000)[BOOZ ALLEN HAMILTON INC]" userId="d524034d-0973-448d-b5d1-75f11c50fac0" providerId="ADAL" clId="{18F828C5-B8AF-46D4-A592-86CE9AA3230E}" dt="2024-01-19T16:14:13.893" v="567" actId="20577"/>
          <ac:spMkLst>
            <pc:docMk/>
            <pc:sldMk cId="170029754" sldId="294"/>
            <ac:spMk id="14" creationId="{F73EA44E-72D2-B4F8-96EA-CB25E39038C3}"/>
          </ac:spMkLst>
        </pc:spChg>
        <pc:spChg chg="add mod">
          <ac:chgData name="Braatz, Lena E. (HQ-DA000)[BOOZ ALLEN HAMILTON INC]" userId="d524034d-0973-448d-b5d1-75f11c50fac0" providerId="ADAL" clId="{18F828C5-B8AF-46D4-A592-86CE9AA3230E}" dt="2024-01-19T16:14:18.280" v="568" actId="20577"/>
          <ac:spMkLst>
            <pc:docMk/>
            <pc:sldMk cId="170029754" sldId="294"/>
            <ac:spMk id="15" creationId="{1B05625E-7499-B565-FC84-F9220B55895C}"/>
          </ac:spMkLst>
        </pc:spChg>
        <pc:picChg chg="add mod">
          <ac:chgData name="Braatz, Lena E. (HQ-DA000)[BOOZ ALLEN HAMILTON INC]" userId="d524034d-0973-448d-b5d1-75f11c50fac0" providerId="ADAL" clId="{18F828C5-B8AF-46D4-A592-86CE9AA3230E}" dt="2024-01-19T15:18:19.286" v="360"/>
          <ac:picMkLst>
            <pc:docMk/>
            <pc:sldMk cId="170029754" sldId="294"/>
            <ac:picMk id="5" creationId="{CC8B78F9-48D7-9275-EBDD-AB3B254C98F6}"/>
          </ac:picMkLst>
        </pc:picChg>
        <pc:picChg chg="add mod">
          <ac:chgData name="Braatz, Lena E. (HQ-DA000)[BOOZ ALLEN HAMILTON INC]" userId="d524034d-0973-448d-b5d1-75f11c50fac0" providerId="ADAL" clId="{18F828C5-B8AF-46D4-A592-86CE9AA3230E}" dt="2024-01-19T15:18:19.286" v="360"/>
          <ac:picMkLst>
            <pc:docMk/>
            <pc:sldMk cId="170029754" sldId="294"/>
            <ac:picMk id="6" creationId="{51034B21-5AF7-36F9-B52F-9D9F1592547D}"/>
          </ac:picMkLst>
        </pc:picChg>
        <pc:picChg chg="add mod">
          <ac:chgData name="Braatz, Lena E. (HQ-DA000)[BOOZ ALLEN HAMILTON INC]" userId="d524034d-0973-448d-b5d1-75f11c50fac0" providerId="ADAL" clId="{18F828C5-B8AF-46D4-A592-86CE9AA3230E}" dt="2024-01-19T15:18:19.286" v="360"/>
          <ac:picMkLst>
            <pc:docMk/>
            <pc:sldMk cId="170029754" sldId="294"/>
            <ac:picMk id="7" creationId="{86845607-B44F-36C7-53BE-35473C711010}"/>
          </ac:picMkLst>
        </pc:picChg>
      </pc:sldChg>
      <pc:sldChg chg="addSp delSp modSp new mod">
        <pc:chgData name="Braatz, Lena E. (HQ-DA000)[BOOZ ALLEN HAMILTON INC]" userId="d524034d-0973-448d-b5d1-75f11c50fac0" providerId="ADAL" clId="{18F828C5-B8AF-46D4-A592-86CE9AA3230E}" dt="2024-01-19T16:16:17.432" v="594" actId="20577"/>
        <pc:sldMkLst>
          <pc:docMk/>
          <pc:sldMk cId="4094290001" sldId="295"/>
        </pc:sldMkLst>
        <pc:spChg chg="mod">
          <ac:chgData name="Braatz, Lena E. (HQ-DA000)[BOOZ ALLEN HAMILTON INC]" userId="d524034d-0973-448d-b5d1-75f11c50fac0" providerId="ADAL" clId="{18F828C5-B8AF-46D4-A592-86CE9AA3230E}" dt="2024-01-19T15:37:47.420" v="491" actId="207"/>
          <ac:spMkLst>
            <pc:docMk/>
            <pc:sldMk cId="4094290001" sldId="295"/>
            <ac:spMk id="2" creationId="{7FF7EFA0-393F-331F-7517-F26C19256034}"/>
          </ac:spMkLst>
        </pc:spChg>
        <pc:spChg chg="add mod">
          <ac:chgData name="Braatz, Lena E. (HQ-DA000)[BOOZ ALLEN HAMILTON INC]" userId="d524034d-0973-448d-b5d1-75f11c50fac0" providerId="ADAL" clId="{18F828C5-B8AF-46D4-A592-86CE9AA3230E}" dt="2024-01-19T15:19:40.431" v="363"/>
          <ac:spMkLst>
            <pc:docMk/>
            <pc:sldMk cId="4094290001" sldId="295"/>
            <ac:spMk id="6" creationId="{5768EF91-1EE3-D452-D988-524D22FC8150}"/>
          </ac:spMkLst>
        </pc:spChg>
        <pc:spChg chg="add mod">
          <ac:chgData name="Braatz, Lena E. (HQ-DA000)[BOOZ ALLEN HAMILTON INC]" userId="d524034d-0973-448d-b5d1-75f11c50fac0" providerId="ADAL" clId="{18F828C5-B8AF-46D4-A592-86CE9AA3230E}" dt="2024-01-19T15:19:40.431" v="363"/>
          <ac:spMkLst>
            <pc:docMk/>
            <pc:sldMk cId="4094290001" sldId="295"/>
            <ac:spMk id="7" creationId="{FF65953D-0F6C-1C54-02C4-64CE8620559F}"/>
          </ac:spMkLst>
        </pc:spChg>
        <pc:spChg chg="add mod">
          <ac:chgData name="Braatz, Lena E. (HQ-DA000)[BOOZ ALLEN HAMILTON INC]" userId="d524034d-0973-448d-b5d1-75f11c50fac0" providerId="ADAL" clId="{18F828C5-B8AF-46D4-A592-86CE9AA3230E}" dt="2024-01-19T15:19:40.431" v="363"/>
          <ac:spMkLst>
            <pc:docMk/>
            <pc:sldMk cId="4094290001" sldId="295"/>
            <ac:spMk id="9" creationId="{79F77992-D74A-A568-BEF8-1621C13FB605}"/>
          </ac:spMkLst>
        </pc:spChg>
        <pc:spChg chg="add mod">
          <ac:chgData name="Braatz, Lena E. (HQ-DA000)[BOOZ ALLEN HAMILTON INC]" userId="d524034d-0973-448d-b5d1-75f11c50fac0" providerId="ADAL" clId="{18F828C5-B8AF-46D4-A592-86CE9AA3230E}" dt="2024-01-19T15:28:33.301" v="480"/>
          <ac:spMkLst>
            <pc:docMk/>
            <pc:sldMk cId="4094290001" sldId="295"/>
            <ac:spMk id="10" creationId="{BE7FF667-92B9-A852-6504-9CB84800DB3B}"/>
          </ac:spMkLst>
        </pc:spChg>
        <pc:spChg chg="add mod">
          <ac:chgData name="Braatz, Lena E. (HQ-DA000)[BOOZ ALLEN HAMILTON INC]" userId="d524034d-0973-448d-b5d1-75f11c50fac0" providerId="ADAL" clId="{18F828C5-B8AF-46D4-A592-86CE9AA3230E}" dt="2024-01-19T15:28:33.301" v="480"/>
          <ac:spMkLst>
            <pc:docMk/>
            <pc:sldMk cId="4094290001" sldId="295"/>
            <ac:spMk id="11" creationId="{2AF3AC27-3FE3-5A66-DB3D-23CFA48D13FD}"/>
          </ac:spMkLst>
        </pc:spChg>
        <pc:spChg chg="add del mod">
          <ac:chgData name="Braatz, Lena E. (HQ-DA000)[BOOZ ALLEN HAMILTON INC]" userId="d524034d-0973-448d-b5d1-75f11c50fac0" providerId="ADAL" clId="{18F828C5-B8AF-46D4-A592-86CE9AA3230E}" dt="2024-01-19T15:28:58.933" v="482"/>
          <ac:spMkLst>
            <pc:docMk/>
            <pc:sldMk cId="4094290001" sldId="295"/>
            <ac:spMk id="12" creationId="{E3F60E03-8973-C2A5-3718-2E54D015ABC0}"/>
          </ac:spMkLst>
        </pc:spChg>
        <pc:spChg chg="add del mod">
          <ac:chgData name="Braatz, Lena E. (HQ-DA000)[BOOZ ALLEN HAMILTON INC]" userId="d524034d-0973-448d-b5d1-75f11c50fac0" providerId="ADAL" clId="{18F828C5-B8AF-46D4-A592-86CE9AA3230E}" dt="2024-01-19T15:28:58.933" v="482"/>
          <ac:spMkLst>
            <pc:docMk/>
            <pc:sldMk cId="4094290001" sldId="295"/>
            <ac:spMk id="13" creationId="{7C4F26E2-3398-11D7-3211-B5407E6AC3CC}"/>
          </ac:spMkLst>
        </pc:spChg>
        <pc:spChg chg="add mod">
          <ac:chgData name="Braatz, Lena E. (HQ-DA000)[BOOZ ALLEN HAMILTON INC]" userId="d524034d-0973-448d-b5d1-75f11c50fac0" providerId="ADAL" clId="{18F828C5-B8AF-46D4-A592-86CE9AA3230E}" dt="2024-01-19T16:16:17.432" v="594" actId="20577"/>
          <ac:spMkLst>
            <pc:docMk/>
            <pc:sldMk cId="4094290001" sldId="295"/>
            <ac:spMk id="14" creationId="{2CF0117A-783B-10E0-27C6-F40AA86E74DC}"/>
          </ac:spMkLst>
        </pc:spChg>
        <pc:picChg chg="add mod">
          <ac:chgData name="Braatz, Lena E. (HQ-DA000)[BOOZ ALLEN HAMILTON INC]" userId="d524034d-0973-448d-b5d1-75f11c50fac0" providerId="ADAL" clId="{18F828C5-B8AF-46D4-A592-86CE9AA3230E}" dt="2024-01-19T15:19:40.431" v="363"/>
          <ac:picMkLst>
            <pc:docMk/>
            <pc:sldMk cId="4094290001" sldId="295"/>
            <ac:picMk id="4" creationId="{4A4165DA-C724-93FF-AEFC-20C9B87F5C56}"/>
          </ac:picMkLst>
        </pc:picChg>
        <pc:picChg chg="add mod">
          <ac:chgData name="Braatz, Lena E. (HQ-DA000)[BOOZ ALLEN HAMILTON INC]" userId="d524034d-0973-448d-b5d1-75f11c50fac0" providerId="ADAL" clId="{18F828C5-B8AF-46D4-A592-86CE9AA3230E}" dt="2024-01-19T15:19:40.431" v="363"/>
          <ac:picMkLst>
            <pc:docMk/>
            <pc:sldMk cId="4094290001" sldId="295"/>
            <ac:picMk id="5" creationId="{F53516C5-7F75-6841-72A1-737164A62A7B}"/>
          </ac:picMkLst>
        </pc:picChg>
        <pc:picChg chg="add mod">
          <ac:chgData name="Braatz, Lena E. (HQ-DA000)[BOOZ ALLEN HAMILTON INC]" userId="d524034d-0973-448d-b5d1-75f11c50fac0" providerId="ADAL" clId="{18F828C5-B8AF-46D4-A592-86CE9AA3230E}" dt="2024-01-19T15:19:40.431" v="363"/>
          <ac:picMkLst>
            <pc:docMk/>
            <pc:sldMk cId="4094290001" sldId="295"/>
            <ac:picMk id="8" creationId="{D07FF8DA-9F66-ED0E-FB2C-E2DE3CEF609D}"/>
          </ac:picMkLst>
        </pc:picChg>
      </pc:sldChg>
      <pc:sldChg chg="addSp modSp new mod">
        <pc:chgData name="Braatz, Lena E. (HQ-DA000)[BOOZ ALLEN HAMILTON INC]" userId="d524034d-0973-448d-b5d1-75f11c50fac0" providerId="ADAL" clId="{18F828C5-B8AF-46D4-A592-86CE9AA3230E}" dt="2024-01-19T16:19:22.606" v="598" actId="20577"/>
        <pc:sldMkLst>
          <pc:docMk/>
          <pc:sldMk cId="1637868735" sldId="296"/>
        </pc:sldMkLst>
        <pc:spChg chg="mod">
          <ac:chgData name="Braatz, Lena E. (HQ-DA000)[BOOZ ALLEN HAMILTON INC]" userId="d524034d-0973-448d-b5d1-75f11c50fac0" providerId="ADAL" clId="{18F828C5-B8AF-46D4-A592-86CE9AA3230E}" dt="2024-01-19T15:20:13.643" v="365"/>
          <ac:spMkLst>
            <pc:docMk/>
            <pc:sldMk cId="1637868735" sldId="296"/>
            <ac:spMk id="2" creationId="{001A79A6-8295-A541-0A92-75EA1873E31A}"/>
          </ac:spMkLst>
        </pc:spChg>
        <pc:spChg chg="add mod">
          <ac:chgData name="Braatz, Lena E. (HQ-DA000)[BOOZ ALLEN HAMILTON INC]" userId="d524034d-0973-448d-b5d1-75f11c50fac0" providerId="ADAL" clId="{18F828C5-B8AF-46D4-A592-86CE9AA3230E}" dt="2024-01-19T15:20:26.008" v="366"/>
          <ac:spMkLst>
            <pc:docMk/>
            <pc:sldMk cId="1637868735" sldId="296"/>
            <ac:spMk id="6" creationId="{263C5DE5-57B3-2590-EFC4-00CA58A2154A}"/>
          </ac:spMkLst>
        </pc:spChg>
        <pc:spChg chg="add mod">
          <ac:chgData name="Braatz, Lena E. (HQ-DA000)[BOOZ ALLEN HAMILTON INC]" userId="d524034d-0973-448d-b5d1-75f11c50fac0" providerId="ADAL" clId="{18F828C5-B8AF-46D4-A592-86CE9AA3230E}" dt="2024-01-19T15:20:26.008" v="366"/>
          <ac:spMkLst>
            <pc:docMk/>
            <pc:sldMk cId="1637868735" sldId="296"/>
            <ac:spMk id="7" creationId="{F5CCBC20-832A-3B7F-4DFB-90B296E38753}"/>
          </ac:spMkLst>
        </pc:spChg>
        <pc:spChg chg="add mod">
          <ac:chgData name="Braatz, Lena E. (HQ-DA000)[BOOZ ALLEN HAMILTON INC]" userId="d524034d-0973-448d-b5d1-75f11c50fac0" providerId="ADAL" clId="{18F828C5-B8AF-46D4-A592-86CE9AA3230E}" dt="2024-01-19T16:19:22.606" v="598" actId="20577"/>
          <ac:spMkLst>
            <pc:docMk/>
            <pc:sldMk cId="1637868735" sldId="296"/>
            <ac:spMk id="9" creationId="{39A30BFB-6FBF-BE16-19BC-9FD5354E73C4}"/>
          </ac:spMkLst>
        </pc:spChg>
        <pc:spChg chg="add mod">
          <ac:chgData name="Braatz, Lena E. (HQ-DA000)[BOOZ ALLEN HAMILTON INC]" userId="d524034d-0973-448d-b5d1-75f11c50fac0" providerId="ADAL" clId="{18F828C5-B8AF-46D4-A592-86CE9AA3230E}" dt="2024-01-19T15:30:33.335" v="485"/>
          <ac:spMkLst>
            <pc:docMk/>
            <pc:sldMk cId="1637868735" sldId="296"/>
            <ac:spMk id="10" creationId="{EF90BD5F-4059-E4FE-E6C1-495D2B93F036}"/>
          </ac:spMkLst>
        </pc:spChg>
        <pc:spChg chg="add mod">
          <ac:chgData name="Braatz, Lena E. (HQ-DA000)[BOOZ ALLEN HAMILTON INC]" userId="d524034d-0973-448d-b5d1-75f11c50fac0" providerId="ADAL" clId="{18F828C5-B8AF-46D4-A592-86CE9AA3230E}" dt="2024-01-19T16:18:58.419" v="595" actId="20577"/>
          <ac:spMkLst>
            <pc:docMk/>
            <pc:sldMk cId="1637868735" sldId="296"/>
            <ac:spMk id="11" creationId="{8B13F349-A70F-3B2A-B456-B95E04E272AE}"/>
          </ac:spMkLst>
        </pc:spChg>
        <pc:picChg chg="add mod">
          <ac:chgData name="Braatz, Lena E. (HQ-DA000)[BOOZ ALLEN HAMILTON INC]" userId="d524034d-0973-448d-b5d1-75f11c50fac0" providerId="ADAL" clId="{18F828C5-B8AF-46D4-A592-86CE9AA3230E}" dt="2024-01-19T15:20:26.008" v="366"/>
          <ac:picMkLst>
            <pc:docMk/>
            <pc:sldMk cId="1637868735" sldId="296"/>
            <ac:picMk id="4" creationId="{47522249-6B42-6B8F-1990-01E04B9CF202}"/>
          </ac:picMkLst>
        </pc:picChg>
        <pc:picChg chg="add mod">
          <ac:chgData name="Braatz, Lena E. (HQ-DA000)[BOOZ ALLEN HAMILTON INC]" userId="d524034d-0973-448d-b5d1-75f11c50fac0" providerId="ADAL" clId="{18F828C5-B8AF-46D4-A592-86CE9AA3230E}" dt="2024-01-19T15:20:26.008" v="366"/>
          <ac:picMkLst>
            <pc:docMk/>
            <pc:sldMk cId="1637868735" sldId="296"/>
            <ac:picMk id="5" creationId="{F6E6DC4B-2198-D0A3-5D5D-B525D181C7F1}"/>
          </ac:picMkLst>
        </pc:picChg>
        <pc:picChg chg="add mod">
          <ac:chgData name="Braatz, Lena E. (HQ-DA000)[BOOZ ALLEN HAMILTON INC]" userId="d524034d-0973-448d-b5d1-75f11c50fac0" providerId="ADAL" clId="{18F828C5-B8AF-46D4-A592-86CE9AA3230E}" dt="2024-01-19T15:20:26.008" v="366"/>
          <ac:picMkLst>
            <pc:docMk/>
            <pc:sldMk cId="1637868735" sldId="296"/>
            <ac:picMk id="8" creationId="{104A1471-76CF-838D-2799-CE67DF5854B6}"/>
          </ac:picMkLst>
        </pc:picChg>
      </pc:sldChg>
      <pc:sldChg chg="addSp delSp modSp new mod">
        <pc:chgData name="Braatz, Lena E. (HQ-DA000)[BOOZ ALLEN HAMILTON INC]" userId="d524034d-0973-448d-b5d1-75f11c50fac0" providerId="ADAL" clId="{18F828C5-B8AF-46D4-A592-86CE9AA3230E}" dt="2024-01-19T16:20:10.610" v="600" actId="14100"/>
        <pc:sldMkLst>
          <pc:docMk/>
          <pc:sldMk cId="851481456" sldId="297"/>
        </pc:sldMkLst>
        <pc:spChg chg="del mod">
          <ac:chgData name="Braatz, Lena E. (HQ-DA000)[BOOZ ALLEN HAMILTON INC]" userId="d524034d-0973-448d-b5d1-75f11c50fac0" providerId="ADAL" clId="{18F828C5-B8AF-46D4-A592-86CE9AA3230E}" dt="2024-01-19T15:23:01.038" v="391" actId="478"/>
          <ac:spMkLst>
            <pc:docMk/>
            <pc:sldMk cId="851481456" sldId="297"/>
            <ac:spMk id="2" creationId="{41162A0C-B45E-DC41-2A5D-A438A4BD5232}"/>
          </ac:spMkLst>
        </pc:spChg>
        <pc:spChg chg="add del mod">
          <ac:chgData name="Braatz, Lena E. (HQ-DA000)[BOOZ ALLEN HAMILTON INC]" userId="d524034d-0973-448d-b5d1-75f11c50fac0" providerId="ADAL" clId="{18F828C5-B8AF-46D4-A592-86CE9AA3230E}" dt="2024-01-19T15:21:36.991" v="376" actId="478"/>
          <ac:spMkLst>
            <pc:docMk/>
            <pc:sldMk cId="851481456" sldId="297"/>
            <ac:spMk id="6" creationId="{5FB81C33-E6FA-7E04-0E47-60A8AD0E26E6}"/>
          </ac:spMkLst>
        </pc:spChg>
        <pc:spChg chg="add del mod">
          <ac:chgData name="Braatz, Lena E. (HQ-DA000)[BOOZ ALLEN HAMILTON INC]" userId="d524034d-0973-448d-b5d1-75f11c50fac0" providerId="ADAL" clId="{18F828C5-B8AF-46D4-A592-86CE9AA3230E}" dt="2024-01-19T15:21:32.653" v="373" actId="478"/>
          <ac:spMkLst>
            <pc:docMk/>
            <pc:sldMk cId="851481456" sldId="297"/>
            <ac:spMk id="7" creationId="{9EFEF8F4-419D-BFD9-BAFF-D0DF9FA1BAF5}"/>
          </ac:spMkLst>
        </pc:spChg>
        <pc:spChg chg="add del mod">
          <ac:chgData name="Braatz, Lena E. (HQ-DA000)[BOOZ ALLEN HAMILTON INC]" userId="d524034d-0973-448d-b5d1-75f11c50fac0" providerId="ADAL" clId="{18F828C5-B8AF-46D4-A592-86CE9AA3230E}" dt="2024-01-19T15:23:15.235" v="400" actId="478"/>
          <ac:spMkLst>
            <pc:docMk/>
            <pc:sldMk cId="851481456" sldId="297"/>
            <ac:spMk id="12" creationId="{0D006F5E-06D3-6443-8BC0-CAF7DF829CC9}"/>
          </ac:spMkLst>
        </pc:spChg>
        <pc:spChg chg="add del mod">
          <ac:chgData name="Braatz, Lena E. (HQ-DA000)[BOOZ ALLEN HAMILTON INC]" userId="d524034d-0973-448d-b5d1-75f11c50fac0" providerId="ADAL" clId="{18F828C5-B8AF-46D4-A592-86CE9AA3230E}" dt="2024-01-19T15:23:09.768" v="398" actId="478"/>
          <ac:spMkLst>
            <pc:docMk/>
            <pc:sldMk cId="851481456" sldId="297"/>
            <ac:spMk id="13" creationId="{240E95A3-2446-6B48-330D-B4969EA97172}"/>
          </ac:spMkLst>
        </pc:spChg>
        <pc:spChg chg="add del mod">
          <ac:chgData name="Braatz, Lena E. (HQ-DA000)[BOOZ ALLEN HAMILTON INC]" userId="d524034d-0973-448d-b5d1-75f11c50fac0" providerId="ADAL" clId="{18F828C5-B8AF-46D4-A592-86CE9AA3230E}" dt="2024-01-19T15:22:32.423" v="382" actId="478"/>
          <ac:spMkLst>
            <pc:docMk/>
            <pc:sldMk cId="851481456" sldId="297"/>
            <ac:spMk id="14" creationId="{FF005031-B1E7-8399-C186-116B26322113}"/>
          </ac:spMkLst>
        </pc:spChg>
        <pc:spChg chg="add del mod">
          <ac:chgData name="Braatz, Lena E. (HQ-DA000)[BOOZ ALLEN HAMILTON INC]" userId="d524034d-0973-448d-b5d1-75f11c50fac0" providerId="ADAL" clId="{18F828C5-B8AF-46D4-A592-86CE9AA3230E}" dt="2024-01-19T15:23:03.494" v="393" actId="478"/>
          <ac:spMkLst>
            <pc:docMk/>
            <pc:sldMk cId="851481456" sldId="297"/>
            <ac:spMk id="15" creationId="{3CF8735E-5433-3ACA-EA29-768CE97880D3}"/>
          </ac:spMkLst>
        </pc:spChg>
        <pc:spChg chg="add del mod">
          <ac:chgData name="Braatz, Lena E. (HQ-DA000)[BOOZ ALLEN HAMILTON INC]" userId="d524034d-0973-448d-b5d1-75f11c50fac0" providerId="ADAL" clId="{18F828C5-B8AF-46D4-A592-86CE9AA3230E}" dt="2024-01-19T15:23:05.324" v="395" actId="478"/>
          <ac:spMkLst>
            <pc:docMk/>
            <pc:sldMk cId="851481456" sldId="297"/>
            <ac:spMk id="16" creationId="{027F9489-3E81-AA99-BE73-62D1D4CCFE7B}"/>
          </ac:spMkLst>
        </pc:spChg>
        <pc:spChg chg="add del mod">
          <ac:chgData name="Braatz, Lena E. (HQ-DA000)[BOOZ ALLEN HAMILTON INC]" userId="d524034d-0973-448d-b5d1-75f11c50fac0" providerId="ADAL" clId="{18F828C5-B8AF-46D4-A592-86CE9AA3230E}" dt="2024-01-19T15:23:02.464" v="392" actId="478"/>
          <ac:spMkLst>
            <pc:docMk/>
            <pc:sldMk cId="851481456" sldId="297"/>
            <ac:spMk id="17" creationId="{C3CA58B8-CFE1-8730-4F7A-718747B5CCBD}"/>
          </ac:spMkLst>
        </pc:spChg>
        <pc:spChg chg="add del mod">
          <ac:chgData name="Braatz, Lena E. (HQ-DA000)[BOOZ ALLEN HAMILTON INC]" userId="d524034d-0973-448d-b5d1-75f11c50fac0" providerId="ADAL" clId="{18F828C5-B8AF-46D4-A592-86CE9AA3230E}" dt="2024-01-19T15:22:51.333" v="386" actId="478"/>
          <ac:spMkLst>
            <pc:docMk/>
            <pc:sldMk cId="851481456" sldId="297"/>
            <ac:spMk id="19" creationId="{76A62F74-228D-C89B-4F28-3D601C519399}"/>
          </ac:spMkLst>
        </pc:spChg>
        <pc:spChg chg="add del mod">
          <ac:chgData name="Braatz, Lena E. (HQ-DA000)[BOOZ ALLEN HAMILTON INC]" userId="d524034d-0973-448d-b5d1-75f11c50fac0" providerId="ADAL" clId="{18F828C5-B8AF-46D4-A592-86CE9AA3230E}" dt="2024-01-19T15:22:56.245" v="389" actId="478"/>
          <ac:spMkLst>
            <pc:docMk/>
            <pc:sldMk cId="851481456" sldId="297"/>
            <ac:spMk id="20" creationId="{A1634881-B246-9BE0-950B-F84A2A72F3CF}"/>
          </ac:spMkLst>
        </pc:spChg>
        <pc:spChg chg="add del mod">
          <ac:chgData name="Braatz, Lena E. (HQ-DA000)[BOOZ ALLEN HAMILTON INC]" userId="d524034d-0973-448d-b5d1-75f11c50fac0" providerId="ADAL" clId="{18F828C5-B8AF-46D4-A592-86CE9AA3230E}" dt="2024-01-19T15:22:49.352" v="385" actId="478"/>
          <ac:spMkLst>
            <pc:docMk/>
            <pc:sldMk cId="851481456" sldId="297"/>
            <ac:spMk id="21" creationId="{BE923E09-AE63-CB9B-6528-ADB5729E9944}"/>
          </ac:spMkLst>
        </pc:spChg>
        <pc:spChg chg="add mod">
          <ac:chgData name="Braatz, Lena E. (HQ-DA000)[BOOZ ALLEN HAMILTON INC]" userId="d524034d-0973-448d-b5d1-75f11c50fac0" providerId="ADAL" clId="{18F828C5-B8AF-46D4-A592-86CE9AA3230E}" dt="2024-01-19T15:24:05.100" v="402"/>
          <ac:spMkLst>
            <pc:docMk/>
            <pc:sldMk cId="851481456" sldId="297"/>
            <ac:spMk id="23" creationId="{7A853596-9DAF-E1F1-F1B2-660976D3B1ED}"/>
          </ac:spMkLst>
        </pc:spChg>
        <pc:spChg chg="add mod">
          <ac:chgData name="Braatz, Lena E. (HQ-DA000)[BOOZ ALLEN HAMILTON INC]" userId="d524034d-0973-448d-b5d1-75f11c50fac0" providerId="ADAL" clId="{18F828C5-B8AF-46D4-A592-86CE9AA3230E}" dt="2024-01-19T16:20:10.610" v="600" actId="14100"/>
          <ac:spMkLst>
            <pc:docMk/>
            <pc:sldMk cId="851481456" sldId="297"/>
            <ac:spMk id="26" creationId="{FC540C5E-5BA4-9FB8-9FFD-BDA609A7E114}"/>
          </ac:spMkLst>
        </pc:spChg>
        <pc:spChg chg="add mod">
          <ac:chgData name="Braatz, Lena E. (HQ-DA000)[BOOZ ALLEN HAMILTON INC]" userId="d524034d-0973-448d-b5d1-75f11c50fac0" providerId="ADAL" clId="{18F828C5-B8AF-46D4-A592-86CE9AA3230E}" dt="2024-01-19T15:23:36.839" v="401"/>
          <ac:spMkLst>
            <pc:docMk/>
            <pc:sldMk cId="851481456" sldId="297"/>
            <ac:spMk id="27" creationId="{6D1E12F0-A8D8-A4C4-AF16-D7FE78286975}"/>
          </ac:spMkLst>
        </pc:spChg>
        <pc:spChg chg="add mod">
          <ac:chgData name="Braatz, Lena E. (HQ-DA000)[BOOZ ALLEN HAMILTON INC]" userId="d524034d-0973-448d-b5d1-75f11c50fac0" providerId="ADAL" clId="{18F828C5-B8AF-46D4-A592-86CE9AA3230E}" dt="2024-01-19T15:23:36.839" v="401"/>
          <ac:spMkLst>
            <pc:docMk/>
            <pc:sldMk cId="851481456" sldId="297"/>
            <ac:spMk id="28" creationId="{967AEDB8-78DD-22DC-17A0-33F04259363D}"/>
          </ac:spMkLst>
        </pc:spChg>
        <pc:spChg chg="add mod">
          <ac:chgData name="Braatz, Lena E. (HQ-DA000)[BOOZ ALLEN HAMILTON INC]" userId="d524034d-0973-448d-b5d1-75f11c50fac0" providerId="ADAL" clId="{18F828C5-B8AF-46D4-A592-86CE9AA3230E}" dt="2024-01-19T15:23:36.839" v="401"/>
          <ac:spMkLst>
            <pc:docMk/>
            <pc:sldMk cId="851481456" sldId="297"/>
            <ac:spMk id="29" creationId="{C29F3DB1-0184-4A78-5963-CE2EC6E50F08}"/>
          </ac:spMkLst>
        </pc:spChg>
        <pc:spChg chg="add mod">
          <ac:chgData name="Braatz, Lena E. (HQ-DA000)[BOOZ ALLEN HAMILTON INC]" userId="d524034d-0973-448d-b5d1-75f11c50fac0" providerId="ADAL" clId="{18F828C5-B8AF-46D4-A592-86CE9AA3230E}" dt="2024-01-19T15:23:36.839" v="401"/>
          <ac:spMkLst>
            <pc:docMk/>
            <pc:sldMk cId="851481456" sldId="297"/>
            <ac:spMk id="30" creationId="{E9A5B06A-6EF0-164E-3DE9-6E562A403D70}"/>
          </ac:spMkLst>
        </pc:spChg>
        <pc:spChg chg="add mod">
          <ac:chgData name="Braatz, Lena E. (HQ-DA000)[BOOZ ALLEN HAMILTON INC]" userId="d524034d-0973-448d-b5d1-75f11c50fac0" providerId="ADAL" clId="{18F828C5-B8AF-46D4-A592-86CE9AA3230E}" dt="2024-01-19T15:23:36.839" v="401"/>
          <ac:spMkLst>
            <pc:docMk/>
            <pc:sldMk cId="851481456" sldId="297"/>
            <ac:spMk id="33" creationId="{612A803D-7F75-2252-E955-E5247B94EF46}"/>
          </ac:spMkLst>
        </pc:spChg>
        <pc:spChg chg="add mod">
          <ac:chgData name="Braatz, Lena E. (HQ-DA000)[BOOZ ALLEN HAMILTON INC]" userId="d524034d-0973-448d-b5d1-75f11c50fac0" providerId="ADAL" clId="{18F828C5-B8AF-46D4-A592-86CE9AA3230E}" dt="2024-01-19T15:23:36.839" v="401"/>
          <ac:spMkLst>
            <pc:docMk/>
            <pc:sldMk cId="851481456" sldId="297"/>
            <ac:spMk id="34" creationId="{D71BDD5A-19D6-0D2F-23C7-A1E59B279199}"/>
          </ac:spMkLst>
        </pc:spChg>
        <pc:spChg chg="add mod">
          <ac:chgData name="Braatz, Lena E. (HQ-DA000)[BOOZ ALLEN HAMILTON INC]" userId="d524034d-0973-448d-b5d1-75f11c50fac0" providerId="ADAL" clId="{18F828C5-B8AF-46D4-A592-86CE9AA3230E}" dt="2024-01-19T15:23:36.839" v="401"/>
          <ac:spMkLst>
            <pc:docMk/>
            <pc:sldMk cId="851481456" sldId="297"/>
            <ac:spMk id="35" creationId="{12815682-BA08-337A-ADDE-B98FD214C34E}"/>
          </ac:spMkLst>
        </pc:spChg>
        <pc:picChg chg="add del mod">
          <ac:chgData name="Braatz, Lena E. (HQ-DA000)[BOOZ ALLEN HAMILTON INC]" userId="d524034d-0973-448d-b5d1-75f11c50fac0" providerId="ADAL" clId="{18F828C5-B8AF-46D4-A592-86CE9AA3230E}" dt="2024-01-19T15:21:38.186" v="377" actId="478"/>
          <ac:picMkLst>
            <pc:docMk/>
            <pc:sldMk cId="851481456" sldId="297"/>
            <ac:picMk id="4" creationId="{52D89ACF-310F-6317-EE09-CDEACB266188}"/>
          </ac:picMkLst>
        </pc:picChg>
        <pc:picChg chg="add del mod">
          <ac:chgData name="Braatz, Lena E. (HQ-DA000)[BOOZ ALLEN HAMILTON INC]" userId="d524034d-0973-448d-b5d1-75f11c50fac0" providerId="ADAL" clId="{18F828C5-B8AF-46D4-A592-86CE9AA3230E}" dt="2024-01-19T15:21:33.723" v="374" actId="478"/>
          <ac:picMkLst>
            <pc:docMk/>
            <pc:sldMk cId="851481456" sldId="297"/>
            <ac:picMk id="5" creationId="{8A2380D9-381A-5D8A-1AF8-FB61D58D1FA3}"/>
          </ac:picMkLst>
        </pc:picChg>
        <pc:picChg chg="add del mod">
          <ac:chgData name="Braatz, Lena E. (HQ-DA000)[BOOZ ALLEN HAMILTON INC]" userId="d524034d-0973-448d-b5d1-75f11c50fac0" providerId="ADAL" clId="{18F828C5-B8AF-46D4-A592-86CE9AA3230E}" dt="2024-01-19T15:21:30.224" v="370" actId="478"/>
          <ac:picMkLst>
            <pc:docMk/>
            <pc:sldMk cId="851481456" sldId="297"/>
            <ac:picMk id="8" creationId="{20C85F86-2744-B6ED-16BC-193F9791B923}"/>
          </ac:picMkLst>
        </pc:picChg>
        <pc:picChg chg="add del mod">
          <ac:chgData name="Braatz, Lena E. (HQ-DA000)[BOOZ ALLEN HAMILTON INC]" userId="d524034d-0973-448d-b5d1-75f11c50fac0" providerId="ADAL" clId="{18F828C5-B8AF-46D4-A592-86CE9AA3230E}" dt="2024-01-19T15:21:31.604" v="371" actId="478"/>
          <ac:picMkLst>
            <pc:docMk/>
            <pc:sldMk cId="851481456" sldId="297"/>
            <ac:picMk id="9" creationId="{A8293CAB-54B1-4B46-B99C-8DF5FED1D0B4}"/>
          </ac:picMkLst>
        </pc:picChg>
        <pc:picChg chg="add del mod">
          <ac:chgData name="Braatz, Lena E. (HQ-DA000)[BOOZ ALLEN HAMILTON INC]" userId="d524034d-0973-448d-b5d1-75f11c50fac0" providerId="ADAL" clId="{18F828C5-B8AF-46D4-A592-86CE9AA3230E}" dt="2024-01-19T15:23:10.819" v="399" actId="478"/>
          <ac:picMkLst>
            <pc:docMk/>
            <pc:sldMk cId="851481456" sldId="297"/>
            <ac:picMk id="10" creationId="{8B4BF2F6-8363-795F-DAF8-C68E20A514B7}"/>
          </ac:picMkLst>
        </pc:picChg>
        <pc:picChg chg="add del mod">
          <ac:chgData name="Braatz, Lena E. (HQ-DA000)[BOOZ ALLEN HAMILTON INC]" userId="d524034d-0973-448d-b5d1-75f11c50fac0" providerId="ADAL" clId="{18F828C5-B8AF-46D4-A592-86CE9AA3230E}" dt="2024-01-19T15:23:06.229" v="396" actId="478"/>
          <ac:picMkLst>
            <pc:docMk/>
            <pc:sldMk cId="851481456" sldId="297"/>
            <ac:picMk id="11" creationId="{6A2A9ACD-D41E-668D-89ED-14A3EB2FCE37}"/>
          </ac:picMkLst>
        </pc:picChg>
        <pc:picChg chg="add del mod">
          <ac:chgData name="Braatz, Lena E. (HQ-DA000)[BOOZ ALLEN HAMILTON INC]" userId="d524034d-0973-448d-b5d1-75f11c50fac0" providerId="ADAL" clId="{18F828C5-B8AF-46D4-A592-86CE9AA3230E}" dt="2024-01-19T15:22:47.267" v="384" actId="478"/>
          <ac:picMkLst>
            <pc:docMk/>
            <pc:sldMk cId="851481456" sldId="297"/>
            <ac:picMk id="18" creationId="{D06F23B0-A244-75A8-3F27-1CAB9C841FED}"/>
          </ac:picMkLst>
        </pc:picChg>
        <pc:picChg chg="add mod">
          <ac:chgData name="Braatz, Lena E. (HQ-DA000)[BOOZ ALLEN HAMILTON INC]" userId="d524034d-0973-448d-b5d1-75f11c50fac0" providerId="ADAL" clId="{18F828C5-B8AF-46D4-A592-86CE9AA3230E}" dt="2024-01-19T15:23:36.839" v="401"/>
          <ac:picMkLst>
            <pc:docMk/>
            <pc:sldMk cId="851481456" sldId="297"/>
            <ac:picMk id="24" creationId="{FA7CABB7-3F14-8606-A59F-9A2AEE2B9434}"/>
          </ac:picMkLst>
        </pc:picChg>
        <pc:picChg chg="add mod">
          <ac:chgData name="Braatz, Lena E. (HQ-DA000)[BOOZ ALLEN HAMILTON INC]" userId="d524034d-0973-448d-b5d1-75f11c50fac0" providerId="ADAL" clId="{18F828C5-B8AF-46D4-A592-86CE9AA3230E}" dt="2024-01-19T15:23:36.839" v="401"/>
          <ac:picMkLst>
            <pc:docMk/>
            <pc:sldMk cId="851481456" sldId="297"/>
            <ac:picMk id="25" creationId="{031C5D35-531C-97E1-60A0-E47DB4AFF501}"/>
          </ac:picMkLst>
        </pc:picChg>
        <pc:picChg chg="add mod">
          <ac:chgData name="Braatz, Lena E. (HQ-DA000)[BOOZ ALLEN HAMILTON INC]" userId="d524034d-0973-448d-b5d1-75f11c50fac0" providerId="ADAL" clId="{18F828C5-B8AF-46D4-A592-86CE9AA3230E}" dt="2024-01-19T15:23:36.839" v="401"/>
          <ac:picMkLst>
            <pc:docMk/>
            <pc:sldMk cId="851481456" sldId="297"/>
            <ac:picMk id="31" creationId="{F732C806-1F56-BD1F-69F9-DB889C0A87E3}"/>
          </ac:picMkLst>
        </pc:picChg>
        <pc:picChg chg="add mod">
          <ac:chgData name="Braatz, Lena E. (HQ-DA000)[BOOZ ALLEN HAMILTON INC]" userId="d524034d-0973-448d-b5d1-75f11c50fac0" providerId="ADAL" clId="{18F828C5-B8AF-46D4-A592-86CE9AA3230E}" dt="2024-01-19T15:23:36.839" v="401"/>
          <ac:picMkLst>
            <pc:docMk/>
            <pc:sldMk cId="851481456" sldId="297"/>
            <ac:picMk id="32" creationId="{893A8D98-785C-B28F-5B8F-2977065BCB64}"/>
          </ac:picMkLst>
        </pc:picChg>
      </pc:sldChg>
      <pc:sldChg chg="addSp delSp modSp new mod">
        <pc:chgData name="Braatz, Lena E. (HQ-DA000)[BOOZ ALLEN HAMILTON INC]" userId="d524034d-0973-448d-b5d1-75f11c50fac0" providerId="ADAL" clId="{18F828C5-B8AF-46D4-A592-86CE9AA3230E}" dt="2024-01-19T16:23:40.641" v="610" actId="20577"/>
        <pc:sldMkLst>
          <pc:docMk/>
          <pc:sldMk cId="193715883" sldId="298"/>
        </pc:sldMkLst>
        <pc:spChg chg="del mod">
          <ac:chgData name="Braatz, Lena E. (HQ-DA000)[BOOZ ALLEN HAMILTON INC]" userId="d524034d-0973-448d-b5d1-75f11c50fac0" providerId="ADAL" clId="{18F828C5-B8AF-46D4-A592-86CE9AA3230E}" dt="2024-01-19T15:25:22.887" v="415" actId="478"/>
          <ac:spMkLst>
            <pc:docMk/>
            <pc:sldMk cId="193715883" sldId="298"/>
            <ac:spMk id="2" creationId="{41733453-07DE-B8F9-5992-3BDEC0ABA8CF}"/>
          </ac:spMkLst>
        </pc:spChg>
        <pc:spChg chg="add mod">
          <ac:chgData name="Braatz, Lena E. (HQ-DA000)[BOOZ ALLEN HAMILTON INC]" userId="d524034d-0973-448d-b5d1-75f11c50fac0" providerId="ADAL" clId="{18F828C5-B8AF-46D4-A592-86CE9AA3230E}" dt="2024-01-19T16:23:40.641" v="610" actId="20577"/>
          <ac:spMkLst>
            <pc:docMk/>
            <pc:sldMk cId="193715883" sldId="298"/>
            <ac:spMk id="4" creationId="{D770B474-7694-F187-94B4-C2E0B5589CB2}"/>
          </ac:spMkLst>
        </pc:spChg>
        <pc:spChg chg="add mod">
          <ac:chgData name="Braatz, Lena E. (HQ-DA000)[BOOZ ALLEN HAMILTON INC]" userId="d524034d-0973-448d-b5d1-75f11c50fac0" providerId="ADAL" clId="{18F828C5-B8AF-46D4-A592-86CE9AA3230E}" dt="2024-01-19T15:26:03.963" v="470" actId="20577"/>
          <ac:spMkLst>
            <pc:docMk/>
            <pc:sldMk cId="193715883" sldId="298"/>
            <ac:spMk id="8" creationId="{7484FDA5-7E04-3F38-297B-A39AD5594A12}"/>
          </ac:spMkLst>
        </pc:spChg>
        <pc:spChg chg="add mod">
          <ac:chgData name="Braatz, Lena E. (HQ-DA000)[BOOZ ALLEN HAMILTON INC]" userId="d524034d-0973-448d-b5d1-75f11c50fac0" providerId="ADAL" clId="{18F828C5-B8AF-46D4-A592-86CE9AA3230E}" dt="2024-01-19T15:26:32.509" v="473"/>
          <ac:spMkLst>
            <pc:docMk/>
            <pc:sldMk cId="193715883" sldId="298"/>
            <ac:spMk id="10" creationId="{511F3B14-CF25-317B-4DD0-FF997BDE1D3F}"/>
          </ac:spMkLst>
        </pc:spChg>
        <pc:spChg chg="add mod">
          <ac:chgData name="Braatz, Lena E. (HQ-DA000)[BOOZ ALLEN HAMILTON INC]" userId="d524034d-0973-448d-b5d1-75f11c50fac0" providerId="ADAL" clId="{18F828C5-B8AF-46D4-A592-86CE9AA3230E}" dt="2024-01-19T15:26:32.509" v="473"/>
          <ac:spMkLst>
            <pc:docMk/>
            <pc:sldMk cId="193715883" sldId="298"/>
            <ac:spMk id="11" creationId="{E3D6D447-067A-1A1E-99AA-26A1F2109E38}"/>
          </ac:spMkLst>
        </pc:spChg>
        <pc:picChg chg="add del mod">
          <ac:chgData name="Braatz, Lena E. (HQ-DA000)[BOOZ ALLEN HAMILTON INC]" userId="d524034d-0973-448d-b5d1-75f11c50fac0" providerId="ADAL" clId="{18F828C5-B8AF-46D4-A592-86CE9AA3230E}" dt="2024-01-19T15:26:23.315" v="472" actId="478"/>
          <ac:picMkLst>
            <pc:docMk/>
            <pc:sldMk cId="193715883" sldId="298"/>
            <ac:picMk id="5" creationId="{EE76D8F9-7B81-33CE-CBA3-64AFE4459A76}"/>
          </ac:picMkLst>
        </pc:picChg>
        <pc:picChg chg="add mod">
          <ac:chgData name="Braatz, Lena E. (HQ-DA000)[BOOZ ALLEN HAMILTON INC]" userId="d524034d-0973-448d-b5d1-75f11c50fac0" providerId="ADAL" clId="{18F828C5-B8AF-46D4-A592-86CE9AA3230E}" dt="2024-01-19T15:24:41.176" v="404"/>
          <ac:picMkLst>
            <pc:docMk/>
            <pc:sldMk cId="193715883" sldId="298"/>
            <ac:picMk id="6" creationId="{90A99CAC-FC11-CEAE-310F-40CAF73103D5}"/>
          </ac:picMkLst>
        </pc:picChg>
        <pc:picChg chg="add mod">
          <ac:chgData name="Braatz, Lena E. (HQ-DA000)[BOOZ ALLEN HAMILTON INC]" userId="d524034d-0973-448d-b5d1-75f11c50fac0" providerId="ADAL" clId="{18F828C5-B8AF-46D4-A592-86CE9AA3230E}" dt="2024-01-19T15:26:32.509" v="473"/>
          <ac:picMkLst>
            <pc:docMk/>
            <pc:sldMk cId="193715883" sldId="298"/>
            <ac:picMk id="9" creationId="{DE5FF105-DE4F-45CE-44BD-84DAB9EF2A6A}"/>
          </ac:picMkLst>
        </pc:picChg>
      </pc:sldChg>
      <pc:sldChg chg="del">
        <pc:chgData name="Braatz, Lena E. (HQ-DA000)[BOOZ ALLEN HAMILTON INC]" userId="d524034d-0973-448d-b5d1-75f11c50fac0" providerId="ADAL" clId="{18F828C5-B8AF-46D4-A592-86CE9AA3230E}" dt="2024-01-19T16:24:37.096" v="611" actId="47"/>
        <pc:sldMkLst>
          <pc:docMk/>
          <pc:sldMk cId="1297564733" sldId="299"/>
        </pc:sldMkLst>
      </pc:sldChg>
    </pc:docChg>
  </pc:docChgLst>
  <pc:docChgLst>
    <pc:chgData name="Moores, John (GSFC-450.0)[MIT]" userId="S::jmoores1@ndc.nasa.gov::87750dba-414a-4f44-904d-02d7287edac2" providerId="AD" clId="Web-{1138B275-2CE7-0C69-42BB-488A45012A18}"/>
    <pc:docChg chg="modSld">
      <pc:chgData name="Moores, John (GSFC-450.0)[MIT]" userId="S::jmoores1@ndc.nasa.gov::87750dba-414a-4f44-904d-02d7287edac2" providerId="AD" clId="Web-{1138B275-2CE7-0C69-42BB-488A45012A18}" dt="2024-01-23T04:41:18.924" v="24" actId="20577"/>
      <pc:docMkLst>
        <pc:docMk/>
      </pc:docMkLst>
      <pc:sldChg chg="modSp">
        <pc:chgData name="Moores, John (GSFC-450.0)[MIT]" userId="S::jmoores1@ndc.nasa.gov::87750dba-414a-4f44-904d-02d7287edac2" providerId="AD" clId="Web-{1138B275-2CE7-0C69-42BB-488A45012A18}" dt="2024-01-23T04:41:18.924" v="24" actId="20577"/>
        <pc:sldMkLst>
          <pc:docMk/>
          <pc:sldMk cId="638134196" sldId="280"/>
        </pc:sldMkLst>
        <pc:spChg chg="mod">
          <ac:chgData name="Moores, John (GSFC-450.0)[MIT]" userId="S::jmoores1@ndc.nasa.gov::87750dba-414a-4f44-904d-02d7287edac2" providerId="AD" clId="Web-{1138B275-2CE7-0C69-42BB-488A45012A18}" dt="2024-01-23T04:41:18.924" v="24" actId="20577"/>
          <ac:spMkLst>
            <pc:docMk/>
            <pc:sldMk cId="638134196" sldId="280"/>
            <ac:spMk id="2" creationId="{A73EBB27-39CF-6380-E949-6C4F42EE3DDA}"/>
          </ac:spMkLst>
        </pc:spChg>
      </pc:sldChg>
    </pc:docChg>
  </pc:docChgLst>
  <pc:docChgLst>
    <pc:chgData name="Moores, John (GSFC-450.0)[MIT]" userId="S::jmoores1@ndc.nasa.gov::87750dba-414a-4f44-904d-02d7287edac2" providerId="AD" clId="Web-{E362DF4D-C379-9561-A9DE-689A4864F018}"/>
    <pc:docChg chg="modSld sldOrd">
      <pc:chgData name="Moores, John (GSFC-450.0)[MIT]" userId="S::jmoores1@ndc.nasa.gov::87750dba-414a-4f44-904d-02d7287edac2" providerId="AD" clId="Web-{E362DF4D-C379-9561-A9DE-689A4864F018}" dt="2024-01-22T05:12:22.691" v="767" actId="20577"/>
      <pc:docMkLst>
        <pc:docMk/>
      </pc:docMkLst>
      <pc:sldChg chg="modSp">
        <pc:chgData name="Moores, John (GSFC-450.0)[MIT]" userId="S::jmoores1@ndc.nasa.gov::87750dba-414a-4f44-904d-02d7287edac2" providerId="AD" clId="Web-{E362DF4D-C379-9561-A9DE-689A4864F018}" dt="2024-01-22T05:10:08.235" v="756" actId="20577"/>
        <pc:sldMkLst>
          <pc:docMk/>
          <pc:sldMk cId="684393934" sldId="279"/>
        </pc:sldMkLst>
        <pc:spChg chg="mod">
          <ac:chgData name="Moores, John (GSFC-450.0)[MIT]" userId="S::jmoores1@ndc.nasa.gov::87750dba-414a-4f44-904d-02d7287edac2" providerId="AD" clId="Web-{E362DF4D-C379-9561-A9DE-689A4864F018}" dt="2024-01-22T05:10:08.235" v="756" actId="20577"/>
          <ac:spMkLst>
            <pc:docMk/>
            <pc:sldMk cId="684393934" sldId="279"/>
            <ac:spMk id="2" creationId="{A914BEC7-749E-C5E7-5ADF-736FE36770D0}"/>
          </ac:spMkLst>
        </pc:spChg>
        <pc:spChg chg="mod">
          <ac:chgData name="Moores, John (GSFC-450.0)[MIT]" userId="S::jmoores1@ndc.nasa.gov::87750dba-414a-4f44-904d-02d7287edac2" providerId="AD" clId="Web-{E362DF4D-C379-9561-A9DE-689A4864F018}" dt="2024-01-22T05:07:34.936" v="700" actId="20577"/>
          <ac:spMkLst>
            <pc:docMk/>
            <pc:sldMk cId="684393934" sldId="279"/>
            <ac:spMk id="5" creationId="{3229A0F5-C820-7CB9-6B90-43253E6E9756}"/>
          </ac:spMkLst>
        </pc:spChg>
      </pc:sldChg>
      <pc:sldChg chg="modSp ord">
        <pc:chgData name="Moores, John (GSFC-450.0)[MIT]" userId="S::jmoores1@ndc.nasa.gov::87750dba-414a-4f44-904d-02d7287edac2" providerId="AD" clId="Web-{E362DF4D-C379-9561-A9DE-689A4864F018}" dt="2024-01-22T05:10:33.517" v="759" actId="1076"/>
        <pc:sldMkLst>
          <pc:docMk/>
          <pc:sldMk cId="638134196" sldId="280"/>
        </pc:sldMkLst>
        <pc:spChg chg="mod">
          <ac:chgData name="Moores, John (GSFC-450.0)[MIT]" userId="S::jmoores1@ndc.nasa.gov::87750dba-414a-4f44-904d-02d7287edac2" providerId="AD" clId="Web-{E362DF4D-C379-9561-A9DE-689A4864F018}" dt="2024-01-22T05:10:29.142" v="758" actId="1076"/>
          <ac:spMkLst>
            <pc:docMk/>
            <pc:sldMk cId="638134196" sldId="280"/>
            <ac:spMk id="2" creationId="{A73EBB27-39CF-6380-E949-6C4F42EE3DDA}"/>
          </ac:spMkLst>
        </pc:spChg>
        <pc:spChg chg="mod">
          <ac:chgData name="Moores, John (GSFC-450.0)[MIT]" userId="S::jmoores1@ndc.nasa.gov::87750dba-414a-4f44-904d-02d7287edac2" providerId="AD" clId="Web-{E362DF4D-C379-9561-A9DE-689A4864F018}" dt="2024-01-22T04:34:34.309" v="324" actId="14100"/>
          <ac:spMkLst>
            <pc:docMk/>
            <pc:sldMk cId="638134196" sldId="280"/>
            <ac:spMk id="8" creationId="{80FA4EB4-8379-EAFE-141F-E1DEC906ACB5}"/>
          </ac:spMkLst>
        </pc:spChg>
        <pc:graphicFrameChg chg="mod modGraphic">
          <ac:chgData name="Moores, John (GSFC-450.0)[MIT]" userId="S::jmoores1@ndc.nasa.gov::87750dba-414a-4f44-904d-02d7287edac2" providerId="AD" clId="Web-{E362DF4D-C379-9561-A9DE-689A4864F018}" dt="2024-01-22T05:10:33.517" v="759" actId="1076"/>
          <ac:graphicFrameMkLst>
            <pc:docMk/>
            <pc:sldMk cId="638134196" sldId="280"/>
            <ac:graphicFrameMk id="6" creationId="{EFA717D8-10ED-732F-751E-836D7CBDEDB6}"/>
          </ac:graphicFrameMkLst>
        </pc:graphicFrameChg>
      </pc:sldChg>
      <pc:sldChg chg="modSp">
        <pc:chgData name="Moores, John (GSFC-450.0)[MIT]" userId="S::jmoores1@ndc.nasa.gov::87750dba-414a-4f44-904d-02d7287edac2" providerId="AD" clId="Web-{E362DF4D-C379-9561-A9DE-689A4864F018}" dt="2024-01-22T05:10:55.377" v="760" actId="1076"/>
        <pc:sldMkLst>
          <pc:docMk/>
          <pc:sldMk cId="1694145551" sldId="285"/>
        </pc:sldMkLst>
        <pc:spChg chg="mod">
          <ac:chgData name="Moores, John (GSFC-450.0)[MIT]" userId="S::jmoores1@ndc.nasa.gov::87750dba-414a-4f44-904d-02d7287edac2" providerId="AD" clId="Web-{E362DF4D-C379-9561-A9DE-689A4864F018}" dt="2024-01-22T05:10:55.377" v="760" actId="1076"/>
          <ac:spMkLst>
            <pc:docMk/>
            <pc:sldMk cId="1694145551" sldId="285"/>
            <ac:spMk id="2" creationId="{15A65890-62D9-902B-04AA-5D85BCB988A9}"/>
          </ac:spMkLst>
        </pc:spChg>
        <pc:spChg chg="mod">
          <ac:chgData name="Moores, John (GSFC-450.0)[MIT]" userId="S::jmoores1@ndc.nasa.gov::87750dba-414a-4f44-904d-02d7287edac2" providerId="AD" clId="Web-{E362DF4D-C379-9561-A9DE-689A4864F018}" dt="2024-01-22T04:50:03.637" v="562" actId="20577"/>
          <ac:spMkLst>
            <pc:docMk/>
            <pc:sldMk cId="1694145551" sldId="285"/>
            <ac:spMk id="6" creationId="{0D5D4BD6-A414-1531-EAF0-02837CF1FAB6}"/>
          </ac:spMkLst>
        </pc:spChg>
        <pc:spChg chg="mod">
          <ac:chgData name="Moores, John (GSFC-450.0)[MIT]" userId="S::jmoores1@ndc.nasa.gov::87750dba-414a-4f44-904d-02d7287edac2" providerId="AD" clId="Web-{E362DF4D-C379-9561-A9DE-689A4864F018}" dt="2024-01-22T04:53:03.515" v="614" actId="20577"/>
          <ac:spMkLst>
            <pc:docMk/>
            <pc:sldMk cId="1694145551" sldId="285"/>
            <ac:spMk id="13" creationId="{F8F83C8E-B43E-49FE-F41A-92DB69A383BD}"/>
          </ac:spMkLst>
        </pc:spChg>
      </pc:sldChg>
      <pc:sldChg chg="modSp">
        <pc:chgData name="Moores, John (GSFC-450.0)[MIT]" userId="S::jmoores1@ndc.nasa.gov::87750dba-414a-4f44-904d-02d7287edac2" providerId="AD" clId="Web-{E362DF4D-C379-9561-A9DE-689A4864F018}" dt="2024-01-22T05:11:21.690" v="763" actId="20577"/>
        <pc:sldMkLst>
          <pc:docMk/>
          <pc:sldMk cId="3978466907" sldId="287"/>
        </pc:sldMkLst>
        <pc:spChg chg="mod">
          <ac:chgData name="Moores, John (GSFC-450.0)[MIT]" userId="S::jmoores1@ndc.nasa.gov::87750dba-414a-4f44-904d-02d7287edac2" providerId="AD" clId="Web-{E362DF4D-C379-9561-A9DE-689A4864F018}" dt="2024-01-22T05:11:21.690" v="763" actId="20577"/>
          <ac:spMkLst>
            <pc:docMk/>
            <pc:sldMk cId="3978466907" sldId="287"/>
            <ac:spMk id="2" creationId="{976CA1B7-4FDD-35DE-3916-9640F8E46DDA}"/>
          </ac:spMkLst>
        </pc:spChg>
        <pc:spChg chg="mod">
          <ac:chgData name="Moores, John (GSFC-450.0)[MIT]" userId="S::jmoores1@ndc.nasa.gov::87750dba-414a-4f44-904d-02d7287edac2" providerId="AD" clId="Web-{E362DF4D-C379-9561-A9DE-689A4864F018}" dt="2024-01-22T04:57:34.082" v="644" actId="20577"/>
          <ac:spMkLst>
            <pc:docMk/>
            <pc:sldMk cId="3978466907" sldId="287"/>
            <ac:spMk id="10" creationId="{10A95DC4-8767-7338-3F23-F5A2A9BDA5B8}"/>
          </ac:spMkLst>
        </pc:spChg>
      </pc:sldChg>
      <pc:sldChg chg="modSp">
        <pc:chgData name="Moores, John (GSFC-450.0)[MIT]" userId="S::jmoores1@ndc.nasa.gov::87750dba-414a-4f44-904d-02d7287edac2" providerId="AD" clId="Web-{E362DF4D-C379-9561-A9DE-689A4864F018}" dt="2024-01-22T05:11:37.643" v="765" actId="1076"/>
        <pc:sldMkLst>
          <pc:docMk/>
          <pc:sldMk cId="4117687938" sldId="289"/>
        </pc:sldMkLst>
        <pc:spChg chg="mod">
          <ac:chgData name="Moores, John (GSFC-450.0)[MIT]" userId="S::jmoores1@ndc.nasa.gov::87750dba-414a-4f44-904d-02d7287edac2" providerId="AD" clId="Web-{E362DF4D-C379-9561-A9DE-689A4864F018}" dt="2024-01-22T05:11:37.643" v="765" actId="1076"/>
          <ac:spMkLst>
            <pc:docMk/>
            <pc:sldMk cId="4117687938" sldId="289"/>
            <ac:spMk id="2" creationId="{24DAE0AC-511B-A8C0-D595-C7B90E0E853A}"/>
          </ac:spMkLst>
        </pc:spChg>
        <pc:spChg chg="mod">
          <ac:chgData name="Moores, John (GSFC-450.0)[MIT]" userId="S::jmoores1@ndc.nasa.gov::87750dba-414a-4f44-904d-02d7287edac2" providerId="AD" clId="Web-{E362DF4D-C379-9561-A9DE-689A4864F018}" dt="2024-01-22T05:05:41.528" v="696" actId="20577"/>
          <ac:spMkLst>
            <pc:docMk/>
            <pc:sldMk cId="4117687938" sldId="289"/>
            <ac:spMk id="3" creationId="{424D180E-61AD-C820-4FEA-05BB8936E533}"/>
          </ac:spMkLst>
        </pc:spChg>
      </pc:sldChg>
      <pc:sldChg chg="modSp">
        <pc:chgData name="Moores, John (GSFC-450.0)[MIT]" userId="S::jmoores1@ndc.nasa.gov::87750dba-414a-4f44-904d-02d7287edac2" providerId="AD" clId="Web-{E362DF4D-C379-9561-A9DE-689A4864F018}" dt="2024-01-22T05:10:01.267" v="755" actId="20577"/>
        <pc:sldMkLst>
          <pc:docMk/>
          <pc:sldMk cId="1214241863" sldId="290"/>
        </pc:sldMkLst>
        <pc:spChg chg="mod">
          <ac:chgData name="Moores, John (GSFC-450.0)[MIT]" userId="S::jmoores1@ndc.nasa.gov::87750dba-414a-4f44-904d-02d7287edac2" providerId="AD" clId="Web-{E362DF4D-C379-9561-A9DE-689A4864F018}" dt="2024-01-22T05:10:01.267" v="755" actId="20577"/>
          <ac:spMkLst>
            <pc:docMk/>
            <pc:sldMk cId="1214241863" sldId="290"/>
            <ac:spMk id="2" creationId="{88D7C66C-AB37-D320-FB80-87C82AF73D46}"/>
          </ac:spMkLst>
        </pc:spChg>
        <pc:spChg chg="mod">
          <ac:chgData name="Moores, John (GSFC-450.0)[MIT]" userId="S::jmoores1@ndc.nasa.gov::87750dba-414a-4f44-904d-02d7287edac2" providerId="AD" clId="Web-{E362DF4D-C379-9561-A9DE-689A4864F018}" dt="2024-01-22T04:25:27.128" v="242" actId="20577"/>
          <ac:spMkLst>
            <pc:docMk/>
            <pc:sldMk cId="1214241863" sldId="290"/>
            <ac:spMk id="3" creationId="{9F4BC4CD-6D58-0BFD-2260-CBF64439F134}"/>
          </ac:spMkLst>
        </pc:spChg>
      </pc:sldChg>
      <pc:sldChg chg="modSp">
        <pc:chgData name="Moores, John (GSFC-450.0)[MIT]" userId="S::jmoores1@ndc.nasa.gov::87750dba-414a-4f44-904d-02d7287edac2" providerId="AD" clId="Web-{E362DF4D-C379-9561-A9DE-689A4864F018}" dt="2024-01-22T05:12:22.691" v="767" actId="20577"/>
        <pc:sldMkLst>
          <pc:docMk/>
          <pc:sldMk cId="3875505974" sldId="292"/>
        </pc:sldMkLst>
        <pc:spChg chg="mod">
          <ac:chgData name="Moores, John (GSFC-450.0)[MIT]" userId="S::jmoores1@ndc.nasa.gov::87750dba-414a-4f44-904d-02d7287edac2" providerId="AD" clId="Web-{E362DF4D-C379-9561-A9DE-689A4864F018}" dt="2024-01-22T05:12:22.691" v="767" actId="20577"/>
          <ac:spMkLst>
            <pc:docMk/>
            <pc:sldMk cId="3875505974" sldId="292"/>
            <ac:spMk id="3" creationId="{46822D9F-F703-19DC-8E9E-17786583FC8C}"/>
          </ac:spMkLst>
        </pc:spChg>
      </pc:sldChg>
      <pc:sldChg chg="modSp">
        <pc:chgData name="Moores, John (GSFC-450.0)[MIT]" userId="S::jmoores1@ndc.nasa.gov::87750dba-414a-4f44-904d-02d7287edac2" providerId="AD" clId="Web-{E362DF4D-C379-9561-A9DE-689A4864F018}" dt="2024-01-22T05:11:04.611" v="762" actId="1076"/>
        <pc:sldMkLst>
          <pc:docMk/>
          <pc:sldMk cId="1347034978" sldId="293"/>
        </pc:sldMkLst>
        <pc:spChg chg="mod">
          <ac:chgData name="Moores, John (GSFC-450.0)[MIT]" userId="S::jmoores1@ndc.nasa.gov::87750dba-414a-4f44-904d-02d7287edac2" providerId="AD" clId="Web-{E362DF4D-C379-9561-A9DE-689A4864F018}" dt="2024-01-22T05:11:04.611" v="762" actId="1076"/>
          <ac:spMkLst>
            <pc:docMk/>
            <pc:sldMk cId="1347034978" sldId="293"/>
            <ac:spMk id="2" creationId="{4460D7F2-5D55-9712-C54B-788A9B995908}"/>
          </ac:spMkLst>
        </pc:spChg>
        <pc:spChg chg="mod">
          <ac:chgData name="Moores, John (GSFC-450.0)[MIT]" userId="S::jmoores1@ndc.nasa.gov::87750dba-414a-4f44-904d-02d7287edac2" providerId="AD" clId="Web-{E362DF4D-C379-9561-A9DE-689A4864F018}" dt="2024-01-22T04:24:21.893" v="218" actId="20577"/>
          <ac:spMkLst>
            <pc:docMk/>
            <pc:sldMk cId="1347034978" sldId="293"/>
            <ac:spMk id="3" creationId="{92C010C6-896D-ED32-12EF-2419CCFD6E10}"/>
          </ac:spMkLst>
        </pc:spChg>
      </pc:sldChg>
      <pc:sldChg chg="addSp delSp modSp">
        <pc:chgData name="Moores, John (GSFC-450.0)[MIT]" userId="S::jmoores1@ndc.nasa.gov::87750dba-414a-4f44-904d-02d7287edac2" providerId="AD" clId="Web-{E362DF4D-C379-9561-A9DE-689A4864F018}" dt="2024-01-22T05:10:15.142" v="757" actId="20577"/>
        <pc:sldMkLst>
          <pc:docMk/>
          <pc:sldMk cId="170029754" sldId="294"/>
        </pc:sldMkLst>
        <pc:spChg chg="mod">
          <ac:chgData name="Moores, John (GSFC-450.0)[MIT]" userId="S::jmoores1@ndc.nasa.gov::87750dba-414a-4f44-904d-02d7287edac2" providerId="AD" clId="Web-{E362DF4D-C379-9561-A9DE-689A4864F018}" dt="2024-01-22T05:10:15.142" v="757" actId="20577"/>
          <ac:spMkLst>
            <pc:docMk/>
            <pc:sldMk cId="170029754" sldId="294"/>
            <ac:spMk id="2" creationId="{D3AE9E0D-93D1-3785-9066-697643B1B302}"/>
          </ac:spMkLst>
        </pc:spChg>
        <pc:spChg chg="add mod">
          <ac:chgData name="Moores, John (GSFC-450.0)[MIT]" userId="S::jmoores1@ndc.nasa.gov::87750dba-414a-4f44-904d-02d7287edac2" providerId="AD" clId="Web-{E362DF4D-C379-9561-A9DE-689A4864F018}" dt="2024-01-22T05:09:42.188" v="753" actId="1076"/>
          <ac:spMkLst>
            <pc:docMk/>
            <pc:sldMk cId="170029754" sldId="294"/>
            <ac:spMk id="7" creationId="{C25A1EF9-F202-E0D8-D3EE-4176BF6CF9B1}"/>
          </ac:spMkLst>
        </pc:spChg>
        <pc:spChg chg="mod">
          <ac:chgData name="Moores, John (GSFC-450.0)[MIT]" userId="S::jmoores1@ndc.nasa.gov::87750dba-414a-4f44-904d-02d7287edac2" providerId="AD" clId="Web-{E362DF4D-C379-9561-A9DE-689A4864F018}" dt="2024-01-22T05:08:31.390" v="710" actId="20577"/>
          <ac:spMkLst>
            <pc:docMk/>
            <pc:sldMk cId="170029754" sldId="294"/>
            <ac:spMk id="9" creationId="{23BACCBD-B4C2-A8AE-352E-A14CCFED6AB6}"/>
          </ac:spMkLst>
        </pc:spChg>
        <pc:spChg chg="mod">
          <ac:chgData name="Moores, John (GSFC-450.0)[MIT]" userId="S::jmoores1@ndc.nasa.gov::87750dba-414a-4f44-904d-02d7287edac2" providerId="AD" clId="Web-{E362DF4D-C379-9561-A9DE-689A4864F018}" dt="2024-01-22T05:08:16.812" v="707" actId="20577"/>
          <ac:spMkLst>
            <pc:docMk/>
            <pc:sldMk cId="170029754" sldId="294"/>
            <ac:spMk id="10" creationId="{77D93526-9557-757D-7DEE-C00CE8E700B6}"/>
          </ac:spMkLst>
        </pc:spChg>
        <pc:spChg chg="mod">
          <ac:chgData name="Moores, John (GSFC-450.0)[MIT]" userId="S::jmoores1@ndc.nasa.gov::87750dba-414a-4f44-904d-02d7287edac2" providerId="AD" clId="Web-{E362DF4D-C379-9561-A9DE-689A4864F018}" dt="2024-01-22T05:08:26.249" v="708" actId="20577"/>
          <ac:spMkLst>
            <pc:docMk/>
            <pc:sldMk cId="170029754" sldId="294"/>
            <ac:spMk id="11" creationId="{ED3C6055-73A6-66F3-4F3F-81A8EF123538}"/>
          </ac:spMkLst>
        </pc:spChg>
        <pc:spChg chg="del mod">
          <ac:chgData name="Moores, John (GSFC-450.0)[MIT]" userId="S::jmoores1@ndc.nasa.gov::87750dba-414a-4f44-904d-02d7287edac2" providerId="AD" clId="Web-{E362DF4D-C379-9561-A9DE-689A4864F018}" dt="2024-01-22T04:32:23.182" v="314"/>
          <ac:spMkLst>
            <pc:docMk/>
            <pc:sldMk cId="170029754" sldId="294"/>
            <ac:spMk id="12" creationId="{1C82F40C-DCFF-3F26-4C90-0F5C452AB190}"/>
          </ac:spMkLst>
        </pc:spChg>
      </pc:sldChg>
      <pc:sldChg chg="modSp">
        <pc:chgData name="Moores, John (GSFC-450.0)[MIT]" userId="S::jmoores1@ndc.nasa.gov::87750dba-414a-4f44-904d-02d7287edac2" providerId="AD" clId="Web-{E362DF4D-C379-9561-A9DE-689A4864F018}" dt="2024-01-22T04:55:12.220" v="641" actId="1076"/>
        <pc:sldMkLst>
          <pc:docMk/>
          <pc:sldMk cId="4094290001" sldId="295"/>
        </pc:sldMkLst>
        <pc:spChg chg="mod">
          <ac:chgData name="Moores, John (GSFC-450.0)[MIT]" userId="S::jmoores1@ndc.nasa.gov::87750dba-414a-4f44-904d-02d7287edac2" providerId="AD" clId="Web-{E362DF4D-C379-9561-A9DE-689A4864F018}" dt="2024-01-22T04:55:12.220" v="641" actId="1076"/>
          <ac:spMkLst>
            <pc:docMk/>
            <pc:sldMk cId="4094290001" sldId="295"/>
            <ac:spMk id="2" creationId="{7FF7EFA0-393F-331F-7517-F26C19256034}"/>
          </ac:spMkLst>
        </pc:spChg>
        <pc:spChg chg="mod">
          <ac:chgData name="Moores, John (GSFC-450.0)[MIT]" userId="S::jmoores1@ndc.nasa.gov::87750dba-414a-4f44-904d-02d7287edac2" providerId="AD" clId="Web-{E362DF4D-C379-9561-A9DE-689A4864F018}" dt="2024-01-22T04:45:02.867" v="498" actId="20577"/>
          <ac:spMkLst>
            <pc:docMk/>
            <pc:sldMk cId="4094290001" sldId="295"/>
            <ac:spMk id="6" creationId="{5768EF91-1EE3-D452-D988-524D22FC8150}"/>
          </ac:spMkLst>
        </pc:spChg>
        <pc:spChg chg="mod">
          <ac:chgData name="Moores, John (GSFC-450.0)[MIT]" userId="S::jmoores1@ndc.nasa.gov::87750dba-414a-4f44-904d-02d7287edac2" providerId="AD" clId="Web-{E362DF4D-C379-9561-A9DE-689A4864F018}" dt="2024-01-22T04:42:35.489" v="426" actId="20577"/>
          <ac:spMkLst>
            <pc:docMk/>
            <pc:sldMk cId="4094290001" sldId="295"/>
            <ac:spMk id="9" creationId="{79F77992-D74A-A568-BEF8-1621C13FB605}"/>
          </ac:spMkLst>
        </pc:spChg>
      </pc:sldChg>
      <pc:sldChg chg="modSp">
        <pc:chgData name="Moores, John (GSFC-450.0)[MIT]" userId="S::jmoores1@ndc.nasa.gov::87750dba-414a-4f44-904d-02d7287edac2" providerId="AD" clId="Web-{E362DF4D-C379-9561-A9DE-689A4864F018}" dt="2024-01-22T04:54:48.689" v="634" actId="20577"/>
        <pc:sldMkLst>
          <pc:docMk/>
          <pc:sldMk cId="1637868735" sldId="296"/>
        </pc:sldMkLst>
        <pc:spChg chg="mod">
          <ac:chgData name="Moores, John (GSFC-450.0)[MIT]" userId="S::jmoores1@ndc.nasa.gov::87750dba-414a-4f44-904d-02d7287edac2" providerId="AD" clId="Web-{E362DF4D-C379-9561-A9DE-689A4864F018}" dt="2024-01-22T04:54:48.689" v="634" actId="20577"/>
          <ac:spMkLst>
            <pc:docMk/>
            <pc:sldMk cId="1637868735" sldId="296"/>
            <ac:spMk id="2" creationId="{001A79A6-8295-A541-0A92-75EA1873E31A}"/>
          </ac:spMkLst>
        </pc:spChg>
        <pc:spChg chg="mod">
          <ac:chgData name="Moores, John (GSFC-450.0)[MIT]" userId="S::jmoores1@ndc.nasa.gov::87750dba-414a-4f44-904d-02d7287edac2" providerId="AD" clId="Web-{E362DF4D-C379-9561-A9DE-689A4864F018}" dt="2024-01-22T04:46:18.884" v="520" actId="20577"/>
          <ac:spMkLst>
            <pc:docMk/>
            <pc:sldMk cId="1637868735" sldId="296"/>
            <ac:spMk id="6" creationId="{263C5DE5-57B3-2590-EFC4-00CA58A2154A}"/>
          </ac:spMkLst>
        </pc:spChg>
        <pc:spChg chg="mod">
          <ac:chgData name="Moores, John (GSFC-450.0)[MIT]" userId="S::jmoores1@ndc.nasa.gov::87750dba-414a-4f44-904d-02d7287edac2" providerId="AD" clId="Web-{E362DF4D-C379-9561-A9DE-689A4864F018}" dt="2024-01-22T04:12:30.709" v="131" actId="1076"/>
          <ac:spMkLst>
            <pc:docMk/>
            <pc:sldMk cId="1637868735" sldId="296"/>
            <ac:spMk id="9" creationId="{39A30BFB-6FBF-BE16-19BC-9FD5354E73C4}"/>
          </ac:spMkLst>
        </pc:spChg>
      </pc:sldChg>
      <pc:sldChg chg="modSp">
        <pc:chgData name="Moores, John (GSFC-450.0)[MIT]" userId="S::jmoores1@ndc.nasa.gov::87750dba-414a-4f44-904d-02d7287edac2" providerId="AD" clId="Web-{E362DF4D-C379-9561-A9DE-689A4864F018}" dt="2024-01-22T04:55:00.392" v="638" actId="1076"/>
        <pc:sldMkLst>
          <pc:docMk/>
          <pc:sldMk cId="851481456" sldId="297"/>
        </pc:sldMkLst>
        <pc:spChg chg="mod">
          <ac:chgData name="Moores, John (GSFC-450.0)[MIT]" userId="S::jmoores1@ndc.nasa.gov::87750dba-414a-4f44-904d-02d7287edac2" providerId="AD" clId="Web-{E362DF4D-C379-9561-A9DE-689A4864F018}" dt="2024-01-22T04:55:00.392" v="638" actId="1076"/>
          <ac:spMkLst>
            <pc:docMk/>
            <pc:sldMk cId="851481456" sldId="297"/>
            <ac:spMk id="23" creationId="{7A853596-9DAF-E1F1-F1B2-660976D3B1ED}"/>
          </ac:spMkLst>
        </pc:spChg>
        <pc:spChg chg="mod">
          <ac:chgData name="Moores, John (GSFC-450.0)[MIT]" userId="S::jmoores1@ndc.nasa.gov::87750dba-414a-4f44-904d-02d7287edac2" providerId="AD" clId="Web-{E362DF4D-C379-9561-A9DE-689A4864F018}" dt="2024-01-22T04:47:52.088" v="549" actId="20577"/>
          <ac:spMkLst>
            <pc:docMk/>
            <pc:sldMk cId="851481456" sldId="297"/>
            <ac:spMk id="27" creationId="{6D1E12F0-A8D8-A4C4-AF16-D7FE78286975}"/>
          </ac:spMkLst>
        </pc:spChg>
        <pc:spChg chg="mod">
          <ac:chgData name="Moores, John (GSFC-450.0)[MIT]" userId="S::jmoores1@ndc.nasa.gov::87750dba-414a-4f44-904d-02d7287edac2" providerId="AD" clId="Web-{E362DF4D-C379-9561-A9DE-689A4864F018}" dt="2024-01-22T04:13:08.053" v="133" actId="1076"/>
          <ac:spMkLst>
            <pc:docMk/>
            <pc:sldMk cId="851481456" sldId="297"/>
            <ac:spMk id="33" creationId="{612A803D-7F75-2252-E955-E5247B94EF46}"/>
          </ac:spMkLst>
        </pc:spChg>
        <pc:spChg chg="mod">
          <ac:chgData name="Moores, John (GSFC-450.0)[MIT]" userId="S::jmoores1@ndc.nasa.gov::87750dba-414a-4f44-904d-02d7287edac2" providerId="AD" clId="Web-{E362DF4D-C379-9561-A9DE-689A4864F018}" dt="2024-01-22T04:13:08.069" v="134" actId="1076"/>
          <ac:spMkLst>
            <pc:docMk/>
            <pc:sldMk cId="851481456" sldId="297"/>
            <ac:spMk id="34" creationId="{D71BDD5A-19D6-0D2F-23C7-A1E59B279199}"/>
          </ac:spMkLst>
        </pc:spChg>
        <pc:spChg chg="mod">
          <ac:chgData name="Moores, John (GSFC-450.0)[MIT]" userId="S::jmoores1@ndc.nasa.gov::87750dba-414a-4f44-904d-02d7287edac2" providerId="AD" clId="Web-{E362DF4D-C379-9561-A9DE-689A4864F018}" dt="2024-01-22T04:13:08.069" v="135" actId="1076"/>
          <ac:spMkLst>
            <pc:docMk/>
            <pc:sldMk cId="851481456" sldId="297"/>
            <ac:spMk id="35" creationId="{12815682-BA08-337A-ADDE-B98FD214C34E}"/>
          </ac:spMkLst>
        </pc:spChg>
        <pc:picChg chg="mod">
          <ac:chgData name="Moores, John (GSFC-450.0)[MIT]" userId="S::jmoores1@ndc.nasa.gov::87750dba-414a-4f44-904d-02d7287edac2" providerId="AD" clId="Web-{E362DF4D-C379-9561-A9DE-689A4864F018}" dt="2024-01-22T04:13:27.710" v="136" actId="1076"/>
          <ac:picMkLst>
            <pc:docMk/>
            <pc:sldMk cId="851481456" sldId="297"/>
            <ac:picMk id="31" creationId="{F732C806-1F56-BD1F-69F9-DB889C0A87E3}"/>
          </ac:picMkLst>
        </pc:picChg>
        <pc:picChg chg="mod">
          <ac:chgData name="Moores, John (GSFC-450.0)[MIT]" userId="S::jmoores1@ndc.nasa.gov::87750dba-414a-4f44-904d-02d7287edac2" providerId="AD" clId="Web-{E362DF4D-C379-9561-A9DE-689A4864F018}" dt="2024-01-22T04:13:08.053" v="132" actId="1076"/>
          <ac:picMkLst>
            <pc:docMk/>
            <pc:sldMk cId="851481456" sldId="297"/>
            <ac:picMk id="32" creationId="{893A8D98-785C-B28F-5B8F-2977065BCB64}"/>
          </ac:picMkLst>
        </pc:picChg>
      </pc:sldChg>
      <pc:sldChg chg="modSp">
        <pc:chgData name="Moores, John (GSFC-450.0)[MIT]" userId="S::jmoores1@ndc.nasa.gov::87750dba-414a-4f44-904d-02d7287edac2" providerId="AD" clId="Web-{E362DF4D-C379-9561-A9DE-689A4864F018}" dt="2024-01-22T04:53:37.750" v="618" actId="20577"/>
        <pc:sldMkLst>
          <pc:docMk/>
          <pc:sldMk cId="193715883" sldId="298"/>
        </pc:sldMkLst>
        <pc:spChg chg="mod">
          <ac:chgData name="Moores, John (GSFC-450.0)[MIT]" userId="S::jmoores1@ndc.nasa.gov::87750dba-414a-4f44-904d-02d7287edac2" providerId="AD" clId="Web-{E362DF4D-C379-9561-A9DE-689A4864F018}" dt="2024-01-22T04:19:04.153" v="186" actId="20577"/>
          <ac:spMkLst>
            <pc:docMk/>
            <pc:sldMk cId="193715883" sldId="298"/>
            <ac:spMk id="4" creationId="{D770B474-7694-F187-94B4-C2E0B5589CB2}"/>
          </ac:spMkLst>
        </pc:spChg>
        <pc:spChg chg="mod">
          <ac:chgData name="Moores, John (GSFC-450.0)[MIT]" userId="S::jmoores1@ndc.nasa.gov::87750dba-414a-4f44-904d-02d7287edac2" providerId="AD" clId="Web-{E362DF4D-C379-9561-A9DE-689A4864F018}" dt="2024-01-22T04:53:37.750" v="618" actId="20577"/>
          <ac:spMkLst>
            <pc:docMk/>
            <pc:sldMk cId="193715883" sldId="298"/>
            <ac:spMk id="8" creationId="{7484FDA5-7E04-3F38-297B-A39AD5594A12}"/>
          </ac:spMkLst>
        </pc:spChg>
        <pc:spChg chg="mod">
          <ac:chgData name="Moores, John (GSFC-450.0)[MIT]" userId="S::jmoores1@ndc.nasa.gov::87750dba-414a-4f44-904d-02d7287edac2" providerId="AD" clId="Web-{E362DF4D-C379-9561-A9DE-689A4864F018}" dt="2024-01-22T04:19:19.169" v="197" actId="1076"/>
          <ac:spMkLst>
            <pc:docMk/>
            <pc:sldMk cId="193715883" sldId="298"/>
            <ac:spMk id="10" creationId="{511F3B14-CF25-317B-4DD0-FF997BDE1D3F}"/>
          </ac:spMkLst>
        </pc:spChg>
        <pc:spChg chg="mod">
          <ac:chgData name="Moores, John (GSFC-450.0)[MIT]" userId="S::jmoores1@ndc.nasa.gov::87750dba-414a-4f44-904d-02d7287edac2" providerId="AD" clId="Web-{E362DF4D-C379-9561-A9DE-689A4864F018}" dt="2024-01-22T04:19:19.185" v="198" actId="1076"/>
          <ac:spMkLst>
            <pc:docMk/>
            <pc:sldMk cId="193715883" sldId="298"/>
            <ac:spMk id="11" creationId="{E3D6D447-067A-1A1E-99AA-26A1F2109E38}"/>
          </ac:spMkLst>
        </pc:spChg>
        <pc:picChg chg="mod">
          <ac:chgData name="Moores, John (GSFC-450.0)[MIT]" userId="S::jmoores1@ndc.nasa.gov::87750dba-414a-4f44-904d-02d7287edac2" providerId="AD" clId="Web-{E362DF4D-C379-9561-A9DE-689A4864F018}" dt="2024-01-22T04:19:18.888" v="195" actId="1076"/>
          <ac:picMkLst>
            <pc:docMk/>
            <pc:sldMk cId="193715883" sldId="298"/>
            <ac:picMk id="6" creationId="{90A99CAC-FC11-CEAE-310F-40CAF73103D5}"/>
          </ac:picMkLst>
        </pc:picChg>
        <pc:picChg chg="mod">
          <ac:chgData name="Moores, John (GSFC-450.0)[MIT]" userId="S::jmoores1@ndc.nasa.gov::87750dba-414a-4f44-904d-02d7287edac2" providerId="AD" clId="Web-{E362DF4D-C379-9561-A9DE-689A4864F018}" dt="2024-01-22T04:19:19.169" v="196" actId="1076"/>
          <ac:picMkLst>
            <pc:docMk/>
            <pc:sldMk cId="193715883" sldId="298"/>
            <ac:picMk id="9" creationId="{DE5FF105-DE4F-45CE-44BD-84DAB9EF2A6A}"/>
          </ac:picMkLst>
        </pc:picChg>
      </pc:sldChg>
      <pc:sldChg chg="modSp">
        <pc:chgData name="Moores, John (GSFC-450.0)[MIT]" userId="S::jmoores1@ndc.nasa.gov::87750dba-414a-4f44-904d-02d7287edac2" providerId="AD" clId="Web-{E362DF4D-C379-9561-A9DE-689A4864F018}" dt="2024-01-22T05:03:12.182" v="663" actId="1076"/>
        <pc:sldMkLst>
          <pc:docMk/>
          <pc:sldMk cId="1864661604" sldId="299"/>
        </pc:sldMkLst>
        <pc:spChg chg="mod">
          <ac:chgData name="Moores, John (GSFC-450.0)[MIT]" userId="S::jmoores1@ndc.nasa.gov::87750dba-414a-4f44-904d-02d7287edac2" providerId="AD" clId="Web-{E362DF4D-C379-9561-A9DE-689A4864F018}" dt="2024-01-22T04:57:59.208" v="647" actId="1076"/>
          <ac:spMkLst>
            <pc:docMk/>
            <pc:sldMk cId="1864661604" sldId="299"/>
            <ac:spMk id="2" creationId="{B72C5EF8-219B-F356-774F-BFC22E101595}"/>
          </ac:spMkLst>
        </pc:spChg>
        <pc:spChg chg="mod">
          <ac:chgData name="Moores, John (GSFC-450.0)[MIT]" userId="S::jmoores1@ndc.nasa.gov::87750dba-414a-4f44-904d-02d7287edac2" providerId="AD" clId="Web-{E362DF4D-C379-9561-A9DE-689A4864F018}" dt="2024-01-22T05:03:12.182" v="663" actId="1076"/>
          <ac:spMkLst>
            <pc:docMk/>
            <pc:sldMk cId="1864661604" sldId="299"/>
            <ac:spMk id="3" creationId="{C47A2662-EE04-7C8A-7039-D69C0FF52996}"/>
          </ac:spMkLst>
        </pc:spChg>
      </pc:sldChg>
    </pc:docChg>
  </pc:docChgLst>
  <pc:docChgLst>
    <pc:chgData name="Israel, David J. (GSFC-4500)" userId="7bf9e8f8-6ee4-44b4-aae7-b0b7e841ba65" providerId="ADAL" clId="{BD5F35D0-30A6-4665-A535-01A56CE4348A}"/>
    <pc:docChg chg="undo redo custSel addSld delSld modSld sldOrd">
      <pc:chgData name="Israel, David J. (GSFC-4500)" userId="7bf9e8f8-6ee4-44b4-aae7-b0b7e841ba65" providerId="ADAL" clId="{BD5F35D0-30A6-4665-A535-01A56CE4348A}" dt="2024-01-20T00:27:44.157" v="1870" actId="20577"/>
      <pc:docMkLst>
        <pc:docMk/>
      </pc:docMkLst>
      <pc:sldChg chg="addSp modSp mod">
        <pc:chgData name="Israel, David J. (GSFC-4500)" userId="7bf9e8f8-6ee4-44b4-aae7-b0b7e841ba65" providerId="ADAL" clId="{BD5F35D0-30A6-4665-A535-01A56CE4348A}" dt="2024-01-19T22:24:47.331" v="1161" actId="403"/>
        <pc:sldMkLst>
          <pc:docMk/>
          <pc:sldMk cId="2147321766" sldId="278"/>
        </pc:sldMkLst>
        <pc:spChg chg="mod">
          <ac:chgData name="Israel, David J. (GSFC-4500)" userId="7bf9e8f8-6ee4-44b4-aae7-b0b7e841ba65" providerId="ADAL" clId="{BD5F35D0-30A6-4665-A535-01A56CE4348A}" dt="2024-01-19T22:24:47.331" v="1161" actId="403"/>
          <ac:spMkLst>
            <pc:docMk/>
            <pc:sldMk cId="2147321766" sldId="278"/>
            <ac:spMk id="2" creationId="{C724FEF8-8F9E-470C-F441-50D223F78FAA}"/>
          </ac:spMkLst>
        </pc:spChg>
        <pc:spChg chg="add mod">
          <ac:chgData name="Israel, David J. (GSFC-4500)" userId="7bf9e8f8-6ee4-44b4-aae7-b0b7e841ba65" providerId="ADAL" clId="{BD5F35D0-30A6-4665-A535-01A56CE4348A}" dt="2024-01-19T22:24:25.741" v="1158" actId="1035"/>
          <ac:spMkLst>
            <pc:docMk/>
            <pc:sldMk cId="2147321766" sldId="278"/>
            <ac:spMk id="4" creationId="{4C743E11-EDE7-3842-0D01-7C25D23D7D7A}"/>
          </ac:spMkLst>
        </pc:spChg>
      </pc:sldChg>
      <pc:sldChg chg="addSp delSp modSp new mod ord chgLayout">
        <pc:chgData name="Israel, David J. (GSFC-4500)" userId="7bf9e8f8-6ee4-44b4-aae7-b0b7e841ba65" providerId="ADAL" clId="{BD5F35D0-30A6-4665-A535-01A56CE4348A}" dt="2024-01-19T15:50:50.601" v="1080" actId="14100"/>
        <pc:sldMkLst>
          <pc:docMk/>
          <pc:sldMk cId="684393934" sldId="279"/>
        </pc:sldMkLst>
        <pc:spChg chg="mod ord">
          <ac:chgData name="Israel, David J. (GSFC-4500)" userId="7bf9e8f8-6ee4-44b4-aae7-b0b7e841ba65" providerId="ADAL" clId="{BD5F35D0-30A6-4665-A535-01A56CE4348A}" dt="2024-01-19T15:47:40.061" v="941" actId="6549"/>
          <ac:spMkLst>
            <pc:docMk/>
            <pc:sldMk cId="684393934" sldId="279"/>
            <ac:spMk id="2" creationId="{A914BEC7-749E-C5E7-5ADF-736FE36770D0}"/>
          </ac:spMkLst>
        </pc:spChg>
        <pc:spChg chg="del">
          <ac:chgData name="Israel, David J. (GSFC-4500)" userId="7bf9e8f8-6ee4-44b4-aae7-b0b7e841ba65" providerId="ADAL" clId="{BD5F35D0-30A6-4665-A535-01A56CE4348A}" dt="2024-01-15T21:28:01.279" v="178"/>
          <ac:spMkLst>
            <pc:docMk/>
            <pc:sldMk cId="684393934" sldId="279"/>
            <ac:spMk id="3" creationId="{82A69429-EB62-CC78-9632-E5C5197CBCBD}"/>
          </ac:spMkLst>
        </pc:spChg>
        <pc:spChg chg="del">
          <ac:chgData name="Israel, David J. (GSFC-4500)" userId="7bf9e8f8-6ee4-44b4-aae7-b0b7e841ba65" providerId="ADAL" clId="{BD5F35D0-30A6-4665-A535-01A56CE4348A}" dt="2024-01-19T15:43:01.617" v="675" actId="478"/>
          <ac:spMkLst>
            <pc:docMk/>
            <pc:sldMk cId="684393934" sldId="279"/>
            <ac:spMk id="3" creationId="{DB420158-F852-0DF8-EF39-F208FAFDE903}"/>
          </ac:spMkLst>
        </pc:spChg>
        <pc:spChg chg="mod ord">
          <ac:chgData name="Israel, David J. (GSFC-4500)" userId="7bf9e8f8-6ee4-44b4-aae7-b0b7e841ba65" providerId="ADAL" clId="{BD5F35D0-30A6-4665-A535-01A56CE4348A}" dt="2024-01-19T15:47:13.618" v="916" actId="700"/>
          <ac:spMkLst>
            <pc:docMk/>
            <pc:sldMk cId="684393934" sldId="279"/>
            <ac:spMk id="4" creationId="{58154BB3-8C4B-A19F-E925-D8DFC553799A}"/>
          </ac:spMkLst>
        </pc:spChg>
        <pc:spChg chg="add mod ord">
          <ac:chgData name="Israel, David J. (GSFC-4500)" userId="7bf9e8f8-6ee4-44b4-aae7-b0b7e841ba65" providerId="ADAL" clId="{BD5F35D0-30A6-4665-A535-01A56CE4348A}" dt="2024-01-19T15:50:50.601" v="1080" actId="14100"/>
          <ac:spMkLst>
            <pc:docMk/>
            <pc:sldMk cId="684393934" sldId="279"/>
            <ac:spMk id="5" creationId="{3229A0F5-C820-7CB9-6B90-43253E6E9756}"/>
          </ac:spMkLst>
        </pc:spChg>
        <pc:spChg chg="add del mod">
          <ac:chgData name="Israel, David J. (GSFC-4500)" userId="7bf9e8f8-6ee4-44b4-aae7-b0b7e841ba65" providerId="ADAL" clId="{BD5F35D0-30A6-4665-A535-01A56CE4348A}" dt="2024-01-19T15:47:01.426" v="915"/>
          <ac:spMkLst>
            <pc:docMk/>
            <pc:sldMk cId="684393934" sldId="279"/>
            <ac:spMk id="6" creationId="{4541B674-2FC0-18B0-ED8B-70911C92DF30}"/>
          </ac:spMkLst>
        </pc:spChg>
        <pc:spChg chg="add del mod">
          <ac:chgData name="Israel, David J. (GSFC-4500)" userId="7bf9e8f8-6ee4-44b4-aae7-b0b7e841ba65" providerId="ADAL" clId="{BD5F35D0-30A6-4665-A535-01A56CE4348A}" dt="2024-01-19T15:41:51.221" v="654"/>
          <ac:spMkLst>
            <pc:docMk/>
            <pc:sldMk cId="684393934" sldId="279"/>
            <ac:spMk id="7" creationId="{CBA70B7A-D339-9E64-365E-056F1C8AD903}"/>
          </ac:spMkLst>
        </pc:spChg>
        <pc:spChg chg="add del mod">
          <ac:chgData name="Israel, David J. (GSFC-4500)" userId="7bf9e8f8-6ee4-44b4-aae7-b0b7e841ba65" providerId="ADAL" clId="{BD5F35D0-30A6-4665-A535-01A56CE4348A}" dt="2024-01-19T15:47:01.426" v="915"/>
          <ac:spMkLst>
            <pc:docMk/>
            <pc:sldMk cId="684393934" sldId="279"/>
            <ac:spMk id="8" creationId="{98EACB33-0D88-FE61-510B-5B761DC752F6}"/>
          </ac:spMkLst>
        </pc:spChg>
        <pc:spChg chg="add del mod">
          <ac:chgData name="Israel, David J. (GSFC-4500)" userId="7bf9e8f8-6ee4-44b4-aae7-b0b7e841ba65" providerId="ADAL" clId="{BD5F35D0-30A6-4665-A535-01A56CE4348A}" dt="2024-01-19T15:47:01.426" v="915"/>
          <ac:spMkLst>
            <pc:docMk/>
            <pc:sldMk cId="684393934" sldId="279"/>
            <ac:spMk id="9" creationId="{1D372EB0-001E-AD79-4E92-481186718EA5}"/>
          </ac:spMkLst>
        </pc:spChg>
        <pc:picChg chg="add del mod">
          <ac:chgData name="Israel, David J. (GSFC-4500)" userId="7bf9e8f8-6ee4-44b4-aae7-b0b7e841ba65" providerId="ADAL" clId="{BD5F35D0-30A6-4665-A535-01A56CE4348A}" dt="2024-01-18T21:12:51.549" v="584" actId="478"/>
          <ac:picMkLst>
            <pc:docMk/>
            <pc:sldMk cId="684393934" sldId="279"/>
            <ac:picMk id="5" creationId="{AC691DA9-972D-6776-4D13-BE19AEDBE1A7}"/>
          </ac:picMkLst>
        </pc:picChg>
        <pc:picChg chg="add del">
          <ac:chgData name="Israel, David J. (GSFC-4500)" userId="7bf9e8f8-6ee4-44b4-aae7-b0b7e841ba65" providerId="ADAL" clId="{BD5F35D0-30A6-4665-A535-01A56CE4348A}" dt="2024-01-18T21:13:12.800" v="586" actId="22"/>
          <ac:picMkLst>
            <pc:docMk/>
            <pc:sldMk cId="684393934" sldId="279"/>
            <ac:picMk id="9" creationId="{95670143-1648-A324-36DB-CFC664F69EAA}"/>
          </ac:picMkLst>
        </pc:picChg>
        <pc:picChg chg="add mod">
          <ac:chgData name="Israel, David J. (GSFC-4500)" userId="7bf9e8f8-6ee4-44b4-aae7-b0b7e841ba65" providerId="ADAL" clId="{BD5F35D0-30A6-4665-A535-01A56CE4348A}" dt="2024-01-19T15:48:14.826" v="948" actId="1076"/>
          <ac:picMkLst>
            <pc:docMk/>
            <pc:sldMk cId="684393934" sldId="279"/>
            <ac:picMk id="10" creationId="{922C15CE-95E0-5FBD-43C2-7DA019CC520E}"/>
          </ac:picMkLst>
        </pc:picChg>
        <pc:picChg chg="add del">
          <ac:chgData name="Israel, David J. (GSFC-4500)" userId="7bf9e8f8-6ee4-44b4-aae7-b0b7e841ba65" providerId="ADAL" clId="{BD5F35D0-30A6-4665-A535-01A56CE4348A}" dt="2024-01-15T21:27:56.848" v="177"/>
          <ac:picMkLst>
            <pc:docMk/>
            <pc:sldMk cId="684393934" sldId="279"/>
            <ac:picMk id="1026" creationId="{8B4A102E-94BD-ED09-369E-9BBE0B153A9C}"/>
          </ac:picMkLst>
        </pc:picChg>
      </pc:sldChg>
      <pc:sldChg chg="addSp delSp modSp new mod">
        <pc:chgData name="Israel, David J. (GSFC-4500)" userId="7bf9e8f8-6ee4-44b4-aae7-b0b7e841ba65" providerId="ADAL" clId="{BD5F35D0-30A6-4665-A535-01A56CE4348A}" dt="2024-01-20T00:26:12.930" v="1810" actId="6549"/>
        <pc:sldMkLst>
          <pc:docMk/>
          <pc:sldMk cId="638134196" sldId="280"/>
        </pc:sldMkLst>
        <pc:spChg chg="mod">
          <ac:chgData name="Israel, David J. (GSFC-4500)" userId="7bf9e8f8-6ee4-44b4-aae7-b0b7e841ba65" providerId="ADAL" clId="{BD5F35D0-30A6-4665-A535-01A56CE4348A}" dt="2024-01-19T22:39:01.722" v="1167"/>
          <ac:spMkLst>
            <pc:docMk/>
            <pc:sldMk cId="638134196" sldId="280"/>
            <ac:spMk id="2" creationId="{A73EBB27-39CF-6380-E949-6C4F42EE3DDA}"/>
          </ac:spMkLst>
        </pc:spChg>
        <pc:spChg chg="del">
          <ac:chgData name="Israel, David J. (GSFC-4500)" userId="7bf9e8f8-6ee4-44b4-aae7-b0b7e841ba65" providerId="ADAL" clId="{BD5F35D0-30A6-4665-A535-01A56CE4348A}" dt="2024-01-19T22:38:42.261" v="1163" actId="478"/>
          <ac:spMkLst>
            <pc:docMk/>
            <pc:sldMk cId="638134196" sldId="280"/>
            <ac:spMk id="3" creationId="{5BABA762-D45A-68CF-84C9-8D0422480416}"/>
          </ac:spMkLst>
        </pc:spChg>
        <pc:spChg chg="del">
          <ac:chgData name="Israel, David J. (GSFC-4500)" userId="7bf9e8f8-6ee4-44b4-aae7-b0b7e841ba65" providerId="ADAL" clId="{BD5F35D0-30A6-4665-A535-01A56CE4348A}" dt="2024-01-15T21:29:25.473" v="242"/>
          <ac:spMkLst>
            <pc:docMk/>
            <pc:sldMk cId="638134196" sldId="280"/>
            <ac:spMk id="3" creationId="{747ADF70-1F9B-D88F-1FBA-7E2FE6BD47E9}"/>
          </ac:spMkLst>
        </pc:spChg>
        <pc:spChg chg="mod">
          <ac:chgData name="Israel, David J. (GSFC-4500)" userId="7bf9e8f8-6ee4-44b4-aae7-b0b7e841ba65" providerId="ADAL" clId="{BD5F35D0-30A6-4665-A535-01A56CE4348A}" dt="2024-01-19T22:39:01.722" v="1167"/>
          <ac:spMkLst>
            <pc:docMk/>
            <pc:sldMk cId="638134196" sldId="280"/>
            <ac:spMk id="4" creationId="{38476578-9346-EE0F-B70A-E70C5A63F765}"/>
          </ac:spMkLst>
        </pc:spChg>
        <pc:spChg chg="add del mod">
          <ac:chgData name="Israel, David J. (GSFC-4500)" userId="7bf9e8f8-6ee4-44b4-aae7-b0b7e841ba65" providerId="ADAL" clId="{BD5F35D0-30A6-4665-A535-01A56CE4348A}" dt="2024-01-19T22:39:01.722" v="1167"/>
          <ac:spMkLst>
            <pc:docMk/>
            <pc:sldMk cId="638134196" sldId="280"/>
            <ac:spMk id="5" creationId="{B91D71C4-0970-72E7-E62A-C7F2CDEBF48A}"/>
          </ac:spMkLst>
        </pc:spChg>
        <pc:spChg chg="add del mod">
          <ac:chgData name="Israel, David J. (GSFC-4500)" userId="7bf9e8f8-6ee4-44b4-aae7-b0b7e841ba65" providerId="ADAL" clId="{BD5F35D0-30A6-4665-A535-01A56CE4348A}" dt="2024-01-19T22:39:01.722" v="1167"/>
          <ac:spMkLst>
            <pc:docMk/>
            <pc:sldMk cId="638134196" sldId="280"/>
            <ac:spMk id="7" creationId="{78F5587E-C99B-3FB8-879B-370C06650CAF}"/>
          </ac:spMkLst>
        </pc:spChg>
        <pc:spChg chg="add mod">
          <ac:chgData name="Israel, David J. (GSFC-4500)" userId="7bf9e8f8-6ee4-44b4-aae7-b0b7e841ba65" providerId="ADAL" clId="{BD5F35D0-30A6-4665-A535-01A56CE4348A}" dt="2024-01-20T00:26:12.930" v="1810" actId="6549"/>
          <ac:spMkLst>
            <pc:docMk/>
            <pc:sldMk cId="638134196" sldId="280"/>
            <ac:spMk id="8" creationId="{80FA4EB4-8379-EAFE-141F-E1DEC906ACB5}"/>
          </ac:spMkLst>
        </pc:spChg>
        <pc:spChg chg="add del mod">
          <ac:chgData name="Israel, David J. (GSFC-4500)" userId="7bf9e8f8-6ee4-44b4-aae7-b0b7e841ba65" providerId="ADAL" clId="{BD5F35D0-30A6-4665-A535-01A56CE4348A}" dt="2024-01-19T22:39:01.722" v="1167"/>
          <ac:spMkLst>
            <pc:docMk/>
            <pc:sldMk cId="638134196" sldId="280"/>
            <ac:spMk id="9" creationId="{F7217EE8-B125-D67E-E6CE-CBDBECE41294}"/>
          </ac:spMkLst>
        </pc:spChg>
        <pc:graphicFrameChg chg="add mod modGraphic">
          <ac:chgData name="Israel, David J. (GSFC-4500)" userId="7bf9e8f8-6ee4-44b4-aae7-b0b7e841ba65" providerId="ADAL" clId="{BD5F35D0-30A6-4665-A535-01A56CE4348A}" dt="2024-01-18T21:23:52.855" v="642" actId="1076"/>
          <ac:graphicFrameMkLst>
            <pc:docMk/>
            <pc:sldMk cId="638134196" sldId="280"/>
            <ac:graphicFrameMk id="6" creationId="{EFA717D8-10ED-732F-751E-836D7CBDEDB6}"/>
          </ac:graphicFrameMkLst>
        </pc:graphicFrameChg>
        <pc:picChg chg="add del mod">
          <ac:chgData name="Israel, David J. (GSFC-4500)" userId="7bf9e8f8-6ee4-44b4-aae7-b0b7e841ba65" providerId="ADAL" clId="{BD5F35D0-30A6-4665-A535-01A56CE4348A}" dt="2024-01-18T21:20:10.181" v="609" actId="478"/>
          <ac:picMkLst>
            <pc:docMk/>
            <pc:sldMk cId="638134196" sldId="280"/>
            <ac:picMk id="5" creationId="{4003EE27-6967-6FCA-38C7-8DCDF267A16A}"/>
          </ac:picMkLst>
        </pc:picChg>
      </pc:sldChg>
      <pc:sldChg chg="addSp modSp new del mod">
        <pc:chgData name="Israel, David J. (GSFC-4500)" userId="7bf9e8f8-6ee4-44b4-aae7-b0b7e841ba65" providerId="ADAL" clId="{BD5F35D0-30A6-4665-A535-01A56CE4348A}" dt="2024-01-19T22:17:56.329" v="1094" actId="47"/>
        <pc:sldMkLst>
          <pc:docMk/>
          <pc:sldMk cId="1807279834" sldId="281"/>
        </pc:sldMkLst>
        <pc:spChg chg="mod">
          <ac:chgData name="Israel, David J. (GSFC-4500)" userId="7bf9e8f8-6ee4-44b4-aae7-b0b7e841ba65" providerId="ADAL" clId="{BD5F35D0-30A6-4665-A535-01A56CE4348A}" dt="2024-01-15T21:45:35.724" v="549" actId="14100"/>
          <ac:spMkLst>
            <pc:docMk/>
            <pc:sldMk cId="1807279834" sldId="281"/>
            <ac:spMk id="3" creationId="{3D704F4F-8061-F896-16F1-7AB620836A1C}"/>
          </ac:spMkLst>
        </pc:spChg>
        <pc:picChg chg="add mod">
          <ac:chgData name="Israel, David J. (GSFC-4500)" userId="7bf9e8f8-6ee4-44b4-aae7-b0b7e841ba65" providerId="ADAL" clId="{BD5F35D0-30A6-4665-A535-01A56CE4348A}" dt="2024-01-15T21:45:57.692" v="555" actId="14100"/>
          <ac:picMkLst>
            <pc:docMk/>
            <pc:sldMk cId="1807279834" sldId="281"/>
            <ac:picMk id="2050" creationId="{0BE90E23-231D-8D5C-6290-00A016B3C1E0}"/>
          </ac:picMkLst>
        </pc:picChg>
        <pc:picChg chg="add mod">
          <ac:chgData name="Israel, David J. (GSFC-4500)" userId="7bf9e8f8-6ee4-44b4-aae7-b0b7e841ba65" providerId="ADAL" clId="{BD5F35D0-30A6-4665-A535-01A56CE4348A}" dt="2024-01-15T21:45:57.692" v="555" actId="14100"/>
          <ac:picMkLst>
            <pc:docMk/>
            <pc:sldMk cId="1807279834" sldId="281"/>
            <ac:picMk id="2051" creationId="{9EF129D5-C42E-6F39-62F2-5813ABB2D6EE}"/>
          </ac:picMkLst>
        </pc:picChg>
        <pc:picChg chg="add mod">
          <ac:chgData name="Israel, David J. (GSFC-4500)" userId="7bf9e8f8-6ee4-44b4-aae7-b0b7e841ba65" providerId="ADAL" clId="{BD5F35D0-30A6-4665-A535-01A56CE4348A}" dt="2024-01-15T21:45:57.692" v="555" actId="14100"/>
          <ac:picMkLst>
            <pc:docMk/>
            <pc:sldMk cId="1807279834" sldId="281"/>
            <ac:picMk id="2052" creationId="{89F73B5C-A838-2131-CE82-9CF302F4EBC7}"/>
          </ac:picMkLst>
        </pc:picChg>
      </pc:sldChg>
      <pc:sldChg chg="addSp delSp modSp new del mod">
        <pc:chgData name="Israel, David J. (GSFC-4500)" userId="7bf9e8f8-6ee4-44b4-aae7-b0b7e841ba65" providerId="ADAL" clId="{BD5F35D0-30A6-4665-A535-01A56CE4348A}" dt="2024-01-19T22:17:54.679" v="1092" actId="47"/>
        <pc:sldMkLst>
          <pc:docMk/>
          <pc:sldMk cId="379154782" sldId="282"/>
        </pc:sldMkLst>
        <pc:spChg chg="del">
          <ac:chgData name="Israel, David J. (GSFC-4500)" userId="7bf9e8f8-6ee4-44b4-aae7-b0b7e841ba65" providerId="ADAL" clId="{BD5F35D0-30A6-4665-A535-01A56CE4348A}" dt="2024-01-15T21:32:05.005" v="277" actId="478"/>
          <ac:spMkLst>
            <pc:docMk/>
            <pc:sldMk cId="379154782" sldId="282"/>
            <ac:spMk id="3" creationId="{FAD4B365-77FE-133B-F5D1-44B65918BF97}"/>
          </ac:spMkLst>
        </pc:spChg>
        <pc:picChg chg="add mod">
          <ac:chgData name="Israel, David J. (GSFC-4500)" userId="7bf9e8f8-6ee4-44b4-aae7-b0b7e841ba65" providerId="ADAL" clId="{BD5F35D0-30A6-4665-A535-01A56CE4348A}" dt="2024-01-15T21:46:15.122" v="556" actId="1076"/>
          <ac:picMkLst>
            <pc:docMk/>
            <pc:sldMk cId="379154782" sldId="282"/>
            <ac:picMk id="5" creationId="{21474071-3249-2609-5B22-7B357B2FC319}"/>
          </ac:picMkLst>
        </pc:picChg>
        <pc:picChg chg="add mod">
          <ac:chgData name="Israel, David J. (GSFC-4500)" userId="7bf9e8f8-6ee4-44b4-aae7-b0b7e841ba65" providerId="ADAL" clId="{BD5F35D0-30A6-4665-A535-01A56CE4348A}" dt="2024-01-15T21:46:19.807" v="557" actId="1076"/>
          <ac:picMkLst>
            <pc:docMk/>
            <pc:sldMk cId="379154782" sldId="282"/>
            <ac:picMk id="3074" creationId="{B8A3179E-F985-2B99-CF6E-5450C1B94B3B}"/>
          </ac:picMkLst>
        </pc:picChg>
      </pc:sldChg>
      <pc:sldChg chg="addSp modSp new del mod">
        <pc:chgData name="Israel, David J. (GSFC-4500)" userId="7bf9e8f8-6ee4-44b4-aae7-b0b7e841ba65" providerId="ADAL" clId="{BD5F35D0-30A6-4665-A535-01A56CE4348A}" dt="2024-01-19T22:17:55.544" v="1093" actId="47"/>
        <pc:sldMkLst>
          <pc:docMk/>
          <pc:sldMk cId="2172352149" sldId="283"/>
        </pc:sldMkLst>
        <pc:picChg chg="add mod modCrop">
          <ac:chgData name="Israel, David J. (GSFC-4500)" userId="7bf9e8f8-6ee4-44b4-aae7-b0b7e841ba65" providerId="ADAL" clId="{BD5F35D0-30A6-4665-A535-01A56CE4348A}" dt="2024-01-15T21:47:32.858" v="565" actId="1076"/>
          <ac:picMkLst>
            <pc:docMk/>
            <pc:sldMk cId="2172352149" sldId="283"/>
            <ac:picMk id="5" creationId="{638D6EBD-824E-82F4-7F18-2A44A4203E30}"/>
          </ac:picMkLst>
        </pc:picChg>
        <pc:picChg chg="add mod modCrop">
          <ac:chgData name="Israel, David J. (GSFC-4500)" userId="7bf9e8f8-6ee4-44b4-aae7-b0b7e841ba65" providerId="ADAL" clId="{BD5F35D0-30A6-4665-A535-01A56CE4348A}" dt="2024-01-15T21:47:37.827" v="566" actId="1076"/>
          <ac:picMkLst>
            <pc:docMk/>
            <pc:sldMk cId="2172352149" sldId="283"/>
            <ac:picMk id="6" creationId="{3837CC46-8907-6D8D-CBE9-06594B1D5C23}"/>
          </ac:picMkLst>
        </pc:picChg>
      </pc:sldChg>
      <pc:sldChg chg="addSp modSp new del">
        <pc:chgData name="Israel, David J. (GSFC-4500)" userId="7bf9e8f8-6ee4-44b4-aae7-b0b7e841ba65" providerId="ADAL" clId="{BD5F35D0-30A6-4665-A535-01A56CE4348A}" dt="2024-01-19T22:17:57.448" v="1095" actId="47"/>
        <pc:sldMkLst>
          <pc:docMk/>
          <pc:sldMk cId="829968336" sldId="284"/>
        </pc:sldMkLst>
        <pc:picChg chg="add mod">
          <ac:chgData name="Israel, David J. (GSFC-4500)" userId="7bf9e8f8-6ee4-44b4-aae7-b0b7e841ba65" providerId="ADAL" clId="{BD5F35D0-30A6-4665-A535-01A56CE4348A}" dt="2024-01-15T21:47:54.750" v="567" actId="1076"/>
          <ac:picMkLst>
            <pc:docMk/>
            <pc:sldMk cId="829968336" sldId="284"/>
            <ac:picMk id="4098" creationId="{0DE3FD24-4D16-3D93-505F-78AC94E0B2C7}"/>
          </ac:picMkLst>
        </pc:picChg>
      </pc:sldChg>
      <pc:sldChg chg="addSp delSp modSp new mod">
        <pc:chgData name="Israel, David J. (GSFC-4500)" userId="7bf9e8f8-6ee4-44b4-aae7-b0b7e841ba65" providerId="ADAL" clId="{BD5F35D0-30A6-4665-A535-01A56CE4348A}" dt="2024-01-20T00:27:44.157" v="1870" actId="20577"/>
        <pc:sldMkLst>
          <pc:docMk/>
          <pc:sldMk cId="1694145551" sldId="285"/>
        </pc:sldMkLst>
        <pc:spChg chg="mod">
          <ac:chgData name="Israel, David J. (GSFC-4500)" userId="7bf9e8f8-6ee4-44b4-aae7-b0b7e841ba65" providerId="ADAL" clId="{BD5F35D0-30A6-4665-A535-01A56CE4348A}" dt="2024-01-20T00:27:44.157" v="1870" actId="20577"/>
          <ac:spMkLst>
            <pc:docMk/>
            <pc:sldMk cId="1694145551" sldId="285"/>
            <ac:spMk id="2" creationId="{15A65890-62D9-902B-04AA-5D85BCB988A9}"/>
          </ac:spMkLst>
        </pc:spChg>
        <pc:spChg chg="del mod">
          <ac:chgData name="Israel, David J. (GSFC-4500)" userId="7bf9e8f8-6ee4-44b4-aae7-b0b7e841ba65" providerId="ADAL" clId="{BD5F35D0-30A6-4665-A535-01A56CE4348A}" dt="2024-01-15T21:38:52.598" v="290"/>
          <ac:spMkLst>
            <pc:docMk/>
            <pc:sldMk cId="1694145551" sldId="285"/>
            <ac:spMk id="3" creationId="{1B3CA483-5232-1ED4-C853-6F3E1A63CD7D}"/>
          </ac:spMkLst>
        </pc:spChg>
        <pc:spChg chg="mod">
          <ac:chgData name="Israel, David J. (GSFC-4500)" userId="7bf9e8f8-6ee4-44b4-aae7-b0b7e841ba65" providerId="ADAL" clId="{BD5F35D0-30A6-4665-A535-01A56CE4348A}" dt="2024-01-20T00:17:06.911" v="1671" actId="6549"/>
          <ac:spMkLst>
            <pc:docMk/>
            <pc:sldMk cId="1694145551" sldId="285"/>
            <ac:spMk id="6" creationId="{0D5D4BD6-A414-1531-EAF0-02837CF1FAB6}"/>
          </ac:spMkLst>
        </pc:spChg>
        <pc:spChg chg="add mod">
          <ac:chgData name="Israel, David J. (GSFC-4500)" userId="7bf9e8f8-6ee4-44b4-aae7-b0b7e841ba65" providerId="ADAL" clId="{BD5F35D0-30A6-4665-A535-01A56CE4348A}" dt="2024-01-18T21:25:39.987" v="648" actId="478"/>
          <ac:spMkLst>
            <pc:docMk/>
            <pc:sldMk cId="1694145551" sldId="285"/>
            <ac:spMk id="10" creationId="{D2027240-73AA-38C6-BB7D-D0BB52B5358D}"/>
          </ac:spMkLst>
        </pc:spChg>
        <pc:picChg chg="add del mod">
          <ac:chgData name="Israel, David J. (GSFC-4500)" userId="7bf9e8f8-6ee4-44b4-aae7-b0b7e841ba65" providerId="ADAL" clId="{BD5F35D0-30A6-4665-A535-01A56CE4348A}" dt="2024-01-18T21:25:39.987" v="648" actId="478"/>
          <ac:picMkLst>
            <pc:docMk/>
            <pc:sldMk cId="1694145551" sldId="285"/>
            <ac:picMk id="5" creationId="{619ACE2E-6F33-33FE-0B3A-97C458491E39}"/>
          </ac:picMkLst>
        </pc:picChg>
        <pc:picChg chg="add del mod">
          <ac:chgData name="Israel, David J. (GSFC-4500)" userId="7bf9e8f8-6ee4-44b4-aae7-b0b7e841ba65" providerId="ADAL" clId="{BD5F35D0-30A6-4665-A535-01A56CE4348A}" dt="2024-01-18T21:25:12.825" v="645" actId="478"/>
          <ac:picMkLst>
            <pc:docMk/>
            <pc:sldMk cId="1694145551" sldId="285"/>
            <ac:picMk id="6" creationId="{B86BAE64-FAB1-8D30-5F1E-583051619F80}"/>
          </ac:picMkLst>
        </pc:picChg>
        <pc:picChg chg="add">
          <ac:chgData name="Israel, David J. (GSFC-4500)" userId="7bf9e8f8-6ee4-44b4-aae7-b0b7e841ba65" providerId="ADAL" clId="{BD5F35D0-30A6-4665-A535-01A56CE4348A}" dt="2024-01-18T21:25:07.094" v="644"/>
          <ac:picMkLst>
            <pc:docMk/>
            <pc:sldMk cId="1694145551" sldId="285"/>
            <ac:picMk id="7" creationId="{331D5675-A8AD-0FF2-6E5B-364DBAE33BB1}"/>
          </ac:picMkLst>
        </pc:picChg>
        <pc:picChg chg="add mod">
          <ac:chgData name="Israel, David J. (GSFC-4500)" userId="7bf9e8f8-6ee4-44b4-aae7-b0b7e841ba65" providerId="ADAL" clId="{BD5F35D0-30A6-4665-A535-01A56CE4348A}" dt="2024-01-18T21:25:37.172" v="647" actId="1076"/>
          <ac:picMkLst>
            <pc:docMk/>
            <pc:sldMk cId="1694145551" sldId="285"/>
            <ac:picMk id="8" creationId="{DE934AD5-9D37-6210-8EFF-96D62325AC4D}"/>
          </ac:picMkLst>
        </pc:picChg>
        <pc:picChg chg="add del mod">
          <ac:chgData name="Israel, David J. (GSFC-4500)" userId="7bf9e8f8-6ee4-44b4-aae7-b0b7e841ba65" providerId="ADAL" clId="{BD5F35D0-30A6-4665-A535-01A56CE4348A}" dt="2024-01-15T21:38:44.177" v="289"/>
          <ac:picMkLst>
            <pc:docMk/>
            <pc:sldMk cId="1694145551" sldId="285"/>
            <ac:picMk id="5122" creationId="{97492A4D-49B4-CC03-0F4E-3FE0F8F3A395}"/>
          </ac:picMkLst>
        </pc:picChg>
      </pc:sldChg>
      <pc:sldChg chg="addSp delSp new del mod">
        <pc:chgData name="Israel, David J. (GSFC-4500)" userId="7bf9e8f8-6ee4-44b4-aae7-b0b7e841ba65" providerId="ADAL" clId="{BD5F35D0-30A6-4665-A535-01A56CE4348A}" dt="2024-01-15T21:48:39.076" v="574" actId="47"/>
        <pc:sldMkLst>
          <pc:docMk/>
          <pc:sldMk cId="4057214804" sldId="286"/>
        </pc:sldMkLst>
        <pc:picChg chg="add del">
          <ac:chgData name="Israel, David J. (GSFC-4500)" userId="7bf9e8f8-6ee4-44b4-aae7-b0b7e841ba65" providerId="ADAL" clId="{BD5F35D0-30A6-4665-A535-01A56CE4348A}" dt="2024-01-15T21:48:09.617" v="569" actId="21"/>
          <ac:picMkLst>
            <pc:docMk/>
            <pc:sldMk cId="4057214804" sldId="286"/>
            <ac:picMk id="5" creationId="{113D1515-30B3-AA19-F53C-6E43DDB49321}"/>
          </ac:picMkLst>
        </pc:picChg>
        <pc:picChg chg="add del">
          <ac:chgData name="Israel, David J. (GSFC-4500)" userId="7bf9e8f8-6ee4-44b4-aae7-b0b7e841ba65" providerId="ADAL" clId="{BD5F35D0-30A6-4665-A535-01A56CE4348A}" dt="2024-01-15T21:39:13.333" v="293"/>
          <ac:picMkLst>
            <pc:docMk/>
            <pc:sldMk cId="4057214804" sldId="286"/>
            <ac:picMk id="6146" creationId="{72DF722D-D939-5563-4528-17AAF2A5F33D}"/>
          </ac:picMkLst>
        </pc:picChg>
      </pc:sldChg>
      <pc:sldChg chg="addSp delSp modSp new mod chgLayout">
        <pc:chgData name="Israel, David J. (GSFC-4500)" userId="7bf9e8f8-6ee4-44b4-aae7-b0b7e841ba65" providerId="ADAL" clId="{BD5F35D0-30A6-4665-A535-01A56CE4348A}" dt="2024-01-20T00:18:47.325" v="1707" actId="113"/>
        <pc:sldMkLst>
          <pc:docMk/>
          <pc:sldMk cId="3978466907" sldId="287"/>
        </pc:sldMkLst>
        <pc:spChg chg="mod ord">
          <ac:chgData name="Israel, David J. (GSFC-4500)" userId="7bf9e8f8-6ee4-44b4-aae7-b0b7e841ba65" providerId="ADAL" clId="{BD5F35D0-30A6-4665-A535-01A56CE4348A}" dt="2024-01-19T23:08:20.240" v="1663" actId="20577"/>
          <ac:spMkLst>
            <pc:docMk/>
            <pc:sldMk cId="3978466907" sldId="287"/>
            <ac:spMk id="2" creationId="{976CA1B7-4FDD-35DE-3916-9640F8E46DDA}"/>
          </ac:spMkLst>
        </pc:spChg>
        <pc:spChg chg="add del mod">
          <ac:chgData name="Israel, David J. (GSFC-4500)" userId="7bf9e8f8-6ee4-44b4-aae7-b0b7e841ba65" providerId="ADAL" clId="{BD5F35D0-30A6-4665-A535-01A56CE4348A}" dt="2024-01-19T22:44:31.251" v="1230"/>
          <ac:spMkLst>
            <pc:docMk/>
            <pc:sldMk cId="3978466907" sldId="287"/>
            <ac:spMk id="3" creationId="{7E13DEDF-B8D4-A056-6704-977A2DDE4E57}"/>
          </ac:spMkLst>
        </pc:spChg>
        <pc:spChg chg="del">
          <ac:chgData name="Israel, David J. (GSFC-4500)" userId="7bf9e8f8-6ee4-44b4-aae7-b0b7e841ba65" providerId="ADAL" clId="{BD5F35D0-30A6-4665-A535-01A56CE4348A}" dt="2024-01-18T21:26:17.927" v="650"/>
          <ac:spMkLst>
            <pc:docMk/>
            <pc:sldMk cId="3978466907" sldId="287"/>
            <ac:spMk id="3" creationId="{BA4E125E-ED59-DA31-4E49-2468624F5628}"/>
          </ac:spMkLst>
        </pc:spChg>
        <pc:spChg chg="mod ord">
          <ac:chgData name="Israel, David J. (GSFC-4500)" userId="7bf9e8f8-6ee4-44b4-aae7-b0b7e841ba65" providerId="ADAL" clId="{BD5F35D0-30A6-4665-A535-01A56CE4348A}" dt="2024-01-19T22:44:34.563" v="1231" actId="700"/>
          <ac:spMkLst>
            <pc:docMk/>
            <pc:sldMk cId="3978466907" sldId="287"/>
            <ac:spMk id="4" creationId="{ABFA55C3-BC8B-88D8-1C16-90214717654B}"/>
          </ac:spMkLst>
        </pc:spChg>
        <pc:spChg chg="add del mod">
          <ac:chgData name="Israel, David J. (GSFC-4500)" userId="7bf9e8f8-6ee4-44b4-aae7-b0b7e841ba65" providerId="ADAL" clId="{BD5F35D0-30A6-4665-A535-01A56CE4348A}" dt="2024-01-19T22:44:31.251" v="1230"/>
          <ac:spMkLst>
            <pc:docMk/>
            <pc:sldMk cId="3978466907" sldId="287"/>
            <ac:spMk id="5" creationId="{5C76820F-D048-32AA-8FCA-CD30C2E452BE}"/>
          </ac:spMkLst>
        </pc:spChg>
        <pc:spChg chg="del">
          <ac:chgData name="Israel, David J. (GSFC-4500)" userId="7bf9e8f8-6ee4-44b4-aae7-b0b7e841ba65" providerId="ADAL" clId="{BD5F35D0-30A6-4665-A535-01A56CE4348A}" dt="2024-01-19T22:50:06.912" v="1258" actId="478"/>
          <ac:spMkLst>
            <pc:docMk/>
            <pc:sldMk cId="3978466907" sldId="287"/>
            <ac:spMk id="6" creationId="{8EB239B6-BDB9-DE9E-1AEF-7FB0D3D07E05}"/>
          </ac:spMkLst>
        </pc:spChg>
        <pc:spChg chg="add del mod">
          <ac:chgData name="Israel, David J. (GSFC-4500)" userId="7bf9e8f8-6ee4-44b4-aae7-b0b7e841ba65" providerId="ADAL" clId="{BD5F35D0-30A6-4665-A535-01A56CE4348A}" dt="2024-01-19T22:44:31.251" v="1230"/>
          <ac:spMkLst>
            <pc:docMk/>
            <pc:sldMk cId="3978466907" sldId="287"/>
            <ac:spMk id="8" creationId="{3708E5BC-BE59-B2AE-90EF-DBBDA9A4961B}"/>
          </ac:spMkLst>
        </pc:spChg>
        <pc:spChg chg="add mod">
          <ac:chgData name="Israel, David J. (GSFC-4500)" userId="7bf9e8f8-6ee4-44b4-aae7-b0b7e841ba65" providerId="ADAL" clId="{BD5F35D0-30A6-4665-A535-01A56CE4348A}" dt="2024-01-20T00:18:47.325" v="1707" actId="113"/>
          <ac:spMkLst>
            <pc:docMk/>
            <pc:sldMk cId="3978466907" sldId="287"/>
            <ac:spMk id="10" creationId="{10A95DC4-8767-7338-3F23-F5A2A9BDA5B8}"/>
          </ac:spMkLst>
        </pc:spChg>
        <pc:picChg chg="add del mod">
          <ac:chgData name="Israel, David J. (GSFC-4500)" userId="7bf9e8f8-6ee4-44b4-aae7-b0b7e841ba65" providerId="ADAL" clId="{BD5F35D0-30A6-4665-A535-01A56CE4348A}" dt="2024-01-18T21:26:09.303" v="649" actId="478"/>
          <ac:picMkLst>
            <pc:docMk/>
            <pc:sldMk cId="3978466907" sldId="287"/>
            <ac:picMk id="5" creationId="{85131A5C-AB7A-19B4-FD4D-8FC7009D9166}"/>
          </ac:picMkLst>
        </pc:picChg>
        <pc:picChg chg="add del mod ord">
          <ac:chgData name="Israel, David J. (GSFC-4500)" userId="7bf9e8f8-6ee4-44b4-aae7-b0b7e841ba65" providerId="ADAL" clId="{BD5F35D0-30A6-4665-A535-01A56CE4348A}" dt="2024-01-19T22:44:38.659" v="1232" actId="21"/>
          <ac:picMkLst>
            <pc:docMk/>
            <pc:sldMk cId="3978466907" sldId="287"/>
            <ac:picMk id="7" creationId="{33D1879E-5D2E-1682-3F99-D9CBEBC71C62}"/>
          </ac:picMkLst>
        </pc:picChg>
        <pc:picChg chg="add mod">
          <ac:chgData name="Israel, David J. (GSFC-4500)" userId="7bf9e8f8-6ee4-44b4-aae7-b0b7e841ba65" providerId="ADAL" clId="{BD5F35D0-30A6-4665-A535-01A56CE4348A}" dt="2024-01-19T23:08:29.049" v="1665" actId="1076"/>
          <ac:picMkLst>
            <pc:docMk/>
            <pc:sldMk cId="3978466907" sldId="287"/>
            <ac:picMk id="11" creationId="{3FF4B3F2-2431-A307-B374-6B31406C2146}"/>
          </ac:picMkLst>
        </pc:picChg>
      </pc:sldChg>
      <pc:sldChg chg="addSp delSp modSp new mod">
        <pc:chgData name="Israel, David J. (GSFC-4500)" userId="7bf9e8f8-6ee4-44b4-aae7-b0b7e841ba65" providerId="ADAL" clId="{BD5F35D0-30A6-4665-A535-01A56CE4348A}" dt="2024-01-15T21:49:11.908" v="578" actId="1076"/>
        <pc:sldMkLst>
          <pc:docMk/>
          <pc:sldMk cId="260878740" sldId="288"/>
        </pc:sldMkLst>
        <pc:spChg chg="del">
          <ac:chgData name="Israel, David J. (GSFC-4500)" userId="7bf9e8f8-6ee4-44b4-aae7-b0b7e841ba65" providerId="ADAL" clId="{BD5F35D0-30A6-4665-A535-01A56CE4348A}" dt="2024-01-15T21:40:18.873" v="299"/>
          <ac:spMkLst>
            <pc:docMk/>
            <pc:sldMk cId="260878740" sldId="288"/>
            <ac:spMk id="3" creationId="{581C475A-2A0F-BA6C-4DE3-0C630D627B16}"/>
          </ac:spMkLst>
        </pc:spChg>
        <pc:picChg chg="add mod">
          <ac:chgData name="Israel, David J. (GSFC-4500)" userId="7bf9e8f8-6ee4-44b4-aae7-b0b7e841ba65" providerId="ADAL" clId="{BD5F35D0-30A6-4665-A535-01A56CE4348A}" dt="2024-01-15T21:48:54.069" v="576" actId="1076"/>
          <ac:picMkLst>
            <pc:docMk/>
            <pc:sldMk cId="260878740" sldId="288"/>
            <ac:picMk id="5" creationId="{8AD51218-7BB4-CC32-CC7D-CC5A8AA5F11D}"/>
          </ac:picMkLst>
        </pc:picChg>
        <pc:picChg chg="add mod">
          <ac:chgData name="Israel, David J. (GSFC-4500)" userId="7bf9e8f8-6ee4-44b4-aae7-b0b7e841ba65" providerId="ADAL" clId="{BD5F35D0-30A6-4665-A535-01A56CE4348A}" dt="2024-01-15T21:49:11.908" v="578" actId="1076"/>
          <ac:picMkLst>
            <pc:docMk/>
            <pc:sldMk cId="260878740" sldId="288"/>
            <ac:picMk id="6" creationId="{577A155B-80B6-D6EE-C686-4DBCB3585027}"/>
          </ac:picMkLst>
        </pc:picChg>
      </pc:sldChg>
      <pc:sldChg chg="addSp delSp modSp new mod">
        <pc:chgData name="Israel, David J. (GSFC-4500)" userId="7bf9e8f8-6ee4-44b4-aae7-b0b7e841ba65" providerId="ADAL" clId="{BD5F35D0-30A6-4665-A535-01A56CE4348A}" dt="2024-01-20T00:25:58.894" v="1809" actId="20577"/>
        <pc:sldMkLst>
          <pc:docMk/>
          <pc:sldMk cId="4117687938" sldId="289"/>
        </pc:sldMkLst>
        <pc:spChg chg="mod">
          <ac:chgData name="Israel, David J. (GSFC-4500)" userId="7bf9e8f8-6ee4-44b4-aae7-b0b7e841ba65" providerId="ADAL" clId="{BD5F35D0-30A6-4665-A535-01A56CE4348A}" dt="2024-01-20T00:25:58.894" v="1809" actId="20577"/>
          <ac:spMkLst>
            <pc:docMk/>
            <pc:sldMk cId="4117687938" sldId="289"/>
            <ac:spMk id="3" creationId="{424D180E-61AD-C820-4FEA-05BB8936E533}"/>
          </ac:spMkLst>
        </pc:spChg>
        <pc:spChg chg="del">
          <ac:chgData name="Israel, David J. (GSFC-4500)" userId="7bf9e8f8-6ee4-44b4-aae7-b0b7e841ba65" providerId="ADAL" clId="{BD5F35D0-30A6-4665-A535-01A56CE4348A}" dt="2024-01-20T00:23:52.333" v="1789" actId="478"/>
          <ac:spMkLst>
            <pc:docMk/>
            <pc:sldMk cId="4117687938" sldId="289"/>
            <ac:spMk id="5" creationId="{73CF8EA1-07F9-8017-7028-A3B488B621C1}"/>
          </ac:spMkLst>
        </pc:spChg>
        <pc:picChg chg="add mod">
          <ac:chgData name="Israel, David J. (GSFC-4500)" userId="7bf9e8f8-6ee4-44b4-aae7-b0b7e841ba65" providerId="ADAL" clId="{BD5F35D0-30A6-4665-A535-01A56CE4348A}" dt="2024-01-20T00:25:28.295" v="1807" actId="1076"/>
          <ac:picMkLst>
            <pc:docMk/>
            <pc:sldMk cId="4117687938" sldId="289"/>
            <ac:picMk id="1026" creationId="{837F64D0-13FE-32A8-C320-9AFCEC513445}"/>
          </ac:picMkLst>
        </pc:picChg>
        <pc:picChg chg="add del mod">
          <ac:chgData name="Israel, David J. (GSFC-4500)" userId="7bf9e8f8-6ee4-44b4-aae7-b0b7e841ba65" providerId="ADAL" clId="{BD5F35D0-30A6-4665-A535-01A56CE4348A}" dt="2024-01-20T00:19:41.073" v="1725" actId="21"/>
          <ac:picMkLst>
            <pc:docMk/>
            <pc:sldMk cId="4117687938" sldId="289"/>
            <ac:picMk id="7170" creationId="{773A8DB2-6F96-D4B1-36E4-7263AC74CF0E}"/>
          </ac:picMkLst>
        </pc:picChg>
      </pc:sldChg>
      <pc:sldChg chg="modSp new mod">
        <pc:chgData name="Israel, David J. (GSFC-4500)" userId="7bf9e8f8-6ee4-44b4-aae7-b0b7e841ba65" providerId="ADAL" clId="{BD5F35D0-30A6-4665-A535-01A56CE4348A}" dt="2024-01-15T21:43:47.664" v="538" actId="20577"/>
        <pc:sldMkLst>
          <pc:docMk/>
          <pc:sldMk cId="1214241863" sldId="290"/>
        </pc:sldMkLst>
        <pc:spChg chg="mod">
          <ac:chgData name="Israel, David J. (GSFC-4500)" userId="7bf9e8f8-6ee4-44b4-aae7-b0b7e841ba65" providerId="ADAL" clId="{BD5F35D0-30A6-4665-A535-01A56CE4348A}" dt="2024-01-15T21:43:47.664" v="538" actId="20577"/>
          <ac:spMkLst>
            <pc:docMk/>
            <pc:sldMk cId="1214241863" sldId="290"/>
            <ac:spMk id="2" creationId="{88D7C66C-AB37-D320-FB80-87C82AF73D46}"/>
          </ac:spMkLst>
        </pc:spChg>
        <pc:spChg chg="mod">
          <ac:chgData name="Israel, David J. (GSFC-4500)" userId="7bf9e8f8-6ee4-44b4-aae7-b0b7e841ba65" providerId="ADAL" clId="{BD5F35D0-30A6-4665-A535-01A56CE4348A}" dt="2024-01-15T21:43:41.026" v="531" actId="20577"/>
          <ac:spMkLst>
            <pc:docMk/>
            <pc:sldMk cId="1214241863" sldId="290"/>
            <ac:spMk id="3" creationId="{9F4BC4CD-6D58-0BFD-2260-CBF64439F134}"/>
          </ac:spMkLst>
        </pc:spChg>
      </pc:sldChg>
      <pc:sldChg chg="del">
        <pc:chgData name="Israel, David J. (GSFC-4500)" userId="7bf9e8f8-6ee4-44b4-aae7-b0b7e841ba65" providerId="ADAL" clId="{BD5F35D0-30A6-4665-A535-01A56CE4348A}" dt="2024-01-19T22:40:33.132" v="1191" actId="47"/>
        <pc:sldMkLst>
          <pc:docMk/>
          <pc:sldMk cId="2518240093" sldId="291"/>
        </pc:sldMkLst>
      </pc:sldChg>
      <pc:sldChg chg="new">
        <pc:chgData name="Israel, David J. (GSFC-4500)" userId="7bf9e8f8-6ee4-44b4-aae7-b0b7e841ba65" providerId="ADAL" clId="{BD5F35D0-30A6-4665-A535-01A56CE4348A}" dt="2024-01-18T21:26:59.595" v="653" actId="680"/>
        <pc:sldMkLst>
          <pc:docMk/>
          <pc:sldMk cId="3875505974" sldId="292"/>
        </pc:sldMkLst>
      </pc:sldChg>
      <pc:sldChg chg="modSp">
        <pc:chgData name="Israel, David J. (GSFC-4500)" userId="7bf9e8f8-6ee4-44b4-aae7-b0b7e841ba65" providerId="ADAL" clId="{BD5F35D0-30A6-4665-A535-01A56CE4348A}" dt="2024-01-19T15:46:51.157" v="914" actId="6549"/>
        <pc:sldMkLst>
          <pc:docMk/>
          <pc:sldMk cId="1347034978" sldId="293"/>
        </pc:sldMkLst>
        <pc:spChg chg="mod">
          <ac:chgData name="Israel, David J. (GSFC-4500)" userId="7bf9e8f8-6ee4-44b4-aae7-b0b7e841ba65" providerId="ADAL" clId="{BD5F35D0-30A6-4665-A535-01A56CE4348A}" dt="2024-01-19T15:46:51.157" v="914" actId="6549"/>
          <ac:spMkLst>
            <pc:docMk/>
            <pc:sldMk cId="1347034978" sldId="293"/>
            <ac:spMk id="2" creationId="{4460D7F2-5D55-9712-C54B-788A9B995908}"/>
          </ac:spMkLst>
        </pc:spChg>
      </pc:sldChg>
      <pc:sldChg chg="addSp delSp modSp">
        <pc:chgData name="Israel, David J. (GSFC-4500)" userId="7bf9e8f8-6ee4-44b4-aae7-b0b7e841ba65" providerId="ADAL" clId="{BD5F35D0-30A6-4665-A535-01A56CE4348A}" dt="2024-01-19T16:18:35.634" v="1085" actId="1076"/>
        <pc:sldMkLst>
          <pc:docMk/>
          <pc:sldMk cId="170029754" sldId="294"/>
        </pc:sldMkLst>
        <pc:spChg chg="mod">
          <ac:chgData name="Israel, David J. (GSFC-4500)" userId="7bf9e8f8-6ee4-44b4-aae7-b0b7e841ba65" providerId="ADAL" clId="{BD5F35D0-30A6-4665-A535-01A56CE4348A}" dt="2024-01-19T16:18:35.634" v="1085" actId="1076"/>
          <ac:spMkLst>
            <pc:docMk/>
            <pc:sldMk cId="170029754" sldId="294"/>
            <ac:spMk id="2" creationId="{D3AE9E0D-93D1-3785-9066-697643B1B302}"/>
          </ac:spMkLst>
        </pc:spChg>
        <pc:spChg chg="add mod">
          <ac:chgData name="Israel, David J. (GSFC-4500)" userId="7bf9e8f8-6ee4-44b4-aae7-b0b7e841ba65" providerId="ADAL" clId="{BD5F35D0-30A6-4665-A535-01A56CE4348A}" dt="2024-01-19T16:18:30.729" v="1083" actId="1076"/>
          <ac:spMkLst>
            <pc:docMk/>
            <pc:sldMk cId="170029754" sldId="294"/>
            <ac:spMk id="3" creationId="{AC114D6C-56C8-EF6C-6AEB-1182CC1B057F}"/>
          </ac:spMkLst>
        </pc:spChg>
        <pc:picChg chg="del">
          <ac:chgData name="Israel, David J. (GSFC-4500)" userId="7bf9e8f8-6ee4-44b4-aae7-b0b7e841ba65" providerId="ADAL" clId="{BD5F35D0-30A6-4665-A535-01A56CE4348A}" dt="2024-01-19T16:18:27.343" v="1082" actId="478"/>
          <ac:picMkLst>
            <pc:docMk/>
            <pc:sldMk cId="170029754" sldId="294"/>
            <ac:picMk id="7" creationId="{86845607-B44F-36C7-53BE-35473C711010}"/>
          </ac:picMkLst>
        </pc:picChg>
      </pc:sldChg>
      <pc:sldChg chg="addSp delSp modSp">
        <pc:chgData name="Israel, David J. (GSFC-4500)" userId="7bf9e8f8-6ee4-44b4-aae7-b0b7e841ba65" providerId="ADAL" clId="{BD5F35D0-30A6-4665-A535-01A56CE4348A}" dt="2024-01-19T16:18:43.862" v="1087" actId="478"/>
        <pc:sldMkLst>
          <pc:docMk/>
          <pc:sldMk cId="4094290001" sldId="295"/>
        </pc:sldMkLst>
        <pc:spChg chg="add mod">
          <ac:chgData name="Israel, David J. (GSFC-4500)" userId="7bf9e8f8-6ee4-44b4-aae7-b0b7e841ba65" providerId="ADAL" clId="{BD5F35D0-30A6-4665-A535-01A56CE4348A}" dt="2024-01-19T16:18:41" v="1086"/>
          <ac:spMkLst>
            <pc:docMk/>
            <pc:sldMk cId="4094290001" sldId="295"/>
            <ac:spMk id="15" creationId="{D7588C00-7802-7D90-3BCD-22AB9B837EA5}"/>
          </ac:spMkLst>
        </pc:spChg>
        <pc:picChg chg="del">
          <ac:chgData name="Israel, David J. (GSFC-4500)" userId="7bf9e8f8-6ee4-44b4-aae7-b0b7e841ba65" providerId="ADAL" clId="{BD5F35D0-30A6-4665-A535-01A56CE4348A}" dt="2024-01-19T16:18:43.862" v="1087" actId="478"/>
          <ac:picMkLst>
            <pc:docMk/>
            <pc:sldMk cId="4094290001" sldId="295"/>
            <ac:picMk id="5" creationId="{F53516C5-7F75-6841-72A1-737164A62A7B}"/>
          </ac:picMkLst>
        </pc:picChg>
      </pc:sldChg>
      <pc:sldChg chg="addSp delSp modSp">
        <pc:chgData name="Israel, David J. (GSFC-4500)" userId="7bf9e8f8-6ee4-44b4-aae7-b0b7e841ba65" providerId="ADAL" clId="{BD5F35D0-30A6-4665-A535-01A56CE4348A}" dt="2024-01-19T16:18:49.522" v="1089"/>
        <pc:sldMkLst>
          <pc:docMk/>
          <pc:sldMk cId="1637868735" sldId="296"/>
        </pc:sldMkLst>
        <pc:spChg chg="add mod">
          <ac:chgData name="Israel, David J. (GSFC-4500)" userId="7bf9e8f8-6ee4-44b4-aae7-b0b7e841ba65" providerId="ADAL" clId="{BD5F35D0-30A6-4665-A535-01A56CE4348A}" dt="2024-01-19T16:18:49.522" v="1089"/>
          <ac:spMkLst>
            <pc:docMk/>
            <pc:sldMk cId="1637868735" sldId="296"/>
            <ac:spMk id="12" creationId="{8847386E-920C-0609-484A-517FDB0DA0A7}"/>
          </ac:spMkLst>
        </pc:spChg>
        <pc:picChg chg="del">
          <ac:chgData name="Israel, David J. (GSFC-4500)" userId="7bf9e8f8-6ee4-44b4-aae7-b0b7e841ba65" providerId="ADAL" clId="{BD5F35D0-30A6-4665-A535-01A56CE4348A}" dt="2024-01-19T16:18:48.237" v="1088" actId="478"/>
          <ac:picMkLst>
            <pc:docMk/>
            <pc:sldMk cId="1637868735" sldId="296"/>
            <ac:picMk id="5" creationId="{F6E6DC4B-2198-D0A3-5D5D-B525D181C7F1}"/>
          </ac:picMkLst>
        </pc:picChg>
      </pc:sldChg>
      <pc:sldChg chg="addSp delSp modSp">
        <pc:chgData name="Israel, David J. (GSFC-4500)" userId="7bf9e8f8-6ee4-44b4-aae7-b0b7e841ba65" providerId="ADAL" clId="{BD5F35D0-30A6-4665-A535-01A56CE4348A}" dt="2024-01-19T16:18:56.865" v="1091"/>
        <pc:sldMkLst>
          <pc:docMk/>
          <pc:sldMk cId="851481456" sldId="297"/>
        </pc:sldMkLst>
        <pc:spChg chg="add mod">
          <ac:chgData name="Israel, David J. (GSFC-4500)" userId="7bf9e8f8-6ee4-44b4-aae7-b0b7e841ba65" providerId="ADAL" clId="{BD5F35D0-30A6-4665-A535-01A56CE4348A}" dt="2024-01-19T16:18:56.865" v="1091"/>
          <ac:spMkLst>
            <pc:docMk/>
            <pc:sldMk cId="851481456" sldId="297"/>
            <ac:spMk id="4" creationId="{4E46AEA5-8C90-69E9-E11F-DA2E9F10D638}"/>
          </ac:spMkLst>
        </pc:spChg>
        <pc:picChg chg="del">
          <ac:chgData name="Israel, David J. (GSFC-4500)" userId="7bf9e8f8-6ee4-44b4-aae7-b0b7e841ba65" providerId="ADAL" clId="{BD5F35D0-30A6-4665-A535-01A56CE4348A}" dt="2024-01-19T16:18:55.334" v="1090" actId="478"/>
          <ac:picMkLst>
            <pc:docMk/>
            <pc:sldMk cId="851481456" sldId="297"/>
            <ac:picMk id="25" creationId="{031C5D35-531C-97E1-60A0-E47DB4AFF501}"/>
          </ac:picMkLst>
        </pc:picChg>
      </pc:sldChg>
      <pc:sldChg chg="add">
        <pc:chgData name="Israel, David J. (GSFC-4500)" userId="7bf9e8f8-6ee4-44b4-aae7-b0b7e841ba65" providerId="ADAL" clId="{BD5F35D0-30A6-4665-A535-01A56CE4348A}" dt="2024-01-19T15:44:59.527" v="802"/>
        <pc:sldMkLst>
          <pc:docMk/>
          <pc:sldMk cId="1297564733" sldId="299"/>
        </pc:sldMkLst>
      </pc:sldChg>
      <pc:sldChg chg="addSp modSp add">
        <pc:chgData name="Israel, David J. (GSFC-4500)" userId="7bf9e8f8-6ee4-44b4-aae7-b0b7e841ba65" providerId="ADAL" clId="{BD5F35D0-30A6-4665-A535-01A56CE4348A}" dt="2024-01-20T00:26:47.582" v="1834" actId="20577"/>
        <pc:sldMkLst>
          <pc:docMk/>
          <pc:sldMk cId="1864661604" sldId="299"/>
        </pc:sldMkLst>
        <pc:spChg chg="mod">
          <ac:chgData name="Israel, David J. (GSFC-4500)" userId="7bf9e8f8-6ee4-44b4-aae7-b0b7e841ba65" providerId="ADAL" clId="{BD5F35D0-30A6-4665-A535-01A56CE4348A}" dt="2024-01-20T00:26:47.582" v="1834" actId="20577"/>
          <ac:spMkLst>
            <pc:docMk/>
            <pc:sldMk cId="1864661604" sldId="299"/>
            <ac:spMk id="2" creationId="{B72C5EF8-219B-F356-774F-BFC22E101595}"/>
          </ac:spMkLst>
        </pc:spChg>
        <pc:spChg chg="mod">
          <ac:chgData name="Israel, David J. (GSFC-4500)" userId="7bf9e8f8-6ee4-44b4-aae7-b0b7e841ba65" providerId="ADAL" clId="{BD5F35D0-30A6-4665-A535-01A56CE4348A}" dt="2024-01-20T00:19:58.775" v="1728" actId="27636"/>
          <ac:spMkLst>
            <pc:docMk/>
            <pc:sldMk cId="1864661604" sldId="299"/>
            <ac:spMk id="3" creationId="{C47A2662-EE04-7C8A-7039-D69C0FF52996}"/>
          </ac:spMkLst>
        </pc:spChg>
        <pc:picChg chg="add mod">
          <ac:chgData name="Israel, David J. (GSFC-4500)" userId="7bf9e8f8-6ee4-44b4-aae7-b0b7e841ba65" providerId="ADAL" clId="{BD5F35D0-30A6-4665-A535-01A56CE4348A}" dt="2024-01-20T00:20:11.754" v="1730" actId="1076"/>
          <ac:picMkLst>
            <pc:docMk/>
            <pc:sldMk cId="1864661604" sldId="299"/>
            <ac:picMk id="5" creationId="{47F0FF9F-D541-DA5D-8ABF-0BA4825F9387}"/>
          </ac:picMkLst>
        </pc:picChg>
      </pc:sldChg>
      <pc:sldChg chg="modSp add del">
        <pc:chgData name="Israel, David J. (GSFC-4500)" userId="7bf9e8f8-6ee4-44b4-aae7-b0b7e841ba65" providerId="ADAL" clId="{BD5F35D0-30A6-4665-A535-01A56CE4348A}" dt="2024-01-19T15:43:33.885" v="677" actId="2696"/>
        <pc:sldMkLst>
          <pc:docMk/>
          <pc:sldMk cId="3404249162" sldId="299"/>
        </pc:sldMkLst>
        <pc:spChg chg="mod">
          <ac:chgData name="Israel, David J. (GSFC-4500)" userId="7bf9e8f8-6ee4-44b4-aae7-b0b7e841ba65" providerId="ADAL" clId="{BD5F35D0-30A6-4665-A535-01A56CE4348A}" dt="2024-01-19T15:43:33.030" v="676"/>
          <ac:spMkLst>
            <pc:docMk/>
            <pc:sldMk cId="3404249162" sldId="299"/>
            <ac:spMk id="2" creationId="{17FF78DA-C600-973C-1307-847DA19CA78D}"/>
          </ac:spMkLst>
        </pc:spChg>
      </pc:sldChg>
      <pc:sldChg chg="modSp add del">
        <pc:chgData name="Israel, David J. (GSFC-4500)" userId="7bf9e8f8-6ee4-44b4-aae7-b0b7e841ba65" providerId="ADAL" clId="{BD5F35D0-30A6-4665-A535-01A56CE4348A}" dt="2024-01-20T00:18:08.719" v="1702" actId="2696"/>
        <pc:sldMkLst>
          <pc:docMk/>
          <pc:sldMk cId="526687195" sldId="300"/>
        </pc:sldMkLst>
        <pc:spChg chg="mod">
          <ac:chgData name="Israel, David J. (GSFC-4500)" userId="7bf9e8f8-6ee4-44b4-aae7-b0b7e841ba65" providerId="ADAL" clId="{BD5F35D0-30A6-4665-A535-01A56CE4348A}" dt="2024-01-20T00:18:07.677" v="1701" actId="6549"/>
          <ac:spMkLst>
            <pc:docMk/>
            <pc:sldMk cId="526687195" sldId="300"/>
            <ac:spMk id="2" creationId="{CA2DFE52-4278-0399-CCD0-E42C9BC689BD}"/>
          </ac:spMkLst>
        </pc:spChg>
      </pc:sldChg>
      <pc:sldChg chg="del">
        <pc:chgData name="Israel, David J. (GSFC-4500)" userId="7bf9e8f8-6ee4-44b4-aae7-b0b7e841ba65" providerId="ADAL" clId="{BD5F35D0-30A6-4665-A535-01A56CE4348A}" dt="2024-01-15T21:19:23.089" v="0" actId="47"/>
        <pc:sldMkLst>
          <pc:docMk/>
          <pc:sldMk cId="2091296223" sldId="302"/>
        </pc:sldMkLst>
      </pc:sldChg>
      <pc:sldChg chg="del">
        <pc:chgData name="Israel, David J. (GSFC-4500)" userId="7bf9e8f8-6ee4-44b4-aae7-b0b7e841ba65" providerId="ADAL" clId="{BD5F35D0-30A6-4665-A535-01A56CE4348A}" dt="2024-01-15T21:19:23.089" v="0" actId="47"/>
        <pc:sldMkLst>
          <pc:docMk/>
          <pc:sldMk cId="2760608426" sldId="307"/>
        </pc:sldMkLst>
      </pc:sldChg>
      <pc:sldChg chg="del">
        <pc:chgData name="Israel, David J. (GSFC-4500)" userId="7bf9e8f8-6ee4-44b4-aae7-b0b7e841ba65" providerId="ADAL" clId="{BD5F35D0-30A6-4665-A535-01A56CE4348A}" dt="2024-01-15T21:19:23.089" v="0" actId="47"/>
        <pc:sldMkLst>
          <pc:docMk/>
          <pc:sldMk cId="4018642120" sldId="309"/>
        </pc:sldMkLst>
      </pc:sldChg>
      <pc:sldChg chg="del">
        <pc:chgData name="Israel, David J. (GSFC-4500)" userId="7bf9e8f8-6ee4-44b4-aae7-b0b7e841ba65" providerId="ADAL" clId="{BD5F35D0-30A6-4665-A535-01A56CE4348A}" dt="2024-01-15T21:19:23.089" v="0" actId="47"/>
        <pc:sldMkLst>
          <pc:docMk/>
          <pc:sldMk cId="227119736" sldId="310"/>
        </pc:sldMkLst>
      </pc:sldChg>
      <pc:sldChg chg="del">
        <pc:chgData name="Israel, David J. (GSFC-4500)" userId="7bf9e8f8-6ee4-44b4-aae7-b0b7e841ba65" providerId="ADAL" clId="{BD5F35D0-30A6-4665-A535-01A56CE4348A}" dt="2024-01-15T21:19:23.089" v="0" actId="47"/>
        <pc:sldMkLst>
          <pc:docMk/>
          <pc:sldMk cId="3644370512" sldId="311"/>
        </pc:sldMkLst>
      </pc:sldChg>
    </pc:docChg>
  </pc:docChgLst>
  <pc:docChgLst>
    <pc:chgData name="Woodward, Jonathan R. (GSFC-451.0)[Space Coast Aerospace Services LLC]" userId="fc8247fb-2efd-41c9-9ef1-22b6484bb08d" providerId="ADAL" clId="{D0D4D121-8C1E-476C-BA5D-956194F2A596}"/>
    <pc:docChg chg="custSel addSld modSld">
      <pc:chgData name="Woodward, Jonathan R. (GSFC-451.0)[Space Coast Aerospace Services LLC]" userId="fc8247fb-2efd-41c9-9ef1-22b6484bb08d" providerId="ADAL" clId="{D0D4D121-8C1E-476C-BA5D-956194F2A596}" dt="2024-01-19T16:26:47.609" v="2150"/>
      <pc:docMkLst>
        <pc:docMk/>
      </pc:docMkLst>
      <pc:sldChg chg="modSp new mod">
        <pc:chgData name="Woodward, Jonathan R. (GSFC-451.0)[Space Coast Aerospace Services LLC]" userId="fc8247fb-2efd-41c9-9ef1-22b6484bb08d" providerId="ADAL" clId="{D0D4D121-8C1E-476C-BA5D-956194F2A596}" dt="2024-01-19T16:26:47.609" v="2150"/>
        <pc:sldMkLst>
          <pc:docMk/>
          <pc:sldMk cId="1347034978" sldId="293"/>
        </pc:sldMkLst>
        <pc:spChg chg="mod">
          <ac:chgData name="Woodward, Jonathan R. (GSFC-451.0)[Space Coast Aerospace Services LLC]" userId="fc8247fb-2efd-41c9-9ef1-22b6484bb08d" providerId="ADAL" clId="{D0D4D121-8C1E-476C-BA5D-956194F2A596}" dt="2024-01-19T15:20:04.789" v="45" actId="20577"/>
          <ac:spMkLst>
            <pc:docMk/>
            <pc:sldMk cId="1347034978" sldId="293"/>
            <ac:spMk id="2" creationId="{4460D7F2-5D55-9712-C54B-788A9B995908}"/>
          </ac:spMkLst>
        </pc:spChg>
        <pc:spChg chg="mod">
          <ac:chgData name="Woodward, Jonathan R. (GSFC-451.0)[Space Coast Aerospace Services LLC]" userId="fc8247fb-2efd-41c9-9ef1-22b6484bb08d" providerId="ADAL" clId="{D0D4D121-8C1E-476C-BA5D-956194F2A596}" dt="2024-01-19T16:26:47.609" v="2150"/>
          <ac:spMkLst>
            <pc:docMk/>
            <pc:sldMk cId="1347034978" sldId="293"/>
            <ac:spMk id="3" creationId="{92C010C6-896D-ED32-12EF-2419CCFD6E1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FC6FBC0-AE8F-204B-8FD1-B83305354812}" type="datetimeFigureOut">
              <a:rPr lang="en-US"/>
              <a:pPr>
                <a:defRPr/>
              </a:pPr>
              <a:t>1/22/2024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A3CD039-7A2C-0D4B-AF87-23BA85CA3BA7}" type="slidenum">
              <a:rPr lang="en-US"/>
              <a:pPr>
                <a:defRPr/>
              </a:pPr>
              <a:t>‹#›</a:t>
            </a:fld>
            <a:endParaRPr lang="en-US"/>
          </a:p>
        </p:txBody>
      </p:sp>
    </p:spTree>
    <p:extLst>
      <p:ext uri="{BB962C8B-B14F-4D97-AF65-F5344CB8AC3E}">
        <p14:creationId xmlns:p14="http://schemas.microsoft.com/office/powerpoint/2010/main" val="1130194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B823C18-DA53-1C47-BCA1-5B4A98496B9C}" type="datetimeFigureOut">
              <a:rPr lang="en-US"/>
              <a:pPr>
                <a:defRPr/>
              </a:pPr>
              <a:t>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EA84E41-2B0E-2F43-B381-AE502558DA35}" type="slidenum">
              <a:rPr lang="en-US"/>
              <a:pPr>
                <a:defRPr/>
              </a:pPr>
              <a:t>‹#›</a:t>
            </a:fld>
            <a:endParaRPr lang="en-US"/>
          </a:p>
        </p:txBody>
      </p:sp>
    </p:spTree>
    <p:extLst>
      <p:ext uri="{BB962C8B-B14F-4D97-AF65-F5344CB8AC3E}">
        <p14:creationId xmlns:p14="http://schemas.microsoft.com/office/powerpoint/2010/main" val="77585054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A84E41-2B0E-2F43-B381-AE502558DA35}" type="slidenum">
              <a:rPr lang="en-US" smtClean="0"/>
              <a:pPr>
                <a:defRPr/>
              </a:pPr>
              <a:t>4</a:t>
            </a:fld>
            <a:endParaRPr lang="en-US"/>
          </a:p>
        </p:txBody>
      </p:sp>
    </p:spTree>
    <p:extLst>
      <p:ext uri="{BB962C8B-B14F-4D97-AF65-F5344CB8AC3E}">
        <p14:creationId xmlns:p14="http://schemas.microsoft.com/office/powerpoint/2010/main" val="1224395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9" name="Picture 18" descr="A satellite in space&#10;&#10;Description automatically generated with medium confidence">
            <a:extLst>
              <a:ext uri="{FF2B5EF4-FFF2-40B4-BE49-F238E27FC236}">
                <a16:creationId xmlns:a16="http://schemas.microsoft.com/office/drawing/2014/main" id="{1624C951-E52E-F183-3F02-BDF7B97EAD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3"/>
          <p:cNvSpPr>
            <a:spLocks noGrp="1"/>
          </p:cNvSpPr>
          <p:nvPr>
            <p:ph type="sldNum" sz="quarter" idx="10"/>
          </p:nvPr>
        </p:nvSpPr>
        <p:spPr/>
        <p:txBody>
          <a:bodyPr/>
          <a:lstStyle>
            <a:lvl1pPr>
              <a:defRPr/>
            </a:lvl1pPr>
          </a:lstStyle>
          <a:p>
            <a:pPr>
              <a:defRPr/>
            </a:pPr>
            <a:fld id="{2F3906DD-5930-F049-978B-F7A7D5099C85}" type="slidenum">
              <a:rPr lang="en-US"/>
              <a:pPr>
                <a:defRPr/>
              </a:pPr>
              <a:t>‹#›</a:t>
            </a:fld>
            <a:endParaRPr lang="en-US"/>
          </a:p>
        </p:txBody>
      </p:sp>
      <p:grpSp>
        <p:nvGrpSpPr>
          <p:cNvPr id="13" name="Group 12">
            <a:extLst>
              <a:ext uri="{FF2B5EF4-FFF2-40B4-BE49-F238E27FC236}">
                <a16:creationId xmlns:a16="http://schemas.microsoft.com/office/drawing/2014/main" id="{1F5FC9E5-C3D4-0B86-E06D-D70CBAAC9CAF}"/>
              </a:ext>
            </a:extLst>
          </p:cNvPr>
          <p:cNvGrpSpPr/>
          <p:nvPr userDrawn="1"/>
        </p:nvGrpSpPr>
        <p:grpSpPr>
          <a:xfrm>
            <a:off x="7297847" y="5401733"/>
            <a:ext cx="4479288" cy="1566333"/>
            <a:chOff x="5687836" y="5342462"/>
            <a:chExt cx="4624565" cy="1617134"/>
          </a:xfrm>
        </p:grpSpPr>
        <p:pic>
          <p:nvPicPr>
            <p:cNvPr id="9" name="Graphic 8">
              <a:extLst>
                <a:ext uri="{FF2B5EF4-FFF2-40B4-BE49-F238E27FC236}">
                  <a16:creationId xmlns:a16="http://schemas.microsoft.com/office/drawing/2014/main" id="{8538AB95-3B2D-8D07-3959-4F634E3F252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37778"/>
            <a:stretch/>
          </p:blipFill>
          <p:spPr>
            <a:xfrm>
              <a:off x="7594599" y="5816284"/>
              <a:ext cx="2286000" cy="640080"/>
            </a:xfrm>
            <a:prstGeom prst="rect">
              <a:avLst/>
            </a:prstGeom>
          </p:spPr>
        </p:pic>
        <p:pic>
          <p:nvPicPr>
            <p:cNvPr id="11" name="Picture 10" descr="Logo&#10;&#10;Description automatically generated">
              <a:extLst>
                <a:ext uri="{FF2B5EF4-FFF2-40B4-BE49-F238E27FC236}">
                  <a16:creationId xmlns:a16="http://schemas.microsoft.com/office/drawing/2014/main" id="{F55EFC6C-623C-4F76-2775-E40BCFB0D8A5}"/>
                </a:ext>
              </a:extLst>
            </p:cNvPr>
            <p:cNvPicPr>
              <a:picLocks noChangeAspect="1"/>
            </p:cNvPicPr>
            <p:nvPr userDrawn="1"/>
          </p:nvPicPr>
          <p:blipFill>
            <a:blip r:embed="rId5"/>
            <a:stretch>
              <a:fillRect/>
            </a:stretch>
          </p:blipFill>
          <p:spPr>
            <a:xfrm>
              <a:off x="5687836" y="5342462"/>
              <a:ext cx="2156179" cy="1617134"/>
            </a:xfrm>
            <a:prstGeom prst="rect">
              <a:avLst/>
            </a:prstGeom>
          </p:spPr>
        </p:pic>
        <p:pic>
          <p:nvPicPr>
            <p:cNvPr id="12" name="Picture 11">
              <a:extLst>
                <a:ext uri="{FF2B5EF4-FFF2-40B4-BE49-F238E27FC236}">
                  <a16:creationId xmlns:a16="http://schemas.microsoft.com/office/drawing/2014/main" id="{D9E80F2E-4EFE-BA81-34D6-0C0052C3A81D}"/>
                </a:ext>
              </a:extLst>
            </p:cNvPr>
            <p:cNvPicPr>
              <a:picLocks noChangeAspect="1"/>
            </p:cNvPicPr>
            <p:nvPr userDrawn="1"/>
          </p:nvPicPr>
          <p:blipFill>
            <a:blip r:embed="rId6"/>
            <a:stretch>
              <a:fillRect/>
            </a:stretch>
          </p:blipFill>
          <p:spPr>
            <a:xfrm>
              <a:off x="9723614" y="5800117"/>
              <a:ext cx="588787" cy="604327"/>
            </a:xfrm>
            <a:prstGeom prst="rect">
              <a:avLst/>
            </a:prstGeom>
          </p:spPr>
        </p:pic>
      </p:grpSp>
      <p:pic>
        <p:nvPicPr>
          <p:cNvPr id="14" name="Picture 13">
            <a:extLst>
              <a:ext uri="{FF2B5EF4-FFF2-40B4-BE49-F238E27FC236}">
                <a16:creationId xmlns:a16="http://schemas.microsoft.com/office/drawing/2014/main" id="{AE65B0DC-153E-E3D8-4D94-A6E656DBA3CE}"/>
              </a:ext>
            </a:extLst>
          </p:cNvPr>
          <p:cNvPicPr>
            <a:picLocks noChangeAspect="1"/>
          </p:cNvPicPr>
          <p:nvPr userDrawn="1"/>
        </p:nvPicPr>
        <p:blipFill rotWithShape="1">
          <a:blip r:embed="rId7"/>
          <a:srcRect l="58" r="-58"/>
          <a:stretch/>
        </p:blipFill>
        <p:spPr>
          <a:xfrm>
            <a:off x="9144000" y="304799"/>
            <a:ext cx="2769575" cy="840423"/>
          </a:xfrm>
          <a:prstGeom prst="rect">
            <a:avLst/>
          </a:prstGeom>
        </p:spPr>
      </p:pic>
    </p:spTree>
    <p:extLst>
      <p:ext uri="{BB962C8B-B14F-4D97-AF65-F5344CB8AC3E}">
        <p14:creationId xmlns:p14="http://schemas.microsoft.com/office/powerpoint/2010/main" val="353604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2E1586-7F0A-FB4A-B731-66AFE740769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7717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2E1586-7F0A-FB4A-B731-66AFE740769E}"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54398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E1586-7F0A-FB4A-B731-66AFE740769E}"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98627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E1586-7F0A-FB4A-B731-66AFE740769E}"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212505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E1586-7F0A-FB4A-B731-66AFE740769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994465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5197415" cy="1470025"/>
          </a:xfrm>
        </p:spPr>
        <p:txBody>
          <a:bodyPr>
            <a:normAutofit/>
          </a:bodyPr>
          <a:lstStyle>
            <a:lvl1pPr>
              <a:defRPr sz="4000"/>
            </a:lvl1pPr>
          </a:lstStyle>
          <a:p>
            <a:r>
              <a:rPr lang="en-US"/>
              <a:t>Click to edit Master title style</a:t>
            </a:r>
          </a:p>
        </p:txBody>
      </p:sp>
      <p:sp>
        <p:nvSpPr>
          <p:cNvPr id="3" name="Subtitle 2"/>
          <p:cNvSpPr>
            <a:spLocks noGrp="1"/>
          </p:cNvSpPr>
          <p:nvPr>
            <p:ph type="subTitle" idx="1"/>
          </p:nvPr>
        </p:nvSpPr>
        <p:spPr>
          <a:xfrm>
            <a:off x="914401" y="3603765"/>
            <a:ext cx="519741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912" y="0"/>
            <a:ext cx="9842088" cy="6858000"/>
          </a:xfrm>
          <a:prstGeom prst="rect">
            <a:avLst/>
          </a:prstGeom>
        </p:spPr>
      </p:pic>
      <p:sp>
        <p:nvSpPr>
          <p:cNvPr id="4" name="Rectangle 3">
            <a:extLst>
              <a:ext uri="{FF2B5EF4-FFF2-40B4-BE49-F238E27FC236}">
                <a16:creationId xmlns:a16="http://schemas.microsoft.com/office/drawing/2014/main" id="{9D659BC9-B7C4-4412-8E47-2B938AF8602B}"/>
              </a:ext>
            </a:extLst>
          </p:cNvPr>
          <p:cNvSpPr/>
          <p:nvPr userDrawn="1"/>
        </p:nvSpPr>
        <p:spPr>
          <a:xfrm>
            <a:off x="0" y="0"/>
            <a:ext cx="2349912" cy="6858000"/>
          </a:xfrm>
          <a:prstGeom prst="rect">
            <a:avLst/>
          </a:prstGeom>
          <a:solidFill>
            <a:schemeClr val="tx1">
              <a:lumMod val="75000"/>
              <a:lumOff val="2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a:t> </a:t>
            </a:r>
          </a:p>
        </p:txBody>
      </p:sp>
      <p:sp>
        <p:nvSpPr>
          <p:cNvPr id="6" name="TextBox 5">
            <a:extLst>
              <a:ext uri="{FF2B5EF4-FFF2-40B4-BE49-F238E27FC236}">
                <a16:creationId xmlns:a16="http://schemas.microsoft.com/office/drawing/2014/main" id="{CC4FCE5F-47BD-4FD2-B5EB-B5C5349D01FE}"/>
              </a:ext>
            </a:extLst>
          </p:cNvPr>
          <p:cNvSpPr txBox="1"/>
          <p:nvPr userDrawn="1"/>
        </p:nvSpPr>
        <p:spPr>
          <a:xfrm rot="16200000">
            <a:off x="-846202" y="3049767"/>
            <a:ext cx="3727880" cy="1107996"/>
          </a:xfrm>
          <a:prstGeom prst="rect">
            <a:avLst/>
          </a:prstGeom>
          <a:noFill/>
        </p:spPr>
        <p:txBody>
          <a:bodyPr wrap="none" rtlCol="0">
            <a:spAutoFit/>
          </a:bodyPr>
          <a:lstStyle/>
          <a:p>
            <a:r>
              <a:rPr lang="en-US" sz="6600" b="1">
                <a:solidFill>
                  <a:schemeClr val="bg1"/>
                </a:solidFill>
              </a:rPr>
              <a:t>LCRD EXP</a:t>
            </a:r>
          </a:p>
        </p:txBody>
      </p:sp>
    </p:spTree>
    <p:extLst>
      <p:ext uri="{BB962C8B-B14F-4D97-AF65-F5344CB8AC3E}">
        <p14:creationId xmlns:p14="http://schemas.microsoft.com/office/powerpoint/2010/main" val="1057147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E1586-7F0A-FB4A-B731-66AFE740769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109980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E1586-7F0A-FB4A-B731-66AFE740769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1598108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E1586-7F0A-FB4A-B731-66AFE740769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83086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83447C20-6D68-8C45-81B7-897F9D6DB968}" type="slidenum">
              <a:rPr lang="en-US"/>
              <a:pPr>
                <a:defRPr/>
              </a:pPr>
              <a:t>‹#›</a:t>
            </a:fld>
            <a:endParaRPr lang="en-US"/>
          </a:p>
        </p:txBody>
      </p:sp>
    </p:spTree>
    <p:extLst>
      <p:ext uri="{BB962C8B-B14F-4D97-AF65-F5344CB8AC3E}">
        <p14:creationId xmlns:p14="http://schemas.microsoft.com/office/powerpoint/2010/main" val="29179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16018" y="1212844"/>
            <a:ext cx="5778383" cy="5243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2844"/>
            <a:ext cx="5384800" cy="5243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03D631E6-3F95-F94E-BA0A-A9672C8D1099}" type="slidenum">
              <a:rPr lang="en-US"/>
              <a:pPr>
                <a:defRPr/>
              </a:pPr>
              <a:t>‹#›</a:t>
            </a:fld>
            <a:endParaRPr lang="en-US"/>
          </a:p>
        </p:txBody>
      </p:sp>
    </p:spTree>
    <p:extLst>
      <p:ext uri="{BB962C8B-B14F-4D97-AF65-F5344CB8AC3E}">
        <p14:creationId xmlns:p14="http://schemas.microsoft.com/office/powerpoint/2010/main" val="174577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16018" y="1215232"/>
            <a:ext cx="57805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6018" y="1854995"/>
            <a:ext cx="5780500" cy="46010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215232"/>
            <a:ext cx="576600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854995"/>
            <a:ext cx="5766005" cy="46010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D229ECA9-6567-EB4A-A073-C229A0F32753}" type="slidenum">
              <a:rPr lang="en-US"/>
              <a:pPr>
                <a:defRPr/>
              </a:pPr>
              <a:t>‹#›</a:t>
            </a:fld>
            <a:endParaRPr lang="en-US"/>
          </a:p>
        </p:txBody>
      </p:sp>
    </p:spTree>
    <p:extLst>
      <p:ext uri="{BB962C8B-B14F-4D97-AF65-F5344CB8AC3E}">
        <p14:creationId xmlns:p14="http://schemas.microsoft.com/office/powerpoint/2010/main" val="118229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25328907-A45C-1E4B-909C-41D38E6A60AC}" type="slidenum">
              <a:rPr lang="en-US"/>
              <a:pPr>
                <a:defRPr/>
              </a:pPr>
              <a:t>‹#›</a:t>
            </a:fld>
            <a:endParaRPr lang="en-US"/>
          </a:p>
        </p:txBody>
      </p:sp>
    </p:spTree>
    <p:extLst>
      <p:ext uri="{BB962C8B-B14F-4D97-AF65-F5344CB8AC3E}">
        <p14:creationId xmlns:p14="http://schemas.microsoft.com/office/powerpoint/2010/main" val="1640035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2F3906DD-5930-F049-978B-F7A7D5099C85}" type="slidenum">
              <a:rPr lang="en-US"/>
              <a:pPr>
                <a:defRPr/>
              </a:pPr>
              <a:t>‹#›</a:t>
            </a:fld>
            <a:endParaRPr lang="en-US"/>
          </a:p>
        </p:txBody>
      </p:sp>
    </p:spTree>
    <p:extLst>
      <p:ext uri="{BB962C8B-B14F-4D97-AF65-F5344CB8AC3E}">
        <p14:creationId xmlns:p14="http://schemas.microsoft.com/office/powerpoint/2010/main" val="242161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2E1586-7F0A-FB4A-B731-66AFE740769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139875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E1586-7F0A-FB4A-B731-66AFE740769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39477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E1586-7F0A-FB4A-B731-66AFE740769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C267-8003-E047-92EA-3D8BA4F96562}" type="slidenum">
              <a:rPr lang="en-US" smtClean="0"/>
              <a:t>‹#›</a:t>
            </a:fld>
            <a:endParaRPr lang="en-US"/>
          </a:p>
        </p:txBody>
      </p:sp>
    </p:spTree>
    <p:extLst>
      <p:ext uri="{BB962C8B-B14F-4D97-AF65-F5344CB8AC3E}">
        <p14:creationId xmlns:p14="http://schemas.microsoft.com/office/powerpoint/2010/main" val="143097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5900" y="274638"/>
            <a:ext cx="10600267"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15900" y="1209675"/>
            <a:ext cx="11717867" cy="52387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87805" y="6510339"/>
            <a:ext cx="944033"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4"/>
          </p:nvPr>
        </p:nvSpPr>
        <p:spPr>
          <a:xfrm>
            <a:off x="215901" y="6456364"/>
            <a:ext cx="5715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accent6"/>
                </a:solidFill>
                <a:latin typeface="+mn-lt"/>
                <a:ea typeface="+mn-ea"/>
                <a:cs typeface="+mn-cs"/>
              </a:defRPr>
            </a:lvl1pPr>
          </a:lstStyle>
          <a:p>
            <a:pPr>
              <a:defRPr/>
            </a:pPr>
            <a:fld id="{E02897EF-A63C-6541-8774-06A1DADB361D}" type="slidenum">
              <a:rPr lang="en-US"/>
              <a:pPr>
                <a:defRPr/>
              </a:pPr>
              <a:t>‹#›</a:t>
            </a:fld>
            <a:endParaRPr lang="en-US"/>
          </a:p>
        </p:txBody>
      </p:sp>
      <p:pic>
        <p:nvPicPr>
          <p:cNvPr id="3" name="Picture 2">
            <a:extLst>
              <a:ext uri="{FF2B5EF4-FFF2-40B4-BE49-F238E27FC236}">
                <a16:creationId xmlns:a16="http://schemas.microsoft.com/office/drawing/2014/main" id="{9D0138D8-28EC-4844-E67B-7764B0FC1CF2}"/>
              </a:ext>
            </a:extLst>
          </p:cNvPr>
          <p:cNvPicPr>
            <a:picLocks noChangeAspect="1"/>
          </p:cNvPicPr>
          <p:nvPr userDrawn="1"/>
        </p:nvPicPr>
        <p:blipFill rotWithShape="1">
          <a:blip r:embed="rId9"/>
          <a:srcRect l="62796" r="-62796"/>
          <a:stretch/>
        </p:blipFill>
        <p:spPr>
          <a:xfrm>
            <a:off x="10881360" y="304799"/>
            <a:ext cx="2769575" cy="84042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046DE2B8-F427-3613-A3A2-418F2514930F}"/>
              </a:ext>
            </a:extLst>
          </p:cNvPr>
          <p:cNvPicPr>
            <a:picLocks noChangeAspect="1"/>
          </p:cNvPicPr>
          <p:nvPr userDrawn="1"/>
        </p:nvPicPr>
        <p:blipFill>
          <a:blip r:embed="rId10"/>
          <a:stretch>
            <a:fillRect/>
          </a:stretch>
        </p:blipFill>
        <p:spPr>
          <a:xfrm>
            <a:off x="9731155" y="6493338"/>
            <a:ext cx="2170023" cy="315383"/>
          </a:xfrm>
          <a:prstGeom prst="rect">
            <a:avLst/>
          </a:prstGeom>
        </p:spPr>
      </p:pic>
    </p:spTree>
  </p:cSld>
  <p:clrMap bg1="lt1" tx1="dk1" bg2="lt2" tx2="dk2" accent1="accent1" accent2="accent2" accent3="accent3" accent4="accent4" accent5="accent5" accent6="accent6" hlink="hlink" folHlink="folHlink"/>
  <p:sldLayoutIdLst>
    <p:sldLayoutId id="2147484228" r:id="rId1"/>
    <p:sldLayoutId id="2147484210" r:id="rId2"/>
    <p:sldLayoutId id="2147484211" r:id="rId3"/>
    <p:sldLayoutId id="2147484212" r:id="rId4"/>
    <p:sldLayoutId id="2147484213" r:id="rId5"/>
    <p:sldLayoutId id="2147484214" r:id="rId6"/>
  </p:sldLayoutIdLst>
  <p:hf hdr="0" ftr="0" dt="0"/>
  <p:txStyles>
    <p:titleStyle>
      <a:lvl1pPr algn="ctr" defTabSz="457200" rtl="0" eaLnBrk="0" fontAlgn="base" hangingPunct="0">
        <a:spcBef>
          <a:spcPct val="0"/>
        </a:spcBef>
        <a:spcAft>
          <a:spcPct val="0"/>
        </a:spcAft>
        <a:defRPr sz="3200" kern="1200">
          <a:solidFill>
            <a:srgbClr val="4D4D4D"/>
          </a:solidFill>
          <a:latin typeface="+mj-lt"/>
          <a:ea typeface="ＭＳ Ｐゴシック" charset="0"/>
          <a:cs typeface="ＭＳ Ｐゴシック" charset="0"/>
        </a:defRPr>
      </a:lvl1pPr>
      <a:lvl2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2pPr>
      <a:lvl3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3pPr>
      <a:lvl4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4pPr>
      <a:lvl5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5pPr>
      <a:lvl6pPr marL="4572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6pPr>
      <a:lvl7pPr marL="9144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7pPr>
      <a:lvl8pPr marL="13716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8pPr>
      <a:lvl9pPr marL="18288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E1586-7F0A-FB4A-B731-66AFE740769E}" type="datetimeFigureOut">
              <a:rPr lang="en-US" smtClean="0"/>
              <a:t>1/22/2024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9C267-8003-E047-92EA-3D8BA4F96562}" type="slidenum">
              <a:rPr lang="en-US" smtClean="0"/>
              <a:t>‹#›</a:t>
            </a:fld>
            <a:endParaRPr lang="en-US"/>
          </a:p>
        </p:txBody>
      </p:sp>
    </p:spTree>
    <p:extLst>
      <p:ext uri="{BB962C8B-B14F-4D97-AF65-F5344CB8AC3E}">
        <p14:creationId xmlns:p14="http://schemas.microsoft.com/office/powerpoint/2010/main" val="139971051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15" r:id="rId9"/>
    <p:sldLayoutId id="2147484225" r:id="rId10"/>
    <p:sldLayoutId id="2147484226" r:id="rId11"/>
    <p:sldLayoutId id="21474842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FEF8-8F9E-470C-F441-50D223F78FAA}"/>
              </a:ext>
            </a:extLst>
          </p:cNvPr>
          <p:cNvSpPr txBox="1">
            <a:spLocks/>
          </p:cNvSpPr>
          <p:nvPr/>
        </p:nvSpPr>
        <p:spPr bwMode="auto">
          <a:xfrm>
            <a:off x="427566" y="1388533"/>
            <a:ext cx="10644088" cy="145626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Arial" panose="020B0604020202020204" pitchFamily="34" charset="0"/>
                <a:ea typeface="ＭＳ Ｐゴシック" charset="0"/>
                <a:cs typeface="Arial" panose="020B0604020202020204" pitchFamily="34" charset="0"/>
              </a:defRPr>
            </a:lvl1pPr>
            <a:lvl2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2pPr>
            <a:lvl3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3pPr>
            <a:lvl4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4pPr>
            <a:lvl5pPr algn="ctr" defTabSz="457200" rtl="0" eaLnBrk="0" fontAlgn="base" hangingPunct="0">
              <a:spcBef>
                <a:spcPct val="0"/>
              </a:spcBef>
              <a:spcAft>
                <a:spcPct val="0"/>
              </a:spcAft>
              <a:defRPr sz="3200">
                <a:solidFill>
                  <a:srgbClr val="4D4D4D"/>
                </a:solidFill>
                <a:latin typeface="Franklin Gothic Medium" charset="0"/>
                <a:ea typeface="ＭＳ Ｐゴシック" charset="0"/>
                <a:cs typeface="ＭＳ Ｐゴシック" charset="0"/>
              </a:defRPr>
            </a:lvl5pPr>
            <a:lvl6pPr marL="4572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6pPr>
            <a:lvl7pPr marL="9144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7pPr>
            <a:lvl8pPr marL="13716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8pPr>
            <a:lvl9pPr marL="1828800" algn="ctr" defTabSz="457200" rtl="0" fontAlgn="base">
              <a:spcBef>
                <a:spcPct val="0"/>
              </a:spcBef>
              <a:spcAft>
                <a:spcPct val="0"/>
              </a:spcAft>
              <a:defRPr sz="3200">
                <a:solidFill>
                  <a:srgbClr val="4D4D4D"/>
                </a:solidFill>
                <a:latin typeface="Franklin Gothic Medium" charset="0"/>
                <a:ea typeface="ＭＳ Ｐゴシック" charset="0"/>
                <a:cs typeface="ＭＳ Ｐゴシック" charset="0"/>
              </a:defRPr>
            </a:lvl9pPr>
          </a:lstStyle>
          <a:p>
            <a:pPr algn="l"/>
            <a:r>
              <a:rPr lang="en-US" sz="2400" b="0">
                <a:solidFill>
                  <a:schemeClr val="bg1"/>
                </a:solidFill>
              </a:rPr>
              <a:t>NASA’s Laser Communications Relay Demonstration (LCRD) Experiment Program: Characterization And Initial Operations </a:t>
            </a:r>
          </a:p>
          <a:p>
            <a:pPr algn="l"/>
            <a:r>
              <a:rPr lang="en-US" sz="1600">
                <a:solidFill>
                  <a:schemeClr val="bg1"/>
                </a:solidFill>
              </a:rPr>
              <a:t>David J. </a:t>
            </a:r>
            <a:r>
              <a:rPr lang="en-US" sz="1600" err="1">
                <a:solidFill>
                  <a:schemeClr val="bg1"/>
                </a:solidFill>
              </a:rPr>
              <a:t>Israel</a:t>
            </a:r>
            <a:r>
              <a:rPr lang="en-US" sz="1600" baseline="30000" err="1">
                <a:solidFill>
                  <a:schemeClr val="bg1"/>
                </a:solidFill>
              </a:rPr>
              <a:t>a</a:t>
            </a:r>
            <a:r>
              <a:rPr lang="en-US" sz="1600">
                <a:solidFill>
                  <a:schemeClr val="bg1"/>
                </a:solidFill>
              </a:rPr>
              <a:t>, Bernard L. </a:t>
            </a:r>
            <a:r>
              <a:rPr lang="en-US" sz="1600" err="1">
                <a:solidFill>
                  <a:schemeClr val="bg1"/>
                </a:solidFill>
              </a:rPr>
              <a:t>Edwards</a:t>
            </a:r>
            <a:r>
              <a:rPr lang="en-US" sz="1600" baseline="30000" err="1">
                <a:solidFill>
                  <a:schemeClr val="bg1"/>
                </a:solidFill>
              </a:rPr>
              <a:t>a</a:t>
            </a:r>
            <a:r>
              <a:rPr lang="en-US" sz="1600">
                <a:solidFill>
                  <a:schemeClr val="bg1"/>
                </a:solidFill>
              </a:rPr>
              <a:t>, Richard L. </a:t>
            </a:r>
            <a:r>
              <a:rPr lang="en-US" sz="1600" err="1">
                <a:solidFill>
                  <a:schemeClr val="bg1"/>
                </a:solidFill>
              </a:rPr>
              <a:t>Butler</a:t>
            </a:r>
            <a:r>
              <a:rPr lang="en-US" sz="1600" baseline="30000" err="1">
                <a:solidFill>
                  <a:schemeClr val="bg1"/>
                </a:solidFill>
              </a:rPr>
              <a:t>a</a:t>
            </a:r>
            <a:r>
              <a:rPr lang="en-US" sz="1600">
                <a:solidFill>
                  <a:schemeClr val="bg1"/>
                </a:solidFill>
              </a:rPr>
              <a:t>, John D. </a:t>
            </a:r>
            <a:r>
              <a:rPr lang="en-US" sz="1600" err="1">
                <a:solidFill>
                  <a:schemeClr val="bg1"/>
                </a:solidFill>
              </a:rPr>
              <a:t>Moores</a:t>
            </a:r>
            <a:r>
              <a:rPr lang="en-US" sz="1600" baseline="30000" err="1">
                <a:solidFill>
                  <a:schemeClr val="bg1"/>
                </a:solidFill>
              </a:rPr>
              <a:t>b</a:t>
            </a:r>
            <a:r>
              <a:rPr lang="en-US" sz="1600">
                <a:solidFill>
                  <a:schemeClr val="bg1"/>
                </a:solidFill>
              </a:rPr>
              <a:t>, Sabino </a:t>
            </a:r>
            <a:r>
              <a:rPr lang="en-US" sz="1600" err="1">
                <a:solidFill>
                  <a:schemeClr val="bg1"/>
                </a:solidFill>
              </a:rPr>
              <a:t>Piazzolla</a:t>
            </a:r>
            <a:r>
              <a:rPr lang="en-US" sz="1600" baseline="30000" err="1">
                <a:solidFill>
                  <a:schemeClr val="bg1"/>
                </a:solidFill>
              </a:rPr>
              <a:t>c</a:t>
            </a:r>
            <a:r>
              <a:rPr lang="en-US" sz="1600">
                <a:solidFill>
                  <a:schemeClr val="bg1"/>
                </a:solidFill>
              </a:rPr>
              <a:t>, Jonathan </a:t>
            </a:r>
            <a:r>
              <a:rPr lang="en-US" sz="1600" err="1">
                <a:solidFill>
                  <a:schemeClr val="bg1"/>
                </a:solidFill>
              </a:rPr>
              <a:t>Woodward</a:t>
            </a:r>
            <a:r>
              <a:rPr lang="en-US" sz="1600" baseline="30000" err="1">
                <a:solidFill>
                  <a:schemeClr val="bg1"/>
                </a:solidFill>
              </a:rPr>
              <a:t>d</a:t>
            </a:r>
            <a:r>
              <a:rPr lang="en-US" sz="1600">
                <a:solidFill>
                  <a:schemeClr val="bg1"/>
                </a:solidFill>
              </a:rPr>
              <a:t>, Alan </a:t>
            </a:r>
            <a:r>
              <a:rPr lang="en-US" sz="1600" err="1">
                <a:solidFill>
                  <a:schemeClr val="bg1"/>
                </a:solidFill>
              </a:rPr>
              <a:t>Hylton</a:t>
            </a:r>
            <a:r>
              <a:rPr lang="en-US" sz="1600" baseline="30000" err="1">
                <a:solidFill>
                  <a:schemeClr val="bg1"/>
                </a:solidFill>
              </a:rPr>
              <a:t>a</a:t>
            </a:r>
            <a:r>
              <a:rPr lang="en-US" sz="1600">
                <a:solidFill>
                  <a:schemeClr val="bg1"/>
                </a:solidFill>
              </a:rPr>
              <a:t>, Nic Du </a:t>
            </a:r>
            <a:r>
              <a:rPr lang="en-US" sz="1600" err="1">
                <a:solidFill>
                  <a:schemeClr val="bg1"/>
                </a:solidFill>
              </a:rPr>
              <a:t>Toit</a:t>
            </a:r>
            <a:r>
              <a:rPr lang="en-US" sz="1600" baseline="30000" err="1">
                <a:solidFill>
                  <a:schemeClr val="bg1"/>
                </a:solidFill>
              </a:rPr>
              <a:t>e</a:t>
            </a:r>
            <a:r>
              <a:rPr lang="en-US" sz="1600">
                <a:solidFill>
                  <a:schemeClr val="bg1"/>
                </a:solidFill>
              </a:rPr>
              <a:t>, Lena E. </a:t>
            </a:r>
            <a:r>
              <a:rPr lang="en-US" sz="1600" err="1">
                <a:solidFill>
                  <a:schemeClr val="bg1"/>
                </a:solidFill>
              </a:rPr>
              <a:t>Braatz</a:t>
            </a:r>
            <a:r>
              <a:rPr lang="en-US" sz="1600" baseline="30000" err="1">
                <a:solidFill>
                  <a:schemeClr val="bg1"/>
                </a:solidFill>
              </a:rPr>
              <a:t>f</a:t>
            </a:r>
            <a:endParaRPr lang="en-US" sz="1600">
              <a:solidFill>
                <a:schemeClr val="bg1"/>
              </a:solidFill>
            </a:endParaRPr>
          </a:p>
          <a:p>
            <a:pPr algn="l"/>
            <a:r>
              <a:rPr lang="en-US" sz="1800">
                <a:solidFill>
                  <a:schemeClr val="bg1"/>
                </a:solidFill>
              </a:rPr>
              <a:t>30 January 2024</a:t>
            </a:r>
          </a:p>
        </p:txBody>
      </p:sp>
      <p:sp>
        <p:nvSpPr>
          <p:cNvPr id="4" name="TextBox 3">
            <a:extLst>
              <a:ext uri="{FF2B5EF4-FFF2-40B4-BE49-F238E27FC236}">
                <a16:creationId xmlns:a16="http://schemas.microsoft.com/office/drawing/2014/main" id="{4C743E11-EDE7-3842-0D01-7C25D23D7D7A}"/>
              </a:ext>
            </a:extLst>
          </p:cNvPr>
          <p:cNvSpPr txBox="1"/>
          <p:nvPr/>
        </p:nvSpPr>
        <p:spPr>
          <a:xfrm>
            <a:off x="74142" y="5725290"/>
            <a:ext cx="3983796" cy="1107996"/>
          </a:xfrm>
          <a:prstGeom prst="rect">
            <a:avLst/>
          </a:prstGeom>
          <a:noFill/>
        </p:spPr>
        <p:txBody>
          <a:bodyPr wrap="square">
            <a:spAutoFit/>
          </a:bodyPr>
          <a:lstStyle/>
          <a:p>
            <a:pPr marL="0" marR="0">
              <a:spcBef>
                <a:spcPts val="0"/>
              </a:spcBef>
              <a:spcAft>
                <a:spcPts val="0"/>
              </a:spcAft>
            </a:pPr>
            <a:r>
              <a:rPr lang="en-US" sz="1100" baseline="30000" err="1">
                <a:solidFill>
                  <a:schemeClr val="bg1"/>
                </a:solidFill>
                <a:effectLst/>
                <a:latin typeface="Times New Roman" panose="02020603050405020304" pitchFamily="18" charset="0"/>
                <a:ea typeface="Times New Roman" panose="02020603050405020304" pitchFamily="18" charset="0"/>
              </a:rPr>
              <a:t>a</a:t>
            </a:r>
            <a:r>
              <a:rPr lang="en-US" sz="1100" err="1">
                <a:solidFill>
                  <a:schemeClr val="bg1"/>
                </a:solidFill>
                <a:effectLst/>
                <a:latin typeface="Times New Roman" panose="02020603050405020304" pitchFamily="18" charset="0"/>
                <a:ea typeface="Times New Roman" panose="02020603050405020304" pitchFamily="18" charset="0"/>
              </a:rPr>
              <a:t>NASA</a:t>
            </a:r>
            <a:r>
              <a:rPr lang="en-US" sz="1100">
                <a:solidFill>
                  <a:schemeClr val="bg1"/>
                </a:solidFill>
                <a:effectLst/>
                <a:latin typeface="Times New Roman" panose="02020603050405020304" pitchFamily="18" charset="0"/>
                <a:ea typeface="Times New Roman" panose="02020603050405020304" pitchFamily="18" charset="0"/>
              </a:rPr>
              <a:t> Goddard Space Flight Center</a:t>
            </a:r>
          </a:p>
          <a:p>
            <a:pPr marL="0" marR="0">
              <a:spcBef>
                <a:spcPts val="0"/>
              </a:spcBef>
              <a:spcAft>
                <a:spcPts val="0"/>
              </a:spcAft>
            </a:pPr>
            <a:r>
              <a:rPr lang="en-US" sz="1100" baseline="30000" err="1">
                <a:solidFill>
                  <a:schemeClr val="bg1"/>
                </a:solidFill>
                <a:effectLst/>
                <a:latin typeface="Times New Roman" panose="02020603050405020304" pitchFamily="18" charset="0"/>
                <a:ea typeface="Times New Roman" panose="02020603050405020304" pitchFamily="18" charset="0"/>
              </a:rPr>
              <a:t>b</a:t>
            </a:r>
            <a:r>
              <a:rPr lang="en-US" sz="1100" err="1">
                <a:solidFill>
                  <a:schemeClr val="bg1"/>
                </a:solidFill>
                <a:effectLst/>
                <a:latin typeface="Times New Roman" panose="02020603050405020304" pitchFamily="18" charset="0"/>
                <a:ea typeface="Times New Roman" panose="02020603050405020304" pitchFamily="18" charset="0"/>
              </a:rPr>
              <a:t>MIT</a:t>
            </a:r>
            <a:r>
              <a:rPr lang="en-US" sz="1100">
                <a:solidFill>
                  <a:schemeClr val="bg1"/>
                </a:solidFill>
                <a:effectLst/>
                <a:latin typeface="Times New Roman" panose="02020603050405020304" pitchFamily="18" charset="0"/>
                <a:ea typeface="Times New Roman" panose="02020603050405020304" pitchFamily="18" charset="0"/>
              </a:rPr>
              <a:t> Lincoln Laboratory</a:t>
            </a:r>
          </a:p>
          <a:p>
            <a:pPr marL="0" marR="0">
              <a:spcBef>
                <a:spcPts val="0"/>
              </a:spcBef>
              <a:spcAft>
                <a:spcPts val="0"/>
              </a:spcAft>
            </a:pPr>
            <a:r>
              <a:rPr lang="en-US" sz="1100" baseline="30000" err="1">
                <a:solidFill>
                  <a:schemeClr val="bg1"/>
                </a:solidFill>
                <a:effectLst/>
                <a:latin typeface="Times New Roman" panose="02020603050405020304" pitchFamily="18" charset="0"/>
                <a:ea typeface="Times New Roman" panose="02020603050405020304" pitchFamily="18" charset="0"/>
              </a:rPr>
              <a:t>c</a:t>
            </a:r>
            <a:r>
              <a:rPr lang="en-US" sz="1100" err="1">
                <a:solidFill>
                  <a:schemeClr val="bg1"/>
                </a:solidFill>
                <a:effectLst/>
                <a:latin typeface="Times New Roman" panose="02020603050405020304" pitchFamily="18" charset="0"/>
                <a:ea typeface="Times New Roman" panose="02020603050405020304" pitchFamily="18" charset="0"/>
              </a:rPr>
              <a:t>Jet</a:t>
            </a:r>
            <a:r>
              <a:rPr lang="en-US" sz="1100">
                <a:solidFill>
                  <a:schemeClr val="bg1"/>
                </a:solidFill>
                <a:effectLst/>
                <a:latin typeface="Times New Roman" panose="02020603050405020304" pitchFamily="18" charset="0"/>
                <a:ea typeface="Times New Roman" panose="02020603050405020304" pitchFamily="18" charset="0"/>
              </a:rPr>
              <a:t> Propulsion Laboratory, California Institute of Technology</a:t>
            </a:r>
          </a:p>
          <a:p>
            <a:pPr marL="0" marR="0">
              <a:spcBef>
                <a:spcPts val="0"/>
              </a:spcBef>
              <a:spcAft>
                <a:spcPts val="0"/>
              </a:spcAft>
            </a:pPr>
            <a:r>
              <a:rPr lang="en-US" sz="1100" baseline="30000" err="1">
                <a:solidFill>
                  <a:schemeClr val="bg1"/>
                </a:solidFill>
                <a:effectLst/>
                <a:latin typeface="Times New Roman" panose="02020603050405020304" pitchFamily="18" charset="0"/>
                <a:ea typeface="Times New Roman" panose="02020603050405020304" pitchFamily="18" charset="0"/>
              </a:rPr>
              <a:t>d</a:t>
            </a:r>
            <a:r>
              <a:rPr lang="en-US" sz="1100" err="1">
                <a:solidFill>
                  <a:schemeClr val="bg1"/>
                </a:solidFill>
                <a:effectLst/>
                <a:latin typeface="Times New Roman" panose="02020603050405020304" pitchFamily="18" charset="0"/>
                <a:ea typeface="Times New Roman" panose="02020603050405020304" pitchFamily="18" charset="0"/>
              </a:rPr>
              <a:t>Space</a:t>
            </a:r>
            <a:r>
              <a:rPr lang="en-US" sz="1100">
                <a:solidFill>
                  <a:schemeClr val="bg1"/>
                </a:solidFill>
                <a:effectLst/>
                <a:latin typeface="Times New Roman" panose="02020603050405020304" pitchFamily="18" charset="0"/>
                <a:ea typeface="Times New Roman" panose="02020603050405020304" pitchFamily="18" charset="0"/>
              </a:rPr>
              <a:t> Coast Aerospace Services</a:t>
            </a:r>
          </a:p>
          <a:p>
            <a:pPr marL="0" marR="0">
              <a:spcBef>
                <a:spcPts val="0"/>
              </a:spcBef>
              <a:spcAft>
                <a:spcPts val="0"/>
              </a:spcAft>
            </a:pPr>
            <a:r>
              <a:rPr lang="en-US" sz="1100" baseline="30000" err="1">
                <a:solidFill>
                  <a:schemeClr val="bg1"/>
                </a:solidFill>
                <a:effectLst/>
                <a:latin typeface="Times New Roman" panose="02020603050405020304" pitchFamily="18" charset="0"/>
                <a:ea typeface="Times New Roman" panose="02020603050405020304" pitchFamily="18" charset="0"/>
              </a:rPr>
              <a:t>e</a:t>
            </a:r>
            <a:r>
              <a:rPr lang="en-US" sz="1100" err="1">
                <a:solidFill>
                  <a:schemeClr val="bg1"/>
                </a:solidFill>
                <a:effectLst/>
                <a:latin typeface="Times New Roman" panose="02020603050405020304" pitchFamily="18" charset="0"/>
                <a:ea typeface="Times New Roman" panose="02020603050405020304" pitchFamily="18" charset="0"/>
              </a:rPr>
              <a:t>McCallie</a:t>
            </a:r>
            <a:r>
              <a:rPr lang="en-US" sz="1100">
                <a:solidFill>
                  <a:schemeClr val="bg1"/>
                </a:solidFill>
                <a:effectLst/>
                <a:latin typeface="Times New Roman" panose="02020603050405020304" pitchFamily="18" charset="0"/>
                <a:ea typeface="Times New Roman" panose="02020603050405020304" pitchFamily="18" charset="0"/>
              </a:rPr>
              <a:t> Associates, Inc. </a:t>
            </a:r>
          </a:p>
          <a:p>
            <a:pPr marL="0" marR="0">
              <a:spcBef>
                <a:spcPts val="0"/>
              </a:spcBef>
              <a:spcAft>
                <a:spcPts val="0"/>
              </a:spcAft>
            </a:pPr>
            <a:r>
              <a:rPr lang="en-US" sz="1100" baseline="30000" err="1">
                <a:solidFill>
                  <a:schemeClr val="bg1"/>
                </a:solidFill>
                <a:effectLst/>
                <a:latin typeface="Times New Roman" panose="02020603050405020304" pitchFamily="18" charset="0"/>
                <a:ea typeface="Times New Roman" panose="02020603050405020304" pitchFamily="18" charset="0"/>
              </a:rPr>
              <a:t>f</a:t>
            </a:r>
            <a:r>
              <a:rPr lang="en-US" sz="1100" err="1">
                <a:solidFill>
                  <a:schemeClr val="bg1"/>
                </a:solidFill>
                <a:effectLst/>
                <a:latin typeface="Times New Roman" panose="02020603050405020304" pitchFamily="18" charset="0"/>
                <a:ea typeface="Times New Roman" panose="02020603050405020304" pitchFamily="18" charset="0"/>
              </a:rPr>
              <a:t>Booz</a:t>
            </a:r>
            <a:r>
              <a:rPr lang="en-US" sz="1100">
                <a:solidFill>
                  <a:schemeClr val="bg1"/>
                </a:solidFill>
                <a:effectLst/>
                <a:latin typeface="Times New Roman" panose="02020603050405020304" pitchFamily="18" charset="0"/>
                <a:ea typeface="Times New Roman" panose="02020603050405020304" pitchFamily="18" charset="0"/>
              </a:rPr>
              <a:t> Allen Hamilton, Inc. </a:t>
            </a:r>
          </a:p>
        </p:txBody>
      </p:sp>
    </p:spTree>
    <p:extLst>
      <p:ext uri="{BB962C8B-B14F-4D97-AF65-F5344CB8AC3E}">
        <p14:creationId xmlns:p14="http://schemas.microsoft.com/office/powerpoint/2010/main" val="214732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D7F2-5D55-9712-C54B-788A9B995908}"/>
              </a:ext>
            </a:extLst>
          </p:cNvPr>
          <p:cNvSpPr>
            <a:spLocks noGrp="1"/>
          </p:cNvSpPr>
          <p:nvPr>
            <p:ph type="title"/>
          </p:nvPr>
        </p:nvSpPr>
        <p:spPr>
          <a:xfrm>
            <a:off x="215900" y="89286"/>
            <a:ext cx="10600267" cy="742950"/>
          </a:xfrm>
        </p:spPr>
        <p:txBody>
          <a:bodyPr/>
          <a:lstStyle/>
          <a:p>
            <a:r>
              <a:rPr lang="en-US" b="1">
                <a:latin typeface="Arial"/>
                <a:ea typeface="ＭＳ Ｐゴシック"/>
                <a:cs typeface="Arial"/>
              </a:rPr>
              <a:t>Examples of Operational Lessons Learned</a:t>
            </a:r>
          </a:p>
        </p:txBody>
      </p:sp>
      <p:sp>
        <p:nvSpPr>
          <p:cNvPr id="3" name="Content Placeholder 2">
            <a:extLst>
              <a:ext uri="{FF2B5EF4-FFF2-40B4-BE49-F238E27FC236}">
                <a16:creationId xmlns:a16="http://schemas.microsoft.com/office/drawing/2014/main" id="{92C010C6-896D-ED32-12EF-2419CCFD6E10}"/>
              </a:ext>
            </a:extLst>
          </p:cNvPr>
          <p:cNvSpPr>
            <a:spLocks noGrp="1"/>
          </p:cNvSpPr>
          <p:nvPr>
            <p:ph idx="1"/>
          </p:nvPr>
        </p:nvSpPr>
        <p:spPr/>
        <p:txBody>
          <a:bodyPr/>
          <a:lstStyle/>
          <a:p>
            <a:r>
              <a:rPr lang="en-US" sz="2000">
                <a:latin typeface="Arial"/>
                <a:ea typeface="ＭＳ Ｐゴシック"/>
                <a:cs typeface="Arial"/>
              </a:rPr>
              <a:t>Ephemerides and two-line element sets with GEO satellites</a:t>
            </a:r>
          </a:p>
          <a:p>
            <a:pPr lvl="1"/>
            <a:r>
              <a:rPr lang="en-US" sz="1600">
                <a:latin typeface="Arial"/>
                <a:ea typeface="ＭＳ Ｐゴシック"/>
                <a:cs typeface="Arial"/>
              </a:rPr>
              <a:t>Ephemeris data comes in differing formats and precisions. Two-Line Element sets work well for RF pointing or LEO missions.  The uncertainty is much higher for GEO missions. Orbital Ephemeris Messages (OEMs) have proven more accurate and can include predicted maneuver plans.  The overall pointing margins are much tighter than the older formats were designed for.</a:t>
            </a:r>
          </a:p>
          <a:p>
            <a:r>
              <a:rPr lang="en-US" sz="2000">
                <a:latin typeface="Arial"/>
                <a:ea typeface="ＭＳ Ｐゴシック"/>
                <a:cs typeface="Arial"/>
              </a:rPr>
              <a:t>Wavelength and pointing calibrations</a:t>
            </a:r>
          </a:p>
          <a:p>
            <a:pPr lvl="1"/>
            <a:r>
              <a:rPr lang="en-US" sz="1600">
                <a:latin typeface="Arial"/>
                <a:ea typeface="ＭＳ Ｐゴシック"/>
                <a:cs typeface="Arial"/>
              </a:rPr>
              <a:t>The wavelength and pilot laser tuning process can be time consuming.  It has been beneficial to anticipate drift and update based on performance trends prior to performance degradation.</a:t>
            </a:r>
          </a:p>
          <a:p>
            <a:pPr lvl="1"/>
            <a:r>
              <a:rPr lang="en-US" sz="1600">
                <a:latin typeface="Arial"/>
                <a:ea typeface="ＭＳ Ｐゴシック"/>
                <a:cs typeface="Arial"/>
              </a:rPr>
              <a:t>Maintaining a narrow temperature profile for the Optical Modules is important for keeping the terminal appropriately pointed.  Any deviations from the normal operating band cause alignment issues and impact overall performance and may prevent laser links.</a:t>
            </a:r>
          </a:p>
          <a:p>
            <a:r>
              <a:rPr lang="en-US" sz="2000">
                <a:latin typeface="Arial"/>
                <a:ea typeface="ＭＳ Ｐゴシック"/>
                <a:cs typeface="Arial"/>
              </a:rPr>
              <a:t>Star tracker placement</a:t>
            </a:r>
          </a:p>
          <a:p>
            <a:pPr lvl="1"/>
            <a:r>
              <a:rPr lang="en-US" sz="1600">
                <a:latin typeface="Arial"/>
                <a:ea typeface="ＭＳ Ｐゴシック"/>
                <a:cs typeface="Arial"/>
              </a:rPr>
              <a:t>Attitude sensors need to be situated near the Optical Modules. Vehicle or component flexure can be greater than the field of view of the acquisition sensors, overcoming any pointing margin</a:t>
            </a:r>
          </a:p>
          <a:p>
            <a:r>
              <a:rPr lang="en-US" sz="2000">
                <a:latin typeface="Arial"/>
                <a:ea typeface="ＭＳ Ｐゴシック"/>
                <a:cs typeface="Arial"/>
              </a:rPr>
              <a:t>Performance of </a:t>
            </a:r>
            <a:r>
              <a:rPr lang="en-US" sz="2000" err="1">
                <a:latin typeface="Arial"/>
                <a:ea typeface="ＭＳ Ｐゴシック"/>
                <a:cs typeface="Arial"/>
              </a:rPr>
              <a:t>lasercom</a:t>
            </a:r>
            <a:r>
              <a:rPr lang="en-US" sz="2000">
                <a:latin typeface="Arial"/>
                <a:ea typeface="ＭＳ Ｐゴシック"/>
                <a:cs typeface="Arial"/>
              </a:rPr>
              <a:t> links through vehicle maneuvers</a:t>
            </a:r>
          </a:p>
          <a:p>
            <a:pPr lvl="1"/>
            <a:r>
              <a:rPr lang="en-US" sz="1600" err="1">
                <a:latin typeface="Arial"/>
                <a:ea typeface="ＭＳ Ｐゴシック"/>
                <a:cs typeface="Arial"/>
              </a:rPr>
              <a:t>Lasercom</a:t>
            </a:r>
            <a:r>
              <a:rPr lang="en-US" sz="1600">
                <a:latin typeface="Arial"/>
                <a:ea typeface="ＭＳ Ｐゴシック"/>
                <a:cs typeface="Arial"/>
              </a:rPr>
              <a:t> links can be maintained (or with minor disruption) through short duration momentum unload thruster maneuvers</a:t>
            </a:r>
          </a:p>
          <a:p>
            <a:pPr lvl="1"/>
            <a:r>
              <a:rPr lang="en-US" sz="1600">
                <a:latin typeface="Arial"/>
                <a:ea typeface="ＭＳ Ｐゴシック"/>
                <a:cs typeface="Arial"/>
              </a:rPr>
              <a:t>Station-keeping or orbit correction maneuvers are much more energetic, and disrupt the link for a significant duration, until the satellite settles and recovers</a:t>
            </a:r>
          </a:p>
        </p:txBody>
      </p:sp>
      <p:sp>
        <p:nvSpPr>
          <p:cNvPr id="4" name="Slide Number Placeholder 3">
            <a:extLst>
              <a:ext uri="{FF2B5EF4-FFF2-40B4-BE49-F238E27FC236}">
                <a16:creationId xmlns:a16="http://schemas.microsoft.com/office/drawing/2014/main" id="{6260B0AB-64FF-3E61-5FEF-3E89735FCC32}"/>
              </a:ext>
            </a:extLst>
          </p:cNvPr>
          <p:cNvSpPr>
            <a:spLocks noGrp="1"/>
          </p:cNvSpPr>
          <p:nvPr>
            <p:ph type="sldNum" sz="quarter" idx="10"/>
          </p:nvPr>
        </p:nvSpPr>
        <p:spPr/>
        <p:txBody>
          <a:bodyPr/>
          <a:lstStyle/>
          <a:p>
            <a:pPr>
              <a:defRPr/>
            </a:pPr>
            <a:fld id="{83447C20-6D68-8C45-81B7-897F9D6DB968}" type="slidenum">
              <a:rPr lang="en-US" smtClean="0"/>
              <a:pPr>
                <a:defRPr/>
              </a:pPr>
              <a:t>10</a:t>
            </a:fld>
            <a:endParaRPr lang="en-US"/>
          </a:p>
        </p:txBody>
      </p:sp>
    </p:spTree>
    <p:extLst>
      <p:ext uri="{BB962C8B-B14F-4D97-AF65-F5344CB8AC3E}">
        <p14:creationId xmlns:p14="http://schemas.microsoft.com/office/powerpoint/2010/main" val="134703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diagram of a communication system&#10;&#10;Description automatically generated">
            <a:extLst>
              <a:ext uri="{FF2B5EF4-FFF2-40B4-BE49-F238E27FC236}">
                <a16:creationId xmlns:a16="http://schemas.microsoft.com/office/drawing/2014/main" id="{EFEF5736-8BE1-6D89-06EF-1DD9B49355E1}"/>
              </a:ext>
            </a:extLst>
          </p:cNvPr>
          <p:cNvPicPr>
            <a:picLocks noGrp="1" noChangeAspect="1"/>
          </p:cNvPicPr>
          <p:nvPr>
            <p:ph sz="half" idx="1"/>
          </p:nvPr>
        </p:nvPicPr>
        <p:blipFill>
          <a:blip r:embed="rId2"/>
          <a:stretch>
            <a:fillRect/>
          </a:stretch>
        </p:blipFill>
        <p:spPr>
          <a:xfrm>
            <a:off x="0" y="3794126"/>
            <a:ext cx="3749577" cy="3027363"/>
          </a:xfrm>
        </p:spPr>
      </p:pic>
      <p:sp>
        <p:nvSpPr>
          <p:cNvPr id="2" name="Title 1">
            <a:extLst>
              <a:ext uri="{FF2B5EF4-FFF2-40B4-BE49-F238E27FC236}">
                <a16:creationId xmlns:a16="http://schemas.microsoft.com/office/drawing/2014/main" id="{15A65890-62D9-902B-04AA-5D85BCB988A9}"/>
              </a:ext>
            </a:extLst>
          </p:cNvPr>
          <p:cNvSpPr>
            <a:spLocks noGrp="1"/>
          </p:cNvSpPr>
          <p:nvPr>
            <p:ph type="title"/>
          </p:nvPr>
        </p:nvSpPr>
        <p:spPr>
          <a:xfrm>
            <a:off x="215900" y="90044"/>
            <a:ext cx="10600267" cy="742950"/>
          </a:xfrm>
        </p:spPr>
        <p:txBody>
          <a:bodyPr/>
          <a:lstStyle/>
          <a:p>
            <a:r>
              <a:rPr lang="en-US" b="1">
                <a:solidFill>
                  <a:schemeClr val="tx1"/>
                </a:solidFill>
                <a:latin typeface="Arial"/>
                <a:ea typeface="ＭＳ Ｐゴシック"/>
                <a:cs typeface="Arial"/>
              </a:rPr>
              <a:t>External User</a:t>
            </a:r>
            <a:r>
              <a:rPr lang="en-US" b="1" baseline="0">
                <a:solidFill>
                  <a:schemeClr val="tx1"/>
                </a:solidFill>
                <a:latin typeface="Arial"/>
                <a:ea typeface="ＭＳ Ｐゴシック"/>
                <a:cs typeface="Arial"/>
              </a:rPr>
              <a:t> Experiments</a:t>
            </a:r>
            <a:endParaRPr lang="en-US" b="1">
              <a:solidFill>
                <a:schemeClr val="tx1"/>
              </a:solidFill>
              <a:latin typeface="Arial"/>
              <a:ea typeface="ＭＳ Ｐゴシック"/>
              <a:cs typeface="Arial"/>
            </a:endParaRPr>
          </a:p>
        </p:txBody>
      </p:sp>
      <p:sp>
        <p:nvSpPr>
          <p:cNvPr id="6" name="Content Placeholder 5">
            <a:extLst>
              <a:ext uri="{FF2B5EF4-FFF2-40B4-BE49-F238E27FC236}">
                <a16:creationId xmlns:a16="http://schemas.microsoft.com/office/drawing/2014/main" id="{0D5D4BD6-A414-1531-EAF0-02837CF1FAB6}"/>
              </a:ext>
            </a:extLst>
          </p:cNvPr>
          <p:cNvSpPr>
            <a:spLocks noGrp="1"/>
          </p:cNvSpPr>
          <p:nvPr>
            <p:ph sz="half" idx="2"/>
          </p:nvPr>
        </p:nvSpPr>
        <p:spPr>
          <a:xfrm>
            <a:off x="3749576" y="4047583"/>
            <a:ext cx="8442423" cy="2386416"/>
          </a:xfrm>
        </p:spPr>
        <p:txBody>
          <a:bodyPr/>
          <a:lstStyle/>
          <a:p>
            <a:r>
              <a:rPr lang="en-US" sz="2400" b="1">
                <a:latin typeface="Arial"/>
                <a:ea typeface="ＭＳ Ｐゴシック"/>
                <a:cs typeface="Arial"/>
              </a:rPr>
              <a:t>Saber Ground Terminal</a:t>
            </a:r>
          </a:p>
          <a:p>
            <a:pPr lvl="1"/>
            <a:r>
              <a:rPr lang="en-US" sz="1800">
                <a:effectLst/>
                <a:latin typeface="Arial"/>
                <a:ea typeface="Times New Roman" panose="02020603050405020304" pitchFamily="18" charset="0"/>
                <a:cs typeface="Arial"/>
              </a:rPr>
              <a:t>The Saber optical ground-terminal built by The Aerospace Corporation demonstrated an optical communication uplink with the LCRD </a:t>
            </a:r>
            <a:r>
              <a:rPr lang="en-US" sz="1800">
                <a:latin typeface="Arial"/>
                <a:ea typeface="Times New Roman" panose="02020603050405020304" pitchFamily="18" charset="0"/>
                <a:cs typeface="Arial"/>
              </a:rPr>
              <a:t>payload without </a:t>
            </a:r>
            <a:r>
              <a:rPr lang="en-US" sz="1800">
                <a:effectLst/>
                <a:latin typeface="Arial"/>
                <a:ea typeface="Times New Roman" panose="02020603050405020304" pitchFamily="18" charset="0"/>
                <a:cs typeface="Arial"/>
              </a:rPr>
              <a:t>the assistance of any optical downlink signal</a:t>
            </a:r>
            <a:r>
              <a:rPr lang="en-US" sz="1800">
                <a:latin typeface="Arial"/>
                <a:ea typeface="Times New Roman" panose="02020603050405020304" pitchFamily="18" charset="0"/>
                <a:cs typeface="Arial"/>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p>
            <a:pPr lvl="1"/>
            <a:r>
              <a:rPr lang="en-US" sz="1800">
                <a:latin typeface="Arial" panose="020B0604020202020204" pitchFamily="34" charset="0"/>
                <a:ea typeface="Times New Roman" panose="02020603050405020304" pitchFamily="18" charset="0"/>
                <a:cs typeface="Arial" panose="020B0604020202020204" pitchFamily="34" charset="0"/>
              </a:rPr>
              <a:t>Further information available in:</a:t>
            </a:r>
          </a:p>
          <a:p>
            <a:pPr lvl="2"/>
            <a:r>
              <a:rPr lang="en-US" sz="1400">
                <a:solidFill>
                  <a:srgbClr val="000000"/>
                </a:solidFill>
                <a:effectLst/>
                <a:latin typeface="Arial"/>
                <a:ea typeface="Times New Roman" panose="02020603050405020304" pitchFamily="18" charset="0"/>
                <a:cs typeface="Arial"/>
              </a:rPr>
              <a:t>Rose, T</a:t>
            </a:r>
            <a:r>
              <a:rPr lang="en-US" sz="1400">
                <a:solidFill>
                  <a:srgbClr val="000000"/>
                </a:solidFill>
                <a:latin typeface="Arial"/>
                <a:ea typeface="Times New Roman" panose="02020603050405020304" pitchFamily="18" charset="0"/>
                <a:cs typeface="Arial"/>
              </a:rPr>
              <a:t>.,</a:t>
            </a:r>
            <a:r>
              <a:rPr lang="en-US" sz="1400">
                <a:solidFill>
                  <a:srgbClr val="000000"/>
                </a:solidFill>
                <a:effectLst/>
                <a:latin typeface="Arial"/>
                <a:ea typeface="Times New Roman" panose="02020603050405020304" pitchFamily="18" charset="0"/>
                <a:cs typeface="Arial"/>
              </a:rPr>
              <a:t> et al, “Ground-to-space optical communications experiment with LCRD using open-loop pointing,” SPIE Photonics-West, San Francisco, California, United States, 12877-10 (2024)</a:t>
            </a:r>
            <a:endParaRPr lang="en-US" sz="1800">
              <a:effectLst/>
              <a:latin typeface="Arial"/>
              <a:ea typeface="Times New Roman" panose="02020603050405020304" pitchFamily="18" charset="0"/>
              <a:cs typeface="Arial"/>
            </a:endParaRPr>
          </a:p>
        </p:txBody>
      </p:sp>
      <p:sp>
        <p:nvSpPr>
          <p:cNvPr id="4" name="Slide Number Placeholder 3">
            <a:extLst>
              <a:ext uri="{FF2B5EF4-FFF2-40B4-BE49-F238E27FC236}">
                <a16:creationId xmlns:a16="http://schemas.microsoft.com/office/drawing/2014/main" id="{9E21F314-F7C1-01F9-B0E7-EC494FE69BA0}"/>
              </a:ext>
            </a:extLst>
          </p:cNvPr>
          <p:cNvSpPr>
            <a:spLocks noGrp="1"/>
          </p:cNvSpPr>
          <p:nvPr>
            <p:ph type="sldNum" sz="quarter" idx="10"/>
          </p:nvPr>
        </p:nvSpPr>
        <p:spPr/>
        <p:txBody>
          <a:bodyPr/>
          <a:lstStyle/>
          <a:p>
            <a:pPr>
              <a:defRPr/>
            </a:pPr>
            <a:fld id="{83447C20-6D68-8C45-81B7-897F9D6DB968}" type="slidenum">
              <a:rPr lang="en-US" smtClean="0"/>
              <a:pPr>
                <a:defRPr/>
              </a:pPr>
              <a:t>11</a:t>
            </a:fld>
            <a:endParaRPr lang="en-US"/>
          </a:p>
        </p:txBody>
      </p:sp>
      <p:pic>
        <p:nvPicPr>
          <p:cNvPr id="7" name="Picture 6">
            <a:extLst>
              <a:ext uri="{FF2B5EF4-FFF2-40B4-BE49-F238E27FC236}">
                <a16:creationId xmlns:a16="http://schemas.microsoft.com/office/drawing/2014/main" id="{331D5675-A8AD-0FF2-6E5B-364DBAE33BB1}"/>
              </a:ext>
            </a:extLst>
          </p:cNvPr>
          <p:cNvPicPr>
            <a:picLocks noChangeAspect="1"/>
          </p:cNvPicPr>
          <p:nvPr/>
        </p:nvPicPr>
        <p:blipFill>
          <a:blip r:embed="rId3"/>
          <a:stretch>
            <a:fillRect/>
          </a:stretch>
        </p:blipFill>
        <p:spPr>
          <a:xfrm>
            <a:off x="632576" y="1215529"/>
            <a:ext cx="2886762" cy="2339346"/>
          </a:xfrm>
          <a:prstGeom prst="rect">
            <a:avLst/>
          </a:prstGeom>
        </p:spPr>
      </p:pic>
      <p:sp>
        <p:nvSpPr>
          <p:cNvPr id="13" name="Content Placeholder 5">
            <a:extLst>
              <a:ext uri="{FF2B5EF4-FFF2-40B4-BE49-F238E27FC236}">
                <a16:creationId xmlns:a16="http://schemas.microsoft.com/office/drawing/2014/main" id="{F8F83C8E-B43E-49FE-F41A-92DB69A383BD}"/>
              </a:ext>
            </a:extLst>
          </p:cNvPr>
          <p:cNvSpPr txBox="1">
            <a:spLocks/>
          </p:cNvSpPr>
          <p:nvPr/>
        </p:nvSpPr>
        <p:spPr bwMode="auto">
          <a:xfrm>
            <a:off x="3745877" y="956560"/>
            <a:ext cx="8044526" cy="282880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b="1">
                <a:latin typeface="Arial"/>
                <a:ea typeface="ＭＳ Ｐゴシック"/>
                <a:cs typeface="Arial"/>
              </a:rPr>
              <a:t>Low-Cost Optical Terminal (LCOT)</a:t>
            </a:r>
          </a:p>
          <a:p>
            <a:pPr lvl="1"/>
            <a:r>
              <a:rPr lang="en-US" sz="1800">
                <a:effectLst/>
                <a:latin typeface="Arial"/>
                <a:ea typeface="Times New Roman" panose="02020603050405020304" pitchFamily="18" charset="0"/>
                <a:cs typeface="Arial"/>
              </a:rPr>
              <a:t>A series of LCRD sessions involving the Low-Cost Optical Terminal (LCOT) built by GSFC have been planned</a:t>
            </a:r>
            <a:endParaRPr lang="en-US" sz="1800">
              <a:latin typeface="Arial" panose="020B0604020202020204" pitchFamily="34" charset="0"/>
              <a:ea typeface="Times New Roman" panose="02020603050405020304" pitchFamily="18" charset="0"/>
              <a:cs typeface="Arial" panose="020B0604020202020204" pitchFamily="34" charset="0"/>
            </a:endParaRPr>
          </a:p>
          <a:p>
            <a:pPr lvl="1"/>
            <a:r>
              <a:rPr lang="en-US" sz="1800">
                <a:effectLst/>
                <a:latin typeface="Arial"/>
                <a:ea typeface="Times New Roman" panose="02020603050405020304" pitchFamily="18" charset="0"/>
                <a:cs typeface="Arial"/>
              </a:rPr>
              <a:t>Phase 1—calibration with far-field laser source—occurred </a:t>
            </a:r>
            <a:r>
              <a:rPr lang="en-US" sz="1800">
                <a:latin typeface="Arial"/>
                <a:ea typeface="Times New Roman" panose="02020603050405020304" pitchFamily="18" charset="0"/>
                <a:cs typeface="Arial"/>
              </a:rPr>
              <a:t>in fall 2023</a:t>
            </a:r>
            <a:endParaRPr lang="en-US" sz="1800">
              <a:effectLst/>
              <a:latin typeface="Arial" panose="020B0604020202020204" pitchFamily="34" charset="0"/>
              <a:ea typeface="Times New Roman" panose="02020603050405020304" pitchFamily="18" charset="0"/>
              <a:cs typeface="Arial" panose="020B0604020202020204" pitchFamily="34" charset="0"/>
            </a:endParaRPr>
          </a:p>
          <a:p>
            <a:pPr lvl="2"/>
            <a:r>
              <a:rPr lang="en-US" sz="1400">
                <a:effectLst/>
                <a:latin typeface="Arial"/>
                <a:ea typeface="Times New Roman" panose="02020603050405020304" pitchFamily="18" charset="0"/>
                <a:cs typeface="Arial"/>
              </a:rPr>
              <a:t>The LCRD OST open-loop pointed to LCOT and illuminated the ground station with the communications beam</a:t>
            </a:r>
            <a:endParaRPr lang="en-US" sz="1400">
              <a:latin typeface="Arial"/>
              <a:ea typeface="Times New Roman" panose="02020603050405020304" pitchFamily="18" charset="0"/>
              <a:cs typeface="Arial"/>
            </a:endParaRPr>
          </a:p>
          <a:p>
            <a:pPr lvl="2"/>
            <a:r>
              <a:rPr lang="en-US" sz="1400">
                <a:effectLst/>
                <a:latin typeface="Arial"/>
                <a:ea typeface="Times New Roman" panose="02020603050405020304" pitchFamily="18" charset="0"/>
                <a:cs typeface="Arial"/>
              </a:rPr>
              <a:t>LCOT team members used an infrared camera to capture video of the communications beam</a:t>
            </a:r>
            <a:r>
              <a:rPr lang="en-US" sz="1400">
                <a:latin typeface="Arial"/>
                <a:ea typeface="Times New Roman" panose="02020603050405020304" pitchFamily="18" charset="0"/>
                <a:cs typeface="Arial"/>
              </a:rPr>
              <a:t>, achieving</a:t>
            </a:r>
            <a:r>
              <a:rPr lang="en-US" sz="1400">
                <a:effectLst/>
                <a:latin typeface="Arial"/>
                <a:ea typeface="Times New Roman" panose="02020603050405020304" pitchFamily="18" charset="0"/>
                <a:cs typeface="Arial"/>
              </a:rPr>
              <a:t> </a:t>
            </a:r>
            <a:r>
              <a:rPr lang="en-US" sz="1400">
                <a:latin typeface="Arial"/>
                <a:ea typeface="Times New Roman" panose="02020603050405020304" pitchFamily="18" charset="0"/>
                <a:cs typeface="Arial"/>
              </a:rPr>
              <a:t>"</a:t>
            </a:r>
            <a:r>
              <a:rPr lang="en-US" sz="1400">
                <a:effectLst/>
                <a:latin typeface="Arial"/>
                <a:ea typeface="Times New Roman" panose="02020603050405020304" pitchFamily="18" charset="0"/>
                <a:cs typeface="Arial"/>
              </a:rPr>
              <a:t>first light</a:t>
            </a:r>
            <a:r>
              <a:rPr lang="en-US" sz="1400">
                <a:latin typeface="Arial"/>
                <a:ea typeface="Times New Roman" panose="02020603050405020304" pitchFamily="18" charset="0"/>
                <a:cs typeface="Arial"/>
              </a:rPr>
              <a:t>"</a:t>
            </a:r>
            <a:r>
              <a:rPr lang="en-US" sz="1400">
                <a:effectLst/>
                <a:latin typeface="Arial"/>
                <a:ea typeface="Times New Roman" panose="02020603050405020304" pitchFamily="18" charset="0"/>
                <a:cs typeface="Arial"/>
              </a:rPr>
              <a:t> with LCRD</a:t>
            </a:r>
            <a:endParaRPr lang="en-US"/>
          </a:p>
          <a:p>
            <a:pPr lvl="1"/>
            <a:r>
              <a:rPr lang="en-US" sz="1800">
                <a:latin typeface="Arial"/>
                <a:ea typeface="Times New Roman" panose="02020603050405020304" pitchFamily="18" charset="0"/>
                <a:cs typeface="Arial"/>
              </a:rPr>
              <a:t>Further experiments are planned for this year (2024)</a:t>
            </a:r>
            <a:endParaRPr lang="en-US" sz="1800">
              <a:effectLst/>
              <a:latin typeface="Arial"/>
              <a:ea typeface="Times New Roman" panose="02020603050405020304" pitchFamily="18" charset="0"/>
              <a:cs typeface="Arial"/>
            </a:endParaRPr>
          </a:p>
        </p:txBody>
      </p:sp>
    </p:spTree>
    <p:extLst>
      <p:ext uri="{BB962C8B-B14F-4D97-AF65-F5344CB8AC3E}">
        <p14:creationId xmlns:p14="http://schemas.microsoft.com/office/powerpoint/2010/main" val="169414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1B7-4FDD-35DE-3916-9640F8E46DDA}"/>
              </a:ext>
            </a:extLst>
          </p:cNvPr>
          <p:cNvSpPr>
            <a:spLocks noGrp="1"/>
          </p:cNvSpPr>
          <p:nvPr>
            <p:ph type="title"/>
          </p:nvPr>
        </p:nvSpPr>
        <p:spPr>
          <a:xfrm>
            <a:off x="215900" y="109881"/>
            <a:ext cx="10600267" cy="742950"/>
          </a:xfrm>
        </p:spPr>
        <p:txBody>
          <a:bodyPr/>
          <a:lstStyle/>
          <a:p>
            <a:r>
              <a:rPr lang="en-US" b="1">
                <a:latin typeface="Arial"/>
                <a:ea typeface="ＭＳ Ｐゴシック"/>
                <a:cs typeface="Arial"/>
              </a:rPr>
              <a:t>Relay Service Provider Experiments</a:t>
            </a:r>
            <a:br>
              <a:rPr lang="en-US" b="1"/>
            </a:br>
            <a:r>
              <a:rPr lang="en-US" b="1">
                <a:latin typeface="Arial"/>
                <a:ea typeface="ＭＳ Ｐゴシック"/>
                <a:cs typeface="Arial"/>
              </a:rPr>
              <a:t>and Operational Demonstrations</a:t>
            </a:r>
          </a:p>
        </p:txBody>
      </p:sp>
      <p:sp>
        <p:nvSpPr>
          <p:cNvPr id="4" name="Slide Number Placeholder 3">
            <a:extLst>
              <a:ext uri="{FF2B5EF4-FFF2-40B4-BE49-F238E27FC236}">
                <a16:creationId xmlns:a16="http://schemas.microsoft.com/office/drawing/2014/main" id="{ABFA55C3-BC8B-88D8-1C16-90214717654B}"/>
              </a:ext>
            </a:extLst>
          </p:cNvPr>
          <p:cNvSpPr>
            <a:spLocks noGrp="1"/>
          </p:cNvSpPr>
          <p:nvPr>
            <p:ph type="sldNum" sz="quarter" idx="10"/>
          </p:nvPr>
        </p:nvSpPr>
        <p:spPr/>
        <p:txBody>
          <a:bodyPr/>
          <a:lstStyle/>
          <a:p>
            <a:fld id="{83447C20-6D68-8C45-81B7-897F9D6DB968}" type="slidenum">
              <a:rPr lang="en-US" smtClean="0"/>
              <a:pPr/>
              <a:t>12</a:t>
            </a:fld>
            <a:endParaRPr lang="en-US"/>
          </a:p>
        </p:txBody>
      </p:sp>
      <p:sp>
        <p:nvSpPr>
          <p:cNvPr id="10" name="Content Placeholder 9">
            <a:extLst>
              <a:ext uri="{FF2B5EF4-FFF2-40B4-BE49-F238E27FC236}">
                <a16:creationId xmlns:a16="http://schemas.microsoft.com/office/drawing/2014/main" id="{10A95DC4-8767-7338-3F23-F5A2A9BDA5B8}"/>
              </a:ext>
            </a:extLst>
          </p:cNvPr>
          <p:cNvSpPr>
            <a:spLocks noGrp="1"/>
          </p:cNvSpPr>
          <p:nvPr>
            <p:ph idx="1"/>
          </p:nvPr>
        </p:nvSpPr>
        <p:spPr>
          <a:xfrm>
            <a:off x="215900" y="4398937"/>
            <a:ext cx="11717867" cy="2422518"/>
          </a:xfrm>
        </p:spPr>
        <p:txBody>
          <a:bodyPr>
            <a:normAutofit fontScale="55000" lnSpcReduction="20000"/>
          </a:bodyPr>
          <a:lstStyle/>
          <a:p>
            <a:r>
              <a:rPr lang="en-US"/>
              <a:t>A series of experiments have been defined to go beyond link investigations and operate the system as a lasercom relay service provider</a:t>
            </a:r>
          </a:p>
          <a:p>
            <a:pPr lvl="1"/>
            <a:r>
              <a:rPr lang="en-US" b="1"/>
              <a:t>Data Services Using Optical Links (LCRDEX-156) </a:t>
            </a:r>
            <a:r>
              <a:rPr lang="en-US"/>
              <a:t>– demonstrate providing variety of bitstream to link layer frame services over different data rates</a:t>
            </a:r>
          </a:p>
          <a:p>
            <a:pPr lvl="1"/>
            <a:r>
              <a:rPr lang="en-US" b="1"/>
              <a:t>LEO Simulation (LCRDEX-101) </a:t>
            </a:r>
            <a:r>
              <a:rPr lang="en-US"/>
              <a:t>-- test tools, processes, and configurations for performing links with parameters and schedule based on a representative LEO spacecraft </a:t>
            </a:r>
          </a:p>
          <a:p>
            <a:pPr lvl="1"/>
            <a:r>
              <a:rPr lang="en-US" b="1"/>
              <a:t>Delay/Disruption Tolerant Networking (DTN) (LCRDEX-60) </a:t>
            </a:r>
            <a:r>
              <a:rPr lang="en-US"/>
              <a:t>– demonstrate and characterize the provision of DTN bundle protocol services over the relay link</a:t>
            </a:r>
          </a:p>
          <a:p>
            <a:r>
              <a:rPr lang="en-US">
                <a:latin typeface="Arial"/>
                <a:ea typeface="ＭＳ Ｐゴシック"/>
                <a:cs typeface="Arial"/>
              </a:rPr>
              <a:t>These configurations provide the foundation for follow-on experiments that will build in increasing complexity</a:t>
            </a:r>
          </a:p>
        </p:txBody>
      </p:sp>
      <p:pic>
        <p:nvPicPr>
          <p:cNvPr id="11" name="Content Placeholder 6">
            <a:extLst>
              <a:ext uri="{FF2B5EF4-FFF2-40B4-BE49-F238E27FC236}">
                <a16:creationId xmlns:a16="http://schemas.microsoft.com/office/drawing/2014/main" id="{3FF4B3F2-2431-A307-B374-6B31406C2146}"/>
              </a:ext>
            </a:extLst>
          </p:cNvPr>
          <p:cNvPicPr>
            <a:picLocks noChangeAspect="1"/>
          </p:cNvPicPr>
          <p:nvPr/>
        </p:nvPicPr>
        <p:blipFill>
          <a:blip r:embed="rId2"/>
          <a:stretch>
            <a:fillRect/>
          </a:stretch>
        </p:blipFill>
        <p:spPr bwMode="auto">
          <a:xfrm>
            <a:off x="3245302" y="1128764"/>
            <a:ext cx="5659061" cy="315899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466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5EF8-219B-F356-774F-BFC22E101595}"/>
              </a:ext>
            </a:extLst>
          </p:cNvPr>
          <p:cNvSpPr>
            <a:spLocks noGrp="1"/>
          </p:cNvSpPr>
          <p:nvPr>
            <p:ph type="title"/>
          </p:nvPr>
        </p:nvSpPr>
        <p:spPr>
          <a:xfrm>
            <a:off x="215900" y="99584"/>
            <a:ext cx="10600267" cy="742950"/>
          </a:xfrm>
        </p:spPr>
        <p:txBody>
          <a:bodyPr/>
          <a:lstStyle/>
          <a:p>
            <a:pPr rtl="0" eaLnBrk="0" fontAlgn="base" hangingPunct="0"/>
            <a:r>
              <a:rPr lang="en-US" sz="3200" b="1" kern="1200">
                <a:effectLst/>
                <a:latin typeface="Arial"/>
                <a:ea typeface="ＭＳ Ｐゴシック"/>
                <a:cs typeface="Arial"/>
              </a:rPr>
              <a:t>Sampling of Upcoming Experiments</a:t>
            </a:r>
            <a:endParaRPr lang="en-US" b="1">
              <a:latin typeface="Arial"/>
              <a:ea typeface="ＭＳ Ｐゴシック"/>
              <a:cs typeface="Arial"/>
            </a:endParaRPr>
          </a:p>
        </p:txBody>
      </p:sp>
      <p:sp>
        <p:nvSpPr>
          <p:cNvPr id="3" name="Content Placeholder 2">
            <a:extLst>
              <a:ext uri="{FF2B5EF4-FFF2-40B4-BE49-F238E27FC236}">
                <a16:creationId xmlns:a16="http://schemas.microsoft.com/office/drawing/2014/main" id="{C47A2662-EE04-7C8A-7039-D69C0FF52996}"/>
              </a:ext>
            </a:extLst>
          </p:cNvPr>
          <p:cNvSpPr>
            <a:spLocks noGrp="1"/>
          </p:cNvSpPr>
          <p:nvPr>
            <p:ph idx="1"/>
          </p:nvPr>
        </p:nvSpPr>
        <p:spPr>
          <a:xfrm>
            <a:off x="102630" y="1219972"/>
            <a:ext cx="6958623" cy="5238750"/>
          </a:xfrm>
        </p:spPr>
        <p:txBody>
          <a:bodyPr>
            <a:normAutofit fontScale="70000" lnSpcReduction="20000"/>
          </a:bodyPr>
          <a:lstStyle/>
          <a:p>
            <a:pPr lvl="0" rtl="0" eaLnBrk="0" fontAlgn="base" hangingPunct="0"/>
            <a:r>
              <a:rPr lang="en-US" sz="3200" b="1" kern="1200">
                <a:effectLst/>
                <a:latin typeface="Arial"/>
                <a:ea typeface="ＭＳ Ｐゴシック"/>
                <a:cs typeface="Arial"/>
              </a:rPr>
              <a:t>Large File Transfer with MIT Haystack Observatory (LCRDEX-171)</a:t>
            </a:r>
            <a:r>
              <a:rPr lang="en-US" sz="3200" kern="1200">
                <a:effectLst/>
                <a:latin typeface="Arial"/>
                <a:ea typeface="ＭＳ Ｐゴシック"/>
                <a:cs typeface="Arial"/>
              </a:rPr>
              <a:t> – explore transmitting real-world Very Long Baseline Interferometry (VLBI) data via </a:t>
            </a:r>
            <a:r>
              <a:rPr lang="en-US" sz="3200" kern="1200" err="1">
                <a:effectLst/>
                <a:latin typeface="Arial"/>
                <a:ea typeface="ＭＳ Ｐゴシック"/>
                <a:cs typeface="Arial"/>
              </a:rPr>
              <a:t>lasercom</a:t>
            </a:r>
            <a:endParaRPr lang="en-US">
              <a:effectLst/>
              <a:latin typeface="Arial"/>
              <a:ea typeface="ＭＳ Ｐゴシック"/>
              <a:cs typeface="Arial"/>
            </a:endParaRPr>
          </a:p>
          <a:p>
            <a:pPr lvl="0" rtl="0" eaLnBrk="0" fontAlgn="base" hangingPunct="0"/>
            <a:r>
              <a:rPr lang="en-US" sz="3200" b="1" kern="1200">
                <a:effectLst/>
                <a:latin typeface="Arial"/>
                <a:ea typeface="ＭＳ Ｐゴシック"/>
                <a:cs typeface="Arial"/>
              </a:rPr>
              <a:t>Handover Operations (LCRDEX-217) </a:t>
            </a:r>
            <a:r>
              <a:rPr lang="en-US" sz="3200" kern="1200">
                <a:effectLst/>
                <a:latin typeface="Arial"/>
                <a:ea typeface="ＭＳ Ｐゴシック"/>
                <a:cs typeface="Arial"/>
              </a:rPr>
              <a:t>– demonstrate handovers between ground stations and explore ways to streamline and optimize handover operations</a:t>
            </a:r>
            <a:endParaRPr lang="en-US">
              <a:effectLst/>
              <a:latin typeface="Arial"/>
              <a:ea typeface="ＭＳ Ｐゴシック"/>
              <a:cs typeface="Arial"/>
            </a:endParaRPr>
          </a:p>
          <a:p>
            <a:r>
              <a:rPr lang="en-US" sz="3200" b="1" kern="1200">
                <a:effectLst/>
                <a:latin typeface="Arial"/>
                <a:ea typeface="ＭＳ Ｐゴシック"/>
                <a:cs typeface="Arial"/>
              </a:rPr>
              <a:t>Link Budget</a:t>
            </a:r>
            <a:r>
              <a:rPr lang="en-US" b="1">
                <a:latin typeface="Arial"/>
                <a:ea typeface="ＭＳ Ｐゴシック"/>
                <a:cs typeface="Arial"/>
              </a:rPr>
              <a:t> Characterization</a:t>
            </a:r>
            <a:r>
              <a:rPr lang="en-US" sz="3200" b="1" kern="1200">
                <a:effectLst/>
                <a:latin typeface="Arial"/>
                <a:ea typeface="ＭＳ Ｐゴシック"/>
                <a:cs typeface="Arial"/>
              </a:rPr>
              <a:t> (LCRDEX-195) </a:t>
            </a:r>
            <a:r>
              <a:rPr lang="en-US" sz="3200" kern="1200">
                <a:effectLst/>
                <a:latin typeface="Arial"/>
                <a:ea typeface="ＭＳ Ｐゴシック"/>
                <a:cs typeface="Arial"/>
              </a:rPr>
              <a:t>– measure performance to validate and/or update </a:t>
            </a:r>
            <a:r>
              <a:rPr lang="en-US">
                <a:latin typeface="Arial"/>
                <a:ea typeface="ＭＳ Ｐゴシック"/>
                <a:cs typeface="Arial"/>
              </a:rPr>
              <a:t>the estimated LCRD</a:t>
            </a:r>
            <a:r>
              <a:rPr lang="en-US" sz="3200" kern="1200">
                <a:effectLst/>
                <a:latin typeface="Arial"/>
                <a:ea typeface="ＭＳ Ｐゴシック"/>
                <a:cs typeface="Arial"/>
              </a:rPr>
              <a:t> link budgets created before launch</a:t>
            </a:r>
            <a:endParaRPr lang="en-US">
              <a:effectLst/>
              <a:latin typeface="Arial"/>
              <a:ea typeface="ＭＳ Ｐゴシック"/>
              <a:cs typeface="Arial"/>
            </a:endParaRPr>
          </a:p>
          <a:p>
            <a:pPr lvl="0" rtl="0" eaLnBrk="0" fontAlgn="base" hangingPunct="0"/>
            <a:r>
              <a:rPr lang="en-US" sz="3200" b="1" kern="1200">
                <a:effectLst/>
                <a:latin typeface="Arial"/>
                <a:ea typeface="ＭＳ Ｐゴシック"/>
                <a:cs typeface="Arial"/>
              </a:rPr>
              <a:t>ILLUMA-T (LCRDEX-27) </a:t>
            </a:r>
            <a:r>
              <a:rPr lang="en-US" sz="3200" kern="1200">
                <a:effectLst/>
                <a:latin typeface="Arial"/>
                <a:ea typeface="ＭＳ Ｐゴシック"/>
                <a:cs typeface="Arial"/>
              </a:rPr>
              <a:t>– support experiments with first orbital user, the Integrated LCRD Low Earth Orbit User Modem and Amplifier Terminal (ILLUMA-T) on the International Space Station (ISS)</a:t>
            </a:r>
            <a:endParaRPr lang="en-US">
              <a:latin typeface="Arial"/>
              <a:ea typeface="ＭＳ Ｐゴシック"/>
              <a:cs typeface="Arial"/>
            </a:endParaRPr>
          </a:p>
        </p:txBody>
      </p:sp>
      <p:sp>
        <p:nvSpPr>
          <p:cNvPr id="4" name="Slide Number Placeholder 3">
            <a:extLst>
              <a:ext uri="{FF2B5EF4-FFF2-40B4-BE49-F238E27FC236}">
                <a16:creationId xmlns:a16="http://schemas.microsoft.com/office/drawing/2014/main" id="{C7F8120A-4D79-3787-B1DD-A74D069AFFF9}"/>
              </a:ext>
            </a:extLst>
          </p:cNvPr>
          <p:cNvSpPr>
            <a:spLocks noGrp="1"/>
          </p:cNvSpPr>
          <p:nvPr>
            <p:ph type="sldNum" sz="quarter" idx="10"/>
          </p:nvPr>
        </p:nvSpPr>
        <p:spPr/>
        <p:txBody>
          <a:bodyPr/>
          <a:lstStyle/>
          <a:p>
            <a:pPr>
              <a:defRPr/>
            </a:pPr>
            <a:fld id="{83447C20-6D68-8C45-81B7-897F9D6DB968}" type="slidenum">
              <a:rPr lang="en-US" smtClean="0"/>
              <a:pPr>
                <a:defRPr/>
              </a:pPr>
              <a:t>13</a:t>
            </a:fld>
            <a:endParaRPr lang="en-US"/>
          </a:p>
        </p:txBody>
      </p:sp>
      <p:pic>
        <p:nvPicPr>
          <p:cNvPr id="5" name="Picture 2">
            <a:extLst>
              <a:ext uri="{FF2B5EF4-FFF2-40B4-BE49-F238E27FC236}">
                <a16:creationId xmlns:a16="http://schemas.microsoft.com/office/drawing/2014/main" id="{47F0FF9F-D541-DA5D-8ABF-0BA4825F9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247" y="2193680"/>
            <a:ext cx="5074142" cy="283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661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E0AC-511B-A8C0-D595-C7B90E0E853A}"/>
              </a:ext>
            </a:extLst>
          </p:cNvPr>
          <p:cNvSpPr>
            <a:spLocks noGrp="1"/>
          </p:cNvSpPr>
          <p:nvPr>
            <p:ph type="title"/>
          </p:nvPr>
        </p:nvSpPr>
        <p:spPr>
          <a:xfrm>
            <a:off x="215900" y="89287"/>
            <a:ext cx="10600267" cy="742950"/>
          </a:xfrm>
        </p:spPr>
        <p:txBody>
          <a:bodyPr/>
          <a:lstStyle/>
          <a:p>
            <a:r>
              <a:rPr lang="en-US" b="1">
                <a:latin typeface="Arial"/>
                <a:ea typeface="ＭＳ Ｐゴシック"/>
                <a:cs typeface="Arial"/>
              </a:rPr>
              <a:t>Conclusions</a:t>
            </a:r>
          </a:p>
        </p:txBody>
      </p:sp>
      <p:sp>
        <p:nvSpPr>
          <p:cNvPr id="3" name="Content Placeholder 2">
            <a:extLst>
              <a:ext uri="{FF2B5EF4-FFF2-40B4-BE49-F238E27FC236}">
                <a16:creationId xmlns:a16="http://schemas.microsoft.com/office/drawing/2014/main" id="{424D180E-61AD-C820-4FEA-05BB8936E533}"/>
              </a:ext>
            </a:extLst>
          </p:cNvPr>
          <p:cNvSpPr>
            <a:spLocks noGrp="1"/>
          </p:cNvSpPr>
          <p:nvPr>
            <p:ph idx="1"/>
          </p:nvPr>
        </p:nvSpPr>
        <p:spPr>
          <a:xfrm>
            <a:off x="215900" y="1209675"/>
            <a:ext cx="11717867" cy="4906963"/>
          </a:xfrm>
        </p:spPr>
        <p:txBody>
          <a:bodyPr>
            <a:normAutofit/>
          </a:bodyPr>
          <a:lstStyle/>
          <a:p>
            <a:r>
              <a:rPr lang="en-US" sz="2000" b="1">
                <a:latin typeface="Arial"/>
                <a:ea typeface="ＭＳ Ｐゴシック"/>
                <a:cs typeface="Arial"/>
              </a:rPr>
              <a:t>F</a:t>
            </a:r>
            <a:r>
              <a:rPr lang="en-US" sz="2000" b="1" kern="1200">
                <a:effectLst/>
                <a:latin typeface="Arial"/>
                <a:ea typeface="ＭＳ Ｐゴシック"/>
                <a:cs typeface="Arial"/>
              </a:rPr>
              <a:t>irst </a:t>
            </a:r>
            <a:r>
              <a:rPr lang="en-US" sz="2000" b="1">
                <a:latin typeface="Arial"/>
                <a:ea typeface="ＭＳ Ｐゴシック"/>
                <a:cs typeface="Arial"/>
              </a:rPr>
              <a:t>year-and-a-half</a:t>
            </a:r>
            <a:r>
              <a:rPr lang="en-US" sz="2000" b="1" kern="1200">
                <a:effectLst/>
                <a:latin typeface="Arial"/>
                <a:ea typeface="ＭＳ Ｐゴシック"/>
                <a:cs typeface="Arial"/>
              </a:rPr>
              <a:t> of LCRD experiment operations has been busy and productive with many lessons learned and </a:t>
            </a:r>
            <a:r>
              <a:rPr lang="en-US" sz="2000" b="1">
                <a:latin typeface="Arial"/>
                <a:ea typeface="ＭＳ Ｐゴシック"/>
                <a:cs typeface="Arial"/>
              </a:rPr>
              <a:t>with much data</a:t>
            </a:r>
            <a:r>
              <a:rPr lang="en-US" sz="2000" b="1" kern="1200">
                <a:effectLst/>
                <a:latin typeface="Arial"/>
                <a:ea typeface="ＭＳ Ｐゴシック"/>
                <a:cs typeface="Arial"/>
              </a:rPr>
              <a:t> collected</a:t>
            </a:r>
          </a:p>
          <a:p>
            <a:r>
              <a:rPr lang="en-US" sz="2000" b="1" kern="1200">
                <a:effectLst/>
                <a:latin typeface="Arial"/>
                <a:ea typeface="ＭＳ Ｐゴシック"/>
                <a:cs typeface="Arial"/>
              </a:rPr>
              <a:t>Flight hardware has performed very well</a:t>
            </a:r>
            <a:r>
              <a:rPr lang="en-US" sz="2000" b="1">
                <a:latin typeface="Arial"/>
                <a:ea typeface="ＭＳ Ｐゴシック"/>
                <a:cs typeface="Arial"/>
              </a:rPr>
              <a:t>,</a:t>
            </a:r>
            <a:r>
              <a:rPr lang="en-US" sz="2000" b="1" kern="1200">
                <a:effectLst/>
                <a:latin typeface="Arial"/>
                <a:ea typeface="ＭＳ Ｐゴシック"/>
                <a:cs typeface="Arial"/>
              </a:rPr>
              <a:t> </a:t>
            </a:r>
            <a:r>
              <a:rPr lang="en-US" sz="2000" b="1">
                <a:latin typeface="Arial"/>
                <a:ea typeface="ＭＳ Ｐゴシック"/>
                <a:cs typeface="Arial"/>
              </a:rPr>
              <a:t>with very high availability</a:t>
            </a:r>
            <a:endParaRPr lang="en-US" sz="2000" b="1" kern="1200">
              <a:effectLst/>
              <a:latin typeface="Arial" panose="020B0604020202020204" pitchFamily="34" charset="0"/>
              <a:ea typeface="ＭＳ Ｐゴシック" charset="0"/>
              <a:cs typeface="Arial" panose="020B0604020202020204" pitchFamily="34" charset="0"/>
            </a:endParaRPr>
          </a:p>
          <a:p>
            <a:r>
              <a:rPr lang="en-US" sz="2000" b="1">
                <a:latin typeface="Arial"/>
                <a:ea typeface="ＭＳ Ｐゴシック"/>
                <a:cs typeface="Arial"/>
              </a:rPr>
              <a:t>M</a:t>
            </a:r>
            <a:r>
              <a:rPr lang="en-US" sz="2000" b="1" kern="1200">
                <a:effectLst/>
                <a:latin typeface="Arial"/>
                <a:ea typeface="ＭＳ Ｐゴシック"/>
                <a:cs typeface="Arial"/>
              </a:rPr>
              <a:t>ore than two ground stations built for regular operations would be required</a:t>
            </a:r>
            <a:r>
              <a:rPr lang="en-US" sz="2000" b="1">
                <a:latin typeface="Arial"/>
                <a:ea typeface="ＭＳ Ｐゴシック"/>
                <a:cs typeface="Arial"/>
              </a:rPr>
              <a:t>,</a:t>
            </a:r>
            <a:r>
              <a:rPr lang="en-US" sz="2000" b="1" kern="1200">
                <a:effectLst/>
                <a:latin typeface="Arial"/>
                <a:ea typeface="ＭＳ Ｐゴシック"/>
                <a:cs typeface="Arial"/>
              </a:rPr>
              <a:t> to meet the &gt;99% availability usually expected of a communications provider</a:t>
            </a:r>
            <a:endParaRPr lang="en-US" sz="2000" b="1" kern="1200">
              <a:effectLst/>
              <a:latin typeface="Arial" panose="020B0604020202020204" pitchFamily="34" charset="0"/>
              <a:ea typeface="ＭＳ Ｐゴシック" charset="0"/>
              <a:cs typeface="Arial" panose="020B0604020202020204" pitchFamily="34" charset="0"/>
            </a:endParaRPr>
          </a:p>
          <a:p>
            <a:r>
              <a:rPr lang="en-US" sz="2000" b="1" kern="1200">
                <a:effectLst/>
                <a:latin typeface="Arial"/>
                <a:ea typeface="ＭＳ Ｐゴシック"/>
                <a:cs typeface="Arial"/>
              </a:rPr>
              <a:t>Following the completion of the two-year experiment </a:t>
            </a:r>
            <a:br>
              <a:rPr lang="en-US" sz="2000" b="1" kern="1200">
                <a:effectLst/>
                <a:latin typeface="Arial" panose="020B0604020202020204" pitchFamily="34" charset="0"/>
                <a:ea typeface="ＭＳ Ｐゴシック" charset="0"/>
                <a:cs typeface="Arial" panose="020B0604020202020204" pitchFamily="34" charset="0"/>
              </a:rPr>
            </a:br>
            <a:r>
              <a:rPr lang="en-US" sz="2000" b="1" kern="1200">
                <a:effectLst/>
                <a:latin typeface="Arial"/>
                <a:ea typeface="ＭＳ Ｐゴシック"/>
                <a:cs typeface="Arial"/>
              </a:rPr>
              <a:t>phase in June 2024, the LCRD payload will continue </a:t>
            </a:r>
            <a:br>
              <a:rPr lang="en-US" sz="2000" b="1" kern="1200">
                <a:effectLst/>
                <a:latin typeface="Arial" panose="020B0604020202020204" pitchFamily="34" charset="0"/>
                <a:ea typeface="ＭＳ Ｐゴシック" charset="0"/>
                <a:cs typeface="Arial" panose="020B0604020202020204" pitchFamily="34" charset="0"/>
              </a:rPr>
            </a:br>
            <a:r>
              <a:rPr lang="en-US" sz="2000" b="1" kern="1200">
                <a:effectLst/>
                <a:latin typeface="Arial"/>
                <a:ea typeface="ＭＳ Ｐゴシック"/>
                <a:cs typeface="Arial"/>
              </a:rPr>
              <a:t>to execute characterization and operations studies</a:t>
            </a:r>
            <a:endParaRPr lang="en-US" sz="2000" b="1" kern="1200">
              <a:effectLst/>
              <a:latin typeface="Arial" panose="020B0604020202020204" pitchFamily="34" charset="0"/>
              <a:ea typeface="ＭＳ Ｐゴシック" charset="0"/>
              <a:cs typeface="Arial" panose="020B0604020202020204" pitchFamily="34" charset="0"/>
            </a:endParaRPr>
          </a:p>
          <a:p>
            <a:pPr lvl="1"/>
            <a:r>
              <a:rPr lang="en-US" sz="1800" b="1" kern="1200">
                <a:effectLst/>
                <a:latin typeface="Arial"/>
                <a:ea typeface="ＭＳ Ｐゴシック"/>
                <a:cs typeface="Arial"/>
              </a:rPr>
              <a:t>The LCRD Guest Experiment Program will remain open</a:t>
            </a:r>
          </a:p>
          <a:p>
            <a:pPr lvl="1"/>
            <a:r>
              <a:rPr lang="en-US" sz="1800" b="1" kern="1200">
                <a:effectLst/>
                <a:latin typeface="Arial"/>
                <a:ea typeface="ＭＳ Ｐゴシック"/>
                <a:cs typeface="Arial"/>
              </a:rPr>
              <a:t>More information about the LCRD experiment program is </a:t>
            </a:r>
            <a:br>
              <a:rPr lang="en-US" sz="1800" b="1" kern="1200">
                <a:effectLst/>
                <a:latin typeface="Arial" panose="020B0604020202020204" pitchFamily="34" charset="0"/>
                <a:ea typeface="ＭＳ Ｐゴシック" charset="0"/>
                <a:cs typeface="Arial" panose="020B0604020202020204" pitchFamily="34" charset="0"/>
              </a:rPr>
            </a:br>
            <a:r>
              <a:rPr lang="en-US" sz="1800" b="1" kern="1200">
                <a:effectLst/>
                <a:latin typeface="Arial"/>
                <a:ea typeface="ＭＳ Ｐゴシック"/>
                <a:cs typeface="Arial"/>
              </a:rPr>
              <a:t>available on the NASA Opportunities for Experimenters</a:t>
            </a:r>
            <a:r>
              <a:rPr lang="en-US" sz="1800" b="1">
                <a:latin typeface="Arial"/>
                <a:ea typeface="ＭＳ Ｐゴシック"/>
                <a:cs typeface="Arial"/>
              </a:rPr>
              <a:t> web page</a:t>
            </a:r>
            <a:endParaRPr lang="en-US" sz="2000" b="1" kern="1200">
              <a:effectLst/>
              <a:latin typeface="Arial"/>
              <a:ea typeface="ＭＳ Ｐゴシック"/>
              <a:cs typeface="Arial"/>
            </a:endParaRPr>
          </a:p>
        </p:txBody>
      </p:sp>
      <p:sp>
        <p:nvSpPr>
          <p:cNvPr id="4" name="Slide Number Placeholder 3">
            <a:extLst>
              <a:ext uri="{FF2B5EF4-FFF2-40B4-BE49-F238E27FC236}">
                <a16:creationId xmlns:a16="http://schemas.microsoft.com/office/drawing/2014/main" id="{49804F29-CAC4-5EEE-EA57-61C15AE58C9B}"/>
              </a:ext>
            </a:extLst>
          </p:cNvPr>
          <p:cNvSpPr>
            <a:spLocks noGrp="1"/>
          </p:cNvSpPr>
          <p:nvPr>
            <p:ph type="sldNum" sz="quarter" idx="10"/>
          </p:nvPr>
        </p:nvSpPr>
        <p:spPr/>
        <p:txBody>
          <a:bodyPr/>
          <a:lstStyle/>
          <a:p>
            <a:pPr>
              <a:defRPr/>
            </a:pPr>
            <a:fld id="{83447C20-6D68-8C45-81B7-897F9D6DB968}" type="slidenum">
              <a:rPr lang="en-US" smtClean="0"/>
              <a:pPr>
                <a:defRPr/>
              </a:pPr>
              <a:t>14</a:t>
            </a:fld>
            <a:endParaRPr lang="en-US"/>
          </a:p>
        </p:txBody>
      </p:sp>
      <p:pic>
        <p:nvPicPr>
          <p:cNvPr id="1026" name="Picture 2" descr="The Laser Communications Relay Demonstration payload is attached to the LCRD Support Assembly Flight (LSAF), ">
            <a:extLst>
              <a:ext uri="{FF2B5EF4-FFF2-40B4-BE49-F238E27FC236}">
                <a16:creationId xmlns:a16="http://schemas.microsoft.com/office/drawing/2014/main" id="{837F64D0-13FE-32A8-C320-9AFCEC513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333" y="3288357"/>
            <a:ext cx="3020368" cy="302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87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22D9F-F703-19DC-8E9E-17786583FC8C}"/>
              </a:ext>
            </a:extLst>
          </p:cNvPr>
          <p:cNvSpPr>
            <a:spLocks noGrp="1"/>
          </p:cNvSpPr>
          <p:nvPr>
            <p:ph type="title"/>
          </p:nvPr>
        </p:nvSpPr>
        <p:spPr>
          <a:xfrm>
            <a:off x="215900" y="130476"/>
            <a:ext cx="10600267" cy="742950"/>
          </a:xfrm>
        </p:spPr>
        <p:txBody>
          <a:bodyPr/>
          <a:lstStyle/>
          <a:p>
            <a:r>
              <a:rPr lang="en-US" b="1">
                <a:solidFill>
                  <a:schemeClr val="tx1"/>
                </a:solidFill>
                <a:latin typeface="Arial"/>
                <a:ea typeface="ＭＳ Ｐゴシック"/>
                <a:cs typeface="Arial"/>
              </a:rPr>
              <a:t>Acknowledgments</a:t>
            </a:r>
          </a:p>
        </p:txBody>
      </p:sp>
      <p:sp>
        <p:nvSpPr>
          <p:cNvPr id="2" name="Slide Number Placeholder 1">
            <a:extLst>
              <a:ext uri="{FF2B5EF4-FFF2-40B4-BE49-F238E27FC236}">
                <a16:creationId xmlns:a16="http://schemas.microsoft.com/office/drawing/2014/main" id="{D2BF2BA1-8825-01D3-9881-9D3FB0495F24}"/>
              </a:ext>
            </a:extLst>
          </p:cNvPr>
          <p:cNvSpPr>
            <a:spLocks noGrp="1"/>
          </p:cNvSpPr>
          <p:nvPr>
            <p:ph type="sldNum" sz="quarter" idx="10"/>
          </p:nvPr>
        </p:nvSpPr>
        <p:spPr/>
        <p:txBody>
          <a:bodyPr/>
          <a:lstStyle/>
          <a:p>
            <a:pPr>
              <a:defRPr/>
            </a:pPr>
            <a:fld id="{2F3906DD-5930-F049-978B-F7A7D5099C85}" type="slidenum">
              <a:rPr lang="en-US" smtClean="0"/>
              <a:pPr>
                <a:defRPr/>
              </a:pPr>
              <a:t>15</a:t>
            </a:fld>
            <a:endParaRPr lang="en-US"/>
          </a:p>
        </p:txBody>
      </p:sp>
      <p:sp>
        <p:nvSpPr>
          <p:cNvPr id="6" name="TextBox 5">
            <a:extLst>
              <a:ext uri="{FF2B5EF4-FFF2-40B4-BE49-F238E27FC236}">
                <a16:creationId xmlns:a16="http://schemas.microsoft.com/office/drawing/2014/main" id="{65DDBF6C-13D5-22BC-6E10-1A014872A3F3}"/>
              </a:ext>
            </a:extLst>
          </p:cNvPr>
          <p:cNvSpPr txBox="1"/>
          <p:nvPr/>
        </p:nvSpPr>
        <p:spPr>
          <a:xfrm>
            <a:off x="1269884" y="5282261"/>
            <a:ext cx="9652231" cy="646331"/>
          </a:xfrm>
          <a:prstGeom prst="rect">
            <a:avLst/>
          </a:prstGeom>
          <a:noFill/>
          <a:ln>
            <a:solidFill>
              <a:schemeClr val="tx1"/>
            </a:solidFill>
          </a:ln>
        </p:spPr>
        <p:txBody>
          <a:bodyPr wrap="square" rtlCol="0">
            <a:spAutoFit/>
          </a:bodyPr>
          <a:lstStyle/>
          <a:p>
            <a:pPr algn="ctr"/>
            <a:r>
              <a:rPr lang="en-US" sz="1800">
                <a:effectLst/>
                <a:latin typeface="Arial" panose="020B0604020202020204" pitchFamily="34" charset="0"/>
                <a:ea typeface="Times New Roman" panose="02020603050405020304" pitchFamily="18" charset="0"/>
                <a:cs typeface="Arial" panose="020B0604020202020204" pitchFamily="34" charset="0"/>
              </a:rPr>
              <a:t>A portion of this research was carried out at the Jet Propulsion Laboratory, California Institute of Technology, under a contract with the National Aeronautics and Space Administration.</a:t>
            </a:r>
          </a:p>
        </p:txBody>
      </p:sp>
      <p:graphicFrame>
        <p:nvGraphicFramePr>
          <p:cNvPr id="7" name="Table 6">
            <a:extLst>
              <a:ext uri="{FF2B5EF4-FFF2-40B4-BE49-F238E27FC236}">
                <a16:creationId xmlns:a16="http://schemas.microsoft.com/office/drawing/2014/main" id="{72EBB0CA-6118-2604-8BA0-7BE99A2A2D59}"/>
              </a:ext>
            </a:extLst>
          </p:cNvPr>
          <p:cNvGraphicFramePr>
            <a:graphicFrameLocks noGrp="1"/>
          </p:cNvGraphicFramePr>
          <p:nvPr>
            <p:extLst>
              <p:ext uri="{D42A27DB-BD31-4B8C-83A1-F6EECF244321}">
                <p14:modId xmlns:p14="http://schemas.microsoft.com/office/powerpoint/2010/main" val="3967406068"/>
              </p:ext>
            </p:extLst>
          </p:nvPr>
        </p:nvGraphicFramePr>
        <p:xfrm>
          <a:off x="215900" y="1439071"/>
          <a:ext cx="11584804" cy="3321025"/>
        </p:xfrm>
        <a:graphic>
          <a:graphicData uri="http://schemas.openxmlformats.org/drawingml/2006/table">
            <a:tbl>
              <a:tblPr firstRow="1" bandRow="1">
                <a:tableStyleId>{5C22544A-7EE6-4342-B048-85BDC9FD1C3A}</a:tableStyleId>
              </a:tblPr>
              <a:tblGrid>
                <a:gridCol w="3206922">
                  <a:extLst>
                    <a:ext uri="{9D8B030D-6E8A-4147-A177-3AD203B41FA5}">
                      <a16:colId xmlns:a16="http://schemas.microsoft.com/office/drawing/2014/main" val="3526451013"/>
                    </a:ext>
                  </a:extLst>
                </a:gridCol>
                <a:gridCol w="8377882">
                  <a:extLst>
                    <a:ext uri="{9D8B030D-6E8A-4147-A177-3AD203B41FA5}">
                      <a16:colId xmlns:a16="http://schemas.microsoft.com/office/drawing/2014/main" val="3141953677"/>
                    </a:ext>
                  </a:extLst>
                </a:gridCol>
              </a:tblGrid>
              <a:tr h="1229988">
                <a:tc>
                  <a:txBody>
                    <a:bodyPr/>
                    <a:lstStyle/>
                    <a:p>
                      <a:pPr marL="0" indent="0">
                        <a:buNone/>
                      </a:pPr>
                      <a:r>
                        <a:rPr lang="en-US" sz="1800" b="0">
                          <a:ln>
                            <a:noFill/>
                          </a:ln>
                          <a:solidFill>
                            <a:schemeClr val="tx1"/>
                          </a:solidFill>
                          <a:latin typeface="Arial" panose="020B0604020202020204" pitchFamily="34" charset="0"/>
                          <a:cs typeface="Arial" panose="020B0604020202020204" pitchFamily="34" charset="0"/>
                        </a:rPr>
                        <a:t>NASA-GSFC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Jean-Pierre Chamoun, Nick Cummings, Andrew </a:t>
                      </a:r>
                      <a:r>
                        <a:rPr lang="en-US" sz="1800" b="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DeAbreu</a:t>
                      </a:r>
                      <a:r>
                        <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David Hahn, Lori Jones, Karen </a:t>
                      </a:r>
                      <a:r>
                        <a:rPr lang="en-US" sz="1800" b="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Keadle</a:t>
                      </a:r>
                      <a:r>
                        <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-Calvert, Dutch </a:t>
                      </a:r>
                      <a:r>
                        <a:rPr lang="en-US" sz="1800" b="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Lamberson</a:t>
                      </a:r>
                      <a:r>
                        <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Matt McGinnis, Greg Menke, Bill </a:t>
                      </a:r>
                      <a:r>
                        <a:rPr lang="en-US" sz="1800" b="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Muscovich</a:t>
                      </a:r>
                      <a:r>
                        <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Tim Singletary, Mark </a:t>
                      </a:r>
                      <a:r>
                        <a:rPr lang="en-US" sz="1800" b="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Sinkiat</a:t>
                      </a:r>
                      <a:r>
                        <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John Smith, Kenny Sterling, Paul Swenson, Miriam </a:t>
                      </a:r>
                      <a:r>
                        <a:rPr lang="en-US" sz="1800" b="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Wennersten</a:t>
                      </a:r>
                      <a:endParaRPr lang="en-US" sz="1800" b="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0535133"/>
                  </a:ext>
                </a:extLst>
              </a:tr>
              <a:tr h="8108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n>
                            <a:noFill/>
                          </a:ln>
                          <a:effectLst/>
                          <a:latin typeface="Arial" panose="020B0604020202020204" pitchFamily="34" charset="0"/>
                          <a:ea typeface="Times New Roman" panose="02020603050405020304" pitchFamily="18" charset="0"/>
                          <a:cs typeface="Arial" panose="020B0604020202020204" pitchFamily="34" charset="0"/>
                        </a:rPr>
                        <a:t>LCRD Mission Operations Center (LMOC) (NASA-WSC):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spcBef>
                          <a:spcPts val="0"/>
                        </a:spcBef>
                        <a:spcAft>
                          <a:spcPts val="600"/>
                        </a:spcAft>
                        <a:buNone/>
                      </a:pPr>
                      <a:r>
                        <a:rPr lang="en-US" sz="1800">
                          <a:ln>
                            <a:noFill/>
                          </a:ln>
                          <a:effectLst/>
                          <a:latin typeface="Arial" panose="020B0604020202020204" pitchFamily="34" charset="0"/>
                          <a:ea typeface="Times New Roman" panose="02020603050405020304" pitchFamily="18" charset="0"/>
                          <a:cs typeface="Arial" panose="020B0604020202020204" pitchFamily="34" charset="0"/>
                        </a:rPr>
                        <a:t>Joshua Blair, Rick Blair, Frank Chavez, Jacob Cohn, Scott Crosier, Julian Hayes, Adam </a:t>
                      </a: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Isleib</a:t>
                      </a:r>
                      <a:r>
                        <a:rPr lang="en-US" sz="1800">
                          <a:ln>
                            <a:noFill/>
                          </a:ln>
                          <a:effectLst/>
                          <a:latin typeface="Arial" panose="020B0604020202020204" pitchFamily="34" charset="0"/>
                          <a:ea typeface="Times New Roman" panose="02020603050405020304" pitchFamily="18" charset="0"/>
                          <a:cs typeface="Arial" panose="020B0604020202020204" pitchFamily="34" charset="0"/>
                        </a:rPr>
                        <a:t>, Miguel Saenz, Scott Stephens, Jose </a:t>
                      </a: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Talamantes</a:t>
                      </a:r>
                      <a:endParaRPr lang="en-US" sz="1800">
                        <a:ln>
                          <a:noFill/>
                        </a:ln>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8999938"/>
                  </a:ext>
                </a:extLst>
              </a:tr>
              <a:tr h="8108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n>
                            <a:noFill/>
                          </a:ln>
                          <a:effectLst/>
                          <a:latin typeface="Arial" panose="020B0604020202020204" pitchFamily="34" charset="0"/>
                          <a:ea typeface="Times New Roman" panose="02020603050405020304" pitchFamily="18" charset="0"/>
                          <a:cs typeface="Arial" panose="020B0604020202020204" pitchFamily="34" charset="0"/>
                        </a:rPr>
                        <a:t>OGS-1 (JPL-OCTL)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spcBef>
                          <a:spcPts val="0"/>
                        </a:spcBef>
                        <a:spcAft>
                          <a:spcPts val="600"/>
                        </a:spcAft>
                        <a:buNone/>
                      </a:pPr>
                      <a:r>
                        <a:rPr lang="en-US" sz="1800">
                          <a:ln>
                            <a:noFill/>
                          </a:ln>
                          <a:effectLst/>
                          <a:latin typeface="Arial" panose="020B0604020202020204" pitchFamily="34" charset="0"/>
                          <a:ea typeface="Times New Roman" panose="02020603050405020304" pitchFamily="18" charset="0"/>
                          <a:cs typeface="Arial" panose="020B0604020202020204" pitchFamily="34" charset="0"/>
                        </a:rPr>
                        <a:t>Mark Brewer, William </a:t>
                      </a: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Buehlman</a:t>
                      </a:r>
                      <a:r>
                        <a:rPr lang="en-US" sz="1800">
                          <a:ln>
                            <a:noFill/>
                          </a:ln>
                          <a:effectLst/>
                          <a:latin typeface="Arial" panose="020B0604020202020204" pitchFamily="34" charset="0"/>
                          <a:ea typeface="Times New Roman" panose="02020603050405020304" pitchFamily="18" charset="0"/>
                          <a:cs typeface="Arial" panose="020B0604020202020204" pitchFamily="34" charset="0"/>
                        </a:rPr>
                        <a:t>, Christine Chen, Preston </a:t>
                      </a: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Hooser</a:t>
                      </a:r>
                      <a:r>
                        <a:rPr lang="en-US" sz="1800">
                          <a:ln>
                            <a:noFill/>
                          </a:ln>
                          <a:effectLst/>
                          <a:latin typeface="Arial" panose="020B0604020202020204" pitchFamily="34" charset="0"/>
                          <a:ea typeface="Times New Roman" panose="02020603050405020304" pitchFamily="18" charset="0"/>
                          <a:cs typeface="Arial" panose="020B0604020202020204" pitchFamily="34" charset="0"/>
                        </a:rPr>
                        <a:t>, </a:t>
                      </a: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Kittrin</a:t>
                      </a:r>
                      <a:r>
                        <a:rPr lang="en-US" sz="1800">
                          <a:ln>
                            <a:noFill/>
                          </a:ln>
                          <a:effectLst/>
                          <a:latin typeface="Arial" panose="020B0604020202020204" pitchFamily="34" charset="0"/>
                          <a:ea typeface="Times New Roman" panose="02020603050405020304" pitchFamily="18" charset="0"/>
                          <a:cs typeface="Arial" panose="020B0604020202020204" pitchFamily="34" charset="0"/>
                        </a:rPr>
                        <a:t> Matthews, </a:t>
                      </a: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Huy</a:t>
                      </a:r>
                      <a:r>
                        <a:rPr lang="en-US" sz="1800">
                          <a:ln>
                            <a:noFill/>
                          </a:ln>
                          <a:effectLst/>
                          <a:latin typeface="Arial" panose="020B0604020202020204" pitchFamily="34" charset="0"/>
                          <a:ea typeface="Times New Roman" panose="02020603050405020304" pitchFamily="18" charset="0"/>
                          <a:cs typeface="Arial" panose="020B0604020202020204" pitchFamily="34" charset="0"/>
                        </a:rPr>
                        <a:t> Nguyen, Gerardo Ortiz, Tom Roberts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5242271"/>
                  </a:ext>
                </a:extLst>
              </a:tr>
              <a:tr h="328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n>
                            <a:noFill/>
                          </a:ln>
                          <a:effectLst/>
                          <a:latin typeface="Arial" panose="020B0604020202020204" pitchFamily="34" charset="0"/>
                          <a:ea typeface="Times New Roman" panose="02020603050405020304" pitchFamily="18" charset="0"/>
                          <a:cs typeface="Arial" panose="020B0604020202020204" pitchFamily="34" charset="0"/>
                        </a:rPr>
                        <a:t>OGS-2 (AMOS):</a:t>
                      </a:r>
                      <a:endParaRPr lang="en-US" sz="1800">
                        <a:ln>
                          <a:noFill/>
                        </a:ln>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err="1">
                          <a:ln>
                            <a:noFill/>
                          </a:ln>
                          <a:effectLst/>
                          <a:latin typeface="Arial" panose="020B0604020202020204" pitchFamily="34" charset="0"/>
                          <a:ea typeface="Times New Roman" panose="02020603050405020304" pitchFamily="18" charset="0"/>
                          <a:cs typeface="Arial" panose="020B0604020202020204" pitchFamily="34" charset="0"/>
                        </a:rPr>
                        <a:t>Cheron</a:t>
                      </a:r>
                      <a:r>
                        <a:rPr lang="en-US" sz="1800">
                          <a:ln>
                            <a:noFill/>
                          </a:ln>
                          <a:effectLst/>
                          <a:latin typeface="Arial" panose="020B0604020202020204" pitchFamily="34" charset="0"/>
                          <a:ea typeface="Times New Roman" panose="02020603050405020304" pitchFamily="18" charset="0"/>
                          <a:cs typeface="Arial" panose="020B0604020202020204" pitchFamily="34" charset="0"/>
                        </a:rPr>
                        <a:t> Fernandez, Steven Spenser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097076"/>
                  </a:ext>
                </a:extLst>
              </a:tr>
            </a:tbl>
          </a:graphicData>
        </a:graphic>
      </p:graphicFrame>
    </p:spTree>
    <p:extLst>
      <p:ext uri="{BB962C8B-B14F-4D97-AF65-F5344CB8AC3E}">
        <p14:creationId xmlns:p14="http://schemas.microsoft.com/office/powerpoint/2010/main" val="387550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C66C-AB37-D320-FB80-87C82AF73D46}"/>
              </a:ext>
            </a:extLst>
          </p:cNvPr>
          <p:cNvSpPr>
            <a:spLocks noGrp="1"/>
          </p:cNvSpPr>
          <p:nvPr>
            <p:ph type="title"/>
          </p:nvPr>
        </p:nvSpPr>
        <p:spPr/>
        <p:txBody>
          <a:bodyPr/>
          <a:lstStyle/>
          <a:p>
            <a:r>
              <a:rPr lang="en-US" b="1">
                <a:latin typeface="Arial"/>
                <a:ea typeface="ＭＳ Ｐゴシック"/>
                <a:cs typeface="Arial"/>
              </a:rPr>
              <a:t>Outline</a:t>
            </a:r>
          </a:p>
        </p:txBody>
      </p:sp>
      <p:sp>
        <p:nvSpPr>
          <p:cNvPr id="3" name="Content Placeholder 2">
            <a:extLst>
              <a:ext uri="{FF2B5EF4-FFF2-40B4-BE49-F238E27FC236}">
                <a16:creationId xmlns:a16="http://schemas.microsoft.com/office/drawing/2014/main" id="{9F4BC4CD-6D58-0BFD-2260-CBF64439F134}"/>
              </a:ext>
            </a:extLst>
          </p:cNvPr>
          <p:cNvSpPr>
            <a:spLocks noGrp="1"/>
          </p:cNvSpPr>
          <p:nvPr>
            <p:ph idx="1"/>
          </p:nvPr>
        </p:nvSpPr>
        <p:spPr/>
        <p:txBody>
          <a:bodyPr/>
          <a:lstStyle/>
          <a:p>
            <a:r>
              <a:rPr lang="en-US">
                <a:latin typeface="Arial"/>
                <a:ea typeface="ＭＳ Ｐゴシック"/>
                <a:cs typeface="Arial"/>
              </a:rPr>
              <a:t>Introduction</a:t>
            </a:r>
          </a:p>
          <a:p>
            <a:r>
              <a:rPr lang="en-US">
                <a:latin typeface="Arial"/>
                <a:ea typeface="ＭＳ Ｐゴシック"/>
                <a:cs typeface="Arial"/>
              </a:rPr>
              <a:t>Experiment and availability statistics</a:t>
            </a:r>
          </a:p>
          <a:p>
            <a:r>
              <a:rPr lang="en-US">
                <a:latin typeface="Arial"/>
                <a:ea typeface="ＭＳ Ｐゴシック"/>
                <a:cs typeface="Arial"/>
              </a:rPr>
              <a:t>Session operations and telemetry examples</a:t>
            </a:r>
          </a:p>
          <a:p>
            <a:r>
              <a:rPr lang="en-US">
                <a:latin typeface="Arial"/>
                <a:ea typeface="ＭＳ Ｐゴシック"/>
                <a:cs typeface="Arial"/>
              </a:rPr>
              <a:t>Lesson learned - highlights</a:t>
            </a:r>
            <a:endParaRPr lang="en-US"/>
          </a:p>
          <a:p>
            <a:r>
              <a:rPr lang="en-US">
                <a:latin typeface="Arial"/>
                <a:ea typeface="ＭＳ Ｐゴシック"/>
                <a:cs typeface="Arial"/>
              </a:rPr>
              <a:t>Experiments and telemetry analysis highlights to date</a:t>
            </a:r>
          </a:p>
          <a:p>
            <a:r>
              <a:rPr lang="en-US">
                <a:latin typeface="Arial"/>
                <a:ea typeface="ＭＳ Ｐゴシック"/>
                <a:cs typeface="Arial"/>
              </a:rPr>
              <a:t>Sampling of upcoming experiments</a:t>
            </a:r>
          </a:p>
          <a:p>
            <a:r>
              <a:rPr lang="en-US">
                <a:latin typeface="Arial"/>
                <a:ea typeface="ＭＳ Ｐゴシック"/>
                <a:cs typeface="Arial"/>
              </a:rPr>
              <a:t>Conclusions</a:t>
            </a:r>
          </a:p>
          <a:p>
            <a:r>
              <a:rPr lang="en-US">
                <a:latin typeface="Arial"/>
                <a:ea typeface="ＭＳ Ｐゴシック"/>
                <a:cs typeface="Arial"/>
              </a:rPr>
              <a:t>Acknowledgments</a:t>
            </a:r>
          </a:p>
        </p:txBody>
      </p:sp>
      <p:sp>
        <p:nvSpPr>
          <p:cNvPr id="4" name="Slide Number Placeholder 3">
            <a:extLst>
              <a:ext uri="{FF2B5EF4-FFF2-40B4-BE49-F238E27FC236}">
                <a16:creationId xmlns:a16="http://schemas.microsoft.com/office/drawing/2014/main" id="{8A5DA978-7ED8-C8BF-9486-91EC91BA7BF9}"/>
              </a:ext>
            </a:extLst>
          </p:cNvPr>
          <p:cNvSpPr>
            <a:spLocks noGrp="1"/>
          </p:cNvSpPr>
          <p:nvPr>
            <p:ph type="sldNum" sz="quarter" idx="10"/>
          </p:nvPr>
        </p:nvSpPr>
        <p:spPr/>
        <p:txBody>
          <a:bodyPr/>
          <a:lstStyle/>
          <a:p>
            <a:pPr>
              <a:defRPr/>
            </a:pPr>
            <a:fld id="{83447C20-6D68-8C45-81B7-897F9D6DB968}" type="slidenum">
              <a:rPr lang="en-US" smtClean="0"/>
              <a:pPr>
                <a:defRPr/>
              </a:pPr>
              <a:t>2</a:t>
            </a:fld>
            <a:endParaRPr lang="en-US"/>
          </a:p>
        </p:txBody>
      </p:sp>
    </p:spTree>
    <p:extLst>
      <p:ext uri="{BB962C8B-B14F-4D97-AF65-F5344CB8AC3E}">
        <p14:creationId xmlns:p14="http://schemas.microsoft.com/office/powerpoint/2010/main" val="1214241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BEC7-749E-C5E7-5ADF-736FE36770D0}"/>
              </a:ext>
            </a:extLst>
          </p:cNvPr>
          <p:cNvSpPr>
            <a:spLocks noGrp="1"/>
          </p:cNvSpPr>
          <p:nvPr>
            <p:ph type="title"/>
          </p:nvPr>
        </p:nvSpPr>
        <p:spPr/>
        <p:txBody>
          <a:bodyPr/>
          <a:lstStyle/>
          <a:p>
            <a:r>
              <a:rPr lang="en-US" b="1">
                <a:latin typeface="Arial"/>
                <a:ea typeface="ＭＳ Ｐゴシック"/>
                <a:cs typeface="Arial"/>
              </a:rPr>
              <a:t>LCRD Mission Experiment Architecture</a:t>
            </a:r>
            <a:r>
              <a:rPr lang="en-US" altLang="en-US" b="1">
                <a:latin typeface="Arial"/>
                <a:ea typeface="ＭＳ Ｐゴシック"/>
                <a:cs typeface="Arial"/>
              </a:rPr>
              <a:t> </a:t>
            </a:r>
            <a:endParaRPr lang="en-US" b="1"/>
          </a:p>
        </p:txBody>
      </p:sp>
      <p:sp>
        <p:nvSpPr>
          <p:cNvPr id="5" name="Rectangle 1">
            <a:extLst>
              <a:ext uri="{FF2B5EF4-FFF2-40B4-BE49-F238E27FC236}">
                <a16:creationId xmlns:a16="http://schemas.microsoft.com/office/drawing/2014/main" id="{3229A0F5-C820-7CB9-6B90-43253E6E9756}"/>
              </a:ext>
            </a:extLst>
          </p:cNvPr>
          <p:cNvSpPr>
            <a:spLocks noGrp="1" noChangeArrowheads="1"/>
          </p:cNvSpPr>
          <p:nvPr>
            <p:ph idx="1"/>
          </p:nvPr>
        </p:nvSpPr>
        <p:spPr>
          <a:xfrm>
            <a:off x="215900" y="4239160"/>
            <a:ext cx="11717867" cy="22172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altLang="en-US" sz="1400" b="1">
                <a:latin typeface="Arial"/>
                <a:ea typeface="ＭＳ Ｐゴシック"/>
                <a:cs typeface="Arial"/>
              </a:rPr>
              <a:t>The Laser Communications Relay Demonstration (LCRD) launched in December 2021 and experiments began June 2022</a:t>
            </a:r>
          </a:p>
          <a:p>
            <a:r>
              <a:rPr lang="en-US" altLang="en-US" sz="1400" b="1">
                <a:latin typeface="Arial"/>
                <a:ea typeface="ＭＳ Ｐゴシック"/>
                <a:cs typeface="Arial"/>
              </a:rPr>
              <a:t>Flight segment is on board the Space Test Program Satellite-6 (STPSat-6) spacecraft in geosynchronous Earth orbit (GEO)</a:t>
            </a:r>
          </a:p>
          <a:p>
            <a:pPr lvl="1"/>
            <a:r>
              <a:rPr lang="en-US" altLang="en-US" sz="1200" b="1">
                <a:latin typeface="Arial"/>
                <a:ea typeface="ＭＳ Ｐゴシック"/>
                <a:cs typeface="Arial"/>
              </a:rPr>
              <a:t>Two optical space terminals (OST), OST1 and OST2</a:t>
            </a:r>
          </a:p>
          <a:p>
            <a:pPr lvl="1"/>
            <a:r>
              <a:rPr lang="en-US" sz="1200" b="1">
                <a:latin typeface="Arial"/>
                <a:ea typeface="ＭＳ Ｐゴシック"/>
                <a:cs typeface="Arial"/>
              </a:rPr>
              <a:t>High-bandwidth Radio Frequency (HBRF) terminal</a:t>
            </a:r>
          </a:p>
          <a:p>
            <a:pPr lvl="1"/>
            <a:r>
              <a:rPr lang="en-US" sz="1200" b="1">
                <a:latin typeface="Arial"/>
                <a:ea typeface="ＭＳ Ｐゴシック"/>
                <a:cs typeface="Arial"/>
              </a:rPr>
              <a:t>Data switch</a:t>
            </a:r>
          </a:p>
          <a:p>
            <a:pPr lvl="0"/>
            <a:r>
              <a:rPr lang="en-US" altLang="en-US" sz="1400" b="1">
                <a:latin typeface="Arial"/>
                <a:ea typeface="ＭＳ Ｐゴシック"/>
                <a:cs typeface="Arial"/>
              </a:rPr>
              <a:t>The ground segment</a:t>
            </a:r>
          </a:p>
          <a:p>
            <a:pPr lvl="1"/>
            <a:r>
              <a:rPr lang="en-US" altLang="en-US" sz="1200" b="1">
                <a:latin typeface="Arial"/>
                <a:ea typeface="ＭＳ Ｐゴシック"/>
                <a:cs typeface="Arial"/>
              </a:rPr>
              <a:t>Optical Ground Station 1 (OGS-1) in Table Mountain, California</a:t>
            </a:r>
          </a:p>
          <a:p>
            <a:pPr lvl="1"/>
            <a:r>
              <a:rPr lang="en-US" altLang="en-US" sz="1200" b="1">
                <a:latin typeface="Arial"/>
                <a:ea typeface="ＭＳ Ｐゴシック"/>
                <a:cs typeface="Arial"/>
              </a:rPr>
              <a:t>Optical Ground Station 2 (OGS-2) in Haleakalā, Hawaii</a:t>
            </a:r>
          </a:p>
          <a:p>
            <a:pPr lvl="1"/>
            <a:r>
              <a:rPr lang="en-US" altLang="en-US" sz="1200" b="1">
                <a:latin typeface="Arial"/>
                <a:ea typeface="ＭＳ Ｐゴシック"/>
                <a:cs typeface="Arial"/>
              </a:rPr>
              <a:t>Radio frequency ground station (RF GS) in White Sands, New Mexico</a:t>
            </a:r>
            <a:endParaRPr lang="en-US" altLang="en-US" sz="1200" b="1"/>
          </a:p>
        </p:txBody>
      </p:sp>
      <p:sp>
        <p:nvSpPr>
          <p:cNvPr id="4" name="Slide Number Placeholder 3">
            <a:extLst>
              <a:ext uri="{FF2B5EF4-FFF2-40B4-BE49-F238E27FC236}">
                <a16:creationId xmlns:a16="http://schemas.microsoft.com/office/drawing/2014/main" id="{58154BB3-8C4B-A19F-E925-D8DFC553799A}"/>
              </a:ext>
            </a:extLst>
          </p:cNvPr>
          <p:cNvSpPr>
            <a:spLocks noGrp="1"/>
          </p:cNvSpPr>
          <p:nvPr>
            <p:ph type="sldNum" sz="quarter" idx="10"/>
          </p:nvPr>
        </p:nvSpPr>
        <p:spPr/>
        <p:txBody>
          <a:bodyPr/>
          <a:lstStyle/>
          <a:p>
            <a:pPr>
              <a:defRPr/>
            </a:pPr>
            <a:fld id="{83447C20-6D68-8C45-81B7-897F9D6DB968}" type="slidenum">
              <a:rPr lang="en-US" smtClean="0"/>
              <a:pPr>
                <a:defRPr/>
              </a:pPr>
              <a:t>3</a:t>
            </a:fld>
            <a:endParaRPr lang="en-US"/>
          </a:p>
        </p:txBody>
      </p:sp>
      <p:pic>
        <p:nvPicPr>
          <p:cNvPr id="10" name="Picture 9">
            <a:extLst>
              <a:ext uri="{FF2B5EF4-FFF2-40B4-BE49-F238E27FC236}">
                <a16:creationId xmlns:a16="http://schemas.microsoft.com/office/drawing/2014/main" id="{922C15CE-95E0-5FBD-43C2-7DA019CC520E}"/>
              </a:ext>
            </a:extLst>
          </p:cNvPr>
          <p:cNvPicPr>
            <a:picLocks noChangeAspect="1"/>
          </p:cNvPicPr>
          <p:nvPr/>
        </p:nvPicPr>
        <p:blipFill>
          <a:blip r:embed="rId2"/>
          <a:stretch>
            <a:fillRect/>
          </a:stretch>
        </p:blipFill>
        <p:spPr>
          <a:xfrm>
            <a:off x="2096916" y="1017588"/>
            <a:ext cx="7509308" cy="3185128"/>
          </a:xfrm>
          <a:prstGeom prst="rect">
            <a:avLst/>
          </a:prstGeom>
        </p:spPr>
      </p:pic>
    </p:spTree>
    <p:extLst>
      <p:ext uri="{BB962C8B-B14F-4D97-AF65-F5344CB8AC3E}">
        <p14:creationId xmlns:p14="http://schemas.microsoft.com/office/powerpoint/2010/main" val="68439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9E0D-93D1-3785-9066-697643B1B302}"/>
              </a:ext>
            </a:extLst>
          </p:cNvPr>
          <p:cNvSpPr>
            <a:spLocks noGrp="1"/>
          </p:cNvSpPr>
          <p:nvPr>
            <p:ph type="title"/>
          </p:nvPr>
        </p:nvSpPr>
        <p:spPr>
          <a:xfrm>
            <a:off x="215900" y="79105"/>
            <a:ext cx="10600267" cy="742950"/>
          </a:xfrm>
        </p:spPr>
        <p:txBody>
          <a:bodyPr/>
          <a:lstStyle/>
          <a:p>
            <a:r>
              <a:rPr lang="en-US" b="1">
                <a:latin typeface="Arial"/>
                <a:ea typeface="ＭＳ Ｐゴシック"/>
                <a:cs typeface="Arial"/>
              </a:rPr>
              <a:t>LCRD Optical-Optical Relay Scenario</a:t>
            </a:r>
          </a:p>
        </p:txBody>
      </p:sp>
      <p:sp>
        <p:nvSpPr>
          <p:cNvPr id="4" name="Slide Number Placeholder 3">
            <a:extLst>
              <a:ext uri="{FF2B5EF4-FFF2-40B4-BE49-F238E27FC236}">
                <a16:creationId xmlns:a16="http://schemas.microsoft.com/office/drawing/2014/main" id="{6B1693C9-133E-BA6C-1812-BE3BBD81DD36}"/>
              </a:ext>
            </a:extLst>
          </p:cNvPr>
          <p:cNvSpPr>
            <a:spLocks noGrp="1"/>
          </p:cNvSpPr>
          <p:nvPr>
            <p:ph type="sldNum" sz="quarter" idx="10"/>
          </p:nvPr>
        </p:nvSpPr>
        <p:spPr/>
        <p:txBody>
          <a:bodyPr/>
          <a:lstStyle/>
          <a:p>
            <a:pPr>
              <a:defRPr/>
            </a:pPr>
            <a:fld id="{83447C20-6D68-8C45-81B7-897F9D6DB968}" type="slidenum">
              <a:rPr lang="en-US"/>
              <a:pPr>
                <a:defRPr/>
              </a:pPr>
              <a:t>4</a:t>
            </a:fld>
            <a:endParaRPr lang="en-US"/>
          </a:p>
        </p:txBody>
      </p:sp>
      <p:pic>
        <p:nvPicPr>
          <p:cNvPr id="5" name="Picture 4">
            <a:extLst>
              <a:ext uri="{FF2B5EF4-FFF2-40B4-BE49-F238E27FC236}">
                <a16:creationId xmlns:a16="http://schemas.microsoft.com/office/drawing/2014/main" id="{CC8B78F9-48D7-9275-EBDD-AB3B254C9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61" y="4267320"/>
            <a:ext cx="2741533" cy="1794510"/>
          </a:xfrm>
          <a:prstGeom prst="rect">
            <a:avLst/>
          </a:prstGeom>
        </p:spPr>
      </p:pic>
      <p:pic>
        <p:nvPicPr>
          <p:cNvPr id="6" name="Picture 5">
            <a:extLst>
              <a:ext uri="{FF2B5EF4-FFF2-40B4-BE49-F238E27FC236}">
                <a16:creationId xmlns:a16="http://schemas.microsoft.com/office/drawing/2014/main" id="{51034B21-5AF7-36F9-B52F-9D9F159254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69623" y="4550898"/>
            <a:ext cx="2903488" cy="1838497"/>
          </a:xfrm>
          <a:prstGeom prst="rect">
            <a:avLst/>
          </a:prstGeom>
        </p:spPr>
      </p:pic>
      <p:sp>
        <p:nvSpPr>
          <p:cNvPr id="8" name="Isosceles Triangle 7">
            <a:extLst>
              <a:ext uri="{FF2B5EF4-FFF2-40B4-BE49-F238E27FC236}">
                <a16:creationId xmlns:a16="http://schemas.microsoft.com/office/drawing/2014/main" id="{3BB28210-B7D6-52D7-59FD-B25EDFAD8065}"/>
              </a:ext>
            </a:extLst>
          </p:cNvPr>
          <p:cNvSpPr/>
          <p:nvPr/>
        </p:nvSpPr>
        <p:spPr>
          <a:xfrm rot="13827208">
            <a:off x="3403350" y="783078"/>
            <a:ext cx="1016344" cy="6026370"/>
          </a:xfrm>
          <a:prstGeom prst="triangle">
            <a:avLst>
              <a:gd name="adj" fmla="val 100000"/>
            </a:avLst>
          </a:prstGeom>
          <a:solidFill>
            <a:srgbClr val="CC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23BACCBD-B4C2-A8AE-352E-A14CCFED6AB6}"/>
              </a:ext>
            </a:extLst>
          </p:cNvPr>
          <p:cNvSpPr txBox="1"/>
          <p:nvPr/>
        </p:nvSpPr>
        <p:spPr>
          <a:xfrm flipH="1">
            <a:off x="8386687" y="1159340"/>
            <a:ext cx="3813593" cy="2554545"/>
          </a:xfrm>
          <a:prstGeom prst="rect">
            <a:avLst/>
          </a:prstGeom>
          <a:noFill/>
        </p:spPr>
        <p:txBody>
          <a:bodyPr wrap="square" lIns="91440" tIns="45720" rIns="91440" bIns="45720" rtlCol="0" anchor="t">
            <a:spAutoFit/>
          </a:bodyPr>
          <a:lstStyle/>
          <a:p>
            <a:pPr>
              <a:buFont typeface="Arial" pitchFamily="34" charset="0"/>
              <a:buChar char="•"/>
            </a:pPr>
            <a:r>
              <a:rPr lang="en-US" sz="1600" b="1">
                <a:latin typeface="Franklin Gothic Book"/>
                <a:ea typeface="ＭＳ Ｐゴシック"/>
              </a:rPr>
              <a:t> OGS-1 located at NASA/JPL’s Table Mountain Facility (CA): 2.2 km asl</a:t>
            </a:r>
          </a:p>
          <a:p>
            <a:pPr>
              <a:buFont typeface="Arial" pitchFamily="34" charset="0"/>
              <a:buChar char="•"/>
            </a:pPr>
            <a:r>
              <a:rPr lang="en-US" sz="1600" b="1">
                <a:latin typeface="Franklin Gothic Book"/>
                <a:ea typeface="ＭＳ Ｐゴシック"/>
              </a:rPr>
              <a:t> Receive aperture of 1m with adaptive optics</a:t>
            </a:r>
          </a:p>
          <a:p>
            <a:pPr>
              <a:buFont typeface="Arial" pitchFamily="34" charset="0"/>
              <a:buChar char="•"/>
            </a:pPr>
            <a:r>
              <a:rPr lang="en-US" sz="1600" b="1">
                <a:latin typeface="Franklin Gothic Book"/>
                <a:ea typeface="ＭＳ Ｐゴシック"/>
              </a:rPr>
              <a:t> Uplink comm beam of 20 urad divergence (single aperture)</a:t>
            </a:r>
          </a:p>
          <a:p>
            <a:pPr>
              <a:buFont typeface="Arial" pitchFamily="34" charset="0"/>
              <a:buChar char="•"/>
            </a:pPr>
            <a:r>
              <a:rPr lang="en-US" sz="1600" b="1">
                <a:latin typeface="Franklin Gothic Book"/>
                <a:ea typeface="ＭＳ Ｐゴシック"/>
              </a:rPr>
              <a:t> Uplink/Downlink information rate DPSK up to 1.24 Gbps; PPM up to 311 Mbps </a:t>
            </a:r>
            <a:endParaRPr lang="en-US" sz="1600" b="1"/>
          </a:p>
          <a:p>
            <a:pPr>
              <a:buFont typeface="Arial" pitchFamily="34" charset="0"/>
              <a:buChar char="•"/>
            </a:pPr>
            <a:r>
              <a:rPr lang="en-US" sz="1600" b="1">
                <a:latin typeface="Franklin Gothic Book"/>
                <a:ea typeface="ＭＳ Ｐゴシック"/>
              </a:rPr>
              <a:t> Uplink beacon for acquisition</a:t>
            </a:r>
            <a:endParaRPr lang="en-US" sz="1600" b="1"/>
          </a:p>
          <a:p>
            <a:pPr>
              <a:buFont typeface="Arial" pitchFamily="34" charset="0"/>
              <a:buChar char="•"/>
            </a:pPr>
            <a:r>
              <a:rPr lang="en-US" sz="1600" b="1">
                <a:latin typeface="Franklin Gothic Book"/>
                <a:ea typeface="ＭＳ Ｐゴシック"/>
              </a:rPr>
              <a:t> Operated by JPL</a:t>
            </a:r>
          </a:p>
        </p:txBody>
      </p:sp>
      <p:sp>
        <p:nvSpPr>
          <p:cNvPr id="10" name="TextBox 9">
            <a:extLst>
              <a:ext uri="{FF2B5EF4-FFF2-40B4-BE49-F238E27FC236}">
                <a16:creationId xmlns:a16="http://schemas.microsoft.com/office/drawing/2014/main" id="{77D93526-9557-757D-7DEE-C00CE8E700B6}"/>
              </a:ext>
            </a:extLst>
          </p:cNvPr>
          <p:cNvSpPr txBox="1"/>
          <p:nvPr/>
        </p:nvSpPr>
        <p:spPr>
          <a:xfrm flipH="1">
            <a:off x="-3" y="1100332"/>
            <a:ext cx="4674915" cy="3539430"/>
          </a:xfrm>
          <a:prstGeom prst="rect">
            <a:avLst/>
          </a:prstGeom>
          <a:noFill/>
        </p:spPr>
        <p:txBody>
          <a:bodyPr wrap="square" lIns="91440" tIns="45720" rIns="91440" bIns="45720" rtlCol="0" anchor="t">
            <a:spAutoFit/>
          </a:bodyPr>
          <a:lstStyle/>
          <a:p>
            <a:pPr>
              <a:buFont typeface="Arial" pitchFamily="34" charset="0"/>
              <a:buChar char="•"/>
            </a:pPr>
            <a:r>
              <a:rPr lang="en-US" sz="1600" b="1">
                <a:latin typeface="Franklin Gothic Book"/>
                <a:ea typeface="ＭＳ Ｐゴシック"/>
              </a:rPr>
              <a:t> OGS-2 located at Haleakal</a:t>
            </a:r>
            <a:r>
              <a:rPr lang="en-US" sz="1600" b="1">
                <a:latin typeface="Franklin Gothic Book"/>
                <a:ea typeface="ＭＳ Ｐゴシック"/>
                <a:cs typeface="Arial"/>
              </a:rPr>
              <a:t>ā</a:t>
            </a:r>
            <a:r>
              <a:rPr lang="en-US" sz="1600" b="1">
                <a:latin typeface="Franklin Gothic Book"/>
                <a:ea typeface="ＭＳ Ｐゴシック"/>
              </a:rPr>
              <a:t>, Maui (HI): 3.3 km asl</a:t>
            </a:r>
          </a:p>
          <a:p>
            <a:pPr>
              <a:buFont typeface="Arial" pitchFamily="34" charset="0"/>
              <a:buChar char="•"/>
            </a:pPr>
            <a:r>
              <a:rPr lang="en-US" sz="1600" b="1">
                <a:latin typeface="Franklin Gothic Book"/>
                <a:ea typeface="ＭＳ Ｐゴシック"/>
              </a:rPr>
              <a:t> Receive aperture of 0.6 m with adaptive optics</a:t>
            </a:r>
          </a:p>
          <a:p>
            <a:pPr>
              <a:buFont typeface="Arial" pitchFamily="34" charset="0"/>
              <a:buChar char="•"/>
            </a:pPr>
            <a:r>
              <a:rPr lang="en-US" sz="1600" b="1">
                <a:latin typeface="Franklin Gothic Book"/>
                <a:ea typeface="ＭＳ Ｐゴシック"/>
              </a:rPr>
              <a:t> Uplink aperture of 15 cm (single aperture)</a:t>
            </a:r>
          </a:p>
          <a:p>
            <a:pPr>
              <a:buFont typeface="Arial" pitchFamily="34" charset="0"/>
              <a:buChar char="•"/>
            </a:pPr>
            <a:r>
              <a:rPr lang="en-US" sz="1600" b="1">
                <a:latin typeface="Franklin Gothic Book"/>
                <a:ea typeface="ＭＳ Ｐゴシック"/>
              </a:rPr>
              <a:t> Uplink/Downlink information rate up to 1.24 Gbps DPSK </a:t>
            </a:r>
            <a:endParaRPr lang="en-US" sz="1600" b="1"/>
          </a:p>
          <a:p>
            <a:pPr>
              <a:buFont typeface="Arial" pitchFamily="34" charset="0"/>
              <a:buChar char="•"/>
            </a:pPr>
            <a:r>
              <a:rPr lang="en-US" sz="1600" b="1">
                <a:latin typeface="Franklin Gothic Book"/>
                <a:ea typeface="ＭＳ Ｐゴシック"/>
              </a:rPr>
              <a:t> Uplink beacon for acquisition</a:t>
            </a:r>
          </a:p>
          <a:p>
            <a:endParaRPr lang="en-US" sz="1600"/>
          </a:p>
          <a:p>
            <a:pPr marL="285750" indent="-285750">
              <a:buFont typeface="Arial" panose="020B0604020202020204" pitchFamily="34" charset="0"/>
              <a:buChar char="•"/>
            </a:pPr>
            <a:endParaRPr lang="en-US" sz="1600"/>
          </a:p>
          <a:p>
            <a:endParaRPr lang="en-US" sz="1600"/>
          </a:p>
          <a:p>
            <a:pPr lvl="1">
              <a:buFont typeface="Arial" pitchFamily="34" charset="0"/>
              <a:buChar char="•"/>
            </a:pPr>
            <a:endParaRPr lang="en-US" sz="1600"/>
          </a:p>
          <a:p>
            <a:endParaRPr lang="en-US" sz="1600"/>
          </a:p>
          <a:p>
            <a:endParaRPr lang="en-US" sz="1600"/>
          </a:p>
          <a:p>
            <a:pPr>
              <a:buFont typeface="Arial" pitchFamily="34" charset="0"/>
              <a:buChar char="•"/>
            </a:pPr>
            <a:endParaRPr lang="en-US" sz="1600"/>
          </a:p>
          <a:p>
            <a:endParaRPr lang="en-US" sz="1600"/>
          </a:p>
        </p:txBody>
      </p:sp>
      <p:sp>
        <p:nvSpPr>
          <p:cNvPr id="11" name="TextBox 10">
            <a:extLst>
              <a:ext uri="{FF2B5EF4-FFF2-40B4-BE49-F238E27FC236}">
                <a16:creationId xmlns:a16="http://schemas.microsoft.com/office/drawing/2014/main" id="{ED3C6055-73A6-66F3-4F3F-81A8EF123538}"/>
              </a:ext>
            </a:extLst>
          </p:cNvPr>
          <p:cNvSpPr txBox="1"/>
          <p:nvPr/>
        </p:nvSpPr>
        <p:spPr>
          <a:xfrm>
            <a:off x="4818929" y="3083528"/>
            <a:ext cx="2793379" cy="923330"/>
          </a:xfrm>
          <a:prstGeom prst="rect">
            <a:avLst/>
          </a:prstGeom>
          <a:noFill/>
        </p:spPr>
        <p:txBody>
          <a:bodyPr wrap="square" lIns="91440" tIns="45720" rIns="91440" bIns="45720" rtlCol="0" anchor="t">
            <a:spAutoFit/>
          </a:bodyPr>
          <a:lstStyle/>
          <a:p>
            <a:pPr algn="ctr"/>
            <a:r>
              <a:rPr lang="en-US" b="1">
                <a:latin typeface="Franklin Gothic Book"/>
                <a:ea typeface="ＭＳ Ｐゴシック"/>
              </a:rPr>
              <a:t>LCRD GEO Relay:</a:t>
            </a:r>
          </a:p>
          <a:p>
            <a:pPr algn="ctr"/>
            <a:r>
              <a:rPr lang="en-US" b="1">
                <a:latin typeface="Franklin Gothic Book"/>
                <a:ea typeface="ＭＳ Ｐゴシック"/>
              </a:rPr>
              <a:t>2 apertures of 10cm</a:t>
            </a:r>
          </a:p>
          <a:p>
            <a:pPr algn="ctr"/>
            <a:r>
              <a:rPr lang="en-US" b="1">
                <a:latin typeface="Franklin Gothic Book"/>
                <a:ea typeface="ＭＳ Ｐゴシック"/>
              </a:rPr>
              <a:t>and data switch</a:t>
            </a:r>
          </a:p>
        </p:txBody>
      </p:sp>
      <p:sp>
        <p:nvSpPr>
          <p:cNvPr id="13" name="Isosceles Triangle 12">
            <a:extLst>
              <a:ext uri="{FF2B5EF4-FFF2-40B4-BE49-F238E27FC236}">
                <a16:creationId xmlns:a16="http://schemas.microsoft.com/office/drawing/2014/main" id="{CC942E7F-FE2E-829D-7FCE-08B7FCBCA89A}"/>
              </a:ext>
            </a:extLst>
          </p:cNvPr>
          <p:cNvSpPr/>
          <p:nvPr/>
        </p:nvSpPr>
        <p:spPr>
          <a:xfrm rot="19103158">
            <a:off x="8038679" y="1221807"/>
            <a:ext cx="659948" cy="4858789"/>
          </a:xfrm>
          <a:prstGeom prst="triangle">
            <a:avLst>
              <a:gd name="adj" fmla="val 47868"/>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73EA44E-72D2-B4F8-96EA-CB25E39038C3}"/>
              </a:ext>
            </a:extLst>
          </p:cNvPr>
          <p:cNvSpPr/>
          <p:nvPr/>
        </p:nvSpPr>
        <p:spPr>
          <a:xfrm>
            <a:off x="180081" y="4380160"/>
            <a:ext cx="649537" cy="300082"/>
          </a:xfrm>
          <a:prstGeom prst="rect">
            <a:avLst/>
          </a:prstGeom>
        </p:spPr>
        <p:txBody>
          <a:bodyPr wrap="none">
            <a:spAutoFit/>
          </a:bodyPr>
          <a:lstStyle/>
          <a:p>
            <a:r>
              <a:rPr lang="en-US" sz="1350" b="1"/>
              <a:t>OGS-2</a:t>
            </a:r>
          </a:p>
        </p:txBody>
      </p:sp>
      <p:sp>
        <p:nvSpPr>
          <p:cNvPr id="15" name="Rectangle 14">
            <a:extLst>
              <a:ext uri="{FF2B5EF4-FFF2-40B4-BE49-F238E27FC236}">
                <a16:creationId xmlns:a16="http://schemas.microsoft.com/office/drawing/2014/main" id="{1B05625E-7499-B565-FC84-F9220B55895C}"/>
              </a:ext>
            </a:extLst>
          </p:cNvPr>
          <p:cNvSpPr/>
          <p:nvPr/>
        </p:nvSpPr>
        <p:spPr>
          <a:xfrm>
            <a:off x="10047161" y="4566055"/>
            <a:ext cx="649537" cy="300082"/>
          </a:xfrm>
          <a:prstGeom prst="rect">
            <a:avLst/>
          </a:prstGeom>
        </p:spPr>
        <p:txBody>
          <a:bodyPr wrap="none">
            <a:spAutoFit/>
          </a:bodyPr>
          <a:lstStyle/>
          <a:p>
            <a:r>
              <a:rPr lang="en-US" sz="1350" b="1"/>
              <a:t>OGS-1</a:t>
            </a:r>
          </a:p>
        </p:txBody>
      </p:sp>
      <p:sp>
        <p:nvSpPr>
          <p:cNvPr id="3" name="object 38">
            <a:extLst>
              <a:ext uri="{FF2B5EF4-FFF2-40B4-BE49-F238E27FC236}">
                <a16:creationId xmlns:a16="http://schemas.microsoft.com/office/drawing/2014/main" id="{AC114D6C-56C8-EF6C-6AEB-1182CC1B057F}"/>
              </a:ext>
            </a:extLst>
          </p:cNvPr>
          <p:cNvSpPr/>
          <p:nvPr/>
        </p:nvSpPr>
        <p:spPr>
          <a:xfrm>
            <a:off x="5516033" y="580673"/>
            <a:ext cx="1600438" cy="1684610"/>
          </a:xfrm>
          <a:prstGeom prst="rect">
            <a:avLst/>
          </a:prstGeom>
          <a:blipFill>
            <a:blip r:embed="rId5"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C25A1EF9-F202-E0D8-D3EE-4176BF6CF9B1}"/>
              </a:ext>
            </a:extLst>
          </p:cNvPr>
          <p:cNvSpPr txBox="1"/>
          <p:nvPr/>
        </p:nvSpPr>
        <p:spPr>
          <a:xfrm>
            <a:off x="4397573" y="4664161"/>
            <a:ext cx="2793379" cy="1200329"/>
          </a:xfrm>
          <a:prstGeom prst="rect">
            <a:avLst/>
          </a:prstGeom>
          <a:noFill/>
        </p:spPr>
        <p:txBody>
          <a:bodyPr wrap="square" lIns="91440" tIns="45720" rIns="91440" bIns="45720" rtlCol="0" anchor="t">
            <a:spAutoFit/>
          </a:bodyPr>
          <a:lstStyle/>
          <a:p>
            <a:pPr algn="ctr"/>
            <a:r>
              <a:rPr lang="en-US" b="1">
                <a:latin typeface="Franklin Gothic Book"/>
                <a:ea typeface="ＭＳ Ｐゴシック"/>
              </a:rPr>
              <a:t>Terminals support simultaneous bidirectional operations with independent data rates</a:t>
            </a:r>
            <a:endParaRPr lang="en-US"/>
          </a:p>
        </p:txBody>
      </p:sp>
      <p:sp>
        <p:nvSpPr>
          <p:cNvPr id="12" name="Isosceles Triangle 11">
            <a:extLst>
              <a:ext uri="{FF2B5EF4-FFF2-40B4-BE49-F238E27FC236}">
                <a16:creationId xmlns:a16="http://schemas.microsoft.com/office/drawing/2014/main" id="{59B6E620-B301-2F4E-076F-AA29713BCDE7}"/>
              </a:ext>
            </a:extLst>
          </p:cNvPr>
          <p:cNvSpPr/>
          <p:nvPr/>
        </p:nvSpPr>
        <p:spPr>
          <a:xfrm rot="13827208" flipH="1" flipV="1">
            <a:off x="3403350" y="412375"/>
            <a:ext cx="1016344" cy="6026370"/>
          </a:xfrm>
          <a:prstGeom prst="triangle">
            <a:avLst>
              <a:gd name="adj" fmla="val 100000"/>
            </a:avLst>
          </a:prstGeom>
          <a:solidFill>
            <a:srgbClr val="00B0F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Isosceles Triangle 15">
            <a:extLst>
              <a:ext uri="{FF2B5EF4-FFF2-40B4-BE49-F238E27FC236}">
                <a16:creationId xmlns:a16="http://schemas.microsoft.com/office/drawing/2014/main" id="{19FB14A6-3469-278A-E69F-C02B3B37CB28}"/>
              </a:ext>
            </a:extLst>
          </p:cNvPr>
          <p:cNvSpPr/>
          <p:nvPr/>
        </p:nvSpPr>
        <p:spPr>
          <a:xfrm rot="8561393" flipH="1">
            <a:off x="7786014" y="1276607"/>
            <a:ext cx="1016344" cy="5524843"/>
          </a:xfrm>
          <a:prstGeom prst="triangle">
            <a:avLst>
              <a:gd name="adj" fmla="val 100000"/>
            </a:avLst>
          </a:prstGeom>
          <a:solidFill>
            <a:srgbClr val="00B0F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002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BB27-39CF-6380-E949-6C4F42EE3DDA}"/>
              </a:ext>
            </a:extLst>
          </p:cNvPr>
          <p:cNvSpPr>
            <a:spLocks noGrp="1"/>
          </p:cNvSpPr>
          <p:nvPr>
            <p:ph type="title"/>
          </p:nvPr>
        </p:nvSpPr>
        <p:spPr>
          <a:xfrm>
            <a:off x="215900" y="68692"/>
            <a:ext cx="10600267" cy="742950"/>
          </a:xfrm>
        </p:spPr>
        <p:txBody>
          <a:bodyPr/>
          <a:lstStyle/>
          <a:p>
            <a:r>
              <a:rPr lang="en-US" b="1">
                <a:latin typeface="Arial"/>
                <a:ea typeface="ＭＳ Ｐゴシック"/>
                <a:cs typeface="Arial"/>
              </a:rPr>
              <a:t>Statistics: Experiment Sessions and Availability</a:t>
            </a:r>
          </a:p>
        </p:txBody>
      </p:sp>
      <p:sp>
        <p:nvSpPr>
          <p:cNvPr id="8" name="Content Placeholder 7">
            <a:extLst>
              <a:ext uri="{FF2B5EF4-FFF2-40B4-BE49-F238E27FC236}">
                <a16:creationId xmlns:a16="http://schemas.microsoft.com/office/drawing/2014/main" id="{80FA4EB4-8379-EAFE-141F-E1DEC906ACB5}"/>
              </a:ext>
            </a:extLst>
          </p:cNvPr>
          <p:cNvSpPr>
            <a:spLocks noGrp="1"/>
          </p:cNvSpPr>
          <p:nvPr>
            <p:ph idx="1"/>
          </p:nvPr>
        </p:nvSpPr>
        <p:spPr>
          <a:xfrm>
            <a:off x="514522" y="3041214"/>
            <a:ext cx="11367760" cy="3448400"/>
          </a:xfrm>
        </p:spPr>
        <p:txBody>
          <a:bodyPr>
            <a:normAutofit fontScale="62500" lnSpcReduction="20000"/>
          </a:bodyPr>
          <a:lstStyle/>
          <a:p>
            <a:r>
              <a:rPr lang="en-US">
                <a:latin typeface="Arial"/>
                <a:ea typeface="ＭＳ Ｐゴシック"/>
                <a:cs typeface="Arial"/>
              </a:rPr>
              <a:t>1418 experiment sessions scheduled; 832 successfully completed</a:t>
            </a:r>
          </a:p>
          <a:p>
            <a:pPr lvl="0"/>
            <a:r>
              <a:rPr lang="en-US"/>
              <a:t>Number of experiment sessions that are attempted but not run for either weather (Not Successful [NS] Weather) or technical (NS Technical) reasons are tracked </a:t>
            </a:r>
          </a:p>
          <a:p>
            <a:r>
              <a:rPr lang="en-US">
                <a:latin typeface="Arial"/>
                <a:ea typeface="ＭＳ Ｐゴシック"/>
                <a:cs typeface="Arial"/>
              </a:rPr>
              <a:t>The LCRD team tracks availability of the various elements of the LCRD architecture during the 40 hours/week of operations</a:t>
            </a:r>
            <a:endParaRPr lang="en-US"/>
          </a:p>
          <a:p>
            <a:pPr lvl="1"/>
            <a:r>
              <a:rPr lang="en-US"/>
              <a:t>Payload: 99.3%</a:t>
            </a:r>
          </a:p>
          <a:p>
            <a:pPr lvl="1"/>
            <a:r>
              <a:rPr lang="en-US"/>
              <a:t>Optical Ground Station 1: 57.8%</a:t>
            </a:r>
          </a:p>
          <a:p>
            <a:pPr lvl="1"/>
            <a:r>
              <a:rPr lang="en-US"/>
              <a:t>Optical Ground Station 2: 40.5%</a:t>
            </a:r>
          </a:p>
          <a:p>
            <a:pPr lvl="1"/>
            <a:r>
              <a:rPr lang="en-US"/>
              <a:t>RF Ground Station: 99.2%</a:t>
            </a:r>
          </a:p>
          <a:p>
            <a:r>
              <a:rPr lang="en-US">
                <a:latin typeface="Arial"/>
                <a:ea typeface="ＭＳ Ｐゴシック"/>
                <a:cs typeface="Arial"/>
              </a:rPr>
              <a:t>Overall availability also accounts for other elements:</a:t>
            </a:r>
            <a:endParaRPr lang="en-US"/>
          </a:p>
          <a:p>
            <a:pPr lvl="1"/>
            <a:r>
              <a:rPr lang="en-US"/>
              <a:t>Spacecraft unavailability due to spacecraft maneuvers or other activities</a:t>
            </a:r>
          </a:p>
          <a:p>
            <a:pPr lvl="1"/>
            <a:r>
              <a:rPr lang="en-US"/>
              <a:t>Ground system maintenance, calibration, and weather outages</a:t>
            </a:r>
          </a:p>
        </p:txBody>
      </p:sp>
      <p:sp>
        <p:nvSpPr>
          <p:cNvPr id="4" name="Slide Number Placeholder 3">
            <a:extLst>
              <a:ext uri="{FF2B5EF4-FFF2-40B4-BE49-F238E27FC236}">
                <a16:creationId xmlns:a16="http://schemas.microsoft.com/office/drawing/2014/main" id="{38476578-9346-EE0F-B70A-E70C5A63F765}"/>
              </a:ext>
            </a:extLst>
          </p:cNvPr>
          <p:cNvSpPr>
            <a:spLocks noGrp="1"/>
          </p:cNvSpPr>
          <p:nvPr>
            <p:ph type="sldNum" sz="quarter" idx="10"/>
          </p:nvPr>
        </p:nvSpPr>
        <p:spPr/>
        <p:txBody>
          <a:bodyPr/>
          <a:lstStyle/>
          <a:p>
            <a:fld id="{83447C20-6D68-8C45-81B7-897F9D6DB968}" type="slidenum">
              <a:rPr lang="en-US" smtClean="0"/>
              <a:pPr/>
              <a:t>5</a:t>
            </a:fld>
            <a:endParaRPr lang="en-US"/>
          </a:p>
        </p:txBody>
      </p:sp>
      <p:graphicFrame>
        <p:nvGraphicFramePr>
          <p:cNvPr id="6" name="Table 5">
            <a:extLst>
              <a:ext uri="{FF2B5EF4-FFF2-40B4-BE49-F238E27FC236}">
                <a16:creationId xmlns:a16="http://schemas.microsoft.com/office/drawing/2014/main" id="{EFA717D8-10ED-732F-751E-836D7CBDEDB6}"/>
              </a:ext>
            </a:extLst>
          </p:cNvPr>
          <p:cNvGraphicFramePr>
            <a:graphicFrameLocks noGrp="1"/>
          </p:cNvGraphicFramePr>
          <p:nvPr>
            <p:extLst>
              <p:ext uri="{D42A27DB-BD31-4B8C-83A1-F6EECF244321}">
                <p14:modId xmlns:p14="http://schemas.microsoft.com/office/powerpoint/2010/main" val="3885654711"/>
              </p:ext>
            </p:extLst>
          </p:nvPr>
        </p:nvGraphicFramePr>
        <p:xfrm>
          <a:off x="517432" y="1179900"/>
          <a:ext cx="11101490" cy="1575435"/>
        </p:xfrm>
        <a:graphic>
          <a:graphicData uri="http://schemas.openxmlformats.org/drawingml/2006/table">
            <a:tbl>
              <a:tblPr>
                <a:tableStyleId>{5C22544A-7EE6-4342-B048-85BDC9FD1C3A}</a:tableStyleId>
              </a:tblPr>
              <a:tblGrid>
                <a:gridCol w="2608811">
                  <a:extLst>
                    <a:ext uri="{9D8B030D-6E8A-4147-A177-3AD203B41FA5}">
                      <a16:colId xmlns:a16="http://schemas.microsoft.com/office/drawing/2014/main" val="4279909345"/>
                    </a:ext>
                  </a:extLst>
                </a:gridCol>
                <a:gridCol w="725888">
                  <a:extLst>
                    <a:ext uri="{9D8B030D-6E8A-4147-A177-3AD203B41FA5}">
                      <a16:colId xmlns:a16="http://schemas.microsoft.com/office/drawing/2014/main" val="3951107676"/>
                    </a:ext>
                  </a:extLst>
                </a:gridCol>
                <a:gridCol w="706075">
                  <a:extLst>
                    <a:ext uri="{9D8B030D-6E8A-4147-A177-3AD203B41FA5}">
                      <a16:colId xmlns:a16="http://schemas.microsoft.com/office/drawing/2014/main" val="1250141752"/>
                    </a:ext>
                  </a:extLst>
                </a:gridCol>
                <a:gridCol w="508512">
                  <a:extLst>
                    <a:ext uri="{9D8B030D-6E8A-4147-A177-3AD203B41FA5}">
                      <a16:colId xmlns:a16="http://schemas.microsoft.com/office/drawing/2014/main" val="120285887"/>
                    </a:ext>
                  </a:extLst>
                </a:gridCol>
                <a:gridCol w="499096">
                  <a:extLst>
                    <a:ext uri="{9D8B030D-6E8A-4147-A177-3AD203B41FA5}">
                      <a16:colId xmlns:a16="http://schemas.microsoft.com/office/drawing/2014/main" val="355859534"/>
                    </a:ext>
                  </a:extLst>
                </a:gridCol>
                <a:gridCol w="772188">
                  <a:extLst>
                    <a:ext uri="{9D8B030D-6E8A-4147-A177-3AD203B41FA5}">
                      <a16:colId xmlns:a16="http://schemas.microsoft.com/office/drawing/2014/main" val="4102117019"/>
                    </a:ext>
                  </a:extLst>
                </a:gridCol>
                <a:gridCol w="838106">
                  <a:extLst>
                    <a:ext uri="{9D8B030D-6E8A-4147-A177-3AD203B41FA5}">
                      <a16:colId xmlns:a16="http://schemas.microsoft.com/office/drawing/2014/main" val="1457490166"/>
                    </a:ext>
                  </a:extLst>
                </a:gridCol>
                <a:gridCol w="668599">
                  <a:extLst>
                    <a:ext uri="{9D8B030D-6E8A-4147-A177-3AD203B41FA5}">
                      <a16:colId xmlns:a16="http://schemas.microsoft.com/office/drawing/2014/main" val="4238790481"/>
                    </a:ext>
                  </a:extLst>
                </a:gridCol>
                <a:gridCol w="734518">
                  <a:extLst>
                    <a:ext uri="{9D8B030D-6E8A-4147-A177-3AD203B41FA5}">
                      <a16:colId xmlns:a16="http://schemas.microsoft.com/office/drawing/2014/main" val="1502191308"/>
                    </a:ext>
                  </a:extLst>
                </a:gridCol>
                <a:gridCol w="734518">
                  <a:extLst>
                    <a:ext uri="{9D8B030D-6E8A-4147-A177-3AD203B41FA5}">
                      <a16:colId xmlns:a16="http://schemas.microsoft.com/office/drawing/2014/main" val="3296726295"/>
                    </a:ext>
                  </a:extLst>
                </a:gridCol>
                <a:gridCol w="743934">
                  <a:extLst>
                    <a:ext uri="{9D8B030D-6E8A-4147-A177-3AD203B41FA5}">
                      <a16:colId xmlns:a16="http://schemas.microsoft.com/office/drawing/2014/main" val="2647769271"/>
                    </a:ext>
                  </a:extLst>
                </a:gridCol>
                <a:gridCol w="781605">
                  <a:extLst>
                    <a:ext uri="{9D8B030D-6E8A-4147-A177-3AD203B41FA5}">
                      <a16:colId xmlns:a16="http://schemas.microsoft.com/office/drawing/2014/main" val="2736942131"/>
                    </a:ext>
                  </a:extLst>
                </a:gridCol>
                <a:gridCol w="779640">
                  <a:extLst>
                    <a:ext uri="{9D8B030D-6E8A-4147-A177-3AD203B41FA5}">
                      <a16:colId xmlns:a16="http://schemas.microsoft.com/office/drawing/2014/main" val="2789887285"/>
                    </a:ext>
                  </a:extLst>
                </a:gridCol>
              </a:tblGrid>
              <a:tr h="200025">
                <a:tc gridSpan="13">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LCRD Experiment Sessions</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6016823"/>
                  </a:ext>
                </a:extLst>
              </a:tr>
              <a:tr h="200025">
                <a:tc rowSpan="2" gridSpan="6">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Data Time Span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7">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Experiment Session Success</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66209560"/>
                  </a:ext>
                </a:extLst>
              </a:tr>
              <a:tr h="200025">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Scheduled</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gridSpan="3">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Session Results (Counts)</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gridSpan="3">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Session Results (Pct)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1542610"/>
                  </a:ext>
                </a:extLst>
              </a:tr>
              <a:tr h="314325">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Time Frame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First Date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Last Date</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First DOY</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Last DOY</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Calendar Days</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NS Weather</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NS Technical</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Successful</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NS Weather</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NS Technical</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Successful</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3243694142"/>
                  </a:ext>
                </a:extLst>
              </a:tr>
              <a:tr h="200025">
                <a:tc>
                  <a:txBody>
                    <a:bodyPr/>
                    <a:lstStyle/>
                    <a:p>
                      <a:pPr algn="just" fontAlgn="ctr"/>
                      <a:r>
                        <a:rPr lang="en-US" sz="1200" b="0" u="none" strike="noStrike">
                          <a:effectLst/>
                          <a:latin typeface="Times New Roman" panose="02020603050405020304" pitchFamily="18" charset="0"/>
                          <a:cs typeface="Times New Roman" panose="02020603050405020304" pitchFamily="18" charset="0"/>
                        </a:rPr>
                        <a:t>Most Recent Week (Mon. - Sun.)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11/20/23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11/26/23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3998099"/>
                  </a:ext>
                </a:extLst>
              </a:tr>
              <a:tr h="200025">
                <a:tc>
                  <a:txBody>
                    <a:bodyPr/>
                    <a:lstStyle/>
                    <a:p>
                      <a:pPr algn="just" fontAlgn="ctr"/>
                      <a:r>
                        <a:rPr lang="en-US" sz="1200" b="0" u="none" strike="noStrike">
                          <a:effectLst/>
                          <a:latin typeface="Times New Roman" panose="02020603050405020304" pitchFamily="18" charset="0"/>
                          <a:cs typeface="Times New Roman" panose="02020603050405020304" pitchFamily="18" charset="0"/>
                        </a:rPr>
                        <a:t>Most Recent Whole Month (28-35 Days)</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10/16/23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11/19/23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289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0695668"/>
                  </a:ext>
                </a:extLst>
              </a:tr>
              <a:tr h="200025">
                <a:tc>
                  <a:txBody>
                    <a:bodyPr/>
                    <a:lstStyle/>
                    <a:p>
                      <a:pPr algn="just" fontAlgn="ctr"/>
                      <a:r>
                        <a:rPr lang="en-US" sz="1200" b="0" u="none" strike="noStrike">
                          <a:effectLst/>
                          <a:latin typeface="Times New Roman" panose="02020603050405020304" pitchFamily="18" charset="0"/>
                          <a:cs typeface="Times New Roman" panose="02020603050405020304" pitchFamily="18" charset="0"/>
                        </a:rPr>
                        <a:t>Total Since Operations Started (6/10/22)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06/10/22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11/26/23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535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1418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280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306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832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u="none" strike="noStrike">
                          <a:effectLst/>
                          <a:latin typeface="Times New Roman" panose="02020603050405020304" pitchFamily="18" charset="0"/>
                          <a:cs typeface="Times New Roman" panose="02020603050405020304" pitchFamily="18" charset="0"/>
                        </a:rPr>
                        <a:t>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3443525"/>
                  </a:ext>
                </a:extLst>
              </a:tr>
            </a:tbl>
          </a:graphicData>
        </a:graphic>
      </p:graphicFrame>
    </p:spTree>
    <p:extLst>
      <p:ext uri="{BB962C8B-B14F-4D97-AF65-F5344CB8AC3E}">
        <p14:creationId xmlns:p14="http://schemas.microsoft.com/office/powerpoint/2010/main" val="638134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EFA0-393F-331F-7517-F26C19256034}"/>
              </a:ext>
            </a:extLst>
          </p:cNvPr>
          <p:cNvSpPr>
            <a:spLocks noGrp="1"/>
          </p:cNvSpPr>
          <p:nvPr>
            <p:ph type="title"/>
          </p:nvPr>
        </p:nvSpPr>
        <p:spPr>
          <a:xfrm>
            <a:off x="215900" y="58395"/>
            <a:ext cx="10775321" cy="742950"/>
          </a:xfrm>
        </p:spPr>
        <p:txBody>
          <a:bodyPr/>
          <a:lstStyle/>
          <a:p>
            <a:r>
              <a:rPr lang="en-US" b="1">
                <a:solidFill>
                  <a:schemeClr val="tx1"/>
                </a:solidFill>
                <a:latin typeface="Arial"/>
                <a:ea typeface="ＭＳ Ｐゴシック"/>
              </a:rPr>
              <a:t>LCRD Operations:  Acquisition to Coarse Track</a:t>
            </a:r>
          </a:p>
        </p:txBody>
      </p:sp>
      <p:sp>
        <p:nvSpPr>
          <p:cNvPr id="3" name="Slide Number Placeholder 2">
            <a:extLst>
              <a:ext uri="{FF2B5EF4-FFF2-40B4-BE49-F238E27FC236}">
                <a16:creationId xmlns:a16="http://schemas.microsoft.com/office/drawing/2014/main" id="{A4B0F67D-6B21-241F-6797-46F6ECE3EF16}"/>
              </a:ext>
            </a:extLst>
          </p:cNvPr>
          <p:cNvSpPr>
            <a:spLocks noGrp="1"/>
          </p:cNvSpPr>
          <p:nvPr>
            <p:ph type="sldNum" sz="quarter" idx="10"/>
          </p:nvPr>
        </p:nvSpPr>
        <p:spPr/>
        <p:txBody>
          <a:bodyPr/>
          <a:lstStyle/>
          <a:p>
            <a:pPr>
              <a:defRPr/>
            </a:pPr>
            <a:fld id="{25328907-A45C-1E4B-909C-41D38E6A60AC}" type="slidenum">
              <a:rPr lang="en-US" smtClean="0"/>
              <a:pPr>
                <a:defRPr/>
              </a:pPr>
              <a:t>6</a:t>
            </a:fld>
            <a:endParaRPr lang="en-US"/>
          </a:p>
        </p:txBody>
      </p:sp>
      <p:pic>
        <p:nvPicPr>
          <p:cNvPr id="4" name="Picture 3">
            <a:extLst>
              <a:ext uri="{FF2B5EF4-FFF2-40B4-BE49-F238E27FC236}">
                <a16:creationId xmlns:a16="http://schemas.microsoft.com/office/drawing/2014/main" id="{4A4165DA-C724-93FF-AEFC-20C9B87F5C5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9623" y="4566055"/>
            <a:ext cx="2897183" cy="1838497"/>
          </a:xfrm>
          <a:prstGeom prst="rect">
            <a:avLst/>
          </a:prstGeom>
        </p:spPr>
      </p:pic>
      <p:sp>
        <p:nvSpPr>
          <p:cNvPr id="6" name="TextBox 5">
            <a:extLst>
              <a:ext uri="{FF2B5EF4-FFF2-40B4-BE49-F238E27FC236}">
                <a16:creationId xmlns:a16="http://schemas.microsoft.com/office/drawing/2014/main" id="{5768EF91-1EE3-D452-D988-524D22FC8150}"/>
              </a:ext>
            </a:extLst>
          </p:cNvPr>
          <p:cNvSpPr txBox="1"/>
          <p:nvPr/>
        </p:nvSpPr>
        <p:spPr>
          <a:xfrm flipH="1">
            <a:off x="8386688" y="1230313"/>
            <a:ext cx="3805312" cy="1815882"/>
          </a:xfrm>
          <a:prstGeom prst="rect">
            <a:avLst/>
          </a:prstGeom>
          <a:noFill/>
        </p:spPr>
        <p:txBody>
          <a:bodyPr wrap="square" lIns="91440" tIns="45720" rIns="91440" bIns="45720" rtlCol="0" anchor="t">
            <a:spAutoFit/>
          </a:bodyPr>
          <a:lstStyle/>
          <a:p>
            <a:pPr>
              <a:buFont typeface="Arial" pitchFamily="34" charset="0"/>
              <a:buChar char="•"/>
            </a:pPr>
            <a:r>
              <a:rPr lang="en-US" sz="1600" b="1">
                <a:latin typeface="Franklin Gothic Book"/>
                <a:ea typeface="ＭＳ Ｐゴシック"/>
              </a:rPr>
              <a:t> Example of OGS-1 Loopback link  </a:t>
            </a:r>
            <a:endParaRPr lang="en-US" sz="1600" b="1"/>
          </a:p>
          <a:p>
            <a:pPr>
              <a:buFont typeface="Arial" pitchFamily="34" charset="0"/>
              <a:buChar char="•"/>
            </a:pPr>
            <a:r>
              <a:rPr lang="en-US" sz="1600">
                <a:latin typeface="Franklin Gothic Book"/>
                <a:ea typeface="ＭＳ Ｐゴシック"/>
              </a:rPr>
              <a:t> OGS-1: using two-line-element set file</a:t>
            </a:r>
          </a:p>
          <a:p>
            <a:r>
              <a:rPr lang="en-US" sz="1600">
                <a:latin typeface="Franklin Gothic Book"/>
                <a:ea typeface="ＭＳ Ｐゴシック"/>
              </a:rPr>
              <a:t>to derive El/Az, OGS-1 illuminates the payload with its uplink beacon</a:t>
            </a:r>
          </a:p>
          <a:p>
            <a:pPr marL="285750" indent="-285750">
              <a:buFont typeface="Arial" panose="020B0604020202020204" pitchFamily="34" charset="0"/>
              <a:buChar char="•"/>
            </a:pPr>
            <a:r>
              <a:rPr lang="en-US" sz="1600">
                <a:latin typeface="Franklin Gothic Book"/>
                <a:ea typeface="ＭＳ Ｐゴシック"/>
              </a:rPr>
              <a:t>When LCRD detects the beacon,  it transitions to ‘Coarse Track’ status </a:t>
            </a:r>
            <a:endParaRPr lang="en-US" sz="1600"/>
          </a:p>
          <a:p>
            <a:endParaRPr lang="en-US" sz="1600"/>
          </a:p>
        </p:txBody>
      </p:sp>
      <p:sp>
        <p:nvSpPr>
          <p:cNvPr id="7" name="Isosceles Triangle 6">
            <a:extLst>
              <a:ext uri="{FF2B5EF4-FFF2-40B4-BE49-F238E27FC236}">
                <a16:creationId xmlns:a16="http://schemas.microsoft.com/office/drawing/2014/main" id="{FF65953D-0F6C-1C54-02C4-64CE8620559F}"/>
              </a:ext>
            </a:extLst>
          </p:cNvPr>
          <p:cNvSpPr/>
          <p:nvPr/>
        </p:nvSpPr>
        <p:spPr>
          <a:xfrm rot="7622556">
            <a:off x="7715205" y="815479"/>
            <a:ext cx="2269661" cy="5008486"/>
          </a:xfrm>
          <a:prstGeom prst="triangle">
            <a:avLst>
              <a:gd name="adj" fmla="val 100000"/>
            </a:avLst>
          </a:prstGeom>
          <a:solidFill>
            <a:srgbClr val="00B0F0">
              <a:alpha val="5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D07FF8DA-9F66-ED0E-FB2C-E2DE3CEF609D}"/>
              </a:ext>
            </a:extLst>
          </p:cNvPr>
          <p:cNvPicPr>
            <a:picLocks noChangeAspect="1"/>
          </p:cNvPicPr>
          <p:nvPr/>
        </p:nvPicPr>
        <p:blipFill>
          <a:blip r:embed="rId3"/>
          <a:stretch>
            <a:fillRect/>
          </a:stretch>
        </p:blipFill>
        <p:spPr>
          <a:xfrm>
            <a:off x="-182879" y="3786710"/>
            <a:ext cx="5359791" cy="2679896"/>
          </a:xfrm>
          <a:prstGeom prst="rect">
            <a:avLst/>
          </a:prstGeom>
        </p:spPr>
      </p:pic>
      <p:sp>
        <p:nvSpPr>
          <p:cNvPr id="9" name="TextBox 8">
            <a:extLst>
              <a:ext uri="{FF2B5EF4-FFF2-40B4-BE49-F238E27FC236}">
                <a16:creationId xmlns:a16="http://schemas.microsoft.com/office/drawing/2014/main" id="{79F77992-D74A-A568-BEF8-1621C13FB605}"/>
              </a:ext>
            </a:extLst>
          </p:cNvPr>
          <p:cNvSpPr txBox="1"/>
          <p:nvPr/>
        </p:nvSpPr>
        <p:spPr>
          <a:xfrm flipH="1">
            <a:off x="281354" y="1130907"/>
            <a:ext cx="3805312" cy="2062103"/>
          </a:xfrm>
          <a:prstGeom prst="rect">
            <a:avLst/>
          </a:prstGeom>
          <a:noFill/>
        </p:spPr>
        <p:txBody>
          <a:bodyPr wrap="square" lIns="91440" tIns="45720" rIns="91440" bIns="45720" rtlCol="0" anchor="t">
            <a:spAutoFit/>
          </a:bodyPr>
          <a:lstStyle/>
          <a:p>
            <a:pPr>
              <a:buFont typeface="Arial" pitchFamily="34" charset="0"/>
              <a:buChar char="•"/>
            </a:pPr>
            <a:r>
              <a:rPr lang="en-US" sz="1600">
                <a:latin typeface="Franklin Gothic Book"/>
                <a:ea typeface="ＭＳ Ｐゴシック"/>
              </a:rPr>
              <a:t> OGS-1 uplink beacon: 4 beams of full divergence &gt; 200 </a:t>
            </a:r>
            <a:r>
              <a:rPr lang="en-US" sz="1600" err="1">
                <a:latin typeface="Symbol"/>
                <a:ea typeface="ＭＳ Ｐゴシック"/>
                <a:sym typeface="Symbol"/>
              </a:rPr>
              <a:t>m</a:t>
            </a:r>
            <a:r>
              <a:rPr lang="en-US" sz="1600" err="1">
                <a:latin typeface="Franklin Gothic Book"/>
                <a:ea typeface="ＭＳ Ｐゴシック"/>
              </a:rPr>
              <a:t>rad</a:t>
            </a:r>
            <a:endParaRPr lang="en-US" sz="1600">
              <a:latin typeface="Franklin Gothic Book"/>
              <a:ea typeface="ＭＳ Ｐゴシック"/>
            </a:endParaRPr>
          </a:p>
          <a:p>
            <a:pPr>
              <a:buFont typeface="Arial" pitchFamily="34" charset="0"/>
              <a:buChar char="•"/>
            </a:pPr>
            <a:r>
              <a:rPr lang="en-US" sz="1600">
                <a:latin typeface="Franklin Gothic Book"/>
                <a:ea typeface="ＭＳ Ｐゴシック"/>
              </a:rPr>
              <a:t> LCRD payload quadrant ("quad") detector is used to acquire the uplink beacon</a:t>
            </a:r>
          </a:p>
          <a:p>
            <a:pPr>
              <a:buFont typeface="Arial" pitchFamily="34" charset="0"/>
              <a:buChar char="•"/>
            </a:pPr>
            <a:r>
              <a:rPr lang="en-US" sz="1600">
                <a:latin typeface="Franklin Gothic Book"/>
                <a:ea typeface="ＭＳ Ｐゴシック"/>
              </a:rPr>
              <a:t> LCRD payload adjusts pointing to aim downlink beam toward OGS-1</a:t>
            </a:r>
            <a:endParaRPr lang="en-US"/>
          </a:p>
          <a:p>
            <a:endParaRPr lang="en-US" sz="1600"/>
          </a:p>
        </p:txBody>
      </p:sp>
      <p:sp>
        <p:nvSpPr>
          <p:cNvPr id="10" name="TextBox 9">
            <a:extLst>
              <a:ext uri="{FF2B5EF4-FFF2-40B4-BE49-F238E27FC236}">
                <a16:creationId xmlns:a16="http://schemas.microsoft.com/office/drawing/2014/main" id="{BE7FF667-92B9-A852-6504-9CB84800DB3B}"/>
              </a:ext>
            </a:extLst>
          </p:cNvPr>
          <p:cNvSpPr txBox="1"/>
          <p:nvPr/>
        </p:nvSpPr>
        <p:spPr>
          <a:xfrm>
            <a:off x="717452" y="5423094"/>
            <a:ext cx="2033505" cy="338554"/>
          </a:xfrm>
          <a:prstGeom prst="rect">
            <a:avLst/>
          </a:prstGeom>
          <a:noFill/>
        </p:spPr>
        <p:txBody>
          <a:bodyPr wrap="none" rtlCol="0">
            <a:spAutoFit/>
          </a:bodyPr>
          <a:lstStyle/>
          <a:p>
            <a:r>
              <a:rPr lang="en-US" sz="1600" b="1">
                <a:solidFill>
                  <a:srgbClr val="1B06BA"/>
                </a:solidFill>
              </a:rPr>
              <a:t>OGS-1 Uplink Beacon</a:t>
            </a:r>
          </a:p>
        </p:txBody>
      </p:sp>
      <p:sp>
        <p:nvSpPr>
          <p:cNvPr id="11" name="Oval 10">
            <a:extLst>
              <a:ext uri="{FF2B5EF4-FFF2-40B4-BE49-F238E27FC236}">
                <a16:creationId xmlns:a16="http://schemas.microsoft.com/office/drawing/2014/main" id="{2AF3AC27-3FE3-5A66-DB3D-23CFA48D13FD}"/>
              </a:ext>
            </a:extLst>
          </p:cNvPr>
          <p:cNvSpPr/>
          <p:nvPr/>
        </p:nvSpPr>
        <p:spPr>
          <a:xfrm>
            <a:off x="407964" y="5268351"/>
            <a:ext cx="4332848" cy="1003032"/>
          </a:xfrm>
          <a:prstGeom prst="ellipse">
            <a:avLst/>
          </a:prstGeom>
          <a:noFill/>
          <a:ln>
            <a:solidFill>
              <a:srgbClr val="1B06B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F0117A-783B-10E0-27C6-F40AA86E74DC}"/>
              </a:ext>
            </a:extLst>
          </p:cNvPr>
          <p:cNvSpPr/>
          <p:nvPr/>
        </p:nvSpPr>
        <p:spPr>
          <a:xfrm>
            <a:off x="10047161" y="4566055"/>
            <a:ext cx="665567" cy="300082"/>
          </a:xfrm>
          <a:prstGeom prst="rect">
            <a:avLst/>
          </a:prstGeom>
        </p:spPr>
        <p:txBody>
          <a:bodyPr wrap="none">
            <a:spAutoFit/>
          </a:bodyPr>
          <a:lstStyle/>
          <a:p>
            <a:r>
              <a:rPr lang="en-US" sz="1350" b="1"/>
              <a:t>OGS-1</a:t>
            </a:r>
          </a:p>
        </p:txBody>
      </p:sp>
      <p:sp>
        <p:nvSpPr>
          <p:cNvPr id="15" name="object 38">
            <a:extLst>
              <a:ext uri="{FF2B5EF4-FFF2-40B4-BE49-F238E27FC236}">
                <a16:creationId xmlns:a16="http://schemas.microsoft.com/office/drawing/2014/main" id="{D7588C00-7802-7D90-3BCD-22AB9B837EA5}"/>
              </a:ext>
            </a:extLst>
          </p:cNvPr>
          <p:cNvSpPr/>
          <p:nvPr/>
        </p:nvSpPr>
        <p:spPr>
          <a:xfrm>
            <a:off x="5516033" y="580673"/>
            <a:ext cx="1600438" cy="168461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9429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79A6-8295-A541-0A92-75EA1873E31A}"/>
              </a:ext>
            </a:extLst>
          </p:cNvPr>
          <p:cNvSpPr>
            <a:spLocks noGrp="1"/>
          </p:cNvSpPr>
          <p:nvPr>
            <p:ph type="title"/>
          </p:nvPr>
        </p:nvSpPr>
        <p:spPr>
          <a:xfrm>
            <a:off x="215900" y="58395"/>
            <a:ext cx="10600267" cy="742950"/>
          </a:xfrm>
        </p:spPr>
        <p:txBody>
          <a:bodyPr/>
          <a:lstStyle/>
          <a:p>
            <a:r>
              <a:rPr lang="en-US" b="1">
                <a:solidFill>
                  <a:schemeClr val="tx1"/>
                </a:solidFill>
                <a:latin typeface="Arial"/>
                <a:ea typeface="ＭＳ Ｐゴシック"/>
              </a:rPr>
              <a:t>LCRD Operations:  Downlink Acquisition</a:t>
            </a:r>
          </a:p>
        </p:txBody>
      </p:sp>
      <p:sp>
        <p:nvSpPr>
          <p:cNvPr id="3" name="Slide Number Placeholder 2">
            <a:extLst>
              <a:ext uri="{FF2B5EF4-FFF2-40B4-BE49-F238E27FC236}">
                <a16:creationId xmlns:a16="http://schemas.microsoft.com/office/drawing/2014/main" id="{FBA50EFF-C347-3037-0B20-1B9E849BA7A5}"/>
              </a:ext>
            </a:extLst>
          </p:cNvPr>
          <p:cNvSpPr>
            <a:spLocks noGrp="1"/>
          </p:cNvSpPr>
          <p:nvPr>
            <p:ph type="sldNum" sz="quarter" idx="10"/>
          </p:nvPr>
        </p:nvSpPr>
        <p:spPr/>
        <p:txBody>
          <a:bodyPr/>
          <a:lstStyle/>
          <a:p>
            <a:pPr>
              <a:defRPr/>
            </a:pPr>
            <a:fld id="{25328907-A45C-1E4B-909C-41D38E6A60AC}" type="slidenum">
              <a:rPr lang="en-US" smtClean="0"/>
              <a:pPr>
                <a:defRPr/>
              </a:pPr>
              <a:t>7</a:t>
            </a:fld>
            <a:endParaRPr lang="en-US"/>
          </a:p>
        </p:txBody>
      </p:sp>
      <p:pic>
        <p:nvPicPr>
          <p:cNvPr id="4" name="Picture 3">
            <a:extLst>
              <a:ext uri="{FF2B5EF4-FFF2-40B4-BE49-F238E27FC236}">
                <a16:creationId xmlns:a16="http://schemas.microsoft.com/office/drawing/2014/main" id="{47522249-6B42-6B8F-1990-01E04B9CF20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9623" y="4550898"/>
            <a:ext cx="2897183" cy="1838497"/>
          </a:xfrm>
          <a:prstGeom prst="rect">
            <a:avLst/>
          </a:prstGeom>
        </p:spPr>
      </p:pic>
      <p:sp>
        <p:nvSpPr>
          <p:cNvPr id="6" name="TextBox 5">
            <a:extLst>
              <a:ext uri="{FF2B5EF4-FFF2-40B4-BE49-F238E27FC236}">
                <a16:creationId xmlns:a16="http://schemas.microsoft.com/office/drawing/2014/main" id="{263C5DE5-57B3-2590-EFC4-00CA58A2154A}"/>
              </a:ext>
            </a:extLst>
          </p:cNvPr>
          <p:cNvSpPr txBox="1"/>
          <p:nvPr/>
        </p:nvSpPr>
        <p:spPr>
          <a:xfrm flipH="1">
            <a:off x="8386688" y="1222190"/>
            <a:ext cx="3805312" cy="1815882"/>
          </a:xfrm>
          <a:prstGeom prst="rect">
            <a:avLst/>
          </a:prstGeom>
          <a:noFill/>
        </p:spPr>
        <p:txBody>
          <a:bodyPr wrap="square" lIns="91440" tIns="45720" rIns="91440" bIns="45720" rtlCol="0" anchor="t">
            <a:spAutoFit/>
          </a:bodyPr>
          <a:lstStyle/>
          <a:p>
            <a:pPr>
              <a:buFont typeface="Arial" pitchFamily="34" charset="0"/>
              <a:buChar char="•"/>
            </a:pPr>
            <a:r>
              <a:rPr lang="en-US" sz="1600">
                <a:latin typeface="Franklin Gothic Book"/>
                <a:ea typeface="ＭＳ Ｐゴシック"/>
              </a:rPr>
              <a:t>    OGS-1 Downlink signal is acquired by </a:t>
            </a:r>
            <a:endParaRPr lang="en-US" sz="1600"/>
          </a:p>
          <a:p>
            <a:r>
              <a:rPr lang="en-US" sz="1600">
                <a:latin typeface="Franklin Gothic Book"/>
                <a:ea typeface="ＭＳ Ｐゴシック"/>
              </a:rPr>
              <a:t>Large-FoV acquisition camera </a:t>
            </a:r>
            <a:endParaRPr lang="en-US" sz="1600"/>
          </a:p>
          <a:p>
            <a:pPr marL="285750" indent="-285750">
              <a:buFont typeface="Arial" panose="020B0604020202020204" pitchFamily="34" charset="0"/>
              <a:buChar char="•"/>
            </a:pPr>
            <a:r>
              <a:rPr lang="en-US" sz="1600">
                <a:latin typeface="Franklin Gothic Book"/>
                <a:ea typeface="ＭＳ Ｐゴシック"/>
              </a:rPr>
              <a:t>OGS-1 1-m aperture telescope aligns with the downlink beam direction</a:t>
            </a:r>
          </a:p>
          <a:p>
            <a:pPr marL="285750" indent="-285750">
              <a:buFont typeface="Arial" panose="020B0604020202020204" pitchFamily="34" charset="0"/>
              <a:buChar char="•"/>
            </a:pPr>
            <a:r>
              <a:rPr lang="en-US" sz="1600">
                <a:latin typeface="Franklin Gothic Book"/>
                <a:ea typeface="ＭＳ Ｐゴシック"/>
              </a:rPr>
              <a:t>The telescope control is off-loaded to the adaptive optics (AO) system</a:t>
            </a:r>
            <a:endParaRPr lang="en-US" sz="1600" b="1">
              <a:latin typeface="Franklin Gothic Book"/>
              <a:ea typeface="ＭＳ Ｐゴシック"/>
            </a:endParaRPr>
          </a:p>
          <a:p>
            <a:pPr marL="285750" indent="-285750">
              <a:buFont typeface="Arial" panose="020B0604020202020204" pitchFamily="34" charset="0"/>
              <a:buChar char="•"/>
            </a:pPr>
            <a:endParaRPr lang="en-US" sz="1600"/>
          </a:p>
        </p:txBody>
      </p:sp>
      <p:sp>
        <p:nvSpPr>
          <p:cNvPr id="7" name="Isosceles Triangle 6">
            <a:extLst>
              <a:ext uri="{FF2B5EF4-FFF2-40B4-BE49-F238E27FC236}">
                <a16:creationId xmlns:a16="http://schemas.microsoft.com/office/drawing/2014/main" id="{F5CCBC20-832A-3B7F-4DFB-90B296E38753}"/>
              </a:ext>
            </a:extLst>
          </p:cNvPr>
          <p:cNvSpPr/>
          <p:nvPr/>
        </p:nvSpPr>
        <p:spPr>
          <a:xfrm rot="7622556">
            <a:off x="7715205" y="800322"/>
            <a:ext cx="2269661" cy="5008486"/>
          </a:xfrm>
          <a:prstGeom prst="triangle">
            <a:avLst>
              <a:gd name="adj" fmla="val 100000"/>
            </a:avLst>
          </a:prstGeom>
          <a:solidFill>
            <a:srgbClr val="00B0F0">
              <a:alpha val="5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Content Placeholder 4">
            <a:extLst>
              <a:ext uri="{FF2B5EF4-FFF2-40B4-BE49-F238E27FC236}">
                <a16:creationId xmlns:a16="http://schemas.microsoft.com/office/drawing/2014/main" id="{104A1471-76CF-838D-2799-CE67DF5854B6}"/>
              </a:ext>
            </a:extLst>
          </p:cNvPr>
          <p:cNvPicPr>
            <a:picLocks noChangeAspect="1"/>
          </p:cNvPicPr>
          <p:nvPr/>
        </p:nvPicPr>
        <p:blipFill>
          <a:blip r:embed="rId3"/>
          <a:stretch>
            <a:fillRect/>
          </a:stretch>
        </p:blipFill>
        <p:spPr>
          <a:xfrm>
            <a:off x="-265130" y="3931921"/>
            <a:ext cx="5584872" cy="2792436"/>
          </a:xfrm>
          <a:prstGeom prst="rect">
            <a:avLst/>
          </a:prstGeom>
        </p:spPr>
      </p:pic>
      <p:sp>
        <p:nvSpPr>
          <p:cNvPr id="9" name="TextBox 8">
            <a:extLst>
              <a:ext uri="{FF2B5EF4-FFF2-40B4-BE49-F238E27FC236}">
                <a16:creationId xmlns:a16="http://schemas.microsoft.com/office/drawing/2014/main" id="{39A30BFB-6FBF-BE16-19BC-9FD5354E73C4}"/>
              </a:ext>
            </a:extLst>
          </p:cNvPr>
          <p:cNvSpPr txBox="1"/>
          <p:nvPr/>
        </p:nvSpPr>
        <p:spPr>
          <a:xfrm flipH="1">
            <a:off x="500069" y="1345949"/>
            <a:ext cx="3805312" cy="1815882"/>
          </a:xfrm>
          <a:prstGeom prst="rect">
            <a:avLst/>
          </a:prstGeom>
          <a:noFill/>
        </p:spPr>
        <p:txBody>
          <a:bodyPr wrap="square" lIns="91440" tIns="45720" rIns="91440" bIns="45720" rtlCol="0" anchor="t">
            <a:spAutoFit/>
          </a:bodyPr>
          <a:lstStyle/>
          <a:p>
            <a:pPr>
              <a:buFont typeface="Arial" pitchFamily="34" charset="0"/>
              <a:buChar char="•"/>
            </a:pPr>
            <a:r>
              <a:rPr lang="en-US" sz="1600">
                <a:latin typeface="Franklin Gothic Book"/>
                <a:ea typeface="ＭＳ Ｐゴシック"/>
              </a:rPr>
              <a:t> LCRD downlink is monitored by a 20 cm co-aligned telescope and by a calibrated Adaptive Optics Wave Front Sensor high speed camera</a:t>
            </a:r>
          </a:p>
          <a:p>
            <a:pPr>
              <a:buFont typeface="Arial" pitchFamily="34" charset="0"/>
              <a:buChar char="•"/>
            </a:pPr>
            <a:r>
              <a:rPr lang="en-US" sz="1600">
                <a:latin typeface="Franklin Gothic Book"/>
                <a:ea typeface="ＭＳ Ｐゴシック"/>
              </a:rPr>
              <a:t> The AO system parameters are optimized</a:t>
            </a:r>
          </a:p>
          <a:p>
            <a:endParaRPr lang="en-US" sz="1600"/>
          </a:p>
        </p:txBody>
      </p:sp>
      <p:sp>
        <p:nvSpPr>
          <p:cNvPr id="10" name="Isosceles Triangle 9">
            <a:extLst>
              <a:ext uri="{FF2B5EF4-FFF2-40B4-BE49-F238E27FC236}">
                <a16:creationId xmlns:a16="http://schemas.microsoft.com/office/drawing/2014/main" id="{EF90BD5F-4059-E4FE-E6C1-495D2B93F036}"/>
              </a:ext>
            </a:extLst>
          </p:cNvPr>
          <p:cNvSpPr/>
          <p:nvPr/>
        </p:nvSpPr>
        <p:spPr>
          <a:xfrm rot="19103158">
            <a:off x="8038860" y="1195721"/>
            <a:ext cx="658515" cy="4858789"/>
          </a:xfrm>
          <a:prstGeom prst="triangle">
            <a:avLst>
              <a:gd name="adj" fmla="val 47868"/>
            </a:avLst>
          </a:prstGeom>
          <a:solidFill>
            <a:srgbClr val="FF0000">
              <a:alpha val="5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B13F349-A70F-3B2A-B456-B95E04E272AE}"/>
              </a:ext>
            </a:extLst>
          </p:cNvPr>
          <p:cNvSpPr/>
          <p:nvPr/>
        </p:nvSpPr>
        <p:spPr>
          <a:xfrm>
            <a:off x="10020777" y="4566055"/>
            <a:ext cx="665567" cy="300082"/>
          </a:xfrm>
          <a:prstGeom prst="rect">
            <a:avLst/>
          </a:prstGeom>
        </p:spPr>
        <p:txBody>
          <a:bodyPr wrap="none">
            <a:spAutoFit/>
          </a:bodyPr>
          <a:lstStyle/>
          <a:p>
            <a:r>
              <a:rPr lang="en-US" sz="1350" b="1"/>
              <a:t>OGS-1</a:t>
            </a:r>
          </a:p>
        </p:txBody>
      </p:sp>
      <p:sp>
        <p:nvSpPr>
          <p:cNvPr id="12" name="object 38">
            <a:extLst>
              <a:ext uri="{FF2B5EF4-FFF2-40B4-BE49-F238E27FC236}">
                <a16:creationId xmlns:a16="http://schemas.microsoft.com/office/drawing/2014/main" id="{8847386E-920C-0609-484A-517FDB0DA0A7}"/>
              </a:ext>
            </a:extLst>
          </p:cNvPr>
          <p:cNvSpPr/>
          <p:nvPr/>
        </p:nvSpPr>
        <p:spPr>
          <a:xfrm>
            <a:off x="5516033" y="580673"/>
            <a:ext cx="1600438" cy="168461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3786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BC98BE-1514-AD70-62D2-21C923D5B1AE}"/>
              </a:ext>
            </a:extLst>
          </p:cNvPr>
          <p:cNvSpPr>
            <a:spLocks noGrp="1"/>
          </p:cNvSpPr>
          <p:nvPr>
            <p:ph type="sldNum" sz="quarter" idx="10"/>
          </p:nvPr>
        </p:nvSpPr>
        <p:spPr/>
        <p:txBody>
          <a:bodyPr/>
          <a:lstStyle/>
          <a:p>
            <a:pPr>
              <a:defRPr/>
            </a:pPr>
            <a:fld id="{25328907-A45C-1E4B-909C-41D38E6A60AC}" type="slidenum">
              <a:rPr lang="en-US" smtClean="0"/>
              <a:pPr>
                <a:defRPr/>
              </a:pPr>
              <a:t>8</a:t>
            </a:fld>
            <a:endParaRPr lang="en-US"/>
          </a:p>
        </p:txBody>
      </p:sp>
      <p:sp>
        <p:nvSpPr>
          <p:cNvPr id="23" name="Title 22">
            <a:extLst>
              <a:ext uri="{FF2B5EF4-FFF2-40B4-BE49-F238E27FC236}">
                <a16:creationId xmlns:a16="http://schemas.microsoft.com/office/drawing/2014/main" id="{7A853596-9DAF-E1F1-F1B2-660976D3B1ED}"/>
              </a:ext>
            </a:extLst>
          </p:cNvPr>
          <p:cNvSpPr>
            <a:spLocks noGrp="1"/>
          </p:cNvSpPr>
          <p:nvPr>
            <p:ph type="title"/>
          </p:nvPr>
        </p:nvSpPr>
        <p:spPr>
          <a:xfrm>
            <a:off x="215900" y="78990"/>
            <a:ext cx="10600267" cy="742950"/>
          </a:xfrm>
        </p:spPr>
        <p:txBody>
          <a:bodyPr/>
          <a:lstStyle/>
          <a:p>
            <a:r>
              <a:rPr lang="en-US" b="1">
                <a:solidFill>
                  <a:schemeClr val="tx1"/>
                </a:solidFill>
                <a:latin typeface="Arial"/>
                <a:ea typeface="ＭＳ Ｐゴシック"/>
              </a:rPr>
              <a:t>LCRD Operations:  Fine Track</a:t>
            </a:r>
          </a:p>
        </p:txBody>
      </p:sp>
      <p:pic>
        <p:nvPicPr>
          <p:cNvPr id="24" name="Picture 23">
            <a:extLst>
              <a:ext uri="{FF2B5EF4-FFF2-40B4-BE49-F238E27FC236}">
                <a16:creationId xmlns:a16="http://schemas.microsoft.com/office/drawing/2014/main" id="{FA7CABB7-3F14-8606-A59F-9A2AEE2B94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48521" y="4419174"/>
            <a:ext cx="2897183" cy="1970221"/>
          </a:xfrm>
          <a:prstGeom prst="rect">
            <a:avLst/>
          </a:prstGeom>
        </p:spPr>
      </p:pic>
      <p:sp>
        <p:nvSpPr>
          <p:cNvPr id="26" name="Rectangle 25">
            <a:extLst>
              <a:ext uri="{FF2B5EF4-FFF2-40B4-BE49-F238E27FC236}">
                <a16:creationId xmlns:a16="http://schemas.microsoft.com/office/drawing/2014/main" id="{FC540C5E-5BA4-9FB8-9FFD-BDA609A7E114}"/>
              </a:ext>
            </a:extLst>
          </p:cNvPr>
          <p:cNvSpPr/>
          <p:nvPr/>
        </p:nvSpPr>
        <p:spPr>
          <a:xfrm>
            <a:off x="10047161" y="4566055"/>
            <a:ext cx="880973" cy="300082"/>
          </a:xfrm>
          <a:prstGeom prst="rect">
            <a:avLst/>
          </a:prstGeom>
        </p:spPr>
        <p:txBody>
          <a:bodyPr wrap="square">
            <a:spAutoFit/>
          </a:bodyPr>
          <a:lstStyle/>
          <a:p>
            <a:r>
              <a:rPr lang="en-US" sz="1350" b="1"/>
              <a:t>OGS-1</a:t>
            </a:r>
          </a:p>
        </p:txBody>
      </p:sp>
      <p:sp>
        <p:nvSpPr>
          <p:cNvPr id="27" name="TextBox 26">
            <a:extLst>
              <a:ext uri="{FF2B5EF4-FFF2-40B4-BE49-F238E27FC236}">
                <a16:creationId xmlns:a16="http://schemas.microsoft.com/office/drawing/2014/main" id="{6D1E12F0-A8D8-A4C4-AF16-D7FE78286975}"/>
              </a:ext>
            </a:extLst>
          </p:cNvPr>
          <p:cNvSpPr txBox="1"/>
          <p:nvPr/>
        </p:nvSpPr>
        <p:spPr>
          <a:xfrm flipH="1">
            <a:off x="8386688" y="1067412"/>
            <a:ext cx="3805312" cy="2062103"/>
          </a:xfrm>
          <a:prstGeom prst="rect">
            <a:avLst/>
          </a:prstGeom>
          <a:noFill/>
        </p:spPr>
        <p:txBody>
          <a:bodyPr wrap="square" lIns="91440" tIns="45720" rIns="91440" bIns="45720" rtlCol="0" anchor="t">
            <a:spAutoFit/>
          </a:bodyPr>
          <a:lstStyle/>
          <a:p>
            <a:pPr>
              <a:buFont typeface="Arial" pitchFamily="34" charset="0"/>
              <a:buChar char="•"/>
            </a:pPr>
            <a:r>
              <a:rPr lang="en-US" sz="1600">
                <a:latin typeface="Franklin Gothic Book"/>
                <a:ea typeface="ＭＳ Ｐゴシック"/>
              </a:rPr>
              <a:t> The uplink comm beam is enabled, and an independent tip/tilt control actively corrects the uplink beam pointing</a:t>
            </a:r>
          </a:p>
          <a:p>
            <a:pPr>
              <a:buFont typeface="Arial" pitchFamily="34" charset="0"/>
              <a:buChar char="•"/>
            </a:pPr>
            <a:r>
              <a:rPr lang="en-US" sz="1600">
                <a:latin typeface="Franklin Gothic Book"/>
                <a:ea typeface="ＭＳ Ｐゴシック"/>
              </a:rPr>
              <a:t> The uplink beam is detected and the LCRD proceeds into ‘</a:t>
            </a:r>
            <a:r>
              <a:rPr lang="en-US" sz="1600" b="1">
                <a:latin typeface="Franklin Gothic Book"/>
                <a:ea typeface="ＭＳ Ｐゴシック"/>
              </a:rPr>
              <a:t>Fine Track</a:t>
            </a:r>
            <a:r>
              <a:rPr lang="en-US" sz="1600">
                <a:latin typeface="Franklin Gothic Book"/>
                <a:ea typeface="ＭＳ Ｐゴシック"/>
              </a:rPr>
              <a:t>’ status</a:t>
            </a:r>
          </a:p>
          <a:p>
            <a:pPr>
              <a:buFont typeface="Arial" pitchFamily="34" charset="0"/>
              <a:buChar char="•"/>
            </a:pPr>
            <a:r>
              <a:rPr lang="en-US" sz="1600">
                <a:latin typeface="Franklin Gothic Book"/>
                <a:ea typeface="ＭＳ Ｐゴシック"/>
              </a:rPr>
              <a:t> The downlink comm begins, with the OGS AO system coupling the downlink signal into the Rx modem</a:t>
            </a:r>
          </a:p>
        </p:txBody>
      </p:sp>
      <p:sp>
        <p:nvSpPr>
          <p:cNvPr id="28" name="Isosceles Triangle 27">
            <a:extLst>
              <a:ext uri="{FF2B5EF4-FFF2-40B4-BE49-F238E27FC236}">
                <a16:creationId xmlns:a16="http://schemas.microsoft.com/office/drawing/2014/main" id="{967AEDB8-78DD-22DC-17A0-33F04259363D}"/>
              </a:ext>
            </a:extLst>
          </p:cNvPr>
          <p:cNvSpPr/>
          <p:nvPr/>
        </p:nvSpPr>
        <p:spPr>
          <a:xfrm rot="7622556">
            <a:off x="7682877" y="735424"/>
            <a:ext cx="2432276" cy="5008486"/>
          </a:xfrm>
          <a:prstGeom prst="triangle">
            <a:avLst>
              <a:gd name="adj" fmla="val 100000"/>
            </a:avLst>
          </a:prstGeom>
          <a:solidFill>
            <a:srgbClr val="00B0F0">
              <a:alpha val="5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Isosceles Triangle 28">
            <a:extLst>
              <a:ext uri="{FF2B5EF4-FFF2-40B4-BE49-F238E27FC236}">
                <a16:creationId xmlns:a16="http://schemas.microsoft.com/office/drawing/2014/main" id="{C29F3DB1-0184-4A78-5963-CE2EC6E50F08}"/>
              </a:ext>
            </a:extLst>
          </p:cNvPr>
          <p:cNvSpPr/>
          <p:nvPr/>
        </p:nvSpPr>
        <p:spPr>
          <a:xfrm rot="19103158">
            <a:off x="7923266" y="891528"/>
            <a:ext cx="658515" cy="5206909"/>
          </a:xfrm>
          <a:prstGeom prst="triangle">
            <a:avLst>
              <a:gd name="adj" fmla="val 47868"/>
            </a:avLst>
          </a:prstGeom>
          <a:solidFill>
            <a:srgbClr val="FF0000">
              <a:alpha val="5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0" name="Isosceles Triangle 29">
            <a:extLst>
              <a:ext uri="{FF2B5EF4-FFF2-40B4-BE49-F238E27FC236}">
                <a16:creationId xmlns:a16="http://schemas.microsoft.com/office/drawing/2014/main" id="{E9A5B06A-6EF0-164E-3DE9-6E562A403D70}"/>
              </a:ext>
            </a:extLst>
          </p:cNvPr>
          <p:cNvSpPr/>
          <p:nvPr/>
        </p:nvSpPr>
        <p:spPr>
          <a:xfrm rot="7949758">
            <a:off x="8036381" y="876873"/>
            <a:ext cx="1089162" cy="5309710"/>
          </a:xfrm>
          <a:prstGeom prst="triangle">
            <a:avLst>
              <a:gd name="adj" fmla="val 100000"/>
            </a:avLst>
          </a:prstGeom>
          <a:solidFill>
            <a:srgbClr val="CC0000">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1" name="Picture 2">
            <a:extLst>
              <a:ext uri="{FF2B5EF4-FFF2-40B4-BE49-F238E27FC236}">
                <a16:creationId xmlns:a16="http://schemas.microsoft.com/office/drawing/2014/main" id="{F732C806-1F56-BD1F-69F9-DB889C0A8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794348"/>
            <a:ext cx="5268351" cy="282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893A8D98-785C-B28F-5B8F-2977065BCB64}"/>
              </a:ext>
            </a:extLst>
          </p:cNvPr>
          <p:cNvPicPr>
            <a:picLocks noChangeAspect="1"/>
          </p:cNvPicPr>
          <p:nvPr/>
        </p:nvPicPr>
        <p:blipFill>
          <a:blip r:embed="rId4"/>
          <a:stretch>
            <a:fillRect/>
          </a:stretch>
        </p:blipFill>
        <p:spPr>
          <a:xfrm>
            <a:off x="-182880" y="3698990"/>
            <a:ext cx="5359791" cy="2871904"/>
          </a:xfrm>
          <a:prstGeom prst="rect">
            <a:avLst/>
          </a:prstGeom>
        </p:spPr>
      </p:pic>
      <p:sp>
        <p:nvSpPr>
          <p:cNvPr id="33" name="TextBox 32">
            <a:extLst>
              <a:ext uri="{FF2B5EF4-FFF2-40B4-BE49-F238E27FC236}">
                <a16:creationId xmlns:a16="http://schemas.microsoft.com/office/drawing/2014/main" id="{612A803D-7F75-2252-E955-E5247B94EF46}"/>
              </a:ext>
            </a:extLst>
          </p:cNvPr>
          <p:cNvSpPr txBox="1"/>
          <p:nvPr/>
        </p:nvSpPr>
        <p:spPr>
          <a:xfrm>
            <a:off x="717452" y="5536364"/>
            <a:ext cx="2033505" cy="338554"/>
          </a:xfrm>
          <a:prstGeom prst="rect">
            <a:avLst/>
          </a:prstGeom>
          <a:noFill/>
        </p:spPr>
        <p:txBody>
          <a:bodyPr wrap="square" rtlCol="0">
            <a:spAutoFit/>
          </a:bodyPr>
          <a:lstStyle/>
          <a:p>
            <a:r>
              <a:rPr lang="en-US" sz="1600" b="1">
                <a:solidFill>
                  <a:srgbClr val="1B06BA"/>
                </a:solidFill>
              </a:rPr>
              <a:t>OGS-1 Uplink Beacon</a:t>
            </a:r>
          </a:p>
        </p:txBody>
      </p:sp>
      <p:sp>
        <p:nvSpPr>
          <p:cNvPr id="34" name="TextBox 33">
            <a:extLst>
              <a:ext uri="{FF2B5EF4-FFF2-40B4-BE49-F238E27FC236}">
                <a16:creationId xmlns:a16="http://schemas.microsoft.com/office/drawing/2014/main" id="{D71BDD5A-19D6-0D2F-23C7-A1E59B279199}"/>
              </a:ext>
            </a:extLst>
          </p:cNvPr>
          <p:cNvSpPr txBox="1"/>
          <p:nvPr/>
        </p:nvSpPr>
        <p:spPr>
          <a:xfrm>
            <a:off x="651803" y="4816567"/>
            <a:ext cx="1938929" cy="338554"/>
          </a:xfrm>
          <a:prstGeom prst="rect">
            <a:avLst/>
          </a:prstGeom>
          <a:noFill/>
        </p:spPr>
        <p:txBody>
          <a:bodyPr wrap="square" rtlCol="0">
            <a:spAutoFit/>
          </a:bodyPr>
          <a:lstStyle/>
          <a:p>
            <a:r>
              <a:rPr lang="en-US" sz="1600" b="1">
                <a:solidFill>
                  <a:srgbClr val="FF0000"/>
                </a:solidFill>
              </a:rPr>
              <a:t>OGS-1 Uplink Comm</a:t>
            </a:r>
          </a:p>
        </p:txBody>
      </p:sp>
      <p:sp>
        <p:nvSpPr>
          <p:cNvPr id="35" name="Oval 34">
            <a:extLst>
              <a:ext uri="{FF2B5EF4-FFF2-40B4-BE49-F238E27FC236}">
                <a16:creationId xmlns:a16="http://schemas.microsoft.com/office/drawing/2014/main" id="{12815682-BA08-337A-ADDE-B98FD214C34E}"/>
              </a:ext>
            </a:extLst>
          </p:cNvPr>
          <p:cNvSpPr/>
          <p:nvPr/>
        </p:nvSpPr>
        <p:spPr>
          <a:xfrm>
            <a:off x="225084" y="4170273"/>
            <a:ext cx="4712676" cy="107489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bject 38">
            <a:extLst>
              <a:ext uri="{FF2B5EF4-FFF2-40B4-BE49-F238E27FC236}">
                <a16:creationId xmlns:a16="http://schemas.microsoft.com/office/drawing/2014/main" id="{4E46AEA5-8C90-69E9-E11F-DA2E9F10D638}"/>
              </a:ext>
            </a:extLst>
          </p:cNvPr>
          <p:cNvSpPr/>
          <p:nvPr/>
        </p:nvSpPr>
        <p:spPr>
          <a:xfrm>
            <a:off x="5516033" y="580673"/>
            <a:ext cx="1600438" cy="168461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148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ADCD1-5F37-5D40-68D9-FBFC71AE0F79}"/>
              </a:ext>
            </a:extLst>
          </p:cNvPr>
          <p:cNvSpPr>
            <a:spLocks noGrp="1"/>
          </p:cNvSpPr>
          <p:nvPr>
            <p:ph type="sldNum" sz="quarter" idx="10"/>
          </p:nvPr>
        </p:nvSpPr>
        <p:spPr/>
        <p:txBody>
          <a:bodyPr/>
          <a:lstStyle/>
          <a:p>
            <a:pPr>
              <a:defRPr/>
            </a:pPr>
            <a:fld id="{25328907-A45C-1E4B-909C-41D38E6A60AC}" type="slidenum">
              <a:rPr lang="en-US" smtClean="0"/>
              <a:pPr>
                <a:defRPr/>
              </a:pPr>
              <a:t>9</a:t>
            </a:fld>
            <a:endParaRPr lang="en-US"/>
          </a:p>
        </p:txBody>
      </p:sp>
      <p:sp>
        <p:nvSpPr>
          <p:cNvPr id="4" name="Content Placeholder 2">
            <a:extLst>
              <a:ext uri="{FF2B5EF4-FFF2-40B4-BE49-F238E27FC236}">
                <a16:creationId xmlns:a16="http://schemas.microsoft.com/office/drawing/2014/main" id="{D770B474-7694-F187-94B4-C2E0B5589CB2}"/>
              </a:ext>
            </a:extLst>
          </p:cNvPr>
          <p:cNvSpPr txBox="1">
            <a:spLocks/>
          </p:cNvSpPr>
          <p:nvPr/>
        </p:nvSpPr>
        <p:spPr>
          <a:xfrm>
            <a:off x="237001" y="921288"/>
            <a:ext cx="5587024" cy="5423242"/>
          </a:xfrm>
          <a:prstGeom prst="rect">
            <a:avLst/>
          </a:prstGeom>
        </p:spPr>
        <p:txBody>
          <a:bodyPr lIns="91440" tIns="45720" rIns="91440" bIns="45720"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50">
                <a:ea typeface="ＭＳ Ｐゴシック"/>
              </a:rPr>
              <a:t>OGS-1 actively monitors the atmospheric optical channel during the link to correlate optical comm performance with the variability of atmospheric channel </a:t>
            </a:r>
            <a:endParaRPr lang="en-US" sz="1650"/>
          </a:p>
          <a:p>
            <a:r>
              <a:rPr lang="en-US" sz="1650">
                <a:ea typeface="ＭＳ Ｐゴシック"/>
              </a:rPr>
              <a:t>Atmospheric coherence length (Fried parameter) is monitored via LCRD downlink and derived by the modulation transfer function (MTF) of the point spread function (PSF) at the acquisition camera</a:t>
            </a:r>
          </a:p>
          <a:p>
            <a:pPr lvl="1"/>
            <a:r>
              <a:rPr lang="en-US" sz="1650">
                <a:ea typeface="ＭＳ Ｐゴシック"/>
              </a:rPr>
              <a:t>The diurnal variation of the Fried parameter has the largest effects on the final signal coupling efficiency obtained by the AO system </a:t>
            </a:r>
            <a:endParaRPr lang="en-US" sz="1650"/>
          </a:p>
          <a:p>
            <a:r>
              <a:rPr lang="en-US" sz="1650">
                <a:ea typeface="ＭＳ Ｐゴシック"/>
              </a:rPr>
              <a:t>Optical turbulence strength in the boundary layer is continuously monitored by a boundary layer scintillometer</a:t>
            </a:r>
          </a:p>
          <a:p>
            <a:r>
              <a:rPr lang="en-US" sz="1650">
                <a:ea typeface="ＭＳ Ｐゴシック"/>
              </a:rPr>
              <a:t>An all-sky thermal infrared camera constantly monitors the OGS-1 cloud coverage</a:t>
            </a:r>
          </a:p>
          <a:p>
            <a:r>
              <a:rPr lang="en-US" sz="1650">
                <a:ea typeface="ＭＳ Ｐゴシック"/>
              </a:rPr>
              <a:t>Sky radiance in the 1550nm range is monitored along the OGS-1 to LCRD line of sight</a:t>
            </a:r>
          </a:p>
          <a:p>
            <a:r>
              <a:rPr lang="en-US" sz="1650">
                <a:ea typeface="ＭＳ Ｐゴシック"/>
              </a:rPr>
              <a:t>MET conditions are continuously monitored, including local aerosol concentration</a:t>
            </a:r>
          </a:p>
          <a:p>
            <a:r>
              <a:rPr lang="en-US" sz="1650">
                <a:ea typeface="ＭＳ Ｐゴシック"/>
              </a:rPr>
              <a:t>Atmospheric Optical Channel telemetry is collected in real time, broadcast to mission operations, and archived</a:t>
            </a:r>
          </a:p>
        </p:txBody>
      </p:sp>
      <p:pic>
        <p:nvPicPr>
          <p:cNvPr id="6" name="Picture 5">
            <a:extLst>
              <a:ext uri="{FF2B5EF4-FFF2-40B4-BE49-F238E27FC236}">
                <a16:creationId xmlns:a16="http://schemas.microsoft.com/office/drawing/2014/main" id="{90A99CAC-FC11-CEAE-310F-40CAF73103D5}"/>
              </a:ext>
            </a:extLst>
          </p:cNvPr>
          <p:cNvPicPr>
            <a:picLocks noChangeAspect="1"/>
          </p:cNvPicPr>
          <p:nvPr/>
        </p:nvPicPr>
        <p:blipFill>
          <a:blip r:embed="rId2"/>
          <a:stretch>
            <a:fillRect/>
          </a:stretch>
        </p:blipFill>
        <p:spPr>
          <a:xfrm>
            <a:off x="6247172" y="3636055"/>
            <a:ext cx="5731468" cy="2864660"/>
          </a:xfrm>
          <a:prstGeom prst="rect">
            <a:avLst/>
          </a:prstGeom>
        </p:spPr>
      </p:pic>
      <p:sp>
        <p:nvSpPr>
          <p:cNvPr id="8" name="Title 7">
            <a:extLst>
              <a:ext uri="{FF2B5EF4-FFF2-40B4-BE49-F238E27FC236}">
                <a16:creationId xmlns:a16="http://schemas.microsoft.com/office/drawing/2014/main" id="{7484FDA5-7E04-3F38-297B-A39AD5594A12}"/>
              </a:ext>
            </a:extLst>
          </p:cNvPr>
          <p:cNvSpPr>
            <a:spLocks noGrp="1"/>
          </p:cNvSpPr>
          <p:nvPr>
            <p:ph type="title"/>
          </p:nvPr>
        </p:nvSpPr>
        <p:spPr>
          <a:xfrm>
            <a:off x="266401" y="178338"/>
            <a:ext cx="10600267" cy="742950"/>
          </a:xfrm>
        </p:spPr>
        <p:txBody>
          <a:bodyPr/>
          <a:lstStyle/>
          <a:p>
            <a:r>
              <a:rPr lang="en-US" b="1">
                <a:solidFill>
                  <a:schemeClr val="tx1"/>
                </a:solidFill>
                <a:latin typeface="Arial"/>
                <a:ea typeface="ＭＳ Ｐゴシック"/>
              </a:rPr>
              <a:t>LCRD Atmospheric Optical Channel Monitoring</a:t>
            </a:r>
          </a:p>
        </p:txBody>
      </p:sp>
      <p:pic>
        <p:nvPicPr>
          <p:cNvPr id="9" name="Picture 8">
            <a:extLst>
              <a:ext uri="{FF2B5EF4-FFF2-40B4-BE49-F238E27FC236}">
                <a16:creationId xmlns:a16="http://schemas.microsoft.com/office/drawing/2014/main" id="{DE5FF105-DE4F-45CE-44BD-84DAB9EF2A6A}"/>
              </a:ext>
            </a:extLst>
          </p:cNvPr>
          <p:cNvPicPr>
            <a:picLocks noChangeAspect="1"/>
          </p:cNvPicPr>
          <p:nvPr/>
        </p:nvPicPr>
        <p:blipFill>
          <a:blip r:embed="rId3"/>
          <a:stretch>
            <a:fillRect/>
          </a:stretch>
        </p:blipFill>
        <p:spPr>
          <a:xfrm>
            <a:off x="6224297" y="938428"/>
            <a:ext cx="5777218" cy="2778368"/>
          </a:xfrm>
          <a:prstGeom prst="rect">
            <a:avLst/>
          </a:prstGeom>
        </p:spPr>
      </p:pic>
      <p:sp>
        <p:nvSpPr>
          <p:cNvPr id="10" name="TextBox 9">
            <a:extLst>
              <a:ext uri="{FF2B5EF4-FFF2-40B4-BE49-F238E27FC236}">
                <a16:creationId xmlns:a16="http://schemas.microsoft.com/office/drawing/2014/main" id="{511F3B14-CF25-317B-4DD0-FF997BDE1D3F}"/>
              </a:ext>
            </a:extLst>
          </p:cNvPr>
          <p:cNvSpPr txBox="1"/>
          <p:nvPr/>
        </p:nvSpPr>
        <p:spPr>
          <a:xfrm>
            <a:off x="7336301" y="1477900"/>
            <a:ext cx="609077" cy="307777"/>
          </a:xfrm>
          <a:prstGeom prst="rect">
            <a:avLst/>
          </a:prstGeom>
          <a:noFill/>
        </p:spPr>
        <p:txBody>
          <a:bodyPr wrap="none" rtlCol="0">
            <a:spAutoFit/>
          </a:bodyPr>
          <a:lstStyle/>
          <a:p>
            <a:r>
              <a:rPr lang="en-US" sz="1400" b="1">
                <a:solidFill>
                  <a:srgbClr val="FF0000"/>
                </a:solidFill>
              </a:rPr>
              <a:t>Dawn</a:t>
            </a:r>
          </a:p>
        </p:txBody>
      </p:sp>
      <p:sp>
        <p:nvSpPr>
          <p:cNvPr id="11" name="TextBox 10">
            <a:extLst>
              <a:ext uri="{FF2B5EF4-FFF2-40B4-BE49-F238E27FC236}">
                <a16:creationId xmlns:a16="http://schemas.microsoft.com/office/drawing/2014/main" id="{E3D6D447-067A-1A1E-99AA-26A1F2109E38}"/>
              </a:ext>
            </a:extLst>
          </p:cNvPr>
          <p:cNvSpPr txBox="1"/>
          <p:nvPr/>
        </p:nvSpPr>
        <p:spPr>
          <a:xfrm>
            <a:off x="8297594" y="2819019"/>
            <a:ext cx="587020" cy="307777"/>
          </a:xfrm>
          <a:prstGeom prst="rect">
            <a:avLst/>
          </a:prstGeom>
          <a:noFill/>
        </p:spPr>
        <p:txBody>
          <a:bodyPr wrap="none" rtlCol="0">
            <a:spAutoFit/>
          </a:bodyPr>
          <a:lstStyle/>
          <a:p>
            <a:r>
              <a:rPr lang="en-US" sz="1400" b="1">
                <a:solidFill>
                  <a:srgbClr val="FF0000"/>
                </a:solidFill>
              </a:rPr>
              <a:t>Noon</a:t>
            </a:r>
          </a:p>
        </p:txBody>
      </p:sp>
    </p:spTree>
    <p:extLst>
      <p:ext uri="{BB962C8B-B14F-4D97-AF65-F5344CB8AC3E}">
        <p14:creationId xmlns:p14="http://schemas.microsoft.com/office/powerpoint/2010/main" val="193715883"/>
      </p:ext>
    </p:extLst>
  </p:cSld>
  <p:clrMapOvr>
    <a:masterClrMapping/>
  </p:clrMapOvr>
</p:sld>
</file>

<file path=ppt/theme/theme1.xml><?xml version="1.0" encoding="utf-8"?>
<a:theme xmlns:a="http://schemas.openxmlformats.org/drawingml/2006/main" name="LOGS Agenda 5-15-12 LCRD">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9F1FBDB641CA49BFF40D968B628ABF" ma:contentTypeVersion="6" ma:contentTypeDescription="Create a new document." ma:contentTypeScope="" ma:versionID="6d12a0995d1e4830913d9f9bc45a017a">
  <xsd:schema xmlns:xsd="http://www.w3.org/2001/XMLSchema" xmlns:xs="http://www.w3.org/2001/XMLSchema" xmlns:p="http://schemas.microsoft.com/office/2006/metadata/properties" xmlns:ns2="44c172eb-110d-4902-bcaf-f6375353b947" xmlns:ns3="566fb1d1-6d97-4bc6-86b4-e8923ec84cbf" targetNamespace="http://schemas.microsoft.com/office/2006/metadata/properties" ma:root="true" ma:fieldsID="59fa7adad5ff82e4765423bf836f86cb" ns2:_="" ns3:_="">
    <xsd:import namespace="44c172eb-110d-4902-bcaf-f6375353b947"/>
    <xsd:import namespace="566fb1d1-6d97-4bc6-86b4-e8923ec84c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c172eb-110d-4902-bcaf-f6375353b9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6fb1d1-6d97-4bc6-86b4-e8923ec84c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F2ED32-A219-4426-8332-FA3C763D0600}">
  <ds:schemaRefs>
    <ds:schemaRef ds:uri="44c172eb-110d-4902-bcaf-f6375353b947"/>
    <ds:schemaRef ds:uri="566fb1d1-6d97-4bc6-86b4-e8923ec84c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61DCF0-AD54-459C-8E38-7DE3EF726784}">
  <ds:schemaRefs>
    <ds:schemaRef ds:uri="44c172eb-110d-4902-bcaf-f6375353b947"/>
    <ds:schemaRef ds:uri="566fb1d1-6d97-4bc6-86b4-e8923ec84c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BA338E-43C5-4647-B642-F8EB7042F808}">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15</Slides>
  <Notes>1</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LOGS Agenda 5-15-12 LCRD</vt:lpstr>
      <vt:lpstr>Custom Design</vt:lpstr>
      <vt:lpstr>PowerPoint Presentation</vt:lpstr>
      <vt:lpstr>Outline</vt:lpstr>
      <vt:lpstr>LCRD Mission Experiment Architecture </vt:lpstr>
      <vt:lpstr>LCRD Optical-Optical Relay Scenario</vt:lpstr>
      <vt:lpstr>Statistics: Experiment Sessions and Availability</vt:lpstr>
      <vt:lpstr>LCRD Operations:  Acquisition to Coarse Track</vt:lpstr>
      <vt:lpstr>LCRD Operations:  Downlink Acquisition</vt:lpstr>
      <vt:lpstr>LCRD Operations:  Fine Track</vt:lpstr>
      <vt:lpstr>LCRD Atmospheric Optical Channel Monitoring</vt:lpstr>
      <vt:lpstr>Examples of Operational Lessons Learned</vt:lpstr>
      <vt:lpstr>External User Experiments</vt:lpstr>
      <vt:lpstr>Relay Service Provider Experiments and Operational Demonstrations</vt:lpstr>
      <vt:lpstr>Sampling of Upcoming Experiments</vt:lpstr>
      <vt:lpstr>Conclusions</vt:lpstr>
      <vt:lpstr>Acknowledgments</vt:lpstr>
    </vt:vector>
  </TitlesOfParts>
  <Company>NASA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ODIN</dc:creator>
  <cp:revision>1</cp:revision>
  <cp:lastPrinted>2018-01-16T15:15:57Z</cp:lastPrinted>
  <dcterms:created xsi:type="dcterms:W3CDTF">2012-03-01T16:17:32Z</dcterms:created>
  <dcterms:modified xsi:type="dcterms:W3CDTF">2024-01-23T04:41:19Z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0x010100389F1FBDB641CA49BFF40D968B628ABF</vt:lpwstr>
  </property>
</Properties>
</file>