
<file path=[Content_Types].xml><?xml version="1.0" encoding="utf-8"?>
<Types xmlns="http://schemas.openxmlformats.org/package/2006/content-types">
  <Default Extension="0" ContentType="image/jpeg"/>
  <Default Extension="emf" ContentType="image/x-emf"/>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6" r:id="rId7"/>
  </p:sldMasterIdLst>
  <p:notesMasterIdLst>
    <p:notesMasterId r:id="rId58"/>
  </p:notesMasterIdLst>
  <p:sldIdLst>
    <p:sldId id="636" r:id="rId8"/>
    <p:sldId id="637" r:id="rId9"/>
    <p:sldId id="1147" r:id="rId10"/>
    <p:sldId id="647" r:id="rId11"/>
    <p:sldId id="1100" r:id="rId12"/>
    <p:sldId id="453" r:id="rId13"/>
    <p:sldId id="302" r:id="rId14"/>
    <p:sldId id="1148" r:id="rId15"/>
    <p:sldId id="294" r:id="rId16"/>
    <p:sldId id="1101" r:id="rId17"/>
    <p:sldId id="300" r:id="rId18"/>
    <p:sldId id="295" r:id="rId19"/>
    <p:sldId id="304" r:id="rId20"/>
    <p:sldId id="1102" r:id="rId21"/>
    <p:sldId id="305" r:id="rId22"/>
    <p:sldId id="628" r:id="rId23"/>
    <p:sldId id="303" r:id="rId24"/>
    <p:sldId id="307" r:id="rId25"/>
    <p:sldId id="296" r:id="rId26"/>
    <p:sldId id="298" r:id="rId27"/>
    <p:sldId id="629" r:id="rId28"/>
    <p:sldId id="630" r:id="rId29"/>
    <p:sldId id="631" r:id="rId30"/>
    <p:sldId id="632" r:id="rId31"/>
    <p:sldId id="634" r:id="rId32"/>
    <p:sldId id="297" r:id="rId33"/>
    <p:sldId id="635" r:id="rId34"/>
    <p:sldId id="648" r:id="rId35"/>
    <p:sldId id="638" r:id="rId36"/>
    <p:sldId id="1159" r:id="rId37"/>
    <p:sldId id="1152" r:id="rId38"/>
    <p:sldId id="1144" r:id="rId39"/>
    <p:sldId id="1153" r:id="rId40"/>
    <p:sldId id="1154" r:id="rId41"/>
    <p:sldId id="1156" r:id="rId42"/>
    <p:sldId id="641" r:id="rId43"/>
    <p:sldId id="301" r:id="rId44"/>
    <p:sldId id="640" r:id="rId45"/>
    <p:sldId id="642" r:id="rId46"/>
    <p:sldId id="643" r:id="rId47"/>
    <p:sldId id="644" r:id="rId48"/>
    <p:sldId id="309" r:id="rId49"/>
    <p:sldId id="1158" r:id="rId50"/>
    <p:sldId id="310" r:id="rId51"/>
    <p:sldId id="311" r:id="rId52"/>
    <p:sldId id="1160" r:id="rId53"/>
    <p:sldId id="646" r:id="rId54"/>
    <p:sldId id="313" r:id="rId55"/>
    <p:sldId id="1146" r:id="rId56"/>
    <p:sldId id="1151"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erson, Danielle N. (JSC-SD311)[UNITED STATES AIR FORCE (USAF)]" initials="ADN(SAF(" lastIdx="1" clrIdx="0">
    <p:extLst>
      <p:ext uri="{19B8F6BF-5375-455C-9EA6-DF929625EA0E}">
        <p15:presenceInfo xmlns:p15="http://schemas.microsoft.com/office/powerpoint/2012/main" userId="S::dnander5@ndc.nasa.gov::98e2a101-ca06-410c-9787-a30f0186ce33" providerId="AD"/>
      </p:ext>
    </p:extLst>
  </p:cmAuthor>
  <p:cmAuthor id="2" name="Murphy, Craig S. (JSC-SD311)[UNITED STATES AIR FORCE (USAF)]" initials="MCS(SAF(" lastIdx="1" clrIdx="1">
    <p:extLst>
      <p:ext uri="{19B8F6BF-5375-455C-9EA6-DF929625EA0E}">
        <p15:presenceInfo xmlns:p15="http://schemas.microsoft.com/office/powerpoint/2012/main" userId="S::csmurph2@ndc.nasa.gov::c1637d65-243d-4903-83e2-93f2155fd1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6357" autoAdjust="0"/>
  </p:normalViewPr>
  <p:slideViewPr>
    <p:cSldViewPr snapToGrid="0">
      <p:cViewPr varScale="1">
        <p:scale>
          <a:sx n="106" d="100"/>
          <a:sy n="106" d="100"/>
        </p:scale>
        <p:origin x="7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svg"/><Relationship Id="rId1" Type="http://schemas.openxmlformats.org/officeDocument/2006/relationships/image" Target="../media/image89.png"/><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2.svg"/></Relationships>
</file>

<file path=ppt/diagrams/_rels/data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svg"/><Relationship Id="rId1" Type="http://schemas.openxmlformats.org/officeDocument/2006/relationships/image" Target="../media/image96.png"/><Relationship Id="rId4" Type="http://schemas.openxmlformats.org/officeDocument/2006/relationships/image" Target="../media/image99.svg"/></Relationships>
</file>

<file path=ppt/diagrams/_rels/data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svg"/><Relationship Id="rId1" Type="http://schemas.openxmlformats.org/officeDocument/2006/relationships/image" Target="../media/image108.png"/><Relationship Id="rId4" Type="http://schemas.openxmlformats.org/officeDocument/2006/relationships/image" Target="../media/image1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svg"/><Relationship Id="rId1" Type="http://schemas.openxmlformats.org/officeDocument/2006/relationships/image" Target="../media/image89.png"/><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svg"/><Relationship Id="rId1" Type="http://schemas.openxmlformats.org/officeDocument/2006/relationships/image" Target="../media/image96.png"/><Relationship Id="rId4" Type="http://schemas.openxmlformats.org/officeDocument/2006/relationships/image" Target="../media/image9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svg"/><Relationship Id="rId1" Type="http://schemas.openxmlformats.org/officeDocument/2006/relationships/image" Target="../media/image108.png"/><Relationship Id="rId4" Type="http://schemas.openxmlformats.org/officeDocument/2006/relationships/image" Target="../media/image11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11AC2E-768B-464D-9045-529908A7616F}"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B8A765B-EA52-4645-A2F6-AF00B65D280E}">
      <dgm:prSet/>
      <dgm:spPr/>
      <dgm:t>
        <a:bodyPr/>
        <a:lstStyle/>
        <a:p>
          <a:pPr>
            <a:lnSpc>
              <a:spcPct val="100000"/>
            </a:lnSpc>
            <a:defRPr b="1"/>
          </a:pPr>
          <a:r>
            <a:rPr lang="en-US" dirty="0" err="1"/>
            <a:t>Neurovestibular</a:t>
          </a:r>
          <a:r>
            <a:rPr lang="en-US" dirty="0"/>
            <a:t> effects and considerations</a:t>
          </a:r>
        </a:p>
      </dgm:t>
    </dgm:pt>
    <dgm:pt modelId="{EAE70D99-51C6-455B-AD50-06DEF1754CB4}" type="parTrans" cxnId="{CA3300E5-7F01-4506-98D3-74C9E0F802DD}">
      <dgm:prSet/>
      <dgm:spPr/>
      <dgm:t>
        <a:bodyPr/>
        <a:lstStyle/>
        <a:p>
          <a:endParaRPr lang="en-US"/>
        </a:p>
      </dgm:t>
    </dgm:pt>
    <dgm:pt modelId="{8BBA1C77-7E18-4B83-A1EE-C4231045BA48}" type="sibTrans" cxnId="{CA3300E5-7F01-4506-98D3-74C9E0F802DD}">
      <dgm:prSet/>
      <dgm:spPr/>
      <dgm:t>
        <a:bodyPr/>
        <a:lstStyle/>
        <a:p>
          <a:endParaRPr lang="en-US"/>
        </a:p>
      </dgm:t>
    </dgm:pt>
    <dgm:pt modelId="{C35E1745-4211-43D4-A513-E2DB80A06071}">
      <dgm:prSet/>
      <dgm:spPr/>
      <dgm:t>
        <a:bodyPr/>
        <a:lstStyle/>
        <a:p>
          <a:pPr>
            <a:lnSpc>
              <a:spcPct val="100000"/>
            </a:lnSpc>
            <a:defRPr b="1"/>
          </a:pPr>
          <a:r>
            <a:rPr lang="en-US" dirty="0"/>
            <a:t>Orthostatic intolerance considerations</a:t>
          </a:r>
        </a:p>
      </dgm:t>
    </dgm:pt>
    <dgm:pt modelId="{94787F22-CE40-43C9-B9E0-77E8BA574C7C}" type="parTrans" cxnId="{3B8FF3BC-0723-488D-9312-6AC84E761CC8}">
      <dgm:prSet/>
      <dgm:spPr/>
      <dgm:t>
        <a:bodyPr/>
        <a:lstStyle/>
        <a:p>
          <a:endParaRPr lang="en-US"/>
        </a:p>
      </dgm:t>
    </dgm:pt>
    <dgm:pt modelId="{C8FD7162-BCB1-477E-BA81-E45E063AE55A}" type="sibTrans" cxnId="{3B8FF3BC-0723-488D-9312-6AC84E761CC8}">
      <dgm:prSet/>
      <dgm:spPr/>
      <dgm:t>
        <a:bodyPr/>
        <a:lstStyle/>
        <a:p>
          <a:endParaRPr lang="en-US"/>
        </a:p>
      </dgm:t>
    </dgm:pt>
    <dgm:pt modelId="{0D7608A1-8BE6-418E-A2D1-4FD1F32C57A8}">
      <dgm:prSet/>
      <dgm:spPr/>
      <dgm:t>
        <a:bodyPr/>
        <a:lstStyle/>
        <a:p>
          <a:pPr>
            <a:lnSpc>
              <a:spcPct val="100000"/>
            </a:lnSpc>
          </a:pPr>
          <a:r>
            <a:rPr lang="en-US" dirty="0"/>
            <a:t>Assessment and exercise planning</a:t>
          </a:r>
        </a:p>
      </dgm:t>
    </dgm:pt>
    <dgm:pt modelId="{398B6BC9-68C7-4722-8235-0B22D39831B1}" type="parTrans" cxnId="{8823F82C-256C-42BC-BF35-9C0C6DE5BBEC}">
      <dgm:prSet/>
      <dgm:spPr/>
      <dgm:t>
        <a:bodyPr/>
        <a:lstStyle/>
        <a:p>
          <a:endParaRPr lang="en-US"/>
        </a:p>
      </dgm:t>
    </dgm:pt>
    <dgm:pt modelId="{D535A5DE-EBCE-45B9-8EC4-C17E83F414C8}" type="sibTrans" cxnId="{8823F82C-256C-42BC-BF35-9C0C6DE5BBEC}">
      <dgm:prSet/>
      <dgm:spPr/>
      <dgm:t>
        <a:bodyPr/>
        <a:lstStyle/>
        <a:p>
          <a:endParaRPr lang="en-US"/>
        </a:p>
      </dgm:t>
    </dgm:pt>
    <dgm:pt modelId="{625177FA-277D-4FB3-BA48-E3F767E807AB}">
      <dgm:prSet/>
      <dgm:spPr/>
      <dgm:t>
        <a:bodyPr/>
        <a:lstStyle/>
        <a:p>
          <a:pPr>
            <a:lnSpc>
              <a:spcPct val="100000"/>
            </a:lnSpc>
            <a:defRPr b="1"/>
          </a:pPr>
          <a:r>
            <a:rPr lang="en-US" dirty="0"/>
            <a:t>Spine effects and </a:t>
          </a:r>
        </a:p>
        <a:p>
          <a:pPr>
            <a:lnSpc>
              <a:spcPct val="100000"/>
            </a:lnSpc>
            <a:defRPr b="1"/>
          </a:pPr>
          <a:r>
            <a:rPr lang="en-US" dirty="0"/>
            <a:t>considerations </a:t>
          </a:r>
        </a:p>
      </dgm:t>
    </dgm:pt>
    <dgm:pt modelId="{DC0730FB-2FFD-425C-924C-D164070164CC}" type="parTrans" cxnId="{528DE067-EFC1-42F1-B9C2-571258C02045}">
      <dgm:prSet/>
      <dgm:spPr/>
      <dgm:t>
        <a:bodyPr/>
        <a:lstStyle/>
        <a:p>
          <a:endParaRPr lang="en-US"/>
        </a:p>
      </dgm:t>
    </dgm:pt>
    <dgm:pt modelId="{F9803E62-5C6C-4436-A073-7C4B60F9E392}" type="sibTrans" cxnId="{528DE067-EFC1-42F1-B9C2-571258C02045}">
      <dgm:prSet/>
      <dgm:spPr/>
      <dgm:t>
        <a:bodyPr/>
        <a:lstStyle/>
        <a:p>
          <a:endParaRPr lang="en-US"/>
        </a:p>
      </dgm:t>
    </dgm:pt>
    <dgm:pt modelId="{42EF5A17-2F0E-4D37-9F09-DD0004C607EF}">
      <dgm:prSet/>
      <dgm:spPr/>
      <dgm:t>
        <a:bodyPr/>
        <a:lstStyle/>
        <a:p>
          <a:pPr>
            <a:lnSpc>
              <a:spcPct val="100000"/>
            </a:lnSpc>
          </a:pPr>
          <a:r>
            <a:rPr lang="en-US" dirty="0"/>
            <a:t>Segmental and muscular change characterization </a:t>
          </a:r>
        </a:p>
        <a:p>
          <a:pPr>
            <a:lnSpc>
              <a:spcPct val="100000"/>
            </a:lnSpc>
          </a:pPr>
          <a:r>
            <a:rPr lang="en-US" dirty="0"/>
            <a:t>Progression of reconditioning</a:t>
          </a:r>
        </a:p>
      </dgm:t>
    </dgm:pt>
    <dgm:pt modelId="{013C659E-AB24-4669-8177-A0279C6F1BB4}" type="parTrans" cxnId="{2328684B-F923-49C7-B37C-B5FD12312743}">
      <dgm:prSet/>
      <dgm:spPr/>
      <dgm:t>
        <a:bodyPr/>
        <a:lstStyle/>
        <a:p>
          <a:endParaRPr lang="en-US"/>
        </a:p>
      </dgm:t>
    </dgm:pt>
    <dgm:pt modelId="{81C7FCED-C563-4E13-8BF0-4D228BC98E4B}" type="sibTrans" cxnId="{2328684B-F923-49C7-B37C-B5FD12312743}">
      <dgm:prSet/>
      <dgm:spPr/>
      <dgm:t>
        <a:bodyPr/>
        <a:lstStyle/>
        <a:p>
          <a:endParaRPr lang="en-US"/>
        </a:p>
      </dgm:t>
    </dgm:pt>
    <dgm:pt modelId="{05202182-22E2-4991-8AE9-DE42D3F9D51C}">
      <dgm:prSet/>
      <dgm:spPr/>
      <dgm:t>
        <a:bodyPr/>
        <a:lstStyle/>
        <a:p>
          <a:pPr>
            <a:lnSpc>
              <a:spcPct val="100000"/>
            </a:lnSpc>
            <a:defRPr b="1"/>
          </a:pPr>
          <a:r>
            <a:rPr lang="en-US" dirty="0"/>
            <a:t>Mobility/Flexibility considerations</a:t>
          </a:r>
        </a:p>
      </dgm:t>
    </dgm:pt>
    <dgm:pt modelId="{FA2CE409-3042-4610-BBD8-A70971D88A2C}" type="parTrans" cxnId="{0FA615E1-9B67-471C-A8FE-047C7944FCBF}">
      <dgm:prSet/>
      <dgm:spPr/>
      <dgm:t>
        <a:bodyPr/>
        <a:lstStyle/>
        <a:p>
          <a:endParaRPr lang="en-US"/>
        </a:p>
      </dgm:t>
    </dgm:pt>
    <dgm:pt modelId="{6AF11C13-FE78-49A8-ACF9-11F253554A34}" type="sibTrans" cxnId="{0FA615E1-9B67-471C-A8FE-047C7944FCBF}">
      <dgm:prSet/>
      <dgm:spPr/>
      <dgm:t>
        <a:bodyPr/>
        <a:lstStyle/>
        <a:p>
          <a:endParaRPr lang="en-US"/>
        </a:p>
      </dgm:t>
    </dgm:pt>
    <dgm:pt modelId="{10EB2EC9-41C4-487E-9A29-8F9726C97C02}">
      <dgm:prSet/>
      <dgm:spPr/>
      <dgm:t>
        <a:bodyPr/>
        <a:lstStyle/>
        <a:p>
          <a:pPr>
            <a:lnSpc>
              <a:spcPct val="100000"/>
            </a:lnSpc>
          </a:pPr>
          <a:r>
            <a:rPr lang="en-US" dirty="0"/>
            <a:t>Isolated and multi-joint importance</a:t>
          </a:r>
        </a:p>
        <a:p>
          <a:pPr>
            <a:lnSpc>
              <a:spcPct val="100000"/>
            </a:lnSpc>
          </a:pPr>
          <a:r>
            <a:rPr lang="en-US" dirty="0"/>
            <a:t>Mobility through range under load</a:t>
          </a:r>
        </a:p>
      </dgm:t>
    </dgm:pt>
    <dgm:pt modelId="{26C14D7A-5754-4928-89A1-D489F636DB41}" type="parTrans" cxnId="{524BFC2C-143C-4DD9-9415-50FBCD086156}">
      <dgm:prSet/>
      <dgm:spPr/>
      <dgm:t>
        <a:bodyPr/>
        <a:lstStyle/>
        <a:p>
          <a:endParaRPr lang="en-US"/>
        </a:p>
      </dgm:t>
    </dgm:pt>
    <dgm:pt modelId="{244F890B-1E07-404F-8554-C59740A10B58}" type="sibTrans" cxnId="{524BFC2C-143C-4DD9-9415-50FBCD086156}">
      <dgm:prSet/>
      <dgm:spPr/>
      <dgm:t>
        <a:bodyPr/>
        <a:lstStyle/>
        <a:p>
          <a:endParaRPr lang="en-US"/>
        </a:p>
      </dgm:t>
    </dgm:pt>
    <dgm:pt modelId="{539EE2F8-EB59-4E7D-AAE8-DAADF35074E2}">
      <dgm:prSet/>
      <dgm:spPr/>
      <dgm:t>
        <a:bodyPr/>
        <a:lstStyle/>
        <a:p>
          <a:pPr>
            <a:lnSpc>
              <a:spcPct val="100000"/>
            </a:lnSpc>
          </a:pPr>
          <a:r>
            <a:rPr lang="en-US" dirty="0"/>
            <a:t>Gaze stability training, proprioception, and somatosensory training</a:t>
          </a:r>
        </a:p>
      </dgm:t>
    </dgm:pt>
    <dgm:pt modelId="{E7A4F710-433D-4A4A-B1A3-7DA7F5545663}" type="sibTrans" cxnId="{1AC508CE-C49F-4D00-B461-DE268301DC0B}">
      <dgm:prSet/>
      <dgm:spPr/>
      <dgm:t>
        <a:bodyPr/>
        <a:lstStyle/>
        <a:p>
          <a:endParaRPr lang="en-US"/>
        </a:p>
      </dgm:t>
    </dgm:pt>
    <dgm:pt modelId="{9A24CD17-39D6-4101-A3B6-36530204EC32}" type="parTrans" cxnId="{1AC508CE-C49F-4D00-B461-DE268301DC0B}">
      <dgm:prSet/>
      <dgm:spPr/>
      <dgm:t>
        <a:bodyPr/>
        <a:lstStyle/>
        <a:p>
          <a:endParaRPr lang="en-US"/>
        </a:p>
      </dgm:t>
    </dgm:pt>
    <dgm:pt modelId="{8B423495-4EC2-4FCB-9A4D-C297A4F2EDC5}" type="pres">
      <dgm:prSet presAssocID="{0411AC2E-768B-464D-9045-529908A7616F}" presName="root" presStyleCnt="0">
        <dgm:presLayoutVars>
          <dgm:dir/>
          <dgm:resizeHandles val="exact"/>
        </dgm:presLayoutVars>
      </dgm:prSet>
      <dgm:spPr/>
    </dgm:pt>
    <dgm:pt modelId="{C930D2F0-E0ED-4592-B9ED-0881CDDEC7BE}" type="pres">
      <dgm:prSet presAssocID="{DB8A765B-EA52-4645-A2F6-AF00B65D280E}" presName="compNode" presStyleCnt="0"/>
      <dgm:spPr/>
    </dgm:pt>
    <dgm:pt modelId="{ED91681D-F9DC-4C0D-A23A-8FD5724C6EED}" type="pres">
      <dgm:prSet presAssocID="{DB8A765B-EA52-4645-A2F6-AF00B65D280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a:ext>
      </dgm:extLst>
    </dgm:pt>
    <dgm:pt modelId="{5325516A-2DD8-4785-9B93-5D69B51D9852}" type="pres">
      <dgm:prSet presAssocID="{DB8A765B-EA52-4645-A2F6-AF00B65D280E}" presName="iconSpace" presStyleCnt="0"/>
      <dgm:spPr/>
    </dgm:pt>
    <dgm:pt modelId="{F65A8853-8A2C-4D31-818A-C759907A36AE}" type="pres">
      <dgm:prSet presAssocID="{DB8A765B-EA52-4645-A2F6-AF00B65D280E}" presName="parTx" presStyleLbl="revTx" presStyleIdx="0" presStyleCnt="8">
        <dgm:presLayoutVars>
          <dgm:chMax val="0"/>
          <dgm:chPref val="0"/>
        </dgm:presLayoutVars>
      </dgm:prSet>
      <dgm:spPr/>
    </dgm:pt>
    <dgm:pt modelId="{2632ED83-883F-4BD0-B2C7-6D9C5CCF61A2}" type="pres">
      <dgm:prSet presAssocID="{DB8A765B-EA52-4645-A2F6-AF00B65D280E}" presName="txSpace" presStyleCnt="0"/>
      <dgm:spPr/>
    </dgm:pt>
    <dgm:pt modelId="{C27E2B83-4D48-4F64-9EB3-F5415B008BDF}" type="pres">
      <dgm:prSet presAssocID="{DB8A765B-EA52-4645-A2F6-AF00B65D280E}" presName="desTx" presStyleLbl="revTx" presStyleIdx="1" presStyleCnt="8">
        <dgm:presLayoutVars/>
      </dgm:prSet>
      <dgm:spPr/>
    </dgm:pt>
    <dgm:pt modelId="{77ADBF36-2E29-444A-8EC5-5A3FF6B68834}" type="pres">
      <dgm:prSet presAssocID="{8BBA1C77-7E18-4B83-A1EE-C4231045BA48}" presName="sibTrans" presStyleCnt="0"/>
      <dgm:spPr/>
    </dgm:pt>
    <dgm:pt modelId="{AB7E94B3-BC8A-44AC-89E8-1268A0A113E5}" type="pres">
      <dgm:prSet presAssocID="{C35E1745-4211-43D4-A513-E2DB80A06071}" presName="compNode" presStyleCnt="0"/>
      <dgm:spPr/>
    </dgm:pt>
    <dgm:pt modelId="{560468C1-63C3-4A57-9C42-4D925069B189}" type="pres">
      <dgm:prSet presAssocID="{C35E1745-4211-43D4-A513-E2DB80A0607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29332FD-524B-4DBE-BDB6-CEE245F31321}" type="pres">
      <dgm:prSet presAssocID="{C35E1745-4211-43D4-A513-E2DB80A06071}" presName="iconSpace" presStyleCnt="0"/>
      <dgm:spPr/>
    </dgm:pt>
    <dgm:pt modelId="{5B5F3E5E-D272-4068-B007-D3D261DB5C45}" type="pres">
      <dgm:prSet presAssocID="{C35E1745-4211-43D4-A513-E2DB80A06071}" presName="parTx" presStyleLbl="revTx" presStyleIdx="2" presStyleCnt="8">
        <dgm:presLayoutVars>
          <dgm:chMax val="0"/>
          <dgm:chPref val="0"/>
        </dgm:presLayoutVars>
      </dgm:prSet>
      <dgm:spPr/>
    </dgm:pt>
    <dgm:pt modelId="{BED09A2E-F77B-45A1-9BC5-2FA8ABC042B2}" type="pres">
      <dgm:prSet presAssocID="{C35E1745-4211-43D4-A513-E2DB80A06071}" presName="txSpace" presStyleCnt="0"/>
      <dgm:spPr/>
    </dgm:pt>
    <dgm:pt modelId="{97FB43D0-8261-4E8A-B729-AB50B0DABE35}" type="pres">
      <dgm:prSet presAssocID="{C35E1745-4211-43D4-A513-E2DB80A06071}" presName="desTx" presStyleLbl="revTx" presStyleIdx="3" presStyleCnt="8">
        <dgm:presLayoutVars/>
      </dgm:prSet>
      <dgm:spPr/>
    </dgm:pt>
    <dgm:pt modelId="{B0573EFE-6AA3-4814-9E82-9B00DFF68A43}" type="pres">
      <dgm:prSet presAssocID="{C8FD7162-BCB1-477E-BA81-E45E063AE55A}" presName="sibTrans" presStyleCnt="0"/>
      <dgm:spPr/>
    </dgm:pt>
    <dgm:pt modelId="{473C8615-FF78-4689-8ADF-70A305D498F3}" type="pres">
      <dgm:prSet presAssocID="{625177FA-277D-4FB3-BA48-E3F767E807AB}" presName="compNode" presStyleCnt="0"/>
      <dgm:spPr/>
    </dgm:pt>
    <dgm:pt modelId="{F265EFF3-AF26-40C2-B48B-E7FD30732EBC}" type="pres">
      <dgm:prSet presAssocID="{625177FA-277D-4FB3-BA48-E3F767E807A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n"/>
        </a:ext>
      </dgm:extLst>
    </dgm:pt>
    <dgm:pt modelId="{6A498379-579B-4885-A226-10AA0EEC8AF9}" type="pres">
      <dgm:prSet presAssocID="{625177FA-277D-4FB3-BA48-E3F767E807AB}" presName="iconSpace" presStyleCnt="0"/>
      <dgm:spPr/>
    </dgm:pt>
    <dgm:pt modelId="{BBC3070E-A73A-44B1-8E5F-8E2AD5BE582C}" type="pres">
      <dgm:prSet presAssocID="{625177FA-277D-4FB3-BA48-E3F767E807AB}" presName="parTx" presStyleLbl="revTx" presStyleIdx="4" presStyleCnt="8">
        <dgm:presLayoutVars>
          <dgm:chMax val="0"/>
          <dgm:chPref val="0"/>
        </dgm:presLayoutVars>
      </dgm:prSet>
      <dgm:spPr/>
    </dgm:pt>
    <dgm:pt modelId="{2F2D1118-EAFE-4063-A5E7-C1E5A8E319A3}" type="pres">
      <dgm:prSet presAssocID="{625177FA-277D-4FB3-BA48-E3F767E807AB}" presName="txSpace" presStyleCnt="0"/>
      <dgm:spPr/>
    </dgm:pt>
    <dgm:pt modelId="{7BE7EA53-8E04-4FB1-AB89-3BDE6F4945D1}" type="pres">
      <dgm:prSet presAssocID="{625177FA-277D-4FB3-BA48-E3F767E807AB}" presName="desTx" presStyleLbl="revTx" presStyleIdx="5" presStyleCnt="8">
        <dgm:presLayoutVars/>
      </dgm:prSet>
      <dgm:spPr/>
    </dgm:pt>
    <dgm:pt modelId="{01E07684-A26C-4693-810D-262CDD06C86D}" type="pres">
      <dgm:prSet presAssocID="{F9803E62-5C6C-4436-A073-7C4B60F9E392}" presName="sibTrans" presStyleCnt="0"/>
      <dgm:spPr/>
    </dgm:pt>
    <dgm:pt modelId="{1D0FF47E-4D36-4A0F-A75C-6F7E093BB05F}" type="pres">
      <dgm:prSet presAssocID="{05202182-22E2-4991-8AE9-DE42D3F9D51C}" presName="compNode" presStyleCnt="0"/>
      <dgm:spPr/>
    </dgm:pt>
    <dgm:pt modelId="{51330C54-836C-4369-896E-D43DC8FC98DB}" type="pres">
      <dgm:prSet presAssocID="{05202182-22E2-4991-8AE9-DE42D3F9D51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rawl"/>
        </a:ext>
      </dgm:extLst>
    </dgm:pt>
    <dgm:pt modelId="{B8A869E4-EC52-49E0-92DE-B0C5C7FC7339}" type="pres">
      <dgm:prSet presAssocID="{05202182-22E2-4991-8AE9-DE42D3F9D51C}" presName="iconSpace" presStyleCnt="0"/>
      <dgm:spPr/>
    </dgm:pt>
    <dgm:pt modelId="{78FB91BD-0EAD-4FCE-A4F9-677DE432B717}" type="pres">
      <dgm:prSet presAssocID="{05202182-22E2-4991-8AE9-DE42D3F9D51C}" presName="parTx" presStyleLbl="revTx" presStyleIdx="6" presStyleCnt="8">
        <dgm:presLayoutVars>
          <dgm:chMax val="0"/>
          <dgm:chPref val="0"/>
        </dgm:presLayoutVars>
      </dgm:prSet>
      <dgm:spPr/>
    </dgm:pt>
    <dgm:pt modelId="{0C78FE1E-8893-4405-9356-A67F8BFCF331}" type="pres">
      <dgm:prSet presAssocID="{05202182-22E2-4991-8AE9-DE42D3F9D51C}" presName="txSpace" presStyleCnt="0"/>
      <dgm:spPr/>
    </dgm:pt>
    <dgm:pt modelId="{36FB2A90-18BB-4AEB-A792-3BF05F368249}" type="pres">
      <dgm:prSet presAssocID="{05202182-22E2-4991-8AE9-DE42D3F9D51C}" presName="desTx" presStyleLbl="revTx" presStyleIdx="7" presStyleCnt="8">
        <dgm:presLayoutVars/>
      </dgm:prSet>
      <dgm:spPr/>
    </dgm:pt>
  </dgm:ptLst>
  <dgm:cxnLst>
    <dgm:cxn modelId="{8823F82C-256C-42BC-BF35-9C0C6DE5BBEC}" srcId="{C35E1745-4211-43D4-A513-E2DB80A06071}" destId="{0D7608A1-8BE6-418E-A2D1-4FD1F32C57A8}" srcOrd="0" destOrd="0" parTransId="{398B6BC9-68C7-4722-8235-0B22D39831B1}" sibTransId="{D535A5DE-EBCE-45B9-8EC4-C17E83F414C8}"/>
    <dgm:cxn modelId="{524BFC2C-143C-4DD9-9415-50FBCD086156}" srcId="{05202182-22E2-4991-8AE9-DE42D3F9D51C}" destId="{10EB2EC9-41C4-487E-9A29-8F9726C97C02}" srcOrd="0" destOrd="0" parTransId="{26C14D7A-5754-4928-89A1-D489F636DB41}" sibTransId="{244F890B-1E07-404F-8554-C59740A10B58}"/>
    <dgm:cxn modelId="{CC153830-B19B-4361-8CCF-B91F45AA58EB}" type="presOf" srcId="{05202182-22E2-4991-8AE9-DE42D3F9D51C}" destId="{78FB91BD-0EAD-4FCE-A4F9-677DE432B717}" srcOrd="0" destOrd="0" presId="urn:microsoft.com/office/officeart/2018/2/layout/IconLabelDescriptionList"/>
    <dgm:cxn modelId="{EA554067-A9E4-4013-B98B-69C7A8681FAD}" type="presOf" srcId="{C35E1745-4211-43D4-A513-E2DB80A06071}" destId="{5B5F3E5E-D272-4068-B007-D3D261DB5C45}" srcOrd="0" destOrd="0" presId="urn:microsoft.com/office/officeart/2018/2/layout/IconLabelDescriptionList"/>
    <dgm:cxn modelId="{528DE067-EFC1-42F1-B9C2-571258C02045}" srcId="{0411AC2E-768B-464D-9045-529908A7616F}" destId="{625177FA-277D-4FB3-BA48-E3F767E807AB}" srcOrd="2" destOrd="0" parTransId="{DC0730FB-2FFD-425C-924C-D164070164CC}" sibTransId="{F9803E62-5C6C-4436-A073-7C4B60F9E392}"/>
    <dgm:cxn modelId="{3A8E6D49-55A1-4DC8-A24A-77874F18B246}" type="presOf" srcId="{DB8A765B-EA52-4645-A2F6-AF00B65D280E}" destId="{F65A8853-8A2C-4D31-818A-C759907A36AE}" srcOrd="0" destOrd="0" presId="urn:microsoft.com/office/officeart/2018/2/layout/IconLabelDescriptionList"/>
    <dgm:cxn modelId="{2328684B-F923-49C7-B37C-B5FD12312743}" srcId="{625177FA-277D-4FB3-BA48-E3F767E807AB}" destId="{42EF5A17-2F0E-4D37-9F09-DD0004C607EF}" srcOrd="0" destOrd="0" parTransId="{013C659E-AB24-4669-8177-A0279C6F1BB4}" sibTransId="{81C7FCED-C563-4E13-8BF0-4D228BC98E4B}"/>
    <dgm:cxn modelId="{5059AA71-88D3-438D-9427-80750EFBD249}" type="presOf" srcId="{0411AC2E-768B-464D-9045-529908A7616F}" destId="{8B423495-4EC2-4FCB-9A4D-C297A4F2EDC5}" srcOrd="0" destOrd="0" presId="urn:microsoft.com/office/officeart/2018/2/layout/IconLabelDescriptionList"/>
    <dgm:cxn modelId="{740C9C87-DC1C-412C-BE2C-F340F65B2F91}" type="presOf" srcId="{539EE2F8-EB59-4E7D-AAE8-DAADF35074E2}" destId="{C27E2B83-4D48-4F64-9EB3-F5415B008BDF}" srcOrd="0" destOrd="0" presId="urn:microsoft.com/office/officeart/2018/2/layout/IconLabelDescriptionList"/>
    <dgm:cxn modelId="{5DC2D58D-3860-4850-B9C3-CEE2921B2ACD}" type="presOf" srcId="{10EB2EC9-41C4-487E-9A29-8F9726C97C02}" destId="{36FB2A90-18BB-4AEB-A792-3BF05F368249}" srcOrd="0" destOrd="0" presId="urn:microsoft.com/office/officeart/2018/2/layout/IconLabelDescriptionList"/>
    <dgm:cxn modelId="{6CA4A39F-D1B9-4159-812A-1773A2D05EDD}" type="presOf" srcId="{625177FA-277D-4FB3-BA48-E3F767E807AB}" destId="{BBC3070E-A73A-44B1-8E5F-8E2AD5BE582C}" srcOrd="0" destOrd="0" presId="urn:microsoft.com/office/officeart/2018/2/layout/IconLabelDescriptionList"/>
    <dgm:cxn modelId="{A6F084B1-69AC-428F-95DD-9D5199CE8E5C}" type="presOf" srcId="{42EF5A17-2F0E-4D37-9F09-DD0004C607EF}" destId="{7BE7EA53-8E04-4FB1-AB89-3BDE6F4945D1}" srcOrd="0" destOrd="0" presId="urn:microsoft.com/office/officeart/2018/2/layout/IconLabelDescriptionList"/>
    <dgm:cxn modelId="{0D43CCBA-6C12-4A28-91B1-5A0EC2B440A1}" type="presOf" srcId="{0D7608A1-8BE6-418E-A2D1-4FD1F32C57A8}" destId="{97FB43D0-8261-4E8A-B729-AB50B0DABE35}" srcOrd="0" destOrd="0" presId="urn:microsoft.com/office/officeart/2018/2/layout/IconLabelDescriptionList"/>
    <dgm:cxn modelId="{3B8FF3BC-0723-488D-9312-6AC84E761CC8}" srcId="{0411AC2E-768B-464D-9045-529908A7616F}" destId="{C35E1745-4211-43D4-A513-E2DB80A06071}" srcOrd="1" destOrd="0" parTransId="{94787F22-CE40-43C9-B9E0-77E8BA574C7C}" sibTransId="{C8FD7162-BCB1-477E-BA81-E45E063AE55A}"/>
    <dgm:cxn modelId="{1AC508CE-C49F-4D00-B461-DE268301DC0B}" srcId="{DB8A765B-EA52-4645-A2F6-AF00B65D280E}" destId="{539EE2F8-EB59-4E7D-AAE8-DAADF35074E2}" srcOrd="0" destOrd="0" parTransId="{9A24CD17-39D6-4101-A3B6-36530204EC32}" sibTransId="{E7A4F710-433D-4A4A-B1A3-7DA7F5545663}"/>
    <dgm:cxn modelId="{0FA615E1-9B67-471C-A8FE-047C7944FCBF}" srcId="{0411AC2E-768B-464D-9045-529908A7616F}" destId="{05202182-22E2-4991-8AE9-DE42D3F9D51C}" srcOrd="3" destOrd="0" parTransId="{FA2CE409-3042-4610-BBD8-A70971D88A2C}" sibTransId="{6AF11C13-FE78-49A8-ACF9-11F253554A34}"/>
    <dgm:cxn modelId="{CA3300E5-7F01-4506-98D3-74C9E0F802DD}" srcId="{0411AC2E-768B-464D-9045-529908A7616F}" destId="{DB8A765B-EA52-4645-A2F6-AF00B65D280E}" srcOrd="0" destOrd="0" parTransId="{EAE70D99-51C6-455B-AD50-06DEF1754CB4}" sibTransId="{8BBA1C77-7E18-4B83-A1EE-C4231045BA48}"/>
    <dgm:cxn modelId="{6F26AD2C-1350-4769-9517-C6DEDEFBBF31}" type="presParOf" srcId="{8B423495-4EC2-4FCB-9A4D-C297A4F2EDC5}" destId="{C930D2F0-E0ED-4592-B9ED-0881CDDEC7BE}" srcOrd="0" destOrd="0" presId="urn:microsoft.com/office/officeart/2018/2/layout/IconLabelDescriptionList"/>
    <dgm:cxn modelId="{15024064-C5EB-409E-9C68-E23E43BE0AB4}" type="presParOf" srcId="{C930D2F0-E0ED-4592-B9ED-0881CDDEC7BE}" destId="{ED91681D-F9DC-4C0D-A23A-8FD5724C6EED}" srcOrd="0" destOrd="0" presId="urn:microsoft.com/office/officeart/2018/2/layout/IconLabelDescriptionList"/>
    <dgm:cxn modelId="{36865402-59F2-42C2-BAD6-73FB7C5C6501}" type="presParOf" srcId="{C930D2F0-E0ED-4592-B9ED-0881CDDEC7BE}" destId="{5325516A-2DD8-4785-9B93-5D69B51D9852}" srcOrd="1" destOrd="0" presId="urn:microsoft.com/office/officeart/2018/2/layout/IconLabelDescriptionList"/>
    <dgm:cxn modelId="{1310148C-DC6F-47EB-8C59-ACACFB87C487}" type="presParOf" srcId="{C930D2F0-E0ED-4592-B9ED-0881CDDEC7BE}" destId="{F65A8853-8A2C-4D31-818A-C759907A36AE}" srcOrd="2" destOrd="0" presId="urn:microsoft.com/office/officeart/2018/2/layout/IconLabelDescriptionList"/>
    <dgm:cxn modelId="{37C2F85D-C446-4A8D-AB6D-AED4B9BB4F83}" type="presParOf" srcId="{C930D2F0-E0ED-4592-B9ED-0881CDDEC7BE}" destId="{2632ED83-883F-4BD0-B2C7-6D9C5CCF61A2}" srcOrd="3" destOrd="0" presId="urn:microsoft.com/office/officeart/2018/2/layout/IconLabelDescriptionList"/>
    <dgm:cxn modelId="{288C15F1-44F2-4F07-BA3B-7CA08A355121}" type="presParOf" srcId="{C930D2F0-E0ED-4592-B9ED-0881CDDEC7BE}" destId="{C27E2B83-4D48-4F64-9EB3-F5415B008BDF}" srcOrd="4" destOrd="0" presId="urn:microsoft.com/office/officeart/2018/2/layout/IconLabelDescriptionList"/>
    <dgm:cxn modelId="{616B2CEA-1842-42AE-939C-CCB4AA33E70D}" type="presParOf" srcId="{8B423495-4EC2-4FCB-9A4D-C297A4F2EDC5}" destId="{77ADBF36-2E29-444A-8EC5-5A3FF6B68834}" srcOrd="1" destOrd="0" presId="urn:microsoft.com/office/officeart/2018/2/layout/IconLabelDescriptionList"/>
    <dgm:cxn modelId="{3BBE34B7-6255-4287-BC71-5F2EF0CFC00D}" type="presParOf" srcId="{8B423495-4EC2-4FCB-9A4D-C297A4F2EDC5}" destId="{AB7E94B3-BC8A-44AC-89E8-1268A0A113E5}" srcOrd="2" destOrd="0" presId="urn:microsoft.com/office/officeart/2018/2/layout/IconLabelDescriptionList"/>
    <dgm:cxn modelId="{E2507237-8362-41D7-9B73-BB65E4DF19BC}" type="presParOf" srcId="{AB7E94B3-BC8A-44AC-89E8-1268A0A113E5}" destId="{560468C1-63C3-4A57-9C42-4D925069B189}" srcOrd="0" destOrd="0" presId="urn:microsoft.com/office/officeart/2018/2/layout/IconLabelDescriptionList"/>
    <dgm:cxn modelId="{81530C65-F5E3-48D6-8DDD-E90307524C1A}" type="presParOf" srcId="{AB7E94B3-BC8A-44AC-89E8-1268A0A113E5}" destId="{429332FD-524B-4DBE-BDB6-CEE245F31321}" srcOrd="1" destOrd="0" presId="urn:microsoft.com/office/officeart/2018/2/layout/IconLabelDescriptionList"/>
    <dgm:cxn modelId="{6628175B-35B6-4233-B552-72D33EB688AB}" type="presParOf" srcId="{AB7E94B3-BC8A-44AC-89E8-1268A0A113E5}" destId="{5B5F3E5E-D272-4068-B007-D3D261DB5C45}" srcOrd="2" destOrd="0" presId="urn:microsoft.com/office/officeart/2018/2/layout/IconLabelDescriptionList"/>
    <dgm:cxn modelId="{9383F5EF-D1CF-41A7-86EB-CE54BC3B1EAF}" type="presParOf" srcId="{AB7E94B3-BC8A-44AC-89E8-1268A0A113E5}" destId="{BED09A2E-F77B-45A1-9BC5-2FA8ABC042B2}" srcOrd="3" destOrd="0" presId="urn:microsoft.com/office/officeart/2018/2/layout/IconLabelDescriptionList"/>
    <dgm:cxn modelId="{4198E115-1AFC-4D2A-B0D4-43E6770DC12F}" type="presParOf" srcId="{AB7E94B3-BC8A-44AC-89E8-1268A0A113E5}" destId="{97FB43D0-8261-4E8A-B729-AB50B0DABE35}" srcOrd="4" destOrd="0" presId="urn:microsoft.com/office/officeart/2018/2/layout/IconLabelDescriptionList"/>
    <dgm:cxn modelId="{71730359-21E3-4074-BD20-AE3CC940708B}" type="presParOf" srcId="{8B423495-4EC2-4FCB-9A4D-C297A4F2EDC5}" destId="{B0573EFE-6AA3-4814-9E82-9B00DFF68A43}" srcOrd="3" destOrd="0" presId="urn:microsoft.com/office/officeart/2018/2/layout/IconLabelDescriptionList"/>
    <dgm:cxn modelId="{E9565C4E-3011-47CB-84B3-6C5B6D4207ED}" type="presParOf" srcId="{8B423495-4EC2-4FCB-9A4D-C297A4F2EDC5}" destId="{473C8615-FF78-4689-8ADF-70A305D498F3}" srcOrd="4" destOrd="0" presId="urn:microsoft.com/office/officeart/2018/2/layout/IconLabelDescriptionList"/>
    <dgm:cxn modelId="{26C4DE74-C1D7-47F5-9064-394DA91D63CA}" type="presParOf" srcId="{473C8615-FF78-4689-8ADF-70A305D498F3}" destId="{F265EFF3-AF26-40C2-B48B-E7FD30732EBC}" srcOrd="0" destOrd="0" presId="urn:microsoft.com/office/officeart/2018/2/layout/IconLabelDescriptionList"/>
    <dgm:cxn modelId="{79C13BBA-5D38-47E5-924C-9CC7EF111E3C}" type="presParOf" srcId="{473C8615-FF78-4689-8ADF-70A305D498F3}" destId="{6A498379-579B-4885-A226-10AA0EEC8AF9}" srcOrd="1" destOrd="0" presId="urn:microsoft.com/office/officeart/2018/2/layout/IconLabelDescriptionList"/>
    <dgm:cxn modelId="{3908CD08-D038-440B-BA2E-A5DD051F18E9}" type="presParOf" srcId="{473C8615-FF78-4689-8ADF-70A305D498F3}" destId="{BBC3070E-A73A-44B1-8E5F-8E2AD5BE582C}" srcOrd="2" destOrd="0" presId="urn:microsoft.com/office/officeart/2018/2/layout/IconLabelDescriptionList"/>
    <dgm:cxn modelId="{F89C224C-679A-4B73-91C7-3DA7D0E90FFB}" type="presParOf" srcId="{473C8615-FF78-4689-8ADF-70A305D498F3}" destId="{2F2D1118-EAFE-4063-A5E7-C1E5A8E319A3}" srcOrd="3" destOrd="0" presId="urn:microsoft.com/office/officeart/2018/2/layout/IconLabelDescriptionList"/>
    <dgm:cxn modelId="{117EBA59-C387-426C-B757-F58C82EB5CA6}" type="presParOf" srcId="{473C8615-FF78-4689-8ADF-70A305D498F3}" destId="{7BE7EA53-8E04-4FB1-AB89-3BDE6F4945D1}" srcOrd="4" destOrd="0" presId="urn:microsoft.com/office/officeart/2018/2/layout/IconLabelDescriptionList"/>
    <dgm:cxn modelId="{1E67BD4F-DBA8-4D1A-AA1E-B447EE26C99B}" type="presParOf" srcId="{8B423495-4EC2-4FCB-9A4D-C297A4F2EDC5}" destId="{01E07684-A26C-4693-810D-262CDD06C86D}" srcOrd="5" destOrd="0" presId="urn:microsoft.com/office/officeart/2018/2/layout/IconLabelDescriptionList"/>
    <dgm:cxn modelId="{FB5102E8-E343-465E-86F9-E57B0E0C27AB}" type="presParOf" srcId="{8B423495-4EC2-4FCB-9A4D-C297A4F2EDC5}" destId="{1D0FF47E-4D36-4A0F-A75C-6F7E093BB05F}" srcOrd="6" destOrd="0" presId="urn:microsoft.com/office/officeart/2018/2/layout/IconLabelDescriptionList"/>
    <dgm:cxn modelId="{90E76099-F18C-4305-971B-6C68B72D7ADE}" type="presParOf" srcId="{1D0FF47E-4D36-4A0F-A75C-6F7E093BB05F}" destId="{51330C54-836C-4369-896E-D43DC8FC98DB}" srcOrd="0" destOrd="0" presId="urn:microsoft.com/office/officeart/2018/2/layout/IconLabelDescriptionList"/>
    <dgm:cxn modelId="{A5F2C9A4-F20A-481D-8A0A-198E0A3EEA79}" type="presParOf" srcId="{1D0FF47E-4D36-4A0F-A75C-6F7E093BB05F}" destId="{B8A869E4-EC52-49E0-92DE-B0C5C7FC7339}" srcOrd="1" destOrd="0" presId="urn:microsoft.com/office/officeart/2018/2/layout/IconLabelDescriptionList"/>
    <dgm:cxn modelId="{07A64581-11A5-4556-92D6-EDCFE06554B2}" type="presParOf" srcId="{1D0FF47E-4D36-4A0F-A75C-6F7E093BB05F}" destId="{78FB91BD-0EAD-4FCE-A4F9-677DE432B717}" srcOrd="2" destOrd="0" presId="urn:microsoft.com/office/officeart/2018/2/layout/IconLabelDescriptionList"/>
    <dgm:cxn modelId="{4DA9EEFB-E621-4C89-923A-159B5464CD6A}" type="presParOf" srcId="{1D0FF47E-4D36-4A0F-A75C-6F7E093BB05F}" destId="{0C78FE1E-8893-4405-9356-A67F8BFCF331}" srcOrd="3" destOrd="0" presId="urn:microsoft.com/office/officeart/2018/2/layout/IconLabelDescriptionList"/>
    <dgm:cxn modelId="{7CF68595-EEC9-4AA9-9272-13F485F32461}" type="presParOf" srcId="{1D0FF47E-4D36-4A0F-A75C-6F7E093BB05F}" destId="{36FB2A90-18BB-4AEB-A792-3BF05F368249}"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11AC2E-768B-464D-9045-529908A7616F}"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B8A765B-EA52-4645-A2F6-AF00B65D280E}">
      <dgm:prSet/>
      <dgm:spPr/>
      <dgm:t>
        <a:bodyPr/>
        <a:lstStyle/>
        <a:p>
          <a:pPr>
            <a:lnSpc>
              <a:spcPct val="100000"/>
            </a:lnSpc>
            <a:defRPr b="1"/>
          </a:pPr>
          <a:r>
            <a:rPr lang="en-US" dirty="0"/>
            <a:t>Overview - First days of Post-flight Reconditioning </a:t>
          </a:r>
        </a:p>
      </dgm:t>
    </dgm:pt>
    <dgm:pt modelId="{EAE70D99-51C6-455B-AD50-06DEF1754CB4}" type="parTrans" cxnId="{CA3300E5-7F01-4506-98D3-74C9E0F802DD}">
      <dgm:prSet/>
      <dgm:spPr/>
      <dgm:t>
        <a:bodyPr/>
        <a:lstStyle/>
        <a:p>
          <a:endParaRPr lang="en-US"/>
        </a:p>
      </dgm:t>
    </dgm:pt>
    <dgm:pt modelId="{8BBA1C77-7E18-4B83-A1EE-C4231045BA48}" type="sibTrans" cxnId="{CA3300E5-7F01-4506-98D3-74C9E0F802DD}">
      <dgm:prSet/>
      <dgm:spPr/>
      <dgm:t>
        <a:bodyPr/>
        <a:lstStyle/>
        <a:p>
          <a:endParaRPr lang="en-US"/>
        </a:p>
      </dgm:t>
    </dgm:pt>
    <dgm:pt modelId="{C35E1745-4211-43D4-A513-E2DB80A06071}">
      <dgm:prSet/>
      <dgm:spPr/>
      <dgm:t>
        <a:bodyPr/>
        <a:lstStyle/>
        <a:p>
          <a:pPr>
            <a:lnSpc>
              <a:spcPct val="100000"/>
            </a:lnSpc>
            <a:defRPr b="1"/>
          </a:pPr>
          <a:r>
            <a:rPr lang="en-US" dirty="0"/>
            <a:t>Resistance Training Considerations   </a:t>
          </a:r>
        </a:p>
      </dgm:t>
    </dgm:pt>
    <dgm:pt modelId="{94787F22-CE40-43C9-B9E0-77E8BA574C7C}" type="parTrans" cxnId="{3B8FF3BC-0723-488D-9312-6AC84E761CC8}">
      <dgm:prSet/>
      <dgm:spPr/>
      <dgm:t>
        <a:bodyPr/>
        <a:lstStyle/>
        <a:p>
          <a:endParaRPr lang="en-US"/>
        </a:p>
      </dgm:t>
    </dgm:pt>
    <dgm:pt modelId="{C8FD7162-BCB1-477E-BA81-E45E063AE55A}" type="sibTrans" cxnId="{3B8FF3BC-0723-488D-9312-6AC84E761CC8}">
      <dgm:prSet/>
      <dgm:spPr/>
      <dgm:t>
        <a:bodyPr/>
        <a:lstStyle/>
        <a:p>
          <a:endParaRPr lang="en-US"/>
        </a:p>
      </dgm:t>
    </dgm:pt>
    <dgm:pt modelId="{0D7608A1-8BE6-418E-A2D1-4FD1F32C57A8}">
      <dgm:prSet/>
      <dgm:spPr/>
      <dgm:t>
        <a:bodyPr/>
        <a:lstStyle/>
        <a:p>
          <a:pPr>
            <a:lnSpc>
              <a:spcPct val="100000"/>
            </a:lnSpc>
          </a:pPr>
          <a:r>
            <a:rPr lang="en-US"/>
            <a:t>Strength Expression </a:t>
          </a:r>
        </a:p>
      </dgm:t>
    </dgm:pt>
    <dgm:pt modelId="{398B6BC9-68C7-4722-8235-0B22D39831B1}" type="parTrans" cxnId="{8823F82C-256C-42BC-BF35-9C0C6DE5BBEC}">
      <dgm:prSet/>
      <dgm:spPr/>
      <dgm:t>
        <a:bodyPr/>
        <a:lstStyle/>
        <a:p>
          <a:endParaRPr lang="en-US"/>
        </a:p>
      </dgm:t>
    </dgm:pt>
    <dgm:pt modelId="{D535A5DE-EBCE-45B9-8EC4-C17E83F414C8}" type="sibTrans" cxnId="{8823F82C-256C-42BC-BF35-9C0C6DE5BBEC}">
      <dgm:prSet/>
      <dgm:spPr/>
      <dgm:t>
        <a:bodyPr/>
        <a:lstStyle/>
        <a:p>
          <a:endParaRPr lang="en-US"/>
        </a:p>
      </dgm:t>
    </dgm:pt>
    <dgm:pt modelId="{5D728188-433F-40C9-A5EF-5B3D3FF90595}">
      <dgm:prSet/>
      <dgm:spPr/>
      <dgm:t>
        <a:bodyPr/>
        <a:lstStyle/>
        <a:p>
          <a:pPr>
            <a:lnSpc>
              <a:spcPct val="100000"/>
            </a:lnSpc>
          </a:pPr>
          <a:r>
            <a:rPr lang="en-US"/>
            <a:t>Power Expression </a:t>
          </a:r>
        </a:p>
      </dgm:t>
    </dgm:pt>
    <dgm:pt modelId="{18097FE2-C8AD-40F7-9DAB-11E4413AC358}" type="parTrans" cxnId="{A80D19EB-D7DA-49D7-8977-261AFCA75BBC}">
      <dgm:prSet/>
      <dgm:spPr/>
      <dgm:t>
        <a:bodyPr/>
        <a:lstStyle/>
        <a:p>
          <a:endParaRPr lang="en-US"/>
        </a:p>
      </dgm:t>
    </dgm:pt>
    <dgm:pt modelId="{CE9E0523-A395-4585-83FC-F07EF3184497}" type="sibTrans" cxnId="{A80D19EB-D7DA-49D7-8977-261AFCA75BBC}">
      <dgm:prSet/>
      <dgm:spPr/>
      <dgm:t>
        <a:bodyPr/>
        <a:lstStyle/>
        <a:p>
          <a:endParaRPr lang="en-US"/>
        </a:p>
      </dgm:t>
    </dgm:pt>
    <dgm:pt modelId="{625177FA-277D-4FB3-BA48-E3F767E807AB}">
      <dgm:prSet/>
      <dgm:spPr/>
      <dgm:t>
        <a:bodyPr/>
        <a:lstStyle/>
        <a:p>
          <a:pPr>
            <a:lnSpc>
              <a:spcPct val="100000"/>
            </a:lnSpc>
            <a:defRPr b="1"/>
          </a:pPr>
          <a:r>
            <a:rPr lang="en-US"/>
            <a:t>Cardiovascular / Cardiorespiratory Fitness  </a:t>
          </a:r>
        </a:p>
      </dgm:t>
    </dgm:pt>
    <dgm:pt modelId="{DC0730FB-2FFD-425C-924C-D164070164CC}" type="parTrans" cxnId="{528DE067-EFC1-42F1-B9C2-571258C02045}">
      <dgm:prSet/>
      <dgm:spPr/>
      <dgm:t>
        <a:bodyPr/>
        <a:lstStyle/>
        <a:p>
          <a:endParaRPr lang="en-US"/>
        </a:p>
      </dgm:t>
    </dgm:pt>
    <dgm:pt modelId="{F9803E62-5C6C-4436-A073-7C4B60F9E392}" type="sibTrans" cxnId="{528DE067-EFC1-42F1-B9C2-571258C02045}">
      <dgm:prSet/>
      <dgm:spPr/>
      <dgm:t>
        <a:bodyPr/>
        <a:lstStyle/>
        <a:p>
          <a:endParaRPr lang="en-US"/>
        </a:p>
      </dgm:t>
    </dgm:pt>
    <dgm:pt modelId="{42EF5A17-2F0E-4D37-9F09-DD0004C607EF}">
      <dgm:prSet/>
      <dgm:spPr/>
      <dgm:t>
        <a:bodyPr/>
        <a:lstStyle/>
        <a:p>
          <a:pPr>
            <a:lnSpc>
              <a:spcPct val="100000"/>
            </a:lnSpc>
          </a:pPr>
          <a:r>
            <a:rPr lang="en-US"/>
            <a:t>Based on Maximum Oxygen uptake </a:t>
          </a:r>
        </a:p>
      </dgm:t>
    </dgm:pt>
    <dgm:pt modelId="{013C659E-AB24-4669-8177-A0279C6F1BB4}" type="parTrans" cxnId="{2328684B-F923-49C7-B37C-B5FD12312743}">
      <dgm:prSet/>
      <dgm:spPr/>
      <dgm:t>
        <a:bodyPr/>
        <a:lstStyle/>
        <a:p>
          <a:endParaRPr lang="en-US"/>
        </a:p>
      </dgm:t>
    </dgm:pt>
    <dgm:pt modelId="{81C7FCED-C563-4E13-8BF0-4D228BC98E4B}" type="sibTrans" cxnId="{2328684B-F923-49C7-B37C-B5FD12312743}">
      <dgm:prSet/>
      <dgm:spPr/>
      <dgm:t>
        <a:bodyPr/>
        <a:lstStyle/>
        <a:p>
          <a:endParaRPr lang="en-US"/>
        </a:p>
      </dgm:t>
    </dgm:pt>
    <dgm:pt modelId="{ECD2C8B4-8492-4C47-B063-719E03F42EDD}">
      <dgm:prSet/>
      <dgm:spPr/>
      <dgm:t>
        <a:bodyPr/>
        <a:lstStyle/>
        <a:p>
          <a:pPr>
            <a:lnSpc>
              <a:spcPct val="100000"/>
            </a:lnSpc>
          </a:pPr>
          <a:r>
            <a:rPr lang="en-US"/>
            <a:t>Endurance</a:t>
          </a:r>
        </a:p>
      </dgm:t>
    </dgm:pt>
    <dgm:pt modelId="{7E9E29AB-20A7-4E27-AA30-18C7E2FEC28C}" type="parTrans" cxnId="{4D805EF7-038B-4026-9988-55684E36A1BE}">
      <dgm:prSet/>
      <dgm:spPr/>
      <dgm:t>
        <a:bodyPr/>
        <a:lstStyle/>
        <a:p>
          <a:endParaRPr lang="en-US"/>
        </a:p>
      </dgm:t>
    </dgm:pt>
    <dgm:pt modelId="{7FE0E6FF-4918-4291-ABD5-9D2109383297}" type="sibTrans" cxnId="{4D805EF7-038B-4026-9988-55684E36A1BE}">
      <dgm:prSet/>
      <dgm:spPr/>
      <dgm:t>
        <a:bodyPr/>
        <a:lstStyle/>
        <a:p>
          <a:endParaRPr lang="en-US"/>
        </a:p>
      </dgm:t>
    </dgm:pt>
    <dgm:pt modelId="{05202182-22E2-4991-8AE9-DE42D3F9D51C}">
      <dgm:prSet/>
      <dgm:spPr/>
      <dgm:t>
        <a:bodyPr/>
        <a:lstStyle/>
        <a:p>
          <a:pPr>
            <a:lnSpc>
              <a:spcPct val="100000"/>
            </a:lnSpc>
            <a:defRPr b="1"/>
          </a:pPr>
          <a:r>
            <a:rPr lang="en-US"/>
            <a:t>Agility - as it applies  </a:t>
          </a:r>
        </a:p>
      </dgm:t>
    </dgm:pt>
    <dgm:pt modelId="{FA2CE409-3042-4610-BBD8-A70971D88A2C}" type="parTrans" cxnId="{0FA615E1-9B67-471C-A8FE-047C7944FCBF}">
      <dgm:prSet/>
      <dgm:spPr/>
      <dgm:t>
        <a:bodyPr/>
        <a:lstStyle/>
        <a:p>
          <a:endParaRPr lang="en-US"/>
        </a:p>
      </dgm:t>
    </dgm:pt>
    <dgm:pt modelId="{6AF11C13-FE78-49A8-ACF9-11F253554A34}" type="sibTrans" cxnId="{0FA615E1-9B67-471C-A8FE-047C7944FCBF}">
      <dgm:prSet/>
      <dgm:spPr/>
      <dgm:t>
        <a:bodyPr/>
        <a:lstStyle/>
        <a:p>
          <a:endParaRPr lang="en-US"/>
        </a:p>
      </dgm:t>
    </dgm:pt>
    <dgm:pt modelId="{10EB2EC9-41C4-487E-9A29-8F9726C97C02}">
      <dgm:prSet/>
      <dgm:spPr/>
      <dgm:t>
        <a:bodyPr/>
        <a:lstStyle/>
        <a:p>
          <a:pPr>
            <a:lnSpc>
              <a:spcPct val="100000"/>
            </a:lnSpc>
          </a:pPr>
          <a:r>
            <a:rPr lang="en-US"/>
            <a:t>Acceleration</a:t>
          </a:r>
        </a:p>
      </dgm:t>
    </dgm:pt>
    <dgm:pt modelId="{26C14D7A-5754-4928-89A1-D489F636DB41}" type="parTrans" cxnId="{524BFC2C-143C-4DD9-9415-50FBCD086156}">
      <dgm:prSet/>
      <dgm:spPr/>
      <dgm:t>
        <a:bodyPr/>
        <a:lstStyle/>
        <a:p>
          <a:endParaRPr lang="en-US"/>
        </a:p>
      </dgm:t>
    </dgm:pt>
    <dgm:pt modelId="{244F890B-1E07-404F-8554-C59740A10B58}" type="sibTrans" cxnId="{524BFC2C-143C-4DD9-9415-50FBCD086156}">
      <dgm:prSet/>
      <dgm:spPr/>
      <dgm:t>
        <a:bodyPr/>
        <a:lstStyle/>
        <a:p>
          <a:endParaRPr lang="en-US"/>
        </a:p>
      </dgm:t>
    </dgm:pt>
    <dgm:pt modelId="{F79B9286-078F-4DB1-BF53-DD5A0AB7B1D1}">
      <dgm:prSet/>
      <dgm:spPr/>
      <dgm:t>
        <a:bodyPr/>
        <a:lstStyle/>
        <a:p>
          <a:pPr>
            <a:lnSpc>
              <a:spcPct val="100000"/>
            </a:lnSpc>
          </a:pPr>
          <a:r>
            <a:rPr lang="en-US"/>
            <a:t>Deceleration </a:t>
          </a:r>
        </a:p>
      </dgm:t>
    </dgm:pt>
    <dgm:pt modelId="{984F0365-E69D-4E87-9563-0D537F9DC993}" type="parTrans" cxnId="{5FD810E6-EC31-4D75-824B-18E6CEDD48F7}">
      <dgm:prSet/>
      <dgm:spPr/>
      <dgm:t>
        <a:bodyPr/>
        <a:lstStyle/>
        <a:p>
          <a:endParaRPr lang="en-US"/>
        </a:p>
      </dgm:t>
    </dgm:pt>
    <dgm:pt modelId="{6907CA93-D88E-4CF8-881E-CD42CBD221D3}" type="sibTrans" cxnId="{5FD810E6-EC31-4D75-824B-18E6CEDD48F7}">
      <dgm:prSet/>
      <dgm:spPr/>
      <dgm:t>
        <a:bodyPr/>
        <a:lstStyle/>
        <a:p>
          <a:endParaRPr lang="en-US"/>
        </a:p>
      </dgm:t>
    </dgm:pt>
    <dgm:pt modelId="{07188CD5-0ADF-42E6-851B-83263D6B2233}">
      <dgm:prSet/>
      <dgm:spPr/>
      <dgm:t>
        <a:bodyPr/>
        <a:lstStyle/>
        <a:p>
          <a:pPr>
            <a:lnSpc>
              <a:spcPct val="100000"/>
            </a:lnSpc>
          </a:pPr>
          <a:r>
            <a:rPr lang="en-US" dirty="0"/>
            <a:t>Assessment </a:t>
          </a:r>
        </a:p>
      </dgm:t>
    </dgm:pt>
    <dgm:pt modelId="{EF383F50-A356-4628-8082-30CBDAF8C6D7}" type="parTrans" cxnId="{A1A4A002-E50D-4139-9876-586B1713FC25}">
      <dgm:prSet/>
      <dgm:spPr/>
      <dgm:t>
        <a:bodyPr/>
        <a:lstStyle/>
        <a:p>
          <a:endParaRPr lang="en-US"/>
        </a:p>
      </dgm:t>
    </dgm:pt>
    <dgm:pt modelId="{5A9810C2-30E7-403A-BD03-46C07D9E3378}" type="sibTrans" cxnId="{A1A4A002-E50D-4139-9876-586B1713FC25}">
      <dgm:prSet/>
      <dgm:spPr/>
      <dgm:t>
        <a:bodyPr/>
        <a:lstStyle/>
        <a:p>
          <a:endParaRPr lang="en-US"/>
        </a:p>
      </dgm:t>
    </dgm:pt>
    <dgm:pt modelId="{E6781E2B-C46A-47FA-A9BB-A384BC3778E8}">
      <dgm:prSet/>
      <dgm:spPr/>
      <dgm:t>
        <a:bodyPr/>
        <a:lstStyle/>
        <a:p>
          <a:pPr>
            <a:lnSpc>
              <a:spcPct val="100000"/>
            </a:lnSpc>
          </a:pPr>
          <a:r>
            <a:rPr lang="en-US" dirty="0"/>
            <a:t>Develop Plan </a:t>
          </a:r>
        </a:p>
      </dgm:t>
    </dgm:pt>
    <dgm:pt modelId="{CBB1DDF6-F96D-403A-9948-B6DB5A21E925}" type="parTrans" cxnId="{E4F08F6E-5CAD-404C-9FB9-1589A04F17BB}">
      <dgm:prSet/>
      <dgm:spPr/>
      <dgm:t>
        <a:bodyPr/>
        <a:lstStyle/>
        <a:p>
          <a:endParaRPr lang="en-US"/>
        </a:p>
      </dgm:t>
    </dgm:pt>
    <dgm:pt modelId="{42CDF628-A10E-4356-B1DB-E1505BB4E7AA}" type="sibTrans" cxnId="{E4F08F6E-5CAD-404C-9FB9-1589A04F17BB}">
      <dgm:prSet/>
      <dgm:spPr/>
      <dgm:t>
        <a:bodyPr/>
        <a:lstStyle/>
        <a:p>
          <a:endParaRPr lang="en-US"/>
        </a:p>
      </dgm:t>
    </dgm:pt>
    <dgm:pt modelId="{69BB0CD1-3593-4932-A126-26A181D01F96}">
      <dgm:prSet/>
      <dgm:spPr/>
      <dgm:t>
        <a:bodyPr/>
        <a:lstStyle/>
        <a:p>
          <a:pPr>
            <a:lnSpc>
              <a:spcPct val="100000"/>
            </a:lnSpc>
          </a:pPr>
          <a:r>
            <a:rPr lang="en-US" dirty="0"/>
            <a:t>Execute Plan</a:t>
          </a:r>
        </a:p>
      </dgm:t>
    </dgm:pt>
    <dgm:pt modelId="{B0053B97-C152-4CDB-BD10-C9BA3F981C51}" type="parTrans" cxnId="{DE3A4151-FC99-4D78-911B-DFAFA2B99951}">
      <dgm:prSet/>
      <dgm:spPr/>
      <dgm:t>
        <a:bodyPr/>
        <a:lstStyle/>
        <a:p>
          <a:endParaRPr lang="en-US"/>
        </a:p>
      </dgm:t>
    </dgm:pt>
    <dgm:pt modelId="{22D42D54-E829-4FEF-92A6-BC8145E696BD}" type="sibTrans" cxnId="{DE3A4151-FC99-4D78-911B-DFAFA2B99951}">
      <dgm:prSet/>
      <dgm:spPr/>
      <dgm:t>
        <a:bodyPr/>
        <a:lstStyle/>
        <a:p>
          <a:endParaRPr lang="en-US"/>
        </a:p>
      </dgm:t>
    </dgm:pt>
    <dgm:pt modelId="{8B423495-4EC2-4FCB-9A4D-C297A4F2EDC5}" type="pres">
      <dgm:prSet presAssocID="{0411AC2E-768B-464D-9045-529908A7616F}" presName="root" presStyleCnt="0">
        <dgm:presLayoutVars>
          <dgm:dir/>
          <dgm:resizeHandles val="exact"/>
        </dgm:presLayoutVars>
      </dgm:prSet>
      <dgm:spPr/>
    </dgm:pt>
    <dgm:pt modelId="{C930D2F0-E0ED-4592-B9ED-0881CDDEC7BE}" type="pres">
      <dgm:prSet presAssocID="{DB8A765B-EA52-4645-A2F6-AF00B65D280E}" presName="compNode" presStyleCnt="0"/>
      <dgm:spPr/>
    </dgm:pt>
    <dgm:pt modelId="{ED91681D-F9DC-4C0D-A23A-8FD5724C6EED}" type="pres">
      <dgm:prSet presAssocID="{DB8A765B-EA52-4645-A2F6-AF00B65D280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a:ext>
      </dgm:extLst>
    </dgm:pt>
    <dgm:pt modelId="{5325516A-2DD8-4785-9B93-5D69B51D9852}" type="pres">
      <dgm:prSet presAssocID="{DB8A765B-EA52-4645-A2F6-AF00B65D280E}" presName="iconSpace" presStyleCnt="0"/>
      <dgm:spPr/>
    </dgm:pt>
    <dgm:pt modelId="{F65A8853-8A2C-4D31-818A-C759907A36AE}" type="pres">
      <dgm:prSet presAssocID="{DB8A765B-EA52-4645-A2F6-AF00B65D280E}" presName="parTx" presStyleLbl="revTx" presStyleIdx="0" presStyleCnt="8">
        <dgm:presLayoutVars>
          <dgm:chMax val="0"/>
          <dgm:chPref val="0"/>
        </dgm:presLayoutVars>
      </dgm:prSet>
      <dgm:spPr/>
    </dgm:pt>
    <dgm:pt modelId="{2632ED83-883F-4BD0-B2C7-6D9C5CCF61A2}" type="pres">
      <dgm:prSet presAssocID="{DB8A765B-EA52-4645-A2F6-AF00B65D280E}" presName="txSpace" presStyleCnt="0"/>
      <dgm:spPr/>
    </dgm:pt>
    <dgm:pt modelId="{C27E2B83-4D48-4F64-9EB3-F5415B008BDF}" type="pres">
      <dgm:prSet presAssocID="{DB8A765B-EA52-4645-A2F6-AF00B65D280E}" presName="desTx" presStyleLbl="revTx" presStyleIdx="1" presStyleCnt="8">
        <dgm:presLayoutVars/>
      </dgm:prSet>
      <dgm:spPr/>
    </dgm:pt>
    <dgm:pt modelId="{77ADBF36-2E29-444A-8EC5-5A3FF6B68834}" type="pres">
      <dgm:prSet presAssocID="{8BBA1C77-7E18-4B83-A1EE-C4231045BA48}" presName="sibTrans" presStyleCnt="0"/>
      <dgm:spPr/>
    </dgm:pt>
    <dgm:pt modelId="{AB7E94B3-BC8A-44AC-89E8-1268A0A113E5}" type="pres">
      <dgm:prSet presAssocID="{C35E1745-4211-43D4-A513-E2DB80A06071}" presName="compNode" presStyleCnt="0"/>
      <dgm:spPr/>
    </dgm:pt>
    <dgm:pt modelId="{560468C1-63C3-4A57-9C42-4D925069B189}" type="pres">
      <dgm:prSet presAssocID="{C35E1745-4211-43D4-A513-E2DB80A0607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29332FD-524B-4DBE-BDB6-CEE245F31321}" type="pres">
      <dgm:prSet presAssocID="{C35E1745-4211-43D4-A513-E2DB80A06071}" presName="iconSpace" presStyleCnt="0"/>
      <dgm:spPr/>
    </dgm:pt>
    <dgm:pt modelId="{5B5F3E5E-D272-4068-B007-D3D261DB5C45}" type="pres">
      <dgm:prSet presAssocID="{C35E1745-4211-43D4-A513-E2DB80A06071}" presName="parTx" presStyleLbl="revTx" presStyleIdx="2" presStyleCnt="8">
        <dgm:presLayoutVars>
          <dgm:chMax val="0"/>
          <dgm:chPref val="0"/>
        </dgm:presLayoutVars>
      </dgm:prSet>
      <dgm:spPr/>
    </dgm:pt>
    <dgm:pt modelId="{BED09A2E-F77B-45A1-9BC5-2FA8ABC042B2}" type="pres">
      <dgm:prSet presAssocID="{C35E1745-4211-43D4-A513-E2DB80A06071}" presName="txSpace" presStyleCnt="0"/>
      <dgm:spPr/>
    </dgm:pt>
    <dgm:pt modelId="{97FB43D0-8261-4E8A-B729-AB50B0DABE35}" type="pres">
      <dgm:prSet presAssocID="{C35E1745-4211-43D4-A513-E2DB80A06071}" presName="desTx" presStyleLbl="revTx" presStyleIdx="3" presStyleCnt="8">
        <dgm:presLayoutVars/>
      </dgm:prSet>
      <dgm:spPr/>
    </dgm:pt>
    <dgm:pt modelId="{B0573EFE-6AA3-4814-9E82-9B00DFF68A43}" type="pres">
      <dgm:prSet presAssocID="{C8FD7162-BCB1-477E-BA81-E45E063AE55A}" presName="sibTrans" presStyleCnt="0"/>
      <dgm:spPr/>
    </dgm:pt>
    <dgm:pt modelId="{473C8615-FF78-4689-8ADF-70A305D498F3}" type="pres">
      <dgm:prSet presAssocID="{625177FA-277D-4FB3-BA48-E3F767E807AB}" presName="compNode" presStyleCnt="0"/>
      <dgm:spPr/>
    </dgm:pt>
    <dgm:pt modelId="{F265EFF3-AF26-40C2-B48B-E7FD30732EBC}" type="pres">
      <dgm:prSet presAssocID="{625177FA-277D-4FB3-BA48-E3F767E807A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n"/>
        </a:ext>
      </dgm:extLst>
    </dgm:pt>
    <dgm:pt modelId="{6A498379-579B-4885-A226-10AA0EEC8AF9}" type="pres">
      <dgm:prSet presAssocID="{625177FA-277D-4FB3-BA48-E3F767E807AB}" presName="iconSpace" presStyleCnt="0"/>
      <dgm:spPr/>
    </dgm:pt>
    <dgm:pt modelId="{BBC3070E-A73A-44B1-8E5F-8E2AD5BE582C}" type="pres">
      <dgm:prSet presAssocID="{625177FA-277D-4FB3-BA48-E3F767E807AB}" presName="parTx" presStyleLbl="revTx" presStyleIdx="4" presStyleCnt="8">
        <dgm:presLayoutVars>
          <dgm:chMax val="0"/>
          <dgm:chPref val="0"/>
        </dgm:presLayoutVars>
      </dgm:prSet>
      <dgm:spPr/>
    </dgm:pt>
    <dgm:pt modelId="{2F2D1118-EAFE-4063-A5E7-C1E5A8E319A3}" type="pres">
      <dgm:prSet presAssocID="{625177FA-277D-4FB3-BA48-E3F767E807AB}" presName="txSpace" presStyleCnt="0"/>
      <dgm:spPr/>
    </dgm:pt>
    <dgm:pt modelId="{7BE7EA53-8E04-4FB1-AB89-3BDE6F4945D1}" type="pres">
      <dgm:prSet presAssocID="{625177FA-277D-4FB3-BA48-E3F767E807AB}" presName="desTx" presStyleLbl="revTx" presStyleIdx="5" presStyleCnt="8">
        <dgm:presLayoutVars/>
      </dgm:prSet>
      <dgm:spPr/>
    </dgm:pt>
    <dgm:pt modelId="{01E07684-A26C-4693-810D-262CDD06C86D}" type="pres">
      <dgm:prSet presAssocID="{F9803E62-5C6C-4436-A073-7C4B60F9E392}" presName="sibTrans" presStyleCnt="0"/>
      <dgm:spPr/>
    </dgm:pt>
    <dgm:pt modelId="{1D0FF47E-4D36-4A0F-A75C-6F7E093BB05F}" type="pres">
      <dgm:prSet presAssocID="{05202182-22E2-4991-8AE9-DE42D3F9D51C}" presName="compNode" presStyleCnt="0"/>
      <dgm:spPr/>
    </dgm:pt>
    <dgm:pt modelId="{51330C54-836C-4369-896E-D43DC8FC98DB}" type="pres">
      <dgm:prSet presAssocID="{05202182-22E2-4991-8AE9-DE42D3F9D51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rawl"/>
        </a:ext>
      </dgm:extLst>
    </dgm:pt>
    <dgm:pt modelId="{B8A869E4-EC52-49E0-92DE-B0C5C7FC7339}" type="pres">
      <dgm:prSet presAssocID="{05202182-22E2-4991-8AE9-DE42D3F9D51C}" presName="iconSpace" presStyleCnt="0"/>
      <dgm:spPr/>
    </dgm:pt>
    <dgm:pt modelId="{78FB91BD-0EAD-4FCE-A4F9-677DE432B717}" type="pres">
      <dgm:prSet presAssocID="{05202182-22E2-4991-8AE9-DE42D3F9D51C}" presName="parTx" presStyleLbl="revTx" presStyleIdx="6" presStyleCnt="8">
        <dgm:presLayoutVars>
          <dgm:chMax val="0"/>
          <dgm:chPref val="0"/>
        </dgm:presLayoutVars>
      </dgm:prSet>
      <dgm:spPr/>
    </dgm:pt>
    <dgm:pt modelId="{0C78FE1E-8893-4405-9356-A67F8BFCF331}" type="pres">
      <dgm:prSet presAssocID="{05202182-22E2-4991-8AE9-DE42D3F9D51C}" presName="txSpace" presStyleCnt="0"/>
      <dgm:spPr/>
    </dgm:pt>
    <dgm:pt modelId="{36FB2A90-18BB-4AEB-A792-3BF05F368249}" type="pres">
      <dgm:prSet presAssocID="{05202182-22E2-4991-8AE9-DE42D3F9D51C}" presName="desTx" presStyleLbl="revTx" presStyleIdx="7" presStyleCnt="8">
        <dgm:presLayoutVars/>
      </dgm:prSet>
      <dgm:spPr/>
    </dgm:pt>
  </dgm:ptLst>
  <dgm:cxnLst>
    <dgm:cxn modelId="{A1A4A002-E50D-4139-9876-586B1713FC25}" srcId="{DB8A765B-EA52-4645-A2F6-AF00B65D280E}" destId="{07188CD5-0ADF-42E6-851B-83263D6B2233}" srcOrd="0" destOrd="0" parTransId="{EF383F50-A356-4628-8082-30CBDAF8C6D7}" sibTransId="{5A9810C2-30E7-403A-BD03-46C07D9E3378}"/>
    <dgm:cxn modelId="{D677100D-DA68-451A-8006-C63FA4A62979}" type="presOf" srcId="{69BB0CD1-3593-4932-A126-26A181D01F96}" destId="{C27E2B83-4D48-4F64-9EB3-F5415B008BDF}" srcOrd="0" destOrd="2" presId="urn:microsoft.com/office/officeart/2018/2/layout/IconLabelDescriptionList"/>
    <dgm:cxn modelId="{99527A0D-EBCC-4944-8CC4-32337D5E0830}" type="presOf" srcId="{E6781E2B-C46A-47FA-A9BB-A384BC3778E8}" destId="{C27E2B83-4D48-4F64-9EB3-F5415B008BDF}" srcOrd="0" destOrd="1" presId="urn:microsoft.com/office/officeart/2018/2/layout/IconLabelDescriptionList"/>
    <dgm:cxn modelId="{8823F82C-256C-42BC-BF35-9C0C6DE5BBEC}" srcId="{C35E1745-4211-43D4-A513-E2DB80A06071}" destId="{0D7608A1-8BE6-418E-A2D1-4FD1F32C57A8}" srcOrd="0" destOrd="0" parTransId="{398B6BC9-68C7-4722-8235-0B22D39831B1}" sibTransId="{D535A5DE-EBCE-45B9-8EC4-C17E83F414C8}"/>
    <dgm:cxn modelId="{524BFC2C-143C-4DD9-9415-50FBCD086156}" srcId="{05202182-22E2-4991-8AE9-DE42D3F9D51C}" destId="{10EB2EC9-41C4-487E-9A29-8F9726C97C02}" srcOrd="0" destOrd="0" parTransId="{26C14D7A-5754-4928-89A1-D489F636DB41}" sibTransId="{244F890B-1E07-404F-8554-C59740A10B58}"/>
    <dgm:cxn modelId="{39621D2E-2843-4CFB-9228-B6CB9AFDCDD5}" type="presOf" srcId="{07188CD5-0ADF-42E6-851B-83263D6B2233}" destId="{C27E2B83-4D48-4F64-9EB3-F5415B008BDF}" srcOrd="0" destOrd="0" presId="urn:microsoft.com/office/officeart/2018/2/layout/IconLabelDescriptionList"/>
    <dgm:cxn modelId="{CC153830-B19B-4361-8CCF-B91F45AA58EB}" type="presOf" srcId="{05202182-22E2-4991-8AE9-DE42D3F9D51C}" destId="{78FB91BD-0EAD-4FCE-A4F9-677DE432B717}" srcOrd="0" destOrd="0" presId="urn:microsoft.com/office/officeart/2018/2/layout/IconLabelDescriptionList"/>
    <dgm:cxn modelId="{63ED8F3B-F23D-4BB0-B4F5-C5615A7F0469}" type="presOf" srcId="{ECD2C8B4-8492-4C47-B063-719E03F42EDD}" destId="{7BE7EA53-8E04-4FB1-AB89-3BDE6F4945D1}" srcOrd="0" destOrd="1" presId="urn:microsoft.com/office/officeart/2018/2/layout/IconLabelDescriptionList"/>
    <dgm:cxn modelId="{EA554067-A9E4-4013-B98B-69C7A8681FAD}" type="presOf" srcId="{C35E1745-4211-43D4-A513-E2DB80A06071}" destId="{5B5F3E5E-D272-4068-B007-D3D261DB5C45}" srcOrd="0" destOrd="0" presId="urn:microsoft.com/office/officeart/2018/2/layout/IconLabelDescriptionList"/>
    <dgm:cxn modelId="{528DE067-EFC1-42F1-B9C2-571258C02045}" srcId="{0411AC2E-768B-464D-9045-529908A7616F}" destId="{625177FA-277D-4FB3-BA48-E3F767E807AB}" srcOrd="2" destOrd="0" parTransId="{DC0730FB-2FFD-425C-924C-D164070164CC}" sibTransId="{F9803E62-5C6C-4436-A073-7C4B60F9E392}"/>
    <dgm:cxn modelId="{3A8E6D49-55A1-4DC8-A24A-77874F18B246}" type="presOf" srcId="{DB8A765B-EA52-4645-A2F6-AF00B65D280E}" destId="{F65A8853-8A2C-4D31-818A-C759907A36AE}" srcOrd="0" destOrd="0" presId="urn:microsoft.com/office/officeart/2018/2/layout/IconLabelDescriptionList"/>
    <dgm:cxn modelId="{2328684B-F923-49C7-B37C-B5FD12312743}" srcId="{625177FA-277D-4FB3-BA48-E3F767E807AB}" destId="{42EF5A17-2F0E-4D37-9F09-DD0004C607EF}" srcOrd="0" destOrd="0" parTransId="{013C659E-AB24-4669-8177-A0279C6F1BB4}" sibTransId="{81C7FCED-C563-4E13-8BF0-4D228BC98E4B}"/>
    <dgm:cxn modelId="{E4F08F6E-5CAD-404C-9FB9-1589A04F17BB}" srcId="{DB8A765B-EA52-4645-A2F6-AF00B65D280E}" destId="{E6781E2B-C46A-47FA-A9BB-A384BC3778E8}" srcOrd="1" destOrd="0" parTransId="{CBB1DDF6-F96D-403A-9948-B6DB5A21E925}" sibTransId="{42CDF628-A10E-4356-B1DB-E1505BB4E7AA}"/>
    <dgm:cxn modelId="{DE3A4151-FC99-4D78-911B-DFAFA2B99951}" srcId="{DB8A765B-EA52-4645-A2F6-AF00B65D280E}" destId="{69BB0CD1-3593-4932-A126-26A181D01F96}" srcOrd="2" destOrd="0" parTransId="{B0053B97-C152-4CDB-BD10-C9BA3F981C51}" sibTransId="{22D42D54-E829-4FEF-92A6-BC8145E696BD}"/>
    <dgm:cxn modelId="{5059AA71-88D3-438D-9427-80750EFBD249}" type="presOf" srcId="{0411AC2E-768B-464D-9045-529908A7616F}" destId="{8B423495-4EC2-4FCB-9A4D-C297A4F2EDC5}" srcOrd="0" destOrd="0" presId="urn:microsoft.com/office/officeart/2018/2/layout/IconLabelDescriptionList"/>
    <dgm:cxn modelId="{5DC2D58D-3860-4850-B9C3-CEE2921B2ACD}" type="presOf" srcId="{10EB2EC9-41C4-487E-9A29-8F9726C97C02}" destId="{36FB2A90-18BB-4AEB-A792-3BF05F368249}" srcOrd="0" destOrd="0" presId="urn:microsoft.com/office/officeart/2018/2/layout/IconLabelDescriptionList"/>
    <dgm:cxn modelId="{B2888C97-C031-4399-B59B-DB615F031EC0}" type="presOf" srcId="{F79B9286-078F-4DB1-BF53-DD5A0AB7B1D1}" destId="{36FB2A90-18BB-4AEB-A792-3BF05F368249}" srcOrd="0" destOrd="1" presId="urn:microsoft.com/office/officeart/2018/2/layout/IconLabelDescriptionList"/>
    <dgm:cxn modelId="{E953D697-149A-4303-9E75-E9F465388809}" type="presOf" srcId="{5D728188-433F-40C9-A5EF-5B3D3FF90595}" destId="{97FB43D0-8261-4E8A-B729-AB50B0DABE35}" srcOrd="0" destOrd="1" presId="urn:microsoft.com/office/officeart/2018/2/layout/IconLabelDescriptionList"/>
    <dgm:cxn modelId="{6CA4A39F-D1B9-4159-812A-1773A2D05EDD}" type="presOf" srcId="{625177FA-277D-4FB3-BA48-E3F767E807AB}" destId="{BBC3070E-A73A-44B1-8E5F-8E2AD5BE582C}" srcOrd="0" destOrd="0" presId="urn:microsoft.com/office/officeart/2018/2/layout/IconLabelDescriptionList"/>
    <dgm:cxn modelId="{A6F084B1-69AC-428F-95DD-9D5199CE8E5C}" type="presOf" srcId="{42EF5A17-2F0E-4D37-9F09-DD0004C607EF}" destId="{7BE7EA53-8E04-4FB1-AB89-3BDE6F4945D1}" srcOrd="0" destOrd="0" presId="urn:microsoft.com/office/officeart/2018/2/layout/IconLabelDescriptionList"/>
    <dgm:cxn modelId="{0D43CCBA-6C12-4A28-91B1-5A0EC2B440A1}" type="presOf" srcId="{0D7608A1-8BE6-418E-A2D1-4FD1F32C57A8}" destId="{97FB43D0-8261-4E8A-B729-AB50B0DABE35}" srcOrd="0" destOrd="0" presId="urn:microsoft.com/office/officeart/2018/2/layout/IconLabelDescriptionList"/>
    <dgm:cxn modelId="{3B8FF3BC-0723-488D-9312-6AC84E761CC8}" srcId="{0411AC2E-768B-464D-9045-529908A7616F}" destId="{C35E1745-4211-43D4-A513-E2DB80A06071}" srcOrd="1" destOrd="0" parTransId="{94787F22-CE40-43C9-B9E0-77E8BA574C7C}" sibTransId="{C8FD7162-BCB1-477E-BA81-E45E063AE55A}"/>
    <dgm:cxn modelId="{0FA615E1-9B67-471C-A8FE-047C7944FCBF}" srcId="{0411AC2E-768B-464D-9045-529908A7616F}" destId="{05202182-22E2-4991-8AE9-DE42D3F9D51C}" srcOrd="3" destOrd="0" parTransId="{FA2CE409-3042-4610-BBD8-A70971D88A2C}" sibTransId="{6AF11C13-FE78-49A8-ACF9-11F253554A34}"/>
    <dgm:cxn modelId="{CA3300E5-7F01-4506-98D3-74C9E0F802DD}" srcId="{0411AC2E-768B-464D-9045-529908A7616F}" destId="{DB8A765B-EA52-4645-A2F6-AF00B65D280E}" srcOrd="0" destOrd="0" parTransId="{EAE70D99-51C6-455B-AD50-06DEF1754CB4}" sibTransId="{8BBA1C77-7E18-4B83-A1EE-C4231045BA48}"/>
    <dgm:cxn modelId="{5FD810E6-EC31-4D75-824B-18E6CEDD48F7}" srcId="{05202182-22E2-4991-8AE9-DE42D3F9D51C}" destId="{F79B9286-078F-4DB1-BF53-DD5A0AB7B1D1}" srcOrd="1" destOrd="0" parTransId="{984F0365-E69D-4E87-9563-0D537F9DC993}" sibTransId="{6907CA93-D88E-4CF8-881E-CD42CBD221D3}"/>
    <dgm:cxn modelId="{A80D19EB-D7DA-49D7-8977-261AFCA75BBC}" srcId="{C35E1745-4211-43D4-A513-E2DB80A06071}" destId="{5D728188-433F-40C9-A5EF-5B3D3FF90595}" srcOrd="1" destOrd="0" parTransId="{18097FE2-C8AD-40F7-9DAB-11E4413AC358}" sibTransId="{CE9E0523-A395-4585-83FC-F07EF3184497}"/>
    <dgm:cxn modelId="{4D805EF7-038B-4026-9988-55684E36A1BE}" srcId="{625177FA-277D-4FB3-BA48-E3F767E807AB}" destId="{ECD2C8B4-8492-4C47-B063-719E03F42EDD}" srcOrd="1" destOrd="0" parTransId="{7E9E29AB-20A7-4E27-AA30-18C7E2FEC28C}" sibTransId="{7FE0E6FF-4918-4291-ABD5-9D2109383297}"/>
    <dgm:cxn modelId="{6F26AD2C-1350-4769-9517-C6DEDEFBBF31}" type="presParOf" srcId="{8B423495-4EC2-4FCB-9A4D-C297A4F2EDC5}" destId="{C930D2F0-E0ED-4592-B9ED-0881CDDEC7BE}" srcOrd="0" destOrd="0" presId="urn:microsoft.com/office/officeart/2018/2/layout/IconLabelDescriptionList"/>
    <dgm:cxn modelId="{15024064-C5EB-409E-9C68-E23E43BE0AB4}" type="presParOf" srcId="{C930D2F0-E0ED-4592-B9ED-0881CDDEC7BE}" destId="{ED91681D-F9DC-4C0D-A23A-8FD5724C6EED}" srcOrd="0" destOrd="0" presId="urn:microsoft.com/office/officeart/2018/2/layout/IconLabelDescriptionList"/>
    <dgm:cxn modelId="{36865402-59F2-42C2-BAD6-73FB7C5C6501}" type="presParOf" srcId="{C930D2F0-E0ED-4592-B9ED-0881CDDEC7BE}" destId="{5325516A-2DD8-4785-9B93-5D69B51D9852}" srcOrd="1" destOrd="0" presId="urn:microsoft.com/office/officeart/2018/2/layout/IconLabelDescriptionList"/>
    <dgm:cxn modelId="{1310148C-DC6F-47EB-8C59-ACACFB87C487}" type="presParOf" srcId="{C930D2F0-E0ED-4592-B9ED-0881CDDEC7BE}" destId="{F65A8853-8A2C-4D31-818A-C759907A36AE}" srcOrd="2" destOrd="0" presId="urn:microsoft.com/office/officeart/2018/2/layout/IconLabelDescriptionList"/>
    <dgm:cxn modelId="{37C2F85D-C446-4A8D-AB6D-AED4B9BB4F83}" type="presParOf" srcId="{C930D2F0-E0ED-4592-B9ED-0881CDDEC7BE}" destId="{2632ED83-883F-4BD0-B2C7-6D9C5CCF61A2}" srcOrd="3" destOrd="0" presId="urn:microsoft.com/office/officeart/2018/2/layout/IconLabelDescriptionList"/>
    <dgm:cxn modelId="{288C15F1-44F2-4F07-BA3B-7CA08A355121}" type="presParOf" srcId="{C930D2F0-E0ED-4592-B9ED-0881CDDEC7BE}" destId="{C27E2B83-4D48-4F64-9EB3-F5415B008BDF}" srcOrd="4" destOrd="0" presId="urn:microsoft.com/office/officeart/2018/2/layout/IconLabelDescriptionList"/>
    <dgm:cxn modelId="{616B2CEA-1842-42AE-939C-CCB4AA33E70D}" type="presParOf" srcId="{8B423495-4EC2-4FCB-9A4D-C297A4F2EDC5}" destId="{77ADBF36-2E29-444A-8EC5-5A3FF6B68834}" srcOrd="1" destOrd="0" presId="urn:microsoft.com/office/officeart/2018/2/layout/IconLabelDescriptionList"/>
    <dgm:cxn modelId="{3BBE34B7-6255-4287-BC71-5F2EF0CFC00D}" type="presParOf" srcId="{8B423495-4EC2-4FCB-9A4D-C297A4F2EDC5}" destId="{AB7E94B3-BC8A-44AC-89E8-1268A0A113E5}" srcOrd="2" destOrd="0" presId="urn:microsoft.com/office/officeart/2018/2/layout/IconLabelDescriptionList"/>
    <dgm:cxn modelId="{E2507237-8362-41D7-9B73-BB65E4DF19BC}" type="presParOf" srcId="{AB7E94B3-BC8A-44AC-89E8-1268A0A113E5}" destId="{560468C1-63C3-4A57-9C42-4D925069B189}" srcOrd="0" destOrd="0" presId="urn:microsoft.com/office/officeart/2018/2/layout/IconLabelDescriptionList"/>
    <dgm:cxn modelId="{81530C65-F5E3-48D6-8DDD-E90307524C1A}" type="presParOf" srcId="{AB7E94B3-BC8A-44AC-89E8-1268A0A113E5}" destId="{429332FD-524B-4DBE-BDB6-CEE245F31321}" srcOrd="1" destOrd="0" presId="urn:microsoft.com/office/officeart/2018/2/layout/IconLabelDescriptionList"/>
    <dgm:cxn modelId="{6628175B-35B6-4233-B552-72D33EB688AB}" type="presParOf" srcId="{AB7E94B3-BC8A-44AC-89E8-1268A0A113E5}" destId="{5B5F3E5E-D272-4068-B007-D3D261DB5C45}" srcOrd="2" destOrd="0" presId="urn:microsoft.com/office/officeart/2018/2/layout/IconLabelDescriptionList"/>
    <dgm:cxn modelId="{9383F5EF-D1CF-41A7-86EB-CE54BC3B1EAF}" type="presParOf" srcId="{AB7E94B3-BC8A-44AC-89E8-1268A0A113E5}" destId="{BED09A2E-F77B-45A1-9BC5-2FA8ABC042B2}" srcOrd="3" destOrd="0" presId="urn:microsoft.com/office/officeart/2018/2/layout/IconLabelDescriptionList"/>
    <dgm:cxn modelId="{4198E115-1AFC-4D2A-B0D4-43E6770DC12F}" type="presParOf" srcId="{AB7E94B3-BC8A-44AC-89E8-1268A0A113E5}" destId="{97FB43D0-8261-4E8A-B729-AB50B0DABE35}" srcOrd="4" destOrd="0" presId="urn:microsoft.com/office/officeart/2018/2/layout/IconLabelDescriptionList"/>
    <dgm:cxn modelId="{71730359-21E3-4074-BD20-AE3CC940708B}" type="presParOf" srcId="{8B423495-4EC2-4FCB-9A4D-C297A4F2EDC5}" destId="{B0573EFE-6AA3-4814-9E82-9B00DFF68A43}" srcOrd="3" destOrd="0" presId="urn:microsoft.com/office/officeart/2018/2/layout/IconLabelDescriptionList"/>
    <dgm:cxn modelId="{E9565C4E-3011-47CB-84B3-6C5B6D4207ED}" type="presParOf" srcId="{8B423495-4EC2-4FCB-9A4D-C297A4F2EDC5}" destId="{473C8615-FF78-4689-8ADF-70A305D498F3}" srcOrd="4" destOrd="0" presId="urn:microsoft.com/office/officeart/2018/2/layout/IconLabelDescriptionList"/>
    <dgm:cxn modelId="{26C4DE74-C1D7-47F5-9064-394DA91D63CA}" type="presParOf" srcId="{473C8615-FF78-4689-8ADF-70A305D498F3}" destId="{F265EFF3-AF26-40C2-B48B-E7FD30732EBC}" srcOrd="0" destOrd="0" presId="urn:microsoft.com/office/officeart/2018/2/layout/IconLabelDescriptionList"/>
    <dgm:cxn modelId="{79C13BBA-5D38-47E5-924C-9CC7EF111E3C}" type="presParOf" srcId="{473C8615-FF78-4689-8ADF-70A305D498F3}" destId="{6A498379-579B-4885-A226-10AA0EEC8AF9}" srcOrd="1" destOrd="0" presId="urn:microsoft.com/office/officeart/2018/2/layout/IconLabelDescriptionList"/>
    <dgm:cxn modelId="{3908CD08-D038-440B-BA2E-A5DD051F18E9}" type="presParOf" srcId="{473C8615-FF78-4689-8ADF-70A305D498F3}" destId="{BBC3070E-A73A-44B1-8E5F-8E2AD5BE582C}" srcOrd="2" destOrd="0" presId="urn:microsoft.com/office/officeart/2018/2/layout/IconLabelDescriptionList"/>
    <dgm:cxn modelId="{F89C224C-679A-4B73-91C7-3DA7D0E90FFB}" type="presParOf" srcId="{473C8615-FF78-4689-8ADF-70A305D498F3}" destId="{2F2D1118-EAFE-4063-A5E7-C1E5A8E319A3}" srcOrd="3" destOrd="0" presId="urn:microsoft.com/office/officeart/2018/2/layout/IconLabelDescriptionList"/>
    <dgm:cxn modelId="{117EBA59-C387-426C-B757-F58C82EB5CA6}" type="presParOf" srcId="{473C8615-FF78-4689-8ADF-70A305D498F3}" destId="{7BE7EA53-8E04-4FB1-AB89-3BDE6F4945D1}" srcOrd="4" destOrd="0" presId="urn:microsoft.com/office/officeart/2018/2/layout/IconLabelDescriptionList"/>
    <dgm:cxn modelId="{1E67BD4F-DBA8-4D1A-AA1E-B447EE26C99B}" type="presParOf" srcId="{8B423495-4EC2-4FCB-9A4D-C297A4F2EDC5}" destId="{01E07684-A26C-4693-810D-262CDD06C86D}" srcOrd="5" destOrd="0" presId="urn:microsoft.com/office/officeart/2018/2/layout/IconLabelDescriptionList"/>
    <dgm:cxn modelId="{FB5102E8-E343-465E-86F9-E57B0E0C27AB}" type="presParOf" srcId="{8B423495-4EC2-4FCB-9A4D-C297A4F2EDC5}" destId="{1D0FF47E-4D36-4A0F-A75C-6F7E093BB05F}" srcOrd="6" destOrd="0" presId="urn:microsoft.com/office/officeart/2018/2/layout/IconLabelDescriptionList"/>
    <dgm:cxn modelId="{90E76099-F18C-4305-971B-6C68B72D7ADE}" type="presParOf" srcId="{1D0FF47E-4D36-4A0F-A75C-6F7E093BB05F}" destId="{51330C54-836C-4369-896E-D43DC8FC98DB}" srcOrd="0" destOrd="0" presId="urn:microsoft.com/office/officeart/2018/2/layout/IconLabelDescriptionList"/>
    <dgm:cxn modelId="{A5F2C9A4-F20A-481D-8A0A-198E0A3EEA79}" type="presParOf" srcId="{1D0FF47E-4D36-4A0F-A75C-6F7E093BB05F}" destId="{B8A869E4-EC52-49E0-92DE-B0C5C7FC7339}" srcOrd="1" destOrd="0" presId="urn:microsoft.com/office/officeart/2018/2/layout/IconLabelDescriptionList"/>
    <dgm:cxn modelId="{07A64581-11A5-4556-92D6-EDCFE06554B2}" type="presParOf" srcId="{1D0FF47E-4D36-4A0F-A75C-6F7E093BB05F}" destId="{78FB91BD-0EAD-4FCE-A4F9-677DE432B717}" srcOrd="2" destOrd="0" presId="urn:microsoft.com/office/officeart/2018/2/layout/IconLabelDescriptionList"/>
    <dgm:cxn modelId="{4DA9EEFB-E621-4C89-923A-159B5464CD6A}" type="presParOf" srcId="{1D0FF47E-4D36-4A0F-A75C-6F7E093BB05F}" destId="{0C78FE1E-8893-4405-9356-A67F8BFCF331}" srcOrd="3" destOrd="0" presId="urn:microsoft.com/office/officeart/2018/2/layout/IconLabelDescriptionList"/>
    <dgm:cxn modelId="{7CF68595-EEC9-4AA9-9272-13F485F32461}" type="presParOf" srcId="{1D0FF47E-4D36-4A0F-A75C-6F7E093BB05F}" destId="{36FB2A90-18BB-4AEB-A792-3BF05F368249}"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9A6956-8414-4E63-9533-FFC68B12291D}" type="doc">
      <dgm:prSet loTypeId="urn:microsoft.com/office/officeart/2005/8/layout/vList5" loCatId="list" qsTypeId="urn:microsoft.com/office/officeart/2005/8/quickstyle/simple4" qsCatId="simple" csTypeId="urn:microsoft.com/office/officeart/2005/8/colors/accent3_2" csCatId="accent3" phldr="1"/>
      <dgm:spPr/>
      <dgm:t>
        <a:bodyPr/>
        <a:lstStyle/>
        <a:p>
          <a:endParaRPr lang="en-US"/>
        </a:p>
      </dgm:t>
    </dgm:pt>
    <dgm:pt modelId="{6D1B3D2C-96CF-406B-BAF8-6D1656459334}">
      <dgm:prSet custT="1"/>
      <dgm:spPr/>
      <dgm:t>
        <a:bodyPr/>
        <a:lstStyle/>
        <a:p>
          <a:pPr>
            <a:defRPr b="1"/>
          </a:pPr>
          <a:r>
            <a:rPr lang="en-US" sz="2500" dirty="0">
              <a:solidFill>
                <a:schemeClr val="tx1"/>
              </a:solidFill>
            </a:rPr>
            <a:t>IMPT</a:t>
          </a:r>
        </a:p>
      </dgm:t>
    </dgm:pt>
    <dgm:pt modelId="{9682162A-DC2F-4E3C-B9F3-7D1DD6D5971E}" type="parTrans" cxnId="{26848E1C-9088-4795-B42C-7D10AAF7855A}">
      <dgm:prSet/>
      <dgm:spPr/>
      <dgm:t>
        <a:bodyPr/>
        <a:lstStyle/>
        <a:p>
          <a:endParaRPr lang="en-US"/>
        </a:p>
      </dgm:t>
    </dgm:pt>
    <dgm:pt modelId="{4674C737-B6A8-4A25-ADEE-5D6CCDCD2809}" type="sibTrans" cxnId="{26848E1C-9088-4795-B42C-7D10AAF7855A}">
      <dgm:prSet/>
      <dgm:spPr/>
      <dgm:t>
        <a:bodyPr/>
        <a:lstStyle/>
        <a:p>
          <a:endParaRPr lang="en-US"/>
        </a:p>
      </dgm:t>
    </dgm:pt>
    <dgm:pt modelId="{ABD0A9D8-2F76-46B5-B887-E96FDB8C62CA}">
      <dgm:prSet custT="1"/>
      <dgm:spPr/>
      <dgm:t>
        <a:bodyPr/>
        <a:lstStyle/>
        <a:p>
          <a:pPr>
            <a:defRPr b="1"/>
          </a:pPr>
          <a:r>
            <a:rPr lang="en-US" sz="2500" dirty="0">
              <a:solidFill>
                <a:schemeClr val="tx1"/>
              </a:solidFill>
            </a:rPr>
            <a:t>Squat Jump</a:t>
          </a:r>
        </a:p>
      </dgm:t>
    </dgm:pt>
    <dgm:pt modelId="{049B6196-5341-4F69-9B60-2EDA07DB9642}" type="parTrans" cxnId="{36DF433C-4A22-4462-AE2B-24BB8F77307E}">
      <dgm:prSet/>
      <dgm:spPr/>
      <dgm:t>
        <a:bodyPr/>
        <a:lstStyle/>
        <a:p>
          <a:endParaRPr lang="en-US"/>
        </a:p>
      </dgm:t>
    </dgm:pt>
    <dgm:pt modelId="{88E5AFAF-2585-4424-A58F-A734B1F30EDC}" type="sibTrans" cxnId="{36DF433C-4A22-4462-AE2B-24BB8F77307E}">
      <dgm:prSet/>
      <dgm:spPr/>
      <dgm:t>
        <a:bodyPr/>
        <a:lstStyle/>
        <a:p>
          <a:endParaRPr lang="en-US"/>
        </a:p>
      </dgm:t>
    </dgm:pt>
    <dgm:pt modelId="{1F7B65E1-0218-4E7F-9F16-EC5F078FF988}">
      <dgm:prSet custT="1"/>
      <dgm:spPr/>
      <dgm:t>
        <a:bodyPr/>
        <a:lstStyle/>
        <a:p>
          <a:pPr>
            <a:defRPr b="1"/>
          </a:pPr>
          <a:r>
            <a:rPr lang="en-US" sz="2500" dirty="0">
              <a:solidFill>
                <a:schemeClr val="tx1"/>
              </a:solidFill>
            </a:rPr>
            <a:t>Countermovement Jump</a:t>
          </a:r>
        </a:p>
      </dgm:t>
    </dgm:pt>
    <dgm:pt modelId="{7459CCD7-55F9-41AF-A295-804E8853AAF8}" type="parTrans" cxnId="{B9053917-A46E-4B09-8629-75F4AF141F3A}">
      <dgm:prSet/>
      <dgm:spPr/>
      <dgm:t>
        <a:bodyPr/>
        <a:lstStyle/>
        <a:p>
          <a:endParaRPr lang="en-US"/>
        </a:p>
      </dgm:t>
    </dgm:pt>
    <dgm:pt modelId="{28557785-0A03-4AB2-871C-15163D313ED2}" type="sibTrans" cxnId="{B9053917-A46E-4B09-8629-75F4AF141F3A}">
      <dgm:prSet/>
      <dgm:spPr/>
      <dgm:t>
        <a:bodyPr/>
        <a:lstStyle/>
        <a:p>
          <a:endParaRPr lang="en-US"/>
        </a:p>
      </dgm:t>
    </dgm:pt>
    <dgm:pt modelId="{F659A167-6511-4831-BC41-C9A96C5599EC}">
      <dgm:prSet/>
      <dgm:spPr/>
      <dgm:t>
        <a:bodyPr/>
        <a:lstStyle/>
        <a:p>
          <a:r>
            <a:rPr lang="en-US"/>
            <a:t>Jump Height</a:t>
          </a:r>
        </a:p>
      </dgm:t>
    </dgm:pt>
    <dgm:pt modelId="{331C6BFA-8B20-4007-A54E-8CE903B5A4E2}" type="parTrans" cxnId="{01F8DEC5-30A2-42AE-982F-2FBE624FF5A3}">
      <dgm:prSet/>
      <dgm:spPr/>
      <dgm:t>
        <a:bodyPr/>
        <a:lstStyle/>
        <a:p>
          <a:endParaRPr lang="en-US"/>
        </a:p>
      </dgm:t>
    </dgm:pt>
    <dgm:pt modelId="{4C3E0ACD-1306-4A30-9555-3BBF75DBA491}" type="sibTrans" cxnId="{01F8DEC5-30A2-42AE-982F-2FBE624FF5A3}">
      <dgm:prSet/>
      <dgm:spPr/>
      <dgm:t>
        <a:bodyPr/>
        <a:lstStyle/>
        <a:p>
          <a:endParaRPr lang="en-US"/>
        </a:p>
      </dgm:t>
    </dgm:pt>
    <dgm:pt modelId="{0B22FDE0-2D48-4673-8543-A318AA045B94}">
      <dgm:prSet/>
      <dgm:spPr/>
      <dgm:t>
        <a:bodyPr/>
        <a:lstStyle/>
        <a:p>
          <a:r>
            <a:rPr lang="en-US"/>
            <a:t>Peak Force</a:t>
          </a:r>
        </a:p>
      </dgm:t>
    </dgm:pt>
    <dgm:pt modelId="{91AD4304-8B72-4E40-A68F-3C79B027A4E5}" type="parTrans" cxnId="{51201C1E-92D1-49D3-A203-3CF47FA1FF8D}">
      <dgm:prSet/>
      <dgm:spPr/>
      <dgm:t>
        <a:bodyPr/>
        <a:lstStyle/>
        <a:p>
          <a:endParaRPr lang="en-US"/>
        </a:p>
      </dgm:t>
    </dgm:pt>
    <dgm:pt modelId="{A280FA10-607A-4EE4-9E47-31412D46D560}" type="sibTrans" cxnId="{51201C1E-92D1-49D3-A203-3CF47FA1FF8D}">
      <dgm:prSet/>
      <dgm:spPr/>
      <dgm:t>
        <a:bodyPr/>
        <a:lstStyle/>
        <a:p>
          <a:endParaRPr lang="en-US"/>
        </a:p>
      </dgm:t>
    </dgm:pt>
    <dgm:pt modelId="{96892CB1-AF01-4C21-9E40-222FBEEA5296}">
      <dgm:prSet/>
      <dgm:spPr/>
      <dgm:t>
        <a:bodyPr/>
        <a:lstStyle/>
        <a:p>
          <a:r>
            <a:rPr lang="en-US"/>
            <a:t>Rate of Force development</a:t>
          </a:r>
        </a:p>
      </dgm:t>
    </dgm:pt>
    <dgm:pt modelId="{A8175EF7-2CCA-43F3-B147-D4855487C01D}" type="parTrans" cxnId="{58EFCB2D-46F9-40F7-8C66-56B952A02FA9}">
      <dgm:prSet/>
      <dgm:spPr/>
      <dgm:t>
        <a:bodyPr/>
        <a:lstStyle/>
        <a:p>
          <a:endParaRPr lang="en-US"/>
        </a:p>
      </dgm:t>
    </dgm:pt>
    <dgm:pt modelId="{6955F058-FBC2-4F0D-B28D-B2E6780D7DAF}" type="sibTrans" cxnId="{58EFCB2D-46F9-40F7-8C66-56B952A02FA9}">
      <dgm:prSet/>
      <dgm:spPr/>
      <dgm:t>
        <a:bodyPr/>
        <a:lstStyle/>
        <a:p>
          <a:endParaRPr lang="en-US"/>
        </a:p>
      </dgm:t>
    </dgm:pt>
    <dgm:pt modelId="{1DF7619A-3A4E-43EA-9CA3-5260B5F21B3C}">
      <dgm:prSet/>
      <dgm:spPr/>
      <dgm:t>
        <a:bodyPr/>
        <a:lstStyle/>
        <a:p>
          <a:r>
            <a:rPr lang="en-US" dirty="0"/>
            <a:t>Time to </a:t>
          </a:r>
          <a:r>
            <a:rPr lang="en-US" dirty="0" err="1"/>
            <a:t>decel</a:t>
          </a:r>
          <a:r>
            <a:rPr lang="en-US" dirty="0"/>
            <a:t> </a:t>
          </a:r>
        </a:p>
      </dgm:t>
    </dgm:pt>
    <dgm:pt modelId="{D5C0A087-B804-4F86-9F84-68E38F9CAFB2}" type="parTrans" cxnId="{6DFC496F-166A-4937-9B91-3DD2ED14C06B}">
      <dgm:prSet/>
      <dgm:spPr/>
      <dgm:t>
        <a:bodyPr/>
        <a:lstStyle/>
        <a:p>
          <a:endParaRPr lang="en-US"/>
        </a:p>
      </dgm:t>
    </dgm:pt>
    <dgm:pt modelId="{33F02CBD-647A-436E-B142-A86CDC1E24AC}" type="sibTrans" cxnId="{6DFC496F-166A-4937-9B91-3DD2ED14C06B}">
      <dgm:prSet/>
      <dgm:spPr/>
      <dgm:t>
        <a:bodyPr/>
        <a:lstStyle/>
        <a:p>
          <a:endParaRPr lang="en-US"/>
        </a:p>
      </dgm:t>
    </dgm:pt>
    <dgm:pt modelId="{AD29D926-D9B2-411E-B3FC-D829C4D34A1E}">
      <dgm:prSet/>
      <dgm:spPr/>
      <dgm:t>
        <a:bodyPr/>
        <a:lstStyle/>
        <a:p>
          <a:r>
            <a:rPr lang="en-US"/>
            <a:t>Jump height </a:t>
          </a:r>
        </a:p>
      </dgm:t>
    </dgm:pt>
    <dgm:pt modelId="{84149D69-99F8-402C-8BF0-65C5A2E94148}" type="parTrans" cxnId="{721976C9-0AEF-492A-A645-89507D73B754}">
      <dgm:prSet/>
      <dgm:spPr/>
      <dgm:t>
        <a:bodyPr/>
        <a:lstStyle/>
        <a:p>
          <a:endParaRPr lang="en-US"/>
        </a:p>
      </dgm:t>
    </dgm:pt>
    <dgm:pt modelId="{58DBA2D7-08C0-4673-8F8A-96F1F72CDAEA}" type="sibTrans" cxnId="{721976C9-0AEF-492A-A645-89507D73B754}">
      <dgm:prSet/>
      <dgm:spPr/>
      <dgm:t>
        <a:bodyPr/>
        <a:lstStyle/>
        <a:p>
          <a:endParaRPr lang="en-US"/>
        </a:p>
      </dgm:t>
    </dgm:pt>
    <dgm:pt modelId="{E3554CFE-E045-4353-AB19-A895AE18F186}">
      <dgm:prSet/>
      <dgm:spPr/>
      <dgm:t>
        <a:bodyPr/>
        <a:lstStyle/>
        <a:p>
          <a:r>
            <a:rPr lang="en-US"/>
            <a:t>Time to decel</a:t>
          </a:r>
        </a:p>
      </dgm:t>
    </dgm:pt>
    <dgm:pt modelId="{95EE1AA6-51D4-4636-B518-F3F50AB391C7}" type="parTrans" cxnId="{4D5A8A61-41C5-4988-B89A-E052EE887B0A}">
      <dgm:prSet/>
      <dgm:spPr/>
      <dgm:t>
        <a:bodyPr/>
        <a:lstStyle/>
        <a:p>
          <a:endParaRPr lang="en-US"/>
        </a:p>
      </dgm:t>
    </dgm:pt>
    <dgm:pt modelId="{EF8839E3-44C5-407F-A868-30C01CA8BA2C}" type="sibTrans" cxnId="{4D5A8A61-41C5-4988-B89A-E052EE887B0A}">
      <dgm:prSet/>
      <dgm:spPr/>
      <dgm:t>
        <a:bodyPr/>
        <a:lstStyle/>
        <a:p>
          <a:endParaRPr lang="en-US"/>
        </a:p>
      </dgm:t>
    </dgm:pt>
    <dgm:pt modelId="{57E97D96-32B3-462B-800B-2942CDE584C8}">
      <dgm:prSet/>
      <dgm:spPr/>
      <dgm:t>
        <a:bodyPr/>
        <a:lstStyle/>
        <a:p>
          <a:r>
            <a:rPr lang="en-US"/>
            <a:t>Power</a:t>
          </a:r>
        </a:p>
      </dgm:t>
    </dgm:pt>
    <dgm:pt modelId="{9CA5CBDF-1EEB-4C84-9096-EE35E180F611}" type="parTrans" cxnId="{91DE1487-9958-4467-AD9E-9ADAD298AB47}">
      <dgm:prSet/>
      <dgm:spPr/>
      <dgm:t>
        <a:bodyPr/>
        <a:lstStyle/>
        <a:p>
          <a:endParaRPr lang="en-US"/>
        </a:p>
      </dgm:t>
    </dgm:pt>
    <dgm:pt modelId="{E2F20E5D-A29F-43D1-9938-A75D70513149}" type="sibTrans" cxnId="{91DE1487-9958-4467-AD9E-9ADAD298AB47}">
      <dgm:prSet/>
      <dgm:spPr/>
      <dgm:t>
        <a:bodyPr/>
        <a:lstStyle/>
        <a:p>
          <a:endParaRPr lang="en-US"/>
        </a:p>
      </dgm:t>
    </dgm:pt>
    <dgm:pt modelId="{5FD86903-E814-43F0-B6DC-61ECE624A3FA}">
      <dgm:prSet/>
      <dgm:spPr/>
      <dgm:t>
        <a:bodyPr/>
        <a:lstStyle/>
        <a:p>
          <a:r>
            <a:rPr lang="en-US"/>
            <a:t>Power</a:t>
          </a:r>
        </a:p>
      </dgm:t>
    </dgm:pt>
    <dgm:pt modelId="{34C19D73-2506-4635-A9B8-ED168553F43E}" type="parTrans" cxnId="{883F5423-598B-46A0-A772-9D0F6E296382}">
      <dgm:prSet/>
      <dgm:spPr/>
      <dgm:t>
        <a:bodyPr/>
        <a:lstStyle/>
        <a:p>
          <a:endParaRPr lang="en-US"/>
        </a:p>
      </dgm:t>
    </dgm:pt>
    <dgm:pt modelId="{9F25D537-A73E-4996-B7CB-2DBA1E22EA5A}" type="sibTrans" cxnId="{883F5423-598B-46A0-A772-9D0F6E296382}">
      <dgm:prSet/>
      <dgm:spPr/>
      <dgm:t>
        <a:bodyPr/>
        <a:lstStyle/>
        <a:p>
          <a:endParaRPr lang="en-US"/>
        </a:p>
      </dgm:t>
    </dgm:pt>
    <dgm:pt modelId="{6858D3C5-7380-4A08-A77A-BAF37BBFA620}" type="pres">
      <dgm:prSet presAssocID="{F99A6956-8414-4E63-9533-FFC68B12291D}" presName="Name0" presStyleCnt="0">
        <dgm:presLayoutVars>
          <dgm:dir/>
          <dgm:animLvl val="lvl"/>
          <dgm:resizeHandles val="exact"/>
        </dgm:presLayoutVars>
      </dgm:prSet>
      <dgm:spPr/>
    </dgm:pt>
    <dgm:pt modelId="{54E1FBC4-D477-4FFB-AF0F-C13F12BD2681}" type="pres">
      <dgm:prSet presAssocID="{6D1B3D2C-96CF-406B-BAF8-6D1656459334}" presName="linNode" presStyleCnt="0"/>
      <dgm:spPr/>
    </dgm:pt>
    <dgm:pt modelId="{57CAD787-70A7-4EB8-B2F5-DA49C468FE6E}" type="pres">
      <dgm:prSet presAssocID="{6D1B3D2C-96CF-406B-BAF8-6D1656459334}" presName="parentText" presStyleLbl="node1" presStyleIdx="0" presStyleCnt="3">
        <dgm:presLayoutVars>
          <dgm:chMax val="1"/>
          <dgm:bulletEnabled val="1"/>
        </dgm:presLayoutVars>
      </dgm:prSet>
      <dgm:spPr/>
    </dgm:pt>
    <dgm:pt modelId="{AA9722AD-1154-4DF5-B71B-74214AA9579C}" type="pres">
      <dgm:prSet presAssocID="{6D1B3D2C-96CF-406B-BAF8-6D1656459334}" presName="descendantText" presStyleLbl="alignAccFollowNode1" presStyleIdx="0" presStyleCnt="3">
        <dgm:presLayoutVars>
          <dgm:bulletEnabled val="1"/>
        </dgm:presLayoutVars>
      </dgm:prSet>
      <dgm:spPr/>
    </dgm:pt>
    <dgm:pt modelId="{AD823B31-E94B-41CD-A7AE-47F1ED955C9E}" type="pres">
      <dgm:prSet presAssocID="{4674C737-B6A8-4A25-ADEE-5D6CCDCD2809}" presName="sp" presStyleCnt="0"/>
      <dgm:spPr/>
    </dgm:pt>
    <dgm:pt modelId="{1E58B1EB-4F85-4385-962C-9A6FAFB86E0B}" type="pres">
      <dgm:prSet presAssocID="{ABD0A9D8-2F76-46B5-B887-E96FDB8C62CA}" presName="linNode" presStyleCnt="0"/>
      <dgm:spPr/>
    </dgm:pt>
    <dgm:pt modelId="{0F8F3EAD-33B4-48EA-B325-8F5AEFBA0A9B}" type="pres">
      <dgm:prSet presAssocID="{ABD0A9D8-2F76-46B5-B887-E96FDB8C62CA}" presName="parentText" presStyleLbl="node1" presStyleIdx="1" presStyleCnt="3">
        <dgm:presLayoutVars>
          <dgm:chMax val="1"/>
          <dgm:bulletEnabled val="1"/>
        </dgm:presLayoutVars>
      </dgm:prSet>
      <dgm:spPr/>
    </dgm:pt>
    <dgm:pt modelId="{927017E7-6D4D-4568-928E-CD1C8131B8C9}" type="pres">
      <dgm:prSet presAssocID="{ABD0A9D8-2F76-46B5-B887-E96FDB8C62CA}" presName="descendantText" presStyleLbl="alignAccFollowNode1" presStyleIdx="1" presStyleCnt="3">
        <dgm:presLayoutVars>
          <dgm:bulletEnabled val="1"/>
        </dgm:presLayoutVars>
      </dgm:prSet>
      <dgm:spPr/>
    </dgm:pt>
    <dgm:pt modelId="{2DCCD902-6921-486D-B550-37A2C3047F30}" type="pres">
      <dgm:prSet presAssocID="{88E5AFAF-2585-4424-A58F-A734B1F30EDC}" presName="sp" presStyleCnt="0"/>
      <dgm:spPr/>
    </dgm:pt>
    <dgm:pt modelId="{6526D31B-85AA-42DD-8F00-33B5E3BD545F}" type="pres">
      <dgm:prSet presAssocID="{1F7B65E1-0218-4E7F-9F16-EC5F078FF988}" presName="linNode" presStyleCnt="0"/>
      <dgm:spPr/>
    </dgm:pt>
    <dgm:pt modelId="{FFE54256-C1CD-41D6-B1DB-076AE0F79321}" type="pres">
      <dgm:prSet presAssocID="{1F7B65E1-0218-4E7F-9F16-EC5F078FF988}" presName="parentText" presStyleLbl="node1" presStyleIdx="2" presStyleCnt="3" custScaleX="460621">
        <dgm:presLayoutVars>
          <dgm:chMax val="1"/>
          <dgm:bulletEnabled val="1"/>
        </dgm:presLayoutVars>
      </dgm:prSet>
      <dgm:spPr/>
    </dgm:pt>
    <dgm:pt modelId="{EC4A541E-5614-422F-8BF1-90657D271C03}" type="pres">
      <dgm:prSet presAssocID="{1F7B65E1-0218-4E7F-9F16-EC5F078FF988}" presName="descendantText" presStyleLbl="alignAccFollowNode1" presStyleIdx="2" presStyleCnt="3">
        <dgm:presLayoutVars>
          <dgm:bulletEnabled val="1"/>
        </dgm:presLayoutVars>
      </dgm:prSet>
      <dgm:spPr/>
    </dgm:pt>
  </dgm:ptLst>
  <dgm:cxnLst>
    <dgm:cxn modelId="{6D22C40E-6108-43B6-ADBA-E97B8586A9E8}" type="presOf" srcId="{1DF7619A-3A4E-43EA-9CA3-5260B5F21B3C}" destId="{927017E7-6D4D-4568-928E-CD1C8131B8C9}" srcOrd="0" destOrd="2" presId="urn:microsoft.com/office/officeart/2005/8/layout/vList5"/>
    <dgm:cxn modelId="{B9053917-A46E-4B09-8629-75F4AF141F3A}" srcId="{F99A6956-8414-4E63-9533-FFC68B12291D}" destId="{1F7B65E1-0218-4E7F-9F16-EC5F078FF988}" srcOrd="2" destOrd="0" parTransId="{7459CCD7-55F9-41AF-A295-804E8853AAF8}" sibTransId="{28557785-0A03-4AB2-871C-15163D313ED2}"/>
    <dgm:cxn modelId="{3E5BAE1A-BB53-47F8-B3CF-424C85628AD6}" type="presOf" srcId="{57E97D96-32B3-462B-800B-2942CDE584C8}" destId="{927017E7-6D4D-4568-928E-CD1C8131B8C9}" srcOrd="0" destOrd="1" presId="urn:microsoft.com/office/officeart/2005/8/layout/vList5"/>
    <dgm:cxn modelId="{26848E1C-9088-4795-B42C-7D10AAF7855A}" srcId="{F99A6956-8414-4E63-9533-FFC68B12291D}" destId="{6D1B3D2C-96CF-406B-BAF8-6D1656459334}" srcOrd="0" destOrd="0" parTransId="{9682162A-DC2F-4E3C-B9F3-7D1DD6D5971E}" sibTransId="{4674C737-B6A8-4A25-ADEE-5D6CCDCD2809}"/>
    <dgm:cxn modelId="{51201C1E-92D1-49D3-A203-3CF47FA1FF8D}" srcId="{6D1B3D2C-96CF-406B-BAF8-6D1656459334}" destId="{0B22FDE0-2D48-4673-8543-A318AA045B94}" srcOrd="0" destOrd="0" parTransId="{91AD4304-8B72-4E40-A68F-3C79B027A4E5}" sibTransId="{A280FA10-607A-4EE4-9E47-31412D46D560}"/>
    <dgm:cxn modelId="{883F5423-598B-46A0-A772-9D0F6E296382}" srcId="{1F7B65E1-0218-4E7F-9F16-EC5F078FF988}" destId="{5FD86903-E814-43F0-B6DC-61ECE624A3FA}" srcOrd="1" destOrd="0" parTransId="{34C19D73-2506-4635-A9B8-ED168553F43E}" sibTransId="{9F25D537-A73E-4996-B7CB-2DBA1E22EA5A}"/>
    <dgm:cxn modelId="{AA58022A-5345-484B-9442-5857E40848FD}" type="presOf" srcId="{ABD0A9D8-2F76-46B5-B887-E96FDB8C62CA}" destId="{0F8F3EAD-33B4-48EA-B325-8F5AEFBA0A9B}" srcOrd="0" destOrd="0" presId="urn:microsoft.com/office/officeart/2005/8/layout/vList5"/>
    <dgm:cxn modelId="{58EFCB2D-46F9-40F7-8C66-56B952A02FA9}" srcId="{6D1B3D2C-96CF-406B-BAF8-6D1656459334}" destId="{96892CB1-AF01-4C21-9E40-222FBEEA5296}" srcOrd="1" destOrd="0" parTransId="{A8175EF7-2CCA-43F3-B147-D4855487C01D}" sibTransId="{6955F058-FBC2-4F0D-B28D-B2E6780D7DAF}"/>
    <dgm:cxn modelId="{58B9D92F-795F-458B-9736-0D5FB0311687}" type="presOf" srcId="{F659A167-6511-4831-BC41-C9A96C5599EC}" destId="{927017E7-6D4D-4568-928E-CD1C8131B8C9}" srcOrd="0" destOrd="0" presId="urn:microsoft.com/office/officeart/2005/8/layout/vList5"/>
    <dgm:cxn modelId="{AC2A2D38-753C-45D8-864D-E7FC17936FEC}" type="presOf" srcId="{1F7B65E1-0218-4E7F-9F16-EC5F078FF988}" destId="{FFE54256-C1CD-41D6-B1DB-076AE0F79321}" srcOrd="0" destOrd="0" presId="urn:microsoft.com/office/officeart/2005/8/layout/vList5"/>
    <dgm:cxn modelId="{2579DE38-E676-496E-A0CA-EA39670C65FC}" type="presOf" srcId="{96892CB1-AF01-4C21-9E40-222FBEEA5296}" destId="{AA9722AD-1154-4DF5-B71B-74214AA9579C}" srcOrd="0" destOrd="1" presId="urn:microsoft.com/office/officeart/2005/8/layout/vList5"/>
    <dgm:cxn modelId="{36DF433C-4A22-4462-AE2B-24BB8F77307E}" srcId="{F99A6956-8414-4E63-9533-FFC68B12291D}" destId="{ABD0A9D8-2F76-46B5-B887-E96FDB8C62CA}" srcOrd="1" destOrd="0" parTransId="{049B6196-5341-4F69-9B60-2EDA07DB9642}" sibTransId="{88E5AFAF-2585-4424-A58F-A734B1F30EDC}"/>
    <dgm:cxn modelId="{00876C61-A7C5-47B9-A9A2-95457BD060C5}" type="presOf" srcId="{E3554CFE-E045-4353-AB19-A895AE18F186}" destId="{EC4A541E-5614-422F-8BF1-90657D271C03}" srcOrd="0" destOrd="2" presId="urn:microsoft.com/office/officeart/2005/8/layout/vList5"/>
    <dgm:cxn modelId="{4D5A8A61-41C5-4988-B89A-E052EE887B0A}" srcId="{1F7B65E1-0218-4E7F-9F16-EC5F078FF988}" destId="{E3554CFE-E045-4353-AB19-A895AE18F186}" srcOrd="2" destOrd="0" parTransId="{95EE1AA6-51D4-4636-B518-F3F50AB391C7}" sibTransId="{EF8839E3-44C5-407F-A868-30C01CA8BA2C}"/>
    <dgm:cxn modelId="{AE66FF44-EE24-413A-8394-1023E24889B4}" type="presOf" srcId="{F99A6956-8414-4E63-9533-FFC68B12291D}" destId="{6858D3C5-7380-4A08-A77A-BAF37BBFA620}" srcOrd="0" destOrd="0" presId="urn:microsoft.com/office/officeart/2005/8/layout/vList5"/>
    <dgm:cxn modelId="{D10DE749-8567-4448-AE48-1E22E10D8CEA}" type="presOf" srcId="{5FD86903-E814-43F0-B6DC-61ECE624A3FA}" destId="{EC4A541E-5614-422F-8BF1-90657D271C03}" srcOrd="0" destOrd="1" presId="urn:microsoft.com/office/officeart/2005/8/layout/vList5"/>
    <dgm:cxn modelId="{6DFC496F-166A-4937-9B91-3DD2ED14C06B}" srcId="{ABD0A9D8-2F76-46B5-B887-E96FDB8C62CA}" destId="{1DF7619A-3A4E-43EA-9CA3-5260B5F21B3C}" srcOrd="2" destOrd="0" parTransId="{D5C0A087-B804-4F86-9F84-68E38F9CAFB2}" sibTransId="{33F02CBD-647A-436E-B142-A86CDC1E24AC}"/>
    <dgm:cxn modelId="{64337376-A8A3-4610-97A1-4CE34F29B47C}" type="presOf" srcId="{6D1B3D2C-96CF-406B-BAF8-6D1656459334}" destId="{57CAD787-70A7-4EB8-B2F5-DA49C468FE6E}" srcOrd="0" destOrd="0" presId="urn:microsoft.com/office/officeart/2005/8/layout/vList5"/>
    <dgm:cxn modelId="{91DE1487-9958-4467-AD9E-9ADAD298AB47}" srcId="{ABD0A9D8-2F76-46B5-B887-E96FDB8C62CA}" destId="{57E97D96-32B3-462B-800B-2942CDE584C8}" srcOrd="1" destOrd="0" parTransId="{9CA5CBDF-1EEB-4C84-9096-EE35E180F611}" sibTransId="{E2F20E5D-A29F-43D1-9938-A75D70513149}"/>
    <dgm:cxn modelId="{DA42358F-81B0-4A96-9E6A-C4C92A1FF3F1}" type="presOf" srcId="{0B22FDE0-2D48-4673-8543-A318AA045B94}" destId="{AA9722AD-1154-4DF5-B71B-74214AA9579C}" srcOrd="0" destOrd="0" presId="urn:microsoft.com/office/officeart/2005/8/layout/vList5"/>
    <dgm:cxn modelId="{42A9B39A-D7ED-44F3-A8E7-B6093A23EBBA}" type="presOf" srcId="{AD29D926-D9B2-411E-B3FC-D829C4D34A1E}" destId="{EC4A541E-5614-422F-8BF1-90657D271C03}" srcOrd="0" destOrd="0" presId="urn:microsoft.com/office/officeart/2005/8/layout/vList5"/>
    <dgm:cxn modelId="{01F8DEC5-30A2-42AE-982F-2FBE624FF5A3}" srcId="{ABD0A9D8-2F76-46B5-B887-E96FDB8C62CA}" destId="{F659A167-6511-4831-BC41-C9A96C5599EC}" srcOrd="0" destOrd="0" parTransId="{331C6BFA-8B20-4007-A54E-8CE903B5A4E2}" sibTransId="{4C3E0ACD-1306-4A30-9555-3BBF75DBA491}"/>
    <dgm:cxn modelId="{721976C9-0AEF-492A-A645-89507D73B754}" srcId="{1F7B65E1-0218-4E7F-9F16-EC5F078FF988}" destId="{AD29D926-D9B2-411E-B3FC-D829C4D34A1E}" srcOrd="0" destOrd="0" parTransId="{84149D69-99F8-402C-8BF0-65C5A2E94148}" sibTransId="{58DBA2D7-08C0-4673-8F8A-96F1F72CDAEA}"/>
    <dgm:cxn modelId="{17EF9024-EE4B-479D-B92F-4530CEEBF8A9}" type="presParOf" srcId="{6858D3C5-7380-4A08-A77A-BAF37BBFA620}" destId="{54E1FBC4-D477-4FFB-AF0F-C13F12BD2681}" srcOrd="0" destOrd="0" presId="urn:microsoft.com/office/officeart/2005/8/layout/vList5"/>
    <dgm:cxn modelId="{C5EF9064-7E49-45AA-A393-99DA9357C1FA}" type="presParOf" srcId="{54E1FBC4-D477-4FFB-AF0F-C13F12BD2681}" destId="{57CAD787-70A7-4EB8-B2F5-DA49C468FE6E}" srcOrd="0" destOrd="0" presId="urn:microsoft.com/office/officeart/2005/8/layout/vList5"/>
    <dgm:cxn modelId="{44B54236-F658-4706-A597-54699C3E11B8}" type="presParOf" srcId="{54E1FBC4-D477-4FFB-AF0F-C13F12BD2681}" destId="{AA9722AD-1154-4DF5-B71B-74214AA9579C}" srcOrd="1" destOrd="0" presId="urn:microsoft.com/office/officeart/2005/8/layout/vList5"/>
    <dgm:cxn modelId="{D2D323B0-33CC-418C-BADE-6B8815773F13}" type="presParOf" srcId="{6858D3C5-7380-4A08-A77A-BAF37BBFA620}" destId="{AD823B31-E94B-41CD-A7AE-47F1ED955C9E}" srcOrd="1" destOrd="0" presId="urn:microsoft.com/office/officeart/2005/8/layout/vList5"/>
    <dgm:cxn modelId="{A2DA1724-2DEC-4EB4-A379-07AF8F838B24}" type="presParOf" srcId="{6858D3C5-7380-4A08-A77A-BAF37BBFA620}" destId="{1E58B1EB-4F85-4385-962C-9A6FAFB86E0B}" srcOrd="2" destOrd="0" presId="urn:microsoft.com/office/officeart/2005/8/layout/vList5"/>
    <dgm:cxn modelId="{E447C66E-BD7F-41AF-8234-6D15EF1DBFC3}" type="presParOf" srcId="{1E58B1EB-4F85-4385-962C-9A6FAFB86E0B}" destId="{0F8F3EAD-33B4-48EA-B325-8F5AEFBA0A9B}" srcOrd="0" destOrd="0" presId="urn:microsoft.com/office/officeart/2005/8/layout/vList5"/>
    <dgm:cxn modelId="{1A95D57F-DF43-4240-B9E8-1C2604085CE7}" type="presParOf" srcId="{1E58B1EB-4F85-4385-962C-9A6FAFB86E0B}" destId="{927017E7-6D4D-4568-928E-CD1C8131B8C9}" srcOrd="1" destOrd="0" presId="urn:microsoft.com/office/officeart/2005/8/layout/vList5"/>
    <dgm:cxn modelId="{54423BAC-629F-4DEF-8081-3E704D134F75}" type="presParOf" srcId="{6858D3C5-7380-4A08-A77A-BAF37BBFA620}" destId="{2DCCD902-6921-486D-B550-37A2C3047F30}" srcOrd="3" destOrd="0" presId="urn:microsoft.com/office/officeart/2005/8/layout/vList5"/>
    <dgm:cxn modelId="{7FEF9BE8-E42A-484D-84D0-82CCD3B32638}" type="presParOf" srcId="{6858D3C5-7380-4A08-A77A-BAF37BBFA620}" destId="{6526D31B-85AA-42DD-8F00-33B5E3BD545F}" srcOrd="4" destOrd="0" presId="urn:microsoft.com/office/officeart/2005/8/layout/vList5"/>
    <dgm:cxn modelId="{BA74E0F1-3326-488F-B2EC-FE10377D112F}" type="presParOf" srcId="{6526D31B-85AA-42DD-8F00-33B5E3BD545F}" destId="{FFE54256-C1CD-41D6-B1DB-076AE0F79321}" srcOrd="0" destOrd="0" presId="urn:microsoft.com/office/officeart/2005/8/layout/vList5"/>
    <dgm:cxn modelId="{ED28F680-2690-47FF-A8AE-7758E92C4D94}" type="presParOf" srcId="{6526D31B-85AA-42DD-8F00-33B5E3BD545F}" destId="{EC4A541E-5614-422F-8BF1-90657D271C03}"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079BD2-5EC4-451A-8B4C-BB8E4CB77EF3}" type="doc">
      <dgm:prSet loTypeId="urn:microsoft.com/office/officeart/2018/2/layout/IconCircleList" loCatId="icon" qsTypeId="urn:microsoft.com/office/officeart/2005/8/quickstyle/simple4" qsCatId="simple" csTypeId="urn:microsoft.com/office/officeart/2018/5/colors/Iconchunking_neutralbg_accent2_2" csCatId="accent2" phldr="1"/>
      <dgm:spPr/>
      <dgm:t>
        <a:bodyPr/>
        <a:lstStyle/>
        <a:p>
          <a:endParaRPr lang="en-US"/>
        </a:p>
      </dgm:t>
    </dgm:pt>
    <dgm:pt modelId="{2A7741D1-5D37-4A1D-A844-062737B85136}">
      <dgm:prSet/>
      <dgm:spPr/>
      <dgm:t>
        <a:bodyPr/>
        <a:lstStyle/>
        <a:p>
          <a:pPr>
            <a:lnSpc>
              <a:spcPct val="100000"/>
            </a:lnSpc>
          </a:pPr>
          <a:r>
            <a:rPr lang="en-US"/>
            <a:t>Assess / Monitor</a:t>
          </a:r>
        </a:p>
      </dgm:t>
    </dgm:pt>
    <dgm:pt modelId="{7DCDF6DB-C059-4DD2-A15B-60906367D840}" type="parTrans" cxnId="{82346E17-F98D-438A-9AE5-D49825C0456A}">
      <dgm:prSet/>
      <dgm:spPr/>
      <dgm:t>
        <a:bodyPr/>
        <a:lstStyle/>
        <a:p>
          <a:endParaRPr lang="en-US"/>
        </a:p>
      </dgm:t>
    </dgm:pt>
    <dgm:pt modelId="{5D89D9DE-FDE8-441C-9BBA-AF4CC2A80DE5}" type="sibTrans" cxnId="{82346E17-F98D-438A-9AE5-D49825C0456A}">
      <dgm:prSet phldrT="01"/>
      <dgm:spPr/>
      <dgm:t>
        <a:bodyPr/>
        <a:lstStyle/>
        <a:p>
          <a:pPr>
            <a:lnSpc>
              <a:spcPct val="100000"/>
            </a:lnSpc>
          </a:pPr>
          <a:endParaRPr lang="en-US"/>
        </a:p>
      </dgm:t>
    </dgm:pt>
    <dgm:pt modelId="{F019CD15-C1C1-4C94-AC4B-A67047C63E2C}">
      <dgm:prSet/>
      <dgm:spPr/>
      <dgm:t>
        <a:bodyPr/>
        <a:lstStyle/>
        <a:p>
          <a:pPr>
            <a:lnSpc>
              <a:spcPct val="100000"/>
            </a:lnSpc>
          </a:pPr>
          <a:r>
            <a:rPr lang="en-US"/>
            <a:t>Develop Plan</a:t>
          </a:r>
        </a:p>
      </dgm:t>
    </dgm:pt>
    <dgm:pt modelId="{8954A9D8-B594-4D32-97C5-0D4467CF6F14}" type="parTrans" cxnId="{211E2805-A85E-4E03-9023-F5F19D41DF39}">
      <dgm:prSet/>
      <dgm:spPr/>
      <dgm:t>
        <a:bodyPr/>
        <a:lstStyle/>
        <a:p>
          <a:endParaRPr lang="en-US"/>
        </a:p>
      </dgm:t>
    </dgm:pt>
    <dgm:pt modelId="{40EB3BFD-24E0-41E7-B43C-A9F4E22778BB}" type="sibTrans" cxnId="{211E2805-A85E-4E03-9023-F5F19D41DF39}">
      <dgm:prSet phldrT="02"/>
      <dgm:spPr/>
      <dgm:t>
        <a:bodyPr/>
        <a:lstStyle/>
        <a:p>
          <a:pPr>
            <a:lnSpc>
              <a:spcPct val="100000"/>
            </a:lnSpc>
          </a:pPr>
          <a:endParaRPr lang="en-US"/>
        </a:p>
      </dgm:t>
    </dgm:pt>
    <dgm:pt modelId="{9ABBF1A0-80C6-4C22-A451-E1DDD2519AD9}">
      <dgm:prSet/>
      <dgm:spPr/>
      <dgm:t>
        <a:bodyPr/>
        <a:lstStyle/>
        <a:p>
          <a:pPr>
            <a:lnSpc>
              <a:spcPct val="100000"/>
            </a:lnSpc>
          </a:pPr>
          <a:r>
            <a:rPr lang="en-US"/>
            <a:t>Train </a:t>
          </a:r>
        </a:p>
      </dgm:t>
    </dgm:pt>
    <dgm:pt modelId="{9D6819F3-9558-463E-A95F-E29245A25AC7}" type="parTrans" cxnId="{620D5DC4-C021-4550-84DB-178871465937}">
      <dgm:prSet/>
      <dgm:spPr/>
      <dgm:t>
        <a:bodyPr/>
        <a:lstStyle/>
        <a:p>
          <a:endParaRPr lang="en-US"/>
        </a:p>
      </dgm:t>
    </dgm:pt>
    <dgm:pt modelId="{0F0E816D-2121-4DD6-B84E-BE78030F1D86}" type="sibTrans" cxnId="{620D5DC4-C021-4550-84DB-178871465937}">
      <dgm:prSet phldrT="03"/>
      <dgm:spPr/>
      <dgm:t>
        <a:bodyPr/>
        <a:lstStyle/>
        <a:p>
          <a:endParaRPr lang="en-US"/>
        </a:p>
      </dgm:t>
    </dgm:pt>
    <dgm:pt modelId="{911ED39B-3B00-4F17-9EF3-4B44FC645D79}" type="pres">
      <dgm:prSet presAssocID="{CF079BD2-5EC4-451A-8B4C-BB8E4CB77EF3}" presName="root" presStyleCnt="0">
        <dgm:presLayoutVars>
          <dgm:dir/>
          <dgm:resizeHandles val="exact"/>
        </dgm:presLayoutVars>
      </dgm:prSet>
      <dgm:spPr/>
    </dgm:pt>
    <dgm:pt modelId="{A646E577-79D1-40D1-9B31-1C6C83BB6B3B}" type="pres">
      <dgm:prSet presAssocID="{CF079BD2-5EC4-451A-8B4C-BB8E4CB77EF3}" presName="container" presStyleCnt="0">
        <dgm:presLayoutVars>
          <dgm:dir/>
          <dgm:resizeHandles val="exact"/>
        </dgm:presLayoutVars>
      </dgm:prSet>
      <dgm:spPr/>
    </dgm:pt>
    <dgm:pt modelId="{CF98A6FC-6E01-4BB8-B009-5FA4CBDE838A}" type="pres">
      <dgm:prSet presAssocID="{2A7741D1-5D37-4A1D-A844-062737B85136}" presName="compNode" presStyleCnt="0"/>
      <dgm:spPr/>
    </dgm:pt>
    <dgm:pt modelId="{79A8F13E-1924-4697-AD42-637275FDF8C5}" type="pres">
      <dgm:prSet presAssocID="{2A7741D1-5D37-4A1D-A844-062737B85136}" presName="iconBgRect" presStyleLbl="bgShp" presStyleIdx="0" presStyleCnt="3"/>
      <dgm:spPr/>
    </dgm:pt>
    <dgm:pt modelId="{24561289-CF45-4ED8-8E8C-2A8A89DEBD14}" type="pres">
      <dgm:prSet presAssocID="{2A7741D1-5D37-4A1D-A844-062737B8513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ye"/>
        </a:ext>
      </dgm:extLst>
    </dgm:pt>
    <dgm:pt modelId="{EF6D7309-EC61-4545-805E-9D99932CF3A3}" type="pres">
      <dgm:prSet presAssocID="{2A7741D1-5D37-4A1D-A844-062737B85136}" presName="spaceRect" presStyleCnt="0"/>
      <dgm:spPr/>
    </dgm:pt>
    <dgm:pt modelId="{10DB7603-8EAE-4F36-8DC2-11DF4EB72833}" type="pres">
      <dgm:prSet presAssocID="{2A7741D1-5D37-4A1D-A844-062737B85136}" presName="textRect" presStyleLbl="revTx" presStyleIdx="0" presStyleCnt="3">
        <dgm:presLayoutVars>
          <dgm:chMax val="1"/>
          <dgm:chPref val="1"/>
        </dgm:presLayoutVars>
      </dgm:prSet>
      <dgm:spPr/>
    </dgm:pt>
    <dgm:pt modelId="{5F012150-F285-44E6-B07A-3F36846137A7}" type="pres">
      <dgm:prSet presAssocID="{5D89D9DE-FDE8-441C-9BBA-AF4CC2A80DE5}" presName="sibTrans" presStyleLbl="sibTrans2D1" presStyleIdx="0" presStyleCnt="0"/>
      <dgm:spPr/>
    </dgm:pt>
    <dgm:pt modelId="{D469A8AC-B873-4526-B540-05E02F6E81F6}" type="pres">
      <dgm:prSet presAssocID="{F019CD15-C1C1-4C94-AC4B-A67047C63E2C}" presName="compNode" presStyleCnt="0"/>
      <dgm:spPr/>
    </dgm:pt>
    <dgm:pt modelId="{2FB417AC-0A87-4EC4-8AFF-5B9FC88E97FD}" type="pres">
      <dgm:prSet presAssocID="{F019CD15-C1C1-4C94-AC4B-A67047C63E2C}" presName="iconBgRect" presStyleLbl="bgShp" presStyleIdx="1" presStyleCnt="3"/>
      <dgm:spPr/>
    </dgm:pt>
    <dgm:pt modelId="{40BB088C-31E9-45EE-85BC-201A7F8DF35A}" type="pres">
      <dgm:prSet presAssocID="{F019CD15-C1C1-4C94-AC4B-A67047C63E2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 List"/>
        </a:ext>
      </dgm:extLst>
    </dgm:pt>
    <dgm:pt modelId="{202E2AF6-127D-44DD-9A57-F42C25D2AAD6}" type="pres">
      <dgm:prSet presAssocID="{F019CD15-C1C1-4C94-AC4B-A67047C63E2C}" presName="spaceRect" presStyleCnt="0"/>
      <dgm:spPr/>
    </dgm:pt>
    <dgm:pt modelId="{754B53B0-8DA1-4337-B093-F417964F86DE}" type="pres">
      <dgm:prSet presAssocID="{F019CD15-C1C1-4C94-AC4B-A67047C63E2C}" presName="textRect" presStyleLbl="revTx" presStyleIdx="1" presStyleCnt="3">
        <dgm:presLayoutVars>
          <dgm:chMax val="1"/>
          <dgm:chPref val="1"/>
        </dgm:presLayoutVars>
      </dgm:prSet>
      <dgm:spPr/>
    </dgm:pt>
    <dgm:pt modelId="{4BD00EAA-CADE-435C-8C71-788D5E9EB038}" type="pres">
      <dgm:prSet presAssocID="{40EB3BFD-24E0-41E7-B43C-A9F4E22778BB}" presName="sibTrans" presStyleLbl="sibTrans2D1" presStyleIdx="0" presStyleCnt="0"/>
      <dgm:spPr/>
    </dgm:pt>
    <dgm:pt modelId="{9865B086-1695-4202-A0FF-73758F43CDE5}" type="pres">
      <dgm:prSet presAssocID="{9ABBF1A0-80C6-4C22-A451-E1DDD2519AD9}" presName="compNode" presStyleCnt="0"/>
      <dgm:spPr/>
    </dgm:pt>
    <dgm:pt modelId="{53B946B9-839B-4E47-A214-C8CD530B5F9B}" type="pres">
      <dgm:prSet presAssocID="{9ABBF1A0-80C6-4C22-A451-E1DDD2519AD9}" presName="iconBgRect" presStyleLbl="bgShp" presStyleIdx="2" presStyleCnt="3"/>
      <dgm:spPr/>
    </dgm:pt>
    <dgm:pt modelId="{4FD6B025-9BF8-4178-8A59-93275E845C25}" type="pres">
      <dgm:prSet presAssocID="{9ABBF1A0-80C6-4C22-A451-E1DDD2519AD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rain"/>
        </a:ext>
      </dgm:extLst>
    </dgm:pt>
    <dgm:pt modelId="{92679857-04BB-4112-BF03-C89EF7857457}" type="pres">
      <dgm:prSet presAssocID="{9ABBF1A0-80C6-4C22-A451-E1DDD2519AD9}" presName="spaceRect" presStyleCnt="0"/>
      <dgm:spPr/>
    </dgm:pt>
    <dgm:pt modelId="{2DEBA225-30F2-4CAD-8E72-4089878FA248}" type="pres">
      <dgm:prSet presAssocID="{9ABBF1A0-80C6-4C22-A451-E1DDD2519AD9}" presName="textRect" presStyleLbl="revTx" presStyleIdx="2" presStyleCnt="3">
        <dgm:presLayoutVars>
          <dgm:chMax val="1"/>
          <dgm:chPref val="1"/>
        </dgm:presLayoutVars>
      </dgm:prSet>
      <dgm:spPr/>
    </dgm:pt>
  </dgm:ptLst>
  <dgm:cxnLst>
    <dgm:cxn modelId="{211E2805-A85E-4E03-9023-F5F19D41DF39}" srcId="{CF079BD2-5EC4-451A-8B4C-BB8E4CB77EF3}" destId="{F019CD15-C1C1-4C94-AC4B-A67047C63E2C}" srcOrd="1" destOrd="0" parTransId="{8954A9D8-B594-4D32-97C5-0D4467CF6F14}" sibTransId="{40EB3BFD-24E0-41E7-B43C-A9F4E22778BB}"/>
    <dgm:cxn modelId="{82346E17-F98D-438A-9AE5-D49825C0456A}" srcId="{CF079BD2-5EC4-451A-8B4C-BB8E4CB77EF3}" destId="{2A7741D1-5D37-4A1D-A844-062737B85136}" srcOrd="0" destOrd="0" parTransId="{7DCDF6DB-C059-4DD2-A15B-60906367D840}" sibTransId="{5D89D9DE-FDE8-441C-9BBA-AF4CC2A80DE5}"/>
    <dgm:cxn modelId="{223CB163-4E47-4A5D-A956-E226D94F0C8D}" type="presOf" srcId="{2A7741D1-5D37-4A1D-A844-062737B85136}" destId="{10DB7603-8EAE-4F36-8DC2-11DF4EB72833}" srcOrd="0" destOrd="0" presId="urn:microsoft.com/office/officeart/2018/2/layout/IconCircleList"/>
    <dgm:cxn modelId="{79F04884-5357-4B44-AA19-D1D17C31028D}" type="presOf" srcId="{40EB3BFD-24E0-41E7-B43C-A9F4E22778BB}" destId="{4BD00EAA-CADE-435C-8C71-788D5E9EB038}" srcOrd="0" destOrd="0" presId="urn:microsoft.com/office/officeart/2018/2/layout/IconCircleList"/>
    <dgm:cxn modelId="{41B5598C-FAEA-4C4B-B668-4DDB6BB721EA}" type="presOf" srcId="{5D89D9DE-FDE8-441C-9BBA-AF4CC2A80DE5}" destId="{5F012150-F285-44E6-B07A-3F36846137A7}" srcOrd="0" destOrd="0" presId="urn:microsoft.com/office/officeart/2018/2/layout/IconCircleList"/>
    <dgm:cxn modelId="{8B0F76A5-CE24-465D-A372-CBE81BCF673D}" type="presOf" srcId="{F019CD15-C1C1-4C94-AC4B-A67047C63E2C}" destId="{754B53B0-8DA1-4337-B093-F417964F86DE}" srcOrd="0" destOrd="0" presId="urn:microsoft.com/office/officeart/2018/2/layout/IconCircleList"/>
    <dgm:cxn modelId="{620D5DC4-C021-4550-84DB-178871465937}" srcId="{CF079BD2-5EC4-451A-8B4C-BB8E4CB77EF3}" destId="{9ABBF1A0-80C6-4C22-A451-E1DDD2519AD9}" srcOrd="2" destOrd="0" parTransId="{9D6819F3-9558-463E-A95F-E29245A25AC7}" sibTransId="{0F0E816D-2121-4DD6-B84E-BE78030F1D86}"/>
    <dgm:cxn modelId="{44C480D3-27ED-4C77-93C1-6F34980B453F}" type="presOf" srcId="{9ABBF1A0-80C6-4C22-A451-E1DDD2519AD9}" destId="{2DEBA225-30F2-4CAD-8E72-4089878FA248}" srcOrd="0" destOrd="0" presId="urn:microsoft.com/office/officeart/2018/2/layout/IconCircleList"/>
    <dgm:cxn modelId="{DD4AE7DF-8FB9-4C01-9CD8-E4E559903BEC}" type="presOf" srcId="{CF079BD2-5EC4-451A-8B4C-BB8E4CB77EF3}" destId="{911ED39B-3B00-4F17-9EF3-4B44FC645D79}" srcOrd="0" destOrd="0" presId="urn:microsoft.com/office/officeart/2018/2/layout/IconCircleList"/>
    <dgm:cxn modelId="{F954CCBD-F118-4F96-A4AE-185F514366B4}" type="presParOf" srcId="{911ED39B-3B00-4F17-9EF3-4B44FC645D79}" destId="{A646E577-79D1-40D1-9B31-1C6C83BB6B3B}" srcOrd="0" destOrd="0" presId="urn:microsoft.com/office/officeart/2018/2/layout/IconCircleList"/>
    <dgm:cxn modelId="{2715D52B-C15B-4ED3-ABED-CD6E45CA2B56}" type="presParOf" srcId="{A646E577-79D1-40D1-9B31-1C6C83BB6B3B}" destId="{CF98A6FC-6E01-4BB8-B009-5FA4CBDE838A}" srcOrd="0" destOrd="0" presId="urn:microsoft.com/office/officeart/2018/2/layout/IconCircleList"/>
    <dgm:cxn modelId="{E2DD07CC-BB12-4977-B7B6-E6CB4B75192F}" type="presParOf" srcId="{CF98A6FC-6E01-4BB8-B009-5FA4CBDE838A}" destId="{79A8F13E-1924-4697-AD42-637275FDF8C5}" srcOrd="0" destOrd="0" presId="urn:microsoft.com/office/officeart/2018/2/layout/IconCircleList"/>
    <dgm:cxn modelId="{CA5329FE-6031-4CED-B930-EBEBE9A10B94}" type="presParOf" srcId="{CF98A6FC-6E01-4BB8-B009-5FA4CBDE838A}" destId="{24561289-CF45-4ED8-8E8C-2A8A89DEBD14}" srcOrd="1" destOrd="0" presId="urn:microsoft.com/office/officeart/2018/2/layout/IconCircleList"/>
    <dgm:cxn modelId="{85E41510-E49C-4EF8-AD03-3535D06DFC60}" type="presParOf" srcId="{CF98A6FC-6E01-4BB8-B009-5FA4CBDE838A}" destId="{EF6D7309-EC61-4545-805E-9D99932CF3A3}" srcOrd="2" destOrd="0" presId="urn:microsoft.com/office/officeart/2018/2/layout/IconCircleList"/>
    <dgm:cxn modelId="{21AB9479-7B17-4212-BE97-8DC48FCA0499}" type="presParOf" srcId="{CF98A6FC-6E01-4BB8-B009-5FA4CBDE838A}" destId="{10DB7603-8EAE-4F36-8DC2-11DF4EB72833}" srcOrd="3" destOrd="0" presId="urn:microsoft.com/office/officeart/2018/2/layout/IconCircleList"/>
    <dgm:cxn modelId="{B07D0CA7-56A9-435C-9338-8086AD2FBCBD}" type="presParOf" srcId="{A646E577-79D1-40D1-9B31-1C6C83BB6B3B}" destId="{5F012150-F285-44E6-B07A-3F36846137A7}" srcOrd="1" destOrd="0" presId="urn:microsoft.com/office/officeart/2018/2/layout/IconCircleList"/>
    <dgm:cxn modelId="{78B668D3-5A6C-4D02-B0EF-165F7F42F7B5}" type="presParOf" srcId="{A646E577-79D1-40D1-9B31-1C6C83BB6B3B}" destId="{D469A8AC-B873-4526-B540-05E02F6E81F6}" srcOrd="2" destOrd="0" presId="urn:microsoft.com/office/officeart/2018/2/layout/IconCircleList"/>
    <dgm:cxn modelId="{7F8FCDDC-AEA2-419C-B9E5-B66426C80C24}" type="presParOf" srcId="{D469A8AC-B873-4526-B540-05E02F6E81F6}" destId="{2FB417AC-0A87-4EC4-8AFF-5B9FC88E97FD}" srcOrd="0" destOrd="0" presId="urn:microsoft.com/office/officeart/2018/2/layout/IconCircleList"/>
    <dgm:cxn modelId="{95DF3A94-ABDC-40A5-8D69-FE551620670E}" type="presParOf" srcId="{D469A8AC-B873-4526-B540-05E02F6E81F6}" destId="{40BB088C-31E9-45EE-85BC-201A7F8DF35A}" srcOrd="1" destOrd="0" presId="urn:microsoft.com/office/officeart/2018/2/layout/IconCircleList"/>
    <dgm:cxn modelId="{E43D91EA-CE70-4E9B-9625-18773A1ED0CB}" type="presParOf" srcId="{D469A8AC-B873-4526-B540-05E02F6E81F6}" destId="{202E2AF6-127D-44DD-9A57-F42C25D2AAD6}" srcOrd="2" destOrd="0" presId="urn:microsoft.com/office/officeart/2018/2/layout/IconCircleList"/>
    <dgm:cxn modelId="{4D0CFF8B-87D2-4C22-BB5E-AF2D289A3747}" type="presParOf" srcId="{D469A8AC-B873-4526-B540-05E02F6E81F6}" destId="{754B53B0-8DA1-4337-B093-F417964F86DE}" srcOrd="3" destOrd="0" presId="urn:microsoft.com/office/officeart/2018/2/layout/IconCircleList"/>
    <dgm:cxn modelId="{DCAAC3A0-8FF0-486C-A156-569183FD30B7}" type="presParOf" srcId="{A646E577-79D1-40D1-9B31-1C6C83BB6B3B}" destId="{4BD00EAA-CADE-435C-8C71-788D5E9EB038}" srcOrd="3" destOrd="0" presId="urn:microsoft.com/office/officeart/2018/2/layout/IconCircleList"/>
    <dgm:cxn modelId="{963562DA-F7D0-4AAD-A1C0-6A5306C4AA33}" type="presParOf" srcId="{A646E577-79D1-40D1-9B31-1C6C83BB6B3B}" destId="{9865B086-1695-4202-A0FF-73758F43CDE5}" srcOrd="4" destOrd="0" presId="urn:microsoft.com/office/officeart/2018/2/layout/IconCircleList"/>
    <dgm:cxn modelId="{6D11F086-0BBA-4652-A3C0-3A80F977BDDE}" type="presParOf" srcId="{9865B086-1695-4202-A0FF-73758F43CDE5}" destId="{53B946B9-839B-4E47-A214-C8CD530B5F9B}" srcOrd="0" destOrd="0" presId="urn:microsoft.com/office/officeart/2018/2/layout/IconCircleList"/>
    <dgm:cxn modelId="{FAC52EED-D01E-469B-B935-FE6108A364BD}" type="presParOf" srcId="{9865B086-1695-4202-A0FF-73758F43CDE5}" destId="{4FD6B025-9BF8-4178-8A59-93275E845C25}" srcOrd="1" destOrd="0" presId="urn:microsoft.com/office/officeart/2018/2/layout/IconCircleList"/>
    <dgm:cxn modelId="{6869FA53-5717-4D3D-9F5D-99C147AE1F64}" type="presParOf" srcId="{9865B086-1695-4202-A0FF-73758F43CDE5}" destId="{92679857-04BB-4112-BF03-C89EF7857457}" srcOrd="2" destOrd="0" presId="urn:microsoft.com/office/officeart/2018/2/layout/IconCircleList"/>
    <dgm:cxn modelId="{30BE82F1-FC6B-4869-BC1B-A9AA5FAB090C}" type="presParOf" srcId="{9865B086-1695-4202-A0FF-73758F43CDE5}" destId="{2DEBA225-30F2-4CAD-8E72-4089878FA248}" srcOrd="3" destOrd="0" presId="urn:microsoft.com/office/officeart/2018/2/layout/IconCircle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7B6431D-9F50-4979-96D1-61FEAD208FC1}"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ABFE2FDB-6510-49A4-B812-6E1221ADBC0C}">
      <dgm:prSet/>
      <dgm:spPr/>
      <dgm:t>
        <a:bodyPr/>
        <a:lstStyle/>
        <a:p>
          <a:pPr>
            <a:lnSpc>
              <a:spcPct val="100000"/>
            </a:lnSpc>
            <a:defRPr b="1"/>
          </a:pPr>
          <a:r>
            <a:rPr lang="en-US"/>
            <a:t>Needs</a:t>
          </a:r>
        </a:p>
      </dgm:t>
    </dgm:pt>
    <dgm:pt modelId="{41828F03-CAE2-4BAE-B6DB-C17E2F70E791}" type="parTrans" cxnId="{4FA5E305-956B-49B4-BACE-E645BBF6DA7A}">
      <dgm:prSet/>
      <dgm:spPr/>
      <dgm:t>
        <a:bodyPr/>
        <a:lstStyle/>
        <a:p>
          <a:endParaRPr lang="en-US"/>
        </a:p>
      </dgm:t>
    </dgm:pt>
    <dgm:pt modelId="{5A541154-FD05-41FB-BC56-70BBCD752418}" type="sibTrans" cxnId="{4FA5E305-956B-49B4-BACE-E645BBF6DA7A}">
      <dgm:prSet/>
      <dgm:spPr/>
      <dgm:t>
        <a:bodyPr/>
        <a:lstStyle/>
        <a:p>
          <a:endParaRPr lang="en-US"/>
        </a:p>
      </dgm:t>
    </dgm:pt>
    <dgm:pt modelId="{9F6DC588-ACAB-4BBD-869E-880A5D81A753}">
      <dgm:prSet/>
      <dgm:spPr/>
      <dgm:t>
        <a:bodyPr/>
        <a:lstStyle/>
        <a:p>
          <a:pPr>
            <a:lnSpc>
              <a:spcPct val="100000"/>
            </a:lnSpc>
          </a:pPr>
          <a:r>
            <a:rPr lang="en-US"/>
            <a:t>Priorities </a:t>
          </a:r>
        </a:p>
      </dgm:t>
    </dgm:pt>
    <dgm:pt modelId="{9A46C15F-56F0-4EEE-8984-962002585EFC}" type="parTrans" cxnId="{97029A88-586A-40BF-8020-B02095783A56}">
      <dgm:prSet/>
      <dgm:spPr/>
      <dgm:t>
        <a:bodyPr/>
        <a:lstStyle/>
        <a:p>
          <a:endParaRPr lang="en-US"/>
        </a:p>
      </dgm:t>
    </dgm:pt>
    <dgm:pt modelId="{8D91BE67-CD69-46D8-96CF-5F5AB9F05352}" type="sibTrans" cxnId="{97029A88-586A-40BF-8020-B02095783A56}">
      <dgm:prSet/>
      <dgm:spPr/>
      <dgm:t>
        <a:bodyPr/>
        <a:lstStyle/>
        <a:p>
          <a:endParaRPr lang="en-US"/>
        </a:p>
      </dgm:t>
    </dgm:pt>
    <dgm:pt modelId="{91AFA987-2147-403D-90D1-BD165634CCF9}">
      <dgm:prSet/>
      <dgm:spPr/>
      <dgm:t>
        <a:bodyPr/>
        <a:lstStyle/>
        <a:p>
          <a:r>
            <a:rPr lang="en-US" dirty="0"/>
            <a:t>Evidence-based approach  </a:t>
          </a:r>
        </a:p>
      </dgm:t>
    </dgm:pt>
    <dgm:pt modelId="{000E89C3-2E3E-4AE6-A809-86F396621189}" type="parTrans" cxnId="{2FCCA1FA-B41B-4CC0-AE0A-6775BE5D434A}">
      <dgm:prSet/>
      <dgm:spPr/>
      <dgm:t>
        <a:bodyPr/>
        <a:lstStyle/>
        <a:p>
          <a:endParaRPr lang="en-US"/>
        </a:p>
      </dgm:t>
    </dgm:pt>
    <dgm:pt modelId="{0F0C1854-5041-43CC-8010-073673F5DEFD}" type="sibTrans" cxnId="{2FCCA1FA-B41B-4CC0-AE0A-6775BE5D434A}">
      <dgm:prSet/>
      <dgm:spPr/>
      <dgm:t>
        <a:bodyPr/>
        <a:lstStyle/>
        <a:p>
          <a:endParaRPr lang="en-US"/>
        </a:p>
      </dgm:t>
    </dgm:pt>
    <dgm:pt modelId="{EDD7F5E1-35BD-4565-8FB2-B84AAD5DC343}">
      <dgm:prSet/>
      <dgm:spPr/>
      <dgm:t>
        <a:bodyPr/>
        <a:lstStyle/>
        <a:p>
          <a:pPr>
            <a:lnSpc>
              <a:spcPct val="100000"/>
            </a:lnSpc>
          </a:pPr>
          <a:r>
            <a:rPr lang="en-US" dirty="0"/>
            <a:t>Preference (potential conflict)</a:t>
          </a:r>
        </a:p>
      </dgm:t>
    </dgm:pt>
    <dgm:pt modelId="{3BCF822D-328B-4A07-8152-7EDF9207F7B6}" type="parTrans" cxnId="{BBC56B64-3F59-48FC-8D29-FC4EB4A7BAFA}">
      <dgm:prSet/>
      <dgm:spPr/>
      <dgm:t>
        <a:bodyPr/>
        <a:lstStyle/>
        <a:p>
          <a:endParaRPr lang="en-US"/>
        </a:p>
      </dgm:t>
    </dgm:pt>
    <dgm:pt modelId="{E2E6811F-E786-428E-9F27-C628B09993FD}" type="sibTrans" cxnId="{BBC56B64-3F59-48FC-8D29-FC4EB4A7BAFA}">
      <dgm:prSet/>
      <dgm:spPr/>
      <dgm:t>
        <a:bodyPr/>
        <a:lstStyle/>
        <a:p>
          <a:endParaRPr lang="en-US"/>
        </a:p>
      </dgm:t>
    </dgm:pt>
    <dgm:pt modelId="{8E888ECE-C57B-4A63-A483-AB738C83FDC8}">
      <dgm:prSet/>
      <dgm:spPr/>
      <dgm:t>
        <a:bodyPr/>
        <a:lstStyle/>
        <a:p>
          <a:r>
            <a:rPr lang="en-US"/>
            <a:t>Mostly lies in perceived ability vs true ability </a:t>
          </a:r>
        </a:p>
      </dgm:t>
    </dgm:pt>
    <dgm:pt modelId="{0FBEAB84-3383-4182-AB3A-D45FB250036C}" type="parTrans" cxnId="{3F3894E1-E39C-49AB-B0C0-8DB13C2940FE}">
      <dgm:prSet/>
      <dgm:spPr/>
      <dgm:t>
        <a:bodyPr/>
        <a:lstStyle/>
        <a:p>
          <a:endParaRPr lang="en-US"/>
        </a:p>
      </dgm:t>
    </dgm:pt>
    <dgm:pt modelId="{AF402883-BE54-4FAC-AC49-0F891AB77B6F}" type="sibTrans" cxnId="{3F3894E1-E39C-49AB-B0C0-8DB13C2940FE}">
      <dgm:prSet/>
      <dgm:spPr/>
      <dgm:t>
        <a:bodyPr/>
        <a:lstStyle/>
        <a:p>
          <a:endParaRPr lang="en-US"/>
        </a:p>
      </dgm:t>
    </dgm:pt>
    <dgm:pt modelId="{69FFD940-220D-42F9-86D6-6A750EE14467}">
      <dgm:prSet/>
      <dgm:spPr/>
      <dgm:t>
        <a:bodyPr/>
        <a:lstStyle/>
        <a:p>
          <a:pPr>
            <a:lnSpc>
              <a:spcPct val="100000"/>
            </a:lnSpc>
            <a:defRPr b="1"/>
          </a:pPr>
          <a:r>
            <a:rPr lang="en-US"/>
            <a:t>Known Priorities for every Crew member</a:t>
          </a:r>
        </a:p>
      </dgm:t>
    </dgm:pt>
    <dgm:pt modelId="{B4D72BDD-060A-4407-AC69-255F78F5845D}" type="parTrans" cxnId="{3F7512AE-B531-43E6-9F09-2D6F3EF26972}">
      <dgm:prSet/>
      <dgm:spPr/>
      <dgm:t>
        <a:bodyPr/>
        <a:lstStyle/>
        <a:p>
          <a:endParaRPr lang="en-US"/>
        </a:p>
      </dgm:t>
    </dgm:pt>
    <dgm:pt modelId="{AC9198C2-B3F8-47BE-BF41-5F93C223D446}" type="sibTrans" cxnId="{3F7512AE-B531-43E6-9F09-2D6F3EF26972}">
      <dgm:prSet/>
      <dgm:spPr/>
      <dgm:t>
        <a:bodyPr/>
        <a:lstStyle/>
        <a:p>
          <a:endParaRPr lang="en-US"/>
        </a:p>
      </dgm:t>
    </dgm:pt>
    <dgm:pt modelId="{68BDE182-7E45-4203-93AD-14A1E8913DE4}">
      <dgm:prSet/>
      <dgm:spPr/>
      <dgm:t>
        <a:bodyPr/>
        <a:lstStyle/>
        <a:p>
          <a:pPr>
            <a:lnSpc>
              <a:spcPct val="100000"/>
            </a:lnSpc>
          </a:pPr>
          <a:r>
            <a:rPr lang="en-US"/>
            <a:t>Neuromuscular Reeducation</a:t>
          </a:r>
        </a:p>
      </dgm:t>
    </dgm:pt>
    <dgm:pt modelId="{B8AECE31-7085-4336-B96D-37B7F27939A2}" type="parTrans" cxnId="{DE35C286-6221-4F92-A034-17484BA93581}">
      <dgm:prSet/>
      <dgm:spPr/>
      <dgm:t>
        <a:bodyPr/>
        <a:lstStyle/>
        <a:p>
          <a:endParaRPr lang="en-US"/>
        </a:p>
      </dgm:t>
    </dgm:pt>
    <dgm:pt modelId="{08640CEE-E6CA-453A-BF86-76EA709D7ABF}" type="sibTrans" cxnId="{DE35C286-6221-4F92-A034-17484BA93581}">
      <dgm:prSet/>
      <dgm:spPr/>
      <dgm:t>
        <a:bodyPr/>
        <a:lstStyle/>
        <a:p>
          <a:endParaRPr lang="en-US"/>
        </a:p>
      </dgm:t>
    </dgm:pt>
    <dgm:pt modelId="{FFA7A648-3BF8-47A0-897B-69C00D00FE8D}">
      <dgm:prSet/>
      <dgm:spPr/>
      <dgm:t>
        <a:bodyPr/>
        <a:lstStyle/>
        <a:p>
          <a:pPr>
            <a:lnSpc>
              <a:spcPct val="100000"/>
            </a:lnSpc>
          </a:pPr>
          <a:endParaRPr lang="en-US"/>
        </a:p>
      </dgm:t>
    </dgm:pt>
    <dgm:pt modelId="{37F19E95-3713-47BE-A8B4-1842F1912590}" type="parTrans" cxnId="{7F0910C5-DFF1-4488-9E31-CB7F17E432C2}">
      <dgm:prSet/>
      <dgm:spPr/>
      <dgm:t>
        <a:bodyPr/>
        <a:lstStyle/>
        <a:p>
          <a:endParaRPr lang="en-US"/>
        </a:p>
      </dgm:t>
    </dgm:pt>
    <dgm:pt modelId="{C81B6100-93D7-4AFE-A734-2BBED8F91726}" type="sibTrans" cxnId="{7F0910C5-DFF1-4488-9E31-CB7F17E432C2}">
      <dgm:prSet/>
      <dgm:spPr/>
      <dgm:t>
        <a:bodyPr/>
        <a:lstStyle/>
        <a:p>
          <a:endParaRPr lang="en-US"/>
        </a:p>
      </dgm:t>
    </dgm:pt>
    <dgm:pt modelId="{349DAF05-3407-4E0E-887E-1FBA83157FB6}">
      <dgm:prSet/>
      <dgm:spPr/>
      <dgm:t>
        <a:bodyPr/>
        <a:lstStyle/>
        <a:p>
          <a:pPr>
            <a:lnSpc>
              <a:spcPct val="100000"/>
            </a:lnSpc>
          </a:pPr>
          <a:r>
            <a:rPr lang="en-US" dirty="0"/>
            <a:t>Cardiovascular / Cardiorespiratory Fitness   </a:t>
          </a:r>
        </a:p>
      </dgm:t>
    </dgm:pt>
    <dgm:pt modelId="{9DE841E4-70D3-4350-A41D-C7E2EB3571ED}" type="parTrans" cxnId="{8E78EFBE-7227-4396-A615-1961A5696074}">
      <dgm:prSet/>
      <dgm:spPr/>
      <dgm:t>
        <a:bodyPr/>
        <a:lstStyle/>
        <a:p>
          <a:endParaRPr lang="en-US"/>
        </a:p>
      </dgm:t>
    </dgm:pt>
    <dgm:pt modelId="{A2A84A06-C12B-4C29-AFDC-34E63F6CC7AB}" type="sibTrans" cxnId="{8E78EFBE-7227-4396-A615-1961A5696074}">
      <dgm:prSet/>
      <dgm:spPr/>
      <dgm:t>
        <a:bodyPr/>
        <a:lstStyle/>
        <a:p>
          <a:endParaRPr lang="en-US"/>
        </a:p>
      </dgm:t>
    </dgm:pt>
    <dgm:pt modelId="{B1236336-D11F-4F9E-AFA3-79DDAA702B3C}" type="pres">
      <dgm:prSet presAssocID="{37B6431D-9F50-4979-96D1-61FEAD208FC1}" presName="root" presStyleCnt="0">
        <dgm:presLayoutVars>
          <dgm:dir/>
          <dgm:resizeHandles val="exact"/>
        </dgm:presLayoutVars>
      </dgm:prSet>
      <dgm:spPr/>
    </dgm:pt>
    <dgm:pt modelId="{E3384AF2-C993-481C-8C4B-CD19BB5A6B65}" type="pres">
      <dgm:prSet presAssocID="{ABFE2FDB-6510-49A4-B812-6E1221ADBC0C}" presName="compNode" presStyleCnt="0"/>
      <dgm:spPr/>
    </dgm:pt>
    <dgm:pt modelId="{74204696-8862-440E-99FF-C084EE88527F}" type="pres">
      <dgm:prSet presAssocID="{ABFE2FDB-6510-49A4-B812-6E1221ADBC0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AE7D1213-7250-4033-994F-43D6D64D6A7A}" type="pres">
      <dgm:prSet presAssocID="{ABFE2FDB-6510-49A4-B812-6E1221ADBC0C}" presName="iconSpace" presStyleCnt="0"/>
      <dgm:spPr/>
    </dgm:pt>
    <dgm:pt modelId="{A7E25C45-95E2-4792-946A-2C544B9C603B}" type="pres">
      <dgm:prSet presAssocID="{ABFE2FDB-6510-49A4-B812-6E1221ADBC0C}" presName="parTx" presStyleLbl="revTx" presStyleIdx="0" presStyleCnt="4">
        <dgm:presLayoutVars>
          <dgm:chMax val="0"/>
          <dgm:chPref val="0"/>
        </dgm:presLayoutVars>
      </dgm:prSet>
      <dgm:spPr/>
    </dgm:pt>
    <dgm:pt modelId="{900DC123-9CBD-4E00-A27D-EDB3BC89A98E}" type="pres">
      <dgm:prSet presAssocID="{ABFE2FDB-6510-49A4-B812-6E1221ADBC0C}" presName="txSpace" presStyleCnt="0"/>
      <dgm:spPr/>
    </dgm:pt>
    <dgm:pt modelId="{5B7D6497-1467-4C86-82FA-2ADF63F3CE7D}" type="pres">
      <dgm:prSet presAssocID="{ABFE2FDB-6510-49A4-B812-6E1221ADBC0C}" presName="desTx" presStyleLbl="revTx" presStyleIdx="1" presStyleCnt="4" custLinFactNeighborX="-505" custLinFactNeighborY="-18687">
        <dgm:presLayoutVars/>
      </dgm:prSet>
      <dgm:spPr/>
    </dgm:pt>
    <dgm:pt modelId="{F0C9E104-CED2-4838-A820-DBFF6C0E8E11}" type="pres">
      <dgm:prSet presAssocID="{5A541154-FD05-41FB-BC56-70BBCD752418}" presName="sibTrans" presStyleCnt="0"/>
      <dgm:spPr/>
    </dgm:pt>
    <dgm:pt modelId="{56B9C821-2130-4490-B5DB-26EE3CF0C1D3}" type="pres">
      <dgm:prSet presAssocID="{69FFD940-220D-42F9-86D6-6A750EE14467}" presName="compNode" presStyleCnt="0"/>
      <dgm:spPr/>
    </dgm:pt>
    <dgm:pt modelId="{3F2D8982-ED2E-4A92-931D-483E5BD9C465}" type="pres">
      <dgm:prSet presAssocID="{69FFD940-220D-42F9-86D6-6A750EE1446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rt Organ"/>
        </a:ext>
      </dgm:extLst>
    </dgm:pt>
    <dgm:pt modelId="{F1D98B95-1645-4C85-919F-00155572B865}" type="pres">
      <dgm:prSet presAssocID="{69FFD940-220D-42F9-86D6-6A750EE14467}" presName="iconSpace" presStyleCnt="0"/>
      <dgm:spPr/>
    </dgm:pt>
    <dgm:pt modelId="{A5D5EB00-E0F1-4D19-AAB2-EC773EAC0F7C}" type="pres">
      <dgm:prSet presAssocID="{69FFD940-220D-42F9-86D6-6A750EE14467}" presName="parTx" presStyleLbl="revTx" presStyleIdx="2" presStyleCnt="4">
        <dgm:presLayoutVars>
          <dgm:chMax val="0"/>
          <dgm:chPref val="0"/>
        </dgm:presLayoutVars>
      </dgm:prSet>
      <dgm:spPr/>
    </dgm:pt>
    <dgm:pt modelId="{5429D523-C019-4599-8FDD-296746166C52}" type="pres">
      <dgm:prSet presAssocID="{69FFD940-220D-42F9-86D6-6A750EE14467}" presName="txSpace" presStyleCnt="0"/>
      <dgm:spPr/>
    </dgm:pt>
    <dgm:pt modelId="{4754ABA9-8DB2-4A3E-B59C-516FBCC283D2}" type="pres">
      <dgm:prSet presAssocID="{69FFD940-220D-42F9-86D6-6A750EE14467}" presName="desTx" presStyleLbl="revTx" presStyleIdx="3" presStyleCnt="4">
        <dgm:presLayoutVars/>
      </dgm:prSet>
      <dgm:spPr/>
    </dgm:pt>
  </dgm:ptLst>
  <dgm:cxnLst>
    <dgm:cxn modelId="{4FA5E305-956B-49B4-BACE-E645BBF6DA7A}" srcId="{37B6431D-9F50-4979-96D1-61FEAD208FC1}" destId="{ABFE2FDB-6510-49A4-B812-6E1221ADBC0C}" srcOrd="0" destOrd="0" parTransId="{41828F03-CAE2-4BAE-B6DB-C17E2F70E791}" sibTransId="{5A541154-FD05-41FB-BC56-70BBCD752418}"/>
    <dgm:cxn modelId="{C5514D0C-7F20-4C72-A7C5-C812B5B723E8}" type="presOf" srcId="{8E888ECE-C57B-4A63-A483-AB738C83FDC8}" destId="{5B7D6497-1467-4C86-82FA-2ADF63F3CE7D}" srcOrd="0" destOrd="3" presId="urn:microsoft.com/office/officeart/2018/2/layout/IconLabelDescriptionList"/>
    <dgm:cxn modelId="{EFD6880E-B397-46E9-8708-2C7BCE6BF166}" type="presOf" srcId="{37B6431D-9F50-4979-96D1-61FEAD208FC1}" destId="{B1236336-D11F-4F9E-AFA3-79DDAA702B3C}" srcOrd="0" destOrd="0" presId="urn:microsoft.com/office/officeart/2018/2/layout/IconLabelDescriptionList"/>
    <dgm:cxn modelId="{6E5B6936-E6CB-46BC-8D4D-86132C6EF829}" type="presOf" srcId="{69FFD940-220D-42F9-86D6-6A750EE14467}" destId="{A5D5EB00-E0F1-4D19-AAB2-EC773EAC0F7C}" srcOrd="0" destOrd="0" presId="urn:microsoft.com/office/officeart/2018/2/layout/IconLabelDescriptionList"/>
    <dgm:cxn modelId="{37E5E636-13A4-4121-B113-8A1CD9ADBB7D}" type="presOf" srcId="{EDD7F5E1-35BD-4565-8FB2-B84AAD5DC343}" destId="{5B7D6497-1467-4C86-82FA-2ADF63F3CE7D}" srcOrd="0" destOrd="2" presId="urn:microsoft.com/office/officeart/2018/2/layout/IconLabelDescriptionList"/>
    <dgm:cxn modelId="{BBC56B64-3F59-48FC-8D29-FC4EB4A7BAFA}" srcId="{ABFE2FDB-6510-49A4-B812-6E1221ADBC0C}" destId="{EDD7F5E1-35BD-4565-8FB2-B84AAD5DC343}" srcOrd="1" destOrd="0" parTransId="{3BCF822D-328B-4A07-8152-7EDF9207F7B6}" sibTransId="{E2E6811F-E786-428E-9F27-C628B09993FD}"/>
    <dgm:cxn modelId="{DE35C286-6221-4F92-A034-17484BA93581}" srcId="{69FFD940-220D-42F9-86D6-6A750EE14467}" destId="{68BDE182-7E45-4203-93AD-14A1E8913DE4}" srcOrd="0" destOrd="0" parTransId="{B8AECE31-7085-4336-B96D-37B7F27939A2}" sibTransId="{08640CEE-E6CA-453A-BF86-76EA709D7ABF}"/>
    <dgm:cxn modelId="{97029A88-586A-40BF-8020-B02095783A56}" srcId="{ABFE2FDB-6510-49A4-B812-6E1221ADBC0C}" destId="{9F6DC588-ACAB-4BBD-869E-880A5D81A753}" srcOrd="0" destOrd="0" parTransId="{9A46C15F-56F0-4EEE-8984-962002585EFC}" sibTransId="{8D91BE67-CD69-46D8-96CF-5F5AB9F05352}"/>
    <dgm:cxn modelId="{A98E7E8E-DD94-4E97-9F93-F96BB97163F9}" type="presOf" srcId="{91AFA987-2147-403D-90D1-BD165634CCF9}" destId="{5B7D6497-1467-4C86-82FA-2ADF63F3CE7D}" srcOrd="0" destOrd="1" presId="urn:microsoft.com/office/officeart/2018/2/layout/IconLabelDescriptionList"/>
    <dgm:cxn modelId="{3F7512AE-B531-43E6-9F09-2D6F3EF26972}" srcId="{37B6431D-9F50-4979-96D1-61FEAD208FC1}" destId="{69FFD940-220D-42F9-86D6-6A750EE14467}" srcOrd="1" destOrd="0" parTransId="{B4D72BDD-060A-4407-AC69-255F78F5845D}" sibTransId="{AC9198C2-B3F8-47BE-BF41-5F93C223D446}"/>
    <dgm:cxn modelId="{F4746AB7-EDE3-4872-B63D-D8C3AD857F78}" type="presOf" srcId="{68BDE182-7E45-4203-93AD-14A1E8913DE4}" destId="{4754ABA9-8DB2-4A3E-B59C-516FBCC283D2}" srcOrd="0" destOrd="0" presId="urn:microsoft.com/office/officeart/2018/2/layout/IconLabelDescriptionList"/>
    <dgm:cxn modelId="{2B2ADDBE-1691-4AD1-A383-88F2561FD550}" type="presOf" srcId="{9F6DC588-ACAB-4BBD-869E-880A5D81A753}" destId="{5B7D6497-1467-4C86-82FA-2ADF63F3CE7D}" srcOrd="0" destOrd="0" presId="urn:microsoft.com/office/officeart/2018/2/layout/IconLabelDescriptionList"/>
    <dgm:cxn modelId="{8E78EFBE-7227-4396-A615-1961A5696074}" srcId="{69FFD940-220D-42F9-86D6-6A750EE14467}" destId="{349DAF05-3407-4E0E-887E-1FBA83157FB6}" srcOrd="1" destOrd="0" parTransId="{9DE841E4-70D3-4350-A41D-C7E2EB3571ED}" sibTransId="{A2A84A06-C12B-4C29-AFDC-34E63F6CC7AB}"/>
    <dgm:cxn modelId="{1D183CC2-2D62-47CF-90D2-3B8956154557}" type="presOf" srcId="{FFA7A648-3BF8-47A0-897B-69C00D00FE8D}" destId="{4754ABA9-8DB2-4A3E-B59C-516FBCC283D2}" srcOrd="0" destOrd="2" presId="urn:microsoft.com/office/officeart/2018/2/layout/IconLabelDescriptionList"/>
    <dgm:cxn modelId="{7F0910C5-DFF1-4488-9E31-CB7F17E432C2}" srcId="{69FFD940-220D-42F9-86D6-6A750EE14467}" destId="{FFA7A648-3BF8-47A0-897B-69C00D00FE8D}" srcOrd="2" destOrd="0" parTransId="{37F19E95-3713-47BE-A8B4-1842F1912590}" sibTransId="{C81B6100-93D7-4AFE-A734-2BBED8F91726}"/>
    <dgm:cxn modelId="{156B63C7-C1C4-4E4D-B782-013EB30986DB}" type="presOf" srcId="{ABFE2FDB-6510-49A4-B812-6E1221ADBC0C}" destId="{A7E25C45-95E2-4792-946A-2C544B9C603B}" srcOrd="0" destOrd="0" presId="urn:microsoft.com/office/officeart/2018/2/layout/IconLabelDescriptionList"/>
    <dgm:cxn modelId="{3F3894E1-E39C-49AB-B0C0-8DB13C2940FE}" srcId="{EDD7F5E1-35BD-4565-8FB2-B84AAD5DC343}" destId="{8E888ECE-C57B-4A63-A483-AB738C83FDC8}" srcOrd="0" destOrd="0" parTransId="{0FBEAB84-3383-4182-AB3A-D45FB250036C}" sibTransId="{AF402883-BE54-4FAC-AC49-0F891AB77B6F}"/>
    <dgm:cxn modelId="{B82AF9F2-3F1D-46D4-B28F-62175A927DD2}" type="presOf" srcId="{349DAF05-3407-4E0E-887E-1FBA83157FB6}" destId="{4754ABA9-8DB2-4A3E-B59C-516FBCC283D2}" srcOrd="0" destOrd="1" presId="urn:microsoft.com/office/officeart/2018/2/layout/IconLabelDescriptionList"/>
    <dgm:cxn modelId="{2FCCA1FA-B41B-4CC0-AE0A-6775BE5D434A}" srcId="{9F6DC588-ACAB-4BBD-869E-880A5D81A753}" destId="{91AFA987-2147-403D-90D1-BD165634CCF9}" srcOrd="0" destOrd="0" parTransId="{000E89C3-2E3E-4AE6-A809-86F396621189}" sibTransId="{0F0C1854-5041-43CC-8010-073673F5DEFD}"/>
    <dgm:cxn modelId="{2D57F590-90BC-449C-91CB-C47BA67A5DE5}" type="presParOf" srcId="{B1236336-D11F-4F9E-AFA3-79DDAA702B3C}" destId="{E3384AF2-C993-481C-8C4B-CD19BB5A6B65}" srcOrd="0" destOrd="0" presId="urn:microsoft.com/office/officeart/2018/2/layout/IconLabelDescriptionList"/>
    <dgm:cxn modelId="{B212CBBC-7C7B-4E75-8EB4-FA0CFEF7B58D}" type="presParOf" srcId="{E3384AF2-C993-481C-8C4B-CD19BB5A6B65}" destId="{74204696-8862-440E-99FF-C084EE88527F}" srcOrd="0" destOrd="0" presId="urn:microsoft.com/office/officeart/2018/2/layout/IconLabelDescriptionList"/>
    <dgm:cxn modelId="{DEBCC655-D58B-43E9-A843-6C0165FB1138}" type="presParOf" srcId="{E3384AF2-C993-481C-8C4B-CD19BB5A6B65}" destId="{AE7D1213-7250-4033-994F-43D6D64D6A7A}" srcOrd="1" destOrd="0" presId="urn:microsoft.com/office/officeart/2018/2/layout/IconLabelDescriptionList"/>
    <dgm:cxn modelId="{58C23B18-08A8-4F81-8B32-659A7B449937}" type="presParOf" srcId="{E3384AF2-C993-481C-8C4B-CD19BB5A6B65}" destId="{A7E25C45-95E2-4792-946A-2C544B9C603B}" srcOrd="2" destOrd="0" presId="urn:microsoft.com/office/officeart/2018/2/layout/IconLabelDescriptionList"/>
    <dgm:cxn modelId="{B330A95A-C690-43A5-898E-50119BF656DF}" type="presParOf" srcId="{E3384AF2-C993-481C-8C4B-CD19BB5A6B65}" destId="{900DC123-9CBD-4E00-A27D-EDB3BC89A98E}" srcOrd="3" destOrd="0" presId="urn:microsoft.com/office/officeart/2018/2/layout/IconLabelDescriptionList"/>
    <dgm:cxn modelId="{ECD81BE6-DF66-459A-B20A-4D4FEA7FAA09}" type="presParOf" srcId="{E3384AF2-C993-481C-8C4B-CD19BB5A6B65}" destId="{5B7D6497-1467-4C86-82FA-2ADF63F3CE7D}" srcOrd="4" destOrd="0" presId="urn:microsoft.com/office/officeart/2018/2/layout/IconLabelDescriptionList"/>
    <dgm:cxn modelId="{D438D0E4-CE30-46B2-96E3-A3B140611274}" type="presParOf" srcId="{B1236336-D11F-4F9E-AFA3-79DDAA702B3C}" destId="{F0C9E104-CED2-4838-A820-DBFF6C0E8E11}" srcOrd="1" destOrd="0" presId="urn:microsoft.com/office/officeart/2018/2/layout/IconLabelDescriptionList"/>
    <dgm:cxn modelId="{5400FD28-58D3-40E4-85DA-33EC857585F1}" type="presParOf" srcId="{B1236336-D11F-4F9E-AFA3-79DDAA702B3C}" destId="{56B9C821-2130-4490-B5DB-26EE3CF0C1D3}" srcOrd="2" destOrd="0" presId="urn:microsoft.com/office/officeart/2018/2/layout/IconLabelDescriptionList"/>
    <dgm:cxn modelId="{5A5C905F-E208-4EAA-B69F-A7837DDEF1B7}" type="presParOf" srcId="{56B9C821-2130-4490-B5DB-26EE3CF0C1D3}" destId="{3F2D8982-ED2E-4A92-931D-483E5BD9C465}" srcOrd="0" destOrd="0" presId="urn:microsoft.com/office/officeart/2018/2/layout/IconLabelDescriptionList"/>
    <dgm:cxn modelId="{D9471DF3-037D-4A10-8112-B0C294E214C8}" type="presParOf" srcId="{56B9C821-2130-4490-B5DB-26EE3CF0C1D3}" destId="{F1D98B95-1645-4C85-919F-00155572B865}" srcOrd="1" destOrd="0" presId="urn:microsoft.com/office/officeart/2018/2/layout/IconLabelDescriptionList"/>
    <dgm:cxn modelId="{812B5FD9-D691-411B-A3F2-83B36512BAC6}" type="presParOf" srcId="{56B9C821-2130-4490-B5DB-26EE3CF0C1D3}" destId="{A5D5EB00-E0F1-4D19-AAB2-EC773EAC0F7C}" srcOrd="2" destOrd="0" presId="urn:microsoft.com/office/officeart/2018/2/layout/IconLabelDescriptionList"/>
    <dgm:cxn modelId="{8A11477D-99EB-45F7-ADF8-EED9691BB7F1}" type="presParOf" srcId="{56B9C821-2130-4490-B5DB-26EE3CF0C1D3}" destId="{5429D523-C019-4599-8FDD-296746166C52}" srcOrd="3" destOrd="0" presId="urn:microsoft.com/office/officeart/2018/2/layout/IconLabelDescriptionList"/>
    <dgm:cxn modelId="{7A10F02F-B10C-402E-8704-218EB96680C4}" type="presParOf" srcId="{56B9C821-2130-4490-B5DB-26EE3CF0C1D3}" destId="{4754ABA9-8DB2-4A3E-B59C-516FBCC283D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248722-22FE-4A8B-8FB8-96FD017CB24A}"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6A0C446C-D04C-462A-8F35-A753ADDCA14C}">
      <dgm:prSet/>
      <dgm:spPr/>
      <dgm:t>
        <a:bodyPr/>
        <a:lstStyle/>
        <a:p>
          <a:r>
            <a:rPr lang="en-US" b="1" i="0" baseline="0"/>
            <a:t>Motor Learning </a:t>
          </a:r>
          <a:endParaRPr lang="en-US"/>
        </a:p>
      </dgm:t>
    </dgm:pt>
    <dgm:pt modelId="{E04C591E-1FA4-44C5-975F-66E8E7851A58}" type="parTrans" cxnId="{98BD1759-FB13-405E-AD20-1820596947BC}">
      <dgm:prSet/>
      <dgm:spPr/>
      <dgm:t>
        <a:bodyPr/>
        <a:lstStyle/>
        <a:p>
          <a:endParaRPr lang="en-US"/>
        </a:p>
      </dgm:t>
    </dgm:pt>
    <dgm:pt modelId="{4E27BB5F-0536-4472-8E35-21A02538DAEA}" type="sibTrans" cxnId="{98BD1759-FB13-405E-AD20-1820596947BC}">
      <dgm:prSet/>
      <dgm:spPr/>
      <dgm:t>
        <a:bodyPr/>
        <a:lstStyle/>
        <a:p>
          <a:endParaRPr lang="en-US"/>
        </a:p>
      </dgm:t>
    </dgm:pt>
    <dgm:pt modelId="{0DFC6DCB-0D71-46D2-B0B7-698FF2A7DF83}">
      <dgm:prSet/>
      <dgm:spPr/>
      <dgm:t>
        <a:bodyPr/>
        <a:lstStyle/>
        <a:p>
          <a:r>
            <a:rPr lang="en-US" b="0" i="0" baseline="0" dirty="0"/>
            <a:t>Motor learning is defined as 'a change in a person’s capability to perform a </a:t>
          </a:r>
          <a:r>
            <a:rPr lang="en-US" b="1" i="0" baseline="0" dirty="0"/>
            <a:t>skill </a:t>
          </a:r>
          <a:r>
            <a:rPr lang="en-US" b="0" i="0" baseline="0" dirty="0"/>
            <a:t>that must be inferred from a relatively permanent improvement in performance as a result of practice or experience' (Magill and Anderson, 2007).</a:t>
          </a:r>
          <a:endParaRPr lang="en-US" dirty="0"/>
        </a:p>
      </dgm:t>
    </dgm:pt>
    <dgm:pt modelId="{110F43DE-4A03-4D9E-83F0-FFB5E1251783}" type="parTrans" cxnId="{0B744B57-D2A6-4AC3-8C2F-BB7001D71E7D}">
      <dgm:prSet/>
      <dgm:spPr/>
      <dgm:t>
        <a:bodyPr/>
        <a:lstStyle/>
        <a:p>
          <a:endParaRPr lang="en-US"/>
        </a:p>
      </dgm:t>
    </dgm:pt>
    <dgm:pt modelId="{ED1B9A06-E430-4C2C-B3FB-A9FCA49C47E5}" type="sibTrans" cxnId="{0B744B57-D2A6-4AC3-8C2F-BB7001D71E7D}">
      <dgm:prSet/>
      <dgm:spPr/>
      <dgm:t>
        <a:bodyPr/>
        <a:lstStyle/>
        <a:p>
          <a:endParaRPr lang="en-US"/>
        </a:p>
      </dgm:t>
    </dgm:pt>
    <dgm:pt modelId="{440AD59A-38EE-4442-8D9F-4A8437C7581C}">
      <dgm:prSet/>
      <dgm:spPr/>
      <dgm:t>
        <a:bodyPr/>
        <a:lstStyle/>
        <a:p>
          <a:r>
            <a:rPr lang="en-US" b="0" i="0" baseline="0"/>
            <a:t>Motor learning involves learning a </a:t>
          </a:r>
          <a:r>
            <a:rPr lang="en-US" b="1" i="0" baseline="0"/>
            <a:t>skilled task</a:t>
          </a:r>
          <a:r>
            <a:rPr lang="en-US" b="0" i="0" baseline="0"/>
            <a:t> and practicing with a goal in </a:t>
          </a:r>
          <a:r>
            <a:rPr lang="en-US" i="0" baseline="0"/>
            <a:t>mind until the skill is executed automatically </a:t>
          </a:r>
          <a:r>
            <a:rPr lang="en-US" b="1" i="0" baseline="0"/>
            <a:t>(Schmidt &amp; Wrisberg 2007). </a:t>
          </a:r>
          <a:endParaRPr lang="en-US"/>
        </a:p>
      </dgm:t>
    </dgm:pt>
    <dgm:pt modelId="{A92DE390-0806-488A-9B7D-8906B06C61B7}" type="parTrans" cxnId="{7CF99231-E00A-409E-BD6F-E13DCA63DEE4}">
      <dgm:prSet/>
      <dgm:spPr/>
      <dgm:t>
        <a:bodyPr/>
        <a:lstStyle/>
        <a:p>
          <a:endParaRPr lang="en-US"/>
        </a:p>
      </dgm:t>
    </dgm:pt>
    <dgm:pt modelId="{12AF1322-5130-4928-87F0-3F62B84F5242}" type="sibTrans" cxnId="{7CF99231-E00A-409E-BD6F-E13DCA63DEE4}">
      <dgm:prSet/>
      <dgm:spPr/>
      <dgm:t>
        <a:bodyPr/>
        <a:lstStyle/>
        <a:p>
          <a:endParaRPr lang="en-US"/>
        </a:p>
      </dgm:t>
    </dgm:pt>
    <dgm:pt modelId="{207B4C3D-7420-4F04-BBA3-63DD479CDD2C}">
      <dgm:prSet/>
      <dgm:spPr/>
      <dgm:t>
        <a:bodyPr/>
        <a:lstStyle/>
        <a:p>
          <a:r>
            <a:rPr lang="en-US" b="1" i="0"/>
            <a:t>Neuromuscular reeducation </a:t>
          </a:r>
          <a:endParaRPr lang="en-US"/>
        </a:p>
      </dgm:t>
    </dgm:pt>
    <dgm:pt modelId="{35FF314A-17DE-4742-ABD6-153B1DA12468}" type="parTrans" cxnId="{8050EBA4-1525-4E1B-8EF2-0F3F623AA69F}">
      <dgm:prSet/>
      <dgm:spPr/>
      <dgm:t>
        <a:bodyPr/>
        <a:lstStyle/>
        <a:p>
          <a:endParaRPr lang="en-US"/>
        </a:p>
      </dgm:t>
    </dgm:pt>
    <dgm:pt modelId="{9FC03F24-127C-4708-B537-94EF55DFB1D8}" type="sibTrans" cxnId="{8050EBA4-1525-4E1B-8EF2-0F3F623AA69F}">
      <dgm:prSet/>
      <dgm:spPr/>
      <dgm:t>
        <a:bodyPr/>
        <a:lstStyle/>
        <a:p>
          <a:endParaRPr lang="en-US"/>
        </a:p>
      </dgm:t>
    </dgm:pt>
    <dgm:pt modelId="{C18E5CD9-7F9D-417E-81EF-5C65A8F48E5C}">
      <dgm:prSet/>
      <dgm:spPr/>
      <dgm:t>
        <a:bodyPr/>
        <a:lstStyle/>
        <a:p>
          <a:r>
            <a:rPr lang="en-US"/>
            <a:t>D</a:t>
          </a:r>
          <a:r>
            <a:rPr lang="en-US" b="0" i="0"/>
            <a:t>eals with retraining the brain and spinal cord in voluntary and reflex motor activities.</a:t>
          </a:r>
          <a:endParaRPr lang="en-US"/>
        </a:p>
      </dgm:t>
    </dgm:pt>
    <dgm:pt modelId="{642E8120-A9F7-4045-8690-3DD896F1F68E}" type="parTrans" cxnId="{553CDE2A-B8E4-4259-9243-A7C73F83E14F}">
      <dgm:prSet/>
      <dgm:spPr/>
      <dgm:t>
        <a:bodyPr/>
        <a:lstStyle/>
        <a:p>
          <a:endParaRPr lang="en-US"/>
        </a:p>
      </dgm:t>
    </dgm:pt>
    <dgm:pt modelId="{E350C88F-9CE3-4286-A582-84BB8D19F486}" type="sibTrans" cxnId="{553CDE2A-B8E4-4259-9243-A7C73F83E14F}">
      <dgm:prSet/>
      <dgm:spPr/>
      <dgm:t>
        <a:bodyPr/>
        <a:lstStyle/>
        <a:p>
          <a:endParaRPr lang="en-US"/>
        </a:p>
      </dgm:t>
    </dgm:pt>
    <dgm:pt modelId="{4AFCB5EB-6A03-42B5-9851-2EEDA655AFC7}">
      <dgm:prSet/>
      <dgm:spPr/>
      <dgm:t>
        <a:bodyPr/>
        <a:lstStyle/>
        <a:p>
          <a:r>
            <a:rPr lang="en-US"/>
            <a:t>T</a:t>
          </a:r>
          <a:r>
            <a:rPr lang="en-US" b="0" i="0"/>
            <a:t>he primary aim is to restore the proper firing of spinal and peripheral nerves to improve the following: Range of Motion, Strength Expression, Strength Endurance, Power, and Coordination.  </a:t>
          </a:r>
          <a:endParaRPr lang="en-US"/>
        </a:p>
      </dgm:t>
    </dgm:pt>
    <dgm:pt modelId="{279086F4-6A2B-410F-8BA9-FBF9AA4ADFDC}" type="parTrans" cxnId="{70D15A7D-C4D5-4B29-B3FA-2F2075383ECD}">
      <dgm:prSet/>
      <dgm:spPr/>
      <dgm:t>
        <a:bodyPr/>
        <a:lstStyle/>
        <a:p>
          <a:endParaRPr lang="en-US"/>
        </a:p>
      </dgm:t>
    </dgm:pt>
    <dgm:pt modelId="{82FFA239-7698-4615-B025-391F517B292D}" type="sibTrans" cxnId="{70D15A7D-C4D5-4B29-B3FA-2F2075383ECD}">
      <dgm:prSet/>
      <dgm:spPr/>
      <dgm:t>
        <a:bodyPr/>
        <a:lstStyle/>
        <a:p>
          <a:endParaRPr lang="en-US"/>
        </a:p>
      </dgm:t>
    </dgm:pt>
    <dgm:pt modelId="{E97519E9-0FFF-4E9D-8EFE-0E42276CDEE0}">
      <dgm:prSet/>
      <dgm:spPr/>
      <dgm:t>
        <a:bodyPr/>
        <a:lstStyle/>
        <a:p>
          <a:r>
            <a:rPr lang="en-US" b="1" i="0"/>
            <a:t>Skills </a:t>
          </a:r>
          <a:endParaRPr lang="en-US"/>
        </a:p>
      </dgm:t>
    </dgm:pt>
    <dgm:pt modelId="{8D7F5B8B-3C65-4048-A9C1-BC5DCB16A624}" type="parTrans" cxnId="{81D61F93-DD3A-4C7A-83B9-C847FE7373F1}">
      <dgm:prSet/>
      <dgm:spPr/>
      <dgm:t>
        <a:bodyPr/>
        <a:lstStyle/>
        <a:p>
          <a:endParaRPr lang="en-US"/>
        </a:p>
      </dgm:t>
    </dgm:pt>
    <dgm:pt modelId="{5333CAEB-CBE2-4BFA-96E3-E5270960697A}" type="sibTrans" cxnId="{81D61F93-DD3A-4C7A-83B9-C847FE7373F1}">
      <dgm:prSet/>
      <dgm:spPr/>
      <dgm:t>
        <a:bodyPr/>
        <a:lstStyle/>
        <a:p>
          <a:endParaRPr lang="en-US"/>
        </a:p>
      </dgm:t>
    </dgm:pt>
    <dgm:pt modelId="{18892D78-E4C1-4770-AD23-A019E6587E04}">
      <dgm:prSet/>
      <dgm:spPr/>
      <dgm:t>
        <a:bodyPr/>
        <a:lstStyle/>
        <a:p>
          <a:r>
            <a:rPr lang="en-US" b="0" i="0"/>
            <a:t>A Skill is a learned ability that individuals acquire through training and practice. Skill may be defined as the ability to perform at a high standard effectively and efficiently.</a:t>
          </a:r>
          <a:endParaRPr lang="en-US"/>
        </a:p>
      </dgm:t>
    </dgm:pt>
    <dgm:pt modelId="{B2AEA853-988F-42A1-B981-0337458255FB}" type="parTrans" cxnId="{9B06AAE0-7BDE-48FD-8092-EAECE10AC188}">
      <dgm:prSet/>
      <dgm:spPr/>
      <dgm:t>
        <a:bodyPr/>
        <a:lstStyle/>
        <a:p>
          <a:endParaRPr lang="en-US"/>
        </a:p>
      </dgm:t>
    </dgm:pt>
    <dgm:pt modelId="{F290AB7E-306E-4AC7-B4DD-A97D897488E1}" type="sibTrans" cxnId="{9B06AAE0-7BDE-48FD-8092-EAECE10AC188}">
      <dgm:prSet/>
      <dgm:spPr/>
      <dgm:t>
        <a:bodyPr/>
        <a:lstStyle/>
        <a:p>
          <a:endParaRPr lang="en-US"/>
        </a:p>
      </dgm:t>
    </dgm:pt>
    <dgm:pt modelId="{6A144C8E-3BF5-4E58-A889-739C6C2BEAA3}" type="pres">
      <dgm:prSet presAssocID="{AA248722-22FE-4A8B-8FB8-96FD017CB24A}" presName="linear" presStyleCnt="0">
        <dgm:presLayoutVars>
          <dgm:dir/>
          <dgm:animLvl val="lvl"/>
          <dgm:resizeHandles val="exact"/>
        </dgm:presLayoutVars>
      </dgm:prSet>
      <dgm:spPr/>
    </dgm:pt>
    <dgm:pt modelId="{3FD2768B-FA48-4FC2-BD92-987DB2B68B5E}" type="pres">
      <dgm:prSet presAssocID="{6A0C446C-D04C-462A-8F35-A753ADDCA14C}" presName="parentLin" presStyleCnt="0"/>
      <dgm:spPr/>
    </dgm:pt>
    <dgm:pt modelId="{AE4FF4D4-235A-4362-8691-5955C1142747}" type="pres">
      <dgm:prSet presAssocID="{6A0C446C-D04C-462A-8F35-A753ADDCA14C}" presName="parentLeftMargin" presStyleLbl="node1" presStyleIdx="0" presStyleCnt="3"/>
      <dgm:spPr/>
    </dgm:pt>
    <dgm:pt modelId="{E240BB24-031C-49CA-9A3B-FAE6F2890360}" type="pres">
      <dgm:prSet presAssocID="{6A0C446C-D04C-462A-8F35-A753ADDCA14C}" presName="parentText" presStyleLbl="node1" presStyleIdx="0" presStyleCnt="3">
        <dgm:presLayoutVars>
          <dgm:chMax val="0"/>
          <dgm:bulletEnabled val="1"/>
        </dgm:presLayoutVars>
      </dgm:prSet>
      <dgm:spPr/>
    </dgm:pt>
    <dgm:pt modelId="{3B44384E-0650-4D64-BC91-DBE4A173980B}" type="pres">
      <dgm:prSet presAssocID="{6A0C446C-D04C-462A-8F35-A753ADDCA14C}" presName="negativeSpace" presStyleCnt="0"/>
      <dgm:spPr/>
    </dgm:pt>
    <dgm:pt modelId="{5ADF05CA-913E-4F01-A167-3EC4157A00ED}" type="pres">
      <dgm:prSet presAssocID="{6A0C446C-D04C-462A-8F35-A753ADDCA14C}" presName="childText" presStyleLbl="conFgAcc1" presStyleIdx="0" presStyleCnt="3">
        <dgm:presLayoutVars>
          <dgm:bulletEnabled val="1"/>
        </dgm:presLayoutVars>
      </dgm:prSet>
      <dgm:spPr/>
    </dgm:pt>
    <dgm:pt modelId="{E6040C13-8AE4-4614-A8E2-01CA55E5463E}" type="pres">
      <dgm:prSet presAssocID="{4E27BB5F-0536-4472-8E35-21A02538DAEA}" presName="spaceBetweenRectangles" presStyleCnt="0"/>
      <dgm:spPr/>
    </dgm:pt>
    <dgm:pt modelId="{FD935266-5730-4856-89DB-EF15F03CEC1B}" type="pres">
      <dgm:prSet presAssocID="{207B4C3D-7420-4F04-BBA3-63DD479CDD2C}" presName="parentLin" presStyleCnt="0"/>
      <dgm:spPr/>
    </dgm:pt>
    <dgm:pt modelId="{4156A088-C939-4D89-B934-51609CA9F816}" type="pres">
      <dgm:prSet presAssocID="{207B4C3D-7420-4F04-BBA3-63DD479CDD2C}" presName="parentLeftMargin" presStyleLbl="node1" presStyleIdx="0" presStyleCnt="3"/>
      <dgm:spPr/>
    </dgm:pt>
    <dgm:pt modelId="{AB0214FA-B352-4607-8E45-90FC4EDF4CFE}" type="pres">
      <dgm:prSet presAssocID="{207B4C3D-7420-4F04-BBA3-63DD479CDD2C}" presName="parentText" presStyleLbl="node1" presStyleIdx="1" presStyleCnt="3">
        <dgm:presLayoutVars>
          <dgm:chMax val="0"/>
          <dgm:bulletEnabled val="1"/>
        </dgm:presLayoutVars>
      </dgm:prSet>
      <dgm:spPr/>
    </dgm:pt>
    <dgm:pt modelId="{B71656F4-96BC-46A7-9598-B6867CEB6329}" type="pres">
      <dgm:prSet presAssocID="{207B4C3D-7420-4F04-BBA3-63DD479CDD2C}" presName="negativeSpace" presStyleCnt="0"/>
      <dgm:spPr/>
    </dgm:pt>
    <dgm:pt modelId="{F776B81D-4B6E-4172-82AB-6A13F102A21E}" type="pres">
      <dgm:prSet presAssocID="{207B4C3D-7420-4F04-BBA3-63DD479CDD2C}" presName="childText" presStyleLbl="conFgAcc1" presStyleIdx="1" presStyleCnt="3">
        <dgm:presLayoutVars>
          <dgm:bulletEnabled val="1"/>
        </dgm:presLayoutVars>
      </dgm:prSet>
      <dgm:spPr/>
    </dgm:pt>
    <dgm:pt modelId="{69EDBA1A-29DE-4095-8305-779254F1BA7F}" type="pres">
      <dgm:prSet presAssocID="{9FC03F24-127C-4708-B537-94EF55DFB1D8}" presName="spaceBetweenRectangles" presStyleCnt="0"/>
      <dgm:spPr/>
    </dgm:pt>
    <dgm:pt modelId="{3BF7DF1C-422E-4D49-8FD0-124963C33CB9}" type="pres">
      <dgm:prSet presAssocID="{E97519E9-0FFF-4E9D-8EFE-0E42276CDEE0}" presName="parentLin" presStyleCnt="0"/>
      <dgm:spPr/>
    </dgm:pt>
    <dgm:pt modelId="{A37E23FF-0B68-4D64-874C-E0332A91D0ED}" type="pres">
      <dgm:prSet presAssocID="{E97519E9-0FFF-4E9D-8EFE-0E42276CDEE0}" presName="parentLeftMargin" presStyleLbl="node1" presStyleIdx="1" presStyleCnt="3"/>
      <dgm:spPr/>
    </dgm:pt>
    <dgm:pt modelId="{0E89FD12-6E47-40AF-8AA1-6F102495D064}" type="pres">
      <dgm:prSet presAssocID="{E97519E9-0FFF-4E9D-8EFE-0E42276CDEE0}" presName="parentText" presStyleLbl="node1" presStyleIdx="2" presStyleCnt="3">
        <dgm:presLayoutVars>
          <dgm:chMax val="0"/>
          <dgm:bulletEnabled val="1"/>
        </dgm:presLayoutVars>
      </dgm:prSet>
      <dgm:spPr/>
    </dgm:pt>
    <dgm:pt modelId="{DF536B46-3777-4407-8E09-8C82E1D90BF9}" type="pres">
      <dgm:prSet presAssocID="{E97519E9-0FFF-4E9D-8EFE-0E42276CDEE0}" presName="negativeSpace" presStyleCnt="0"/>
      <dgm:spPr/>
    </dgm:pt>
    <dgm:pt modelId="{9B353F7F-AB13-49F0-897B-280D9E356A01}" type="pres">
      <dgm:prSet presAssocID="{E97519E9-0FFF-4E9D-8EFE-0E42276CDEE0}" presName="childText" presStyleLbl="conFgAcc1" presStyleIdx="2" presStyleCnt="3">
        <dgm:presLayoutVars>
          <dgm:bulletEnabled val="1"/>
        </dgm:presLayoutVars>
      </dgm:prSet>
      <dgm:spPr/>
    </dgm:pt>
  </dgm:ptLst>
  <dgm:cxnLst>
    <dgm:cxn modelId="{932D8A25-1801-4B4A-8EE7-EB44FD3B5394}" type="presOf" srcId="{18892D78-E4C1-4770-AD23-A019E6587E04}" destId="{9B353F7F-AB13-49F0-897B-280D9E356A01}" srcOrd="0" destOrd="0" presId="urn:microsoft.com/office/officeart/2005/8/layout/list1"/>
    <dgm:cxn modelId="{553CDE2A-B8E4-4259-9243-A7C73F83E14F}" srcId="{207B4C3D-7420-4F04-BBA3-63DD479CDD2C}" destId="{C18E5CD9-7F9D-417E-81EF-5C65A8F48E5C}" srcOrd="0" destOrd="0" parTransId="{642E8120-A9F7-4045-8690-3DD896F1F68E}" sibTransId="{E350C88F-9CE3-4286-A582-84BB8D19F486}"/>
    <dgm:cxn modelId="{7CF99231-E00A-409E-BD6F-E13DCA63DEE4}" srcId="{6A0C446C-D04C-462A-8F35-A753ADDCA14C}" destId="{440AD59A-38EE-4442-8D9F-4A8437C7581C}" srcOrd="1" destOrd="0" parTransId="{A92DE390-0806-488A-9B7D-8906B06C61B7}" sibTransId="{12AF1322-5130-4928-87F0-3F62B84F5242}"/>
    <dgm:cxn modelId="{515D6E33-069F-4337-A32E-40225591B562}" type="presOf" srcId="{E97519E9-0FFF-4E9D-8EFE-0E42276CDEE0}" destId="{A37E23FF-0B68-4D64-874C-E0332A91D0ED}" srcOrd="0" destOrd="0" presId="urn:microsoft.com/office/officeart/2005/8/layout/list1"/>
    <dgm:cxn modelId="{DB60EB39-37C2-4522-B433-9B13A13C6EA2}" type="presOf" srcId="{6A0C446C-D04C-462A-8F35-A753ADDCA14C}" destId="{AE4FF4D4-235A-4362-8691-5955C1142747}" srcOrd="0" destOrd="0" presId="urn:microsoft.com/office/officeart/2005/8/layout/list1"/>
    <dgm:cxn modelId="{DB59475E-31C2-4D98-BBBE-B5B9CAE99D8A}" type="presOf" srcId="{AA248722-22FE-4A8B-8FB8-96FD017CB24A}" destId="{6A144C8E-3BF5-4E58-A889-739C6C2BEAA3}" srcOrd="0" destOrd="0" presId="urn:microsoft.com/office/officeart/2005/8/layout/list1"/>
    <dgm:cxn modelId="{50FECE45-13F7-425F-A0A2-0472AF784C74}" type="presOf" srcId="{C18E5CD9-7F9D-417E-81EF-5C65A8F48E5C}" destId="{F776B81D-4B6E-4172-82AB-6A13F102A21E}" srcOrd="0" destOrd="0" presId="urn:microsoft.com/office/officeart/2005/8/layout/list1"/>
    <dgm:cxn modelId="{EBE72A77-2C42-4004-A3A7-F53084114364}" type="presOf" srcId="{207B4C3D-7420-4F04-BBA3-63DD479CDD2C}" destId="{AB0214FA-B352-4607-8E45-90FC4EDF4CFE}" srcOrd="1" destOrd="0" presId="urn:microsoft.com/office/officeart/2005/8/layout/list1"/>
    <dgm:cxn modelId="{0B744B57-D2A6-4AC3-8C2F-BB7001D71E7D}" srcId="{6A0C446C-D04C-462A-8F35-A753ADDCA14C}" destId="{0DFC6DCB-0D71-46D2-B0B7-698FF2A7DF83}" srcOrd="0" destOrd="0" parTransId="{110F43DE-4A03-4D9E-83F0-FFB5E1251783}" sibTransId="{ED1B9A06-E430-4C2C-B3FB-A9FCA49C47E5}"/>
    <dgm:cxn modelId="{98BD1759-FB13-405E-AD20-1820596947BC}" srcId="{AA248722-22FE-4A8B-8FB8-96FD017CB24A}" destId="{6A0C446C-D04C-462A-8F35-A753ADDCA14C}" srcOrd="0" destOrd="0" parTransId="{E04C591E-1FA4-44C5-975F-66E8E7851A58}" sibTransId="{4E27BB5F-0536-4472-8E35-21A02538DAEA}"/>
    <dgm:cxn modelId="{70D15A7D-C4D5-4B29-B3FA-2F2075383ECD}" srcId="{207B4C3D-7420-4F04-BBA3-63DD479CDD2C}" destId="{4AFCB5EB-6A03-42B5-9851-2EEDA655AFC7}" srcOrd="1" destOrd="0" parTransId="{279086F4-6A2B-410F-8BA9-FBF9AA4ADFDC}" sibTransId="{82FFA239-7698-4615-B025-391F517B292D}"/>
    <dgm:cxn modelId="{81D61F93-DD3A-4C7A-83B9-C847FE7373F1}" srcId="{AA248722-22FE-4A8B-8FB8-96FD017CB24A}" destId="{E97519E9-0FFF-4E9D-8EFE-0E42276CDEE0}" srcOrd="2" destOrd="0" parTransId="{8D7F5B8B-3C65-4048-A9C1-BC5DCB16A624}" sibTransId="{5333CAEB-CBE2-4BFA-96E3-E5270960697A}"/>
    <dgm:cxn modelId="{8050EBA4-1525-4E1B-8EF2-0F3F623AA69F}" srcId="{AA248722-22FE-4A8B-8FB8-96FD017CB24A}" destId="{207B4C3D-7420-4F04-BBA3-63DD479CDD2C}" srcOrd="1" destOrd="0" parTransId="{35FF314A-17DE-4742-ABD6-153B1DA12468}" sibTransId="{9FC03F24-127C-4708-B537-94EF55DFB1D8}"/>
    <dgm:cxn modelId="{E35523AF-1BBA-4C87-87F6-0B6663AE2381}" type="presOf" srcId="{0DFC6DCB-0D71-46D2-B0B7-698FF2A7DF83}" destId="{5ADF05CA-913E-4F01-A167-3EC4157A00ED}" srcOrd="0" destOrd="0" presId="urn:microsoft.com/office/officeart/2005/8/layout/list1"/>
    <dgm:cxn modelId="{D66015BB-DE03-473C-9BEE-85BA0F3D4ABC}" type="presOf" srcId="{207B4C3D-7420-4F04-BBA3-63DD479CDD2C}" destId="{4156A088-C939-4D89-B934-51609CA9F816}" srcOrd="0" destOrd="0" presId="urn:microsoft.com/office/officeart/2005/8/layout/list1"/>
    <dgm:cxn modelId="{E453FFD8-598F-44D5-BFE1-F34EDC0178E8}" type="presOf" srcId="{4AFCB5EB-6A03-42B5-9851-2EEDA655AFC7}" destId="{F776B81D-4B6E-4172-82AB-6A13F102A21E}" srcOrd="0" destOrd="1" presId="urn:microsoft.com/office/officeart/2005/8/layout/list1"/>
    <dgm:cxn modelId="{0769B8DE-3E44-40A9-B281-4C249D34B618}" type="presOf" srcId="{6A0C446C-D04C-462A-8F35-A753ADDCA14C}" destId="{E240BB24-031C-49CA-9A3B-FAE6F2890360}" srcOrd="1" destOrd="0" presId="urn:microsoft.com/office/officeart/2005/8/layout/list1"/>
    <dgm:cxn modelId="{9B06AAE0-7BDE-48FD-8092-EAECE10AC188}" srcId="{E97519E9-0FFF-4E9D-8EFE-0E42276CDEE0}" destId="{18892D78-E4C1-4770-AD23-A019E6587E04}" srcOrd="0" destOrd="0" parTransId="{B2AEA853-988F-42A1-B981-0337458255FB}" sibTransId="{F290AB7E-306E-4AC7-B4DD-A97D897488E1}"/>
    <dgm:cxn modelId="{98A836F0-19D7-4C33-8660-C3F07A0D9C9B}" type="presOf" srcId="{440AD59A-38EE-4442-8D9F-4A8437C7581C}" destId="{5ADF05CA-913E-4F01-A167-3EC4157A00ED}" srcOrd="0" destOrd="1" presId="urn:microsoft.com/office/officeart/2005/8/layout/list1"/>
    <dgm:cxn modelId="{1B4910F8-1DCA-4700-9D2C-1BA463F3E3A3}" type="presOf" srcId="{E97519E9-0FFF-4E9D-8EFE-0E42276CDEE0}" destId="{0E89FD12-6E47-40AF-8AA1-6F102495D064}" srcOrd="1" destOrd="0" presId="urn:microsoft.com/office/officeart/2005/8/layout/list1"/>
    <dgm:cxn modelId="{1434A4A5-5856-41FD-B1AD-F1A6E4DD424E}" type="presParOf" srcId="{6A144C8E-3BF5-4E58-A889-739C6C2BEAA3}" destId="{3FD2768B-FA48-4FC2-BD92-987DB2B68B5E}" srcOrd="0" destOrd="0" presId="urn:microsoft.com/office/officeart/2005/8/layout/list1"/>
    <dgm:cxn modelId="{3782E1C0-444A-44A6-9FD2-6087FFAFD4D9}" type="presParOf" srcId="{3FD2768B-FA48-4FC2-BD92-987DB2B68B5E}" destId="{AE4FF4D4-235A-4362-8691-5955C1142747}" srcOrd="0" destOrd="0" presId="urn:microsoft.com/office/officeart/2005/8/layout/list1"/>
    <dgm:cxn modelId="{B85677A3-CE88-4F5F-A6DD-647593E6A7E9}" type="presParOf" srcId="{3FD2768B-FA48-4FC2-BD92-987DB2B68B5E}" destId="{E240BB24-031C-49CA-9A3B-FAE6F2890360}" srcOrd="1" destOrd="0" presId="urn:microsoft.com/office/officeart/2005/8/layout/list1"/>
    <dgm:cxn modelId="{D4A9F2AB-3B70-4145-88D8-4ABC3CA20E48}" type="presParOf" srcId="{6A144C8E-3BF5-4E58-A889-739C6C2BEAA3}" destId="{3B44384E-0650-4D64-BC91-DBE4A173980B}" srcOrd="1" destOrd="0" presId="urn:microsoft.com/office/officeart/2005/8/layout/list1"/>
    <dgm:cxn modelId="{171913DF-0A0F-4C9D-A45E-6AC62B77F7D4}" type="presParOf" srcId="{6A144C8E-3BF5-4E58-A889-739C6C2BEAA3}" destId="{5ADF05CA-913E-4F01-A167-3EC4157A00ED}" srcOrd="2" destOrd="0" presId="urn:microsoft.com/office/officeart/2005/8/layout/list1"/>
    <dgm:cxn modelId="{C52FA711-6B95-4946-AE52-BAC01188966C}" type="presParOf" srcId="{6A144C8E-3BF5-4E58-A889-739C6C2BEAA3}" destId="{E6040C13-8AE4-4614-A8E2-01CA55E5463E}" srcOrd="3" destOrd="0" presId="urn:microsoft.com/office/officeart/2005/8/layout/list1"/>
    <dgm:cxn modelId="{529AF499-D3E1-4551-B906-04B84DEA7D5D}" type="presParOf" srcId="{6A144C8E-3BF5-4E58-A889-739C6C2BEAA3}" destId="{FD935266-5730-4856-89DB-EF15F03CEC1B}" srcOrd="4" destOrd="0" presId="urn:microsoft.com/office/officeart/2005/8/layout/list1"/>
    <dgm:cxn modelId="{D011B04F-BED6-4571-83F0-7819327E1A75}" type="presParOf" srcId="{FD935266-5730-4856-89DB-EF15F03CEC1B}" destId="{4156A088-C939-4D89-B934-51609CA9F816}" srcOrd="0" destOrd="0" presId="urn:microsoft.com/office/officeart/2005/8/layout/list1"/>
    <dgm:cxn modelId="{2F0F294E-87C3-4D63-8921-0EEAFF5F1545}" type="presParOf" srcId="{FD935266-5730-4856-89DB-EF15F03CEC1B}" destId="{AB0214FA-B352-4607-8E45-90FC4EDF4CFE}" srcOrd="1" destOrd="0" presId="urn:microsoft.com/office/officeart/2005/8/layout/list1"/>
    <dgm:cxn modelId="{DE97981B-EED3-4098-93FF-CF42337FA34A}" type="presParOf" srcId="{6A144C8E-3BF5-4E58-A889-739C6C2BEAA3}" destId="{B71656F4-96BC-46A7-9598-B6867CEB6329}" srcOrd="5" destOrd="0" presId="urn:microsoft.com/office/officeart/2005/8/layout/list1"/>
    <dgm:cxn modelId="{FCC855C5-B8A2-411C-9A55-C937A719079E}" type="presParOf" srcId="{6A144C8E-3BF5-4E58-A889-739C6C2BEAA3}" destId="{F776B81D-4B6E-4172-82AB-6A13F102A21E}" srcOrd="6" destOrd="0" presId="urn:microsoft.com/office/officeart/2005/8/layout/list1"/>
    <dgm:cxn modelId="{9C1651FF-3FFF-404D-9C5D-7721B67C1CA6}" type="presParOf" srcId="{6A144C8E-3BF5-4E58-A889-739C6C2BEAA3}" destId="{69EDBA1A-29DE-4095-8305-779254F1BA7F}" srcOrd="7" destOrd="0" presId="urn:microsoft.com/office/officeart/2005/8/layout/list1"/>
    <dgm:cxn modelId="{9791BE85-CA38-4C0D-ADEF-43B1AE5EB3C3}" type="presParOf" srcId="{6A144C8E-3BF5-4E58-A889-739C6C2BEAA3}" destId="{3BF7DF1C-422E-4D49-8FD0-124963C33CB9}" srcOrd="8" destOrd="0" presId="urn:microsoft.com/office/officeart/2005/8/layout/list1"/>
    <dgm:cxn modelId="{9DF12FEB-D90E-4218-9B9F-DC2A46584253}" type="presParOf" srcId="{3BF7DF1C-422E-4D49-8FD0-124963C33CB9}" destId="{A37E23FF-0B68-4D64-874C-E0332A91D0ED}" srcOrd="0" destOrd="0" presId="urn:microsoft.com/office/officeart/2005/8/layout/list1"/>
    <dgm:cxn modelId="{5EDAB6C8-D397-4F9C-A636-4B30B5A385C5}" type="presParOf" srcId="{3BF7DF1C-422E-4D49-8FD0-124963C33CB9}" destId="{0E89FD12-6E47-40AF-8AA1-6F102495D064}" srcOrd="1" destOrd="0" presId="urn:microsoft.com/office/officeart/2005/8/layout/list1"/>
    <dgm:cxn modelId="{EA4F6CF6-8E0A-4005-A213-637DC82F99B8}" type="presParOf" srcId="{6A144C8E-3BF5-4E58-A889-739C6C2BEAA3}" destId="{DF536B46-3777-4407-8E09-8C82E1D90BF9}" srcOrd="9" destOrd="0" presId="urn:microsoft.com/office/officeart/2005/8/layout/list1"/>
    <dgm:cxn modelId="{DC38858C-502F-4B00-981B-624A598ACA30}" type="presParOf" srcId="{6A144C8E-3BF5-4E58-A889-739C6C2BEAA3}" destId="{9B353F7F-AB13-49F0-897B-280D9E356A01}"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5F27BA-9954-4911-A763-71171EFE9551}" type="doc">
      <dgm:prSet loTypeId="urn:microsoft.com/office/officeart/2005/8/layout/vList5" loCatId="list" qsTypeId="urn:microsoft.com/office/officeart/2005/8/quickstyle/simple5" qsCatId="simple" csTypeId="urn:microsoft.com/office/officeart/2005/8/colors/colorful5" csCatId="colorful" phldr="1"/>
      <dgm:spPr/>
      <dgm:t>
        <a:bodyPr/>
        <a:lstStyle/>
        <a:p>
          <a:endParaRPr lang="en-US"/>
        </a:p>
      </dgm:t>
    </dgm:pt>
    <dgm:pt modelId="{A2ECFD2C-03FC-470E-8024-C9C12B91430C}">
      <dgm:prSet/>
      <dgm:spPr/>
      <dgm:t>
        <a:bodyPr/>
        <a:lstStyle/>
        <a:p>
          <a:pPr>
            <a:defRPr b="1"/>
          </a:pPr>
          <a:r>
            <a:rPr lang="en-US"/>
            <a:t>Types of Skills </a:t>
          </a:r>
        </a:p>
      </dgm:t>
    </dgm:pt>
    <dgm:pt modelId="{659D91CC-FFDB-4575-907B-88605DD0EEFF}" type="parTrans" cxnId="{2B76699E-0A52-4E07-B520-0C0F1A8BC7F0}">
      <dgm:prSet/>
      <dgm:spPr/>
      <dgm:t>
        <a:bodyPr/>
        <a:lstStyle/>
        <a:p>
          <a:endParaRPr lang="en-US"/>
        </a:p>
      </dgm:t>
    </dgm:pt>
    <dgm:pt modelId="{3E79302D-F5AC-4BBF-A0C9-8F93F10341CC}" type="sibTrans" cxnId="{2B76699E-0A52-4E07-B520-0C0F1A8BC7F0}">
      <dgm:prSet/>
      <dgm:spPr/>
      <dgm:t>
        <a:bodyPr/>
        <a:lstStyle/>
        <a:p>
          <a:endParaRPr lang="en-US"/>
        </a:p>
      </dgm:t>
    </dgm:pt>
    <dgm:pt modelId="{9397B2C0-7CE5-43BB-9985-52E98EEAC257}">
      <dgm:prSet/>
      <dgm:spPr/>
      <dgm:t>
        <a:bodyPr/>
        <a:lstStyle/>
        <a:p>
          <a:r>
            <a:rPr lang="en-US" b="1" i="0"/>
            <a:t>Gross Motor Skills </a:t>
          </a:r>
          <a:r>
            <a:rPr lang="en-US" b="0" i="0"/>
            <a:t>- Require the usage of our larger muscles located in the torso, legs, and arms to perform tasks (e.g., Running, Jumping).</a:t>
          </a:r>
          <a:endParaRPr lang="en-US"/>
        </a:p>
      </dgm:t>
    </dgm:pt>
    <dgm:pt modelId="{2D01D2B9-8A5F-49AD-9840-90443D1B191D}" type="parTrans" cxnId="{0A203500-BA50-4215-8F0C-A0A6E4C72745}">
      <dgm:prSet/>
      <dgm:spPr/>
      <dgm:t>
        <a:bodyPr/>
        <a:lstStyle/>
        <a:p>
          <a:endParaRPr lang="en-US"/>
        </a:p>
      </dgm:t>
    </dgm:pt>
    <dgm:pt modelId="{84B00E89-6BE3-4B3F-BBD3-5F58E26893D9}" type="sibTrans" cxnId="{0A203500-BA50-4215-8F0C-A0A6E4C72745}">
      <dgm:prSet/>
      <dgm:spPr/>
      <dgm:t>
        <a:bodyPr/>
        <a:lstStyle/>
        <a:p>
          <a:endParaRPr lang="en-US"/>
        </a:p>
      </dgm:t>
    </dgm:pt>
    <dgm:pt modelId="{BBC8DE6D-A013-411C-88DD-079F1F24CE21}">
      <dgm:prSet/>
      <dgm:spPr/>
      <dgm:t>
        <a:bodyPr/>
        <a:lstStyle/>
        <a:p>
          <a:r>
            <a:rPr lang="en-US" b="1"/>
            <a:t>Fine Motor Skills </a:t>
          </a:r>
          <a:r>
            <a:rPr lang="en-US"/>
            <a:t>- Our hands and wrists can execute intricate movements using the smaller muscles. </a:t>
          </a:r>
          <a:r>
            <a:rPr lang="en-US" b="1"/>
            <a:t>+ tasks that require timing </a:t>
          </a:r>
          <a:r>
            <a:rPr lang="en-US"/>
            <a:t>(e.g., Hitting a baseball, Pitching, Golf swing).</a:t>
          </a:r>
        </a:p>
      </dgm:t>
    </dgm:pt>
    <dgm:pt modelId="{5147078A-83AE-40A2-8899-09F82481B2F7}" type="parTrans" cxnId="{18900CE3-7D8E-45FB-B4B5-3F856AFF9728}">
      <dgm:prSet/>
      <dgm:spPr/>
      <dgm:t>
        <a:bodyPr/>
        <a:lstStyle/>
        <a:p>
          <a:endParaRPr lang="en-US"/>
        </a:p>
      </dgm:t>
    </dgm:pt>
    <dgm:pt modelId="{E741EE8A-F30E-44AF-B62A-EEF60ED624B7}" type="sibTrans" cxnId="{18900CE3-7D8E-45FB-B4B5-3F856AFF9728}">
      <dgm:prSet/>
      <dgm:spPr/>
      <dgm:t>
        <a:bodyPr/>
        <a:lstStyle/>
        <a:p>
          <a:endParaRPr lang="en-US"/>
        </a:p>
      </dgm:t>
    </dgm:pt>
    <dgm:pt modelId="{2137D0AA-B1F0-4941-AAE9-B498435557CB}">
      <dgm:prSet/>
      <dgm:spPr/>
      <dgm:t>
        <a:bodyPr/>
        <a:lstStyle/>
        <a:p>
          <a:pPr>
            <a:defRPr b="1"/>
          </a:pPr>
          <a:r>
            <a:rPr lang="en-US" b="1" i="1"/>
            <a:t>For example</a:t>
          </a:r>
          <a:r>
            <a:rPr lang="en-US" b="0" i="0"/>
            <a:t>, </a:t>
          </a:r>
          <a:endParaRPr lang="en-US"/>
        </a:p>
      </dgm:t>
    </dgm:pt>
    <dgm:pt modelId="{45723054-A21D-47BA-8043-AF341F44470B}" type="parTrans" cxnId="{B583D638-96FB-414E-80DF-A8D9264F588A}">
      <dgm:prSet/>
      <dgm:spPr/>
      <dgm:t>
        <a:bodyPr/>
        <a:lstStyle/>
        <a:p>
          <a:endParaRPr lang="en-US"/>
        </a:p>
      </dgm:t>
    </dgm:pt>
    <dgm:pt modelId="{9E6B1893-D4C1-4884-8D80-AA044429FB59}" type="sibTrans" cxnId="{B583D638-96FB-414E-80DF-A8D9264F588A}">
      <dgm:prSet/>
      <dgm:spPr/>
      <dgm:t>
        <a:bodyPr/>
        <a:lstStyle/>
        <a:p>
          <a:endParaRPr lang="en-US"/>
        </a:p>
      </dgm:t>
    </dgm:pt>
    <dgm:pt modelId="{90F6FDBA-EB8C-4772-BA47-3920E8FB10D7}">
      <dgm:prSet/>
      <dgm:spPr/>
      <dgm:t>
        <a:bodyPr/>
        <a:lstStyle/>
        <a:p>
          <a:r>
            <a:rPr lang="en-US"/>
            <a:t>Running barefoot needs to be practiced before proper execution</a:t>
          </a:r>
          <a:r>
            <a:rPr lang="en-US" b="0" i="0"/>
            <a:t>.</a:t>
          </a:r>
          <a:endParaRPr lang="en-US"/>
        </a:p>
      </dgm:t>
    </dgm:pt>
    <dgm:pt modelId="{275E1586-6932-4CC8-981F-3E4B3A310C93}" type="parTrans" cxnId="{2F6FE8B3-CD72-478F-A95F-BBC4F3DBABF5}">
      <dgm:prSet/>
      <dgm:spPr/>
      <dgm:t>
        <a:bodyPr/>
        <a:lstStyle/>
        <a:p>
          <a:endParaRPr lang="en-US"/>
        </a:p>
      </dgm:t>
    </dgm:pt>
    <dgm:pt modelId="{DB9B14E8-D4AC-4B6A-84A9-00C7C73F20CD}" type="sibTrans" cxnId="{2F6FE8B3-CD72-478F-A95F-BBC4F3DBABF5}">
      <dgm:prSet/>
      <dgm:spPr/>
      <dgm:t>
        <a:bodyPr/>
        <a:lstStyle/>
        <a:p>
          <a:endParaRPr lang="en-US"/>
        </a:p>
      </dgm:t>
    </dgm:pt>
    <dgm:pt modelId="{AF653DDF-BF6A-4F3B-A0D9-B924C05A28CA}" type="pres">
      <dgm:prSet presAssocID="{C75F27BA-9954-4911-A763-71171EFE9551}" presName="Name0" presStyleCnt="0">
        <dgm:presLayoutVars>
          <dgm:dir/>
          <dgm:animLvl val="lvl"/>
          <dgm:resizeHandles val="exact"/>
        </dgm:presLayoutVars>
      </dgm:prSet>
      <dgm:spPr/>
    </dgm:pt>
    <dgm:pt modelId="{2048E04A-48BD-40B2-8E59-EF42B4B07AD4}" type="pres">
      <dgm:prSet presAssocID="{A2ECFD2C-03FC-470E-8024-C9C12B91430C}" presName="linNode" presStyleCnt="0"/>
      <dgm:spPr/>
    </dgm:pt>
    <dgm:pt modelId="{AA898638-55C5-48DD-9098-4BA8E3E01EB2}" type="pres">
      <dgm:prSet presAssocID="{A2ECFD2C-03FC-470E-8024-C9C12B91430C}" presName="parentText" presStyleLbl="node1" presStyleIdx="0" presStyleCnt="2">
        <dgm:presLayoutVars>
          <dgm:chMax val="1"/>
          <dgm:bulletEnabled val="1"/>
        </dgm:presLayoutVars>
      </dgm:prSet>
      <dgm:spPr/>
    </dgm:pt>
    <dgm:pt modelId="{A6A0FF92-1047-454C-BC53-211378F05CF4}" type="pres">
      <dgm:prSet presAssocID="{A2ECFD2C-03FC-470E-8024-C9C12B91430C}" presName="descendantText" presStyleLbl="alignAccFollowNode1" presStyleIdx="0" presStyleCnt="2">
        <dgm:presLayoutVars>
          <dgm:bulletEnabled val="1"/>
        </dgm:presLayoutVars>
      </dgm:prSet>
      <dgm:spPr/>
    </dgm:pt>
    <dgm:pt modelId="{21E29E81-D6DF-4EF5-AAC6-10F20BF3285C}" type="pres">
      <dgm:prSet presAssocID="{3E79302D-F5AC-4BBF-A0C9-8F93F10341CC}" presName="sp" presStyleCnt="0"/>
      <dgm:spPr/>
    </dgm:pt>
    <dgm:pt modelId="{653CC39D-5FA3-4139-B304-D7B9148FA815}" type="pres">
      <dgm:prSet presAssocID="{2137D0AA-B1F0-4941-AAE9-B498435557CB}" presName="linNode" presStyleCnt="0"/>
      <dgm:spPr/>
    </dgm:pt>
    <dgm:pt modelId="{2B19993A-8621-4C4A-B2A4-A22D2386A573}" type="pres">
      <dgm:prSet presAssocID="{2137D0AA-B1F0-4941-AAE9-B498435557CB}" presName="parentText" presStyleLbl="node1" presStyleIdx="1" presStyleCnt="2">
        <dgm:presLayoutVars>
          <dgm:chMax val="1"/>
          <dgm:bulletEnabled val="1"/>
        </dgm:presLayoutVars>
      </dgm:prSet>
      <dgm:spPr/>
    </dgm:pt>
    <dgm:pt modelId="{E4D84BEE-6AA9-41D1-ABC8-1A78258C2D77}" type="pres">
      <dgm:prSet presAssocID="{2137D0AA-B1F0-4941-AAE9-B498435557CB}" presName="descendantText" presStyleLbl="alignAccFollowNode1" presStyleIdx="1" presStyleCnt="2">
        <dgm:presLayoutVars>
          <dgm:bulletEnabled val="1"/>
        </dgm:presLayoutVars>
      </dgm:prSet>
      <dgm:spPr/>
    </dgm:pt>
  </dgm:ptLst>
  <dgm:cxnLst>
    <dgm:cxn modelId="{0A203500-BA50-4215-8F0C-A0A6E4C72745}" srcId="{A2ECFD2C-03FC-470E-8024-C9C12B91430C}" destId="{9397B2C0-7CE5-43BB-9985-52E98EEAC257}" srcOrd="0" destOrd="0" parTransId="{2D01D2B9-8A5F-49AD-9840-90443D1B191D}" sibTransId="{84B00E89-6BE3-4B3F-BBD3-5F58E26893D9}"/>
    <dgm:cxn modelId="{B583D638-96FB-414E-80DF-A8D9264F588A}" srcId="{C75F27BA-9954-4911-A763-71171EFE9551}" destId="{2137D0AA-B1F0-4941-AAE9-B498435557CB}" srcOrd="1" destOrd="0" parTransId="{45723054-A21D-47BA-8043-AF341F44470B}" sibTransId="{9E6B1893-D4C1-4884-8D80-AA044429FB59}"/>
    <dgm:cxn modelId="{896BBA6D-6029-4AF6-9841-A3BBE8637FE6}" type="presOf" srcId="{90F6FDBA-EB8C-4772-BA47-3920E8FB10D7}" destId="{E4D84BEE-6AA9-41D1-ABC8-1A78258C2D77}" srcOrd="0" destOrd="0" presId="urn:microsoft.com/office/officeart/2005/8/layout/vList5"/>
    <dgm:cxn modelId="{9D8E1B88-563B-4838-9C4F-AE56ADBB3077}" type="presOf" srcId="{C75F27BA-9954-4911-A763-71171EFE9551}" destId="{AF653DDF-BF6A-4F3B-A0D9-B924C05A28CA}" srcOrd="0" destOrd="0" presId="urn:microsoft.com/office/officeart/2005/8/layout/vList5"/>
    <dgm:cxn modelId="{DA47A39B-8E99-416D-B311-CEE8ADB6AFAF}" type="presOf" srcId="{9397B2C0-7CE5-43BB-9985-52E98EEAC257}" destId="{A6A0FF92-1047-454C-BC53-211378F05CF4}" srcOrd="0" destOrd="0" presId="urn:microsoft.com/office/officeart/2005/8/layout/vList5"/>
    <dgm:cxn modelId="{2B76699E-0A52-4E07-B520-0C0F1A8BC7F0}" srcId="{C75F27BA-9954-4911-A763-71171EFE9551}" destId="{A2ECFD2C-03FC-470E-8024-C9C12B91430C}" srcOrd="0" destOrd="0" parTransId="{659D91CC-FFDB-4575-907B-88605DD0EEFF}" sibTransId="{3E79302D-F5AC-4BBF-A0C9-8F93F10341CC}"/>
    <dgm:cxn modelId="{E29E54A5-B96A-4B56-80C0-931694FCB9BE}" type="presOf" srcId="{2137D0AA-B1F0-4941-AAE9-B498435557CB}" destId="{2B19993A-8621-4C4A-B2A4-A22D2386A573}" srcOrd="0" destOrd="0" presId="urn:microsoft.com/office/officeart/2005/8/layout/vList5"/>
    <dgm:cxn modelId="{2F6FE8B3-CD72-478F-A95F-BBC4F3DBABF5}" srcId="{2137D0AA-B1F0-4941-AAE9-B498435557CB}" destId="{90F6FDBA-EB8C-4772-BA47-3920E8FB10D7}" srcOrd="0" destOrd="0" parTransId="{275E1586-6932-4CC8-981F-3E4B3A310C93}" sibTransId="{DB9B14E8-D4AC-4B6A-84A9-00C7C73F20CD}"/>
    <dgm:cxn modelId="{6FED02BA-C309-4BF1-BB28-B195227F15D5}" type="presOf" srcId="{A2ECFD2C-03FC-470E-8024-C9C12B91430C}" destId="{AA898638-55C5-48DD-9098-4BA8E3E01EB2}" srcOrd="0" destOrd="0" presId="urn:microsoft.com/office/officeart/2005/8/layout/vList5"/>
    <dgm:cxn modelId="{18900CE3-7D8E-45FB-B4B5-3F856AFF9728}" srcId="{A2ECFD2C-03FC-470E-8024-C9C12B91430C}" destId="{BBC8DE6D-A013-411C-88DD-079F1F24CE21}" srcOrd="1" destOrd="0" parTransId="{5147078A-83AE-40A2-8899-09F82481B2F7}" sibTransId="{E741EE8A-F30E-44AF-B62A-EEF60ED624B7}"/>
    <dgm:cxn modelId="{A3716FF7-8A27-4A69-AF07-21C4B19E197B}" type="presOf" srcId="{BBC8DE6D-A013-411C-88DD-079F1F24CE21}" destId="{A6A0FF92-1047-454C-BC53-211378F05CF4}" srcOrd="0" destOrd="1" presId="urn:microsoft.com/office/officeart/2005/8/layout/vList5"/>
    <dgm:cxn modelId="{2EB557DE-7711-447A-BB80-75368ABC3E63}" type="presParOf" srcId="{AF653DDF-BF6A-4F3B-A0D9-B924C05A28CA}" destId="{2048E04A-48BD-40B2-8E59-EF42B4B07AD4}" srcOrd="0" destOrd="0" presId="urn:microsoft.com/office/officeart/2005/8/layout/vList5"/>
    <dgm:cxn modelId="{DF700182-800B-4FA7-97B9-804FB8F4B8CE}" type="presParOf" srcId="{2048E04A-48BD-40B2-8E59-EF42B4B07AD4}" destId="{AA898638-55C5-48DD-9098-4BA8E3E01EB2}" srcOrd="0" destOrd="0" presId="urn:microsoft.com/office/officeart/2005/8/layout/vList5"/>
    <dgm:cxn modelId="{04722FBC-9E5A-4A48-B2AA-5E93980906ED}" type="presParOf" srcId="{2048E04A-48BD-40B2-8E59-EF42B4B07AD4}" destId="{A6A0FF92-1047-454C-BC53-211378F05CF4}" srcOrd="1" destOrd="0" presId="urn:microsoft.com/office/officeart/2005/8/layout/vList5"/>
    <dgm:cxn modelId="{3CA3C094-2538-407D-9972-63FFB55BB14C}" type="presParOf" srcId="{AF653DDF-BF6A-4F3B-A0D9-B924C05A28CA}" destId="{21E29E81-D6DF-4EF5-AAC6-10F20BF3285C}" srcOrd="1" destOrd="0" presId="urn:microsoft.com/office/officeart/2005/8/layout/vList5"/>
    <dgm:cxn modelId="{96A9CD41-C825-4700-8AB3-08459F59E384}" type="presParOf" srcId="{AF653DDF-BF6A-4F3B-A0D9-B924C05A28CA}" destId="{653CC39D-5FA3-4139-B304-D7B9148FA815}" srcOrd="2" destOrd="0" presId="urn:microsoft.com/office/officeart/2005/8/layout/vList5"/>
    <dgm:cxn modelId="{4179A396-B735-4909-B759-C1C08A0DD483}" type="presParOf" srcId="{653CC39D-5FA3-4139-B304-D7B9148FA815}" destId="{2B19993A-8621-4C4A-B2A4-A22D2386A573}" srcOrd="0" destOrd="0" presId="urn:microsoft.com/office/officeart/2005/8/layout/vList5"/>
    <dgm:cxn modelId="{26740A64-2CBD-444E-A644-BF710DD9FC66}" type="presParOf" srcId="{653CC39D-5FA3-4139-B304-D7B9148FA815}" destId="{E4D84BEE-6AA9-41D1-ABC8-1A78258C2D7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61C19AE-D572-4504-ADFD-FF7D82CA85CE}" type="doc">
      <dgm:prSet loTypeId="urn:microsoft.com/office/officeart/2018/5/layout/CenteredIconLabelDescriptionList" loCatId="icon" qsTypeId="urn:microsoft.com/office/officeart/2005/8/quickstyle/simple1" qsCatId="simple" csTypeId="urn:microsoft.com/office/officeart/2005/8/colors/accent1_2" csCatId="accent1" phldr="1"/>
      <dgm:spPr/>
      <dgm:t>
        <a:bodyPr/>
        <a:lstStyle/>
        <a:p>
          <a:endParaRPr lang="en-US"/>
        </a:p>
      </dgm:t>
    </dgm:pt>
    <dgm:pt modelId="{A55B8079-FB68-4E82-B3AF-7C50B401E37A}">
      <dgm:prSet/>
      <dgm:spPr/>
      <dgm:t>
        <a:bodyPr/>
        <a:lstStyle/>
        <a:p>
          <a:pPr>
            <a:lnSpc>
              <a:spcPct val="100000"/>
            </a:lnSpc>
            <a:defRPr b="1"/>
          </a:pPr>
          <a:r>
            <a:rPr lang="en-US" b="1"/>
            <a:t>Skill Execution / Expression </a:t>
          </a:r>
          <a:endParaRPr lang="en-US"/>
        </a:p>
      </dgm:t>
    </dgm:pt>
    <dgm:pt modelId="{48651DA0-78D5-4467-856A-E56B368B830A}" type="parTrans" cxnId="{7EF13A1B-C9F0-4593-B3F8-DBF1001FE156}">
      <dgm:prSet/>
      <dgm:spPr/>
      <dgm:t>
        <a:bodyPr/>
        <a:lstStyle/>
        <a:p>
          <a:endParaRPr lang="en-US"/>
        </a:p>
      </dgm:t>
    </dgm:pt>
    <dgm:pt modelId="{345F44A4-C496-41C8-AA97-C0237B28EAE3}" type="sibTrans" cxnId="{7EF13A1B-C9F0-4593-B3F8-DBF1001FE156}">
      <dgm:prSet/>
      <dgm:spPr/>
      <dgm:t>
        <a:bodyPr/>
        <a:lstStyle/>
        <a:p>
          <a:endParaRPr lang="en-US"/>
        </a:p>
      </dgm:t>
    </dgm:pt>
    <dgm:pt modelId="{6A3AB671-80E0-4671-93EC-E5E18521D0FC}">
      <dgm:prSet/>
      <dgm:spPr/>
      <dgm:t>
        <a:bodyPr/>
        <a:lstStyle/>
        <a:p>
          <a:pPr>
            <a:lnSpc>
              <a:spcPct val="100000"/>
            </a:lnSpc>
          </a:pPr>
          <a:r>
            <a:rPr lang="en-US"/>
            <a:t>Poor Coaching or Practice</a:t>
          </a:r>
        </a:p>
      </dgm:t>
    </dgm:pt>
    <dgm:pt modelId="{CC8D75A4-C376-42F8-ACF9-0EB82A4052CA}" type="parTrans" cxnId="{46705882-EB49-4CA2-A691-24891C608625}">
      <dgm:prSet/>
      <dgm:spPr/>
      <dgm:t>
        <a:bodyPr/>
        <a:lstStyle/>
        <a:p>
          <a:endParaRPr lang="en-US"/>
        </a:p>
      </dgm:t>
    </dgm:pt>
    <dgm:pt modelId="{C12B8308-056E-4A0A-B79D-7FE68C7B22E4}" type="sibTrans" cxnId="{46705882-EB49-4CA2-A691-24891C608625}">
      <dgm:prSet/>
      <dgm:spPr/>
      <dgm:t>
        <a:bodyPr/>
        <a:lstStyle/>
        <a:p>
          <a:endParaRPr lang="en-US"/>
        </a:p>
      </dgm:t>
    </dgm:pt>
    <dgm:pt modelId="{06AB65A4-2B55-44B8-98FF-1FE9679B64A4}">
      <dgm:prSet/>
      <dgm:spPr/>
      <dgm:t>
        <a:bodyPr/>
        <a:lstStyle/>
        <a:p>
          <a:pPr>
            <a:lnSpc>
              <a:spcPct val="100000"/>
            </a:lnSpc>
          </a:pPr>
          <a:r>
            <a:rPr lang="en-US"/>
            <a:t>Pain or Injury</a:t>
          </a:r>
        </a:p>
      </dgm:t>
    </dgm:pt>
    <dgm:pt modelId="{01A8930C-BE15-4DBA-924A-11D9DD8655EB}" type="parTrans" cxnId="{289336AF-BFE1-4B25-8511-4A71DA0C8BAD}">
      <dgm:prSet/>
      <dgm:spPr/>
      <dgm:t>
        <a:bodyPr/>
        <a:lstStyle/>
        <a:p>
          <a:endParaRPr lang="en-US"/>
        </a:p>
      </dgm:t>
    </dgm:pt>
    <dgm:pt modelId="{7E6554BF-C491-40F9-BEF7-0C537C91CD2D}" type="sibTrans" cxnId="{289336AF-BFE1-4B25-8511-4A71DA0C8BAD}">
      <dgm:prSet/>
      <dgm:spPr/>
      <dgm:t>
        <a:bodyPr/>
        <a:lstStyle/>
        <a:p>
          <a:endParaRPr lang="en-US"/>
        </a:p>
      </dgm:t>
    </dgm:pt>
    <dgm:pt modelId="{F7735957-2647-4AB4-AA30-948A2CB95AA3}">
      <dgm:prSet/>
      <dgm:spPr/>
      <dgm:t>
        <a:bodyPr/>
        <a:lstStyle/>
        <a:p>
          <a:pPr>
            <a:lnSpc>
              <a:spcPct val="100000"/>
            </a:lnSpc>
          </a:pPr>
          <a:r>
            <a:rPr lang="en-US" dirty="0"/>
            <a:t>Spaceflight </a:t>
          </a:r>
        </a:p>
      </dgm:t>
    </dgm:pt>
    <dgm:pt modelId="{C494356B-A289-4EE0-BBE1-0480E972EF43}" type="parTrans" cxnId="{940E93F6-F71A-451B-8614-5222CFD4399E}">
      <dgm:prSet/>
      <dgm:spPr/>
      <dgm:t>
        <a:bodyPr/>
        <a:lstStyle/>
        <a:p>
          <a:endParaRPr lang="en-US"/>
        </a:p>
      </dgm:t>
    </dgm:pt>
    <dgm:pt modelId="{49846BDB-B060-4DCE-BE7C-01E24D9585C8}" type="sibTrans" cxnId="{940E93F6-F71A-451B-8614-5222CFD4399E}">
      <dgm:prSet/>
      <dgm:spPr/>
      <dgm:t>
        <a:bodyPr/>
        <a:lstStyle/>
        <a:p>
          <a:endParaRPr lang="en-US"/>
        </a:p>
      </dgm:t>
    </dgm:pt>
    <dgm:pt modelId="{0A32C963-F163-476F-A5B0-0FFE985B01B9}">
      <dgm:prSet/>
      <dgm:spPr/>
      <dgm:t>
        <a:bodyPr/>
        <a:lstStyle/>
        <a:p>
          <a:pPr>
            <a:lnSpc>
              <a:spcPct val="100000"/>
            </a:lnSpc>
          </a:pPr>
          <a:r>
            <a:rPr lang="en-US"/>
            <a:t>Anything that interrupts the dialogue within the neuromuscular system. More </a:t>
          </a:r>
        </a:p>
      </dgm:t>
    </dgm:pt>
    <dgm:pt modelId="{26D5647F-F5B4-44DF-8580-9E06932EDD30}" type="parTrans" cxnId="{EF229F2A-3BD6-4439-A5A2-A1751DEDCE82}">
      <dgm:prSet/>
      <dgm:spPr/>
      <dgm:t>
        <a:bodyPr/>
        <a:lstStyle/>
        <a:p>
          <a:endParaRPr lang="en-US"/>
        </a:p>
      </dgm:t>
    </dgm:pt>
    <dgm:pt modelId="{3833F632-CA33-4FE6-A50C-636A582EF15E}" type="sibTrans" cxnId="{EF229F2A-3BD6-4439-A5A2-A1751DEDCE82}">
      <dgm:prSet/>
      <dgm:spPr/>
      <dgm:t>
        <a:bodyPr/>
        <a:lstStyle/>
        <a:p>
          <a:endParaRPr lang="en-US"/>
        </a:p>
      </dgm:t>
    </dgm:pt>
    <dgm:pt modelId="{BA44A177-F4F9-4AA0-9DBF-8C4253CB2682}">
      <dgm:prSet/>
      <dgm:spPr/>
      <dgm:t>
        <a:bodyPr/>
        <a:lstStyle/>
        <a:p>
          <a:pPr>
            <a:lnSpc>
              <a:spcPct val="100000"/>
            </a:lnSpc>
            <a:defRPr b="1"/>
          </a:pPr>
          <a:r>
            <a:rPr lang="en-US" b="0" i="1"/>
            <a:t>*Typically, these skills are only impaired if they are hampered by discomfort, injury, inadequate coaching or practice, or spaceflight - essentially, anything that interferes with neuromuscular connections.</a:t>
          </a:r>
          <a:endParaRPr lang="en-US"/>
        </a:p>
      </dgm:t>
    </dgm:pt>
    <dgm:pt modelId="{60DF8E8A-CB1E-4BDB-A70F-AEBB25281528}" type="parTrans" cxnId="{FD38FDC3-9D3D-49DA-8451-556C84021161}">
      <dgm:prSet/>
      <dgm:spPr/>
      <dgm:t>
        <a:bodyPr/>
        <a:lstStyle/>
        <a:p>
          <a:endParaRPr lang="en-US"/>
        </a:p>
      </dgm:t>
    </dgm:pt>
    <dgm:pt modelId="{6528CD87-B71C-4440-B896-C42FB8711370}" type="sibTrans" cxnId="{FD38FDC3-9D3D-49DA-8451-556C84021161}">
      <dgm:prSet/>
      <dgm:spPr/>
      <dgm:t>
        <a:bodyPr/>
        <a:lstStyle/>
        <a:p>
          <a:endParaRPr lang="en-US"/>
        </a:p>
      </dgm:t>
    </dgm:pt>
    <dgm:pt modelId="{FF490B06-D7BC-41CD-B931-48079AD23EDA}" type="pres">
      <dgm:prSet presAssocID="{F61C19AE-D572-4504-ADFD-FF7D82CA85CE}" presName="root" presStyleCnt="0">
        <dgm:presLayoutVars>
          <dgm:dir/>
          <dgm:resizeHandles val="exact"/>
        </dgm:presLayoutVars>
      </dgm:prSet>
      <dgm:spPr/>
    </dgm:pt>
    <dgm:pt modelId="{E984AF8A-1CD1-4F1C-A099-0069FE1BDF3A}" type="pres">
      <dgm:prSet presAssocID="{A55B8079-FB68-4E82-B3AF-7C50B401E37A}" presName="compNode" presStyleCnt="0"/>
      <dgm:spPr/>
    </dgm:pt>
    <dgm:pt modelId="{2F5AFCAA-B5D3-4652-AADB-C750BB1CD840}" type="pres">
      <dgm:prSet presAssocID="{A55B8079-FB68-4E82-B3AF-7C50B401E37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uscle Arm"/>
        </a:ext>
      </dgm:extLst>
    </dgm:pt>
    <dgm:pt modelId="{43F45182-97E1-42A0-9B09-6ACA5F4F0142}" type="pres">
      <dgm:prSet presAssocID="{A55B8079-FB68-4E82-B3AF-7C50B401E37A}" presName="iconSpace" presStyleCnt="0"/>
      <dgm:spPr/>
    </dgm:pt>
    <dgm:pt modelId="{C7B02C69-CA56-42AB-A3A2-4A9CB54049F6}" type="pres">
      <dgm:prSet presAssocID="{A55B8079-FB68-4E82-B3AF-7C50B401E37A}" presName="parTx" presStyleLbl="revTx" presStyleIdx="0" presStyleCnt="4">
        <dgm:presLayoutVars>
          <dgm:chMax val="0"/>
          <dgm:chPref val="0"/>
        </dgm:presLayoutVars>
      </dgm:prSet>
      <dgm:spPr/>
    </dgm:pt>
    <dgm:pt modelId="{93B7D0AC-7B8E-4007-B81F-77677DB13D56}" type="pres">
      <dgm:prSet presAssocID="{A55B8079-FB68-4E82-B3AF-7C50B401E37A}" presName="txSpace" presStyleCnt="0"/>
      <dgm:spPr/>
    </dgm:pt>
    <dgm:pt modelId="{DD618A90-7BC0-4BFA-BA7F-CB54C5713931}" type="pres">
      <dgm:prSet presAssocID="{A55B8079-FB68-4E82-B3AF-7C50B401E37A}" presName="desTx" presStyleLbl="revTx" presStyleIdx="1" presStyleCnt="4" custLinFactY="-36739" custLinFactNeighborX="517" custLinFactNeighborY="-100000">
        <dgm:presLayoutVars/>
      </dgm:prSet>
      <dgm:spPr/>
    </dgm:pt>
    <dgm:pt modelId="{3EF60890-E494-4402-8442-83A8265E21A0}" type="pres">
      <dgm:prSet presAssocID="{345F44A4-C496-41C8-AA97-C0237B28EAE3}" presName="sibTrans" presStyleCnt="0"/>
      <dgm:spPr/>
    </dgm:pt>
    <dgm:pt modelId="{AAEF03E4-7A2E-4A56-8911-6460EB9D0511}" type="pres">
      <dgm:prSet presAssocID="{BA44A177-F4F9-4AA0-9DBF-8C4253CB2682}" presName="compNode" presStyleCnt="0"/>
      <dgm:spPr/>
    </dgm:pt>
    <dgm:pt modelId="{B2818892-04EF-4453-BEEC-4986FCA2B1C1}" type="pres">
      <dgm:prSet presAssocID="{BA44A177-F4F9-4AA0-9DBF-8C4253CB268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ilot"/>
        </a:ext>
      </dgm:extLst>
    </dgm:pt>
    <dgm:pt modelId="{103DC162-221F-4376-80C0-C97CC45930C3}" type="pres">
      <dgm:prSet presAssocID="{BA44A177-F4F9-4AA0-9DBF-8C4253CB2682}" presName="iconSpace" presStyleCnt="0"/>
      <dgm:spPr/>
    </dgm:pt>
    <dgm:pt modelId="{427CD7AA-F110-4C82-ABF1-C65913A38378}" type="pres">
      <dgm:prSet presAssocID="{BA44A177-F4F9-4AA0-9DBF-8C4253CB2682}" presName="parTx" presStyleLbl="revTx" presStyleIdx="2" presStyleCnt="4">
        <dgm:presLayoutVars>
          <dgm:chMax val="0"/>
          <dgm:chPref val="0"/>
        </dgm:presLayoutVars>
      </dgm:prSet>
      <dgm:spPr/>
    </dgm:pt>
    <dgm:pt modelId="{FE7106D9-54B1-4E6B-8EE3-F88E62F166DD}" type="pres">
      <dgm:prSet presAssocID="{BA44A177-F4F9-4AA0-9DBF-8C4253CB2682}" presName="txSpace" presStyleCnt="0"/>
      <dgm:spPr/>
    </dgm:pt>
    <dgm:pt modelId="{4962D7D6-3F89-43E1-8351-CFEB84BE69E2}" type="pres">
      <dgm:prSet presAssocID="{BA44A177-F4F9-4AA0-9DBF-8C4253CB2682}" presName="desTx" presStyleLbl="revTx" presStyleIdx="3" presStyleCnt="4">
        <dgm:presLayoutVars/>
      </dgm:prSet>
      <dgm:spPr/>
    </dgm:pt>
  </dgm:ptLst>
  <dgm:cxnLst>
    <dgm:cxn modelId="{7EF13A1B-C9F0-4593-B3F8-DBF1001FE156}" srcId="{F61C19AE-D572-4504-ADFD-FF7D82CA85CE}" destId="{A55B8079-FB68-4E82-B3AF-7C50B401E37A}" srcOrd="0" destOrd="0" parTransId="{48651DA0-78D5-4467-856A-E56B368B830A}" sibTransId="{345F44A4-C496-41C8-AA97-C0237B28EAE3}"/>
    <dgm:cxn modelId="{EF229F2A-3BD6-4439-A5A2-A1751DEDCE82}" srcId="{A55B8079-FB68-4E82-B3AF-7C50B401E37A}" destId="{0A32C963-F163-476F-A5B0-0FFE985B01B9}" srcOrd="3" destOrd="0" parTransId="{26D5647F-F5B4-44DF-8580-9E06932EDD30}" sibTransId="{3833F632-CA33-4FE6-A50C-636A582EF15E}"/>
    <dgm:cxn modelId="{551D036A-A307-4217-9DF1-90318521B203}" type="presOf" srcId="{F7735957-2647-4AB4-AA30-948A2CB95AA3}" destId="{DD618A90-7BC0-4BFA-BA7F-CB54C5713931}" srcOrd="0" destOrd="2" presId="urn:microsoft.com/office/officeart/2018/5/layout/CenteredIconLabelDescriptionList"/>
    <dgm:cxn modelId="{EDA39059-B694-4258-B3E2-DA88C7CCA963}" type="presOf" srcId="{06AB65A4-2B55-44B8-98FF-1FE9679B64A4}" destId="{DD618A90-7BC0-4BFA-BA7F-CB54C5713931}" srcOrd="0" destOrd="1" presId="urn:microsoft.com/office/officeart/2018/5/layout/CenteredIconLabelDescriptionList"/>
    <dgm:cxn modelId="{3194077F-EC73-4FAC-BB7B-517A6240468B}" type="presOf" srcId="{A55B8079-FB68-4E82-B3AF-7C50B401E37A}" destId="{C7B02C69-CA56-42AB-A3A2-4A9CB54049F6}" srcOrd="0" destOrd="0" presId="urn:microsoft.com/office/officeart/2018/5/layout/CenteredIconLabelDescriptionList"/>
    <dgm:cxn modelId="{46705882-EB49-4CA2-A691-24891C608625}" srcId="{A55B8079-FB68-4E82-B3AF-7C50B401E37A}" destId="{6A3AB671-80E0-4671-93EC-E5E18521D0FC}" srcOrd="0" destOrd="0" parTransId="{CC8D75A4-C376-42F8-ACF9-0EB82A4052CA}" sibTransId="{C12B8308-056E-4A0A-B79D-7FE68C7B22E4}"/>
    <dgm:cxn modelId="{C6B37D9E-6B46-4130-AEA5-3997AC83E9E6}" type="presOf" srcId="{0A32C963-F163-476F-A5B0-0FFE985B01B9}" destId="{DD618A90-7BC0-4BFA-BA7F-CB54C5713931}" srcOrd="0" destOrd="3" presId="urn:microsoft.com/office/officeart/2018/5/layout/CenteredIconLabelDescriptionList"/>
    <dgm:cxn modelId="{DD35A0AC-AD42-4D81-A857-D563B454D45F}" type="presOf" srcId="{F61C19AE-D572-4504-ADFD-FF7D82CA85CE}" destId="{FF490B06-D7BC-41CD-B931-48079AD23EDA}" srcOrd="0" destOrd="0" presId="urn:microsoft.com/office/officeart/2018/5/layout/CenteredIconLabelDescriptionList"/>
    <dgm:cxn modelId="{289336AF-BFE1-4B25-8511-4A71DA0C8BAD}" srcId="{A55B8079-FB68-4E82-B3AF-7C50B401E37A}" destId="{06AB65A4-2B55-44B8-98FF-1FE9679B64A4}" srcOrd="1" destOrd="0" parTransId="{01A8930C-BE15-4DBA-924A-11D9DD8655EB}" sibTransId="{7E6554BF-C491-40F9-BEF7-0C537C91CD2D}"/>
    <dgm:cxn modelId="{FD38FDC3-9D3D-49DA-8451-556C84021161}" srcId="{F61C19AE-D572-4504-ADFD-FF7D82CA85CE}" destId="{BA44A177-F4F9-4AA0-9DBF-8C4253CB2682}" srcOrd="1" destOrd="0" parTransId="{60DF8E8A-CB1E-4BDB-A70F-AEBB25281528}" sibTransId="{6528CD87-B71C-4440-B896-C42FB8711370}"/>
    <dgm:cxn modelId="{E109BEF2-8CD5-4DED-A563-414803AB8D73}" type="presOf" srcId="{BA44A177-F4F9-4AA0-9DBF-8C4253CB2682}" destId="{427CD7AA-F110-4C82-ABF1-C65913A38378}" srcOrd="0" destOrd="0" presId="urn:microsoft.com/office/officeart/2018/5/layout/CenteredIconLabelDescriptionList"/>
    <dgm:cxn modelId="{7F9A37F4-53F6-4E67-83B8-2A054E5E1417}" type="presOf" srcId="{6A3AB671-80E0-4671-93EC-E5E18521D0FC}" destId="{DD618A90-7BC0-4BFA-BA7F-CB54C5713931}" srcOrd="0" destOrd="0" presId="urn:microsoft.com/office/officeart/2018/5/layout/CenteredIconLabelDescriptionList"/>
    <dgm:cxn modelId="{940E93F6-F71A-451B-8614-5222CFD4399E}" srcId="{A55B8079-FB68-4E82-B3AF-7C50B401E37A}" destId="{F7735957-2647-4AB4-AA30-948A2CB95AA3}" srcOrd="2" destOrd="0" parTransId="{C494356B-A289-4EE0-BBE1-0480E972EF43}" sibTransId="{49846BDB-B060-4DCE-BE7C-01E24D9585C8}"/>
    <dgm:cxn modelId="{DA171A08-FEAD-4C0D-B327-F2C095C1C9FC}" type="presParOf" srcId="{FF490B06-D7BC-41CD-B931-48079AD23EDA}" destId="{E984AF8A-1CD1-4F1C-A099-0069FE1BDF3A}" srcOrd="0" destOrd="0" presId="urn:microsoft.com/office/officeart/2018/5/layout/CenteredIconLabelDescriptionList"/>
    <dgm:cxn modelId="{5451A98A-9412-448D-96FA-C1CDD46DFAD0}" type="presParOf" srcId="{E984AF8A-1CD1-4F1C-A099-0069FE1BDF3A}" destId="{2F5AFCAA-B5D3-4652-AADB-C750BB1CD840}" srcOrd="0" destOrd="0" presId="urn:microsoft.com/office/officeart/2018/5/layout/CenteredIconLabelDescriptionList"/>
    <dgm:cxn modelId="{F9B1D63C-8F1F-4E8F-BE04-F70B49BE9FC1}" type="presParOf" srcId="{E984AF8A-1CD1-4F1C-A099-0069FE1BDF3A}" destId="{43F45182-97E1-42A0-9B09-6ACA5F4F0142}" srcOrd="1" destOrd="0" presId="urn:microsoft.com/office/officeart/2018/5/layout/CenteredIconLabelDescriptionList"/>
    <dgm:cxn modelId="{E75DF063-4073-4D53-9292-A7F5C021F4B0}" type="presParOf" srcId="{E984AF8A-1CD1-4F1C-A099-0069FE1BDF3A}" destId="{C7B02C69-CA56-42AB-A3A2-4A9CB54049F6}" srcOrd="2" destOrd="0" presId="urn:microsoft.com/office/officeart/2018/5/layout/CenteredIconLabelDescriptionList"/>
    <dgm:cxn modelId="{DBF96918-8D76-44C1-9D35-C203A0587B65}" type="presParOf" srcId="{E984AF8A-1CD1-4F1C-A099-0069FE1BDF3A}" destId="{93B7D0AC-7B8E-4007-B81F-77677DB13D56}" srcOrd="3" destOrd="0" presId="urn:microsoft.com/office/officeart/2018/5/layout/CenteredIconLabelDescriptionList"/>
    <dgm:cxn modelId="{A3F8EA1E-5F59-4B0B-B48B-1C3B3A0F8430}" type="presParOf" srcId="{E984AF8A-1CD1-4F1C-A099-0069FE1BDF3A}" destId="{DD618A90-7BC0-4BFA-BA7F-CB54C5713931}" srcOrd="4" destOrd="0" presId="urn:microsoft.com/office/officeart/2018/5/layout/CenteredIconLabelDescriptionList"/>
    <dgm:cxn modelId="{2C2B8643-03B4-4362-8F20-F1633045B04D}" type="presParOf" srcId="{FF490B06-D7BC-41CD-B931-48079AD23EDA}" destId="{3EF60890-E494-4402-8442-83A8265E21A0}" srcOrd="1" destOrd="0" presId="urn:microsoft.com/office/officeart/2018/5/layout/CenteredIconLabelDescriptionList"/>
    <dgm:cxn modelId="{41367957-E1C0-4E59-8404-99184588B2CD}" type="presParOf" srcId="{FF490B06-D7BC-41CD-B931-48079AD23EDA}" destId="{AAEF03E4-7A2E-4A56-8911-6460EB9D0511}" srcOrd="2" destOrd="0" presId="urn:microsoft.com/office/officeart/2018/5/layout/CenteredIconLabelDescriptionList"/>
    <dgm:cxn modelId="{825BF624-3C81-46E9-83D6-6CAFF2567D21}" type="presParOf" srcId="{AAEF03E4-7A2E-4A56-8911-6460EB9D0511}" destId="{B2818892-04EF-4453-BEEC-4986FCA2B1C1}" srcOrd="0" destOrd="0" presId="urn:microsoft.com/office/officeart/2018/5/layout/CenteredIconLabelDescriptionList"/>
    <dgm:cxn modelId="{22B80C08-D979-4520-8ABC-F345E2B55A5D}" type="presParOf" srcId="{AAEF03E4-7A2E-4A56-8911-6460EB9D0511}" destId="{103DC162-221F-4376-80C0-C97CC45930C3}" srcOrd="1" destOrd="0" presId="urn:microsoft.com/office/officeart/2018/5/layout/CenteredIconLabelDescriptionList"/>
    <dgm:cxn modelId="{6346954E-2ECB-494F-9EFE-AA824ED4E535}" type="presParOf" srcId="{AAEF03E4-7A2E-4A56-8911-6460EB9D0511}" destId="{427CD7AA-F110-4C82-ABF1-C65913A38378}" srcOrd="2" destOrd="0" presId="urn:microsoft.com/office/officeart/2018/5/layout/CenteredIconLabelDescriptionList"/>
    <dgm:cxn modelId="{27EC1572-33FC-461D-B793-FD9BF44F0E7C}" type="presParOf" srcId="{AAEF03E4-7A2E-4A56-8911-6460EB9D0511}" destId="{FE7106D9-54B1-4E6B-8EE3-F88E62F166DD}" srcOrd="3" destOrd="0" presId="urn:microsoft.com/office/officeart/2018/5/layout/CenteredIconLabelDescriptionList"/>
    <dgm:cxn modelId="{5B0028A0-56A2-496B-B396-BFAB4531B199}" type="presParOf" srcId="{AAEF03E4-7A2E-4A56-8911-6460EB9D0511}" destId="{4962D7D6-3F89-43E1-8351-CFEB84BE69E2}" srcOrd="4" destOrd="0" presId="urn:microsoft.com/office/officeart/2018/5/layout/CenteredIconLabelDescri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394869-4E96-4A22-B185-05FA647E3E2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9B1198A-0348-4132-B769-A186F2D0594F}">
      <dgm:prSet/>
      <dgm:spPr>
        <a:solidFill>
          <a:schemeClr val="accent3">
            <a:lumMod val="40000"/>
            <a:lumOff val="60000"/>
          </a:schemeClr>
        </a:solidFill>
      </dgm:spPr>
      <dgm:t>
        <a:bodyPr/>
        <a:lstStyle/>
        <a:p>
          <a:r>
            <a:rPr lang="en-US" dirty="0">
              <a:solidFill>
                <a:schemeClr val="tx1"/>
              </a:solidFill>
            </a:rPr>
            <a:t>Resistance Training</a:t>
          </a:r>
        </a:p>
      </dgm:t>
    </dgm:pt>
    <dgm:pt modelId="{3C6C7149-444D-4859-9353-40E8BC16B633}" type="parTrans" cxnId="{E3A95A17-FACD-4B82-ACF5-7C6C74962230}">
      <dgm:prSet/>
      <dgm:spPr/>
      <dgm:t>
        <a:bodyPr/>
        <a:lstStyle/>
        <a:p>
          <a:endParaRPr lang="en-US"/>
        </a:p>
      </dgm:t>
    </dgm:pt>
    <dgm:pt modelId="{E5E80978-97FC-4EDB-B846-6C874BD90E47}" type="sibTrans" cxnId="{E3A95A17-FACD-4B82-ACF5-7C6C74962230}">
      <dgm:prSet/>
      <dgm:spPr/>
      <dgm:t>
        <a:bodyPr/>
        <a:lstStyle/>
        <a:p>
          <a:endParaRPr lang="en-US"/>
        </a:p>
      </dgm:t>
    </dgm:pt>
    <dgm:pt modelId="{4445C4BE-F9A9-4D46-9AB8-03926E841EB6}">
      <dgm:prSet/>
      <dgm:spPr>
        <a:solidFill>
          <a:schemeClr val="bg2">
            <a:lumMod val="90000"/>
          </a:schemeClr>
        </a:solidFill>
      </dgm:spPr>
      <dgm:t>
        <a:bodyPr/>
        <a:lstStyle/>
        <a:p>
          <a:r>
            <a:rPr lang="en-US">
              <a:solidFill>
                <a:schemeClr val="tx1"/>
              </a:solidFill>
            </a:rPr>
            <a:t>Cardiovascular / Cardiorespiratory </a:t>
          </a:r>
          <a:endParaRPr lang="en-US" dirty="0">
            <a:solidFill>
              <a:schemeClr val="tx1"/>
            </a:solidFill>
          </a:endParaRPr>
        </a:p>
      </dgm:t>
    </dgm:pt>
    <dgm:pt modelId="{C3E17A99-E995-420C-A22F-7995156C5D4E}" type="parTrans" cxnId="{9636689B-32E7-4775-B7D7-D78E204B1BDA}">
      <dgm:prSet/>
      <dgm:spPr/>
      <dgm:t>
        <a:bodyPr/>
        <a:lstStyle/>
        <a:p>
          <a:endParaRPr lang="en-US"/>
        </a:p>
      </dgm:t>
    </dgm:pt>
    <dgm:pt modelId="{3ACCCFFA-86B8-4F71-8B36-3B417A6DE749}" type="sibTrans" cxnId="{9636689B-32E7-4775-B7D7-D78E204B1BDA}">
      <dgm:prSet/>
      <dgm:spPr/>
      <dgm:t>
        <a:bodyPr/>
        <a:lstStyle/>
        <a:p>
          <a:endParaRPr lang="en-US"/>
        </a:p>
      </dgm:t>
    </dgm:pt>
    <dgm:pt modelId="{FFA243BE-91C5-4D76-9357-DE8D33B065CB}">
      <dgm:prSet/>
      <dgm:spPr>
        <a:solidFill>
          <a:schemeClr val="bg2">
            <a:lumMod val="90000"/>
          </a:schemeClr>
        </a:solidFill>
      </dgm:spPr>
      <dgm:t>
        <a:bodyPr/>
        <a:lstStyle/>
        <a:p>
          <a:r>
            <a:rPr lang="en-US">
              <a:solidFill>
                <a:schemeClr val="tx1"/>
              </a:solidFill>
            </a:rPr>
            <a:t>Agility (as it applies)  </a:t>
          </a:r>
          <a:endParaRPr lang="en-US" dirty="0">
            <a:solidFill>
              <a:schemeClr val="tx1"/>
            </a:solidFill>
          </a:endParaRPr>
        </a:p>
      </dgm:t>
    </dgm:pt>
    <dgm:pt modelId="{ED17954E-D32B-47F8-A301-24FB51C6B84F}" type="parTrans" cxnId="{50CB1ECE-6F61-4FAD-83CF-87C530F7F44C}">
      <dgm:prSet/>
      <dgm:spPr/>
      <dgm:t>
        <a:bodyPr/>
        <a:lstStyle/>
        <a:p>
          <a:endParaRPr lang="en-US"/>
        </a:p>
      </dgm:t>
    </dgm:pt>
    <dgm:pt modelId="{FEDCEDC0-892B-4E6A-B302-6E4B2379D33D}" type="sibTrans" cxnId="{50CB1ECE-6F61-4FAD-83CF-87C530F7F44C}">
      <dgm:prSet/>
      <dgm:spPr/>
      <dgm:t>
        <a:bodyPr/>
        <a:lstStyle/>
        <a:p>
          <a:endParaRPr lang="en-US"/>
        </a:p>
      </dgm:t>
    </dgm:pt>
    <dgm:pt modelId="{26DA26F0-D2F9-483D-BC2E-18C0ED560E85}" type="pres">
      <dgm:prSet presAssocID="{F9394869-4E96-4A22-B185-05FA647E3E23}" presName="linear" presStyleCnt="0">
        <dgm:presLayoutVars>
          <dgm:animLvl val="lvl"/>
          <dgm:resizeHandles val="exact"/>
        </dgm:presLayoutVars>
      </dgm:prSet>
      <dgm:spPr/>
    </dgm:pt>
    <dgm:pt modelId="{60390AD0-0541-4D69-B308-2BD9D9AAB3EE}" type="pres">
      <dgm:prSet presAssocID="{19B1198A-0348-4132-B769-A186F2D0594F}" presName="parentText" presStyleLbl="node1" presStyleIdx="0" presStyleCnt="3">
        <dgm:presLayoutVars>
          <dgm:chMax val="0"/>
          <dgm:bulletEnabled val="1"/>
        </dgm:presLayoutVars>
      </dgm:prSet>
      <dgm:spPr/>
    </dgm:pt>
    <dgm:pt modelId="{D2501097-48D2-40CC-AC42-8ED155AE30F0}" type="pres">
      <dgm:prSet presAssocID="{E5E80978-97FC-4EDB-B846-6C874BD90E47}" presName="spacer" presStyleCnt="0"/>
      <dgm:spPr/>
    </dgm:pt>
    <dgm:pt modelId="{A221143C-3F8C-4800-9F20-9745A998AD29}" type="pres">
      <dgm:prSet presAssocID="{4445C4BE-F9A9-4D46-9AB8-03926E841EB6}" presName="parentText" presStyleLbl="node1" presStyleIdx="1" presStyleCnt="3">
        <dgm:presLayoutVars>
          <dgm:chMax val="0"/>
          <dgm:bulletEnabled val="1"/>
        </dgm:presLayoutVars>
      </dgm:prSet>
      <dgm:spPr/>
    </dgm:pt>
    <dgm:pt modelId="{C1A0EB1C-F416-451B-B4C1-B476E4C84584}" type="pres">
      <dgm:prSet presAssocID="{3ACCCFFA-86B8-4F71-8B36-3B417A6DE749}" presName="spacer" presStyleCnt="0"/>
      <dgm:spPr/>
    </dgm:pt>
    <dgm:pt modelId="{370CAA0B-8164-4F10-B7EF-B56BB85B9449}" type="pres">
      <dgm:prSet presAssocID="{FFA243BE-91C5-4D76-9357-DE8D33B065CB}" presName="parentText" presStyleLbl="node1" presStyleIdx="2" presStyleCnt="3">
        <dgm:presLayoutVars>
          <dgm:chMax val="0"/>
          <dgm:bulletEnabled val="1"/>
        </dgm:presLayoutVars>
      </dgm:prSet>
      <dgm:spPr/>
    </dgm:pt>
  </dgm:ptLst>
  <dgm:cxnLst>
    <dgm:cxn modelId="{E3A95A17-FACD-4B82-ACF5-7C6C74962230}" srcId="{F9394869-4E96-4A22-B185-05FA647E3E23}" destId="{19B1198A-0348-4132-B769-A186F2D0594F}" srcOrd="0" destOrd="0" parTransId="{3C6C7149-444D-4859-9353-40E8BC16B633}" sibTransId="{E5E80978-97FC-4EDB-B846-6C874BD90E47}"/>
    <dgm:cxn modelId="{31135122-B6AC-4A76-854D-F8930A8A2E30}" type="presOf" srcId="{FFA243BE-91C5-4D76-9357-DE8D33B065CB}" destId="{370CAA0B-8164-4F10-B7EF-B56BB85B9449}" srcOrd="0" destOrd="0" presId="urn:microsoft.com/office/officeart/2005/8/layout/vList2"/>
    <dgm:cxn modelId="{2B63AE87-2797-4DAD-BFC3-1E45E3900F66}" type="presOf" srcId="{19B1198A-0348-4132-B769-A186F2D0594F}" destId="{60390AD0-0541-4D69-B308-2BD9D9AAB3EE}" srcOrd="0" destOrd="0" presId="urn:microsoft.com/office/officeart/2005/8/layout/vList2"/>
    <dgm:cxn modelId="{6BF97F93-C78D-4907-92E6-748EB83B5559}" type="presOf" srcId="{F9394869-4E96-4A22-B185-05FA647E3E23}" destId="{26DA26F0-D2F9-483D-BC2E-18C0ED560E85}" srcOrd="0" destOrd="0" presId="urn:microsoft.com/office/officeart/2005/8/layout/vList2"/>
    <dgm:cxn modelId="{9636689B-32E7-4775-B7D7-D78E204B1BDA}" srcId="{F9394869-4E96-4A22-B185-05FA647E3E23}" destId="{4445C4BE-F9A9-4D46-9AB8-03926E841EB6}" srcOrd="1" destOrd="0" parTransId="{C3E17A99-E995-420C-A22F-7995156C5D4E}" sibTransId="{3ACCCFFA-86B8-4F71-8B36-3B417A6DE749}"/>
    <dgm:cxn modelId="{98FA7DB9-E90D-43D5-80F6-3E761DF3F983}" type="presOf" srcId="{4445C4BE-F9A9-4D46-9AB8-03926E841EB6}" destId="{A221143C-3F8C-4800-9F20-9745A998AD29}" srcOrd="0" destOrd="0" presId="urn:microsoft.com/office/officeart/2005/8/layout/vList2"/>
    <dgm:cxn modelId="{50CB1ECE-6F61-4FAD-83CF-87C530F7F44C}" srcId="{F9394869-4E96-4A22-B185-05FA647E3E23}" destId="{FFA243BE-91C5-4D76-9357-DE8D33B065CB}" srcOrd="2" destOrd="0" parTransId="{ED17954E-D32B-47F8-A301-24FB51C6B84F}" sibTransId="{FEDCEDC0-892B-4E6A-B302-6E4B2379D33D}"/>
    <dgm:cxn modelId="{02512A2D-A6D9-4EC0-A62D-4232F591FABC}" type="presParOf" srcId="{26DA26F0-D2F9-483D-BC2E-18C0ED560E85}" destId="{60390AD0-0541-4D69-B308-2BD9D9AAB3EE}" srcOrd="0" destOrd="0" presId="urn:microsoft.com/office/officeart/2005/8/layout/vList2"/>
    <dgm:cxn modelId="{5858E76D-F4FE-43DA-9494-D093A229091B}" type="presParOf" srcId="{26DA26F0-D2F9-483D-BC2E-18C0ED560E85}" destId="{D2501097-48D2-40CC-AC42-8ED155AE30F0}" srcOrd="1" destOrd="0" presId="urn:microsoft.com/office/officeart/2005/8/layout/vList2"/>
    <dgm:cxn modelId="{211A7466-9FDC-46FA-B7FB-4796A3A2A100}" type="presParOf" srcId="{26DA26F0-D2F9-483D-BC2E-18C0ED560E85}" destId="{A221143C-3F8C-4800-9F20-9745A998AD29}" srcOrd="2" destOrd="0" presId="urn:microsoft.com/office/officeart/2005/8/layout/vList2"/>
    <dgm:cxn modelId="{B488D82E-A537-48D3-B6E0-84D200D30218}" type="presParOf" srcId="{26DA26F0-D2F9-483D-BC2E-18C0ED560E85}" destId="{C1A0EB1C-F416-451B-B4C1-B476E4C84584}" srcOrd="3" destOrd="0" presId="urn:microsoft.com/office/officeart/2005/8/layout/vList2"/>
    <dgm:cxn modelId="{B8CDDB3D-7F4D-4A2F-9B29-06E69897F5A2}" type="presParOf" srcId="{26DA26F0-D2F9-483D-BC2E-18C0ED560E85}" destId="{370CAA0B-8164-4F10-B7EF-B56BB85B9449}" srcOrd="4"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6E4C570-F325-4358-81D5-69D866FDE97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3FF8C20-A7C9-4DDA-9F69-FD4FB4A87CD8}">
      <dgm:prSet/>
      <dgm:spPr>
        <a:solidFill>
          <a:srgbClr val="FF0000"/>
        </a:solidFill>
      </dgm:spPr>
      <dgm:t>
        <a:bodyPr/>
        <a:lstStyle/>
        <a:p>
          <a:r>
            <a:rPr lang="en-US" b="1" dirty="0"/>
            <a:t>Resistance Training - Phase 1 </a:t>
          </a:r>
        </a:p>
      </dgm:t>
    </dgm:pt>
    <dgm:pt modelId="{E875A4B9-D037-4B10-99A0-FB150F5767A4}" type="parTrans" cxnId="{7E892861-6E97-48C1-8DBE-1C23B8DF987A}">
      <dgm:prSet/>
      <dgm:spPr/>
      <dgm:t>
        <a:bodyPr/>
        <a:lstStyle/>
        <a:p>
          <a:endParaRPr lang="en-US"/>
        </a:p>
      </dgm:t>
    </dgm:pt>
    <dgm:pt modelId="{4C99A4FD-680B-459A-B83F-843071B47730}" type="sibTrans" cxnId="{7E892861-6E97-48C1-8DBE-1C23B8DF987A}">
      <dgm:prSet/>
      <dgm:spPr/>
      <dgm:t>
        <a:bodyPr/>
        <a:lstStyle/>
        <a:p>
          <a:endParaRPr lang="en-US"/>
        </a:p>
      </dgm:t>
    </dgm:pt>
    <dgm:pt modelId="{585F4CD1-A599-482A-A89F-D43F535C61CC}">
      <dgm:prSet/>
      <dgm:spPr/>
      <dgm:t>
        <a:bodyPr/>
        <a:lstStyle/>
        <a:p>
          <a:r>
            <a:rPr lang="en-US" dirty="0"/>
            <a:t>Primary Focus: </a:t>
          </a:r>
          <a:r>
            <a:rPr lang="en-US" i="1" dirty="0"/>
            <a:t>Neuromuscular reeducation  </a:t>
          </a:r>
          <a:endParaRPr lang="en-US" dirty="0"/>
        </a:p>
      </dgm:t>
    </dgm:pt>
    <dgm:pt modelId="{90A6211B-7D95-4B2F-80F4-857E05D27034}" type="parTrans" cxnId="{2BF2EDAE-4799-4B52-BC1F-C3F9EAED0DD3}">
      <dgm:prSet/>
      <dgm:spPr/>
      <dgm:t>
        <a:bodyPr/>
        <a:lstStyle/>
        <a:p>
          <a:endParaRPr lang="en-US"/>
        </a:p>
      </dgm:t>
    </dgm:pt>
    <dgm:pt modelId="{2395C03F-C535-4047-B1A0-BCD7B15E11FB}" type="sibTrans" cxnId="{2BF2EDAE-4799-4B52-BC1F-C3F9EAED0DD3}">
      <dgm:prSet/>
      <dgm:spPr/>
      <dgm:t>
        <a:bodyPr/>
        <a:lstStyle/>
        <a:p>
          <a:endParaRPr lang="en-US"/>
        </a:p>
      </dgm:t>
    </dgm:pt>
    <dgm:pt modelId="{CC81DC16-4D7F-4708-BE32-BB99B774FCAF}">
      <dgm:prSet/>
      <dgm:spPr/>
      <dgm:t>
        <a:bodyPr/>
        <a:lstStyle/>
        <a:p>
          <a:r>
            <a:rPr lang="en-US" dirty="0"/>
            <a:t>Isometric Exercise </a:t>
          </a:r>
        </a:p>
      </dgm:t>
    </dgm:pt>
    <dgm:pt modelId="{0852791E-B3DD-4E83-B4B0-95579E3A5413}" type="parTrans" cxnId="{506AED36-5FCA-420E-B501-2C1A27287C12}">
      <dgm:prSet/>
      <dgm:spPr/>
      <dgm:t>
        <a:bodyPr/>
        <a:lstStyle/>
        <a:p>
          <a:endParaRPr lang="en-US"/>
        </a:p>
      </dgm:t>
    </dgm:pt>
    <dgm:pt modelId="{D913BB32-6A7B-4F02-A1D8-AE93F049CE58}" type="sibTrans" cxnId="{506AED36-5FCA-420E-B501-2C1A27287C12}">
      <dgm:prSet/>
      <dgm:spPr/>
      <dgm:t>
        <a:bodyPr/>
        <a:lstStyle/>
        <a:p>
          <a:endParaRPr lang="en-US"/>
        </a:p>
      </dgm:t>
    </dgm:pt>
    <dgm:pt modelId="{DB89EB0F-5DA7-4008-9B39-CC8A95DE1B60}">
      <dgm:prSet/>
      <dgm:spPr/>
      <dgm:t>
        <a:bodyPr/>
        <a:lstStyle/>
        <a:p>
          <a:r>
            <a:rPr lang="en-US"/>
            <a:t>Stabilization </a:t>
          </a:r>
        </a:p>
      </dgm:t>
    </dgm:pt>
    <dgm:pt modelId="{D7846323-DD63-449F-86EF-0E2D9B62112A}" type="parTrans" cxnId="{ECF73617-AD3D-4399-9FC4-27E69A888F0F}">
      <dgm:prSet/>
      <dgm:spPr/>
      <dgm:t>
        <a:bodyPr/>
        <a:lstStyle/>
        <a:p>
          <a:endParaRPr lang="en-US"/>
        </a:p>
      </dgm:t>
    </dgm:pt>
    <dgm:pt modelId="{3355D9DC-1316-4D61-8EB5-8DFAAB58EA1B}" type="sibTrans" cxnId="{ECF73617-AD3D-4399-9FC4-27E69A888F0F}">
      <dgm:prSet/>
      <dgm:spPr/>
      <dgm:t>
        <a:bodyPr/>
        <a:lstStyle/>
        <a:p>
          <a:endParaRPr lang="en-US"/>
        </a:p>
      </dgm:t>
    </dgm:pt>
    <dgm:pt modelId="{70782069-7E1F-4325-8474-33B4EBF775B1}">
      <dgm:prSet/>
      <dgm:spPr/>
      <dgm:t>
        <a:bodyPr/>
        <a:lstStyle/>
        <a:p>
          <a:r>
            <a:rPr lang="en-US" dirty="0"/>
            <a:t>Anti-Rotation</a:t>
          </a:r>
        </a:p>
      </dgm:t>
    </dgm:pt>
    <dgm:pt modelId="{2D80C8CD-C6ED-432B-83D3-DE5AF26E70D8}" type="parTrans" cxnId="{4B8FF0A5-109A-4F11-B20C-E59E26843BFC}">
      <dgm:prSet/>
      <dgm:spPr/>
      <dgm:t>
        <a:bodyPr/>
        <a:lstStyle/>
        <a:p>
          <a:endParaRPr lang="en-US"/>
        </a:p>
      </dgm:t>
    </dgm:pt>
    <dgm:pt modelId="{75409202-F149-4D28-B994-49B44DEAF5B9}" type="sibTrans" cxnId="{4B8FF0A5-109A-4F11-B20C-E59E26843BFC}">
      <dgm:prSet/>
      <dgm:spPr/>
      <dgm:t>
        <a:bodyPr/>
        <a:lstStyle/>
        <a:p>
          <a:endParaRPr lang="en-US"/>
        </a:p>
      </dgm:t>
    </dgm:pt>
    <dgm:pt modelId="{DA75D08A-01EC-49FC-BD27-F9893D17E1FB}">
      <dgm:prSet/>
      <dgm:spPr/>
      <dgm:t>
        <a:bodyPr/>
        <a:lstStyle/>
        <a:p>
          <a:r>
            <a:rPr lang="en-US" dirty="0"/>
            <a:t>Low intensity 50% 1RM compound ground-based movements </a:t>
          </a:r>
          <a:r>
            <a:rPr lang="en-US" i="1" dirty="0"/>
            <a:t>(benefit of free weights)</a:t>
          </a:r>
          <a:endParaRPr lang="en-US" dirty="0"/>
        </a:p>
      </dgm:t>
    </dgm:pt>
    <dgm:pt modelId="{78AD1655-0922-40C3-950E-1A7A7AA0B981}" type="parTrans" cxnId="{E5C93B1A-1953-4E0F-9024-841E2D0D4970}">
      <dgm:prSet/>
      <dgm:spPr/>
      <dgm:t>
        <a:bodyPr/>
        <a:lstStyle/>
        <a:p>
          <a:endParaRPr lang="en-US"/>
        </a:p>
      </dgm:t>
    </dgm:pt>
    <dgm:pt modelId="{E4519A77-EA86-4A29-9F85-DE0389745EEC}" type="sibTrans" cxnId="{E5C93B1A-1953-4E0F-9024-841E2D0D4970}">
      <dgm:prSet/>
      <dgm:spPr/>
      <dgm:t>
        <a:bodyPr/>
        <a:lstStyle/>
        <a:p>
          <a:endParaRPr lang="en-US"/>
        </a:p>
      </dgm:t>
    </dgm:pt>
    <dgm:pt modelId="{FEA8E623-EEE9-444A-B3E4-A3B6D1B53328}">
      <dgm:prSet/>
      <dgm:spPr>
        <a:solidFill>
          <a:srgbClr val="FF0000"/>
        </a:solidFill>
      </dgm:spPr>
      <dgm:t>
        <a:bodyPr/>
        <a:lstStyle/>
        <a:p>
          <a:r>
            <a:rPr lang="en-US" b="1" dirty="0"/>
            <a:t>Restrictions</a:t>
          </a:r>
          <a:r>
            <a:rPr lang="en-US" dirty="0"/>
            <a:t> </a:t>
          </a:r>
        </a:p>
      </dgm:t>
    </dgm:pt>
    <dgm:pt modelId="{76F01B11-F3BA-43FE-B353-58057B10E60C}" type="parTrans" cxnId="{B953647D-AA4B-4DE8-90D2-33156BEE4B17}">
      <dgm:prSet/>
      <dgm:spPr/>
      <dgm:t>
        <a:bodyPr/>
        <a:lstStyle/>
        <a:p>
          <a:endParaRPr lang="en-US"/>
        </a:p>
      </dgm:t>
    </dgm:pt>
    <dgm:pt modelId="{0BC83693-6FFA-420E-A3D8-FE9E4FD07014}" type="sibTrans" cxnId="{B953647D-AA4B-4DE8-90D2-33156BEE4B17}">
      <dgm:prSet/>
      <dgm:spPr/>
      <dgm:t>
        <a:bodyPr/>
        <a:lstStyle/>
        <a:p>
          <a:endParaRPr lang="en-US"/>
        </a:p>
      </dgm:t>
    </dgm:pt>
    <dgm:pt modelId="{C3772240-8267-4715-A6CB-E6E88032C5B5}">
      <dgm:prSet/>
      <dgm:spPr/>
      <dgm:t>
        <a:bodyPr/>
        <a:lstStyle/>
        <a:p>
          <a:r>
            <a:rPr lang="en-US"/>
            <a:t>Axial Loading </a:t>
          </a:r>
        </a:p>
      </dgm:t>
    </dgm:pt>
    <dgm:pt modelId="{2CD230B4-F3E2-480F-928A-15265281ADAF}" type="parTrans" cxnId="{53F8B118-E8EA-4DA1-9506-219CA6FC010C}">
      <dgm:prSet/>
      <dgm:spPr/>
      <dgm:t>
        <a:bodyPr/>
        <a:lstStyle/>
        <a:p>
          <a:endParaRPr lang="en-US"/>
        </a:p>
      </dgm:t>
    </dgm:pt>
    <dgm:pt modelId="{C228BF70-6C66-4023-8947-1C7F3F1E4D2A}" type="sibTrans" cxnId="{53F8B118-E8EA-4DA1-9506-219CA6FC010C}">
      <dgm:prSet/>
      <dgm:spPr/>
      <dgm:t>
        <a:bodyPr/>
        <a:lstStyle/>
        <a:p>
          <a:endParaRPr lang="en-US"/>
        </a:p>
      </dgm:t>
    </dgm:pt>
    <dgm:pt modelId="{112D50DD-75D3-4E9F-828C-1FFA8466AC1F}">
      <dgm:prSet/>
      <dgm:spPr/>
      <dgm:t>
        <a:bodyPr/>
        <a:lstStyle/>
        <a:p>
          <a:r>
            <a:rPr lang="en-US"/>
            <a:t>Velocity-specific exercises that require timing (i.e., weightlifting) </a:t>
          </a:r>
        </a:p>
      </dgm:t>
    </dgm:pt>
    <dgm:pt modelId="{2E895C5C-5E5E-40A1-A7FC-AA6F19A9754E}" type="parTrans" cxnId="{DD151153-7BD8-4B88-8217-0D895DB05D71}">
      <dgm:prSet/>
      <dgm:spPr/>
      <dgm:t>
        <a:bodyPr/>
        <a:lstStyle/>
        <a:p>
          <a:endParaRPr lang="en-US"/>
        </a:p>
      </dgm:t>
    </dgm:pt>
    <dgm:pt modelId="{6C3B71EA-CCCC-4E2F-A80A-9784FEE07922}" type="sibTrans" cxnId="{DD151153-7BD8-4B88-8217-0D895DB05D71}">
      <dgm:prSet/>
      <dgm:spPr/>
      <dgm:t>
        <a:bodyPr/>
        <a:lstStyle/>
        <a:p>
          <a:endParaRPr lang="en-US"/>
        </a:p>
      </dgm:t>
    </dgm:pt>
    <dgm:pt modelId="{06DB8789-FD1D-4264-8CB6-9055DBDE3265}" type="pres">
      <dgm:prSet presAssocID="{E6E4C570-F325-4358-81D5-69D866FDE977}" presName="linear" presStyleCnt="0">
        <dgm:presLayoutVars>
          <dgm:dir/>
          <dgm:animLvl val="lvl"/>
          <dgm:resizeHandles val="exact"/>
        </dgm:presLayoutVars>
      </dgm:prSet>
      <dgm:spPr/>
    </dgm:pt>
    <dgm:pt modelId="{290F2C0D-6A7B-47D9-A715-D48C2A7E71EC}" type="pres">
      <dgm:prSet presAssocID="{83FF8C20-A7C9-4DDA-9F69-FD4FB4A87CD8}" presName="parentLin" presStyleCnt="0"/>
      <dgm:spPr/>
    </dgm:pt>
    <dgm:pt modelId="{DF638B9B-2D67-4948-951F-FCF46602CB45}" type="pres">
      <dgm:prSet presAssocID="{83FF8C20-A7C9-4DDA-9F69-FD4FB4A87CD8}" presName="parentLeftMargin" presStyleLbl="node1" presStyleIdx="0" presStyleCnt="2"/>
      <dgm:spPr/>
    </dgm:pt>
    <dgm:pt modelId="{DF632FFE-90D9-47E1-AA69-4C9327542F69}" type="pres">
      <dgm:prSet presAssocID="{83FF8C20-A7C9-4DDA-9F69-FD4FB4A87CD8}" presName="parentText" presStyleLbl="node1" presStyleIdx="0" presStyleCnt="2">
        <dgm:presLayoutVars>
          <dgm:chMax val="0"/>
          <dgm:bulletEnabled val="1"/>
        </dgm:presLayoutVars>
      </dgm:prSet>
      <dgm:spPr/>
    </dgm:pt>
    <dgm:pt modelId="{57EBC8EE-2BAA-40B8-9B2F-C9C51B8103E4}" type="pres">
      <dgm:prSet presAssocID="{83FF8C20-A7C9-4DDA-9F69-FD4FB4A87CD8}" presName="negativeSpace" presStyleCnt="0"/>
      <dgm:spPr/>
    </dgm:pt>
    <dgm:pt modelId="{36483A9F-534B-42A5-8F2A-F608D1EED245}" type="pres">
      <dgm:prSet presAssocID="{83FF8C20-A7C9-4DDA-9F69-FD4FB4A87CD8}" presName="childText" presStyleLbl="conFgAcc1" presStyleIdx="0" presStyleCnt="2">
        <dgm:presLayoutVars>
          <dgm:bulletEnabled val="1"/>
        </dgm:presLayoutVars>
      </dgm:prSet>
      <dgm:spPr/>
    </dgm:pt>
    <dgm:pt modelId="{6E4D84DB-60BE-45A7-8000-E48732CD3E4B}" type="pres">
      <dgm:prSet presAssocID="{4C99A4FD-680B-459A-B83F-843071B47730}" presName="spaceBetweenRectangles" presStyleCnt="0"/>
      <dgm:spPr/>
    </dgm:pt>
    <dgm:pt modelId="{DFF399E0-1C72-47E2-AC30-7890DD4EE54F}" type="pres">
      <dgm:prSet presAssocID="{FEA8E623-EEE9-444A-B3E4-A3B6D1B53328}" presName="parentLin" presStyleCnt="0"/>
      <dgm:spPr/>
    </dgm:pt>
    <dgm:pt modelId="{742B9983-0985-4225-A1E2-D2A9A0119605}" type="pres">
      <dgm:prSet presAssocID="{FEA8E623-EEE9-444A-B3E4-A3B6D1B53328}" presName="parentLeftMargin" presStyleLbl="node1" presStyleIdx="0" presStyleCnt="2"/>
      <dgm:spPr/>
    </dgm:pt>
    <dgm:pt modelId="{D1D8986E-1975-455C-8BF1-A927F283DD09}" type="pres">
      <dgm:prSet presAssocID="{FEA8E623-EEE9-444A-B3E4-A3B6D1B53328}" presName="parentText" presStyleLbl="node1" presStyleIdx="1" presStyleCnt="2" custScaleY="72287">
        <dgm:presLayoutVars>
          <dgm:chMax val="0"/>
          <dgm:bulletEnabled val="1"/>
        </dgm:presLayoutVars>
      </dgm:prSet>
      <dgm:spPr/>
    </dgm:pt>
    <dgm:pt modelId="{38DB67E7-FA33-4B98-9EDF-31635B821529}" type="pres">
      <dgm:prSet presAssocID="{FEA8E623-EEE9-444A-B3E4-A3B6D1B53328}" presName="negativeSpace" presStyleCnt="0"/>
      <dgm:spPr/>
    </dgm:pt>
    <dgm:pt modelId="{A81868C4-9BCD-4846-A8EB-C6C096D170A2}" type="pres">
      <dgm:prSet presAssocID="{FEA8E623-EEE9-444A-B3E4-A3B6D1B53328}" presName="childText" presStyleLbl="conFgAcc1" presStyleIdx="1" presStyleCnt="2">
        <dgm:presLayoutVars>
          <dgm:bulletEnabled val="1"/>
        </dgm:presLayoutVars>
      </dgm:prSet>
      <dgm:spPr/>
    </dgm:pt>
  </dgm:ptLst>
  <dgm:cxnLst>
    <dgm:cxn modelId="{B0C0B90D-35D0-4A06-B5C8-5F382BB81E38}" type="presOf" srcId="{C3772240-8267-4715-A6CB-E6E88032C5B5}" destId="{A81868C4-9BCD-4846-A8EB-C6C096D170A2}" srcOrd="0" destOrd="0" presId="urn:microsoft.com/office/officeart/2005/8/layout/list1"/>
    <dgm:cxn modelId="{CEA06616-A3B6-4B5C-9525-F9DBB50359D2}" type="presOf" srcId="{DA75D08A-01EC-49FC-BD27-F9893D17E1FB}" destId="{36483A9F-534B-42A5-8F2A-F608D1EED245}" srcOrd="0" destOrd="4" presId="urn:microsoft.com/office/officeart/2005/8/layout/list1"/>
    <dgm:cxn modelId="{ECF73617-AD3D-4399-9FC4-27E69A888F0F}" srcId="{CC81DC16-4D7F-4708-BE32-BB99B774FCAF}" destId="{DB89EB0F-5DA7-4008-9B39-CC8A95DE1B60}" srcOrd="0" destOrd="0" parTransId="{D7846323-DD63-449F-86EF-0E2D9B62112A}" sibTransId="{3355D9DC-1316-4D61-8EB5-8DFAAB58EA1B}"/>
    <dgm:cxn modelId="{53F8B118-E8EA-4DA1-9506-219CA6FC010C}" srcId="{FEA8E623-EEE9-444A-B3E4-A3B6D1B53328}" destId="{C3772240-8267-4715-A6CB-E6E88032C5B5}" srcOrd="0" destOrd="0" parTransId="{2CD230B4-F3E2-480F-928A-15265281ADAF}" sibTransId="{C228BF70-6C66-4023-8947-1C7F3F1E4D2A}"/>
    <dgm:cxn modelId="{E5C93B1A-1953-4E0F-9024-841E2D0D4970}" srcId="{CC81DC16-4D7F-4708-BE32-BB99B774FCAF}" destId="{DA75D08A-01EC-49FC-BD27-F9893D17E1FB}" srcOrd="2" destOrd="0" parTransId="{78AD1655-0922-40C3-950E-1A7A7AA0B981}" sibTransId="{E4519A77-EA86-4A29-9F85-DE0389745EEC}"/>
    <dgm:cxn modelId="{9171451B-8B3B-45B9-9B6B-BE264EB130B8}" type="presOf" srcId="{83FF8C20-A7C9-4DDA-9F69-FD4FB4A87CD8}" destId="{DF632FFE-90D9-47E1-AA69-4C9327542F69}" srcOrd="1" destOrd="0" presId="urn:microsoft.com/office/officeart/2005/8/layout/list1"/>
    <dgm:cxn modelId="{F7CE9A24-28B1-4DAE-81C8-5360A0A11062}" type="presOf" srcId="{E6E4C570-F325-4358-81D5-69D866FDE977}" destId="{06DB8789-FD1D-4264-8CB6-9055DBDE3265}" srcOrd="0" destOrd="0" presId="urn:microsoft.com/office/officeart/2005/8/layout/list1"/>
    <dgm:cxn modelId="{506AED36-5FCA-420E-B501-2C1A27287C12}" srcId="{585F4CD1-A599-482A-A89F-D43F535C61CC}" destId="{CC81DC16-4D7F-4708-BE32-BB99B774FCAF}" srcOrd="0" destOrd="0" parTransId="{0852791E-B3DD-4E83-B4B0-95579E3A5413}" sibTransId="{D913BB32-6A7B-4F02-A1D8-AE93F049CE58}"/>
    <dgm:cxn modelId="{7E892861-6E97-48C1-8DBE-1C23B8DF987A}" srcId="{E6E4C570-F325-4358-81D5-69D866FDE977}" destId="{83FF8C20-A7C9-4DDA-9F69-FD4FB4A87CD8}" srcOrd="0" destOrd="0" parTransId="{E875A4B9-D037-4B10-99A0-FB150F5767A4}" sibTransId="{4C99A4FD-680B-459A-B83F-843071B47730}"/>
    <dgm:cxn modelId="{485B1950-C8C4-400F-819B-BF67752A6FC2}" type="presOf" srcId="{70782069-7E1F-4325-8474-33B4EBF775B1}" destId="{36483A9F-534B-42A5-8F2A-F608D1EED245}" srcOrd="0" destOrd="3" presId="urn:microsoft.com/office/officeart/2005/8/layout/list1"/>
    <dgm:cxn modelId="{DD151153-7BD8-4B88-8217-0D895DB05D71}" srcId="{FEA8E623-EEE9-444A-B3E4-A3B6D1B53328}" destId="{112D50DD-75D3-4E9F-828C-1FFA8466AC1F}" srcOrd="1" destOrd="0" parTransId="{2E895C5C-5E5E-40A1-A7FC-AA6F19A9754E}" sibTransId="{6C3B71EA-CCCC-4E2F-A80A-9784FEE07922}"/>
    <dgm:cxn modelId="{B953647D-AA4B-4DE8-90D2-33156BEE4B17}" srcId="{E6E4C570-F325-4358-81D5-69D866FDE977}" destId="{FEA8E623-EEE9-444A-B3E4-A3B6D1B53328}" srcOrd="1" destOrd="0" parTransId="{76F01B11-F3BA-43FE-B353-58057B10E60C}" sibTransId="{0BC83693-6FFA-420E-A3D8-FE9E4FD07014}"/>
    <dgm:cxn modelId="{D967D19B-B4EF-4810-A79F-E306341C7B70}" type="presOf" srcId="{FEA8E623-EEE9-444A-B3E4-A3B6D1B53328}" destId="{D1D8986E-1975-455C-8BF1-A927F283DD09}" srcOrd="1" destOrd="0" presId="urn:microsoft.com/office/officeart/2005/8/layout/list1"/>
    <dgm:cxn modelId="{DE90EDA5-7A00-485A-A1EF-F3E0B6988740}" type="presOf" srcId="{DB89EB0F-5DA7-4008-9B39-CC8A95DE1B60}" destId="{36483A9F-534B-42A5-8F2A-F608D1EED245}" srcOrd="0" destOrd="2" presId="urn:microsoft.com/office/officeart/2005/8/layout/list1"/>
    <dgm:cxn modelId="{4B8FF0A5-109A-4F11-B20C-E59E26843BFC}" srcId="{CC81DC16-4D7F-4708-BE32-BB99B774FCAF}" destId="{70782069-7E1F-4325-8474-33B4EBF775B1}" srcOrd="1" destOrd="0" parTransId="{2D80C8CD-C6ED-432B-83D3-DE5AF26E70D8}" sibTransId="{75409202-F149-4D28-B994-49B44DEAF5B9}"/>
    <dgm:cxn modelId="{2BF2EDAE-4799-4B52-BC1F-C3F9EAED0DD3}" srcId="{83FF8C20-A7C9-4DDA-9F69-FD4FB4A87CD8}" destId="{585F4CD1-A599-482A-A89F-D43F535C61CC}" srcOrd="0" destOrd="0" parTransId="{90A6211B-7D95-4B2F-80F4-857E05D27034}" sibTransId="{2395C03F-C535-4047-B1A0-BCD7B15E11FB}"/>
    <dgm:cxn modelId="{C3A0EABA-82BA-432A-BAD2-36417321B91A}" type="presOf" srcId="{CC81DC16-4D7F-4708-BE32-BB99B774FCAF}" destId="{36483A9F-534B-42A5-8F2A-F608D1EED245}" srcOrd="0" destOrd="1" presId="urn:microsoft.com/office/officeart/2005/8/layout/list1"/>
    <dgm:cxn modelId="{4265D0C1-8B7F-4B37-940F-7938C8169AEA}" type="presOf" srcId="{585F4CD1-A599-482A-A89F-D43F535C61CC}" destId="{36483A9F-534B-42A5-8F2A-F608D1EED245}" srcOrd="0" destOrd="0" presId="urn:microsoft.com/office/officeart/2005/8/layout/list1"/>
    <dgm:cxn modelId="{B3DC81EF-5362-4F1C-BA8C-CAD37E35E110}" type="presOf" srcId="{83FF8C20-A7C9-4DDA-9F69-FD4FB4A87CD8}" destId="{DF638B9B-2D67-4948-951F-FCF46602CB45}" srcOrd="0" destOrd="0" presId="urn:microsoft.com/office/officeart/2005/8/layout/list1"/>
    <dgm:cxn modelId="{3A657AF7-F8ED-4EC4-9DE3-DFB0B6BFDAC8}" type="presOf" srcId="{FEA8E623-EEE9-444A-B3E4-A3B6D1B53328}" destId="{742B9983-0985-4225-A1E2-D2A9A0119605}" srcOrd="0" destOrd="0" presId="urn:microsoft.com/office/officeart/2005/8/layout/list1"/>
    <dgm:cxn modelId="{D1D93FFC-F207-4074-9327-57731C0E2182}" type="presOf" srcId="{112D50DD-75D3-4E9F-828C-1FFA8466AC1F}" destId="{A81868C4-9BCD-4846-A8EB-C6C096D170A2}" srcOrd="0" destOrd="1" presId="urn:microsoft.com/office/officeart/2005/8/layout/list1"/>
    <dgm:cxn modelId="{33511A8F-89AF-4BCE-B742-626151395E70}" type="presParOf" srcId="{06DB8789-FD1D-4264-8CB6-9055DBDE3265}" destId="{290F2C0D-6A7B-47D9-A715-D48C2A7E71EC}" srcOrd="0" destOrd="0" presId="urn:microsoft.com/office/officeart/2005/8/layout/list1"/>
    <dgm:cxn modelId="{77A25D1A-7CCF-4B9E-A473-49A64C4E70E7}" type="presParOf" srcId="{290F2C0D-6A7B-47D9-A715-D48C2A7E71EC}" destId="{DF638B9B-2D67-4948-951F-FCF46602CB45}" srcOrd="0" destOrd="0" presId="urn:microsoft.com/office/officeart/2005/8/layout/list1"/>
    <dgm:cxn modelId="{36317136-4E8D-487D-9CA3-D53D6DD8BEFB}" type="presParOf" srcId="{290F2C0D-6A7B-47D9-A715-D48C2A7E71EC}" destId="{DF632FFE-90D9-47E1-AA69-4C9327542F69}" srcOrd="1" destOrd="0" presId="urn:microsoft.com/office/officeart/2005/8/layout/list1"/>
    <dgm:cxn modelId="{A929615E-89C8-4AE2-9B19-45A95DDB34CC}" type="presParOf" srcId="{06DB8789-FD1D-4264-8CB6-9055DBDE3265}" destId="{57EBC8EE-2BAA-40B8-9B2F-C9C51B8103E4}" srcOrd="1" destOrd="0" presId="urn:microsoft.com/office/officeart/2005/8/layout/list1"/>
    <dgm:cxn modelId="{FD4F9E1D-89CB-4F6D-A530-8CCBCD18A60F}" type="presParOf" srcId="{06DB8789-FD1D-4264-8CB6-9055DBDE3265}" destId="{36483A9F-534B-42A5-8F2A-F608D1EED245}" srcOrd="2" destOrd="0" presId="urn:microsoft.com/office/officeart/2005/8/layout/list1"/>
    <dgm:cxn modelId="{80A98EE4-0448-42E2-A995-F909588F1AE7}" type="presParOf" srcId="{06DB8789-FD1D-4264-8CB6-9055DBDE3265}" destId="{6E4D84DB-60BE-45A7-8000-E48732CD3E4B}" srcOrd="3" destOrd="0" presId="urn:microsoft.com/office/officeart/2005/8/layout/list1"/>
    <dgm:cxn modelId="{E29011A6-68EA-4C29-BB65-2875B8F5515F}" type="presParOf" srcId="{06DB8789-FD1D-4264-8CB6-9055DBDE3265}" destId="{DFF399E0-1C72-47E2-AC30-7890DD4EE54F}" srcOrd="4" destOrd="0" presId="urn:microsoft.com/office/officeart/2005/8/layout/list1"/>
    <dgm:cxn modelId="{E7429D4E-F7CE-43D5-96E1-FE0371015B34}" type="presParOf" srcId="{DFF399E0-1C72-47E2-AC30-7890DD4EE54F}" destId="{742B9983-0985-4225-A1E2-D2A9A0119605}" srcOrd="0" destOrd="0" presId="urn:microsoft.com/office/officeart/2005/8/layout/list1"/>
    <dgm:cxn modelId="{7A52AC28-6F6C-498C-87D6-B8484013A3D5}" type="presParOf" srcId="{DFF399E0-1C72-47E2-AC30-7890DD4EE54F}" destId="{D1D8986E-1975-455C-8BF1-A927F283DD09}" srcOrd="1" destOrd="0" presId="urn:microsoft.com/office/officeart/2005/8/layout/list1"/>
    <dgm:cxn modelId="{119154FA-771B-449D-ABAC-3A3AA6487450}" type="presParOf" srcId="{06DB8789-FD1D-4264-8CB6-9055DBDE3265}" destId="{38DB67E7-FA33-4B98-9EDF-31635B821529}" srcOrd="5" destOrd="0" presId="urn:microsoft.com/office/officeart/2005/8/layout/list1"/>
    <dgm:cxn modelId="{C670CFBD-3F6E-4B5E-83CC-2ACEECA1259A}" type="presParOf" srcId="{06DB8789-FD1D-4264-8CB6-9055DBDE3265}" destId="{A81868C4-9BCD-4846-A8EB-C6C096D170A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4C6FFB-51DD-4DE7-89FE-A247B15098F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8D89130-08B9-4E9C-8B20-A37E8711A352}">
      <dgm:prSet/>
      <dgm:spPr>
        <a:solidFill>
          <a:srgbClr val="FFFF00"/>
        </a:solidFill>
      </dgm:spPr>
      <dgm:t>
        <a:bodyPr/>
        <a:lstStyle/>
        <a:p>
          <a:r>
            <a:rPr lang="en-US" b="1" dirty="0">
              <a:solidFill>
                <a:schemeClr val="tx1"/>
              </a:solidFill>
            </a:rPr>
            <a:t>Resistance Training – Phase 2</a:t>
          </a:r>
          <a:endParaRPr lang="en-US" dirty="0">
            <a:solidFill>
              <a:schemeClr val="tx1"/>
            </a:solidFill>
          </a:endParaRPr>
        </a:p>
      </dgm:t>
    </dgm:pt>
    <dgm:pt modelId="{ACF576EA-F65A-4F63-807F-FE440DCB87F7}" type="parTrans" cxnId="{8EC4CACC-F972-4CFF-B459-5E15653852EE}">
      <dgm:prSet/>
      <dgm:spPr/>
      <dgm:t>
        <a:bodyPr/>
        <a:lstStyle/>
        <a:p>
          <a:endParaRPr lang="en-US"/>
        </a:p>
      </dgm:t>
    </dgm:pt>
    <dgm:pt modelId="{F5297DA8-8C63-4401-9660-5157DC14C0B8}" type="sibTrans" cxnId="{8EC4CACC-F972-4CFF-B459-5E15653852EE}">
      <dgm:prSet/>
      <dgm:spPr/>
      <dgm:t>
        <a:bodyPr/>
        <a:lstStyle/>
        <a:p>
          <a:endParaRPr lang="en-US"/>
        </a:p>
      </dgm:t>
    </dgm:pt>
    <dgm:pt modelId="{6CA53F96-4F23-468E-8C65-428F2CF00024}">
      <dgm:prSet/>
      <dgm:spPr/>
      <dgm:t>
        <a:bodyPr/>
        <a:lstStyle/>
        <a:p>
          <a:r>
            <a:rPr lang="en-US" dirty="0"/>
            <a:t>Phase 2  Primary Focus:  Strength Expression, Power Expression </a:t>
          </a:r>
        </a:p>
      </dgm:t>
    </dgm:pt>
    <dgm:pt modelId="{6EFAE697-2CA3-4745-9F51-3EF6EDD47714}" type="parTrans" cxnId="{90A8FD47-1081-4D2A-99CA-33AD1B626209}">
      <dgm:prSet/>
      <dgm:spPr/>
      <dgm:t>
        <a:bodyPr/>
        <a:lstStyle/>
        <a:p>
          <a:endParaRPr lang="en-US"/>
        </a:p>
      </dgm:t>
    </dgm:pt>
    <dgm:pt modelId="{F3C74646-4B0E-4FA3-929C-9A07413E1685}" type="sibTrans" cxnId="{90A8FD47-1081-4D2A-99CA-33AD1B626209}">
      <dgm:prSet/>
      <dgm:spPr/>
      <dgm:t>
        <a:bodyPr/>
        <a:lstStyle/>
        <a:p>
          <a:endParaRPr lang="en-US"/>
        </a:p>
      </dgm:t>
    </dgm:pt>
    <dgm:pt modelId="{7CCB4A2E-4989-47AF-83B8-50E746039AF6}">
      <dgm:prSet/>
      <dgm:spPr/>
      <dgm:t>
        <a:bodyPr/>
        <a:lstStyle/>
        <a:p>
          <a:r>
            <a:rPr lang="en-US" dirty="0"/>
            <a:t>Basic Ground-based Muti-joint movements  </a:t>
          </a:r>
        </a:p>
      </dgm:t>
    </dgm:pt>
    <dgm:pt modelId="{A20EC21A-DB97-433B-A927-1B6C0255E65F}" type="parTrans" cxnId="{D6CCF245-1094-437E-BE86-D014295521BD}">
      <dgm:prSet/>
      <dgm:spPr/>
      <dgm:t>
        <a:bodyPr/>
        <a:lstStyle/>
        <a:p>
          <a:endParaRPr lang="en-US"/>
        </a:p>
      </dgm:t>
    </dgm:pt>
    <dgm:pt modelId="{A27C7104-F89A-4003-A8D8-83D7CB0739C0}" type="sibTrans" cxnId="{D6CCF245-1094-437E-BE86-D014295521BD}">
      <dgm:prSet/>
      <dgm:spPr/>
      <dgm:t>
        <a:bodyPr/>
        <a:lstStyle/>
        <a:p>
          <a:endParaRPr lang="en-US"/>
        </a:p>
      </dgm:t>
    </dgm:pt>
    <dgm:pt modelId="{E0FEA4FD-1ACF-473D-A0E7-8B09A6FC5E73}">
      <dgm:prSet/>
      <dgm:spPr/>
      <dgm:t>
        <a:bodyPr/>
        <a:lstStyle/>
        <a:p>
          <a:r>
            <a:rPr lang="en-US"/>
            <a:t>Free weights are beneficial </a:t>
          </a:r>
        </a:p>
      </dgm:t>
    </dgm:pt>
    <dgm:pt modelId="{84A9E2A0-CA13-4C22-B329-B2B871051909}" type="parTrans" cxnId="{31B485C5-879A-45A6-9A11-07E49458FF6E}">
      <dgm:prSet/>
      <dgm:spPr/>
      <dgm:t>
        <a:bodyPr/>
        <a:lstStyle/>
        <a:p>
          <a:endParaRPr lang="en-US"/>
        </a:p>
      </dgm:t>
    </dgm:pt>
    <dgm:pt modelId="{493B6B01-009D-496B-AF5E-5E615A6BA520}" type="sibTrans" cxnId="{31B485C5-879A-45A6-9A11-07E49458FF6E}">
      <dgm:prSet/>
      <dgm:spPr/>
      <dgm:t>
        <a:bodyPr/>
        <a:lstStyle/>
        <a:p>
          <a:endParaRPr lang="en-US"/>
        </a:p>
      </dgm:t>
    </dgm:pt>
    <dgm:pt modelId="{B6566F9E-6C0A-48BA-A270-9D6424C258D1}">
      <dgm:prSet/>
      <dgm:spPr/>
      <dgm:t>
        <a:bodyPr/>
        <a:lstStyle/>
        <a:p>
          <a:r>
            <a:rPr lang="en-US" dirty="0"/>
            <a:t>Low intensity 50% 1RM compound ground-based movements </a:t>
          </a:r>
          <a:r>
            <a:rPr lang="en-US" i="1" dirty="0"/>
            <a:t>(benefit of free weights)</a:t>
          </a:r>
          <a:endParaRPr lang="en-US" dirty="0"/>
        </a:p>
      </dgm:t>
    </dgm:pt>
    <dgm:pt modelId="{8FE926BE-19DF-4935-B107-F3239F7B7CC8}" type="parTrans" cxnId="{0EE2B512-A775-436F-8594-E713A123E4C4}">
      <dgm:prSet/>
      <dgm:spPr/>
      <dgm:t>
        <a:bodyPr/>
        <a:lstStyle/>
        <a:p>
          <a:endParaRPr lang="en-US"/>
        </a:p>
      </dgm:t>
    </dgm:pt>
    <dgm:pt modelId="{9B4D9023-D843-4149-BCCC-7AE628FF79A9}" type="sibTrans" cxnId="{0EE2B512-A775-436F-8594-E713A123E4C4}">
      <dgm:prSet/>
      <dgm:spPr/>
      <dgm:t>
        <a:bodyPr/>
        <a:lstStyle/>
        <a:p>
          <a:endParaRPr lang="en-US"/>
        </a:p>
      </dgm:t>
    </dgm:pt>
    <dgm:pt modelId="{797E4B6B-B4BF-4995-8DEB-E7E946377328}">
      <dgm:prSet/>
      <dgm:spPr/>
      <dgm:t>
        <a:bodyPr/>
        <a:lstStyle/>
        <a:p>
          <a:r>
            <a:rPr lang="en-US" dirty="0"/>
            <a:t>Stability + Force Production </a:t>
          </a:r>
        </a:p>
      </dgm:t>
    </dgm:pt>
    <dgm:pt modelId="{BE67FD60-C125-4E2B-A639-434E9ACD8E7E}" type="parTrans" cxnId="{85B95615-B6CF-46AD-8D7D-5B20BB4079A2}">
      <dgm:prSet/>
      <dgm:spPr/>
      <dgm:t>
        <a:bodyPr/>
        <a:lstStyle/>
        <a:p>
          <a:endParaRPr lang="en-US"/>
        </a:p>
      </dgm:t>
    </dgm:pt>
    <dgm:pt modelId="{7E3F2929-06CD-487A-9591-776F610AE412}" type="sibTrans" cxnId="{85B95615-B6CF-46AD-8D7D-5B20BB4079A2}">
      <dgm:prSet/>
      <dgm:spPr/>
      <dgm:t>
        <a:bodyPr/>
        <a:lstStyle/>
        <a:p>
          <a:endParaRPr lang="en-US"/>
        </a:p>
      </dgm:t>
    </dgm:pt>
    <dgm:pt modelId="{B8BBC172-AACA-4015-9484-537A994CF67B}">
      <dgm:prSet/>
      <dgm:spPr/>
      <dgm:t>
        <a:bodyPr/>
        <a:lstStyle/>
        <a:p>
          <a:r>
            <a:rPr lang="en-US" dirty="0"/>
            <a:t>Still Learning </a:t>
          </a:r>
        </a:p>
      </dgm:t>
    </dgm:pt>
    <dgm:pt modelId="{37F1FBBE-6887-463B-A912-D9BE3D34AD1E}" type="parTrans" cxnId="{FD26DC0C-B5AA-41BF-9DF7-EC1E183B71CA}">
      <dgm:prSet/>
      <dgm:spPr/>
      <dgm:t>
        <a:bodyPr/>
        <a:lstStyle/>
        <a:p>
          <a:endParaRPr lang="en-US"/>
        </a:p>
      </dgm:t>
    </dgm:pt>
    <dgm:pt modelId="{B7F9F508-3027-420C-A538-8ABE3ECEE9A0}" type="sibTrans" cxnId="{FD26DC0C-B5AA-41BF-9DF7-EC1E183B71CA}">
      <dgm:prSet/>
      <dgm:spPr/>
      <dgm:t>
        <a:bodyPr/>
        <a:lstStyle/>
        <a:p>
          <a:endParaRPr lang="en-US"/>
        </a:p>
      </dgm:t>
    </dgm:pt>
    <dgm:pt modelId="{407AF33A-E782-4D8E-9548-1A12E4ECE7F7}">
      <dgm:prSet/>
      <dgm:spPr>
        <a:solidFill>
          <a:srgbClr val="FF0000"/>
        </a:solidFill>
      </dgm:spPr>
      <dgm:t>
        <a:bodyPr/>
        <a:lstStyle/>
        <a:p>
          <a:r>
            <a:rPr lang="en-US" b="1" dirty="0"/>
            <a:t>Restrictions</a:t>
          </a:r>
          <a:r>
            <a:rPr lang="en-US" dirty="0"/>
            <a:t> </a:t>
          </a:r>
        </a:p>
      </dgm:t>
    </dgm:pt>
    <dgm:pt modelId="{CBCDF27B-64A7-4316-9E32-BD193F5E459D}" type="parTrans" cxnId="{98A49C9D-5CDF-4FD0-BB7A-6EA419494C49}">
      <dgm:prSet/>
      <dgm:spPr/>
      <dgm:t>
        <a:bodyPr/>
        <a:lstStyle/>
        <a:p>
          <a:endParaRPr lang="en-US"/>
        </a:p>
      </dgm:t>
    </dgm:pt>
    <dgm:pt modelId="{C4740C0D-F6C0-49B0-B70D-1A74401171BA}" type="sibTrans" cxnId="{98A49C9D-5CDF-4FD0-BB7A-6EA419494C49}">
      <dgm:prSet/>
      <dgm:spPr/>
      <dgm:t>
        <a:bodyPr/>
        <a:lstStyle/>
        <a:p>
          <a:endParaRPr lang="en-US"/>
        </a:p>
      </dgm:t>
    </dgm:pt>
    <dgm:pt modelId="{9EEC3CE2-D11F-43D2-A15A-88970DDF7734}">
      <dgm:prSet/>
      <dgm:spPr/>
      <dgm:t>
        <a:bodyPr/>
        <a:lstStyle/>
        <a:p>
          <a:r>
            <a:rPr lang="en-US"/>
            <a:t>Axial Loading </a:t>
          </a:r>
        </a:p>
      </dgm:t>
    </dgm:pt>
    <dgm:pt modelId="{6F8FC328-CAD2-4433-80E3-1185918E6EFF}" type="parTrans" cxnId="{4E2E080D-0D9E-4579-A709-D5288693F7D4}">
      <dgm:prSet/>
      <dgm:spPr/>
      <dgm:t>
        <a:bodyPr/>
        <a:lstStyle/>
        <a:p>
          <a:endParaRPr lang="en-US"/>
        </a:p>
      </dgm:t>
    </dgm:pt>
    <dgm:pt modelId="{3E46C2A3-75AB-4D28-BA7D-04D0E0C6537E}" type="sibTrans" cxnId="{4E2E080D-0D9E-4579-A709-D5288693F7D4}">
      <dgm:prSet/>
      <dgm:spPr/>
      <dgm:t>
        <a:bodyPr/>
        <a:lstStyle/>
        <a:p>
          <a:endParaRPr lang="en-US"/>
        </a:p>
      </dgm:t>
    </dgm:pt>
    <dgm:pt modelId="{8186DE53-9618-4DB8-82ED-3A0AE23A0C20}" type="pres">
      <dgm:prSet presAssocID="{774C6FFB-51DD-4DE7-89FE-A247B15098F4}" presName="linear" presStyleCnt="0">
        <dgm:presLayoutVars>
          <dgm:dir/>
          <dgm:animLvl val="lvl"/>
          <dgm:resizeHandles val="exact"/>
        </dgm:presLayoutVars>
      </dgm:prSet>
      <dgm:spPr/>
    </dgm:pt>
    <dgm:pt modelId="{01F1E456-E017-45EC-956B-BA67125D6555}" type="pres">
      <dgm:prSet presAssocID="{58D89130-08B9-4E9C-8B20-A37E8711A352}" presName="parentLin" presStyleCnt="0"/>
      <dgm:spPr/>
    </dgm:pt>
    <dgm:pt modelId="{43D998AD-2E84-4932-93C5-601BFA32897E}" type="pres">
      <dgm:prSet presAssocID="{58D89130-08B9-4E9C-8B20-A37E8711A352}" presName="parentLeftMargin" presStyleLbl="node1" presStyleIdx="0" presStyleCnt="2"/>
      <dgm:spPr/>
    </dgm:pt>
    <dgm:pt modelId="{B7AC0CFC-C7ED-4D56-85F2-EF7C19F3B6D8}" type="pres">
      <dgm:prSet presAssocID="{58D89130-08B9-4E9C-8B20-A37E8711A352}" presName="parentText" presStyleLbl="node1" presStyleIdx="0" presStyleCnt="2" custScaleY="95605">
        <dgm:presLayoutVars>
          <dgm:chMax val="0"/>
          <dgm:bulletEnabled val="1"/>
        </dgm:presLayoutVars>
      </dgm:prSet>
      <dgm:spPr/>
    </dgm:pt>
    <dgm:pt modelId="{5D853C19-16FE-45F9-92E6-18EDFC46F0FF}" type="pres">
      <dgm:prSet presAssocID="{58D89130-08B9-4E9C-8B20-A37E8711A352}" presName="negativeSpace" presStyleCnt="0"/>
      <dgm:spPr/>
    </dgm:pt>
    <dgm:pt modelId="{8F9B7A28-7499-4A63-AE05-24F9420D79CF}" type="pres">
      <dgm:prSet presAssocID="{58D89130-08B9-4E9C-8B20-A37E8711A352}" presName="childText" presStyleLbl="conFgAcc1" presStyleIdx="0" presStyleCnt="2">
        <dgm:presLayoutVars>
          <dgm:bulletEnabled val="1"/>
        </dgm:presLayoutVars>
      </dgm:prSet>
      <dgm:spPr/>
    </dgm:pt>
    <dgm:pt modelId="{6FFBF6F6-8036-477B-8FD1-A6E44911FE04}" type="pres">
      <dgm:prSet presAssocID="{F5297DA8-8C63-4401-9660-5157DC14C0B8}" presName="spaceBetweenRectangles" presStyleCnt="0"/>
      <dgm:spPr/>
    </dgm:pt>
    <dgm:pt modelId="{E3BC5095-F59B-4E33-B445-098B490E44A4}" type="pres">
      <dgm:prSet presAssocID="{407AF33A-E782-4D8E-9548-1A12E4ECE7F7}" presName="parentLin" presStyleCnt="0"/>
      <dgm:spPr/>
    </dgm:pt>
    <dgm:pt modelId="{126E3F47-CDCB-4A5A-A7D1-643908112808}" type="pres">
      <dgm:prSet presAssocID="{407AF33A-E782-4D8E-9548-1A12E4ECE7F7}" presName="parentLeftMargin" presStyleLbl="node1" presStyleIdx="0" presStyleCnt="2"/>
      <dgm:spPr/>
    </dgm:pt>
    <dgm:pt modelId="{23B5164E-C988-40CF-989A-24D07844D9C9}" type="pres">
      <dgm:prSet presAssocID="{407AF33A-E782-4D8E-9548-1A12E4ECE7F7}" presName="parentText" presStyleLbl="node1" presStyleIdx="1" presStyleCnt="2" custScaleY="64272">
        <dgm:presLayoutVars>
          <dgm:chMax val="0"/>
          <dgm:bulletEnabled val="1"/>
        </dgm:presLayoutVars>
      </dgm:prSet>
      <dgm:spPr/>
    </dgm:pt>
    <dgm:pt modelId="{B32E0D52-9421-42CD-A445-93089FF8CE2B}" type="pres">
      <dgm:prSet presAssocID="{407AF33A-E782-4D8E-9548-1A12E4ECE7F7}" presName="negativeSpace" presStyleCnt="0"/>
      <dgm:spPr/>
    </dgm:pt>
    <dgm:pt modelId="{636E6D96-75A5-47A7-BFC0-E5A03F45D162}" type="pres">
      <dgm:prSet presAssocID="{407AF33A-E782-4D8E-9548-1A12E4ECE7F7}" presName="childText" presStyleLbl="conFgAcc1" presStyleIdx="1" presStyleCnt="2">
        <dgm:presLayoutVars>
          <dgm:bulletEnabled val="1"/>
        </dgm:presLayoutVars>
      </dgm:prSet>
      <dgm:spPr/>
    </dgm:pt>
  </dgm:ptLst>
  <dgm:cxnLst>
    <dgm:cxn modelId="{02DC8801-D743-4DF1-97A0-F690E63326EC}" type="presOf" srcId="{6CA53F96-4F23-468E-8C65-428F2CF00024}" destId="{8F9B7A28-7499-4A63-AE05-24F9420D79CF}" srcOrd="0" destOrd="0" presId="urn:microsoft.com/office/officeart/2005/8/layout/list1"/>
    <dgm:cxn modelId="{95D49006-D87F-490A-8320-08DC14587BDB}" type="presOf" srcId="{B8BBC172-AACA-4015-9484-537A994CF67B}" destId="{8F9B7A28-7499-4A63-AE05-24F9420D79CF}" srcOrd="0" destOrd="5" presId="urn:microsoft.com/office/officeart/2005/8/layout/list1"/>
    <dgm:cxn modelId="{FD26DC0C-B5AA-41BF-9DF7-EC1E183B71CA}" srcId="{797E4B6B-B4BF-4995-8DEB-E7E946377328}" destId="{B8BBC172-AACA-4015-9484-537A994CF67B}" srcOrd="0" destOrd="0" parTransId="{37F1FBBE-6887-463B-A912-D9BE3D34AD1E}" sibTransId="{B7F9F508-3027-420C-A538-8ABE3ECEE9A0}"/>
    <dgm:cxn modelId="{4E2E080D-0D9E-4579-A709-D5288693F7D4}" srcId="{407AF33A-E782-4D8E-9548-1A12E4ECE7F7}" destId="{9EEC3CE2-D11F-43D2-A15A-88970DDF7734}" srcOrd="0" destOrd="0" parTransId="{6F8FC328-CAD2-4433-80E3-1185918E6EFF}" sibTransId="{3E46C2A3-75AB-4D28-BA7D-04D0E0C6537E}"/>
    <dgm:cxn modelId="{0EE2B512-A775-436F-8594-E713A123E4C4}" srcId="{E0FEA4FD-1ACF-473D-A0E7-8B09A6FC5E73}" destId="{B6566F9E-6C0A-48BA-A270-9D6424C258D1}" srcOrd="0" destOrd="0" parTransId="{8FE926BE-19DF-4935-B107-F3239F7B7CC8}" sibTransId="{9B4D9023-D843-4149-BCCC-7AE628FF79A9}"/>
    <dgm:cxn modelId="{85B95615-B6CF-46AD-8D7D-5B20BB4079A2}" srcId="{7CCB4A2E-4989-47AF-83B8-50E746039AF6}" destId="{797E4B6B-B4BF-4995-8DEB-E7E946377328}" srcOrd="1" destOrd="0" parTransId="{BE67FD60-C125-4E2B-A639-434E9ACD8E7E}" sibTransId="{7E3F2929-06CD-487A-9591-776F610AE412}"/>
    <dgm:cxn modelId="{0B2A763B-9BA5-4793-AEE9-CCB560D6F306}" type="presOf" srcId="{E0FEA4FD-1ACF-473D-A0E7-8B09A6FC5E73}" destId="{8F9B7A28-7499-4A63-AE05-24F9420D79CF}" srcOrd="0" destOrd="2" presId="urn:microsoft.com/office/officeart/2005/8/layout/list1"/>
    <dgm:cxn modelId="{E212BB3F-9F8F-4726-820F-4522BD101DE0}" type="presOf" srcId="{B6566F9E-6C0A-48BA-A270-9D6424C258D1}" destId="{8F9B7A28-7499-4A63-AE05-24F9420D79CF}" srcOrd="0" destOrd="3" presId="urn:microsoft.com/office/officeart/2005/8/layout/list1"/>
    <dgm:cxn modelId="{D7237E64-85E1-4E90-8F1B-788F5D1DA120}" type="presOf" srcId="{58D89130-08B9-4E9C-8B20-A37E8711A352}" destId="{43D998AD-2E84-4932-93C5-601BFA32897E}" srcOrd="0" destOrd="0" presId="urn:microsoft.com/office/officeart/2005/8/layout/list1"/>
    <dgm:cxn modelId="{D6CCF245-1094-437E-BE86-D014295521BD}" srcId="{6CA53F96-4F23-468E-8C65-428F2CF00024}" destId="{7CCB4A2E-4989-47AF-83B8-50E746039AF6}" srcOrd="0" destOrd="0" parTransId="{A20EC21A-DB97-433B-A927-1B6C0255E65F}" sibTransId="{A27C7104-F89A-4003-A8D8-83D7CB0739C0}"/>
    <dgm:cxn modelId="{90A8FD47-1081-4D2A-99CA-33AD1B626209}" srcId="{58D89130-08B9-4E9C-8B20-A37E8711A352}" destId="{6CA53F96-4F23-468E-8C65-428F2CF00024}" srcOrd="0" destOrd="0" parTransId="{6EFAE697-2CA3-4745-9F51-3EF6EDD47714}" sibTransId="{F3C74646-4B0E-4FA3-929C-9A07413E1685}"/>
    <dgm:cxn modelId="{3A096B6B-4D0F-4920-ABD9-A4B2E42C370E}" type="presOf" srcId="{774C6FFB-51DD-4DE7-89FE-A247B15098F4}" destId="{8186DE53-9618-4DB8-82ED-3A0AE23A0C20}" srcOrd="0" destOrd="0" presId="urn:microsoft.com/office/officeart/2005/8/layout/list1"/>
    <dgm:cxn modelId="{D073CB98-6C25-475E-B156-B0A3C5EA2077}" type="presOf" srcId="{9EEC3CE2-D11F-43D2-A15A-88970DDF7734}" destId="{636E6D96-75A5-47A7-BFC0-E5A03F45D162}" srcOrd="0" destOrd="0" presId="urn:microsoft.com/office/officeart/2005/8/layout/list1"/>
    <dgm:cxn modelId="{98A49C9D-5CDF-4FD0-BB7A-6EA419494C49}" srcId="{774C6FFB-51DD-4DE7-89FE-A247B15098F4}" destId="{407AF33A-E782-4D8E-9548-1A12E4ECE7F7}" srcOrd="1" destOrd="0" parTransId="{CBCDF27B-64A7-4316-9E32-BD193F5E459D}" sibTransId="{C4740C0D-F6C0-49B0-B70D-1A74401171BA}"/>
    <dgm:cxn modelId="{2D3362B5-6981-48C5-9848-26B143DDA168}" type="presOf" srcId="{58D89130-08B9-4E9C-8B20-A37E8711A352}" destId="{B7AC0CFC-C7ED-4D56-85F2-EF7C19F3B6D8}" srcOrd="1" destOrd="0" presId="urn:microsoft.com/office/officeart/2005/8/layout/list1"/>
    <dgm:cxn modelId="{36DBEAC2-EA89-4D58-9E07-BADB1EF1D3F8}" type="presOf" srcId="{407AF33A-E782-4D8E-9548-1A12E4ECE7F7}" destId="{126E3F47-CDCB-4A5A-A7D1-643908112808}" srcOrd="0" destOrd="0" presId="urn:microsoft.com/office/officeart/2005/8/layout/list1"/>
    <dgm:cxn modelId="{31B485C5-879A-45A6-9A11-07E49458FF6E}" srcId="{7CCB4A2E-4989-47AF-83B8-50E746039AF6}" destId="{E0FEA4FD-1ACF-473D-A0E7-8B09A6FC5E73}" srcOrd="0" destOrd="0" parTransId="{84A9E2A0-CA13-4C22-B329-B2B871051909}" sibTransId="{493B6B01-009D-496B-AF5E-5E615A6BA520}"/>
    <dgm:cxn modelId="{8EC4CACC-F972-4CFF-B459-5E15653852EE}" srcId="{774C6FFB-51DD-4DE7-89FE-A247B15098F4}" destId="{58D89130-08B9-4E9C-8B20-A37E8711A352}" srcOrd="0" destOrd="0" parTransId="{ACF576EA-F65A-4F63-807F-FE440DCB87F7}" sibTransId="{F5297DA8-8C63-4401-9660-5157DC14C0B8}"/>
    <dgm:cxn modelId="{61EC6FD6-3354-47E2-9F33-FD9789AF629E}" type="presOf" srcId="{797E4B6B-B4BF-4995-8DEB-E7E946377328}" destId="{8F9B7A28-7499-4A63-AE05-24F9420D79CF}" srcOrd="0" destOrd="4" presId="urn:microsoft.com/office/officeart/2005/8/layout/list1"/>
    <dgm:cxn modelId="{1D43D9E3-32E5-4017-83F3-4A4E6D5692ED}" type="presOf" srcId="{7CCB4A2E-4989-47AF-83B8-50E746039AF6}" destId="{8F9B7A28-7499-4A63-AE05-24F9420D79CF}" srcOrd="0" destOrd="1" presId="urn:microsoft.com/office/officeart/2005/8/layout/list1"/>
    <dgm:cxn modelId="{5A0B13F6-A93F-4F7F-935C-86313D90080D}" type="presOf" srcId="{407AF33A-E782-4D8E-9548-1A12E4ECE7F7}" destId="{23B5164E-C988-40CF-989A-24D07844D9C9}" srcOrd="1" destOrd="0" presId="urn:microsoft.com/office/officeart/2005/8/layout/list1"/>
    <dgm:cxn modelId="{B7782E74-579B-4242-9C18-6583C884A712}" type="presParOf" srcId="{8186DE53-9618-4DB8-82ED-3A0AE23A0C20}" destId="{01F1E456-E017-45EC-956B-BA67125D6555}" srcOrd="0" destOrd="0" presId="urn:microsoft.com/office/officeart/2005/8/layout/list1"/>
    <dgm:cxn modelId="{414EF51B-2EDD-4036-9F58-642986D9B532}" type="presParOf" srcId="{01F1E456-E017-45EC-956B-BA67125D6555}" destId="{43D998AD-2E84-4932-93C5-601BFA32897E}" srcOrd="0" destOrd="0" presId="urn:microsoft.com/office/officeart/2005/8/layout/list1"/>
    <dgm:cxn modelId="{6C1D3B16-4BB5-4DA4-A53C-043ACD480249}" type="presParOf" srcId="{01F1E456-E017-45EC-956B-BA67125D6555}" destId="{B7AC0CFC-C7ED-4D56-85F2-EF7C19F3B6D8}" srcOrd="1" destOrd="0" presId="urn:microsoft.com/office/officeart/2005/8/layout/list1"/>
    <dgm:cxn modelId="{EB74EB9F-A8EA-455E-BB28-890B29D4090B}" type="presParOf" srcId="{8186DE53-9618-4DB8-82ED-3A0AE23A0C20}" destId="{5D853C19-16FE-45F9-92E6-18EDFC46F0FF}" srcOrd="1" destOrd="0" presId="urn:microsoft.com/office/officeart/2005/8/layout/list1"/>
    <dgm:cxn modelId="{E87DA0DF-8254-45E8-A9F5-64F42DD5A5D6}" type="presParOf" srcId="{8186DE53-9618-4DB8-82ED-3A0AE23A0C20}" destId="{8F9B7A28-7499-4A63-AE05-24F9420D79CF}" srcOrd="2" destOrd="0" presId="urn:microsoft.com/office/officeart/2005/8/layout/list1"/>
    <dgm:cxn modelId="{4A424C4D-66FE-412A-94A6-935A18E9B116}" type="presParOf" srcId="{8186DE53-9618-4DB8-82ED-3A0AE23A0C20}" destId="{6FFBF6F6-8036-477B-8FD1-A6E44911FE04}" srcOrd="3" destOrd="0" presId="urn:microsoft.com/office/officeart/2005/8/layout/list1"/>
    <dgm:cxn modelId="{6BBDB0AA-712B-4683-BD23-4853E60E0BBB}" type="presParOf" srcId="{8186DE53-9618-4DB8-82ED-3A0AE23A0C20}" destId="{E3BC5095-F59B-4E33-B445-098B490E44A4}" srcOrd="4" destOrd="0" presId="urn:microsoft.com/office/officeart/2005/8/layout/list1"/>
    <dgm:cxn modelId="{FE22DBA6-7F3E-4987-B84E-FF1D67D60CAD}" type="presParOf" srcId="{E3BC5095-F59B-4E33-B445-098B490E44A4}" destId="{126E3F47-CDCB-4A5A-A7D1-643908112808}" srcOrd="0" destOrd="0" presId="urn:microsoft.com/office/officeart/2005/8/layout/list1"/>
    <dgm:cxn modelId="{E80B7D6F-A2AF-4AA8-AC8E-E8B61A5D5AAE}" type="presParOf" srcId="{E3BC5095-F59B-4E33-B445-098B490E44A4}" destId="{23B5164E-C988-40CF-989A-24D07844D9C9}" srcOrd="1" destOrd="0" presId="urn:microsoft.com/office/officeart/2005/8/layout/list1"/>
    <dgm:cxn modelId="{BF9D8EC0-E800-4A7E-BB3C-CB7486C1E6D7}" type="presParOf" srcId="{8186DE53-9618-4DB8-82ED-3A0AE23A0C20}" destId="{B32E0D52-9421-42CD-A445-93089FF8CE2B}" srcOrd="5" destOrd="0" presId="urn:microsoft.com/office/officeart/2005/8/layout/list1"/>
    <dgm:cxn modelId="{49DAC4A5-8284-4827-B057-A615161BEF5E}" type="presParOf" srcId="{8186DE53-9618-4DB8-82ED-3A0AE23A0C20}" destId="{636E6D96-75A5-47A7-BFC0-E5A03F45D16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D4D9C5D-3E76-41D8-BB07-66072C277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C31F87-A792-49AD-B86C-563E7175559D}">
      <dgm:prSet/>
      <dgm:spPr>
        <a:solidFill>
          <a:srgbClr val="00B050"/>
        </a:solidFill>
      </dgm:spPr>
      <dgm:t>
        <a:bodyPr/>
        <a:lstStyle/>
        <a:p>
          <a:r>
            <a:rPr lang="en-US" b="1" dirty="0"/>
            <a:t>Resistance Training Phase 3</a:t>
          </a:r>
        </a:p>
      </dgm:t>
    </dgm:pt>
    <dgm:pt modelId="{248C2A97-06C5-4C6C-8F63-B1963D17B763}" type="parTrans" cxnId="{F07CAF09-6D9B-4626-B59F-D45D563D28BB}">
      <dgm:prSet/>
      <dgm:spPr/>
      <dgm:t>
        <a:bodyPr/>
        <a:lstStyle/>
        <a:p>
          <a:endParaRPr lang="en-US"/>
        </a:p>
      </dgm:t>
    </dgm:pt>
    <dgm:pt modelId="{3553841F-28F8-4016-AC12-1ADED0CE1C13}" type="sibTrans" cxnId="{F07CAF09-6D9B-4626-B59F-D45D563D28BB}">
      <dgm:prSet/>
      <dgm:spPr/>
      <dgm:t>
        <a:bodyPr/>
        <a:lstStyle/>
        <a:p>
          <a:endParaRPr lang="en-US"/>
        </a:p>
      </dgm:t>
    </dgm:pt>
    <dgm:pt modelId="{5AC03837-69D1-466B-B8D4-F6D5E0C6A93F}">
      <dgm:prSet custT="1"/>
      <dgm:spPr/>
      <dgm:t>
        <a:bodyPr/>
        <a:lstStyle/>
        <a:p>
          <a:r>
            <a:rPr lang="en-US" sz="1800" dirty="0"/>
            <a:t>Power Expression - VBT</a:t>
          </a:r>
        </a:p>
      </dgm:t>
    </dgm:pt>
    <dgm:pt modelId="{2636636D-A6C9-46D6-BE20-9B6724A14B9F}" type="parTrans" cxnId="{954CDC21-CE12-4C5E-BDC2-F27AABE992C9}">
      <dgm:prSet/>
      <dgm:spPr/>
      <dgm:t>
        <a:bodyPr/>
        <a:lstStyle/>
        <a:p>
          <a:endParaRPr lang="en-US"/>
        </a:p>
      </dgm:t>
    </dgm:pt>
    <dgm:pt modelId="{FEFE112D-F618-4F55-93E0-6D1671403F6B}" type="sibTrans" cxnId="{954CDC21-CE12-4C5E-BDC2-F27AABE992C9}">
      <dgm:prSet/>
      <dgm:spPr/>
      <dgm:t>
        <a:bodyPr/>
        <a:lstStyle/>
        <a:p>
          <a:endParaRPr lang="en-US"/>
        </a:p>
      </dgm:t>
    </dgm:pt>
    <dgm:pt modelId="{7214AF5C-5D74-4D96-A230-8FA6DA67C0DF}">
      <dgm:prSet custT="1"/>
      <dgm:spPr/>
      <dgm:t>
        <a:bodyPr/>
        <a:lstStyle/>
        <a:p>
          <a:r>
            <a:rPr lang="en-US" sz="1800" dirty="0"/>
            <a:t>Lower Force / High Power output  </a:t>
          </a:r>
        </a:p>
      </dgm:t>
    </dgm:pt>
    <dgm:pt modelId="{DEB17787-EBB2-4F70-B24A-A6866FE983F8}" type="parTrans" cxnId="{C1376699-99E5-43D3-8EFD-149B9422AB54}">
      <dgm:prSet/>
      <dgm:spPr/>
      <dgm:t>
        <a:bodyPr/>
        <a:lstStyle/>
        <a:p>
          <a:endParaRPr lang="en-US"/>
        </a:p>
      </dgm:t>
    </dgm:pt>
    <dgm:pt modelId="{4A471362-779A-4AE5-99DB-BC9F53A8933E}" type="sibTrans" cxnId="{C1376699-99E5-43D3-8EFD-149B9422AB54}">
      <dgm:prSet/>
      <dgm:spPr/>
      <dgm:t>
        <a:bodyPr/>
        <a:lstStyle/>
        <a:p>
          <a:endParaRPr lang="en-US"/>
        </a:p>
      </dgm:t>
    </dgm:pt>
    <dgm:pt modelId="{7E646540-E472-430F-93BA-C3D2F0A10993}">
      <dgm:prSet custT="1"/>
      <dgm:spPr/>
      <dgm:t>
        <a:bodyPr/>
        <a:lstStyle/>
        <a:p>
          <a:r>
            <a:rPr lang="en-US" sz="1800" dirty="0"/>
            <a:t>Jump Squats </a:t>
          </a:r>
        </a:p>
      </dgm:t>
    </dgm:pt>
    <dgm:pt modelId="{EFD962A9-A6D9-45C7-8DB8-55C6706F97F3}" type="parTrans" cxnId="{5D75F212-1C08-4882-8AE2-CECA198EA3CC}">
      <dgm:prSet/>
      <dgm:spPr/>
      <dgm:t>
        <a:bodyPr/>
        <a:lstStyle/>
        <a:p>
          <a:endParaRPr lang="en-US"/>
        </a:p>
      </dgm:t>
    </dgm:pt>
    <dgm:pt modelId="{6B795C7C-F59E-456D-BE52-8487042D4C98}" type="sibTrans" cxnId="{5D75F212-1C08-4882-8AE2-CECA198EA3CC}">
      <dgm:prSet/>
      <dgm:spPr/>
      <dgm:t>
        <a:bodyPr/>
        <a:lstStyle/>
        <a:p>
          <a:endParaRPr lang="en-US"/>
        </a:p>
      </dgm:t>
    </dgm:pt>
    <dgm:pt modelId="{01C06D79-F65A-4EBB-9567-AA78367CDB5A}">
      <dgm:prSet custT="1"/>
      <dgm:spPr/>
      <dgm:t>
        <a:bodyPr/>
        <a:lstStyle/>
        <a:p>
          <a:r>
            <a:rPr lang="en-US" sz="1800" dirty="0"/>
            <a:t>Med Ball Throws </a:t>
          </a:r>
        </a:p>
      </dgm:t>
    </dgm:pt>
    <dgm:pt modelId="{B7D987FF-ABE1-4848-BAEA-218C1A3702FA}" type="parTrans" cxnId="{DA000D6B-B3C7-4817-8CF9-0EAD862FE314}">
      <dgm:prSet/>
      <dgm:spPr/>
      <dgm:t>
        <a:bodyPr/>
        <a:lstStyle/>
        <a:p>
          <a:endParaRPr lang="en-US"/>
        </a:p>
      </dgm:t>
    </dgm:pt>
    <dgm:pt modelId="{D3982E4D-3100-4799-B095-AD499FE0E1C1}" type="sibTrans" cxnId="{DA000D6B-B3C7-4817-8CF9-0EAD862FE314}">
      <dgm:prSet/>
      <dgm:spPr/>
      <dgm:t>
        <a:bodyPr/>
        <a:lstStyle/>
        <a:p>
          <a:endParaRPr lang="en-US"/>
        </a:p>
      </dgm:t>
    </dgm:pt>
    <dgm:pt modelId="{D02F9C42-649B-4E3F-8265-7D51FE8F71E5}">
      <dgm:prSet custT="1"/>
      <dgm:spPr/>
      <dgm:t>
        <a:bodyPr/>
        <a:lstStyle/>
        <a:p>
          <a:r>
            <a:rPr lang="en-US" sz="1800" dirty="0"/>
            <a:t>Traditional VBT   </a:t>
          </a:r>
        </a:p>
      </dgm:t>
    </dgm:pt>
    <dgm:pt modelId="{2844F70C-B679-4FF5-896A-E45A52A7D07E}" type="parTrans" cxnId="{7F82CC2A-685C-4BDA-8C23-C26439DD7E5C}">
      <dgm:prSet/>
      <dgm:spPr/>
      <dgm:t>
        <a:bodyPr/>
        <a:lstStyle/>
        <a:p>
          <a:endParaRPr lang="en-US"/>
        </a:p>
      </dgm:t>
    </dgm:pt>
    <dgm:pt modelId="{1394EAD0-9BAF-4A7D-9389-0CA3ACAFE7E2}" type="sibTrans" cxnId="{7F82CC2A-685C-4BDA-8C23-C26439DD7E5C}">
      <dgm:prSet/>
      <dgm:spPr/>
      <dgm:t>
        <a:bodyPr/>
        <a:lstStyle/>
        <a:p>
          <a:endParaRPr lang="en-US"/>
        </a:p>
      </dgm:t>
    </dgm:pt>
    <dgm:pt modelId="{DDB95ADE-70C6-4663-9606-5D21F9F72007}">
      <dgm:prSet custT="1"/>
      <dgm:spPr>
        <a:solidFill>
          <a:srgbClr val="FF0000"/>
        </a:solidFill>
      </dgm:spPr>
      <dgm:t>
        <a:bodyPr/>
        <a:lstStyle/>
        <a:p>
          <a:r>
            <a:rPr lang="en-US" sz="1800" b="1" dirty="0"/>
            <a:t>Restrictions</a:t>
          </a:r>
          <a:r>
            <a:rPr lang="en-US" sz="2200" b="1" dirty="0"/>
            <a:t> </a:t>
          </a:r>
        </a:p>
      </dgm:t>
    </dgm:pt>
    <dgm:pt modelId="{F2391DF8-2032-4132-8D91-37417D324329}" type="parTrans" cxnId="{55A1CD19-2BE6-4608-BB0C-E83371747242}">
      <dgm:prSet/>
      <dgm:spPr/>
      <dgm:t>
        <a:bodyPr/>
        <a:lstStyle/>
        <a:p>
          <a:endParaRPr lang="en-US"/>
        </a:p>
      </dgm:t>
    </dgm:pt>
    <dgm:pt modelId="{606913AA-6111-4FDC-9BF1-A6DB01FD30EF}" type="sibTrans" cxnId="{55A1CD19-2BE6-4608-BB0C-E83371747242}">
      <dgm:prSet/>
      <dgm:spPr/>
      <dgm:t>
        <a:bodyPr/>
        <a:lstStyle/>
        <a:p>
          <a:endParaRPr lang="en-US"/>
        </a:p>
      </dgm:t>
    </dgm:pt>
    <dgm:pt modelId="{B046B9F0-AC3C-40DF-8D54-DEF766875DE8}">
      <dgm:prSet/>
      <dgm:spPr/>
      <dgm:t>
        <a:bodyPr/>
        <a:lstStyle/>
        <a:p>
          <a:r>
            <a:rPr lang="en-US"/>
            <a:t>Individual, performance-dependent </a:t>
          </a:r>
        </a:p>
      </dgm:t>
    </dgm:pt>
    <dgm:pt modelId="{E8396D20-002B-4D33-A364-DE76352D67BA}" type="parTrans" cxnId="{E8985FCC-4B7D-4876-9EE7-CC415EE560D1}">
      <dgm:prSet/>
      <dgm:spPr/>
      <dgm:t>
        <a:bodyPr/>
        <a:lstStyle/>
        <a:p>
          <a:endParaRPr lang="en-US"/>
        </a:p>
      </dgm:t>
    </dgm:pt>
    <dgm:pt modelId="{C7EFD097-3158-4EAB-8498-C0DE517E27F7}" type="sibTrans" cxnId="{E8985FCC-4B7D-4876-9EE7-CC415EE560D1}">
      <dgm:prSet/>
      <dgm:spPr/>
      <dgm:t>
        <a:bodyPr/>
        <a:lstStyle/>
        <a:p>
          <a:endParaRPr lang="en-US"/>
        </a:p>
      </dgm:t>
    </dgm:pt>
    <dgm:pt modelId="{296EFB88-B8BB-4602-B496-F4A0568D6DB8}" type="pres">
      <dgm:prSet presAssocID="{5D4D9C5D-3E76-41D8-BB07-66072C27758C}" presName="linear" presStyleCnt="0">
        <dgm:presLayoutVars>
          <dgm:dir/>
          <dgm:animLvl val="lvl"/>
          <dgm:resizeHandles val="exact"/>
        </dgm:presLayoutVars>
      </dgm:prSet>
      <dgm:spPr/>
    </dgm:pt>
    <dgm:pt modelId="{53560B42-CD76-47B3-82A8-914BB6EA77E5}" type="pres">
      <dgm:prSet presAssocID="{47C31F87-A792-49AD-B86C-563E7175559D}" presName="parentLin" presStyleCnt="0"/>
      <dgm:spPr/>
    </dgm:pt>
    <dgm:pt modelId="{F86701E1-3585-4231-9A33-447EBE72B023}" type="pres">
      <dgm:prSet presAssocID="{47C31F87-A792-49AD-B86C-563E7175559D}" presName="parentLeftMargin" presStyleLbl="node1" presStyleIdx="0" presStyleCnt="2"/>
      <dgm:spPr/>
    </dgm:pt>
    <dgm:pt modelId="{27AB32FF-2A0A-4E14-AD3E-54B26C03DA6C}" type="pres">
      <dgm:prSet presAssocID="{47C31F87-A792-49AD-B86C-563E7175559D}" presName="parentText" presStyleLbl="node1" presStyleIdx="0" presStyleCnt="2" custScaleY="84087">
        <dgm:presLayoutVars>
          <dgm:chMax val="0"/>
          <dgm:bulletEnabled val="1"/>
        </dgm:presLayoutVars>
      </dgm:prSet>
      <dgm:spPr/>
    </dgm:pt>
    <dgm:pt modelId="{CEDE7BA2-3799-4383-820D-F0C127E1BF8B}" type="pres">
      <dgm:prSet presAssocID="{47C31F87-A792-49AD-B86C-563E7175559D}" presName="negativeSpace" presStyleCnt="0"/>
      <dgm:spPr/>
    </dgm:pt>
    <dgm:pt modelId="{E07D9C93-AAAC-43BC-92E8-7AE0FA12233F}" type="pres">
      <dgm:prSet presAssocID="{47C31F87-A792-49AD-B86C-563E7175559D}" presName="childText" presStyleLbl="conFgAcc1" presStyleIdx="0" presStyleCnt="2" custLinFactNeighborX="504" custLinFactNeighborY="-17737">
        <dgm:presLayoutVars>
          <dgm:bulletEnabled val="1"/>
        </dgm:presLayoutVars>
      </dgm:prSet>
      <dgm:spPr/>
    </dgm:pt>
    <dgm:pt modelId="{A88EB7F9-95E1-45EE-80C9-2A523C138DF2}" type="pres">
      <dgm:prSet presAssocID="{3553841F-28F8-4016-AC12-1ADED0CE1C13}" presName="spaceBetweenRectangles" presStyleCnt="0"/>
      <dgm:spPr/>
    </dgm:pt>
    <dgm:pt modelId="{8E07A686-77B8-4C7B-A14F-E6E9DF37FBB9}" type="pres">
      <dgm:prSet presAssocID="{DDB95ADE-70C6-4663-9606-5D21F9F72007}" presName="parentLin" presStyleCnt="0"/>
      <dgm:spPr/>
    </dgm:pt>
    <dgm:pt modelId="{04E36BA5-E954-4CFA-A935-C799B167C98B}" type="pres">
      <dgm:prSet presAssocID="{DDB95ADE-70C6-4663-9606-5D21F9F72007}" presName="parentLeftMargin" presStyleLbl="node1" presStyleIdx="0" presStyleCnt="2"/>
      <dgm:spPr/>
    </dgm:pt>
    <dgm:pt modelId="{2A5684D1-0502-443C-B12C-D48CF5D0B3FB}" type="pres">
      <dgm:prSet presAssocID="{DDB95ADE-70C6-4663-9606-5D21F9F72007}" presName="parentText" presStyleLbl="node1" presStyleIdx="1" presStyleCnt="2" custScaleY="55181">
        <dgm:presLayoutVars>
          <dgm:chMax val="0"/>
          <dgm:bulletEnabled val="1"/>
        </dgm:presLayoutVars>
      </dgm:prSet>
      <dgm:spPr/>
    </dgm:pt>
    <dgm:pt modelId="{D810321B-961A-4EF6-8269-46E708963572}" type="pres">
      <dgm:prSet presAssocID="{DDB95ADE-70C6-4663-9606-5D21F9F72007}" presName="negativeSpace" presStyleCnt="0"/>
      <dgm:spPr/>
    </dgm:pt>
    <dgm:pt modelId="{D40F5A34-8EB8-4611-A9E1-F8DD2BD18633}" type="pres">
      <dgm:prSet presAssocID="{DDB95ADE-70C6-4663-9606-5D21F9F72007}" presName="childText" presStyleLbl="conFgAcc1" presStyleIdx="1" presStyleCnt="2">
        <dgm:presLayoutVars>
          <dgm:bulletEnabled val="1"/>
        </dgm:presLayoutVars>
      </dgm:prSet>
      <dgm:spPr/>
    </dgm:pt>
  </dgm:ptLst>
  <dgm:cxnLst>
    <dgm:cxn modelId="{F07CAF09-6D9B-4626-B59F-D45D563D28BB}" srcId="{5D4D9C5D-3E76-41D8-BB07-66072C27758C}" destId="{47C31F87-A792-49AD-B86C-563E7175559D}" srcOrd="0" destOrd="0" parTransId="{248C2A97-06C5-4C6C-8F63-B1963D17B763}" sibTransId="{3553841F-28F8-4016-AC12-1ADED0CE1C13}"/>
    <dgm:cxn modelId="{5D75F212-1C08-4882-8AE2-CECA198EA3CC}" srcId="{7214AF5C-5D74-4D96-A230-8FA6DA67C0DF}" destId="{7E646540-E472-430F-93BA-C3D2F0A10993}" srcOrd="0" destOrd="0" parTransId="{EFD962A9-A6D9-45C7-8DB8-55C6706F97F3}" sibTransId="{6B795C7C-F59E-456D-BE52-8487042D4C98}"/>
    <dgm:cxn modelId="{55A1CD19-2BE6-4608-BB0C-E83371747242}" srcId="{5D4D9C5D-3E76-41D8-BB07-66072C27758C}" destId="{DDB95ADE-70C6-4663-9606-5D21F9F72007}" srcOrd="1" destOrd="0" parTransId="{F2391DF8-2032-4132-8D91-37417D324329}" sibTransId="{606913AA-6111-4FDC-9BF1-A6DB01FD30EF}"/>
    <dgm:cxn modelId="{08DFA91E-6487-47AE-99C2-2344D17A1181}" type="presOf" srcId="{DDB95ADE-70C6-4663-9606-5D21F9F72007}" destId="{2A5684D1-0502-443C-B12C-D48CF5D0B3FB}" srcOrd="1" destOrd="0" presId="urn:microsoft.com/office/officeart/2005/8/layout/list1"/>
    <dgm:cxn modelId="{954CDC21-CE12-4C5E-BDC2-F27AABE992C9}" srcId="{47C31F87-A792-49AD-B86C-563E7175559D}" destId="{5AC03837-69D1-466B-B8D4-F6D5E0C6A93F}" srcOrd="0" destOrd="0" parTransId="{2636636D-A6C9-46D6-BE20-9B6724A14B9F}" sibTransId="{FEFE112D-F618-4F55-93E0-6D1671403F6B}"/>
    <dgm:cxn modelId="{61CE7122-90F9-4E8A-9C8D-59903E60C464}" type="presOf" srcId="{47C31F87-A792-49AD-B86C-563E7175559D}" destId="{27AB32FF-2A0A-4E14-AD3E-54B26C03DA6C}" srcOrd="1" destOrd="0" presId="urn:microsoft.com/office/officeart/2005/8/layout/list1"/>
    <dgm:cxn modelId="{BBE5C126-46E6-423B-97CD-92AB179C63BD}" type="presOf" srcId="{D02F9C42-649B-4E3F-8265-7D51FE8F71E5}" destId="{E07D9C93-AAAC-43BC-92E8-7AE0FA12233F}" srcOrd="0" destOrd="4" presId="urn:microsoft.com/office/officeart/2005/8/layout/list1"/>
    <dgm:cxn modelId="{7868FF26-0BD2-4FCA-A01F-458547D1B0EE}" type="presOf" srcId="{01C06D79-F65A-4EBB-9567-AA78367CDB5A}" destId="{E07D9C93-AAAC-43BC-92E8-7AE0FA12233F}" srcOrd="0" destOrd="3" presId="urn:microsoft.com/office/officeart/2005/8/layout/list1"/>
    <dgm:cxn modelId="{7F82CC2A-685C-4BDA-8C23-C26439DD7E5C}" srcId="{7214AF5C-5D74-4D96-A230-8FA6DA67C0DF}" destId="{D02F9C42-649B-4E3F-8265-7D51FE8F71E5}" srcOrd="2" destOrd="0" parTransId="{2844F70C-B679-4FF5-896A-E45A52A7D07E}" sibTransId="{1394EAD0-9BAF-4A7D-9389-0CA3ACAFE7E2}"/>
    <dgm:cxn modelId="{991B122F-E1DF-4E4F-B52B-14BB5F8BB35E}" type="presOf" srcId="{DDB95ADE-70C6-4663-9606-5D21F9F72007}" destId="{04E36BA5-E954-4CFA-A935-C799B167C98B}" srcOrd="0" destOrd="0" presId="urn:microsoft.com/office/officeart/2005/8/layout/list1"/>
    <dgm:cxn modelId="{BB5B5339-83D4-4154-9A45-A01F0B4CF941}" type="presOf" srcId="{7E646540-E472-430F-93BA-C3D2F0A10993}" destId="{E07D9C93-AAAC-43BC-92E8-7AE0FA12233F}" srcOrd="0" destOrd="2" presId="urn:microsoft.com/office/officeart/2005/8/layout/list1"/>
    <dgm:cxn modelId="{DA000D6B-B3C7-4817-8CF9-0EAD862FE314}" srcId="{7214AF5C-5D74-4D96-A230-8FA6DA67C0DF}" destId="{01C06D79-F65A-4EBB-9567-AA78367CDB5A}" srcOrd="1" destOrd="0" parTransId="{B7D987FF-ABE1-4848-BAEA-218C1A3702FA}" sibTransId="{D3982E4D-3100-4799-B095-AD499FE0E1C1}"/>
    <dgm:cxn modelId="{B3D65793-293E-48CA-8DBF-2D61DB99E9AB}" type="presOf" srcId="{5AC03837-69D1-466B-B8D4-F6D5E0C6A93F}" destId="{E07D9C93-AAAC-43BC-92E8-7AE0FA12233F}" srcOrd="0" destOrd="0" presId="urn:microsoft.com/office/officeart/2005/8/layout/list1"/>
    <dgm:cxn modelId="{28D6AE95-13F7-4EFE-AF0D-98BC035D413E}" type="presOf" srcId="{5D4D9C5D-3E76-41D8-BB07-66072C27758C}" destId="{296EFB88-B8BB-4602-B496-F4A0568D6DB8}" srcOrd="0" destOrd="0" presId="urn:microsoft.com/office/officeart/2005/8/layout/list1"/>
    <dgm:cxn modelId="{C1376699-99E5-43D3-8EFD-149B9422AB54}" srcId="{5AC03837-69D1-466B-B8D4-F6D5E0C6A93F}" destId="{7214AF5C-5D74-4D96-A230-8FA6DA67C0DF}" srcOrd="0" destOrd="0" parTransId="{DEB17787-EBB2-4F70-B24A-A6866FE983F8}" sibTransId="{4A471362-779A-4AE5-99DB-BC9F53A8933E}"/>
    <dgm:cxn modelId="{95E1F1CA-5DFD-45AC-B8AE-D904E73DE17F}" type="presOf" srcId="{7214AF5C-5D74-4D96-A230-8FA6DA67C0DF}" destId="{E07D9C93-AAAC-43BC-92E8-7AE0FA12233F}" srcOrd="0" destOrd="1" presId="urn:microsoft.com/office/officeart/2005/8/layout/list1"/>
    <dgm:cxn modelId="{E8985FCC-4B7D-4876-9EE7-CC415EE560D1}" srcId="{DDB95ADE-70C6-4663-9606-5D21F9F72007}" destId="{B046B9F0-AC3C-40DF-8D54-DEF766875DE8}" srcOrd="0" destOrd="0" parTransId="{E8396D20-002B-4D33-A364-DE76352D67BA}" sibTransId="{C7EFD097-3158-4EAB-8498-C0DE517E27F7}"/>
    <dgm:cxn modelId="{92C750DC-0031-47B5-AEC4-3A06F11B092B}" type="presOf" srcId="{B046B9F0-AC3C-40DF-8D54-DEF766875DE8}" destId="{D40F5A34-8EB8-4611-A9E1-F8DD2BD18633}" srcOrd="0" destOrd="0" presId="urn:microsoft.com/office/officeart/2005/8/layout/list1"/>
    <dgm:cxn modelId="{4FD56AF0-E333-4F60-86C7-E8412F225894}" type="presOf" srcId="{47C31F87-A792-49AD-B86C-563E7175559D}" destId="{F86701E1-3585-4231-9A33-447EBE72B023}" srcOrd="0" destOrd="0" presId="urn:microsoft.com/office/officeart/2005/8/layout/list1"/>
    <dgm:cxn modelId="{6AFF3319-1004-4F3B-8230-5BC5EC712F7A}" type="presParOf" srcId="{296EFB88-B8BB-4602-B496-F4A0568D6DB8}" destId="{53560B42-CD76-47B3-82A8-914BB6EA77E5}" srcOrd="0" destOrd="0" presId="urn:microsoft.com/office/officeart/2005/8/layout/list1"/>
    <dgm:cxn modelId="{D63E587A-7EB5-4A76-829E-9BBE6C1D32EE}" type="presParOf" srcId="{53560B42-CD76-47B3-82A8-914BB6EA77E5}" destId="{F86701E1-3585-4231-9A33-447EBE72B023}" srcOrd="0" destOrd="0" presId="urn:microsoft.com/office/officeart/2005/8/layout/list1"/>
    <dgm:cxn modelId="{26588DBA-3337-47E9-8BCF-5C78B498F9E3}" type="presParOf" srcId="{53560B42-CD76-47B3-82A8-914BB6EA77E5}" destId="{27AB32FF-2A0A-4E14-AD3E-54B26C03DA6C}" srcOrd="1" destOrd="0" presId="urn:microsoft.com/office/officeart/2005/8/layout/list1"/>
    <dgm:cxn modelId="{BF6AD23A-F10A-449B-AE9D-B6F0812FE6C0}" type="presParOf" srcId="{296EFB88-B8BB-4602-B496-F4A0568D6DB8}" destId="{CEDE7BA2-3799-4383-820D-F0C127E1BF8B}" srcOrd="1" destOrd="0" presId="urn:microsoft.com/office/officeart/2005/8/layout/list1"/>
    <dgm:cxn modelId="{431337B2-A86C-4F6C-B31B-49C7BFB9B65F}" type="presParOf" srcId="{296EFB88-B8BB-4602-B496-F4A0568D6DB8}" destId="{E07D9C93-AAAC-43BC-92E8-7AE0FA12233F}" srcOrd="2" destOrd="0" presId="urn:microsoft.com/office/officeart/2005/8/layout/list1"/>
    <dgm:cxn modelId="{90CEC39B-8515-4437-8E21-369C74040CFE}" type="presParOf" srcId="{296EFB88-B8BB-4602-B496-F4A0568D6DB8}" destId="{A88EB7F9-95E1-45EE-80C9-2A523C138DF2}" srcOrd="3" destOrd="0" presId="urn:microsoft.com/office/officeart/2005/8/layout/list1"/>
    <dgm:cxn modelId="{5386D0F9-BC1F-433F-8C2F-3F4C56B25379}" type="presParOf" srcId="{296EFB88-B8BB-4602-B496-F4A0568D6DB8}" destId="{8E07A686-77B8-4C7B-A14F-E6E9DF37FBB9}" srcOrd="4" destOrd="0" presId="urn:microsoft.com/office/officeart/2005/8/layout/list1"/>
    <dgm:cxn modelId="{F45C18AA-166B-4272-BA3C-B42277F120AA}" type="presParOf" srcId="{8E07A686-77B8-4C7B-A14F-E6E9DF37FBB9}" destId="{04E36BA5-E954-4CFA-A935-C799B167C98B}" srcOrd="0" destOrd="0" presId="urn:microsoft.com/office/officeart/2005/8/layout/list1"/>
    <dgm:cxn modelId="{7FD9E19E-2B69-4543-894F-A318BB300CCC}" type="presParOf" srcId="{8E07A686-77B8-4C7B-A14F-E6E9DF37FBB9}" destId="{2A5684D1-0502-443C-B12C-D48CF5D0B3FB}" srcOrd="1" destOrd="0" presId="urn:microsoft.com/office/officeart/2005/8/layout/list1"/>
    <dgm:cxn modelId="{12CF770A-A93B-4500-BAE4-F245627A8DFB}" type="presParOf" srcId="{296EFB88-B8BB-4602-B496-F4A0568D6DB8}" destId="{D810321B-961A-4EF6-8269-46E708963572}" srcOrd="5" destOrd="0" presId="urn:microsoft.com/office/officeart/2005/8/layout/list1"/>
    <dgm:cxn modelId="{76E56413-8947-4416-BC5B-9859646683EE}" type="presParOf" srcId="{296EFB88-B8BB-4602-B496-F4A0568D6DB8}" destId="{D40F5A34-8EB8-4611-A9E1-F8DD2BD1863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543949C-CAFF-4857-8786-B3281D39CE6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1432DD2-896E-4AFA-B15B-91F60DE3C591}">
      <dgm:prSet custT="1"/>
      <dgm:spPr/>
      <dgm:t>
        <a:bodyPr/>
        <a:lstStyle/>
        <a:p>
          <a:r>
            <a:rPr lang="en-US" sz="1400" b="1" dirty="0"/>
            <a:t>Monitoring of Cardiovascular fitness based on VO2max</a:t>
          </a:r>
        </a:p>
      </dgm:t>
    </dgm:pt>
    <dgm:pt modelId="{824A1686-D7B2-454A-BD8D-CC21C67458EF}" type="parTrans" cxnId="{6DBBD93F-C73A-4675-BDD8-6A95F00ABDDE}">
      <dgm:prSet/>
      <dgm:spPr/>
      <dgm:t>
        <a:bodyPr/>
        <a:lstStyle/>
        <a:p>
          <a:endParaRPr lang="en-US"/>
        </a:p>
      </dgm:t>
    </dgm:pt>
    <dgm:pt modelId="{4E97F7BD-7367-4A91-B60B-ADC9CD007B30}" type="sibTrans" cxnId="{6DBBD93F-C73A-4675-BDD8-6A95F00ABDDE}">
      <dgm:prSet/>
      <dgm:spPr/>
      <dgm:t>
        <a:bodyPr/>
        <a:lstStyle/>
        <a:p>
          <a:endParaRPr lang="en-US"/>
        </a:p>
      </dgm:t>
    </dgm:pt>
    <dgm:pt modelId="{438456E4-3020-486E-95E4-18EB57C2D94B}">
      <dgm:prSet custT="1"/>
      <dgm:spPr/>
      <dgm:t>
        <a:bodyPr/>
        <a:lstStyle/>
        <a:p>
          <a:r>
            <a:rPr lang="en-US" sz="1400" dirty="0"/>
            <a:t>Maximal oxygen uptake (.VO(2,max)) is a physiological characteristic bounded by the parametric limits of the Fick equation: (left ventricular (LV) end-diastolic volume--LV end-systolic volume) x heart rate x arterio-venous oxygen difference.”   (Stroke Volume)</a:t>
          </a:r>
        </a:p>
      </dgm:t>
    </dgm:pt>
    <dgm:pt modelId="{C7EA15F8-1CE8-4784-9ED9-4C67875511D6}" type="parTrans" cxnId="{1FCBC351-FED3-499D-A7BD-36C2584C7ABA}">
      <dgm:prSet/>
      <dgm:spPr/>
      <dgm:t>
        <a:bodyPr/>
        <a:lstStyle/>
        <a:p>
          <a:endParaRPr lang="en-US"/>
        </a:p>
      </dgm:t>
    </dgm:pt>
    <dgm:pt modelId="{A6AC7D4E-2669-40A9-823B-76719119FCEE}" type="sibTrans" cxnId="{1FCBC351-FED3-499D-A7BD-36C2584C7ABA}">
      <dgm:prSet/>
      <dgm:spPr/>
      <dgm:t>
        <a:bodyPr/>
        <a:lstStyle/>
        <a:p>
          <a:endParaRPr lang="en-US"/>
        </a:p>
      </dgm:t>
    </dgm:pt>
    <dgm:pt modelId="{8610CD15-C8C1-436F-BA77-A414FC016803}">
      <dgm:prSet custT="1"/>
      <dgm:spPr/>
      <dgm:t>
        <a:bodyPr/>
        <a:lstStyle/>
        <a:p>
          <a:r>
            <a:rPr lang="en-US" sz="1400" dirty="0"/>
            <a:t>Stroke Volume - the volume of blood pumped out of the heart’s left ventricle during each systolic cardiac contraction.</a:t>
          </a:r>
        </a:p>
      </dgm:t>
    </dgm:pt>
    <dgm:pt modelId="{20D19ED0-AE48-4A78-95C6-96213102F99A}" type="parTrans" cxnId="{D730D165-B6B5-4747-B4E8-9345FE3AA2E0}">
      <dgm:prSet/>
      <dgm:spPr/>
      <dgm:t>
        <a:bodyPr/>
        <a:lstStyle/>
        <a:p>
          <a:endParaRPr lang="en-US"/>
        </a:p>
      </dgm:t>
    </dgm:pt>
    <dgm:pt modelId="{6685D326-CBAE-4783-9736-47F56E779181}" type="sibTrans" cxnId="{D730D165-B6B5-4747-B4E8-9345FE3AA2E0}">
      <dgm:prSet/>
      <dgm:spPr/>
      <dgm:t>
        <a:bodyPr/>
        <a:lstStyle/>
        <a:p>
          <a:endParaRPr lang="en-US"/>
        </a:p>
      </dgm:t>
    </dgm:pt>
    <dgm:pt modelId="{D0E0403B-A929-49F2-902C-AF65B0EC2F0D}">
      <dgm:prSet custT="1"/>
      <dgm:spPr/>
      <dgm:t>
        <a:bodyPr/>
        <a:lstStyle/>
        <a:p>
          <a:r>
            <a:rPr lang="en-US" sz="1400" b="1" dirty="0"/>
            <a:t>Phycological and Biochemical changes </a:t>
          </a:r>
        </a:p>
      </dgm:t>
    </dgm:pt>
    <dgm:pt modelId="{99483913-F4EA-44F8-BAC4-804FB7EC8083}" type="parTrans" cxnId="{31D78616-1B43-4B98-8C7C-BFA1B98FEB71}">
      <dgm:prSet/>
      <dgm:spPr/>
      <dgm:t>
        <a:bodyPr/>
        <a:lstStyle/>
        <a:p>
          <a:endParaRPr lang="en-US"/>
        </a:p>
      </dgm:t>
    </dgm:pt>
    <dgm:pt modelId="{07865944-CC9F-4D8A-9E3B-883743E5DB19}" type="sibTrans" cxnId="{31D78616-1B43-4B98-8C7C-BFA1B98FEB71}">
      <dgm:prSet/>
      <dgm:spPr/>
      <dgm:t>
        <a:bodyPr/>
        <a:lstStyle/>
        <a:p>
          <a:endParaRPr lang="en-US"/>
        </a:p>
      </dgm:t>
    </dgm:pt>
    <dgm:pt modelId="{998F1D98-C12E-4472-9C5F-90DD662838A2}">
      <dgm:prSet custT="1"/>
      <dgm:spPr/>
      <dgm:t>
        <a:bodyPr/>
        <a:lstStyle/>
        <a:p>
          <a:r>
            <a:rPr lang="en-US" sz="1400" dirty="0"/>
            <a:t>Left Ventricular hypertrophy</a:t>
          </a:r>
        </a:p>
      </dgm:t>
    </dgm:pt>
    <dgm:pt modelId="{861A4FE6-2B44-4936-B640-089EDA3DAF17}" type="parTrans" cxnId="{15E6502C-1155-4AF7-B7BC-ECE1DADD4012}">
      <dgm:prSet/>
      <dgm:spPr/>
      <dgm:t>
        <a:bodyPr/>
        <a:lstStyle/>
        <a:p>
          <a:endParaRPr lang="en-US"/>
        </a:p>
      </dgm:t>
    </dgm:pt>
    <dgm:pt modelId="{3AD6D4A6-F885-4405-9542-CBE4CC31B799}" type="sibTrans" cxnId="{15E6502C-1155-4AF7-B7BC-ECE1DADD4012}">
      <dgm:prSet/>
      <dgm:spPr/>
      <dgm:t>
        <a:bodyPr/>
        <a:lstStyle/>
        <a:p>
          <a:endParaRPr lang="en-US"/>
        </a:p>
      </dgm:t>
    </dgm:pt>
    <dgm:pt modelId="{DEFCD500-8657-4FEC-AF24-F90221FF9BEA}">
      <dgm:prSet custT="1"/>
      <dgm:spPr/>
      <dgm:t>
        <a:bodyPr/>
        <a:lstStyle/>
        <a:p>
          <a:r>
            <a:rPr lang="en-US" sz="1400" dirty="0"/>
            <a:t>Decrease Plasma Volume</a:t>
          </a:r>
        </a:p>
      </dgm:t>
    </dgm:pt>
    <dgm:pt modelId="{47621E08-172F-4500-A613-FE3A580CEBBB}" type="parTrans" cxnId="{3A2DDDD5-6EC3-43D1-883F-A06417B7F4FC}">
      <dgm:prSet/>
      <dgm:spPr/>
      <dgm:t>
        <a:bodyPr/>
        <a:lstStyle/>
        <a:p>
          <a:endParaRPr lang="en-US"/>
        </a:p>
      </dgm:t>
    </dgm:pt>
    <dgm:pt modelId="{321A13E9-3969-45EB-9C34-778CE9B18AD3}" type="sibTrans" cxnId="{3A2DDDD5-6EC3-43D1-883F-A06417B7F4FC}">
      <dgm:prSet/>
      <dgm:spPr/>
      <dgm:t>
        <a:bodyPr/>
        <a:lstStyle/>
        <a:p>
          <a:endParaRPr lang="en-US"/>
        </a:p>
      </dgm:t>
    </dgm:pt>
    <dgm:pt modelId="{0046D0CA-11FF-4421-89EA-56FCA701E95C}">
      <dgm:prSet custT="1"/>
      <dgm:spPr/>
      <dgm:t>
        <a:bodyPr/>
        <a:lstStyle/>
        <a:p>
          <a:r>
            <a:rPr lang="en-US" sz="1400" dirty="0"/>
            <a:t>Increased Heart Rate</a:t>
          </a:r>
        </a:p>
      </dgm:t>
    </dgm:pt>
    <dgm:pt modelId="{6174410A-7216-4632-98A3-6D73FA52809D}" type="parTrans" cxnId="{6248B6B3-EAC5-481E-9F14-27AE8CB90BF4}">
      <dgm:prSet/>
      <dgm:spPr/>
      <dgm:t>
        <a:bodyPr/>
        <a:lstStyle/>
        <a:p>
          <a:endParaRPr lang="en-US"/>
        </a:p>
      </dgm:t>
    </dgm:pt>
    <dgm:pt modelId="{F1226FA2-CD8C-4FE2-93D9-504DB1C1696F}" type="sibTrans" cxnId="{6248B6B3-EAC5-481E-9F14-27AE8CB90BF4}">
      <dgm:prSet/>
      <dgm:spPr/>
      <dgm:t>
        <a:bodyPr/>
        <a:lstStyle/>
        <a:p>
          <a:endParaRPr lang="en-US"/>
        </a:p>
      </dgm:t>
    </dgm:pt>
    <dgm:pt modelId="{607B20EB-ABB2-4571-949F-D99E824FE3EC}" type="pres">
      <dgm:prSet presAssocID="{6543949C-CAFF-4857-8786-B3281D39CE63}" presName="linear" presStyleCnt="0">
        <dgm:presLayoutVars>
          <dgm:dir/>
          <dgm:animLvl val="lvl"/>
          <dgm:resizeHandles val="exact"/>
        </dgm:presLayoutVars>
      </dgm:prSet>
      <dgm:spPr/>
    </dgm:pt>
    <dgm:pt modelId="{9698D4A9-1908-42EA-AC06-CBDD6E29D542}" type="pres">
      <dgm:prSet presAssocID="{11432DD2-896E-4AFA-B15B-91F60DE3C591}" presName="parentLin" presStyleCnt="0"/>
      <dgm:spPr/>
    </dgm:pt>
    <dgm:pt modelId="{3FD55139-1888-40BE-9DC4-A0B926663A29}" type="pres">
      <dgm:prSet presAssocID="{11432DD2-896E-4AFA-B15B-91F60DE3C591}" presName="parentLeftMargin" presStyleLbl="node1" presStyleIdx="0" presStyleCnt="2"/>
      <dgm:spPr/>
    </dgm:pt>
    <dgm:pt modelId="{54E568A2-4806-48E6-8E5E-3CDD72B5FA9A}" type="pres">
      <dgm:prSet presAssocID="{11432DD2-896E-4AFA-B15B-91F60DE3C591}" presName="parentText" presStyleLbl="node1" presStyleIdx="0" presStyleCnt="2" custScaleX="119277">
        <dgm:presLayoutVars>
          <dgm:chMax val="0"/>
          <dgm:bulletEnabled val="1"/>
        </dgm:presLayoutVars>
      </dgm:prSet>
      <dgm:spPr/>
    </dgm:pt>
    <dgm:pt modelId="{74503A00-36A7-47C8-93FB-A2CEFDB36735}" type="pres">
      <dgm:prSet presAssocID="{11432DD2-896E-4AFA-B15B-91F60DE3C591}" presName="negativeSpace" presStyleCnt="0"/>
      <dgm:spPr/>
    </dgm:pt>
    <dgm:pt modelId="{6F11714A-DE6B-4086-919A-A273AE635241}" type="pres">
      <dgm:prSet presAssocID="{11432DD2-896E-4AFA-B15B-91F60DE3C591}" presName="childText" presStyleLbl="conFgAcc1" presStyleIdx="0" presStyleCnt="2">
        <dgm:presLayoutVars>
          <dgm:bulletEnabled val="1"/>
        </dgm:presLayoutVars>
      </dgm:prSet>
      <dgm:spPr/>
    </dgm:pt>
    <dgm:pt modelId="{783CCCF9-415B-46B5-9B56-F1CB03BDF6D9}" type="pres">
      <dgm:prSet presAssocID="{4E97F7BD-7367-4A91-B60B-ADC9CD007B30}" presName="spaceBetweenRectangles" presStyleCnt="0"/>
      <dgm:spPr/>
    </dgm:pt>
    <dgm:pt modelId="{F9C741F1-DBFA-4AA0-8231-90A018D61B3C}" type="pres">
      <dgm:prSet presAssocID="{D0E0403B-A929-49F2-902C-AF65B0EC2F0D}" presName="parentLin" presStyleCnt="0"/>
      <dgm:spPr/>
    </dgm:pt>
    <dgm:pt modelId="{507880D9-8BB5-4EAF-AA13-931EEF6276A3}" type="pres">
      <dgm:prSet presAssocID="{D0E0403B-A929-49F2-902C-AF65B0EC2F0D}" presName="parentLeftMargin" presStyleLbl="node1" presStyleIdx="0" presStyleCnt="2"/>
      <dgm:spPr/>
    </dgm:pt>
    <dgm:pt modelId="{30979672-5585-47DF-8FCC-78A9ED135437}" type="pres">
      <dgm:prSet presAssocID="{D0E0403B-A929-49F2-902C-AF65B0EC2F0D}" presName="parentText" presStyleLbl="node1" presStyleIdx="1" presStyleCnt="2" custScaleX="126880">
        <dgm:presLayoutVars>
          <dgm:chMax val="0"/>
          <dgm:bulletEnabled val="1"/>
        </dgm:presLayoutVars>
      </dgm:prSet>
      <dgm:spPr/>
    </dgm:pt>
    <dgm:pt modelId="{C2FC2B8A-AAB2-4442-A8A7-D383B3B6DE59}" type="pres">
      <dgm:prSet presAssocID="{D0E0403B-A929-49F2-902C-AF65B0EC2F0D}" presName="negativeSpace" presStyleCnt="0"/>
      <dgm:spPr/>
    </dgm:pt>
    <dgm:pt modelId="{AFE4032B-D765-4928-8524-AAE846C9905C}" type="pres">
      <dgm:prSet presAssocID="{D0E0403B-A929-49F2-902C-AF65B0EC2F0D}" presName="childText" presStyleLbl="conFgAcc1" presStyleIdx="1" presStyleCnt="2">
        <dgm:presLayoutVars>
          <dgm:bulletEnabled val="1"/>
        </dgm:presLayoutVars>
      </dgm:prSet>
      <dgm:spPr/>
    </dgm:pt>
  </dgm:ptLst>
  <dgm:cxnLst>
    <dgm:cxn modelId="{31D78616-1B43-4B98-8C7C-BFA1B98FEB71}" srcId="{6543949C-CAFF-4857-8786-B3281D39CE63}" destId="{D0E0403B-A929-49F2-902C-AF65B0EC2F0D}" srcOrd="1" destOrd="0" parTransId="{99483913-F4EA-44F8-BAC4-804FB7EC8083}" sibTransId="{07865944-CC9F-4D8A-9E3B-883743E5DB19}"/>
    <dgm:cxn modelId="{7B52C82A-6A09-479F-857D-2611FB7FA781}" type="presOf" srcId="{998F1D98-C12E-4472-9C5F-90DD662838A2}" destId="{AFE4032B-D765-4928-8524-AAE846C9905C}" srcOrd="0" destOrd="0" presId="urn:microsoft.com/office/officeart/2005/8/layout/list1"/>
    <dgm:cxn modelId="{15E6502C-1155-4AF7-B7BC-ECE1DADD4012}" srcId="{D0E0403B-A929-49F2-902C-AF65B0EC2F0D}" destId="{998F1D98-C12E-4472-9C5F-90DD662838A2}" srcOrd="0" destOrd="0" parTransId="{861A4FE6-2B44-4936-B640-089EDA3DAF17}" sibTransId="{3AD6D4A6-F885-4405-9542-CBE4CC31B799}"/>
    <dgm:cxn modelId="{6DBBD93F-C73A-4675-BDD8-6A95F00ABDDE}" srcId="{6543949C-CAFF-4857-8786-B3281D39CE63}" destId="{11432DD2-896E-4AFA-B15B-91F60DE3C591}" srcOrd="0" destOrd="0" parTransId="{824A1686-D7B2-454A-BD8D-CC21C67458EF}" sibTransId="{4E97F7BD-7367-4A91-B60B-ADC9CD007B30}"/>
    <dgm:cxn modelId="{D730D165-B6B5-4747-B4E8-9345FE3AA2E0}" srcId="{438456E4-3020-486E-95E4-18EB57C2D94B}" destId="{8610CD15-C8C1-436F-BA77-A414FC016803}" srcOrd="0" destOrd="0" parTransId="{20D19ED0-AE48-4A78-95C6-96213102F99A}" sibTransId="{6685D326-CBAE-4783-9736-47F56E779181}"/>
    <dgm:cxn modelId="{F4EDA64F-0AEC-42D1-BBE1-FF167E89DB61}" type="presOf" srcId="{11432DD2-896E-4AFA-B15B-91F60DE3C591}" destId="{3FD55139-1888-40BE-9DC4-A0B926663A29}" srcOrd="0" destOrd="0" presId="urn:microsoft.com/office/officeart/2005/8/layout/list1"/>
    <dgm:cxn modelId="{1FCBC351-FED3-499D-A7BD-36C2584C7ABA}" srcId="{11432DD2-896E-4AFA-B15B-91F60DE3C591}" destId="{438456E4-3020-486E-95E4-18EB57C2D94B}" srcOrd="0" destOrd="0" parTransId="{C7EA15F8-1CE8-4784-9ED9-4C67875511D6}" sibTransId="{A6AC7D4E-2669-40A9-823B-76719119FCEE}"/>
    <dgm:cxn modelId="{CAD1F377-703F-46F4-9735-983B327E4D89}" type="presOf" srcId="{D0E0403B-A929-49F2-902C-AF65B0EC2F0D}" destId="{30979672-5585-47DF-8FCC-78A9ED135437}" srcOrd="1" destOrd="0" presId="urn:microsoft.com/office/officeart/2005/8/layout/list1"/>
    <dgm:cxn modelId="{19213D90-95D7-4A62-A125-06978DE80DE2}" type="presOf" srcId="{0046D0CA-11FF-4421-89EA-56FCA701E95C}" destId="{AFE4032B-D765-4928-8524-AAE846C9905C}" srcOrd="0" destOrd="2" presId="urn:microsoft.com/office/officeart/2005/8/layout/list1"/>
    <dgm:cxn modelId="{526B7E9B-EB19-480D-B458-B766308474E8}" type="presOf" srcId="{8610CD15-C8C1-436F-BA77-A414FC016803}" destId="{6F11714A-DE6B-4086-919A-A273AE635241}" srcOrd="0" destOrd="1" presId="urn:microsoft.com/office/officeart/2005/8/layout/list1"/>
    <dgm:cxn modelId="{6C4EBAA9-CBA4-4B81-AEC1-0B1717AFF141}" type="presOf" srcId="{DEFCD500-8657-4FEC-AF24-F90221FF9BEA}" destId="{AFE4032B-D765-4928-8524-AAE846C9905C}" srcOrd="0" destOrd="1" presId="urn:microsoft.com/office/officeart/2005/8/layout/list1"/>
    <dgm:cxn modelId="{88480AB0-5400-4991-AC42-B24CDAD86D44}" type="presOf" srcId="{D0E0403B-A929-49F2-902C-AF65B0EC2F0D}" destId="{507880D9-8BB5-4EAF-AA13-931EEF6276A3}" srcOrd="0" destOrd="0" presId="urn:microsoft.com/office/officeart/2005/8/layout/list1"/>
    <dgm:cxn modelId="{6248B6B3-EAC5-481E-9F14-27AE8CB90BF4}" srcId="{D0E0403B-A929-49F2-902C-AF65B0EC2F0D}" destId="{0046D0CA-11FF-4421-89EA-56FCA701E95C}" srcOrd="2" destOrd="0" parTransId="{6174410A-7216-4632-98A3-6D73FA52809D}" sibTransId="{F1226FA2-CD8C-4FE2-93D9-504DB1C1696F}"/>
    <dgm:cxn modelId="{70F36BB5-7C9F-4B62-B7E5-E6B31226BB35}" type="presOf" srcId="{11432DD2-896E-4AFA-B15B-91F60DE3C591}" destId="{54E568A2-4806-48E6-8E5E-3CDD72B5FA9A}" srcOrd="1" destOrd="0" presId="urn:microsoft.com/office/officeart/2005/8/layout/list1"/>
    <dgm:cxn modelId="{54D4CFCB-D427-49B7-81D7-DB492F280157}" type="presOf" srcId="{438456E4-3020-486E-95E4-18EB57C2D94B}" destId="{6F11714A-DE6B-4086-919A-A273AE635241}" srcOrd="0" destOrd="0" presId="urn:microsoft.com/office/officeart/2005/8/layout/list1"/>
    <dgm:cxn modelId="{645739D1-121F-4EE6-8395-63DD4236EFE9}" type="presOf" srcId="{6543949C-CAFF-4857-8786-B3281D39CE63}" destId="{607B20EB-ABB2-4571-949F-D99E824FE3EC}" srcOrd="0" destOrd="0" presId="urn:microsoft.com/office/officeart/2005/8/layout/list1"/>
    <dgm:cxn modelId="{3A2DDDD5-6EC3-43D1-883F-A06417B7F4FC}" srcId="{D0E0403B-A929-49F2-902C-AF65B0EC2F0D}" destId="{DEFCD500-8657-4FEC-AF24-F90221FF9BEA}" srcOrd="1" destOrd="0" parTransId="{47621E08-172F-4500-A613-FE3A580CEBBB}" sibTransId="{321A13E9-3969-45EB-9C34-778CE9B18AD3}"/>
    <dgm:cxn modelId="{446547EA-358F-45F2-9CC9-D2BB3D8445A7}" type="presParOf" srcId="{607B20EB-ABB2-4571-949F-D99E824FE3EC}" destId="{9698D4A9-1908-42EA-AC06-CBDD6E29D542}" srcOrd="0" destOrd="0" presId="urn:microsoft.com/office/officeart/2005/8/layout/list1"/>
    <dgm:cxn modelId="{0FE3291C-EA91-4E5B-9B48-F61CB3FDF3C1}" type="presParOf" srcId="{9698D4A9-1908-42EA-AC06-CBDD6E29D542}" destId="{3FD55139-1888-40BE-9DC4-A0B926663A29}" srcOrd="0" destOrd="0" presId="urn:microsoft.com/office/officeart/2005/8/layout/list1"/>
    <dgm:cxn modelId="{7AD5DF5F-D8B3-4FB4-87F6-03017F10F59C}" type="presParOf" srcId="{9698D4A9-1908-42EA-AC06-CBDD6E29D542}" destId="{54E568A2-4806-48E6-8E5E-3CDD72B5FA9A}" srcOrd="1" destOrd="0" presId="urn:microsoft.com/office/officeart/2005/8/layout/list1"/>
    <dgm:cxn modelId="{B83B6CC7-4DB2-43D5-BC01-16A126E8E753}" type="presParOf" srcId="{607B20EB-ABB2-4571-949F-D99E824FE3EC}" destId="{74503A00-36A7-47C8-93FB-A2CEFDB36735}" srcOrd="1" destOrd="0" presId="urn:microsoft.com/office/officeart/2005/8/layout/list1"/>
    <dgm:cxn modelId="{AA77C96E-EF5C-4041-B0AD-2F445A6B99EF}" type="presParOf" srcId="{607B20EB-ABB2-4571-949F-D99E824FE3EC}" destId="{6F11714A-DE6B-4086-919A-A273AE635241}" srcOrd="2" destOrd="0" presId="urn:microsoft.com/office/officeart/2005/8/layout/list1"/>
    <dgm:cxn modelId="{199EF613-427D-4134-9D8E-3B67A5B1BCED}" type="presParOf" srcId="{607B20EB-ABB2-4571-949F-D99E824FE3EC}" destId="{783CCCF9-415B-46B5-9B56-F1CB03BDF6D9}" srcOrd="3" destOrd="0" presId="urn:microsoft.com/office/officeart/2005/8/layout/list1"/>
    <dgm:cxn modelId="{743168B0-965E-40A5-9FD1-E6F2068450A7}" type="presParOf" srcId="{607B20EB-ABB2-4571-949F-D99E824FE3EC}" destId="{F9C741F1-DBFA-4AA0-8231-90A018D61B3C}" srcOrd="4" destOrd="0" presId="urn:microsoft.com/office/officeart/2005/8/layout/list1"/>
    <dgm:cxn modelId="{76FE58C5-BB90-4162-B871-263E9173374C}" type="presParOf" srcId="{F9C741F1-DBFA-4AA0-8231-90A018D61B3C}" destId="{507880D9-8BB5-4EAF-AA13-931EEF6276A3}" srcOrd="0" destOrd="0" presId="urn:microsoft.com/office/officeart/2005/8/layout/list1"/>
    <dgm:cxn modelId="{4C161892-C2D2-4E03-84C3-B9B332747AA1}" type="presParOf" srcId="{F9C741F1-DBFA-4AA0-8231-90A018D61B3C}" destId="{30979672-5585-47DF-8FCC-78A9ED135437}" srcOrd="1" destOrd="0" presId="urn:microsoft.com/office/officeart/2005/8/layout/list1"/>
    <dgm:cxn modelId="{253DD107-6E04-4C64-BE06-EDA146BAD866}" type="presParOf" srcId="{607B20EB-ABB2-4571-949F-D99E824FE3EC}" destId="{C2FC2B8A-AAB2-4442-A8A7-D383B3B6DE59}" srcOrd="5" destOrd="0" presId="urn:microsoft.com/office/officeart/2005/8/layout/list1"/>
    <dgm:cxn modelId="{226360AC-8551-492C-849E-2471F44A7F65}" type="presParOf" srcId="{607B20EB-ABB2-4571-949F-D99E824FE3EC}" destId="{AFE4032B-D765-4928-8524-AAE846C9905C}"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D4D9C5D-3E76-41D8-BB07-66072C277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C31F87-A792-49AD-B86C-563E7175559D}">
      <dgm:prSet/>
      <dgm:spPr>
        <a:solidFill>
          <a:srgbClr val="FF0000"/>
        </a:solidFill>
      </dgm:spPr>
      <dgm:t>
        <a:bodyPr/>
        <a:lstStyle/>
        <a:p>
          <a:r>
            <a:rPr lang="en-US" b="1" dirty="0"/>
            <a:t>Cardiovascular Training Phase 1</a:t>
          </a:r>
        </a:p>
      </dgm:t>
    </dgm:pt>
    <dgm:pt modelId="{248C2A97-06C5-4C6C-8F63-B1963D17B763}" type="parTrans" cxnId="{F07CAF09-6D9B-4626-B59F-D45D563D28BB}">
      <dgm:prSet/>
      <dgm:spPr/>
      <dgm:t>
        <a:bodyPr/>
        <a:lstStyle/>
        <a:p>
          <a:endParaRPr lang="en-US"/>
        </a:p>
      </dgm:t>
    </dgm:pt>
    <dgm:pt modelId="{3553841F-28F8-4016-AC12-1ADED0CE1C13}" type="sibTrans" cxnId="{F07CAF09-6D9B-4626-B59F-D45D563D28BB}">
      <dgm:prSet/>
      <dgm:spPr/>
      <dgm:t>
        <a:bodyPr/>
        <a:lstStyle/>
        <a:p>
          <a:endParaRPr lang="en-US"/>
        </a:p>
      </dgm:t>
    </dgm:pt>
    <dgm:pt modelId="{5AC03837-69D1-466B-B8D4-F6D5E0C6A93F}">
      <dgm:prSet custT="1"/>
      <dgm:spPr/>
      <dgm:t>
        <a:bodyPr/>
        <a:lstStyle/>
        <a:p>
          <a:r>
            <a:rPr lang="en-US" sz="1800" dirty="0"/>
            <a:t>Primary Focus: Aerobic Exercise that does not cause issues</a:t>
          </a:r>
        </a:p>
      </dgm:t>
    </dgm:pt>
    <dgm:pt modelId="{2636636D-A6C9-46D6-BE20-9B6724A14B9F}" type="parTrans" cxnId="{954CDC21-CE12-4C5E-BDC2-F27AABE992C9}">
      <dgm:prSet/>
      <dgm:spPr/>
      <dgm:t>
        <a:bodyPr/>
        <a:lstStyle/>
        <a:p>
          <a:endParaRPr lang="en-US"/>
        </a:p>
      </dgm:t>
    </dgm:pt>
    <dgm:pt modelId="{FEFE112D-F618-4F55-93E0-6D1671403F6B}" type="sibTrans" cxnId="{954CDC21-CE12-4C5E-BDC2-F27AABE992C9}">
      <dgm:prSet/>
      <dgm:spPr/>
      <dgm:t>
        <a:bodyPr/>
        <a:lstStyle/>
        <a:p>
          <a:endParaRPr lang="en-US"/>
        </a:p>
      </dgm:t>
    </dgm:pt>
    <dgm:pt modelId="{DDB95ADE-70C6-4663-9606-5D21F9F72007}">
      <dgm:prSet custT="1"/>
      <dgm:spPr>
        <a:solidFill>
          <a:srgbClr val="FF0000"/>
        </a:solidFill>
      </dgm:spPr>
      <dgm:t>
        <a:bodyPr/>
        <a:lstStyle/>
        <a:p>
          <a:r>
            <a:rPr lang="en-US" sz="1800" b="1" dirty="0"/>
            <a:t>Restrictions</a:t>
          </a:r>
          <a:r>
            <a:rPr lang="en-US" sz="2200" b="1" dirty="0"/>
            <a:t> </a:t>
          </a:r>
        </a:p>
      </dgm:t>
    </dgm:pt>
    <dgm:pt modelId="{F2391DF8-2032-4132-8D91-37417D324329}" type="parTrans" cxnId="{55A1CD19-2BE6-4608-BB0C-E83371747242}">
      <dgm:prSet/>
      <dgm:spPr/>
      <dgm:t>
        <a:bodyPr/>
        <a:lstStyle/>
        <a:p>
          <a:endParaRPr lang="en-US"/>
        </a:p>
      </dgm:t>
    </dgm:pt>
    <dgm:pt modelId="{606913AA-6111-4FDC-9BF1-A6DB01FD30EF}" type="sibTrans" cxnId="{55A1CD19-2BE6-4608-BB0C-E83371747242}">
      <dgm:prSet/>
      <dgm:spPr/>
      <dgm:t>
        <a:bodyPr/>
        <a:lstStyle/>
        <a:p>
          <a:endParaRPr lang="en-US"/>
        </a:p>
      </dgm:t>
    </dgm:pt>
    <dgm:pt modelId="{B046B9F0-AC3C-40DF-8D54-DEF766875DE8}">
      <dgm:prSet/>
      <dgm:spPr/>
      <dgm:t>
        <a:bodyPr/>
        <a:lstStyle/>
        <a:p>
          <a:r>
            <a:rPr lang="en-US" dirty="0"/>
            <a:t>Calf Intensive Exercises</a:t>
          </a:r>
        </a:p>
      </dgm:t>
    </dgm:pt>
    <dgm:pt modelId="{E8396D20-002B-4D33-A364-DE76352D67BA}" type="parTrans" cxnId="{E8985FCC-4B7D-4876-9EE7-CC415EE560D1}">
      <dgm:prSet/>
      <dgm:spPr/>
      <dgm:t>
        <a:bodyPr/>
        <a:lstStyle/>
        <a:p>
          <a:endParaRPr lang="en-US"/>
        </a:p>
      </dgm:t>
    </dgm:pt>
    <dgm:pt modelId="{C7EFD097-3158-4EAB-8498-C0DE517E27F7}" type="sibTrans" cxnId="{E8985FCC-4B7D-4876-9EE7-CC415EE560D1}">
      <dgm:prSet/>
      <dgm:spPr/>
      <dgm:t>
        <a:bodyPr/>
        <a:lstStyle/>
        <a:p>
          <a:endParaRPr lang="en-US"/>
        </a:p>
      </dgm:t>
    </dgm:pt>
    <dgm:pt modelId="{BED89B26-8440-4734-BEFB-6A0A6677830C}">
      <dgm:prSet custT="1"/>
      <dgm:spPr/>
      <dgm:t>
        <a:bodyPr/>
        <a:lstStyle/>
        <a:p>
          <a:r>
            <a:rPr lang="en-US" sz="1800" dirty="0"/>
            <a:t>Typical Modalities </a:t>
          </a:r>
        </a:p>
      </dgm:t>
    </dgm:pt>
    <dgm:pt modelId="{3DE5D866-83D7-42E0-98E0-02AD29BD8DDE}" type="parTrans" cxnId="{B561AFDD-CFE1-4F43-969D-0A4FFFF79393}">
      <dgm:prSet/>
      <dgm:spPr/>
      <dgm:t>
        <a:bodyPr/>
        <a:lstStyle/>
        <a:p>
          <a:endParaRPr lang="en-US"/>
        </a:p>
      </dgm:t>
    </dgm:pt>
    <dgm:pt modelId="{B9A77160-8B4F-4F9B-B3D5-887F638C4A28}" type="sibTrans" cxnId="{B561AFDD-CFE1-4F43-969D-0A4FFFF79393}">
      <dgm:prSet/>
      <dgm:spPr/>
      <dgm:t>
        <a:bodyPr/>
        <a:lstStyle/>
        <a:p>
          <a:endParaRPr lang="en-US"/>
        </a:p>
      </dgm:t>
    </dgm:pt>
    <dgm:pt modelId="{663E5C2F-4D80-4386-A701-440CB30ED971}">
      <dgm:prSet custT="1"/>
      <dgm:spPr/>
      <dgm:t>
        <a:bodyPr/>
        <a:lstStyle/>
        <a:p>
          <a:r>
            <a:rPr lang="en-US" sz="1800" dirty="0"/>
            <a:t>Recumbent Bike</a:t>
          </a:r>
        </a:p>
      </dgm:t>
    </dgm:pt>
    <dgm:pt modelId="{4D66CBFC-6722-4C1E-AA7D-E3F5D27A8555}" type="parTrans" cxnId="{ADC1E23C-B484-4208-9F44-58DF64697959}">
      <dgm:prSet/>
      <dgm:spPr/>
      <dgm:t>
        <a:bodyPr/>
        <a:lstStyle/>
        <a:p>
          <a:endParaRPr lang="en-US"/>
        </a:p>
      </dgm:t>
    </dgm:pt>
    <dgm:pt modelId="{CCEA93FD-112B-41D2-AD37-AA7D316DECCA}" type="sibTrans" cxnId="{ADC1E23C-B484-4208-9F44-58DF64697959}">
      <dgm:prSet/>
      <dgm:spPr/>
      <dgm:t>
        <a:bodyPr/>
        <a:lstStyle/>
        <a:p>
          <a:endParaRPr lang="en-US"/>
        </a:p>
      </dgm:t>
    </dgm:pt>
    <dgm:pt modelId="{E458C258-ADC3-45C3-855A-C15AD0965346}">
      <dgm:prSet custT="1"/>
      <dgm:spPr/>
      <dgm:t>
        <a:bodyPr/>
        <a:lstStyle/>
        <a:p>
          <a:r>
            <a:rPr lang="en-US" sz="1800" dirty="0" err="1"/>
            <a:t>Hydroworks</a:t>
          </a:r>
          <a:endParaRPr lang="en-US" sz="1800" dirty="0"/>
        </a:p>
      </dgm:t>
    </dgm:pt>
    <dgm:pt modelId="{84323DAD-2AE3-4795-AF32-947199701E62}" type="parTrans" cxnId="{B5A7C00D-B016-45CD-B19D-1FF85D413848}">
      <dgm:prSet/>
      <dgm:spPr/>
      <dgm:t>
        <a:bodyPr/>
        <a:lstStyle/>
        <a:p>
          <a:endParaRPr lang="en-US"/>
        </a:p>
      </dgm:t>
    </dgm:pt>
    <dgm:pt modelId="{3AC4572F-2F3D-4D1B-8B65-11A0D2C0B7F8}" type="sibTrans" cxnId="{B5A7C00D-B016-45CD-B19D-1FF85D413848}">
      <dgm:prSet/>
      <dgm:spPr/>
      <dgm:t>
        <a:bodyPr/>
        <a:lstStyle/>
        <a:p>
          <a:endParaRPr lang="en-US"/>
        </a:p>
      </dgm:t>
    </dgm:pt>
    <dgm:pt modelId="{A88C067A-1157-408C-9474-890A4CE1207F}">
      <dgm:prSet custT="1"/>
      <dgm:spPr/>
      <dgm:t>
        <a:bodyPr/>
        <a:lstStyle/>
        <a:p>
          <a:r>
            <a:rPr lang="en-US" sz="1800" dirty="0" err="1"/>
            <a:t>AlterG</a:t>
          </a:r>
          <a:r>
            <a:rPr lang="en-US" sz="1800" dirty="0"/>
            <a:t> Treadmill </a:t>
          </a:r>
        </a:p>
      </dgm:t>
    </dgm:pt>
    <dgm:pt modelId="{BC3A3E8D-856E-46FE-B02E-4111EB120CC0}" type="parTrans" cxnId="{9BD2CD65-E8E5-4462-B59B-30FC4E5A9FDC}">
      <dgm:prSet/>
      <dgm:spPr/>
      <dgm:t>
        <a:bodyPr/>
        <a:lstStyle/>
        <a:p>
          <a:endParaRPr lang="en-US"/>
        </a:p>
      </dgm:t>
    </dgm:pt>
    <dgm:pt modelId="{DA09D7A3-F19A-489C-B913-331F8D480CC8}" type="sibTrans" cxnId="{9BD2CD65-E8E5-4462-B59B-30FC4E5A9FDC}">
      <dgm:prSet/>
      <dgm:spPr/>
      <dgm:t>
        <a:bodyPr/>
        <a:lstStyle/>
        <a:p>
          <a:endParaRPr lang="en-US"/>
        </a:p>
      </dgm:t>
    </dgm:pt>
    <dgm:pt modelId="{4F4835D9-6C73-4EFB-92BE-073C50E70BB6}">
      <dgm:prSet/>
      <dgm:spPr/>
      <dgm:t>
        <a:bodyPr/>
        <a:lstStyle/>
        <a:p>
          <a:r>
            <a:rPr lang="en-US" dirty="0"/>
            <a:t>Incline Treadmill walking</a:t>
          </a:r>
        </a:p>
      </dgm:t>
    </dgm:pt>
    <dgm:pt modelId="{F2A42C23-099E-407D-BEC0-6EEC9D3A1EDF}" type="parTrans" cxnId="{E97976A5-6939-4892-AD31-43E9D3F0E997}">
      <dgm:prSet/>
      <dgm:spPr/>
      <dgm:t>
        <a:bodyPr/>
        <a:lstStyle/>
        <a:p>
          <a:endParaRPr lang="en-US"/>
        </a:p>
      </dgm:t>
    </dgm:pt>
    <dgm:pt modelId="{E29B0D75-D330-46BB-9FD2-2921220E5C71}" type="sibTrans" cxnId="{E97976A5-6939-4892-AD31-43E9D3F0E997}">
      <dgm:prSet/>
      <dgm:spPr/>
      <dgm:t>
        <a:bodyPr/>
        <a:lstStyle/>
        <a:p>
          <a:endParaRPr lang="en-US"/>
        </a:p>
      </dgm:t>
    </dgm:pt>
    <dgm:pt modelId="{65178365-6C01-47B6-9DB9-8F8E3036F681}">
      <dgm:prSet/>
      <dgm:spPr/>
      <dgm:t>
        <a:bodyPr/>
        <a:lstStyle/>
        <a:p>
          <a:r>
            <a:rPr lang="en-US" dirty="0"/>
            <a:t>Running at body weight</a:t>
          </a:r>
        </a:p>
      </dgm:t>
    </dgm:pt>
    <dgm:pt modelId="{3A704F4B-8F74-432B-80B6-A5E1F17A3863}" type="parTrans" cxnId="{46733EE0-9EA8-4253-85E5-E5EBA7C89AE1}">
      <dgm:prSet/>
      <dgm:spPr/>
      <dgm:t>
        <a:bodyPr/>
        <a:lstStyle/>
        <a:p>
          <a:endParaRPr lang="en-US"/>
        </a:p>
      </dgm:t>
    </dgm:pt>
    <dgm:pt modelId="{C8133B47-9338-4C3F-82F5-46C27D9D8FEE}" type="sibTrans" cxnId="{46733EE0-9EA8-4253-85E5-E5EBA7C89AE1}">
      <dgm:prSet/>
      <dgm:spPr/>
      <dgm:t>
        <a:bodyPr/>
        <a:lstStyle/>
        <a:p>
          <a:endParaRPr lang="en-US"/>
        </a:p>
      </dgm:t>
    </dgm:pt>
    <dgm:pt modelId="{B35C3240-147C-4738-8AD2-7DABF8B97F2E}">
      <dgm:prSet/>
      <dgm:spPr/>
      <dgm:t>
        <a:bodyPr/>
        <a:lstStyle/>
        <a:p>
          <a:r>
            <a:rPr lang="en-US" dirty="0"/>
            <a:t>Any exercise that could require unexpected reaction.  </a:t>
          </a:r>
        </a:p>
      </dgm:t>
    </dgm:pt>
    <dgm:pt modelId="{B25D9E49-AB3C-4BE5-B6FD-8BA22B1B0F2C}" type="parTrans" cxnId="{1B5B8099-90ED-45EB-8A50-72DE5C14A131}">
      <dgm:prSet/>
      <dgm:spPr/>
      <dgm:t>
        <a:bodyPr/>
        <a:lstStyle/>
        <a:p>
          <a:endParaRPr lang="en-US"/>
        </a:p>
      </dgm:t>
    </dgm:pt>
    <dgm:pt modelId="{80F1BFBB-BC19-4049-9205-B06EB0FDBD0D}" type="sibTrans" cxnId="{1B5B8099-90ED-45EB-8A50-72DE5C14A131}">
      <dgm:prSet/>
      <dgm:spPr/>
      <dgm:t>
        <a:bodyPr/>
        <a:lstStyle/>
        <a:p>
          <a:endParaRPr lang="en-US"/>
        </a:p>
      </dgm:t>
    </dgm:pt>
    <dgm:pt modelId="{296EFB88-B8BB-4602-B496-F4A0568D6DB8}" type="pres">
      <dgm:prSet presAssocID="{5D4D9C5D-3E76-41D8-BB07-66072C27758C}" presName="linear" presStyleCnt="0">
        <dgm:presLayoutVars>
          <dgm:dir/>
          <dgm:animLvl val="lvl"/>
          <dgm:resizeHandles val="exact"/>
        </dgm:presLayoutVars>
      </dgm:prSet>
      <dgm:spPr/>
    </dgm:pt>
    <dgm:pt modelId="{53560B42-CD76-47B3-82A8-914BB6EA77E5}" type="pres">
      <dgm:prSet presAssocID="{47C31F87-A792-49AD-B86C-563E7175559D}" presName="parentLin" presStyleCnt="0"/>
      <dgm:spPr/>
    </dgm:pt>
    <dgm:pt modelId="{F86701E1-3585-4231-9A33-447EBE72B023}" type="pres">
      <dgm:prSet presAssocID="{47C31F87-A792-49AD-B86C-563E7175559D}" presName="parentLeftMargin" presStyleLbl="node1" presStyleIdx="0" presStyleCnt="2"/>
      <dgm:spPr/>
    </dgm:pt>
    <dgm:pt modelId="{27AB32FF-2A0A-4E14-AD3E-54B26C03DA6C}" type="pres">
      <dgm:prSet presAssocID="{47C31F87-A792-49AD-B86C-563E7175559D}" presName="parentText" presStyleLbl="node1" presStyleIdx="0" presStyleCnt="2" custScaleY="84087">
        <dgm:presLayoutVars>
          <dgm:chMax val="0"/>
          <dgm:bulletEnabled val="1"/>
        </dgm:presLayoutVars>
      </dgm:prSet>
      <dgm:spPr/>
    </dgm:pt>
    <dgm:pt modelId="{CEDE7BA2-3799-4383-820D-F0C127E1BF8B}" type="pres">
      <dgm:prSet presAssocID="{47C31F87-A792-49AD-B86C-563E7175559D}" presName="negativeSpace" presStyleCnt="0"/>
      <dgm:spPr/>
    </dgm:pt>
    <dgm:pt modelId="{E07D9C93-AAAC-43BC-92E8-7AE0FA12233F}" type="pres">
      <dgm:prSet presAssocID="{47C31F87-A792-49AD-B86C-563E7175559D}" presName="childText" presStyleLbl="conFgAcc1" presStyleIdx="0" presStyleCnt="2">
        <dgm:presLayoutVars>
          <dgm:bulletEnabled val="1"/>
        </dgm:presLayoutVars>
      </dgm:prSet>
      <dgm:spPr/>
    </dgm:pt>
    <dgm:pt modelId="{A88EB7F9-95E1-45EE-80C9-2A523C138DF2}" type="pres">
      <dgm:prSet presAssocID="{3553841F-28F8-4016-AC12-1ADED0CE1C13}" presName="spaceBetweenRectangles" presStyleCnt="0"/>
      <dgm:spPr/>
    </dgm:pt>
    <dgm:pt modelId="{8E07A686-77B8-4C7B-A14F-E6E9DF37FBB9}" type="pres">
      <dgm:prSet presAssocID="{DDB95ADE-70C6-4663-9606-5D21F9F72007}" presName="parentLin" presStyleCnt="0"/>
      <dgm:spPr/>
    </dgm:pt>
    <dgm:pt modelId="{04E36BA5-E954-4CFA-A935-C799B167C98B}" type="pres">
      <dgm:prSet presAssocID="{DDB95ADE-70C6-4663-9606-5D21F9F72007}" presName="parentLeftMargin" presStyleLbl="node1" presStyleIdx="0" presStyleCnt="2"/>
      <dgm:spPr/>
    </dgm:pt>
    <dgm:pt modelId="{2A5684D1-0502-443C-B12C-D48CF5D0B3FB}" type="pres">
      <dgm:prSet presAssocID="{DDB95ADE-70C6-4663-9606-5D21F9F72007}" presName="parentText" presStyleLbl="node1" presStyleIdx="1" presStyleCnt="2" custScaleY="55181">
        <dgm:presLayoutVars>
          <dgm:chMax val="0"/>
          <dgm:bulletEnabled val="1"/>
        </dgm:presLayoutVars>
      </dgm:prSet>
      <dgm:spPr/>
    </dgm:pt>
    <dgm:pt modelId="{D810321B-961A-4EF6-8269-46E708963572}" type="pres">
      <dgm:prSet presAssocID="{DDB95ADE-70C6-4663-9606-5D21F9F72007}" presName="negativeSpace" presStyleCnt="0"/>
      <dgm:spPr/>
    </dgm:pt>
    <dgm:pt modelId="{D40F5A34-8EB8-4611-A9E1-F8DD2BD18633}" type="pres">
      <dgm:prSet presAssocID="{DDB95ADE-70C6-4663-9606-5D21F9F72007}" presName="childText" presStyleLbl="conFgAcc1" presStyleIdx="1" presStyleCnt="2">
        <dgm:presLayoutVars>
          <dgm:bulletEnabled val="1"/>
        </dgm:presLayoutVars>
      </dgm:prSet>
      <dgm:spPr/>
    </dgm:pt>
  </dgm:ptLst>
  <dgm:cxnLst>
    <dgm:cxn modelId="{F07CAF09-6D9B-4626-B59F-D45D563D28BB}" srcId="{5D4D9C5D-3E76-41D8-BB07-66072C27758C}" destId="{47C31F87-A792-49AD-B86C-563E7175559D}" srcOrd="0" destOrd="0" parTransId="{248C2A97-06C5-4C6C-8F63-B1963D17B763}" sibTransId="{3553841F-28F8-4016-AC12-1ADED0CE1C13}"/>
    <dgm:cxn modelId="{B5A7C00D-B016-45CD-B19D-1FF85D413848}" srcId="{BED89B26-8440-4734-BEFB-6A0A6677830C}" destId="{E458C258-ADC3-45C3-855A-C15AD0965346}" srcOrd="1" destOrd="0" parTransId="{84323DAD-2AE3-4795-AF32-947199701E62}" sibTransId="{3AC4572F-2F3D-4D1B-8B65-11A0D2C0B7F8}"/>
    <dgm:cxn modelId="{99A83C0F-C06C-4A17-8D72-9B83351B4C75}" type="presOf" srcId="{BED89B26-8440-4734-BEFB-6A0A6677830C}" destId="{E07D9C93-AAAC-43BC-92E8-7AE0FA12233F}" srcOrd="0" destOrd="1" presId="urn:microsoft.com/office/officeart/2005/8/layout/list1"/>
    <dgm:cxn modelId="{55A1CD19-2BE6-4608-BB0C-E83371747242}" srcId="{5D4D9C5D-3E76-41D8-BB07-66072C27758C}" destId="{DDB95ADE-70C6-4663-9606-5D21F9F72007}" srcOrd="1" destOrd="0" parTransId="{F2391DF8-2032-4132-8D91-37417D324329}" sibTransId="{606913AA-6111-4FDC-9BF1-A6DB01FD30EF}"/>
    <dgm:cxn modelId="{08DFA91E-6487-47AE-99C2-2344D17A1181}" type="presOf" srcId="{DDB95ADE-70C6-4663-9606-5D21F9F72007}" destId="{2A5684D1-0502-443C-B12C-D48CF5D0B3FB}" srcOrd="1" destOrd="0" presId="urn:microsoft.com/office/officeart/2005/8/layout/list1"/>
    <dgm:cxn modelId="{954CDC21-CE12-4C5E-BDC2-F27AABE992C9}" srcId="{47C31F87-A792-49AD-B86C-563E7175559D}" destId="{5AC03837-69D1-466B-B8D4-F6D5E0C6A93F}" srcOrd="0" destOrd="0" parTransId="{2636636D-A6C9-46D6-BE20-9B6724A14B9F}" sibTransId="{FEFE112D-F618-4F55-93E0-6D1671403F6B}"/>
    <dgm:cxn modelId="{61CE7122-90F9-4E8A-9C8D-59903E60C464}" type="presOf" srcId="{47C31F87-A792-49AD-B86C-563E7175559D}" destId="{27AB32FF-2A0A-4E14-AD3E-54B26C03DA6C}" srcOrd="1" destOrd="0" presId="urn:microsoft.com/office/officeart/2005/8/layout/list1"/>
    <dgm:cxn modelId="{4B5C3E23-F58A-41D0-8144-D9206A14807C}" type="presOf" srcId="{65178365-6C01-47B6-9DB9-8F8E3036F681}" destId="{D40F5A34-8EB8-4611-A9E1-F8DD2BD18633}" srcOrd="0" destOrd="2" presId="urn:microsoft.com/office/officeart/2005/8/layout/list1"/>
    <dgm:cxn modelId="{991B122F-E1DF-4E4F-B52B-14BB5F8BB35E}" type="presOf" srcId="{DDB95ADE-70C6-4663-9606-5D21F9F72007}" destId="{04E36BA5-E954-4CFA-A935-C799B167C98B}" srcOrd="0" destOrd="0" presId="urn:microsoft.com/office/officeart/2005/8/layout/list1"/>
    <dgm:cxn modelId="{A489BF36-5100-48CA-A60A-CABC35E58E7A}" type="presOf" srcId="{663E5C2F-4D80-4386-A701-440CB30ED971}" destId="{E07D9C93-AAAC-43BC-92E8-7AE0FA12233F}" srcOrd="0" destOrd="2" presId="urn:microsoft.com/office/officeart/2005/8/layout/list1"/>
    <dgm:cxn modelId="{ADC1E23C-B484-4208-9F44-58DF64697959}" srcId="{BED89B26-8440-4734-BEFB-6A0A6677830C}" destId="{663E5C2F-4D80-4386-A701-440CB30ED971}" srcOrd="0" destOrd="0" parTransId="{4D66CBFC-6722-4C1E-AA7D-E3F5D27A8555}" sibTransId="{CCEA93FD-112B-41D2-AD37-AA7D316DECCA}"/>
    <dgm:cxn modelId="{9BD2CD65-E8E5-4462-B59B-30FC4E5A9FDC}" srcId="{BED89B26-8440-4734-BEFB-6A0A6677830C}" destId="{A88C067A-1157-408C-9474-890A4CE1207F}" srcOrd="2" destOrd="0" parTransId="{BC3A3E8D-856E-46FE-B02E-4111EB120CC0}" sibTransId="{DA09D7A3-F19A-489C-B913-331F8D480CC8}"/>
    <dgm:cxn modelId="{2604087C-F674-45BB-BF26-E0A99A8D6737}" type="presOf" srcId="{4F4835D9-6C73-4EFB-92BE-073C50E70BB6}" destId="{D40F5A34-8EB8-4611-A9E1-F8DD2BD18633}" srcOrd="0" destOrd="1" presId="urn:microsoft.com/office/officeart/2005/8/layout/list1"/>
    <dgm:cxn modelId="{F2D83B8B-7EEA-4B7B-8F5F-EB94815B06AC}" type="presOf" srcId="{A88C067A-1157-408C-9474-890A4CE1207F}" destId="{E07D9C93-AAAC-43BC-92E8-7AE0FA12233F}" srcOrd="0" destOrd="4" presId="urn:microsoft.com/office/officeart/2005/8/layout/list1"/>
    <dgm:cxn modelId="{B3D65793-293E-48CA-8DBF-2D61DB99E9AB}" type="presOf" srcId="{5AC03837-69D1-466B-B8D4-F6D5E0C6A93F}" destId="{E07D9C93-AAAC-43BC-92E8-7AE0FA12233F}" srcOrd="0" destOrd="0" presId="urn:microsoft.com/office/officeart/2005/8/layout/list1"/>
    <dgm:cxn modelId="{28D6AE95-13F7-4EFE-AF0D-98BC035D413E}" type="presOf" srcId="{5D4D9C5D-3E76-41D8-BB07-66072C27758C}" destId="{296EFB88-B8BB-4602-B496-F4A0568D6DB8}" srcOrd="0" destOrd="0" presId="urn:microsoft.com/office/officeart/2005/8/layout/list1"/>
    <dgm:cxn modelId="{1B5B8099-90ED-45EB-8A50-72DE5C14A131}" srcId="{B046B9F0-AC3C-40DF-8D54-DEF766875DE8}" destId="{B35C3240-147C-4738-8AD2-7DABF8B97F2E}" srcOrd="2" destOrd="0" parTransId="{B25D9E49-AB3C-4BE5-B6FD-8BA22B1B0F2C}" sibTransId="{80F1BFBB-BC19-4049-9205-B06EB0FDBD0D}"/>
    <dgm:cxn modelId="{E97976A5-6939-4892-AD31-43E9D3F0E997}" srcId="{B046B9F0-AC3C-40DF-8D54-DEF766875DE8}" destId="{4F4835D9-6C73-4EFB-92BE-073C50E70BB6}" srcOrd="0" destOrd="0" parTransId="{F2A42C23-099E-407D-BEC0-6EEC9D3A1EDF}" sibTransId="{E29B0D75-D330-46BB-9FD2-2921220E5C71}"/>
    <dgm:cxn modelId="{A01955C4-DF7D-4DB5-98CB-E12542BF3A93}" type="presOf" srcId="{B35C3240-147C-4738-8AD2-7DABF8B97F2E}" destId="{D40F5A34-8EB8-4611-A9E1-F8DD2BD18633}" srcOrd="0" destOrd="3" presId="urn:microsoft.com/office/officeart/2005/8/layout/list1"/>
    <dgm:cxn modelId="{E8985FCC-4B7D-4876-9EE7-CC415EE560D1}" srcId="{DDB95ADE-70C6-4663-9606-5D21F9F72007}" destId="{B046B9F0-AC3C-40DF-8D54-DEF766875DE8}" srcOrd="0" destOrd="0" parTransId="{E8396D20-002B-4D33-A364-DE76352D67BA}" sibTransId="{C7EFD097-3158-4EAB-8498-C0DE517E27F7}"/>
    <dgm:cxn modelId="{92C750DC-0031-47B5-AEC4-3A06F11B092B}" type="presOf" srcId="{B046B9F0-AC3C-40DF-8D54-DEF766875DE8}" destId="{D40F5A34-8EB8-4611-A9E1-F8DD2BD18633}" srcOrd="0" destOrd="0" presId="urn:microsoft.com/office/officeart/2005/8/layout/list1"/>
    <dgm:cxn modelId="{B561AFDD-CFE1-4F43-969D-0A4FFFF79393}" srcId="{47C31F87-A792-49AD-B86C-563E7175559D}" destId="{BED89B26-8440-4734-BEFB-6A0A6677830C}" srcOrd="1" destOrd="0" parTransId="{3DE5D866-83D7-42E0-98E0-02AD29BD8DDE}" sibTransId="{B9A77160-8B4F-4F9B-B3D5-887F638C4A28}"/>
    <dgm:cxn modelId="{46733EE0-9EA8-4253-85E5-E5EBA7C89AE1}" srcId="{B046B9F0-AC3C-40DF-8D54-DEF766875DE8}" destId="{65178365-6C01-47B6-9DB9-8F8E3036F681}" srcOrd="1" destOrd="0" parTransId="{3A704F4B-8F74-432B-80B6-A5E1F17A3863}" sibTransId="{C8133B47-9338-4C3F-82F5-46C27D9D8FEE}"/>
    <dgm:cxn modelId="{4FD56AF0-E333-4F60-86C7-E8412F225894}" type="presOf" srcId="{47C31F87-A792-49AD-B86C-563E7175559D}" destId="{F86701E1-3585-4231-9A33-447EBE72B023}" srcOrd="0" destOrd="0" presId="urn:microsoft.com/office/officeart/2005/8/layout/list1"/>
    <dgm:cxn modelId="{97467AF0-20C4-494A-8BE3-D8642C774593}" type="presOf" srcId="{E458C258-ADC3-45C3-855A-C15AD0965346}" destId="{E07D9C93-AAAC-43BC-92E8-7AE0FA12233F}" srcOrd="0" destOrd="3" presId="urn:microsoft.com/office/officeart/2005/8/layout/list1"/>
    <dgm:cxn modelId="{6AFF3319-1004-4F3B-8230-5BC5EC712F7A}" type="presParOf" srcId="{296EFB88-B8BB-4602-B496-F4A0568D6DB8}" destId="{53560B42-CD76-47B3-82A8-914BB6EA77E5}" srcOrd="0" destOrd="0" presId="urn:microsoft.com/office/officeart/2005/8/layout/list1"/>
    <dgm:cxn modelId="{D63E587A-7EB5-4A76-829E-9BBE6C1D32EE}" type="presParOf" srcId="{53560B42-CD76-47B3-82A8-914BB6EA77E5}" destId="{F86701E1-3585-4231-9A33-447EBE72B023}" srcOrd="0" destOrd="0" presId="urn:microsoft.com/office/officeart/2005/8/layout/list1"/>
    <dgm:cxn modelId="{26588DBA-3337-47E9-8BCF-5C78B498F9E3}" type="presParOf" srcId="{53560B42-CD76-47B3-82A8-914BB6EA77E5}" destId="{27AB32FF-2A0A-4E14-AD3E-54B26C03DA6C}" srcOrd="1" destOrd="0" presId="urn:microsoft.com/office/officeart/2005/8/layout/list1"/>
    <dgm:cxn modelId="{BF6AD23A-F10A-449B-AE9D-B6F0812FE6C0}" type="presParOf" srcId="{296EFB88-B8BB-4602-B496-F4A0568D6DB8}" destId="{CEDE7BA2-3799-4383-820D-F0C127E1BF8B}" srcOrd="1" destOrd="0" presId="urn:microsoft.com/office/officeart/2005/8/layout/list1"/>
    <dgm:cxn modelId="{431337B2-A86C-4F6C-B31B-49C7BFB9B65F}" type="presParOf" srcId="{296EFB88-B8BB-4602-B496-F4A0568D6DB8}" destId="{E07D9C93-AAAC-43BC-92E8-7AE0FA12233F}" srcOrd="2" destOrd="0" presId="urn:microsoft.com/office/officeart/2005/8/layout/list1"/>
    <dgm:cxn modelId="{90CEC39B-8515-4437-8E21-369C74040CFE}" type="presParOf" srcId="{296EFB88-B8BB-4602-B496-F4A0568D6DB8}" destId="{A88EB7F9-95E1-45EE-80C9-2A523C138DF2}" srcOrd="3" destOrd="0" presId="urn:microsoft.com/office/officeart/2005/8/layout/list1"/>
    <dgm:cxn modelId="{5386D0F9-BC1F-433F-8C2F-3F4C56B25379}" type="presParOf" srcId="{296EFB88-B8BB-4602-B496-F4A0568D6DB8}" destId="{8E07A686-77B8-4C7B-A14F-E6E9DF37FBB9}" srcOrd="4" destOrd="0" presId="urn:microsoft.com/office/officeart/2005/8/layout/list1"/>
    <dgm:cxn modelId="{F45C18AA-166B-4272-BA3C-B42277F120AA}" type="presParOf" srcId="{8E07A686-77B8-4C7B-A14F-E6E9DF37FBB9}" destId="{04E36BA5-E954-4CFA-A935-C799B167C98B}" srcOrd="0" destOrd="0" presId="urn:microsoft.com/office/officeart/2005/8/layout/list1"/>
    <dgm:cxn modelId="{7FD9E19E-2B69-4543-894F-A318BB300CCC}" type="presParOf" srcId="{8E07A686-77B8-4C7B-A14F-E6E9DF37FBB9}" destId="{2A5684D1-0502-443C-B12C-D48CF5D0B3FB}" srcOrd="1" destOrd="0" presId="urn:microsoft.com/office/officeart/2005/8/layout/list1"/>
    <dgm:cxn modelId="{12CF770A-A93B-4500-BAE4-F245627A8DFB}" type="presParOf" srcId="{296EFB88-B8BB-4602-B496-F4A0568D6DB8}" destId="{D810321B-961A-4EF6-8269-46E708963572}" srcOrd="5" destOrd="0" presId="urn:microsoft.com/office/officeart/2005/8/layout/list1"/>
    <dgm:cxn modelId="{76E56413-8947-4416-BC5B-9859646683EE}" type="presParOf" srcId="{296EFB88-B8BB-4602-B496-F4A0568D6DB8}" destId="{D40F5A34-8EB8-4611-A9E1-F8DD2BD18633}"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D4D9C5D-3E76-41D8-BB07-66072C277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C31F87-A792-49AD-B86C-563E7175559D}">
      <dgm:prSet/>
      <dgm:spPr>
        <a:solidFill>
          <a:srgbClr val="00B050"/>
        </a:solidFill>
      </dgm:spPr>
      <dgm:t>
        <a:bodyPr/>
        <a:lstStyle/>
        <a:p>
          <a:r>
            <a:rPr lang="en-US" b="1" dirty="0"/>
            <a:t>Cardiovascular Exercise Phase 2, 3 </a:t>
          </a:r>
        </a:p>
      </dgm:t>
    </dgm:pt>
    <dgm:pt modelId="{248C2A97-06C5-4C6C-8F63-B1963D17B763}" type="parTrans" cxnId="{F07CAF09-6D9B-4626-B59F-D45D563D28BB}">
      <dgm:prSet/>
      <dgm:spPr/>
      <dgm:t>
        <a:bodyPr/>
        <a:lstStyle/>
        <a:p>
          <a:endParaRPr lang="en-US"/>
        </a:p>
      </dgm:t>
    </dgm:pt>
    <dgm:pt modelId="{3553841F-28F8-4016-AC12-1ADED0CE1C13}" type="sibTrans" cxnId="{F07CAF09-6D9B-4626-B59F-D45D563D28BB}">
      <dgm:prSet/>
      <dgm:spPr/>
      <dgm:t>
        <a:bodyPr/>
        <a:lstStyle/>
        <a:p>
          <a:endParaRPr lang="en-US"/>
        </a:p>
      </dgm:t>
    </dgm:pt>
    <dgm:pt modelId="{5AC03837-69D1-466B-B8D4-F6D5E0C6A93F}">
      <dgm:prSet custT="1"/>
      <dgm:spPr/>
      <dgm:t>
        <a:bodyPr/>
        <a:lstStyle/>
        <a:p>
          <a:r>
            <a:rPr lang="en-US" sz="1200" dirty="0"/>
            <a:t>Phase 2   + </a:t>
          </a:r>
          <a:r>
            <a:rPr lang="en-US" sz="1200" b="1" dirty="0"/>
            <a:t>Phase 3  </a:t>
          </a:r>
          <a:r>
            <a:rPr lang="en-US" sz="1200" dirty="0"/>
            <a:t>Primary Focus: Aerobic / Anaerobic exercise that does not cause issues!</a:t>
          </a:r>
        </a:p>
      </dgm:t>
    </dgm:pt>
    <dgm:pt modelId="{2636636D-A6C9-46D6-BE20-9B6724A14B9F}" type="parTrans" cxnId="{954CDC21-CE12-4C5E-BDC2-F27AABE992C9}">
      <dgm:prSet/>
      <dgm:spPr/>
      <dgm:t>
        <a:bodyPr/>
        <a:lstStyle/>
        <a:p>
          <a:endParaRPr lang="en-US"/>
        </a:p>
      </dgm:t>
    </dgm:pt>
    <dgm:pt modelId="{FEFE112D-F618-4F55-93E0-6D1671403F6B}" type="sibTrans" cxnId="{954CDC21-CE12-4C5E-BDC2-F27AABE992C9}">
      <dgm:prSet/>
      <dgm:spPr/>
      <dgm:t>
        <a:bodyPr/>
        <a:lstStyle/>
        <a:p>
          <a:endParaRPr lang="en-US"/>
        </a:p>
      </dgm:t>
    </dgm:pt>
    <dgm:pt modelId="{D02F9C42-649B-4E3F-8265-7D51FE8F71E5}">
      <dgm:prSet custT="1"/>
      <dgm:spPr/>
      <dgm:t>
        <a:bodyPr/>
        <a:lstStyle/>
        <a:p>
          <a:endParaRPr lang="en-US" sz="1800" dirty="0"/>
        </a:p>
      </dgm:t>
    </dgm:pt>
    <dgm:pt modelId="{2844F70C-B679-4FF5-896A-E45A52A7D07E}" type="parTrans" cxnId="{7F82CC2A-685C-4BDA-8C23-C26439DD7E5C}">
      <dgm:prSet/>
      <dgm:spPr/>
      <dgm:t>
        <a:bodyPr/>
        <a:lstStyle/>
        <a:p>
          <a:endParaRPr lang="en-US"/>
        </a:p>
      </dgm:t>
    </dgm:pt>
    <dgm:pt modelId="{1394EAD0-9BAF-4A7D-9389-0CA3ACAFE7E2}" type="sibTrans" cxnId="{7F82CC2A-685C-4BDA-8C23-C26439DD7E5C}">
      <dgm:prSet/>
      <dgm:spPr/>
      <dgm:t>
        <a:bodyPr/>
        <a:lstStyle/>
        <a:p>
          <a:endParaRPr lang="en-US"/>
        </a:p>
      </dgm:t>
    </dgm:pt>
    <dgm:pt modelId="{DDB95ADE-70C6-4663-9606-5D21F9F72007}">
      <dgm:prSet custT="1"/>
      <dgm:spPr>
        <a:solidFill>
          <a:srgbClr val="FF0000"/>
        </a:solidFill>
      </dgm:spPr>
      <dgm:t>
        <a:bodyPr/>
        <a:lstStyle/>
        <a:p>
          <a:r>
            <a:rPr lang="en-US" sz="1800" b="1" dirty="0"/>
            <a:t>Restrictions</a:t>
          </a:r>
          <a:r>
            <a:rPr lang="en-US" sz="2200" b="1" dirty="0"/>
            <a:t> </a:t>
          </a:r>
        </a:p>
      </dgm:t>
    </dgm:pt>
    <dgm:pt modelId="{F2391DF8-2032-4132-8D91-37417D324329}" type="parTrans" cxnId="{55A1CD19-2BE6-4608-BB0C-E83371747242}">
      <dgm:prSet/>
      <dgm:spPr/>
      <dgm:t>
        <a:bodyPr/>
        <a:lstStyle/>
        <a:p>
          <a:endParaRPr lang="en-US"/>
        </a:p>
      </dgm:t>
    </dgm:pt>
    <dgm:pt modelId="{606913AA-6111-4FDC-9BF1-A6DB01FD30EF}" type="sibTrans" cxnId="{55A1CD19-2BE6-4608-BB0C-E83371747242}">
      <dgm:prSet/>
      <dgm:spPr/>
      <dgm:t>
        <a:bodyPr/>
        <a:lstStyle/>
        <a:p>
          <a:endParaRPr lang="en-US"/>
        </a:p>
      </dgm:t>
    </dgm:pt>
    <dgm:pt modelId="{B046B9F0-AC3C-40DF-8D54-DEF766875DE8}">
      <dgm:prSet/>
      <dgm:spPr/>
      <dgm:t>
        <a:bodyPr/>
        <a:lstStyle/>
        <a:p>
          <a:r>
            <a:rPr lang="en-US" dirty="0"/>
            <a:t>Calf intensive</a:t>
          </a:r>
        </a:p>
      </dgm:t>
    </dgm:pt>
    <dgm:pt modelId="{E8396D20-002B-4D33-A364-DE76352D67BA}" type="parTrans" cxnId="{E8985FCC-4B7D-4876-9EE7-CC415EE560D1}">
      <dgm:prSet/>
      <dgm:spPr/>
      <dgm:t>
        <a:bodyPr/>
        <a:lstStyle/>
        <a:p>
          <a:endParaRPr lang="en-US"/>
        </a:p>
      </dgm:t>
    </dgm:pt>
    <dgm:pt modelId="{C7EFD097-3158-4EAB-8498-C0DE517E27F7}" type="sibTrans" cxnId="{E8985FCC-4B7D-4876-9EE7-CC415EE560D1}">
      <dgm:prSet/>
      <dgm:spPr/>
      <dgm:t>
        <a:bodyPr/>
        <a:lstStyle/>
        <a:p>
          <a:endParaRPr lang="en-US"/>
        </a:p>
      </dgm:t>
    </dgm:pt>
    <dgm:pt modelId="{8C36D19B-9D71-4C13-9994-E088587C05C3}">
      <dgm:prSet/>
      <dgm:spPr/>
      <dgm:t>
        <a:bodyPr/>
        <a:lstStyle/>
        <a:p>
          <a:r>
            <a:rPr lang="en-US" dirty="0"/>
            <a:t>Running at body weight </a:t>
          </a:r>
        </a:p>
      </dgm:t>
    </dgm:pt>
    <dgm:pt modelId="{93B25866-E503-422A-964C-CE8B843194AC}" type="parTrans" cxnId="{2B45F9BB-0139-44DC-81F5-5494B630218F}">
      <dgm:prSet/>
      <dgm:spPr/>
      <dgm:t>
        <a:bodyPr/>
        <a:lstStyle/>
        <a:p>
          <a:endParaRPr lang="en-US"/>
        </a:p>
      </dgm:t>
    </dgm:pt>
    <dgm:pt modelId="{9B182B22-EDEC-477F-BE77-0B24FF37C0CD}" type="sibTrans" cxnId="{2B45F9BB-0139-44DC-81F5-5494B630218F}">
      <dgm:prSet/>
      <dgm:spPr/>
      <dgm:t>
        <a:bodyPr/>
        <a:lstStyle/>
        <a:p>
          <a:endParaRPr lang="en-US"/>
        </a:p>
      </dgm:t>
    </dgm:pt>
    <dgm:pt modelId="{23A90150-8695-44E3-953B-68C1A0D03DD3}">
      <dgm:prSet/>
      <dgm:spPr/>
      <dgm:t>
        <a:bodyPr/>
        <a:lstStyle/>
        <a:p>
          <a:r>
            <a:rPr lang="en-US" dirty="0"/>
            <a:t>Any exercise that could require an unexpected reaction</a:t>
          </a:r>
        </a:p>
      </dgm:t>
    </dgm:pt>
    <dgm:pt modelId="{322B0562-120A-4139-A61B-46A3116073B0}" type="parTrans" cxnId="{7AC26B86-7D7A-4E2B-B268-B48309C0A012}">
      <dgm:prSet/>
      <dgm:spPr/>
      <dgm:t>
        <a:bodyPr/>
        <a:lstStyle/>
        <a:p>
          <a:endParaRPr lang="en-US"/>
        </a:p>
      </dgm:t>
    </dgm:pt>
    <dgm:pt modelId="{42E949DC-C10D-411C-BCC8-659E2B56EE1A}" type="sibTrans" cxnId="{7AC26B86-7D7A-4E2B-B268-B48309C0A012}">
      <dgm:prSet/>
      <dgm:spPr/>
      <dgm:t>
        <a:bodyPr/>
        <a:lstStyle/>
        <a:p>
          <a:endParaRPr lang="en-US"/>
        </a:p>
      </dgm:t>
    </dgm:pt>
    <dgm:pt modelId="{D74212D4-789A-4AB0-A01B-B41958004B49}">
      <dgm:prSet/>
      <dgm:spPr/>
      <dgm:t>
        <a:bodyPr/>
        <a:lstStyle/>
        <a:p>
          <a:r>
            <a:rPr lang="en-US" dirty="0"/>
            <a:t>Incline Treadmill walking </a:t>
          </a:r>
        </a:p>
      </dgm:t>
    </dgm:pt>
    <dgm:pt modelId="{CFC5CC19-ACF9-4C40-96EB-07C9EA4368D9}" type="parTrans" cxnId="{A5C4E666-3D7C-4A13-A38E-9E11296662B2}">
      <dgm:prSet/>
      <dgm:spPr/>
      <dgm:t>
        <a:bodyPr/>
        <a:lstStyle/>
        <a:p>
          <a:endParaRPr lang="en-US"/>
        </a:p>
      </dgm:t>
    </dgm:pt>
    <dgm:pt modelId="{36D301B8-900D-4F3B-B0B0-4C495E1AE51A}" type="sibTrans" cxnId="{A5C4E666-3D7C-4A13-A38E-9E11296662B2}">
      <dgm:prSet/>
      <dgm:spPr/>
      <dgm:t>
        <a:bodyPr/>
        <a:lstStyle/>
        <a:p>
          <a:endParaRPr lang="en-US"/>
        </a:p>
      </dgm:t>
    </dgm:pt>
    <dgm:pt modelId="{4C694ACF-FE01-4392-BD60-649EBF65F724}">
      <dgm:prSet custT="1"/>
      <dgm:spPr/>
      <dgm:t>
        <a:bodyPr/>
        <a:lstStyle/>
        <a:p>
          <a:r>
            <a:rPr lang="en-US" sz="1200" b="1" dirty="0"/>
            <a:t>Protocol</a:t>
          </a:r>
          <a:endParaRPr lang="en-US" sz="1200" dirty="0"/>
        </a:p>
      </dgm:t>
    </dgm:pt>
    <dgm:pt modelId="{B864F377-37CC-4C26-BD73-70650E795977}" type="parTrans" cxnId="{DDA58CAA-A239-44E9-8199-0B3AFA4667EF}">
      <dgm:prSet/>
      <dgm:spPr/>
      <dgm:t>
        <a:bodyPr/>
        <a:lstStyle/>
        <a:p>
          <a:endParaRPr lang="en-US"/>
        </a:p>
      </dgm:t>
    </dgm:pt>
    <dgm:pt modelId="{2CA9CB0D-E23E-4EC8-B551-D23EB24B72B1}" type="sibTrans" cxnId="{DDA58CAA-A239-44E9-8199-0B3AFA4667EF}">
      <dgm:prSet/>
      <dgm:spPr/>
      <dgm:t>
        <a:bodyPr/>
        <a:lstStyle/>
        <a:p>
          <a:endParaRPr lang="en-US"/>
        </a:p>
      </dgm:t>
    </dgm:pt>
    <dgm:pt modelId="{7676EF4E-FC96-4F73-A4E8-EB1B460BEFC0}">
      <dgm:prSet custT="1"/>
      <dgm:spPr/>
      <dgm:t>
        <a:bodyPr/>
        <a:lstStyle/>
        <a:p>
          <a:r>
            <a:rPr lang="en-US" sz="1200" dirty="0"/>
            <a:t>Aerobic Exercise 60%-70% + about 20% of the allotment at the time spent in the 80% or above range </a:t>
          </a:r>
        </a:p>
      </dgm:t>
    </dgm:pt>
    <dgm:pt modelId="{9277AF53-B478-4E86-8D87-056C878BE596}" type="parTrans" cxnId="{8D306D19-C6F3-47E6-BD1B-1A05F3BE3F40}">
      <dgm:prSet/>
      <dgm:spPr/>
      <dgm:t>
        <a:bodyPr/>
        <a:lstStyle/>
        <a:p>
          <a:endParaRPr lang="en-US"/>
        </a:p>
      </dgm:t>
    </dgm:pt>
    <dgm:pt modelId="{290C8B43-F44D-4A1C-8813-0B1399038818}" type="sibTrans" cxnId="{8D306D19-C6F3-47E6-BD1B-1A05F3BE3F40}">
      <dgm:prSet/>
      <dgm:spPr/>
      <dgm:t>
        <a:bodyPr/>
        <a:lstStyle/>
        <a:p>
          <a:endParaRPr lang="en-US"/>
        </a:p>
      </dgm:t>
    </dgm:pt>
    <dgm:pt modelId="{4C213D88-2258-42DF-9CDA-0BBBA2515582}">
      <dgm:prSet custT="1"/>
      <dgm:spPr/>
      <dgm:t>
        <a:bodyPr/>
        <a:lstStyle/>
        <a:p>
          <a:r>
            <a:rPr lang="en-US" sz="1200" dirty="0"/>
            <a:t>Running On a Treadmill is ideal (control of the environment and volume and intensity)</a:t>
          </a:r>
        </a:p>
      </dgm:t>
    </dgm:pt>
    <dgm:pt modelId="{18A46987-D6C5-4A0C-B60B-1CF760183D06}" type="parTrans" cxnId="{5DC8F70E-E617-4AFA-810B-CFDFA677DD2D}">
      <dgm:prSet/>
      <dgm:spPr/>
      <dgm:t>
        <a:bodyPr/>
        <a:lstStyle/>
        <a:p>
          <a:endParaRPr lang="en-US"/>
        </a:p>
      </dgm:t>
    </dgm:pt>
    <dgm:pt modelId="{10F7AD8A-A6F5-4BF1-95B4-0C6FE73750A5}" type="sibTrans" cxnId="{5DC8F70E-E617-4AFA-810B-CFDFA677DD2D}">
      <dgm:prSet/>
      <dgm:spPr/>
      <dgm:t>
        <a:bodyPr/>
        <a:lstStyle/>
        <a:p>
          <a:endParaRPr lang="en-US"/>
        </a:p>
      </dgm:t>
    </dgm:pt>
    <dgm:pt modelId="{F9E74B2B-BD32-42D2-A974-30EA5627E70D}">
      <dgm:prSet custT="1"/>
      <dgm:spPr/>
      <dgm:t>
        <a:bodyPr/>
        <a:lstStyle/>
        <a:p>
          <a:r>
            <a:rPr lang="en-US" sz="1200" b="1" dirty="0"/>
            <a:t>Modalities </a:t>
          </a:r>
          <a:endParaRPr lang="en-US" sz="1200" dirty="0"/>
        </a:p>
      </dgm:t>
    </dgm:pt>
    <dgm:pt modelId="{3610B105-C81A-4610-9961-5464F812240D}" type="parTrans" cxnId="{19B0346C-814F-400A-81B5-8CE4A37C26E4}">
      <dgm:prSet/>
      <dgm:spPr/>
      <dgm:t>
        <a:bodyPr/>
        <a:lstStyle/>
        <a:p>
          <a:endParaRPr lang="en-US"/>
        </a:p>
      </dgm:t>
    </dgm:pt>
    <dgm:pt modelId="{06DD746B-7065-43DF-886A-5BAB61C30A03}" type="sibTrans" cxnId="{19B0346C-814F-400A-81B5-8CE4A37C26E4}">
      <dgm:prSet/>
      <dgm:spPr/>
      <dgm:t>
        <a:bodyPr/>
        <a:lstStyle/>
        <a:p>
          <a:endParaRPr lang="en-US"/>
        </a:p>
      </dgm:t>
    </dgm:pt>
    <dgm:pt modelId="{CC0D7DC9-5A85-46A4-8049-36B0DE62B336}">
      <dgm:prSet custT="1"/>
      <dgm:spPr/>
      <dgm:t>
        <a:bodyPr/>
        <a:lstStyle/>
        <a:p>
          <a:r>
            <a:rPr lang="en-US" sz="1200" dirty="0"/>
            <a:t>Treadmill</a:t>
          </a:r>
        </a:p>
      </dgm:t>
    </dgm:pt>
    <dgm:pt modelId="{4029706F-358E-4662-962C-0A7DD9219D7D}" type="parTrans" cxnId="{0F720E3A-581B-46E6-8F0B-42AF089D6AB9}">
      <dgm:prSet/>
      <dgm:spPr/>
      <dgm:t>
        <a:bodyPr/>
        <a:lstStyle/>
        <a:p>
          <a:endParaRPr lang="en-US"/>
        </a:p>
      </dgm:t>
    </dgm:pt>
    <dgm:pt modelId="{483EFA1E-3B60-4102-B274-60041746FA1F}" type="sibTrans" cxnId="{0F720E3A-581B-46E6-8F0B-42AF089D6AB9}">
      <dgm:prSet/>
      <dgm:spPr/>
      <dgm:t>
        <a:bodyPr/>
        <a:lstStyle/>
        <a:p>
          <a:endParaRPr lang="en-US"/>
        </a:p>
      </dgm:t>
    </dgm:pt>
    <dgm:pt modelId="{F5D099A7-6E2E-4613-B6AD-46E621B52402}">
      <dgm:prSet custT="1"/>
      <dgm:spPr/>
      <dgm:t>
        <a:bodyPr/>
        <a:lstStyle/>
        <a:p>
          <a:r>
            <a:rPr lang="en-US" sz="1200" dirty="0" err="1"/>
            <a:t>Hydorworks</a:t>
          </a:r>
          <a:r>
            <a:rPr lang="en-US" sz="1200" dirty="0"/>
            <a:t> </a:t>
          </a:r>
        </a:p>
      </dgm:t>
    </dgm:pt>
    <dgm:pt modelId="{AB27E3D8-37C0-4B32-9807-FADBF5760C7C}" type="parTrans" cxnId="{7139EE6D-F20F-4377-97EB-F141DEB3FCA8}">
      <dgm:prSet/>
      <dgm:spPr/>
      <dgm:t>
        <a:bodyPr/>
        <a:lstStyle/>
        <a:p>
          <a:endParaRPr lang="en-US"/>
        </a:p>
      </dgm:t>
    </dgm:pt>
    <dgm:pt modelId="{BE17528E-F9DA-4B42-9BF0-5A12FBA021B3}" type="sibTrans" cxnId="{7139EE6D-F20F-4377-97EB-F141DEB3FCA8}">
      <dgm:prSet/>
      <dgm:spPr/>
      <dgm:t>
        <a:bodyPr/>
        <a:lstStyle/>
        <a:p>
          <a:endParaRPr lang="en-US"/>
        </a:p>
      </dgm:t>
    </dgm:pt>
    <dgm:pt modelId="{B95417CA-1C55-4973-95D3-73651C1A8DC5}">
      <dgm:prSet custT="1"/>
      <dgm:spPr/>
      <dgm:t>
        <a:bodyPr/>
        <a:lstStyle/>
        <a:p>
          <a:r>
            <a:rPr lang="en-US" sz="1200" dirty="0" err="1"/>
            <a:t>AlterG</a:t>
          </a:r>
          <a:r>
            <a:rPr lang="en-US" sz="1200" dirty="0"/>
            <a:t> (progress in the percentage of body weight)</a:t>
          </a:r>
        </a:p>
      </dgm:t>
    </dgm:pt>
    <dgm:pt modelId="{13336BBD-7CA3-478A-9041-EB9977793579}" type="parTrans" cxnId="{DB5A74EA-77D3-494F-8A8B-5C7C8159F373}">
      <dgm:prSet/>
      <dgm:spPr/>
      <dgm:t>
        <a:bodyPr/>
        <a:lstStyle/>
        <a:p>
          <a:endParaRPr lang="en-US"/>
        </a:p>
      </dgm:t>
    </dgm:pt>
    <dgm:pt modelId="{F0B38890-C497-47C1-8393-8F9D99FF24DC}" type="sibTrans" cxnId="{DB5A74EA-77D3-494F-8A8B-5C7C8159F373}">
      <dgm:prSet/>
      <dgm:spPr/>
      <dgm:t>
        <a:bodyPr/>
        <a:lstStyle/>
        <a:p>
          <a:endParaRPr lang="en-US"/>
        </a:p>
      </dgm:t>
    </dgm:pt>
    <dgm:pt modelId="{296EFB88-B8BB-4602-B496-F4A0568D6DB8}" type="pres">
      <dgm:prSet presAssocID="{5D4D9C5D-3E76-41D8-BB07-66072C27758C}" presName="linear" presStyleCnt="0">
        <dgm:presLayoutVars>
          <dgm:dir/>
          <dgm:animLvl val="lvl"/>
          <dgm:resizeHandles val="exact"/>
        </dgm:presLayoutVars>
      </dgm:prSet>
      <dgm:spPr/>
    </dgm:pt>
    <dgm:pt modelId="{53560B42-CD76-47B3-82A8-914BB6EA77E5}" type="pres">
      <dgm:prSet presAssocID="{47C31F87-A792-49AD-B86C-563E7175559D}" presName="parentLin" presStyleCnt="0"/>
      <dgm:spPr/>
    </dgm:pt>
    <dgm:pt modelId="{F86701E1-3585-4231-9A33-447EBE72B023}" type="pres">
      <dgm:prSet presAssocID="{47C31F87-A792-49AD-B86C-563E7175559D}" presName="parentLeftMargin" presStyleLbl="node1" presStyleIdx="0" presStyleCnt="2"/>
      <dgm:spPr/>
    </dgm:pt>
    <dgm:pt modelId="{27AB32FF-2A0A-4E14-AD3E-54B26C03DA6C}" type="pres">
      <dgm:prSet presAssocID="{47C31F87-A792-49AD-B86C-563E7175559D}" presName="parentText" presStyleLbl="node1" presStyleIdx="0" presStyleCnt="2" custScaleY="84087">
        <dgm:presLayoutVars>
          <dgm:chMax val="0"/>
          <dgm:bulletEnabled val="1"/>
        </dgm:presLayoutVars>
      </dgm:prSet>
      <dgm:spPr/>
    </dgm:pt>
    <dgm:pt modelId="{CEDE7BA2-3799-4383-820D-F0C127E1BF8B}" type="pres">
      <dgm:prSet presAssocID="{47C31F87-A792-49AD-B86C-563E7175559D}" presName="negativeSpace" presStyleCnt="0"/>
      <dgm:spPr/>
    </dgm:pt>
    <dgm:pt modelId="{E07D9C93-AAAC-43BC-92E8-7AE0FA12233F}" type="pres">
      <dgm:prSet presAssocID="{47C31F87-A792-49AD-B86C-563E7175559D}" presName="childText" presStyleLbl="conFgAcc1" presStyleIdx="0" presStyleCnt="2" custLinFactNeighborX="504" custLinFactNeighborY="-17737">
        <dgm:presLayoutVars>
          <dgm:bulletEnabled val="1"/>
        </dgm:presLayoutVars>
      </dgm:prSet>
      <dgm:spPr/>
    </dgm:pt>
    <dgm:pt modelId="{A88EB7F9-95E1-45EE-80C9-2A523C138DF2}" type="pres">
      <dgm:prSet presAssocID="{3553841F-28F8-4016-AC12-1ADED0CE1C13}" presName="spaceBetweenRectangles" presStyleCnt="0"/>
      <dgm:spPr/>
    </dgm:pt>
    <dgm:pt modelId="{8E07A686-77B8-4C7B-A14F-E6E9DF37FBB9}" type="pres">
      <dgm:prSet presAssocID="{DDB95ADE-70C6-4663-9606-5D21F9F72007}" presName="parentLin" presStyleCnt="0"/>
      <dgm:spPr/>
    </dgm:pt>
    <dgm:pt modelId="{04E36BA5-E954-4CFA-A935-C799B167C98B}" type="pres">
      <dgm:prSet presAssocID="{DDB95ADE-70C6-4663-9606-5D21F9F72007}" presName="parentLeftMargin" presStyleLbl="node1" presStyleIdx="0" presStyleCnt="2"/>
      <dgm:spPr/>
    </dgm:pt>
    <dgm:pt modelId="{2A5684D1-0502-443C-B12C-D48CF5D0B3FB}" type="pres">
      <dgm:prSet presAssocID="{DDB95ADE-70C6-4663-9606-5D21F9F72007}" presName="parentText" presStyleLbl="node1" presStyleIdx="1" presStyleCnt="2" custScaleY="72781">
        <dgm:presLayoutVars>
          <dgm:chMax val="0"/>
          <dgm:bulletEnabled val="1"/>
        </dgm:presLayoutVars>
      </dgm:prSet>
      <dgm:spPr/>
    </dgm:pt>
    <dgm:pt modelId="{D810321B-961A-4EF6-8269-46E708963572}" type="pres">
      <dgm:prSet presAssocID="{DDB95ADE-70C6-4663-9606-5D21F9F72007}" presName="negativeSpace" presStyleCnt="0"/>
      <dgm:spPr/>
    </dgm:pt>
    <dgm:pt modelId="{D40F5A34-8EB8-4611-A9E1-F8DD2BD18633}" type="pres">
      <dgm:prSet presAssocID="{DDB95ADE-70C6-4663-9606-5D21F9F72007}" presName="childText" presStyleLbl="conFgAcc1" presStyleIdx="1" presStyleCnt="2">
        <dgm:presLayoutVars>
          <dgm:bulletEnabled val="1"/>
        </dgm:presLayoutVars>
      </dgm:prSet>
      <dgm:spPr/>
    </dgm:pt>
  </dgm:ptLst>
  <dgm:cxnLst>
    <dgm:cxn modelId="{F07CAF09-6D9B-4626-B59F-D45D563D28BB}" srcId="{5D4D9C5D-3E76-41D8-BB07-66072C27758C}" destId="{47C31F87-A792-49AD-B86C-563E7175559D}" srcOrd="0" destOrd="0" parTransId="{248C2A97-06C5-4C6C-8F63-B1963D17B763}" sibTransId="{3553841F-28F8-4016-AC12-1ADED0CE1C13}"/>
    <dgm:cxn modelId="{5DC8F70E-E617-4AFA-810B-CFDFA677DD2D}" srcId="{4C694ACF-FE01-4392-BD60-649EBF65F724}" destId="{4C213D88-2258-42DF-9CDA-0BBBA2515582}" srcOrd="1" destOrd="0" parTransId="{18A46987-D6C5-4A0C-B60B-1CF760183D06}" sibTransId="{10F7AD8A-A6F5-4BF1-95B4-0C6FE73750A5}"/>
    <dgm:cxn modelId="{8D306D19-C6F3-47E6-BD1B-1A05F3BE3F40}" srcId="{4C694ACF-FE01-4392-BD60-649EBF65F724}" destId="{7676EF4E-FC96-4F73-A4E8-EB1B460BEFC0}" srcOrd="0" destOrd="0" parTransId="{9277AF53-B478-4E86-8D87-056C878BE596}" sibTransId="{290C8B43-F44D-4A1C-8813-0B1399038818}"/>
    <dgm:cxn modelId="{55A1CD19-2BE6-4608-BB0C-E83371747242}" srcId="{5D4D9C5D-3E76-41D8-BB07-66072C27758C}" destId="{DDB95ADE-70C6-4663-9606-5D21F9F72007}" srcOrd="1" destOrd="0" parTransId="{F2391DF8-2032-4132-8D91-37417D324329}" sibTransId="{606913AA-6111-4FDC-9BF1-A6DB01FD30EF}"/>
    <dgm:cxn modelId="{36E3061E-479C-4DEB-A629-951821E03894}" type="presOf" srcId="{8C36D19B-9D71-4C13-9994-E088587C05C3}" destId="{D40F5A34-8EB8-4611-A9E1-F8DD2BD18633}" srcOrd="0" destOrd="2" presId="urn:microsoft.com/office/officeart/2005/8/layout/list1"/>
    <dgm:cxn modelId="{A1F3641E-33D1-4942-B0BF-F7F5AB2CBAA8}" type="presOf" srcId="{4C213D88-2258-42DF-9CDA-0BBBA2515582}" destId="{E07D9C93-AAAC-43BC-92E8-7AE0FA12233F}" srcOrd="0" destOrd="3" presId="urn:microsoft.com/office/officeart/2005/8/layout/list1"/>
    <dgm:cxn modelId="{08DFA91E-6487-47AE-99C2-2344D17A1181}" type="presOf" srcId="{DDB95ADE-70C6-4663-9606-5D21F9F72007}" destId="{2A5684D1-0502-443C-B12C-D48CF5D0B3FB}" srcOrd="1" destOrd="0" presId="urn:microsoft.com/office/officeart/2005/8/layout/list1"/>
    <dgm:cxn modelId="{954CDC21-CE12-4C5E-BDC2-F27AABE992C9}" srcId="{47C31F87-A792-49AD-B86C-563E7175559D}" destId="{5AC03837-69D1-466B-B8D4-F6D5E0C6A93F}" srcOrd="0" destOrd="0" parTransId="{2636636D-A6C9-46D6-BE20-9B6724A14B9F}" sibTransId="{FEFE112D-F618-4F55-93E0-6D1671403F6B}"/>
    <dgm:cxn modelId="{61CE7122-90F9-4E8A-9C8D-59903E60C464}" type="presOf" srcId="{47C31F87-A792-49AD-B86C-563E7175559D}" destId="{27AB32FF-2A0A-4E14-AD3E-54B26C03DA6C}" srcOrd="1" destOrd="0" presId="urn:microsoft.com/office/officeart/2005/8/layout/list1"/>
    <dgm:cxn modelId="{BBE5C126-46E6-423B-97CD-92AB179C63BD}" type="presOf" srcId="{D02F9C42-649B-4E3F-8265-7D51FE8F71E5}" destId="{E07D9C93-AAAC-43BC-92E8-7AE0FA12233F}" srcOrd="0" destOrd="8" presId="urn:microsoft.com/office/officeart/2005/8/layout/list1"/>
    <dgm:cxn modelId="{7F82CC2A-685C-4BDA-8C23-C26439DD7E5C}" srcId="{5AC03837-69D1-466B-B8D4-F6D5E0C6A93F}" destId="{D02F9C42-649B-4E3F-8265-7D51FE8F71E5}" srcOrd="2" destOrd="0" parTransId="{2844F70C-B679-4FF5-896A-E45A52A7D07E}" sibTransId="{1394EAD0-9BAF-4A7D-9389-0CA3ACAFE7E2}"/>
    <dgm:cxn modelId="{FD42672B-1B23-4705-B35D-D0371D35E8D6}" type="presOf" srcId="{D74212D4-789A-4AB0-A01B-B41958004B49}" destId="{D40F5A34-8EB8-4611-A9E1-F8DD2BD18633}" srcOrd="0" destOrd="1" presId="urn:microsoft.com/office/officeart/2005/8/layout/list1"/>
    <dgm:cxn modelId="{991B122F-E1DF-4E4F-B52B-14BB5F8BB35E}" type="presOf" srcId="{DDB95ADE-70C6-4663-9606-5D21F9F72007}" destId="{04E36BA5-E954-4CFA-A935-C799B167C98B}" srcOrd="0" destOrd="0" presId="urn:microsoft.com/office/officeart/2005/8/layout/list1"/>
    <dgm:cxn modelId="{0F720E3A-581B-46E6-8F0B-42AF089D6AB9}" srcId="{F9E74B2B-BD32-42D2-A974-30EA5627E70D}" destId="{CC0D7DC9-5A85-46A4-8049-36B0DE62B336}" srcOrd="0" destOrd="0" parTransId="{4029706F-358E-4662-962C-0A7DD9219D7D}" sibTransId="{483EFA1E-3B60-4102-B274-60041746FA1F}"/>
    <dgm:cxn modelId="{A5C4E666-3D7C-4A13-A38E-9E11296662B2}" srcId="{B046B9F0-AC3C-40DF-8D54-DEF766875DE8}" destId="{D74212D4-789A-4AB0-A01B-B41958004B49}" srcOrd="0" destOrd="0" parTransId="{CFC5CC19-ACF9-4C40-96EB-07C9EA4368D9}" sibTransId="{36D301B8-900D-4F3B-B0B0-4C495E1AE51A}"/>
    <dgm:cxn modelId="{19B0346C-814F-400A-81B5-8CE4A37C26E4}" srcId="{5AC03837-69D1-466B-B8D4-F6D5E0C6A93F}" destId="{F9E74B2B-BD32-42D2-A974-30EA5627E70D}" srcOrd="1" destOrd="0" parTransId="{3610B105-C81A-4610-9961-5464F812240D}" sibTransId="{06DD746B-7065-43DF-886A-5BAB61C30A03}"/>
    <dgm:cxn modelId="{7139EE6D-F20F-4377-97EB-F141DEB3FCA8}" srcId="{F9E74B2B-BD32-42D2-A974-30EA5627E70D}" destId="{F5D099A7-6E2E-4613-B6AD-46E621B52402}" srcOrd="1" destOrd="0" parTransId="{AB27E3D8-37C0-4B32-9807-FADBF5760C7C}" sibTransId="{BE17528E-F9DA-4B42-9BF0-5A12FBA021B3}"/>
    <dgm:cxn modelId="{96954351-227A-4329-BD6E-F44ECBC6CE1E}" type="presOf" srcId="{F9E74B2B-BD32-42D2-A974-30EA5627E70D}" destId="{E07D9C93-AAAC-43BC-92E8-7AE0FA12233F}" srcOrd="0" destOrd="4" presId="urn:microsoft.com/office/officeart/2005/8/layout/list1"/>
    <dgm:cxn modelId="{23B0E058-6263-4E5F-BE05-B945D09491E6}" type="presOf" srcId="{4C694ACF-FE01-4392-BD60-649EBF65F724}" destId="{E07D9C93-AAAC-43BC-92E8-7AE0FA12233F}" srcOrd="0" destOrd="1" presId="urn:microsoft.com/office/officeart/2005/8/layout/list1"/>
    <dgm:cxn modelId="{7AC26B86-7D7A-4E2B-B268-B48309C0A012}" srcId="{B046B9F0-AC3C-40DF-8D54-DEF766875DE8}" destId="{23A90150-8695-44E3-953B-68C1A0D03DD3}" srcOrd="2" destOrd="0" parTransId="{322B0562-120A-4139-A61B-46A3116073B0}" sibTransId="{42E949DC-C10D-411C-BCC8-659E2B56EE1A}"/>
    <dgm:cxn modelId="{B3D65793-293E-48CA-8DBF-2D61DB99E9AB}" type="presOf" srcId="{5AC03837-69D1-466B-B8D4-F6D5E0C6A93F}" destId="{E07D9C93-AAAC-43BC-92E8-7AE0FA12233F}" srcOrd="0" destOrd="0" presId="urn:microsoft.com/office/officeart/2005/8/layout/list1"/>
    <dgm:cxn modelId="{28D6AE95-13F7-4EFE-AF0D-98BC035D413E}" type="presOf" srcId="{5D4D9C5D-3E76-41D8-BB07-66072C27758C}" destId="{296EFB88-B8BB-4602-B496-F4A0568D6DB8}" srcOrd="0" destOrd="0" presId="urn:microsoft.com/office/officeart/2005/8/layout/list1"/>
    <dgm:cxn modelId="{9E515296-E166-4BC5-B2E4-2CC6028C2507}" type="presOf" srcId="{7676EF4E-FC96-4F73-A4E8-EB1B460BEFC0}" destId="{E07D9C93-AAAC-43BC-92E8-7AE0FA12233F}" srcOrd="0" destOrd="2" presId="urn:microsoft.com/office/officeart/2005/8/layout/list1"/>
    <dgm:cxn modelId="{579052A2-EC29-429F-8406-76C7E8C101C9}" type="presOf" srcId="{B95417CA-1C55-4973-95D3-73651C1A8DC5}" destId="{E07D9C93-AAAC-43BC-92E8-7AE0FA12233F}" srcOrd="0" destOrd="7" presId="urn:microsoft.com/office/officeart/2005/8/layout/list1"/>
    <dgm:cxn modelId="{DDA58CAA-A239-44E9-8199-0B3AFA4667EF}" srcId="{5AC03837-69D1-466B-B8D4-F6D5E0C6A93F}" destId="{4C694ACF-FE01-4392-BD60-649EBF65F724}" srcOrd="0" destOrd="0" parTransId="{B864F377-37CC-4C26-BD73-70650E795977}" sibTransId="{2CA9CB0D-E23E-4EC8-B551-D23EB24B72B1}"/>
    <dgm:cxn modelId="{2B45F9BB-0139-44DC-81F5-5494B630218F}" srcId="{B046B9F0-AC3C-40DF-8D54-DEF766875DE8}" destId="{8C36D19B-9D71-4C13-9994-E088587C05C3}" srcOrd="1" destOrd="0" parTransId="{93B25866-E503-422A-964C-CE8B843194AC}" sibTransId="{9B182B22-EDEC-477F-BE77-0B24FF37C0CD}"/>
    <dgm:cxn modelId="{2E1871BE-3FA0-458E-9476-4DF4BE559D04}" type="presOf" srcId="{CC0D7DC9-5A85-46A4-8049-36B0DE62B336}" destId="{E07D9C93-AAAC-43BC-92E8-7AE0FA12233F}" srcOrd="0" destOrd="5" presId="urn:microsoft.com/office/officeart/2005/8/layout/list1"/>
    <dgm:cxn modelId="{E8985FCC-4B7D-4876-9EE7-CC415EE560D1}" srcId="{DDB95ADE-70C6-4663-9606-5D21F9F72007}" destId="{B046B9F0-AC3C-40DF-8D54-DEF766875DE8}" srcOrd="0" destOrd="0" parTransId="{E8396D20-002B-4D33-A364-DE76352D67BA}" sibTransId="{C7EFD097-3158-4EAB-8498-C0DE517E27F7}"/>
    <dgm:cxn modelId="{92C750DC-0031-47B5-AEC4-3A06F11B092B}" type="presOf" srcId="{B046B9F0-AC3C-40DF-8D54-DEF766875DE8}" destId="{D40F5A34-8EB8-4611-A9E1-F8DD2BD18633}" srcOrd="0" destOrd="0" presId="urn:microsoft.com/office/officeart/2005/8/layout/list1"/>
    <dgm:cxn modelId="{DB5A74EA-77D3-494F-8A8B-5C7C8159F373}" srcId="{F9E74B2B-BD32-42D2-A974-30EA5627E70D}" destId="{B95417CA-1C55-4973-95D3-73651C1A8DC5}" srcOrd="2" destOrd="0" parTransId="{13336BBD-7CA3-478A-9041-EB9977793579}" sibTransId="{F0B38890-C497-47C1-8393-8F9D99FF24DC}"/>
    <dgm:cxn modelId="{E8A28FED-871E-4FC0-B641-BFD9AD2A6ED1}" type="presOf" srcId="{23A90150-8695-44E3-953B-68C1A0D03DD3}" destId="{D40F5A34-8EB8-4611-A9E1-F8DD2BD18633}" srcOrd="0" destOrd="3" presId="urn:microsoft.com/office/officeart/2005/8/layout/list1"/>
    <dgm:cxn modelId="{4FD56AF0-E333-4F60-86C7-E8412F225894}" type="presOf" srcId="{47C31F87-A792-49AD-B86C-563E7175559D}" destId="{F86701E1-3585-4231-9A33-447EBE72B023}" srcOrd="0" destOrd="0" presId="urn:microsoft.com/office/officeart/2005/8/layout/list1"/>
    <dgm:cxn modelId="{3BEC54FD-0538-4F47-B71A-E4E58E368CCF}" type="presOf" srcId="{F5D099A7-6E2E-4613-B6AD-46E621B52402}" destId="{E07D9C93-AAAC-43BC-92E8-7AE0FA12233F}" srcOrd="0" destOrd="6" presId="urn:microsoft.com/office/officeart/2005/8/layout/list1"/>
    <dgm:cxn modelId="{6AFF3319-1004-4F3B-8230-5BC5EC712F7A}" type="presParOf" srcId="{296EFB88-B8BB-4602-B496-F4A0568D6DB8}" destId="{53560B42-CD76-47B3-82A8-914BB6EA77E5}" srcOrd="0" destOrd="0" presId="urn:microsoft.com/office/officeart/2005/8/layout/list1"/>
    <dgm:cxn modelId="{D63E587A-7EB5-4A76-829E-9BBE6C1D32EE}" type="presParOf" srcId="{53560B42-CD76-47B3-82A8-914BB6EA77E5}" destId="{F86701E1-3585-4231-9A33-447EBE72B023}" srcOrd="0" destOrd="0" presId="urn:microsoft.com/office/officeart/2005/8/layout/list1"/>
    <dgm:cxn modelId="{26588DBA-3337-47E9-8BCF-5C78B498F9E3}" type="presParOf" srcId="{53560B42-CD76-47B3-82A8-914BB6EA77E5}" destId="{27AB32FF-2A0A-4E14-AD3E-54B26C03DA6C}" srcOrd="1" destOrd="0" presId="urn:microsoft.com/office/officeart/2005/8/layout/list1"/>
    <dgm:cxn modelId="{BF6AD23A-F10A-449B-AE9D-B6F0812FE6C0}" type="presParOf" srcId="{296EFB88-B8BB-4602-B496-F4A0568D6DB8}" destId="{CEDE7BA2-3799-4383-820D-F0C127E1BF8B}" srcOrd="1" destOrd="0" presId="urn:microsoft.com/office/officeart/2005/8/layout/list1"/>
    <dgm:cxn modelId="{431337B2-A86C-4F6C-B31B-49C7BFB9B65F}" type="presParOf" srcId="{296EFB88-B8BB-4602-B496-F4A0568D6DB8}" destId="{E07D9C93-AAAC-43BC-92E8-7AE0FA12233F}" srcOrd="2" destOrd="0" presId="urn:microsoft.com/office/officeart/2005/8/layout/list1"/>
    <dgm:cxn modelId="{90CEC39B-8515-4437-8E21-369C74040CFE}" type="presParOf" srcId="{296EFB88-B8BB-4602-B496-F4A0568D6DB8}" destId="{A88EB7F9-95E1-45EE-80C9-2A523C138DF2}" srcOrd="3" destOrd="0" presId="urn:microsoft.com/office/officeart/2005/8/layout/list1"/>
    <dgm:cxn modelId="{5386D0F9-BC1F-433F-8C2F-3F4C56B25379}" type="presParOf" srcId="{296EFB88-B8BB-4602-B496-F4A0568D6DB8}" destId="{8E07A686-77B8-4C7B-A14F-E6E9DF37FBB9}" srcOrd="4" destOrd="0" presId="urn:microsoft.com/office/officeart/2005/8/layout/list1"/>
    <dgm:cxn modelId="{F45C18AA-166B-4272-BA3C-B42277F120AA}" type="presParOf" srcId="{8E07A686-77B8-4C7B-A14F-E6E9DF37FBB9}" destId="{04E36BA5-E954-4CFA-A935-C799B167C98B}" srcOrd="0" destOrd="0" presId="urn:microsoft.com/office/officeart/2005/8/layout/list1"/>
    <dgm:cxn modelId="{7FD9E19E-2B69-4543-894F-A318BB300CCC}" type="presParOf" srcId="{8E07A686-77B8-4C7B-A14F-E6E9DF37FBB9}" destId="{2A5684D1-0502-443C-B12C-D48CF5D0B3FB}" srcOrd="1" destOrd="0" presId="urn:microsoft.com/office/officeart/2005/8/layout/list1"/>
    <dgm:cxn modelId="{12CF770A-A93B-4500-BAE4-F245627A8DFB}" type="presParOf" srcId="{296EFB88-B8BB-4602-B496-F4A0568D6DB8}" destId="{D810321B-961A-4EF6-8269-46E708963572}" srcOrd="5" destOrd="0" presId="urn:microsoft.com/office/officeart/2005/8/layout/list1"/>
    <dgm:cxn modelId="{76E56413-8947-4416-BC5B-9859646683EE}" type="presParOf" srcId="{296EFB88-B8BB-4602-B496-F4A0568D6DB8}" destId="{D40F5A34-8EB8-4611-A9E1-F8DD2BD18633}" srcOrd="6"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D4D9C5D-3E76-41D8-BB07-66072C27758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C31F87-A792-49AD-B86C-563E7175559D}">
      <dgm:prSet/>
      <dgm:spPr>
        <a:solidFill>
          <a:srgbClr val="00B050"/>
        </a:solidFill>
      </dgm:spPr>
      <dgm:t>
        <a:bodyPr/>
        <a:lstStyle/>
        <a:p>
          <a:r>
            <a:rPr lang="en-US" b="1" dirty="0"/>
            <a:t>Agility as it applies </a:t>
          </a:r>
        </a:p>
      </dgm:t>
    </dgm:pt>
    <dgm:pt modelId="{248C2A97-06C5-4C6C-8F63-B1963D17B763}" type="parTrans" cxnId="{F07CAF09-6D9B-4626-B59F-D45D563D28BB}">
      <dgm:prSet/>
      <dgm:spPr/>
      <dgm:t>
        <a:bodyPr/>
        <a:lstStyle/>
        <a:p>
          <a:endParaRPr lang="en-US"/>
        </a:p>
      </dgm:t>
    </dgm:pt>
    <dgm:pt modelId="{3553841F-28F8-4016-AC12-1ADED0CE1C13}" type="sibTrans" cxnId="{F07CAF09-6D9B-4626-B59F-D45D563D28BB}">
      <dgm:prSet/>
      <dgm:spPr/>
      <dgm:t>
        <a:bodyPr/>
        <a:lstStyle/>
        <a:p>
          <a:endParaRPr lang="en-US"/>
        </a:p>
      </dgm:t>
    </dgm:pt>
    <dgm:pt modelId="{5AC03837-69D1-466B-B8D4-F6D5E0C6A93F}">
      <dgm:prSet custT="1"/>
      <dgm:spPr/>
      <dgm:t>
        <a:bodyPr/>
        <a:lstStyle/>
        <a:p>
          <a:r>
            <a:rPr lang="en-US" sz="1800" dirty="0"/>
            <a:t>Closed Skills - </a:t>
          </a:r>
          <a:r>
            <a:rPr lang="en-US" sz="1800" b="0" i="0" dirty="0"/>
            <a:t>require an athlete to perform a pre-programmed pattern of movement(s) using cones or other implements.</a:t>
          </a:r>
          <a:endParaRPr lang="en-US" sz="1800" dirty="0"/>
        </a:p>
      </dgm:t>
    </dgm:pt>
    <dgm:pt modelId="{2636636D-A6C9-46D6-BE20-9B6724A14B9F}" type="parTrans" cxnId="{954CDC21-CE12-4C5E-BDC2-F27AABE992C9}">
      <dgm:prSet/>
      <dgm:spPr/>
      <dgm:t>
        <a:bodyPr/>
        <a:lstStyle/>
        <a:p>
          <a:endParaRPr lang="en-US"/>
        </a:p>
      </dgm:t>
    </dgm:pt>
    <dgm:pt modelId="{FEFE112D-F618-4F55-93E0-6D1671403F6B}" type="sibTrans" cxnId="{954CDC21-CE12-4C5E-BDC2-F27AABE992C9}">
      <dgm:prSet/>
      <dgm:spPr/>
      <dgm:t>
        <a:bodyPr/>
        <a:lstStyle/>
        <a:p>
          <a:endParaRPr lang="en-US"/>
        </a:p>
      </dgm:t>
    </dgm:pt>
    <dgm:pt modelId="{DDB95ADE-70C6-4663-9606-5D21F9F72007}">
      <dgm:prSet custT="1"/>
      <dgm:spPr>
        <a:solidFill>
          <a:srgbClr val="FF0000"/>
        </a:solidFill>
      </dgm:spPr>
      <dgm:t>
        <a:bodyPr/>
        <a:lstStyle/>
        <a:p>
          <a:r>
            <a:rPr lang="en-US" sz="1800" b="1" dirty="0"/>
            <a:t>Restrictions</a:t>
          </a:r>
          <a:r>
            <a:rPr lang="en-US" sz="2200" b="1" dirty="0"/>
            <a:t> </a:t>
          </a:r>
        </a:p>
      </dgm:t>
    </dgm:pt>
    <dgm:pt modelId="{F2391DF8-2032-4132-8D91-37417D324329}" type="parTrans" cxnId="{55A1CD19-2BE6-4608-BB0C-E83371747242}">
      <dgm:prSet/>
      <dgm:spPr/>
      <dgm:t>
        <a:bodyPr/>
        <a:lstStyle/>
        <a:p>
          <a:endParaRPr lang="en-US"/>
        </a:p>
      </dgm:t>
    </dgm:pt>
    <dgm:pt modelId="{606913AA-6111-4FDC-9BF1-A6DB01FD30EF}" type="sibTrans" cxnId="{55A1CD19-2BE6-4608-BB0C-E83371747242}">
      <dgm:prSet/>
      <dgm:spPr/>
      <dgm:t>
        <a:bodyPr/>
        <a:lstStyle/>
        <a:p>
          <a:endParaRPr lang="en-US"/>
        </a:p>
      </dgm:t>
    </dgm:pt>
    <dgm:pt modelId="{B046B9F0-AC3C-40DF-8D54-DEF766875DE8}">
      <dgm:prSet/>
      <dgm:spPr/>
      <dgm:t>
        <a:bodyPr/>
        <a:lstStyle/>
        <a:p>
          <a:r>
            <a:rPr lang="en-US" dirty="0"/>
            <a:t>Speed</a:t>
          </a:r>
        </a:p>
      </dgm:t>
    </dgm:pt>
    <dgm:pt modelId="{E8396D20-002B-4D33-A364-DE76352D67BA}" type="parTrans" cxnId="{E8985FCC-4B7D-4876-9EE7-CC415EE560D1}">
      <dgm:prSet/>
      <dgm:spPr/>
      <dgm:t>
        <a:bodyPr/>
        <a:lstStyle/>
        <a:p>
          <a:endParaRPr lang="en-US"/>
        </a:p>
      </dgm:t>
    </dgm:pt>
    <dgm:pt modelId="{C7EFD097-3158-4EAB-8498-C0DE517E27F7}" type="sibTrans" cxnId="{E8985FCC-4B7D-4876-9EE7-CC415EE560D1}">
      <dgm:prSet/>
      <dgm:spPr/>
      <dgm:t>
        <a:bodyPr/>
        <a:lstStyle/>
        <a:p>
          <a:endParaRPr lang="en-US"/>
        </a:p>
      </dgm:t>
    </dgm:pt>
    <dgm:pt modelId="{B95417CA-1C55-4973-95D3-73651C1A8DC5}">
      <dgm:prSet custT="1"/>
      <dgm:spPr/>
      <dgm:t>
        <a:bodyPr/>
        <a:lstStyle/>
        <a:p>
          <a:r>
            <a:rPr lang="en-US" sz="1800" dirty="0" err="1"/>
            <a:t>AlterG</a:t>
          </a:r>
          <a:r>
            <a:rPr lang="en-US" sz="1800" dirty="0"/>
            <a:t> (progress in the percentage of body weight)</a:t>
          </a:r>
        </a:p>
      </dgm:t>
    </dgm:pt>
    <dgm:pt modelId="{13336BBD-7CA3-478A-9041-EB9977793579}" type="parTrans" cxnId="{DB5A74EA-77D3-494F-8A8B-5C7C8159F373}">
      <dgm:prSet/>
      <dgm:spPr/>
      <dgm:t>
        <a:bodyPr/>
        <a:lstStyle/>
        <a:p>
          <a:endParaRPr lang="en-US"/>
        </a:p>
      </dgm:t>
    </dgm:pt>
    <dgm:pt modelId="{F0B38890-C497-47C1-8393-8F9D99FF24DC}" type="sibTrans" cxnId="{DB5A74EA-77D3-494F-8A8B-5C7C8159F373}">
      <dgm:prSet/>
      <dgm:spPr/>
      <dgm:t>
        <a:bodyPr/>
        <a:lstStyle/>
        <a:p>
          <a:endParaRPr lang="en-US"/>
        </a:p>
      </dgm:t>
    </dgm:pt>
    <dgm:pt modelId="{F2A67D61-6D41-44D5-BEEF-75320650D419}">
      <dgm:prSet/>
      <dgm:spPr/>
      <dgm:t>
        <a:bodyPr/>
        <a:lstStyle/>
        <a:p>
          <a:r>
            <a:rPr lang="en-US" dirty="0"/>
            <a:t>Skill</a:t>
          </a:r>
        </a:p>
      </dgm:t>
    </dgm:pt>
    <dgm:pt modelId="{89143CF4-4775-40E0-9696-2D1FA629140B}" type="parTrans" cxnId="{475BF7B6-023A-4F1A-9C89-3A0714582648}">
      <dgm:prSet/>
      <dgm:spPr/>
      <dgm:t>
        <a:bodyPr/>
        <a:lstStyle/>
        <a:p>
          <a:endParaRPr lang="en-US"/>
        </a:p>
      </dgm:t>
    </dgm:pt>
    <dgm:pt modelId="{D8987223-6ABD-4802-96FB-75E61A255812}" type="sibTrans" cxnId="{475BF7B6-023A-4F1A-9C89-3A0714582648}">
      <dgm:prSet/>
      <dgm:spPr/>
      <dgm:t>
        <a:bodyPr/>
        <a:lstStyle/>
        <a:p>
          <a:endParaRPr lang="en-US"/>
        </a:p>
      </dgm:t>
    </dgm:pt>
    <dgm:pt modelId="{933C96F5-357A-4878-8E66-C0C5AE78EBDC}">
      <dgm:prSet/>
      <dgm:spPr/>
      <dgm:t>
        <a:bodyPr/>
        <a:lstStyle/>
        <a:p>
          <a:r>
            <a:rPr lang="en-US" dirty="0"/>
            <a:t>Load</a:t>
          </a:r>
        </a:p>
      </dgm:t>
    </dgm:pt>
    <dgm:pt modelId="{9049E5F8-CAC3-4101-B519-83E766F9AB5B}" type="parTrans" cxnId="{8CEE4843-0DA7-476F-A2A0-42B5BF86683C}">
      <dgm:prSet/>
      <dgm:spPr/>
      <dgm:t>
        <a:bodyPr/>
        <a:lstStyle/>
        <a:p>
          <a:endParaRPr lang="en-US"/>
        </a:p>
      </dgm:t>
    </dgm:pt>
    <dgm:pt modelId="{E9BA2D0B-9F2B-4904-B769-64EB31F3A5B4}" type="sibTrans" cxnId="{8CEE4843-0DA7-476F-A2A0-42B5BF86683C}">
      <dgm:prSet/>
      <dgm:spPr/>
      <dgm:t>
        <a:bodyPr/>
        <a:lstStyle/>
        <a:p>
          <a:endParaRPr lang="en-US"/>
        </a:p>
      </dgm:t>
    </dgm:pt>
    <dgm:pt modelId="{7439AE94-0B0A-4D38-A0FC-A056C90AD0C1}">
      <dgm:prSet custT="1"/>
      <dgm:spPr/>
      <dgm:t>
        <a:bodyPr/>
        <a:lstStyle/>
        <a:p>
          <a:r>
            <a:rPr lang="en-US" sz="1800" dirty="0"/>
            <a:t>(Successful demonstration of skill)</a:t>
          </a:r>
        </a:p>
      </dgm:t>
    </dgm:pt>
    <dgm:pt modelId="{7E1EAB1D-F875-49BD-B6F0-0A8657A41CC8}" type="parTrans" cxnId="{216FE0E9-B861-468D-A702-F02C4009AA77}">
      <dgm:prSet/>
      <dgm:spPr/>
      <dgm:t>
        <a:bodyPr/>
        <a:lstStyle/>
        <a:p>
          <a:endParaRPr lang="en-US"/>
        </a:p>
      </dgm:t>
    </dgm:pt>
    <dgm:pt modelId="{4C54617B-E0AA-4152-B620-5E07E7285A8B}" type="sibTrans" cxnId="{216FE0E9-B861-468D-A702-F02C4009AA77}">
      <dgm:prSet/>
      <dgm:spPr/>
      <dgm:t>
        <a:bodyPr/>
        <a:lstStyle/>
        <a:p>
          <a:endParaRPr lang="en-US"/>
        </a:p>
      </dgm:t>
    </dgm:pt>
    <dgm:pt modelId="{6DBA05D4-37AB-4393-B74D-89B247E93D2C}">
      <dgm:prSet custT="1"/>
      <dgm:spPr/>
      <dgm:t>
        <a:bodyPr/>
        <a:lstStyle/>
        <a:p>
          <a:r>
            <a:rPr lang="en-US" sz="1800" dirty="0"/>
            <a:t>Open Skills – Reactive, Decision making </a:t>
          </a:r>
        </a:p>
      </dgm:t>
    </dgm:pt>
    <dgm:pt modelId="{6C0FC590-BB43-4BAD-A87F-0EB69C9F827A}" type="parTrans" cxnId="{11F2261B-2303-4E4B-AC0D-1EECD5CD7339}">
      <dgm:prSet/>
      <dgm:spPr/>
      <dgm:t>
        <a:bodyPr/>
        <a:lstStyle/>
        <a:p>
          <a:endParaRPr lang="en-US"/>
        </a:p>
      </dgm:t>
    </dgm:pt>
    <dgm:pt modelId="{C28A8133-A124-4DFD-A94D-BA4F70CF2084}" type="sibTrans" cxnId="{11F2261B-2303-4E4B-AC0D-1EECD5CD7339}">
      <dgm:prSet/>
      <dgm:spPr/>
      <dgm:t>
        <a:bodyPr/>
        <a:lstStyle/>
        <a:p>
          <a:endParaRPr lang="en-US"/>
        </a:p>
      </dgm:t>
    </dgm:pt>
    <dgm:pt modelId="{27805D56-E9E3-4FCB-8808-BB0900769DBC}">
      <dgm:prSet custT="1"/>
      <dgm:spPr/>
      <dgm:t>
        <a:bodyPr/>
        <a:lstStyle/>
        <a:p>
          <a:r>
            <a:rPr lang="en-US" sz="1800" dirty="0"/>
            <a:t>Phase 2   + </a:t>
          </a:r>
          <a:r>
            <a:rPr lang="en-US" sz="1800" b="1" dirty="0"/>
            <a:t>Phase 3  </a:t>
          </a:r>
          <a:r>
            <a:rPr lang="en-US" sz="1800" dirty="0"/>
            <a:t>Primary Focus: Aerobic / Anaerobic exercise that does not cause issues!</a:t>
          </a:r>
        </a:p>
      </dgm:t>
    </dgm:pt>
    <dgm:pt modelId="{89B3E115-56D4-4512-9595-1784F322EE21}" type="parTrans" cxnId="{37EA52C6-978D-430E-B66A-59C7FC91F429}">
      <dgm:prSet/>
      <dgm:spPr/>
      <dgm:t>
        <a:bodyPr/>
        <a:lstStyle/>
        <a:p>
          <a:endParaRPr lang="en-US"/>
        </a:p>
      </dgm:t>
    </dgm:pt>
    <dgm:pt modelId="{87FAF431-207B-428B-BDCA-FDD8260D06F7}" type="sibTrans" cxnId="{37EA52C6-978D-430E-B66A-59C7FC91F429}">
      <dgm:prSet/>
      <dgm:spPr/>
      <dgm:t>
        <a:bodyPr/>
        <a:lstStyle/>
        <a:p>
          <a:endParaRPr lang="en-US"/>
        </a:p>
      </dgm:t>
    </dgm:pt>
    <dgm:pt modelId="{296EFB88-B8BB-4602-B496-F4A0568D6DB8}" type="pres">
      <dgm:prSet presAssocID="{5D4D9C5D-3E76-41D8-BB07-66072C27758C}" presName="linear" presStyleCnt="0">
        <dgm:presLayoutVars>
          <dgm:dir/>
          <dgm:animLvl val="lvl"/>
          <dgm:resizeHandles val="exact"/>
        </dgm:presLayoutVars>
      </dgm:prSet>
      <dgm:spPr/>
    </dgm:pt>
    <dgm:pt modelId="{53560B42-CD76-47B3-82A8-914BB6EA77E5}" type="pres">
      <dgm:prSet presAssocID="{47C31F87-A792-49AD-B86C-563E7175559D}" presName="parentLin" presStyleCnt="0"/>
      <dgm:spPr/>
    </dgm:pt>
    <dgm:pt modelId="{F86701E1-3585-4231-9A33-447EBE72B023}" type="pres">
      <dgm:prSet presAssocID="{47C31F87-A792-49AD-B86C-563E7175559D}" presName="parentLeftMargin" presStyleLbl="node1" presStyleIdx="0" presStyleCnt="2"/>
      <dgm:spPr/>
    </dgm:pt>
    <dgm:pt modelId="{27AB32FF-2A0A-4E14-AD3E-54B26C03DA6C}" type="pres">
      <dgm:prSet presAssocID="{47C31F87-A792-49AD-B86C-563E7175559D}" presName="parentText" presStyleLbl="node1" presStyleIdx="0" presStyleCnt="2" custScaleY="84087">
        <dgm:presLayoutVars>
          <dgm:chMax val="0"/>
          <dgm:bulletEnabled val="1"/>
        </dgm:presLayoutVars>
      </dgm:prSet>
      <dgm:spPr/>
    </dgm:pt>
    <dgm:pt modelId="{CEDE7BA2-3799-4383-820D-F0C127E1BF8B}" type="pres">
      <dgm:prSet presAssocID="{47C31F87-A792-49AD-B86C-563E7175559D}" presName="negativeSpace" presStyleCnt="0"/>
      <dgm:spPr/>
    </dgm:pt>
    <dgm:pt modelId="{E07D9C93-AAAC-43BC-92E8-7AE0FA12233F}" type="pres">
      <dgm:prSet presAssocID="{47C31F87-A792-49AD-B86C-563E7175559D}" presName="childText" presStyleLbl="conFgAcc1" presStyleIdx="0" presStyleCnt="2" custLinFactNeighborX="504" custLinFactNeighborY="-17737">
        <dgm:presLayoutVars>
          <dgm:bulletEnabled val="1"/>
        </dgm:presLayoutVars>
      </dgm:prSet>
      <dgm:spPr/>
    </dgm:pt>
    <dgm:pt modelId="{A88EB7F9-95E1-45EE-80C9-2A523C138DF2}" type="pres">
      <dgm:prSet presAssocID="{3553841F-28F8-4016-AC12-1ADED0CE1C13}" presName="spaceBetweenRectangles" presStyleCnt="0"/>
      <dgm:spPr/>
    </dgm:pt>
    <dgm:pt modelId="{8E07A686-77B8-4C7B-A14F-E6E9DF37FBB9}" type="pres">
      <dgm:prSet presAssocID="{DDB95ADE-70C6-4663-9606-5D21F9F72007}" presName="parentLin" presStyleCnt="0"/>
      <dgm:spPr/>
    </dgm:pt>
    <dgm:pt modelId="{04E36BA5-E954-4CFA-A935-C799B167C98B}" type="pres">
      <dgm:prSet presAssocID="{DDB95ADE-70C6-4663-9606-5D21F9F72007}" presName="parentLeftMargin" presStyleLbl="node1" presStyleIdx="0" presStyleCnt="2"/>
      <dgm:spPr/>
    </dgm:pt>
    <dgm:pt modelId="{2A5684D1-0502-443C-B12C-D48CF5D0B3FB}" type="pres">
      <dgm:prSet presAssocID="{DDB95ADE-70C6-4663-9606-5D21F9F72007}" presName="parentText" presStyleLbl="node1" presStyleIdx="1" presStyleCnt="2" custScaleY="72781">
        <dgm:presLayoutVars>
          <dgm:chMax val="0"/>
          <dgm:bulletEnabled val="1"/>
        </dgm:presLayoutVars>
      </dgm:prSet>
      <dgm:spPr/>
    </dgm:pt>
    <dgm:pt modelId="{D810321B-961A-4EF6-8269-46E708963572}" type="pres">
      <dgm:prSet presAssocID="{DDB95ADE-70C6-4663-9606-5D21F9F72007}" presName="negativeSpace" presStyleCnt="0"/>
      <dgm:spPr/>
    </dgm:pt>
    <dgm:pt modelId="{D40F5A34-8EB8-4611-A9E1-F8DD2BD18633}" type="pres">
      <dgm:prSet presAssocID="{DDB95ADE-70C6-4663-9606-5D21F9F72007}" presName="childText" presStyleLbl="conFgAcc1" presStyleIdx="1" presStyleCnt="2">
        <dgm:presLayoutVars>
          <dgm:bulletEnabled val="1"/>
        </dgm:presLayoutVars>
      </dgm:prSet>
      <dgm:spPr/>
    </dgm:pt>
  </dgm:ptLst>
  <dgm:cxnLst>
    <dgm:cxn modelId="{F07CAF09-6D9B-4626-B59F-D45D563D28BB}" srcId="{5D4D9C5D-3E76-41D8-BB07-66072C27758C}" destId="{47C31F87-A792-49AD-B86C-563E7175559D}" srcOrd="0" destOrd="0" parTransId="{248C2A97-06C5-4C6C-8F63-B1963D17B763}" sibTransId="{3553841F-28F8-4016-AC12-1ADED0CE1C13}"/>
    <dgm:cxn modelId="{55A1CD19-2BE6-4608-BB0C-E83371747242}" srcId="{5D4D9C5D-3E76-41D8-BB07-66072C27758C}" destId="{DDB95ADE-70C6-4663-9606-5D21F9F72007}" srcOrd="1" destOrd="0" parTransId="{F2391DF8-2032-4132-8D91-37417D324329}" sibTransId="{606913AA-6111-4FDC-9BF1-A6DB01FD30EF}"/>
    <dgm:cxn modelId="{11F2261B-2303-4E4B-AC0D-1EECD5CD7339}" srcId="{47C31F87-A792-49AD-B86C-563E7175559D}" destId="{6DBA05D4-37AB-4393-B74D-89B247E93D2C}" srcOrd="1" destOrd="0" parTransId="{6C0FC590-BB43-4BAD-A87F-0EB69C9F827A}" sibTransId="{C28A8133-A124-4DFD-A94D-BA4F70CF2084}"/>
    <dgm:cxn modelId="{08DFA91E-6487-47AE-99C2-2344D17A1181}" type="presOf" srcId="{DDB95ADE-70C6-4663-9606-5D21F9F72007}" destId="{2A5684D1-0502-443C-B12C-D48CF5D0B3FB}" srcOrd="1" destOrd="0" presId="urn:microsoft.com/office/officeart/2005/8/layout/list1"/>
    <dgm:cxn modelId="{954CDC21-CE12-4C5E-BDC2-F27AABE992C9}" srcId="{47C31F87-A792-49AD-B86C-563E7175559D}" destId="{5AC03837-69D1-466B-B8D4-F6D5E0C6A93F}" srcOrd="0" destOrd="0" parTransId="{2636636D-A6C9-46D6-BE20-9B6724A14B9F}" sibTransId="{FEFE112D-F618-4F55-93E0-6D1671403F6B}"/>
    <dgm:cxn modelId="{61CE7122-90F9-4E8A-9C8D-59903E60C464}" type="presOf" srcId="{47C31F87-A792-49AD-B86C-563E7175559D}" destId="{27AB32FF-2A0A-4E14-AD3E-54B26C03DA6C}" srcOrd="1" destOrd="0" presId="urn:microsoft.com/office/officeart/2005/8/layout/list1"/>
    <dgm:cxn modelId="{991B122F-E1DF-4E4F-B52B-14BB5F8BB35E}" type="presOf" srcId="{DDB95ADE-70C6-4663-9606-5D21F9F72007}" destId="{04E36BA5-E954-4CFA-A935-C799B167C98B}" srcOrd="0" destOrd="0" presId="urn:microsoft.com/office/officeart/2005/8/layout/list1"/>
    <dgm:cxn modelId="{72086236-DB93-48DA-A82D-3EEF279A2C66}" type="presOf" srcId="{F2A67D61-6D41-44D5-BEEF-75320650D419}" destId="{D40F5A34-8EB8-4611-A9E1-F8DD2BD18633}" srcOrd="0" destOrd="1" presId="urn:microsoft.com/office/officeart/2005/8/layout/list1"/>
    <dgm:cxn modelId="{8CEE4843-0DA7-476F-A2A0-42B5BF86683C}" srcId="{DDB95ADE-70C6-4663-9606-5D21F9F72007}" destId="{933C96F5-357A-4878-8E66-C0C5AE78EBDC}" srcOrd="2" destOrd="0" parTransId="{9049E5F8-CAC3-4101-B519-83E766F9AB5B}" sibTransId="{E9BA2D0B-9F2B-4904-B769-64EB31F3A5B4}"/>
    <dgm:cxn modelId="{4CB83145-34A8-4466-995B-0C5F13110B14}" type="presOf" srcId="{933C96F5-357A-4878-8E66-C0C5AE78EBDC}" destId="{D40F5A34-8EB8-4611-A9E1-F8DD2BD18633}" srcOrd="0" destOrd="2" presId="urn:microsoft.com/office/officeart/2005/8/layout/list1"/>
    <dgm:cxn modelId="{90A0D852-EC27-4047-AC5F-43CD730B257B}" type="presOf" srcId="{6DBA05D4-37AB-4393-B74D-89B247E93D2C}" destId="{E07D9C93-AAAC-43BC-92E8-7AE0FA12233F}" srcOrd="0" destOrd="2" presId="urn:microsoft.com/office/officeart/2005/8/layout/list1"/>
    <dgm:cxn modelId="{B3D65793-293E-48CA-8DBF-2D61DB99E9AB}" type="presOf" srcId="{5AC03837-69D1-466B-B8D4-F6D5E0C6A93F}" destId="{E07D9C93-AAAC-43BC-92E8-7AE0FA12233F}" srcOrd="0" destOrd="0" presId="urn:microsoft.com/office/officeart/2005/8/layout/list1"/>
    <dgm:cxn modelId="{28D6AE95-13F7-4EFE-AF0D-98BC035D413E}" type="presOf" srcId="{5D4D9C5D-3E76-41D8-BB07-66072C27758C}" destId="{296EFB88-B8BB-4602-B496-F4A0568D6DB8}" srcOrd="0" destOrd="0" presId="urn:microsoft.com/office/officeart/2005/8/layout/list1"/>
    <dgm:cxn modelId="{577C1197-97F3-4509-A985-C16A02BBDFEA}" type="presOf" srcId="{7439AE94-0B0A-4D38-A0FC-A056C90AD0C1}" destId="{E07D9C93-AAAC-43BC-92E8-7AE0FA12233F}" srcOrd="0" destOrd="1" presId="urn:microsoft.com/office/officeart/2005/8/layout/list1"/>
    <dgm:cxn modelId="{579052A2-EC29-429F-8406-76C7E8C101C9}" type="presOf" srcId="{B95417CA-1C55-4973-95D3-73651C1A8DC5}" destId="{E07D9C93-AAAC-43BC-92E8-7AE0FA12233F}" srcOrd="0" destOrd="4" presId="urn:microsoft.com/office/officeart/2005/8/layout/list1"/>
    <dgm:cxn modelId="{475BF7B6-023A-4F1A-9C89-3A0714582648}" srcId="{DDB95ADE-70C6-4663-9606-5D21F9F72007}" destId="{F2A67D61-6D41-44D5-BEEF-75320650D419}" srcOrd="1" destOrd="0" parTransId="{89143CF4-4775-40E0-9696-2D1FA629140B}" sibTransId="{D8987223-6ABD-4802-96FB-75E61A255812}"/>
    <dgm:cxn modelId="{CA4F7AC2-31E5-458A-A2DE-D8C8681602C5}" type="presOf" srcId="{27805D56-E9E3-4FCB-8808-BB0900769DBC}" destId="{E07D9C93-AAAC-43BC-92E8-7AE0FA12233F}" srcOrd="0" destOrd="3" presId="urn:microsoft.com/office/officeart/2005/8/layout/list1"/>
    <dgm:cxn modelId="{37EA52C6-978D-430E-B66A-59C7FC91F429}" srcId="{47C31F87-A792-49AD-B86C-563E7175559D}" destId="{27805D56-E9E3-4FCB-8808-BB0900769DBC}" srcOrd="2" destOrd="0" parTransId="{89B3E115-56D4-4512-9595-1784F322EE21}" sibTransId="{87FAF431-207B-428B-BDCA-FDD8260D06F7}"/>
    <dgm:cxn modelId="{E8985FCC-4B7D-4876-9EE7-CC415EE560D1}" srcId="{DDB95ADE-70C6-4663-9606-5D21F9F72007}" destId="{B046B9F0-AC3C-40DF-8D54-DEF766875DE8}" srcOrd="0" destOrd="0" parTransId="{E8396D20-002B-4D33-A364-DE76352D67BA}" sibTransId="{C7EFD097-3158-4EAB-8498-C0DE517E27F7}"/>
    <dgm:cxn modelId="{92C750DC-0031-47B5-AEC4-3A06F11B092B}" type="presOf" srcId="{B046B9F0-AC3C-40DF-8D54-DEF766875DE8}" destId="{D40F5A34-8EB8-4611-A9E1-F8DD2BD18633}" srcOrd="0" destOrd="0" presId="urn:microsoft.com/office/officeart/2005/8/layout/list1"/>
    <dgm:cxn modelId="{216FE0E9-B861-468D-A702-F02C4009AA77}" srcId="{5AC03837-69D1-466B-B8D4-F6D5E0C6A93F}" destId="{7439AE94-0B0A-4D38-A0FC-A056C90AD0C1}" srcOrd="0" destOrd="0" parTransId="{7E1EAB1D-F875-49BD-B6F0-0A8657A41CC8}" sibTransId="{4C54617B-E0AA-4152-B620-5E07E7285A8B}"/>
    <dgm:cxn modelId="{DB5A74EA-77D3-494F-8A8B-5C7C8159F373}" srcId="{27805D56-E9E3-4FCB-8808-BB0900769DBC}" destId="{B95417CA-1C55-4973-95D3-73651C1A8DC5}" srcOrd="0" destOrd="0" parTransId="{13336BBD-7CA3-478A-9041-EB9977793579}" sibTransId="{F0B38890-C497-47C1-8393-8F9D99FF24DC}"/>
    <dgm:cxn modelId="{4FD56AF0-E333-4F60-86C7-E8412F225894}" type="presOf" srcId="{47C31F87-A792-49AD-B86C-563E7175559D}" destId="{F86701E1-3585-4231-9A33-447EBE72B023}" srcOrd="0" destOrd="0" presId="urn:microsoft.com/office/officeart/2005/8/layout/list1"/>
    <dgm:cxn modelId="{6AFF3319-1004-4F3B-8230-5BC5EC712F7A}" type="presParOf" srcId="{296EFB88-B8BB-4602-B496-F4A0568D6DB8}" destId="{53560B42-CD76-47B3-82A8-914BB6EA77E5}" srcOrd="0" destOrd="0" presId="urn:microsoft.com/office/officeart/2005/8/layout/list1"/>
    <dgm:cxn modelId="{D63E587A-7EB5-4A76-829E-9BBE6C1D32EE}" type="presParOf" srcId="{53560B42-CD76-47B3-82A8-914BB6EA77E5}" destId="{F86701E1-3585-4231-9A33-447EBE72B023}" srcOrd="0" destOrd="0" presId="urn:microsoft.com/office/officeart/2005/8/layout/list1"/>
    <dgm:cxn modelId="{26588DBA-3337-47E9-8BCF-5C78B498F9E3}" type="presParOf" srcId="{53560B42-CD76-47B3-82A8-914BB6EA77E5}" destId="{27AB32FF-2A0A-4E14-AD3E-54B26C03DA6C}" srcOrd="1" destOrd="0" presId="urn:microsoft.com/office/officeart/2005/8/layout/list1"/>
    <dgm:cxn modelId="{BF6AD23A-F10A-449B-AE9D-B6F0812FE6C0}" type="presParOf" srcId="{296EFB88-B8BB-4602-B496-F4A0568D6DB8}" destId="{CEDE7BA2-3799-4383-820D-F0C127E1BF8B}" srcOrd="1" destOrd="0" presId="urn:microsoft.com/office/officeart/2005/8/layout/list1"/>
    <dgm:cxn modelId="{431337B2-A86C-4F6C-B31B-49C7BFB9B65F}" type="presParOf" srcId="{296EFB88-B8BB-4602-B496-F4A0568D6DB8}" destId="{E07D9C93-AAAC-43BC-92E8-7AE0FA12233F}" srcOrd="2" destOrd="0" presId="urn:microsoft.com/office/officeart/2005/8/layout/list1"/>
    <dgm:cxn modelId="{90CEC39B-8515-4437-8E21-369C74040CFE}" type="presParOf" srcId="{296EFB88-B8BB-4602-B496-F4A0568D6DB8}" destId="{A88EB7F9-95E1-45EE-80C9-2A523C138DF2}" srcOrd="3" destOrd="0" presId="urn:microsoft.com/office/officeart/2005/8/layout/list1"/>
    <dgm:cxn modelId="{5386D0F9-BC1F-433F-8C2F-3F4C56B25379}" type="presParOf" srcId="{296EFB88-B8BB-4602-B496-F4A0568D6DB8}" destId="{8E07A686-77B8-4C7B-A14F-E6E9DF37FBB9}" srcOrd="4" destOrd="0" presId="urn:microsoft.com/office/officeart/2005/8/layout/list1"/>
    <dgm:cxn modelId="{F45C18AA-166B-4272-BA3C-B42277F120AA}" type="presParOf" srcId="{8E07A686-77B8-4C7B-A14F-E6E9DF37FBB9}" destId="{04E36BA5-E954-4CFA-A935-C799B167C98B}" srcOrd="0" destOrd="0" presId="urn:microsoft.com/office/officeart/2005/8/layout/list1"/>
    <dgm:cxn modelId="{7FD9E19E-2B69-4543-894F-A318BB300CCC}" type="presParOf" srcId="{8E07A686-77B8-4C7B-A14F-E6E9DF37FBB9}" destId="{2A5684D1-0502-443C-B12C-D48CF5D0B3FB}" srcOrd="1" destOrd="0" presId="urn:microsoft.com/office/officeart/2005/8/layout/list1"/>
    <dgm:cxn modelId="{12CF770A-A93B-4500-BAE4-F245627A8DFB}" type="presParOf" srcId="{296EFB88-B8BB-4602-B496-F4A0568D6DB8}" destId="{D810321B-961A-4EF6-8269-46E708963572}" srcOrd="5" destOrd="0" presId="urn:microsoft.com/office/officeart/2005/8/layout/list1"/>
    <dgm:cxn modelId="{76E56413-8947-4416-BC5B-9859646683EE}" type="presParOf" srcId="{296EFB88-B8BB-4602-B496-F4A0568D6DB8}" destId="{D40F5A34-8EB8-4611-A9E1-F8DD2BD18633}"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A41C0F2-CF3D-44DE-A749-D782E967E23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AD67950-E160-4977-8DE4-45A76573DD48}">
      <dgm:prSet/>
      <dgm:spPr/>
      <dgm:t>
        <a:bodyPr/>
        <a:lstStyle/>
        <a:p>
          <a:r>
            <a:rPr lang="en-US"/>
            <a:t>Due to individual crewmembers' specific needs and or preference </a:t>
          </a:r>
        </a:p>
      </dgm:t>
    </dgm:pt>
    <dgm:pt modelId="{AC804E49-B23A-4B63-88F8-DBC92F2965EC}" type="parTrans" cxnId="{82462964-D32D-4B6A-9BAA-279A1538A64A}">
      <dgm:prSet/>
      <dgm:spPr/>
      <dgm:t>
        <a:bodyPr/>
        <a:lstStyle/>
        <a:p>
          <a:endParaRPr lang="en-US"/>
        </a:p>
      </dgm:t>
    </dgm:pt>
    <dgm:pt modelId="{8BF19133-3DDF-4F77-8376-549697CD0A38}" type="sibTrans" cxnId="{82462964-D32D-4B6A-9BAA-279A1538A64A}">
      <dgm:prSet/>
      <dgm:spPr/>
      <dgm:t>
        <a:bodyPr/>
        <a:lstStyle/>
        <a:p>
          <a:endParaRPr lang="en-US"/>
        </a:p>
      </dgm:t>
    </dgm:pt>
    <dgm:pt modelId="{0CFE8EBE-308A-40ED-8512-1C7C1CF7B31F}" type="pres">
      <dgm:prSet presAssocID="{2A41C0F2-CF3D-44DE-A749-D782E967E23E}" presName="linear" presStyleCnt="0">
        <dgm:presLayoutVars>
          <dgm:animLvl val="lvl"/>
          <dgm:resizeHandles val="exact"/>
        </dgm:presLayoutVars>
      </dgm:prSet>
      <dgm:spPr/>
    </dgm:pt>
    <dgm:pt modelId="{B3B5D924-3EAF-4FA8-BF05-97763E669400}" type="pres">
      <dgm:prSet presAssocID="{9AD67950-E160-4977-8DE4-45A76573DD48}" presName="parentText" presStyleLbl="node1" presStyleIdx="0" presStyleCnt="1">
        <dgm:presLayoutVars>
          <dgm:chMax val="0"/>
          <dgm:bulletEnabled val="1"/>
        </dgm:presLayoutVars>
      </dgm:prSet>
      <dgm:spPr/>
    </dgm:pt>
  </dgm:ptLst>
  <dgm:cxnLst>
    <dgm:cxn modelId="{D096B412-F7FA-4467-AB61-F00BF7417460}" type="presOf" srcId="{2A41C0F2-CF3D-44DE-A749-D782E967E23E}" destId="{0CFE8EBE-308A-40ED-8512-1C7C1CF7B31F}" srcOrd="0" destOrd="0" presId="urn:microsoft.com/office/officeart/2005/8/layout/vList2"/>
    <dgm:cxn modelId="{91DB5F16-C592-4B54-ABA5-188E131A9AD1}" type="presOf" srcId="{9AD67950-E160-4977-8DE4-45A76573DD48}" destId="{B3B5D924-3EAF-4FA8-BF05-97763E669400}" srcOrd="0" destOrd="0" presId="urn:microsoft.com/office/officeart/2005/8/layout/vList2"/>
    <dgm:cxn modelId="{82462964-D32D-4B6A-9BAA-279A1538A64A}" srcId="{2A41C0F2-CF3D-44DE-A749-D782E967E23E}" destId="{9AD67950-E160-4977-8DE4-45A76573DD48}" srcOrd="0" destOrd="0" parTransId="{AC804E49-B23A-4B63-88F8-DBC92F2965EC}" sibTransId="{8BF19133-3DDF-4F77-8376-549697CD0A38}"/>
    <dgm:cxn modelId="{7130B14F-68AE-4D41-BA5C-2EA3FC6C0BC5}" type="presParOf" srcId="{0CFE8EBE-308A-40ED-8512-1C7C1CF7B31F}" destId="{B3B5D924-3EAF-4FA8-BF05-97763E669400}"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2051177-3AF4-4139-B131-3ED4BD1226AC}" type="doc">
      <dgm:prSet loTypeId="urn:microsoft.com/office/officeart/2005/8/layout/chevron1" loCatId="process" qsTypeId="urn:microsoft.com/office/officeart/2005/8/quickstyle/simple5" qsCatId="simple" csTypeId="urn:microsoft.com/office/officeart/2005/8/colors/colorful1" csCatId="colorful" phldr="1"/>
      <dgm:spPr/>
      <dgm:t>
        <a:bodyPr/>
        <a:lstStyle/>
        <a:p>
          <a:endParaRPr lang="en-US"/>
        </a:p>
      </dgm:t>
    </dgm:pt>
    <dgm:pt modelId="{6BC5F6A3-BBCF-40E6-B351-2D4E3C14A58F}">
      <dgm:prSet/>
      <dgm:spPr/>
      <dgm:t>
        <a:bodyPr/>
        <a:lstStyle/>
        <a:p>
          <a:pPr>
            <a:defRPr b="1"/>
          </a:pPr>
          <a:r>
            <a:rPr lang="en-US" dirty="0">
              <a:solidFill>
                <a:schemeClr val="tx1"/>
              </a:solidFill>
            </a:rPr>
            <a:t>Resistance Training Template</a:t>
          </a:r>
        </a:p>
      </dgm:t>
    </dgm:pt>
    <dgm:pt modelId="{D7366C48-7E97-4920-9FC9-1C7A21FC69DC}" type="parTrans" cxnId="{70D854B6-9EAE-4E33-8045-0461F1B71B45}">
      <dgm:prSet/>
      <dgm:spPr/>
      <dgm:t>
        <a:bodyPr/>
        <a:lstStyle/>
        <a:p>
          <a:endParaRPr lang="en-US"/>
        </a:p>
      </dgm:t>
    </dgm:pt>
    <dgm:pt modelId="{A9119B9A-96F0-47D4-A4F0-773A80144C06}" type="sibTrans" cxnId="{70D854B6-9EAE-4E33-8045-0461F1B71B45}">
      <dgm:prSet/>
      <dgm:spPr/>
      <dgm:t>
        <a:bodyPr/>
        <a:lstStyle/>
        <a:p>
          <a:endParaRPr lang="en-US"/>
        </a:p>
      </dgm:t>
    </dgm:pt>
    <dgm:pt modelId="{38241D00-F395-453A-9A47-9E146717ABF3}">
      <dgm:prSet/>
      <dgm:spPr/>
      <dgm:t>
        <a:bodyPr/>
        <a:lstStyle/>
        <a:p>
          <a:r>
            <a:rPr lang="en-US" b="1" dirty="0"/>
            <a:t>Vestibula</a:t>
          </a:r>
          <a:r>
            <a:rPr lang="en-US" dirty="0"/>
            <a:t>r </a:t>
          </a:r>
        </a:p>
      </dgm:t>
    </dgm:pt>
    <dgm:pt modelId="{C9AED78C-4BD2-47C3-A607-7952061CEFA2}" type="parTrans" cxnId="{5FF8DCFF-6D73-4606-8916-D2042B5592FE}">
      <dgm:prSet/>
      <dgm:spPr/>
      <dgm:t>
        <a:bodyPr/>
        <a:lstStyle/>
        <a:p>
          <a:endParaRPr lang="en-US"/>
        </a:p>
      </dgm:t>
    </dgm:pt>
    <dgm:pt modelId="{F97E92AE-4EA2-4154-B079-519B15073FFC}" type="sibTrans" cxnId="{5FF8DCFF-6D73-4606-8916-D2042B5592FE}">
      <dgm:prSet/>
      <dgm:spPr/>
      <dgm:t>
        <a:bodyPr/>
        <a:lstStyle/>
        <a:p>
          <a:endParaRPr lang="en-US"/>
        </a:p>
      </dgm:t>
    </dgm:pt>
    <dgm:pt modelId="{0CE8A802-A11D-4C37-B9E0-FE9A214FEB21}">
      <dgm:prSet/>
      <dgm:spPr/>
      <dgm:t>
        <a:bodyPr/>
        <a:lstStyle/>
        <a:p>
          <a:r>
            <a:rPr lang="en-US" b="1" dirty="0"/>
            <a:t>Mobility</a:t>
          </a:r>
        </a:p>
      </dgm:t>
    </dgm:pt>
    <dgm:pt modelId="{997CA66E-B343-4165-AD55-2C939D8CEAD9}" type="parTrans" cxnId="{09F4AE77-E5B5-4F1E-9E5C-765F04BBC898}">
      <dgm:prSet/>
      <dgm:spPr/>
      <dgm:t>
        <a:bodyPr/>
        <a:lstStyle/>
        <a:p>
          <a:endParaRPr lang="en-US"/>
        </a:p>
      </dgm:t>
    </dgm:pt>
    <dgm:pt modelId="{313278C0-E619-499B-B24A-8E3D7920986C}" type="sibTrans" cxnId="{09F4AE77-E5B5-4F1E-9E5C-765F04BBC898}">
      <dgm:prSet/>
      <dgm:spPr/>
      <dgm:t>
        <a:bodyPr/>
        <a:lstStyle/>
        <a:p>
          <a:endParaRPr lang="en-US"/>
        </a:p>
      </dgm:t>
    </dgm:pt>
    <dgm:pt modelId="{D6A528BC-8F73-4F14-9A4B-BA065E455145}">
      <dgm:prSet/>
      <dgm:spPr/>
      <dgm:t>
        <a:bodyPr/>
        <a:lstStyle/>
        <a:p>
          <a:r>
            <a:rPr lang="en-US" dirty="0"/>
            <a:t>Shoulder </a:t>
          </a:r>
        </a:p>
      </dgm:t>
    </dgm:pt>
    <dgm:pt modelId="{26F70BB5-8C17-4043-B923-FA02AC661A54}" type="parTrans" cxnId="{328CD085-A5D0-47EC-913F-56E3E00C3839}">
      <dgm:prSet/>
      <dgm:spPr/>
      <dgm:t>
        <a:bodyPr/>
        <a:lstStyle/>
        <a:p>
          <a:endParaRPr lang="en-US"/>
        </a:p>
      </dgm:t>
    </dgm:pt>
    <dgm:pt modelId="{44CAE5D9-7AEA-43FF-9233-2C91208D877A}" type="sibTrans" cxnId="{328CD085-A5D0-47EC-913F-56E3E00C3839}">
      <dgm:prSet/>
      <dgm:spPr/>
      <dgm:t>
        <a:bodyPr/>
        <a:lstStyle/>
        <a:p>
          <a:endParaRPr lang="en-US"/>
        </a:p>
      </dgm:t>
    </dgm:pt>
    <dgm:pt modelId="{0A32E9FB-4E4E-4234-B8CF-E7902DFC9EE5}">
      <dgm:prSet/>
      <dgm:spPr/>
      <dgm:t>
        <a:bodyPr/>
        <a:lstStyle/>
        <a:p>
          <a:r>
            <a:rPr lang="en-US" dirty="0"/>
            <a:t>Hip </a:t>
          </a:r>
        </a:p>
      </dgm:t>
    </dgm:pt>
    <dgm:pt modelId="{DF6664D3-FD4C-45BE-8A77-5B8FC4580498}" type="parTrans" cxnId="{F9A479D9-A4FD-49AF-8861-1BFF918A0813}">
      <dgm:prSet/>
      <dgm:spPr/>
      <dgm:t>
        <a:bodyPr/>
        <a:lstStyle/>
        <a:p>
          <a:endParaRPr lang="en-US"/>
        </a:p>
      </dgm:t>
    </dgm:pt>
    <dgm:pt modelId="{BEC2360F-7367-41DF-9AC0-5681AB7CD74B}" type="sibTrans" cxnId="{F9A479D9-A4FD-49AF-8861-1BFF918A0813}">
      <dgm:prSet/>
      <dgm:spPr/>
      <dgm:t>
        <a:bodyPr/>
        <a:lstStyle/>
        <a:p>
          <a:endParaRPr lang="en-US"/>
        </a:p>
      </dgm:t>
    </dgm:pt>
    <dgm:pt modelId="{EDF053ED-DF4A-4260-AA80-F5C23831D515}">
      <dgm:prSet/>
      <dgm:spPr/>
      <dgm:t>
        <a:bodyPr/>
        <a:lstStyle/>
        <a:p>
          <a:r>
            <a:rPr lang="en-US" dirty="0"/>
            <a:t>Spine</a:t>
          </a:r>
        </a:p>
      </dgm:t>
    </dgm:pt>
    <dgm:pt modelId="{5DBD6BBF-A29A-4570-A8ED-8601ED790AC4}" type="parTrans" cxnId="{B05A119E-1251-49A1-B482-2502B811C623}">
      <dgm:prSet/>
      <dgm:spPr/>
      <dgm:t>
        <a:bodyPr/>
        <a:lstStyle/>
        <a:p>
          <a:endParaRPr lang="en-US"/>
        </a:p>
      </dgm:t>
    </dgm:pt>
    <dgm:pt modelId="{45251890-AE89-4799-8661-60292ABA47FC}" type="sibTrans" cxnId="{B05A119E-1251-49A1-B482-2502B811C623}">
      <dgm:prSet/>
      <dgm:spPr/>
      <dgm:t>
        <a:bodyPr/>
        <a:lstStyle/>
        <a:p>
          <a:endParaRPr lang="en-US"/>
        </a:p>
      </dgm:t>
    </dgm:pt>
    <dgm:pt modelId="{2C66A1CC-3B8D-4497-BE05-8CA2AACE89B7}">
      <dgm:prSet/>
      <dgm:spPr/>
      <dgm:t>
        <a:bodyPr/>
        <a:lstStyle/>
        <a:p>
          <a:r>
            <a:rPr lang="en-US" b="1" dirty="0"/>
            <a:t>Neuromuscular Re-education</a:t>
          </a:r>
        </a:p>
      </dgm:t>
    </dgm:pt>
    <dgm:pt modelId="{6D7DEDF9-67D4-4D70-B782-296E458D6BEC}" type="parTrans" cxnId="{1D9394AA-ADFF-4EE1-A1CC-9CF3CF429B93}">
      <dgm:prSet/>
      <dgm:spPr/>
      <dgm:t>
        <a:bodyPr/>
        <a:lstStyle/>
        <a:p>
          <a:endParaRPr lang="en-US"/>
        </a:p>
      </dgm:t>
    </dgm:pt>
    <dgm:pt modelId="{F0919AE5-E555-4F62-8607-3A257FC6FE79}" type="sibTrans" cxnId="{1D9394AA-ADFF-4EE1-A1CC-9CF3CF429B93}">
      <dgm:prSet/>
      <dgm:spPr/>
      <dgm:t>
        <a:bodyPr/>
        <a:lstStyle/>
        <a:p>
          <a:endParaRPr lang="en-US"/>
        </a:p>
      </dgm:t>
    </dgm:pt>
    <dgm:pt modelId="{825FBECE-7D75-4328-BB3D-5A6A64C64907}">
      <dgm:prSet/>
      <dgm:spPr/>
      <dgm:t>
        <a:bodyPr/>
        <a:lstStyle/>
        <a:p>
          <a:r>
            <a:rPr lang="en-US" b="1" dirty="0"/>
            <a:t>Progressive Vestibular / Balance </a:t>
          </a:r>
        </a:p>
      </dgm:t>
    </dgm:pt>
    <dgm:pt modelId="{FC04F3C4-5FCC-4E33-97AA-8576384C8E4E}" type="parTrans" cxnId="{D9458E31-9BAC-459A-8676-3A62D4C00142}">
      <dgm:prSet/>
      <dgm:spPr/>
      <dgm:t>
        <a:bodyPr/>
        <a:lstStyle/>
        <a:p>
          <a:endParaRPr lang="en-US"/>
        </a:p>
      </dgm:t>
    </dgm:pt>
    <dgm:pt modelId="{1C82D2EA-5F0C-41FD-AAF0-0CCA11DB7A08}" type="sibTrans" cxnId="{D9458E31-9BAC-459A-8676-3A62D4C00142}">
      <dgm:prSet/>
      <dgm:spPr/>
      <dgm:t>
        <a:bodyPr/>
        <a:lstStyle/>
        <a:p>
          <a:endParaRPr lang="en-US"/>
        </a:p>
      </dgm:t>
    </dgm:pt>
    <dgm:pt modelId="{92237136-A79B-45E6-8974-2A12B7CE7199}">
      <dgm:prSet/>
      <dgm:spPr/>
      <dgm:t>
        <a:bodyPr/>
        <a:lstStyle/>
        <a:p>
          <a:r>
            <a:rPr lang="en-US" b="1" dirty="0"/>
            <a:t>Specific Warm-up </a:t>
          </a:r>
        </a:p>
      </dgm:t>
    </dgm:pt>
    <dgm:pt modelId="{67B326EB-5AD0-4A76-9D0C-156B9E1BAB9C}" type="parTrans" cxnId="{9313E03C-2A41-4721-855A-4C821CC45906}">
      <dgm:prSet/>
      <dgm:spPr/>
      <dgm:t>
        <a:bodyPr/>
        <a:lstStyle/>
        <a:p>
          <a:endParaRPr lang="en-US"/>
        </a:p>
      </dgm:t>
    </dgm:pt>
    <dgm:pt modelId="{F7C23F5E-0950-4A60-93C4-A04F30BEB917}" type="sibTrans" cxnId="{9313E03C-2A41-4721-855A-4C821CC45906}">
      <dgm:prSet/>
      <dgm:spPr/>
      <dgm:t>
        <a:bodyPr/>
        <a:lstStyle/>
        <a:p>
          <a:endParaRPr lang="en-US"/>
        </a:p>
      </dgm:t>
    </dgm:pt>
    <dgm:pt modelId="{58B74D59-4E6E-4EB5-98FD-4C1F564F7F20}">
      <dgm:prSet/>
      <dgm:spPr/>
      <dgm:t>
        <a:bodyPr/>
        <a:lstStyle/>
        <a:p>
          <a:r>
            <a:rPr lang="en-US" b="1" dirty="0"/>
            <a:t>Main Resistance Training Exercise  </a:t>
          </a:r>
        </a:p>
      </dgm:t>
    </dgm:pt>
    <dgm:pt modelId="{8FD2E5A9-9254-471B-B569-0B6809E2A5A3}" type="parTrans" cxnId="{A7C33801-9B96-4406-92DE-6C6AA99414A9}">
      <dgm:prSet/>
      <dgm:spPr/>
      <dgm:t>
        <a:bodyPr/>
        <a:lstStyle/>
        <a:p>
          <a:endParaRPr lang="en-US"/>
        </a:p>
      </dgm:t>
    </dgm:pt>
    <dgm:pt modelId="{8F936CC4-964C-434B-86BA-20249670235E}" type="sibTrans" cxnId="{A7C33801-9B96-4406-92DE-6C6AA99414A9}">
      <dgm:prSet/>
      <dgm:spPr/>
      <dgm:t>
        <a:bodyPr/>
        <a:lstStyle/>
        <a:p>
          <a:endParaRPr lang="en-US"/>
        </a:p>
      </dgm:t>
    </dgm:pt>
    <dgm:pt modelId="{E1AFF7E7-D645-4B4D-94B5-AECC96CF27DC}">
      <dgm:prSet/>
      <dgm:spPr/>
      <dgm:t>
        <a:bodyPr/>
        <a:lstStyle/>
        <a:p>
          <a:r>
            <a:rPr lang="en-US" dirty="0"/>
            <a:t>Push </a:t>
          </a:r>
        </a:p>
      </dgm:t>
    </dgm:pt>
    <dgm:pt modelId="{1081A25E-A439-4FB3-8212-8ABB64CAA61B}" type="parTrans" cxnId="{94EA0462-668F-4531-9BE7-451E1685C432}">
      <dgm:prSet/>
      <dgm:spPr/>
      <dgm:t>
        <a:bodyPr/>
        <a:lstStyle/>
        <a:p>
          <a:endParaRPr lang="en-US"/>
        </a:p>
      </dgm:t>
    </dgm:pt>
    <dgm:pt modelId="{DB6FB1C5-E4CA-4739-BA3A-8620F0228C0D}" type="sibTrans" cxnId="{94EA0462-668F-4531-9BE7-451E1685C432}">
      <dgm:prSet/>
      <dgm:spPr/>
      <dgm:t>
        <a:bodyPr/>
        <a:lstStyle/>
        <a:p>
          <a:endParaRPr lang="en-US"/>
        </a:p>
      </dgm:t>
    </dgm:pt>
    <dgm:pt modelId="{DA6FBCF6-36AB-4E77-A058-D2C76B70A53A}">
      <dgm:prSet/>
      <dgm:spPr/>
      <dgm:t>
        <a:bodyPr/>
        <a:lstStyle/>
        <a:p>
          <a:r>
            <a:rPr lang="en-US" dirty="0"/>
            <a:t>Pull</a:t>
          </a:r>
        </a:p>
      </dgm:t>
    </dgm:pt>
    <dgm:pt modelId="{DA3A01EA-5F13-444A-AFF3-CA6DF9900F51}" type="parTrans" cxnId="{757A11B9-15EE-4976-BEA9-5C3AFB4E2815}">
      <dgm:prSet/>
      <dgm:spPr/>
      <dgm:t>
        <a:bodyPr/>
        <a:lstStyle/>
        <a:p>
          <a:endParaRPr lang="en-US"/>
        </a:p>
      </dgm:t>
    </dgm:pt>
    <dgm:pt modelId="{698986ED-F6DC-45FF-B579-D958F8A56E6A}" type="sibTrans" cxnId="{757A11B9-15EE-4976-BEA9-5C3AFB4E2815}">
      <dgm:prSet/>
      <dgm:spPr/>
      <dgm:t>
        <a:bodyPr/>
        <a:lstStyle/>
        <a:p>
          <a:endParaRPr lang="en-US"/>
        </a:p>
      </dgm:t>
    </dgm:pt>
    <dgm:pt modelId="{D4A49483-A040-48AA-B3A9-01EB2A8B6955}">
      <dgm:prSet/>
      <dgm:spPr/>
      <dgm:t>
        <a:bodyPr/>
        <a:lstStyle/>
        <a:p>
          <a:r>
            <a:rPr lang="en-US" dirty="0"/>
            <a:t>Primary Leg</a:t>
          </a:r>
        </a:p>
      </dgm:t>
    </dgm:pt>
    <dgm:pt modelId="{CE8CAF00-48AF-41EF-A4B2-DA0D6BB43A36}" type="parTrans" cxnId="{4295A55F-1F40-44B8-8F27-EA388F744D9F}">
      <dgm:prSet/>
      <dgm:spPr/>
      <dgm:t>
        <a:bodyPr/>
        <a:lstStyle/>
        <a:p>
          <a:endParaRPr lang="en-US"/>
        </a:p>
      </dgm:t>
    </dgm:pt>
    <dgm:pt modelId="{E22AAD22-9471-4C6C-8B90-C524B95DC2EF}" type="sibTrans" cxnId="{4295A55F-1F40-44B8-8F27-EA388F744D9F}">
      <dgm:prSet/>
      <dgm:spPr/>
      <dgm:t>
        <a:bodyPr/>
        <a:lstStyle/>
        <a:p>
          <a:endParaRPr lang="en-US"/>
        </a:p>
      </dgm:t>
    </dgm:pt>
    <dgm:pt modelId="{751D1460-23F1-4644-87E5-96DD61E1BEC0}">
      <dgm:prSet/>
      <dgm:spPr/>
      <dgm:t>
        <a:bodyPr/>
        <a:lstStyle/>
        <a:p>
          <a:r>
            <a:rPr lang="en-US" b="1" dirty="0"/>
            <a:t>Cool down / Recovery  </a:t>
          </a:r>
        </a:p>
      </dgm:t>
    </dgm:pt>
    <dgm:pt modelId="{22264AF0-876D-4E37-9B39-1CC5E2335FFD}" type="parTrans" cxnId="{0FF1046A-C1D6-4B5E-9863-F4B8E35BA56B}">
      <dgm:prSet/>
      <dgm:spPr/>
      <dgm:t>
        <a:bodyPr/>
        <a:lstStyle/>
        <a:p>
          <a:endParaRPr lang="en-US"/>
        </a:p>
      </dgm:t>
    </dgm:pt>
    <dgm:pt modelId="{A494287B-6398-4523-91CA-A467F4981EA6}" type="sibTrans" cxnId="{0FF1046A-C1D6-4B5E-9863-F4B8E35BA56B}">
      <dgm:prSet/>
      <dgm:spPr/>
      <dgm:t>
        <a:bodyPr/>
        <a:lstStyle/>
        <a:p>
          <a:endParaRPr lang="en-US"/>
        </a:p>
      </dgm:t>
    </dgm:pt>
    <dgm:pt modelId="{7F1B5D91-D749-4694-8F0F-2432F5C845A1}">
      <dgm:prSet/>
      <dgm:spPr/>
      <dgm:t>
        <a:bodyPr/>
        <a:lstStyle/>
        <a:p>
          <a:pPr>
            <a:defRPr b="1"/>
          </a:pPr>
          <a:r>
            <a:rPr lang="en-US" dirty="0">
              <a:solidFill>
                <a:schemeClr val="tx1"/>
              </a:solidFill>
            </a:rPr>
            <a:t>Agility and Conditioning Template</a:t>
          </a:r>
        </a:p>
      </dgm:t>
    </dgm:pt>
    <dgm:pt modelId="{5437D355-D020-4B3A-B96B-71DAAA6BB9F0}" type="parTrans" cxnId="{22CCE742-7DA4-474E-B147-3ECF52D3AD7E}">
      <dgm:prSet/>
      <dgm:spPr/>
      <dgm:t>
        <a:bodyPr/>
        <a:lstStyle/>
        <a:p>
          <a:endParaRPr lang="en-US"/>
        </a:p>
      </dgm:t>
    </dgm:pt>
    <dgm:pt modelId="{7FC673AD-7168-4C30-A265-B6288A6A531F}" type="sibTrans" cxnId="{22CCE742-7DA4-474E-B147-3ECF52D3AD7E}">
      <dgm:prSet/>
      <dgm:spPr/>
      <dgm:t>
        <a:bodyPr/>
        <a:lstStyle/>
        <a:p>
          <a:endParaRPr lang="en-US"/>
        </a:p>
      </dgm:t>
    </dgm:pt>
    <dgm:pt modelId="{D8F82CDD-1AFC-4911-A1D5-619803BF8211}">
      <dgm:prSet/>
      <dgm:spPr/>
      <dgm:t>
        <a:bodyPr/>
        <a:lstStyle/>
        <a:p>
          <a:pPr>
            <a:defRPr b="1"/>
          </a:pPr>
          <a:r>
            <a:rPr lang="en-US" dirty="0">
              <a:solidFill>
                <a:schemeClr val="tx1"/>
              </a:solidFill>
            </a:rPr>
            <a:t>Active Recovery Template</a:t>
          </a:r>
        </a:p>
      </dgm:t>
    </dgm:pt>
    <dgm:pt modelId="{6F1EC7DD-4B92-499F-8E7B-258EDC4B72B6}" type="parTrans" cxnId="{581528BD-4430-43BF-BC86-72D6871B8BB2}">
      <dgm:prSet/>
      <dgm:spPr/>
      <dgm:t>
        <a:bodyPr/>
        <a:lstStyle/>
        <a:p>
          <a:endParaRPr lang="en-US"/>
        </a:p>
      </dgm:t>
    </dgm:pt>
    <dgm:pt modelId="{2DA6C658-F839-44BE-A967-086624994DA1}" type="sibTrans" cxnId="{581528BD-4430-43BF-BC86-72D6871B8BB2}">
      <dgm:prSet/>
      <dgm:spPr/>
      <dgm:t>
        <a:bodyPr/>
        <a:lstStyle/>
        <a:p>
          <a:endParaRPr lang="en-US"/>
        </a:p>
      </dgm:t>
    </dgm:pt>
    <dgm:pt modelId="{49F7A3CD-F434-4D9E-8F1C-B6512F33C600}">
      <dgm:prSet/>
      <dgm:spPr/>
      <dgm:t>
        <a:bodyPr/>
        <a:lstStyle/>
        <a:p>
          <a:r>
            <a:rPr lang="en-US" b="1" dirty="0"/>
            <a:t>Vestibular </a:t>
          </a:r>
        </a:p>
      </dgm:t>
    </dgm:pt>
    <dgm:pt modelId="{EC970E2D-979C-4DD4-B533-40F2F989B739}" type="parTrans" cxnId="{F7A1ABAD-8961-4FA6-8D98-22060E971EFC}">
      <dgm:prSet/>
      <dgm:spPr/>
      <dgm:t>
        <a:bodyPr/>
        <a:lstStyle/>
        <a:p>
          <a:endParaRPr lang="en-US"/>
        </a:p>
      </dgm:t>
    </dgm:pt>
    <dgm:pt modelId="{C1F4B22B-ED4F-4B11-90AA-FAB64DE2EF93}" type="sibTrans" cxnId="{F7A1ABAD-8961-4FA6-8D98-22060E971EFC}">
      <dgm:prSet/>
      <dgm:spPr/>
      <dgm:t>
        <a:bodyPr/>
        <a:lstStyle/>
        <a:p>
          <a:endParaRPr lang="en-US"/>
        </a:p>
      </dgm:t>
    </dgm:pt>
    <dgm:pt modelId="{E0D6D8D8-A68F-49A3-83BF-D2DED4F0D120}">
      <dgm:prSet/>
      <dgm:spPr/>
      <dgm:t>
        <a:bodyPr/>
        <a:lstStyle/>
        <a:p>
          <a:r>
            <a:rPr lang="en-US" b="1" dirty="0"/>
            <a:t>Mobility</a:t>
          </a:r>
        </a:p>
      </dgm:t>
    </dgm:pt>
    <dgm:pt modelId="{A4145940-03DC-494E-B82A-87C2FECD373F}" type="parTrans" cxnId="{2B6A6D95-292E-42C7-A74B-799C02BC6393}">
      <dgm:prSet/>
      <dgm:spPr/>
      <dgm:t>
        <a:bodyPr/>
        <a:lstStyle/>
        <a:p>
          <a:endParaRPr lang="en-US"/>
        </a:p>
      </dgm:t>
    </dgm:pt>
    <dgm:pt modelId="{262FC5B6-526B-45E0-90EB-5C414E818DBC}" type="sibTrans" cxnId="{2B6A6D95-292E-42C7-A74B-799C02BC6393}">
      <dgm:prSet/>
      <dgm:spPr/>
      <dgm:t>
        <a:bodyPr/>
        <a:lstStyle/>
        <a:p>
          <a:endParaRPr lang="en-US"/>
        </a:p>
      </dgm:t>
    </dgm:pt>
    <dgm:pt modelId="{3531DA56-0FE7-4B9F-A60B-2C21FA23DB5A}">
      <dgm:prSet/>
      <dgm:spPr/>
      <dgm:t>
        <a:bodyPr/>
        <a:lstStyle/>
        <a:p>
          <a:r>
            <a:rPr lang="en-US" dirty="0"/>
            <a:t>Shoulder </a:t>
          </a:r>
        </a:p>
      </dgm:t>
    </dgm:pt>
    <dgm:pt modelId="{FD6EB0F0-8D43-4BB6-A988-49F78536D106}" type="parTrans" cxnId="{8882C191-AC3A-4419-98F3-C7CAB9AD0AE0}">
      <dgm:prSet/>
      <dgm:spPr/>
      <dgm:t>
        <a:bodyPr/>
        <a:lstStyle/>
        <a:p>
          <a:endParaRPr lang="en-US"/>
        </a:p>
      </dgm:t>
    </dgm:pt>
    <dgm:pt modelId="{B45F2F58-E1FD-4918-9C70-37B9530B071A}" type="sibTrans" cxnId="{8882C191-AC3A-4419-98F3-C7CAB9AD0AE0}">
      <dgm:prSet/>
      <dgm:spPr/>
      <dgm:t>
        <a:bodyPr/>
        <a:lstStyle/>
        <a:p>
          <a:endParaRPr lang="en-US"/>
        </a:p>
      </dgm:t>
    </dgm:pt>
    <dgm:pt modelId="{2D7BDC5D-22E2-4E8E-B9E4-48DD9F18C9B7}">
      <dgm:prSet/>
      <dgm:spPr/>
      <dgm:t>
        <a:bodyPr/>
        <a:lstStyle/>
        <a:p>
          <a:r>
            <a:rPr lang="en-US" dirty="0"/>
            <a:t>Hip </a:t>
          </a:r>
        </a:p>
      </dgm:t>
    </dgm:pt>
    <dgm:pt modelId="{B46C92CA-AAA0-4FDB-A184-E87B00DE4633}" type="parTrans" cxnId="{E7900A69-8ED7-4852-AFB4-F36E5D3AB0FD}">
      <dgm:prSet/>
      <dgm:spPr/>
      <dgm:t>
        <a:bodyPr/>
        <a:lstStyle/>
        <a:p>
          <a:endParaRPr lang="en-US"/>
        </a:p>
      </dgm:t>
    </dgm:pt>
    <dgm:pt modelId="{3339571F-E561-4016-8BEB-AE701C9C77FB}" type="sibTrans" cxnId="{E7900A69-8ED7-4852-AFB4-F36E5D3AB0FD}">
      <dgm:prSet/>
      <dgm:spPr/>
      <dgm:t>
        <a:bodyPr/>
        <a:lstStyle/>
        <a:p>
          <a:endParaRPr lang="en-US"/>
        </a:p>
      </dgm:t>
    </dgm:pt>
    <dgm:pt modelId="{A91F8712-8AA2-454A-AE60-8E52448915F1}">
      <dgm:prSet/>
      <dgm:spPr/>
      <dgm:t>
        <a:bodyPr/>
        <a:lstStyle/>
        <a:p>
          <a:r>
            <a:rPr lang="en-US" dirty="0"/>
            <a:t>Spine</a:t>
          </a:r>
        </a:p>
      </dgm:t>
    </dgm:pt>
    <dgm:pt modelId="{3F34C9C1-7899-41A4-B795-2042F3E8A631}" type="parTrans" cxnId="{6C9F087E-37FC-4E7C-A5F7-35B2784DBFB5}">
      <dgm:prSet/>
      <dgm:spPr/>
      <dgm:t>
        <a:bodyPr/>
        <a:lstStyle/>
        <a:p>
          <a:endParaRPr lang="en-US"/>
        </a:p>
      </dgm:t>
    </dgm:pt>
    <dgm:pt modelId="{5CF87925-3C45-4FC6-90E2-4530A1E74DED}" type="sibTrans" cxnId="{6C9F087E-37FC-4E7C-A5F7-35B2784DBFB5}">
      <dgm:prSet/>
      <dgm:spPr/>
      <dgm:t>
        <a:bodyPr/>
        <a:lstStyle/>
        <a:p>
          <a:endParaRPr lang="en-US"/>
        </a:p>
      </dgm:t>
    </dgm:pt>
    <dgm:pt modelId="{F4CEC246-E6AC-4707-A331-8949B8065156}">
      <dgm:prSet/>
      <dgm:spPr/>
      <dgm:t>
        <a:bodyPr/>
        <a:lstStyle/>
        <a:p>
          <a:r>
            <a:rPr lang="en-US" b="1" dirty="0"/>
            <a:t>Neuromuscular Re-education</a:t>
          </a:r>
        </a:p>
      </dgm:t>
    </dgm:pt>
    <dgm:pt modelId="{03A892F9-E24B-44FC-A76B-BFA4B4E94636}" type="parTrans" cxnId="{93B02EF2-0B71-42BF-A665-30BC6BF37EF7}">
      <dgm:prSet/>
      <dgm:spPr/>
      <dgm:t>
        <a:bodyPr/>
        <a:lstStyle/>
        <a:p>
          <a:endParaRPr lang="en-US"/>
        </a:p>
      </dgm:t>
    </dgm:pt>
    <dgm:pt modelId="{7A07D83D-42F6-4B4A-B8DA-2CC5F1559363}" type="sibTrans" cxnId="{93B02EF2-0B71-42BF-A665-30BC6BF37EF7}">
      <dgm:prSet/>
      <dgm:spPr/>
      <dgm:t>
        <a:bodyPr/>
        <a:lstStyle/>
        <a:p>
          <a:endParaRPr lang="en-US"/>
        </a:p>
      </dgm:t>
    </dgm:pt>
    <dgm:pt modelId="{9129AACE-C86E-4128-BFBC-33A768E0FBC7}">
      <dgm:prSet/>
      <dgm:spPr/>
      <dgm:t>
        <a:bodyPr/>
        <a:lstStyle/>
        <a:p>
          <a:r>
            <a:rPr lang="en-US" dirty="0"/>
            <a:t>Progressive Vestibular / </a:t>
          </a:r>
          <a:r>
            <a:rPr lang="en-US" b="1" dirty="0"/>
            <a:t>Balance </a:t>
          </a:r>
        </a:p>
      </dgm:t>
    </dgm:pt>
    <dgm:pt modelId="{C66AB213-860A-47D2-A7F7-1465F72199CF}" type="parTrans" cxnId="{D9E071E4-5278-4F82-A100-F2BE8AD210AB}">
      <dgm:prSet/>
      <dgm:spPr/>
      <dgm:t>
        <a:bodyPr/>
        <a:lstStyle/>
        <a:p>
          <a:endParaRPr lang="en-US"/>
        </a:p>
      </dgm:t>
    </dgm:pt>
    <dgm:pt modelId="{AC3C54E5-ECEA-40FB-9B28-C670EE91DC41}" type="sibTrans" cxnId="{D9E071E4-5278-4F82-A100-F2BE8AD210AB}">
      <dgm:prSet/>
      <dgm:spPr/>
      <dgm:t>
        <a:bodyPr/>
        <a:lstStyle/>
        <a:p>
          <a:endParaRPr lang="en-US"/>
        </a:p>
      </dgm:t>
    </dgm:pt>
    <dgm:pt modelId="{BD3BFD4A-2E33-43F0-96A5-55C37C190264}">
      <dgm:prSet/>
      <dgm:spPr/>
      <dgm:t>
        <a:bodyPr/>
        <a:lstStyle/>
        <a:p>
          <a:r>
            <a:rPr lang="en-US" b="1" dirty="0"/>
            <a:t>Dynamic Warm-up</a:t>
          </a:r>
        </a:p>
      </dgm:t>
    </dgm:pt>
    <dgm:pt modelId="{E0CE6957-5F3F-4BC3-B2F9-593A46D6A4FE}" type="parTrans" cxnId="{9EDD6D7B-F927-4E58-A3D3-2A12963C3EDF}">
      <dgm:prSet/>
      <dgm:spPr/>
      <dgm:t>
        <a:bodyPr/>
        <a:lstStyle/>
        <a:p>
          <a:endParaRPr lang="en-US"/>
        </a:p>
      </dgm:t>
    </dgm:pt>
    <dgm:pt modelId="{4A12991B-A1F0-4186-9A41-E5DFA0C9D372}" type="sibTrans" cxnId="{9EDD6D7B-F927-4E58-A3D3-2A12963C3EDF}">
      <dgm:prSet/>
      <dgm:spPr/>
      <dgm:t>
        <a:bodyPr/>
        <a:lstStyle/>
        <a:p>
          <a:endParaRPr lang="en-US"/>
        </a:p>
      </dgm:t>
    </dgm:pt>
    <dgm:pt modelId="{F7BD7535-5613-4290-8D0B-C102295CF7FB}">
      <dgm:prSet/>
      <dgm:spPr/>
      <dgm:t>
        <a:bodyPr/>
        <a:lstStyle/>
        <a:p>
          <a:r>
            <a:rPr lang="en-US" b="1" dirty="0"/>
            <a:t>Vestibular</a:t>
          </a:r>
          <a:r>
            <a:rPr lang="en-US" dirty="0"/>
            <a:t> </a:t>
          </a:r>
        </a:p>
      </dgm:t>
    </dgm:pt>
    <dgm:pt modelId="{55800729-EC5A-48A8-A24D-AE6D9987747C}" type="parTrans" cxnId="{C4F2E55F-A96D-42F1-9CF2-7D7DB64013CF}">
      <dgm:prSet/>
      <dgm:spPr/>
      <dgm:t>
        <a:bodyPr/>
        <a:lstStyle/>
        <a:p>
          <a:endParaRPr lang="en-US"/>
        </a:p>
      </dgm:t>
    </dgm:pt>
    <dgm:pt modelId="{B848E95E-8DDF-4014-9182-1F770187699A}" type="sibTrans" cxnId="{C4F2E55F-A96D-42F1-9CF2-7D7DB64013CF}">
      <dgm:prSet/>
      <dgm:spPr/>
      <dgm:t>
        <a:bodyPr/>
        <a:lstStyle/>
        <a:p>
          <a:endParaRPr lang="en-US"/>
        </a:p>
      </dgm:t>
    </dgm:pt>
    <dgm:pt modelId="{BDF10A77-4FEA-404E-B415-DBE24459C6F2}">
      <dgm:prSet/>
      <dgm:spPr/>
      <dgm:t>
        <a:bodyPr/>
        <a:lstStyle/>
        <a:p>
          <a:r>
            <a:rPr lang="en-US" b="1" dirty="0"/>
            <a:t>Mobility</a:t>
          </a:r>
        </a:p>
      </dgm:t>
    </dgm:pt>
    <dgm:pt modelId="{675ADE7A-2CF4-4D69-886C-CAECBF7998DC}" type="parTrans" cxnId="{2E11E819-542F-4619-9CA2-5CE15A7EB3F0}">
      <dgm:prSet/>
      <dgm:spPr/>
      <dgm:t>
        <a:bodyPr/>
        <a:lstStyle/>
        <a:p>
          <a:endParaRPr lang="en-US"/>
        </a:p>
      </dgm:t>
    </dgm:pt>
    <dgm:pt modelId="{0FA4AE0B-4B18-4AC0-AAB1-5A1AE0540F61}" type="sibTrans" cxnId="{2E11E819-542F-4619-9CA2-5CE15A7EB3F0}">
      <dgm:prSet/>
      <dgm:spPr/>
      <dgm:t>
        <a:bodyPr/>
        <a:lstStyle/>
        <a:p>
          <a:endParaRPr lang="en-US"/>
        </a:p>
      </dgm:t>
    </dgm:pt>
    <dgm:pt modelId="{8CD5B21A-2E32-423A-BBB0-731C017D2DF9}">
      <dgm:prSet/>
      <dgm:spPr/>
      <dgm:t>
        <a:bodyPr/>
        <a:lstStyle/>
        <a:p>
          <a:r>
            <a:rPr lang="en-US" dirty="0"/>
            <a:t>Shoulder </a:t>
          </a:r>
        </a:p>
      </dgm:t>
    </dgm:pt>
    <dgm:pt modelId="{0C700CB3-3DD4-448F-AA46-FAD07DE4D190}" type="parTrans" cxnId="{EE344295-BE9E-45FD-97BA-0036E0BA2284}">
      <dgm:prSet/>
      <dgm:spPr/>
      <dgm:t>
        <a:bodyPr/>
        <a:lstStyle/>
        <a:p>
          <a:endParaRPr lang="en-US"/>
        </a:p>
      </dgm:t>
    </dgm:pt>
    <dgm:pt modelId="{331AB12F-CDC8-48CD-B87E-EA00A1F3E1B2}" type="sibTrans" cxnId="{EE344295-BE9E-45FD-97BA-0036E0BA2284}">
      <dgm:prSet/>
      <dgm:spPr/>
      <dgm:t>
        <a:bodyPr/>
        <a:lstStyle/>
        <a:p>
          <a:endParaRPr lang="en-US"/>
        </a:p>
      </dgm:t>
    </dgm:pt>
    <dgm:pt modelId="{1368C748-20D2-4719-B2E1-85E2D5C3B2DD}">
      <dgm:prSet/>
      <dgm:spPr/>
      <dgm:t>
        <a:bodyPr/>
        <a:lstStyle/>
        <a:p>
          <a:r>
            <a:rPr lang="en-US" dirty="0"/>
            <a:t>Hip </a:t>
          </a:r>
        </a:p>
      </dgm:t>
    </dgm:pt>
    <dgm:pt modelId="{2E4F2CFE-701A-49DB-A602-4AECA5B2B789}" type="parTrans" cxnId="{FF07AB5C-CC20-4A2A-9E03-AEDBC9B228F3}">
      <dgm:prSet/>
      <dgm:spPr/>
      <dgm:t>
        <a:bodyPr/>
        <a:lstStyle/>
        <a:p>
          <a:endParaRPr lang="en-US"/>
        </a:p>
      </dgm:t>
    </dgm:pt>
    <dgm:pt modelId="{ECD4FF4B-994C-4FD2-97D8-7C449E83BA76}" type="sibTrans" cxnId="{FF07AB5C-CC20-4A2A-9E03-AEDBC9B228F3}">
      <dgm:prSet/>
      <dgm:spPr/>
      <dgm:t>
        <a:bodyPr/>
        <a:lstStyle/>
        <a:p>
          <a:endParaRPr lang="en-US"/>
        </a:p>
      </dgm:t>
    </dgm:pt>
    <dgm:pt modelId="{1BC76B29-572E-4922-91D6-E79AA391472C}">
      <dgm:prSet/>
      <dgm:spPr/>
      <dgm:t>
        <a:bodyPr/>
        <a:lstStyle/>
        <a:p>
          <a:r>
            <a:rPr lang="en-US" dirty="0"/>
            <a:t>Spine</a:t>
          </a:r>
        </a:p>
      </dgm:t>
    </dgm:pt>
    <dgm:pt modelId="{871EF263-9633-42FF-BCCD-A6CD20DE95F9}" type="parTrans" cxnId="{96DA597B-27F7-4960-8681-E5D326297E2A}">
      <dgm:prSet/>
      <dgm:spPr/>
      <dgm:t>
        <a:bodyPr/>
        <a:lstStyle/>
        <a:p>
          <a:endParaRPr lang="en-US"/>
        </a:p>
      </dgm:t>
    </dgm:pt>
    <dgm:pt modelId="{01082374-9A28-4A54-8D08-659163F76F24}" type="sibTrans" cxnId="{96DA597B-27F7-4960-8681-E5D326297E2A}">
      <dgm:prSet/>
      <dgm:spPr/>
      <dgm:t>
        <a:bodyPr/>
        <a:lstStyle/>
        <a:p>
          <a:endParaRPr lang="en-US"/>
        </a:p>
      </dgm:t>
    </dgm:pt>
    <dgm:pt modelId="{1E1CAD9A-C2DA-4D34-AFFA-93BCA6A2563A}">
      <dgm:prSet/>
      <dgm:spPr/>
      <dgm:t>
        <a:bodyPr/>
        <a:lstStyle/>
        <a:p>
          <a:r>
            <a:rPr lang="en-US" b="1" dirty="0"/>
            <a:t>Neuromuscular Re-education</a:t>
          </a:r>
        </a:p>
      </dgm:t>
    </dgm:pt>
    <dgm:pt modelId="{430CC78B-64E5-4B7A-B311-7FD48F7A68F4}" type="parTrans" cxnId="{DBD81779-93E8-4AB2-92DE-183C49A2EA34}">
      <dgm:prSet/>
      <dgm:spPr/>
      <dgm:t>
        <a:bodyPr/>
        <a:lstStyle/>
        <a:p>
          <a:endParaRPr lang="en-US"/>
        </a:p>
      </dgm:t>
    </dgm:pt>
    <dgm:pt modelId="{29692546-168D-4114-B190-F950ABF48E6E}" type="sibTrans" cxnId="{DBD81779-93E8-4AB2-92DE-183C49A2EA34}">
      <dgm:prSet/>
      <dgm:spPr/>
      <dgm:t>
        <a:bodyPr/>
        <a:lstStyle/>
        <a:p>
          <a:endParaRPr lang="en-US"/>
        </a:p>
      </dgm:t>
    </dgm:pt>
    <dgm:pt modelId="{E18B8BC0-0C63-4218-8185-ED232CFD3D6F}">
      <dgm:prSet/>
      <dgm:spPr/>
      <dgm:t>
        <a:bodyPr/>
        <a:lstStyle/>
        <a:p>
          <a:r>
            <a:rPr lang="en-US" dirty="0"/>
            <a:t>Progressive Vestibular / </a:t>
          </a:r>
          <a:r>
            <a:rPr lang="en-US" b="1" dirty="0"/>
            <a:t>Balance </a:t>
          </a:r>
        </a:p>
      </dgm:t>
    </dgm:pt>
    <dgm:pt modelId="{7ABBB285-749E-4374-81FD-29429D7A4F0C}" type="parTrans" cxnId="{D0FC18B1-B297-4109-8C95-955C63424F09}">
      <dgm:prSet/>
      <dgm:spPr/>
      <dgm:t>
        <a:bodyPr/>
        <a:lstStyle/>
        <a:p>
          <a:endParaRPr lang="en-US"/>
        </a:p>
      </dgm:t>
    </dgm:pt>
    <dgm:pt modelId="{4A0F5222-3C7D-4C82-BCFD-B995F7240E93}" type="sibTrans" cxnId="{D0FC18B1-B297-4109-8C95-955C63424F09}">
      <dgm:prSet/>
      <dgm:spPr/>
      <dgm:t>
        <a:bodyPr/>
        <a:lstStyle/>
        <a:p>
          <a:endParaRPr lang="en-US"/>
        </a:p>
      </dgm:t>
    </dgm:pt>
    <dgm:pt modelId="{5E968730-5D54-4D7C-870B-F79BB63B06E0}">
      <dgm:prSet/>
      <dgm:spPr/>
      <dgm:t>
        <a:bodyPr/>
        <a:lstStyle/>
        <a:p>
          <a:r>
            <a:rPr lang="en-US" b="1" dirty="0"/>
            <a:t>Specific Warm-up </a:t>
          </a:r>
        </a:p>
      </dgm:t>
    </dgm:pt>
    <dgm:pt modelId="{F3DDE368-A82A-42C1-9010-13B6BCD14D99}" type="parTrans" cxnId="{8096F496-3979-425C-94AD-798E4D680A5C}">
      <dgm:prSet/>
      <dgm:spPr/>
      <dgm:t>
        <a:bodyPr/>
        <a:lstStyle/>
        <a:p>
          <a:endParaRPr lang="en-US"/>
        </a:p>
      </dgm:t>
    </dgm:pt>
    <dgm:pt modelId="{57B7E112-B76D-4870-B6CB-C6F6C7A7FBB9}" type="sibTrans" cxnId="{8096F496-3979-425C-94AD-798E4D680A5C}">
      <dgm:prSet/>
      <dgm:spPr/>
      <dgm:t>
        <a:bodyPr/>
        <a:lstStyle/>
        <a:p>
          <a:endParaRPr lang="en-US"/>
        </a:p>
      </dgm:t>
    </dgm:pt>
    <dgm:pt modelId="{AD58C020-8434-4ABC-BD6F-9BDAB1D259A1}">
      <dgm:prSet/>
      <dgm:spPr/>
      <dgm:t>
        <a:bodyPr/>
        <a:lstStyle/>
        <a:p>
          <a:r>
            <a:rPr lang="en-US" b="1" dirty="0"/>
            <a:t>Light Cardio 20-25min  </a:t>
          </a:r>
        </a:p>
      </dgm:t>
    </dgm:pt>
    <dgm:pt modelId="{EBB06200-0223-4748-90E7-9BC7A4FE9A06}" type="parTrans" cxnId="{C105BDE2-E68C-41AF-97F6-5F4F58F75745}">
      <dgm:prSet/>
      <dgm:spPr/>
      <dgm:t>
        <a:bodyPr/>
        <a:lstStyle/>
        <a:p>
          <a:endParaRPr lang="en-US"/>
        </a:p>
      </dgm:t>
    </dgm:pt>
    <dgm:pt modelId="{3418C0B2-55AE-4849-8BA9-5515B1EE33F9}" type="sibTrans" cxnId="{C105BDE2-E68C-41AF-97F6-5F4F58F75745}">
      <dgm:prSet/>
      <dgm:spPr/>
      <dgm:t>
        <a:bodyPr/>
        <a:lstStyle/>
        <a:p>
          <a:endParaRPr lang="en-US"/>
        </a:p>
      </dgm:t>
    </dgm:pt>
    <dgm:pt modelId="{2F1CAA54-22B1-4550-8011-2E0E335FA358}">
      <dgm:prSet/>
      <dgm:spPr/>
      <dgm:t>
        <a:bodyPr/>
        <a:lstStyle/>
        <a:p>
          <a:r>
            <a:rPr lang="en-US" b="1" dirty="0"/>
            <a:t>Cool down / Recovery  </a:t>
          </a:r>
        </a:p>
      </dgm:t>
    </dgm:pt>
    <dgm:pt modelId="{B4AC54D5-934D-4AD6-824C-06F706D29E2A}" type="parTrans" cxnId="{1BCAFB40-23A3-4FB3-918B-E625FCD8DDCD}">
      <dgm:prSet/>
      <dgm:spPr/>
      <dgm:t>
        <a:bodyPr/>
        <a:lstStyle/>
        <a:p>
          <a:endParaRPr lang="en-US"/>
        </a:p>
      </dgm:t>
    </dgm:pt>
    <dgm:pt modelId="{08DBC54F-BC23-4963-9AC7-D7AD5B50C0A2}" type="sibTrans" cxnId="{1BCAFB40-23A3-4FB3-918B-E625FCD8DDCD}">
      <dgm:prSet/>
      <dgm:spPr/>
      <dgm:t>
        <a:bodyPr/>
        <a:lstStyle/>
        <a:p>
          <a:endParaRPr lang="en-US"/>
        </a:p>
      </dgm:t>
    </dgm:pt>
    <dgm:pt modelId="{317AF530-A556-4FEF-85A2-E1C1EDE422D4}">
      <dgm:prSet/>
      <dgm:spPr/>
      <dgm:t>
        <a:bodyPr/>
        <a:lstStyle/>
        <a:p>
          <a:r>
            <a:rPr lang="en-US" b="1" dirty="0"/>
            <a:t>Main Agility Training Exercise</a:t>
          </a:r>
        </a:p>
      </dgm:t>
    </dgm:pt>
    <dgm:pt modelId="{5632D219-92D8-4EC5-ABF5-B728615EA4F6}" type="sibTrans" cxnId="{36AA1A1B-A5A2-4C7A-A11A-F6A8B938C468}">
      <dgm:prSet/>
      <dgm:spPr/>
      <dgm:t>
        <a:bodyPr/>
        <a:lstStyle/>
        <a:p>
          <a:endParaRPr lang="en-US"/>
        </a:p>
      </dgm:t>
    </dgm:pt>
    <dgm:pt modelId="{8BAEB503-1650-41B5-B40D-20157589B00E}" type="parTrans" cxnId="{36AA1A1B-A5A2-4C7A-A11A-F6A8B938C468}">
      <dgm:prSet/>
      <dgm:spPr/>
      <dgm:t>
        <a:bodyPr/>
        <a:lstStyle/>
        <a:p>
          <a:endParaRPr lang="en-US"/>
        </a:p>
      </dgm:t>
    </dgm:pt>
    <dgm:pt modelId="{DE793E15-536C-4EEC-B466-71E4BBB0F654}">
      <dgm:prSet/>
      <dgm:spPr/>
      <dgm:t>
        <a:bodyPr/>
        <a:lstStyle/>
        <a:p>
          <a:r>
            <a:rPr lang="en-US" dirty="0"/>
            <a:t>A-skips</a:t>
          </a:r>
        </a:p>
      </dgm:t>
    </dgm:pt>
    <dgm:pt modelId="{BA81990A-D537-44AF-B687-933E2A4477B6}" type="parTrans" cxnId="{990EBA01-5567-49B5-9ED2-0263C09BD107}">
      <dgm:prSet/>
      <dgm:spPr/>
      <dgm:t>
        <a:bodyPr/>
        <a:lstStyle/>
        <a:p>
          <a:endParaRPr lang="en-US"/>
        </a:p>
      </dgm:t>
    </dgm:pt>
    <dgm:pt modelId="{9210E7B5-92D4-4925-B670-15EFE735600F}" type="sibTrans" cxnId="{990EBA01-5567-49B5-9ED2-0263C09BD107}">
      <dgm:prSet/>
      <dgm:spPr/>
      <dgm:t>
        <a:bodyPr/>
        <a:lstStyle/>
        <a:p>
          <a:endParaRPr lang="en-US"/>
        </a:p>
      </dgm:t>
    </dgm:pt>
    <dgm:pt modelId="{61A6A17D-6362-441D-8BA5-0785F25F0761}">
      <dgm:prSet/>
      <dgm:spPr/>
      <dgm:t>
        <a:bodyPr/>
        <a:lstStyle/>
        <a:p>
          <a:r>
            <a:rPr lang="en-US" b="1" dirty="0"/>
            <a:t>Conditioning</a:t>
          </a:r>
        </a:p>
      </dgm:t>
    </dgm:pt>
    <dgm:pt modelId="{5433A18E-4BB7-49E6-BB9E-4D9DB55C6CE0}" type="parTrans" cxnId="{0D9BF7A4-EB31-4479-806F-F3D7B1CF47D6}">
      <dgm:prSet/>
      <dgm:spPr/>
      <dgm:t>
        <a:bodyPr/>
        <a:lstStyle/>
        <a:p>
          <a:endParaRPr lang="en-US"/>
        </a:p>
      </dgm:t>
    </dgm:pt>
    <dgm:pt modelId="{E7E52520-DAC3-4C1C-9B01-6DBB486CBF0A}" type="sibTrans" cxnId="{0D9BF7A4-EB31-4479-806F-F3D7B1CF47D6}">
      <dgm:prSet/>
      <dgm:spPr/>
      <dgm:t>
        <a:bodyPr/>
        <a:lstStyle/>
        <a:p>
          <a:endParaRPr lang="en-US"/>
        </a:p>
      </dgm:t>
    </dgm:pt>
    <dgm:pt modelId="{C762AEE0-6816-4755-A1AD-06A3EB45387C}">
      <dgm:prSet/>
      <dgm:spPr/>
      <dgm:t>
        <a:bodyPr/>
        <a:lstStyle/>
        <a:p>
          <a:r>
            <a:rPr lang="en-US" dirty="0"/>
            <a:t>Bike, or</a:t>
          </a:r>
        </a:p>
      </dgm:t>
    </dgm:pt>
    <dgm:pt modelId="{9C2FEA50-DEA0-4804-A553-1C0B158A5695}" type="parTrans" cxnId="{8B338A46-3E08-4E37-AA63-097E5A700C81}">
      <dgm:prSet/>
      <dgm:spPr/>
      <dgm:t>
        <a:bodyPr/>
        <a:lstStyle/>
        <a:p>
          <a:endParaRPr lang="en-US"/>
        </a:p>
      </dgm:t>
    </dgm:pt>
    <dgm:pt modelId="{ED972A01-8C68-48FA-BC97-B8F226C9BAAA}" type="sibTrans" cxnId="{8B338A46-3E08-4E37-AA63-097E5A700C81}">
      <dgm:prSet/>
      <dgm:spPr/>
      <dgm:t>
        <a:bodyPr/>
        <a:lstStyle/>
        <a:p>
          <a:endParaRPr lang="en-US"/>
        </a:p>
      </dgm:t>
    </dgm:pt>
    <dgm:pt modelId="{8E6A6026-EEFE-4A17-8783-2D18A364C445}">
      <dgm:prSet/>
      <dgm:spPr/>
      <dgm:t>
        <a:bodyPr/>
        <a:lstStyle/>
        <a:p>
          <a:r>
            <a:rPr lang="en-US" b="0" dirty="0"/>
            <a:t>Running</a:t>
          </a:r>
        </a:p>
      </dgm:t>
    </dgm:pt>
    <dgm:pt modelId="{E20AAFAB-5099-4519-85C0-1FEC4522D511}" type="parTrans" cxnId="{81A273EA-4B02-40BD-8E05-C79D7EFCFCAC}">
      <dgm:prSet/>
      <dgm:spPr/>
      <dgm:t>
        <a:bodyPr/>
        <a:lstStyle/>
        <a:p>
          <a:endParaRPr lang="en-US"/>
        </a:p>
      </dgm:t>
    </dgm:pt>
    <dgm:pt modelId="{16A10234-253B-415D-8D56-BED78A1C12E5}" type="sibTrans" cxnId="{81A273EA-4B02-40BD-8E05-C79D7EFCFCAC}">
      <dgm:prSet/>
      <dgm:spPr/>
      <dgm:t>
        <a:bodyPr/>
        <a:lstStyle/>
        <a:p>
          <a:endParaRPr lang="en-US"/>
        </a:p>
      </dgm:t>
    </dgm:pt>
    <dgm:pt modelId="{A58E2381-C275-4F71-B968-441B1332042F}">
      <dgm:prSet/>
      <dgm:spPr/>
      <dgm:t>
        <a:bodyPr/>
        <a:lstStyle/>
        <a:p>
          <a:r>
            <a:rPr lang="en-US" b="1" dirty="0"/>
            <a:t>Cool down / Recovery  </a:t>
          </a:r>
        </a:p>
      </dgm:t>
    </dgm:pt>
    <dgm:pt modelId="{9E068F08-436D-4C08-8236-B68FE9645F4B}" type="parTrans" cxnId="{1062F2D4-2E8A-4452-BFF4-D47A8759BC9E}">
      <dgm:prSet/>
      <dgm:spPr/>
      <dgm:t>
        <a:bodyPr/>
        <a:lstStyle/>
        <a:p>
          <a:endParaRPr lang="en-US"/>
        </a:p>
      </dgm:t>
    </dgm:pt>
    <dgm:pt modelId="{C3E472F0-02E3-41E0-B8EE-0E54EF9EAF4E}" type="sibTrans" cxnId="{1062F2D4-2E8A-4452-BFF4-D47A8759BC9E}">
      <dgm:prSet/>
      <dgm:spPr/>
      <dgm:t>
        <a:bodyPr/>
        <a:lstStyle/>
        <a:p>
          <a:endParaRPr lang="en-US"/>
        </a:p>
      </dgm:t>
    </dgm:pt>
    <dgm:pt modelId="{F4F81695-6EFD-4417-9291-80E55C8A6399}" type="pres">
      <dgm:prSet presAssocID="{92051177-3AF4-4139-B131-3ED4BD1226AC}" presName="Name0" presStyleCnt="0">
        <dgm:presLayoutVars>
          <dgm:dir/>
          <dgm:animLvl val="lvl"/>
          <dgm:resizeHandles val="exact"/>
        </dgm:presLayoutVars>
      </dgm:prSet>
      <dgm:spPr/>
    </dgm:pt>
    <dgm:pt modelId="{FC97C262-2802-48D6-B690-FC3CD86BC4E5}" type="pres">
      <dgm:prSet presAssocID="{6BC5F6A3-BBCF-40E6-B351-2D4E3C14A58F}" presName="composite" presStyleCnt="0"/>
      <dgm:spPr/>
    </dgm:pt>
    <dgm:pt modelId="{0E7370A3-0FE7-406C-955F-F3C952B64AB6}" type="pres">
      <dgm:prSet presAssocID="{6BC5F6A3-BBCF-40E6-B351-2D4E3C14A58F}" presName="parTx" presStyleLbl="node1" presStyleIdx="0" presStyleCnt="3">
        <dgm:presLayoutVars>
          <dgm:chMax val="0"/>
          <dgm:chPref val="0"/>
          <dgm:bulletEnabled val="1"/>
        </dgm:presLayoutVars>
      </dgm:prSet>
      <dgm:spPr/>
    </dgm:pt>
    <dgm:pt modelId="{1B051888-58BA-477C-BBFC-12302C03D1A2}" type="pres">
      <dgm:prSet presAssocID="{6BC5F6A3-BBCF-40E6-B351-2D4E3C14A58F}" presName="desTx" presStyleLbl="revTx" presStyleIdx="0" presStyleCnt="3">
        <dgm:presLayoutVars>
          <dgm:bulletEnabled val="1"/>
        </dgm:presLayoutVars>
      </dgm:prSet>
      <dgm:spPr/>
    </dgm:pt>
    <dgm:pt modelId="{CAD6D472-61ED-4C45-AC06-41BC7C97C063}" type="pres">
      <dgm:prSet presAssocID="{A9119B9A-96F0-47D4-A4F0-773A80144C06}" presName="space" presStyleCnt="0"/>
      <dgm:spPr/>
    </dgm:pt>
    <dgm:pt modelId="{F9019A47-0620-4606-9AD8-ECCB8B0C3993}" type="pres">
      <dgm:prSet presAssocID="{7F1B5D91-D749-4694-8F0F-2432F5C845A1}" presName="composite" presStyleCnt="0"/>
      <dgm:spPr/>
    </dgm:pt>
    <dgm:pt modelId="{B6013223-F859-4AED-A303-EDA2C5F545BF}" type="pres">
      <dgm:prSet presAssocID="{7F1B5D91-D749-4694-8F0F-2432F5C845A1}" presName="parTx" presStyleLbl="node1" presStyleIdx="1" presStyleCnt="3">
        <dgm:presLayoutVars>
          <dgm:chMax val="0"/>
          <dgm:chPref val="0"/>
          <dgm:bulletEnabled val="1"/>
        </dgm:presLayoutVars>
      </dgm:prSet>
      <dgm:spPr/>
    </dgm:pt>
    <dgm:pt modelId="{6FA4DCA5-1141-4E05-ADD0-30E095F09E75}" type="pres">
      <dgm:prSet presAssocID="{7F1B5D91-D749-4694-8F0F-2432F5C845A1}" presName="desTx" presStyleLbl="revTx" presStyleIdx="1" presStyleCnt="3">
        <dgm:presLayoutVars>
          <dgm:bulletEnabled val="1"/>
        </dgm:presLayoutVars>
      </dgm:prSet>
      <dgm:spPr/>
    </dgm:pt>
    <dgm:pt modelId="{6A4757D8-ACA1-46F7-ACC8-EC5123312BEF}" type="pres">
      <dgm:prSet presAssocID="{7FC673AD-7168-4C30-A265-B6288A6A531F}" presName="space" presStyleCnt="0"/>
      <dgm:spPr/>
    </dgm:pt>
    <dgm:pt modelId="{BDC364EB-44F7-44C1-9FF1-6397384D0075}" type="pres">
      <dgm:prSet presAssocID="{D8F82CDD-1AFC-4911-A1D5-619803BF8211}" presName="composite" presStyleCnt="0"/>
      <dgm:spPr/>
    </dgm:pt>
    <dgm:pt modelId="{1C7FC1B6-A351-47DE-9BC3-A3DE480F6303}" type="pres">
      <dgm:prSet presAssocID="{D8F82CDD-1AFC-4911-A1D5-619803BF8211}" presName="parTx" presStyleLbl="node1" presStyleIdx="2" presStyleCnt="3">
        <dgm:presLayoutVars>
          <dgm:chMax val="0"/>
          <dgm:chPref val="0"/>
          <dgm:bulletEnabled val="1"/>
        </dgm:presLayoutVars>
      </dgm:prSet>
      <dgm:spPr/>
    </dgm:pt>
    <dgm:pt modelId="{0529B662-B719-4F33-8BED-956AACCEE1D5}" type="pres">
      <dgm:prSet presAssocID="{D8F82CDD-1AFC-4911-A1D5-619803BF8211}" presName="desTx" presStyleLbl="revTx" presStyleIdx="2" presStyleCnt="3">
        <dgm:presLayoutVars>
          <dgm:bulletEnabled val="1"/>
        </dgm:presLayoutVars>
      </dgm:prSet>
      <dgm:spPr/>
    </dgm:pt>
  </dgm:ptLst>
  <dgm:cxnLst>
    <dgm:cxn modelId="{A7C33801-9B96-4406-92DE-6C6AA99414A9}" srcId="{6BC5F6A3-BBCF-40E6-B351-2D4E3C14A58F}" destId="{58B74D59-4E6E-4EB5-98FD-4C1F564F7F20}" srcOrd="5" destOrd="0" parTransId="{8FD2E5A9-9254-471B-B569-0B6809E2A5A3}" sibTransId="{8F936CC4-964C-434B-86BA-20249670235E}"/>
    <dgm:cxn modelId="{990EBA01-5567-49B5-9ED2-0263C09BD107}" srcId="{BD3BFD4A-2E33-43F0-96A5-55C37C190264}" destId="{DE793E15-536C-4EEC-B466-71E4BBB0F654}" srcOrd="0" destOrd="0" parTransId="{BA81990A-D537-44AF-B687-933E2A4477B6}" sibTransId="{9210E7B5-92D4-4925-B670-15EFE735600F}"/>
    <dgm:cxn modelId="{6DACED0B-7ED4-40C6-8682-12417BB58D3C}" type="presOf" srcId="{D8F82CDD-1AFC-4911-A1D5-619803BF8211}" destId="{1C7FC1B6-A351-47DE-9BC3-A3DE480F6303}" srcOrd="0" destOrd="0" presId="urn:microsoft.com/office/officeart/2005/8/layout/chevron1"/>
    <dgm:cxn modelId="{FEC0F00B-9137-4D1B-9CA6-BE0BBCB23D8E}" type="presOf" srcId="{317AF530-A556-4FEF-85A2-E1C1EDE422D4}" destId="{6FA4DCA5-1141-4E05-ADD0-30E095F09E75}" srcOrd="0" destOrd="9" presId="urn:microsoft.com/office/officeart/2005/8/layout/chevron1"/>
    <dgm:cxn modelId="{5B22550F-BC75-4481-8083-C70C8277861A}" type="presOf" srcId="{825FBECE-7D75-4328-BB3D-5A6A64C64907}" destId="{1B051888-58BA-477C-BBFC-12302C03D1A2}" srcOrd="0" destOrd="6" presId="urn:microsoft.com/office/officeart/2005/8/layout/chevron1"/>
    <dgm:cxn modelId="{25129916-E449-40D1-AD74-167AF3962127}" type="presOf" srcId="{E0D6D8D8-A68F-49A3-83BF-D2DED4F0D120}" destId="{6FA4DCA5-1141-4E05-ADD0-30E095F09E75}" srcOrd="0" destOrd="1" presId="urn:microsoft.com/office/officeart/2005/8/layout/chevron1"/>
    <dgm:cxn modelId="{2E11E819-542F-4619-9CA2-5CE15A7EB3F0}" srcId="{D8F82CDD-1AFC-4911-A1D5-619803BF8211}" destId="{BDF10A77-4FEA-404E-B415-DBE24459C6F2}" srcOrd="1" destOrd="0" parTransId="{675ADE7A-2CF4-4D69-886C-CAECBF7998DC}" sibTransId="{0FA4AE0B-4B18-4AC0-AAB1-5A1AE0540F61}"/>
    <dgm:cxn modelId="{36AA1A1B-A5A2-4C7A-A11A-F6A8B938C468}" srcId="{7F1B5D91-D749-4694-8F0F-2432F5C845A1}" destId="{317AF530-A556-4FEF-85A2-E1C1EDE422D4}" srcOrd="5" destOrd="0" parTransId="{8BAEB503-1650-41B5-B40D-20157589B00E}" sibTransId="{5632D219-92D8-4EC5-ABF5-B728615EA4F6}"/>
    <dgm:cxn modelId="{89619E21-32FE-41B8-906A-18BF08C71964}" type="presOf" srcId="{EDF053ED-DF4A-4260-AA80-F5C23831D515}" destId="{1B051888-58BA-477C-BBFC-12302C03D1A2}" srcOrd="0" destOrd="4" presId="urn:microsoft.com/office/officeart/2005/8/layout/chevron1"/>
    <dgm:cxn modelId="{B0E3AF22-1F67-4208-A8FA-7A902CC2BEE1}" type="presOf" srcId="{6BC5F6A3-BBCF-40E6-B351-2D4E3C14A58F}" destId="{0E7370A3-0FE7-406C-955F-F3C952B64AB6}" srcOrd="0" destOrd="0" presId="urn:microsoft.com/office/officeart/2005/8/layout/chevron1"/>
    <dgm:cxn modelId="{5398592D-EA99-4962-A132-F882FD3CEA57}" type="presOf" srcId="{A58E2381-C275-4F71-B968-441B1332042F}" destId="{6FA4DCA5-1141-4E05-ADD0-30E095F09E75}" srcOrd="0" destOrd="13" presId="urn:microsoft.com/office/officeart/2005/8/layout/chevron1"/>
    <dgm:cxn modelId="{56386C30-AB88-4E69-B21A-2FD2138016C1}" type="presOf" srcId="{BD3BFD4A-2E33-43F0-96A5-55C37C190264}" destId="{6FA4DCA5-1141-4E05-ADD0-30E095F09E75}" srcOrd="0" destOrd="7" presId="urn:microsoft.com/office/officeart/2005/8/layout/chevron1"/>
    <dgm:cxn modelId="{D9458E31-9BAC-459A-8676-3A62D4C00142}" srcId="{6BC5F6A3-BBCF-40E6-B351-2D4E3C14A58F}" destId="{825FBECE-7D75-4328-BB3D-5A6A64C64907}" srcOrd="3" destOrd="0" parTransId="{FC04F3C4-5FCC-4E33-97AA-8576384C8E4E}" sibTransId="{1C82D2EA-5F0C-41FD-AAF0-0CCA11DB7A08}"/>
    <dgm:cxn modelId="{9C02FB35-30F9-41F2-8FFC-0387D33FFBED}" type="presOf" srcId="{9129AACE-C86E-4128-BFBC-33A768E0FBC7}" destId="{6FA4DCA5-1141-4E05-ADD0-30E095F09E75}" srcOrd="0" destOrd="6" presId="urn:microsoft.com/office/officeart/2005/8/layout/chevron1"/>
    <dgm:cxn modelId="{B798113A-1DEB-4083-B900-D572FD5DD593}" type="presOf" srcId="{92237136-A79B-45E6-8974-2A12B7CE7199}" destId="{1B051888-58BA-477C-BBFC-12302C03D1A2}" srcOrd="0" destOrd="7" presId="urn:microsoft.com/office/officeart/2005/8/layout/chevron1"/>
    <dgm:cxn modelId="{9313E03C-2A41-4721-855A-4C821CC45906}" srcId="{6BC5F6A3-BBCF-40E6-B351-2D4E3C14A58F}" destId="{92237136-A79B-45E6-8974-2A12B7CE7199}" srcOrd="4" destOrd="0" parTransId="{67B326EB-5AD0-4A76-9D0C-156B9E1BAB9C}" sibTransId="{F7C23F5E-0950-4A60-93C4-A04F30BEB917}"/>
    <dgm:cxn modelId="{1BCAFB40-23A3-4FB3-918B-E625FCD8DDCD}" srcId="{D8F82CDD-1AFC-4911-A1D5-619803BF8211}" destId="{2F1CAA54-22B1-4550-8011-2E0E335FA358}" srcOrd="6" destOrd="0" parTransId="{B4AC54D5-934D-4AD6-824C-06F706D29E2A}" sibTransId="{08DBC54F-BC23-4963-9AC7-D7AD5B50C0A2}"/>
    <dgm:cxn modelId="{F7DB2F5B-CC89-42D7-91B8-7AA645B52267}" type="presOf" srcId="{8CD5B21A-2E32-423A-BBB0-731C017D2DF9}" destId="{0529B662-B719-4F33-8BED-956AACCEE1D5}" srcOrd="0" destOrd="2" presId="urn:microsoft.com/office/officeart/2005/8/layout/chevron1"/>
    <dgm:cxn modelId="{FF07AB5C-CC20-4A2A-9E03-AEDBC9B228F3}" srcId="{BDF10A77-4FEA-404E-B415-DBE24459C6F2}" destId="{1368C748-20D2-4719-B2E1-85E2D5C3B2DD}" srcOrd="1" destOrd="0" parTransId="{2E4F2CFE-701A-49DB-A602-4AECA5B2B789}" sibTransId="{ECD4FF4B-994C-4FD2-97D8-7C449E83BA76}"/>
    <dgm:cxn modelId="{4295A55F-1F40-44B8-8F27-EA388F744D9F}" srcId="{58B74D59-4E6E-4EB5-98FD-4C1F564F7F20}" destId="{D4A49483-A040-48AA-B3A9-01EB2A8B6955}" srcOrd="2" destOrd="0" parTransId="{CE8CAF00-48AF-41EF-A4B2-DA0D6BB43A36}" sibTransId="{E22AAD22-9471-4C6C-8B90-C524B95DC2EF}"/>
    <dgm:cxn modelId="{C4F2E55F-A96D-42F1-9CF2-7D7DB64013CF}" srcId="{D8F82CDD-1AFC-4911-A1D5-619803BF8211}" destId="{F7BD7535-5613-4290-8D0B-C102295CF7FB}" srcOrd="0" destOrd="0" parTransId="{55800729-EC5A-48A8-A24D-AE6D9987747C}" sibTransId="{B848E95E-8DDF-4014-9182-1F770187699A}"/>
    <dgm:cxn modelId="{94EA0462-668F-4531-9BE7-451E1685C432}" srcId="{58B74D59-4E6E-4EB5-98FD-4C1F564F7F20}" destId="{E1AFF7E7-D645-4B4D-94B5-AECC96CF27DC}" srcOrd="0" destOrd="0" parTransId="{1081A25E-A439-4FB3-8212-8ABB64CAA61B}" sibTransId="{DB6FB1C5-E4CA-4739-BA3A-8620F0228C0D}"/>
    <dgm:cxn modelId="{22CCE742-7DA4-474E-B147-3ECF52D3AD7E}" srcId="{92051177-3AF4-4139-B131-3ED4BD1226AC}" destId="{7F1B5D91-D749-4694-8F0F-2432F5C845A1}" srcOrd="1" destOrd="0" parTransId="{5437D355-D020-4B3A-B96B-71DAAA6BB9F0}" sibTransId="{7FC673AD-7168-4C30-A265-B6288A6A531F}"/>
    <dgm:cxn modelId="{6B1D7E44-45BA-4D00-9511-A6FCFC1B8735}" type="presOf" srcId="{C762AEE0-6816-4755-A1AD-06A3EB45387C}" destId="{6FA4DCA5-1141-4E05-ADD0-30E095F09E75}" srcOrd="0" destOrd="11" presId="urn:microsoft.com/office/officeart/2005/8/layout/chevron1"/>
    <dgm:cxn modelId="{8B338A46-3E08-4E37-AA63-097E5A700C81}" srcId="{61A6A17D-6362-441D-8BA5-0785F25F0761}" destId="{C762AEE0-6816-4755-A1AD-06A3EB45387C}" srcOrd="0" destOrd="0" parTransId="{9C2FEA50-DEA0-4804-A553-1C0B158A5695}" sibTransId="{ED972A01-8C68-48FA-BC97-B8F226C9BAAA}"/>
    <dgm:cxn modelId="{B31E0547-82DF-4452-A393-57C5CF9C2622}" type="presOf" srcId="{DE793E15-536C-4EEC-B466-71E4BBB0F654}" destId="{6FA4DCA5-1141-4E05-ADD0-30E095F09E75}" srcOrd="0" destOrd="8" presId="urn:microsoft.com/office/officeart/2005/8/layout/chevron1"/>
    <dgm:cxn modelId="{3A495667-BC29-449E-9DA0-18AAC3C70B36}" type="presOf" srcId="{2C66A1CC-3B8D-4497-BE05-8CA2AACE89B7}" destId="{1B051888-58BA-477C-BBFC-12302C03D1A2}" srcOrd="0" destOrd="5" presId="urn:microsoft.com/office/officeart/2005/8/layout/chevron1"/>
    <dgm:cxn modelId="{375C2648-2689-40CC-A05A-08DBFD65B648}" type="presOf" srcId="{7F1B5D91-D749-4694-8F0F-2432F5C845A1}" destId="{B6013223-F859-4AED-A303-EDA2C5F545BF}" srcOrd="0" destOrd="0" presId="urn:microsoft.com/office/officeart/2005/8/layout/chevron1"/>
    <dgm:cxn modelId="{5D38B248-BEBC-4A59-9996-31EA26DA65C7}" type="presOf" srcId="{2D7BDC5D-22E2-4E8E-B9E4-48DD9F18C9B7}" destId="{6FA4DCA5-1141-4E05-ADD0-30E095F09E75}" srcOrd="0" destOrd="3" presId="urn:microsoft.com/office/officeart/2005/8/layout/chevron1"/>
    <dgm:cxn modelId="{E7900A69-8ED7-4852-AFB4-F36E5D3AB0FD}" srcId="{E0D6D8D8-A68F-49A3-83BF-D2DED4F0D120}" destId="{2D7BDC5D-22E2-4E8E-B9E4-48DD9F18C9B7}" srcOrd="1" destOrd="0" parTransId="{B46C92CA-AAA0-4FDB-A184-E87B00DE4633}" sibTransId="{3339571F-E561-4016-8BEB-AE701C9C77FB}"/>
    <dgm:cxn modelId="{34675F69-2E3C-4DAB-B8A5-4685E8D678F7}" type="presOf" srcId="{1BC76B29-572E-4922-91D6-E79AA391472C}" destId="{0529B662-B719-4F33-8BED-956AACCEE1D5}" srcOrd="0" destOrd="4" presId="urn:microsoft.com/office/officeart/2005/8/layout/chevron1"/>
    <dgm:cxn modelId="{0FF1046A-C1D6-4B5E-9863-F4B8E35BA56B}" srcId="{6BC5F6A3-BBCF-40E6-B351-2D4E3C14A58F}" destId="{751D1460-23F1-4644-87E5-96DD61E1BEC0}" srcOrd="6" destOrd="0" parTransId="{22264AF0-876D-4E37-9B39-1CC5E2335FFD}" sibTransId="{A494287B-6398-4523-91CA-A467F4981EA6}"/>
    <dgm:cxn modelId="{B8A78E4A-535E-4CAF-A2F5-4A742955F7BF}" type="presOf" srcId="{92051177-3AF4-4139-B131-3ED4BD1226AC}" destId="{F4F81695-6EFD-4417-9291-80E55C8A6399}" srcOrd="0" destOrd="0" presId="urn:microsoft.com/office/officeart/2005/8/layout/chevron1"/>
    <dgm:cxn modelId="{444A526C-D4BD-4306-AA7E-8D900DAAC063}" type="presOf" srcId="{AD58C020-8434-4ABC-BD6F-9BDAB1D259A1}" destId="{0529B662-B719-4F33-8BED-956AACCEE1D5}" srcOrd="0" destOrd="8" presId="urn:microsoft.com/office/officeart/2005/8/layout/chevron1"/>
    <dgm:cxn modelId="{7697E876-9C03-4239-8D9E-64E8A8EE7F20}" type="presOf" srcId="{0A32E9FB-4E4E-4234-B8CF-E7902DFC9EE5}" destId="{1B051888-58BA-477C-BBFC-12302C03D1A2}" srcOrd="0" destOrd="3" presId="urn:microsoft.com/office/officeart/2005/8/layout/chevron1"/>
    <dgm:cxn modelId="{09F4AE77-E5B5-4F1E-9E5C-765F04BBC898}" srcId="{6BC5F6A3-BBCF-40E6-B351-2D4E3C14A58F}" destId="{0CE8A802-A11D-4C37-B9E0-FE9A214FEB21}" srcOrd="1" destOrd="0" parTransId="{997CA66E-B343-4165-AD55-2C939D8CEAD9}" sibTransId="{313278C0-E619-499B-B24A-8E3D7920986C}"/>
    <dgm:cxn modelId="{482A2D58-4941-402C-B6A8-4A3E14EDBF54}" type="presOf" srcId="{1368C748-20D2-4719-B2E1-85E2D5C3B2DD}" destId="{0529B662-B719-4F33-8BED-956AACCEE1D5}" srcOrd="0" destOrd="3" presId="urn:microsoft.com/office/officeart/2005/8/layout/chevron1"/>
    <dgm:cxn modelId="{180F8A78-802A-4BA8-8CE2-D70796BBEFB8}" type="presOf" srcId="{E1AFF7E7-D645-4B4D-94B5-AECC96CF27DC}" destId="{1B051888-58BA-477C-BBFC-12302C03D1A2}" srcOrd="0" destOrd="9" presId="urn:microsoft.com/office/officeart/2005/8/layout/chevron1"/>
    <dgm:cxn modelId="{DBD81779-93E8-4AB2-92DE-183C49A2EA34}" srcId="{D8F82CDD-1AFC-4911-A1D5-619803BF8211}" destId="{1E1CAD9A-C2DA-4D34-AFFA-93BCA6A2563A}" srcOrd="2" destOrd="0" parTransId="{430CC78B-64E5-4B7A-B311-7FD48F7A68F4}" sibTransId="{29692546-168D-4114-B190-F950ABF48E6E}"/>
    <dgm:cxn modelId="{9EDD6D7B-F927-4E58-A3D3-2A12963C3EDF}" srcId="{7F1B5D91-D749-4694-8F0F-2432F5C845A1}" destId="{BD3BFD4A-2E33-43F0-96A5-55C37C190264}" srcOrd="4" destOrd="0" parTransId="{E0CE6957-5F3F-4BC3-B2F9-593A46D6A4FE}" sibTransId="{4A12991B-A1F0-4186-9A41-E5DFA0C9D372}"/>
    <dgm:cxn modelId="{96DA597B-27F7-4960-8681-E5D326297E2A}" srcId="{BDF10A77-4FEA-404E-B415-DBE24459C6F2}" destId="{1BC76B29-572E-4922-91D6-E79AA391472C}" srcOrd="2" destOrd="0" parTransId="{871EF263-9633-42FF-BCCD-A6CD20DE95F9}" sibTransId="{01082374-9A28-4A54-8D08-659163F76F24}"/>
    <dgm:cxn modelId="{6C9F087E-37FC-4E7C-A5F7-35B2784DBFB5}" srcId="{E0D6D8D8-A68F-49A3-83BF-D2DED4F0D120}" destId="{A91F8712-8AA2-454A-AE60-8E52448915F1}" srcOrd="2" destOrd="0" parTransId="{3F34C9C1-7899-41A4-B795-2042F3E8A631}" sibTransId="{5CF87925-3C45-4FC6-90E2-4530A1E74DED}"/>
    <dgm:cxn modelId="{F0FEB382-DE57-4AB7-AC01-BD8A08A256A7}" type="presOf" srcId="{D6A528BC-8F73-4F14-9A4B-BA065E455145}" destId="{1B051888-58BA-477C-BBFC-12302C03D1A2}" srcOrd="0" destOrd="2" presId="urn:microsoft.com/office/officeart/2005/8/layout/chevron1"/>
    <dgm:cxn modelId="{328CD085-A5D0-47EC-913F-56E3E00C3839}" srcId="{0CE8A802-A11D-4C37-B9E0-FE9A214FEB21}" destId="{D6A528BC-8F73-4F14-9A4B-BA065E455145}" srcOrd="0" destOrd="0" parTransId="{26F70BB5-8C17-4043-B923-FA02AC661A54}" sibTransId="{44CAE5D9-7AEA-43FF-9233-2C91208D877A}"/>
    <dgm:cxn modelId="{6232828F-33D2-42A6-A5D4-63436C8A57A6}" type="presOf" srcId="{D4A49483-A040-48AA-B3A9-01EB2A8B6955}" destId="{1B051888-58BA-477C-BBFC-12302C03D1A2}" srcOrd="0" destOrd="11" presId="urn:microsoft.com/office/officeart/2005/8/layout/chevron1"/>
    <dgm:cxn modelId="{8882C191-AC3A-4419-98F3-C7CAB9AD0AE0}" srcId="{E0D6D8D8-A68F-49A3-83BF-D2DED4F0D120}" destId="{3531DA56-0FE7-4B9F-A60B-2C21FA23DB5A}" srcOrd="0" destOrd="0" parTransId="{FD6EB0F0-8D43-4BB6-A988-49F78536D106}" sibTransId="{B45F2F58-E1FD-4918-9C70-37B9530B071A}"/>
    <dgm:cxn modelId="{B0739792-91DF-4D34-9AD1-8ABE4E3FFC36}" type="presOf" srcId="{8E6A6026-EEFE-4A17-8783-2D18A364C445}" destId="{6FA4DCA5-1141-4E05-ADD0-30E095F09E75}" srcOrd="0" destOrd="12" presId="urn:microsoft.com/office/officeart/2005/8/layout/chevron1"/>
    <dgm:cxn modelId="{EE344295-BE9E-45FD-97BA-0036E0BA2284}" srcId="{BDF10A77-4FEA-404E-B415-DBE24459C6F2}" destId="{8CD5B21A-2E32-423A-BBB0-731C017D2DF9}" srcOrd="0" destOrd="0" parTransId="{0C700CB3-3DD4-448F-AA46-FAD07DE4D190}" sibTransId="{331AB12F-CDC8-48CD-B87E-EA00A1F3E1B2}"/>
    <dgm:cxn modelId="{2B6A6D95-292E-42C7-A74B-799C02BC6393}" srcId="{7F1B5D91-D749-4694-8F0F-2432F5C845A1}" destId="{E0D6D8D8-A68F-49A3-83BF-D2DED4F0D120}" srcOrd="1" destOrd="0" parTransId="{A4145940-03DC-494E-B82A-87C2FECD373F}" sibTransId="{262FC5B6-526B-45E0-90EB-5C414E818DBC}"/>
    <dgm:cxn modelId="{8096F496-3979-425C-94AD-798E4D680A5C}" srcId="{D8F82CDD-1AFC-4911-A1D5-619803BF8211}" destId="{5E968730-5D54-4D7C-870B-F79BB63B06E0}" srcOrd="4" destOrd="0" parTransId="{F3DDE368-A82A-42C1-9010-13B6BCD14D99}" sibTransId="{57B7E112-B76D-4870-B6CB-C6F6C7A7FBB9}"/>
    <dgm:cxn modelId="{B05A119E-1251-49A1-B482-2502B811C623}" srcId="{0CE8A802-A11D-4C37-B9E0-FE9A214FEB21}" destId="{EDF053ED-DF4A-4260-AA80-F5C23831D515}" srcOrd="2" destOrd="0" parTransId="{5DBD6BBF-A29A-4570-A8ED-8601ED790AC4}" sibTransId="{45251890-AE89-4799-8661-60292ABA47FC}"/>
    <dgm:cxn modelId="{0D9BF7A4-EB31-4479-806F-F3D7B1CF47D6}" srcId="{7F1B5D91-D749-4694-8F0F-2432F5C845A1}" destId="{61A6A17D-6362-441D-8BA5-0785F25F0761}" srcOrd="6" destOrd="0" parTransId="{5433A18E-4BB7-49E6-BB9E-4D9DB55C6CE0}" sibTransId="{E7E52520-DAC3-4C1C-9B01-6DBB486CBF0A}"/>
    <dgm:cxn modelId="{34171DA5-A3A8-4EC8-B274-4A98371B6935}" type="presOf" srcId="{5E968730-5D54-4D7C-870B-F79BB63B06E0}" destId="{0529B662-B719-4F33-8BED-956AACCEE1D5}" srcOrd="0" destOrd="7" presId="urn:microsoft.com/office/officeart/2005/8/layout/chevron1"/>
    <dgm:cxn modelId="{302178A8-A519-4187-8F1B-92F6CDB0FD93}" type="presOf" srcId="{58B74D59-4E6E-4EB5-98FD-4C1F564F7F20}" destId="{1B051888-58BA-477C-BBFC-12302C03D1A2}" srcOrd="0" destOrd="8" presId="urn:microsoft.com/office/officeart/2005/8/layout/chevron1"/>
    <dgm:cxn modelId="{9D0978A9-1C83-4A43-9F27-E3C34BE633B8}" type="presOf" srcId="{49F7A3CD-F434-4D9E-8F1C-B6512F33C600}" destId="{6FA4DCA5-1141-4E05-ADD0-30E095F09E75}" srcOrd="0" destOrd="0" presId="urn:microsoft.com/office/officeart/2005/8/layout/chevron1"/>
    <dgm:cxn modelId="{1D9394AA-ADFF-4EE1-A1CC-9CF3CF429B93}" srcId="{6BC5F6A3-BBCF-40E6-B351-2D4E3C14A58F}" destId="{2C66A1CC-3B8D-4497-BE05-8CA2AACE89B7}" srcOrd="2" destOrd="0" parTransId="{6D7DEDF9-67D4-4D70-B782-296E458D6BEC}" sibTransId="{F0919AE5-E555-4F62-8607-3A257FC6FE79}"/>
    <dgm:cxn modelId="{F7A1ABAD-8961-4FA6-8D98-22060E971EFC}" srcId="{7F1B5D91-D749-4694-8F0F-2432F5C845A1}" destId="{49F7A3CD-F434-4D9E-8F1C-B6512F33C600}" srcOrd="0" destOrd="0" parTransId="{EC970E2D-979C-4DD4-B533-40F2F989B739}" sibTransId="{C1F4B22B-ED4F-4B11-90AA-FAB64DE2EF93}"/>
    <dgm:cxn modelId="{7453D1AF-4F18-4BE1-907C-75582DA6BE84}" type="presOf" srcId="{DA6FBCF6-36AB-4E77-A058-D2C76B70A53A}" destId="{1B051888-58BA-477C-BBFC-12302C03D1A2}" srcOrd="0" destOrd="10" presId="urn:microsoft.com/office/officeart/2005/8/layout/chevron1"/>
    <dgm:cxn modelId="{D0FC18B1-B297-4109-8C95-955C63424F09}" srcId="{D8F82CDD-1AFC-4911-A1D5-619803BF8211}" destId="{E18B8BC0-0C63-4218-8185-ED232CFD3D6F}" srcOrd="3" destOrd="0" parTransId="{7ABBB285-749E-4374-81FD-29429D7A4F0C}" sibTransId="{4A0F5222-3C7D-4C82-BCFD-B995F7240E93}"/>
    <dgm:cxn modelId="{26656BB5-F746-4B9E-8CF2-0982C3C0FFCB}" type="presOf" srcId="{38241D00-F395-453A-9A47-9E146717ABF3}" destId="{1B051888-58BA-477C-BBFC-12302C03D1A2}" srcOrd="0" destOrd="0" presId="urn:microsoft.com/office/officeart/2005/8/layout/chevron1"/>
    <dgm:cxn modelId="{70D854B6-9EAE-4E33-8045-0461F1B71B45}" srcId="{92051177-3AF4-4139-B131-3ED4BD1226AC}" destId="{6BC5F6A3-BBCF-40E6-B351-2D4E3C14A58F}" srcOrd="0" destOrd="0" parTransId="{D7366C48-7E97-4920-9FC9-1C7A21FC69DC}" sibTransId="{A9119B9A-96F0-47D4-A4F0-773A80144C06}"/>
    <dgm:cxn modelId="{757A11B9-15EE-4976-BEA9-5C3AFB4E2815}" srcId="{58B74D59-4E6E-4EB5-98FD-4C1F564F7F20}" destId="{DA6FBCF6-36AB-4E77-A058-D2C76B70A53A}" srcOrd="1" destOrd="0" parTransId="{DA3A01EA-5F13-444A-AFF3-CA6DF9900F51}" sibTransId="{698986ED-F6DC-45FF-B579-D958F8A56E6A}"/>
    <dgm:cxn modelId="{581528BD-4430-43BF-BC86-72D6871B8BB2}" srcId="{92051177-3AF4-4139-B131-3ED4BD1226AC}" destId="{D8F82CDD-1AFC-4911-A1D5-619803BF8211}" srcOrd="2" destOrd="0" parTransId="{6F1EC7DD-4B92-499F-8E7B-258EDC4B72B6}" sibTransId="{2DA6C658-F839-44BE-A967-086624994DA1}"/>
    <dgm:cxn modelId="{6B1203BE-7853-4B69-BC79-872568C37A2D}" type="presOf" srcId="{F4CEC246-E6AC-4707-A331-8949B8065156}" destId="{6FA4DCA5-1141-4E05-ADD0-30E095F09E75}" srcOrd="0" destOrd="5" presId="urn:microsoft.com/office/officeart/2005/8/layout/chevron1"/>
    <dgm:cxn modelId="{02CFFBC1-D141-4708-9795-658BAC3AE97A}" type="presOf" srcId="{E18B8BC0-0C63-4218-8185-ED232CFD3D6F}" destId="{0529B662-B719-4F33-8BED-956AACCEE1D5}" srcOrd="0" destOrd="6" presId="urn:microsoft.com/office/officeart/2005/8/layout/chevron1"/>
    <dgm:cxn modelId="{3009F3C6-16A0-4052-9179-91BD9293810B}" type="presOf" srcId="{F7BD7535-5613-4290-8D0B-C102295CF7FB}" destId="{0529B662-B719-4F33-8BED-956AACCEE1D5}" srcOrd="0" destOrd="0" presId="urn:microsoft.com/office/officeart/2005/8/layout/chevron1"/>
    <dgm:cxn modelId="{1062F2D4-2E8A-4452-BFF4-D47A8759BC9E}" srcId="{7F1B5D91-D749-4694-8F0F-2432F5C845A1}" destId="{A58E2381-C275-4F71-B968-441B1332042F}" srcOrd="7" destOrd="0" parTransId="{9E068F08-436D-4C08-8236-B68FE9645F4B}" sibTransId="{C3E472F0-02E3-41E0-B8EE-0E54EF9EAF4E}"/>
    <dgm:cxn modelId="{D097A5D7-01C4-41F3-A4F7-F54E46294730}" type="presOf" srcId="{1E1CAD9A-C2DA-4D34-AFFA-93BCA6A2563A}" destId="{0529B662-B719-4F33-8BED-956AACCEE1D5}" srcOrd="0" destOrd="5" presId="urn:microsoft.com/office/officeart/2005/8/layout/chevron1"/>
    <dgm:cxn modelId="{119E6AD9-86E3-43BC-9FE4-26E93F90EBDB}" type="presOf" srcId="{3531DA56-0FE7-4B9F-A60B-2C21FA23DB5A}" destId="{6FA4DCA5-1141-4E05-ADD0-30E095F09E75}" srcOrd="0" destOrd="2" presId="urn:microsoft.com/office/officeart/2005/8/layout/chevron1"/>
    <dgm:cxn modelId="{F9A479D9-A4FD-49AF-8861-1BFF918A0813}" srcId="{0CE8A802-A11D-4C37-B9E0-FE9A214FEB21}" destId="{0A32E9FB-4E4E-4234-B8CF-E7902DFC9EE5}" srcOrd="1" destOrd="0" parTransId="{DF6664D3-FD4C-45BE-8A77-5B8FC4580498}" sibTransId="{BEC2360F-7367-41DF-9AC0-5681AB7CD74B}"/>
    <dgm:cxn modelId="{1358DBDB-B9B8-428D-A055-F2F0DD819622}" type="presOf" srcId="{A91F8712-8AA2-454A-AE60-8E52448915F1}" destId="{6FA4DCA5-1141-4E05-ADD0-30E095F09E75}" srcOrd="0" destOrd="4" presId="urn:microsoft.com/office/officeart/2005/8/layout/chevron1"/>
    <dgm:cxn modelId="{F91D52DC-47CB-4354-AFCD-7EE883477741}" type="presOf" srcId="{0CE8A802-A11D-4C37-B9E0-FE9A214FEB21}" destId="{1B051888-58BA-477C-BBFC-12302C03D1A2}" srcOrd="0" destOrd="1" presId="urn:microsoft.com/office/officeart/2005/8/layout/chevron1"/>
    <dgm:cxn modelId="{C105BDE2-E68C-41AF-97F6-5F4F58F75745}" srcId="{D8F82CDD-1AFC-4911-A1D5-619803BF8211}" destId="{AD58C020-8434-4ABC-BD6F-9BDAB1D259A1}" srcOrd="5" destOrd="0" parTransId="{EBB06200-0223-4748-90E7-9BC7A4FE9A06}" sibTransId="{3418C0B2-55AE-4849-8BA9-5515B1EE33F9}"/>
    <dgm:cxn modelId="{D9E071E4-5278-4F82-A100-F2BE8AD210AB}" srcId="{7F1B5D91-D749-4694-8F0F-2432F5C845A1}" destId="{9129AACE-C86E-4128-BFBC-33A768E0FBC7}" srcOrd="3" destOrd="0" parTransId="{C66AB213-860A-47D2-A7F7-1465F72199CF}" sibTransId="{AC3C54E5-ECEA-40FB-9B28-C670EE91DC41}"/>
    <dgm:cxn modelId="{81A273EA-4B02-40BD-8E05-C79D7EFCFCAC}" srcId="{61A6A17D-6362-441D-8BA5-0785F25F0761}" destId="{8E6A6026-EEFE-4A17-8783-2D18A364C445}" srcOrd="1" destOrd="0" parTransId="{E20AAFAB-5099-4519-85C0-1FEC4522D511}" sibTransId="{16A10234-253B-415D-8D56-BED78A1C12E5}"/>
    <dgm:cxn modelId="{5F77E1ED-8D4B-479D-A2C3-DB50E0676ED2}" type="presOf" srcId="{751D1460-23F1-4644-87E5-96DD61E1BEC0}" destId="{1B051888-58BA-477C-BBFC-12302C03D1A2}" srcOrd="0" destOrd="12" presId="urn:microsoft.com/office/officeart/2005/8/layout/chevron1"/>
    <dgm:cxn modelId="{93B02EF2-0B71-42BF-A665-30BC6BF37EF7}" srcId="{7F1B5D91-D749-4694-8F0F-2432F5C845A1}" destId="{F4CEC246-E6AC-4707-A331-8949B8065156}" srcOrd="2" destOrd="0" parTransId="{03A892F9-E24B-44FC-A76B-BFA4B4E94636}" sibTransId="{7A07D83D-42F6-4B4A-B8DA-2CC5F1559363}"/>
    <dgm:cxn modelId="{B71A4DFA-D3E5-4C59-916B-B10C9410BCAD}" type="presOf" srcId="{BDF10A77-4FEA-404E-B415-DBE24459C6F2}" destId="{0529B662-B719-4F33-8BED-956AACCEE1D5}" srcOrd="0" destOrd="1" presId="urn:microsoft.com/office/officeart/2005/8/layout/chevron1"/>
    <dgm:cxn modelId="{E08992FB-96AD-4FEB-BE80-764F04288D5D}" type="presOf" srcId="{61A6A17D-6362-441D-8BA5-0785F25F0761}" destId="{6FA4DCA5-1141-4E05-ADD0-30E095F09E75}" srcOrd="0" destOrd="10" presId="urn:microsoft.com/office/officeart/2005/8/layout/chevron1"/>
    <dgm:cxn modelId="{10B1AFFF-A28D-40AC-A619-78271421D0C4}" type="presOf" srcId="{2F1CAA54-22B1-4550-8011-2E0E335FA358}" destId="{0529B662-B719-4F33-8BED-956AACCEE1D5}" srcOrd="0" destOrd="9" presId="urn:microsoft.com/office/officeart/2005/8/layout/chevron1"/>
    <dgm:cxn modelId="{5FF8DCFF-6D73-4606-8916-D2042B5592FE}" srcId="{6BC5F6A3-BBCF-40E6-B351-2D4E3C14A58F}" destId="{38241D00-F395-453A-9A47-9E146717ABF3}" srcOrd="0" destOrd="0" parTransId="{C9AED78C-4BD2-47C3-A607-7952061CEFA2}" sibTransId="{F97E92AE-4EA2-4154-B079-519B15073FFC}"/>
    <dgm:cxn modelId="{1D51F38B-DAF0-4B4B-85E6-DAC3DC731B27}" type="presParOf" srcId="{F4F81695-6EFD-4417-9291-80E55C8A6399}" destId="{FC97C262-2802-48D6-B690-FC3CD86BC4E5}" srcOrd="0" destOrd="0" presId="urn:microsoft.com/office/officeart/2005/8/layout/chevron1"/>
    <dgm:cxn modelId="{BE95E9D3-B3FF-45A6-84BE-A4B2EC586C62}" type="presParOf" srcId="{FC97C262-2802-48D6-B690-FC3CD86BC4E5}" destId="{0E7370A3-0FE7-406C-955F-F3C952B64AB6}" srcOrd="0" destOrd="0" presId="urn:microsoft.com/office/officeart/2005/8/layout/chevron1"/>
    <dgm:cxn modelId="{B22E0622-FA21-4F40-8AFF-A98D43571143}" type="presParOf" srcId="{FC97C262-2802-48D6-B690-FC3CD86BC4E5}" destId="{1B051888-58BA-477C-BBFC-12302C03D1A2}" srcOrd="1" destOrd="0" presId="urn:microsoft.com/office/officeart/2005/8/layout/chevron1"/>
    <dgm:cxn modelId="{B409442A-90D6-48CB-9FA9-7D8965020901}" type="presParOf" srcId="{F4F81695-6EFD-4417-9291-80E55C8A6399}" destId="{CAD6D472-61ED-4C45-AC06-41BC7C97C063}" srcOrd="1" destOrd="0" presId="urn:microsoft.com/office/officeart/2005/8/layout/chevron1"/>
    <dgm:cxn modelId="{F0FF16BC-40E6-41CA-96DC-DE022BE25648}" type="presParOf" srcId="{F4F81695-6EFD-4417-9291-80E55C8A6399}" destId="{F9019A47-0620-4606-9AD8-ECCB8B0C3993}" srcOrd="2" destOrd="0" presId="urn:microsoft.com/office/officeart/2005/8/layout/chevron1"/>
    <dgm:cxn modelId="{6A84EBED-A75E-4292-8F32-C7C8CC17BECD}" type="presParOf" srcId="{F9019A47-0620-4606-9AD8-ECCB8B0C3993}" destId="{B6013223-F859-4AED-A303-EDA2C5F545BF}" srcOrd="0" destOrd="0" presId="urn:microsoft.com/office/officeart/2005/8/layout/chevron1"/>
    <dgm:cxn modelId="{C5711344-E817-4BF9-8B32-F5C8AF63CCC7}" type="presParOf" srcId="{F9019A47-0620-4606-9AD8-ECCB8B0C3993}" destId="{6FA4DCA5-1141-4E05-ADD0-30E095F09E75}" srcOrd="1" destOrd="0" presId="urn:microsoft.com/office/officeart/2005/8/layout/chevron1"/>
    <dgm:cxn modelId="{C820F414-46FD-414F-94BE-A536B8B04BB5}" type="presParOf" srcId="{F4F81695-6EFD-4417-9291-80E55C8A6399}" destId="{6A4757D8-ACA1-46F7-ACC8-EC5123312BEF}" srcOrd="3" destOrd="0" presId="urn:microsoft.com/office/officeart/2005/8/layout/chevron1"/>
    <dgm:cxn modelId="{1D260A80-4A24-4DEA-9830-F3398E7ED456}" type="presParOf" srcId="{F4F81695-6EFD-4417-9291-80E55C8A6399}" destId="{BDC364EB-44F7-44C1-9FF1-6397384D0075}" srcOrd="4" destOrd="0" presId="urn:microsoft.com/office/officeart/2005/8/layout/chevron1"/>
    <dgm:cxn modelId="{AE41BAA6-0F5E-4B7B-B8D5-48A7C3D74A5B}" type="presParOf" srcId="{BDC364EB-44F7-44C1-9FF1-6397384D0075}" destId="{1C7FC1B6-A351-47DE-9BC3-A3DE480F6303}" srcOrd="0" destOrd="0" presId="urn:microsoft.com/office/officeart/2005/8/layout/chevron1"/>
    <dgm:cxn modelId="{E06D9448-6547-46FB-AD16-75BE295218B1}" type="presParOf" srcId="{BDC364EB-44F7-44C1-9FF1-6397384D0075}" destId="{0529B662-B719-4F33-8BED-956AACCEE1D5}"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A2C058A-6E39-40EB-9B59-96AE73F1E7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B099B740-BD63-44A1-A48F-759809452328}">
      <dgm:prSet/>
      <dgm:spPr/>
      <dgm:t>
        <a:bodyPr/>
        <a:lstStyle/>
        <a:p>
          <a:r>
            <a:rPr lang="en-US"/>
            <a:t>Assess and Monitor</a:t>
          </a:r>
          <a:endParaRPr lang="en-US" dirty="0"/>
        </a:p>
      </dgm:t>
    </dgm:pt>
    <dgm:pt modelId="{8C234367-78A8-4BBA-B985-CA4256D1B3FE}" type="parTrans" cxnId="{14C8EC63-1CE1-479F-A8DF-C5CE0E984C8E}">
      <dgm:prSet/>
      <dgm:spPr/>
      <dgm:t>
        <a:bodyPr/>
        <a:lstStyle/>
        <a:p>
          <a:endParaRPr lang="en-US"/>
        </a:p>
      </dgm:t>
    </dgm:pt>
    <dgm:pt modelId="{F9B67177-8C3F-421E-A4CF-42AB59FE396E}" type="sibTrans" cxnId="{14C8EC63-1CE1-479F-A8DF-C5CE0E984C8E}">
      <dgm:prSet/>
      <dgm:spPr/>
      <dgm:t>
        <a:bodyPr/>
        <a:lstStyle/>
        <a:p>
          <a:endParaRPr lang="en-US"/>
        </a:p>
      </dgm:t>
    </dgm:pt>
    <dgm:pt modelId="{B71990EC-5EAB-46A0-8128-279A1A1650DE}">
      <dgm:prSet/>
      <dgm:spPr/>
      <dgm:t>
        <a:bodyPr/>
        <a:lstStyle/>
        <a:p>
          <a:r>
            <a:rPr lang="en-US"/>
            <a:t>Develop Plan</a:t>
          </a:r>
        </a:p>
      </dgm:t>
    </dgm:pt>
    <dgm:pt modelId="{8D1B58F4-9945-4201-8DB9-9B117BD62FFC}" type="parTrans" cxnId="{DCE9D5E4-E3F2-4284-86A5-CBE5B18F5255}">
      <dgm:prSet/>
      <dgm:spPr/>
      <dgm:t>
        <a:bodyPr/>
        <a:lstStyle/>
        <a:p>
          <a:endParaRPr lang="en-US"/>
        </a:p>
      </dgm:t>
    </dgm:pt>
    <dgm:pt modelId="{64277327-2FA5-457B-8547-40DBBBB03241}" type="sibTrans" cxnId="{DCE9D5E4-E3F2-4284-86A5-CBE5B18F5255}">
      <dgm:prSet/>
      <dgm:spPr/>
      <dgm:t>
        <a:bodyPr/>
        <a:lstStyle/>
        <a:p>
          <a:endParaRPr lang="en-US"/>
        </a:p>
      </dgm:t>
    </dgm:pt>
    <dgm:pt modelId="{81EB78D4-E410-4809-AD8D-2731260E309A}">
      <dgm:prSet/>
      <dgm:spPr/>
      <dgm:t>
        <a:bodyPr/>
        <a:lstStyle/>
        <a:p>
          <a:r>
            <a:rPr lang="en-US"/>
            <a:t>Train</a:t>
          </a:r>
        </a:p>
      </dgm:t>
    </dgm:pt>
    <dgm:pt modelId="{AA653B28-9B75-47E6-85D8-8677AFBE178C}" type="parTrans" cxnId="{B685F695-7252-44EE-90C4-080F196AAED8}">
      <dgm:prSet/>
      <dgm:spPr/>
      <dgm:t>
        <a:bodyPr/>
        <a:lstStyle/>
        <a:p>
          <a:endParaRPr lang="en-US"/>
        </a:p>
      </dgm:t>
    </dgm:pt>
    <dgm:pt modelId="{50154E40-3D30-4A42-9D0E-19CB804CC9C1}" type="sibTrans" cxnId="{B685F695-7252-44EE-90C4-080F196AAED8}">
      <dgm:prSet/>
      <dgm:spPr/>
      <dgm:t>
        <a:bodyPr/>
        <a:lstStyle/>
        <a:p>
          <a:endParaRPr lang="en-US"/>
        </a:p>
      </dgm:t>
    </dgm:pt>
    <dgm:pt modelId="{C2F44365-7912-40D4-8C63-8F9BC8DF947A}" type="pres">
      <dgm:prSet presAssocID="{CA2C058A-6E39-40EB-9B59-96AE73F1E783}" presName="cycle" presStyleCnt="0">
        <dgm:presLayoutVars>
          <dgm:dir/>
          <dgm:resizeHandles val="exact"/>
        </dgm:presLayoutVars>
      </dgm:prSet>
      <dgm:spPr/>
    </dgm:pt>
    <dgm:pt modelId="{0B01C2EF-7DA4-43F6-9B20-238A2C8EF1DE}" type="pres">
      <dgm:prSet presAssocID="{B099B740-BD63-44A1-A48F-759809452328}" presName="node" presStyleLbl="node1" presStyleIdx="0" presStyleCnt="3">
        <dgm:presLayoutVars>
          <dgm:bulletEnabled val="1"/>
        </dgm:presLayoutVars>
      </dgm:prSet>
      <dgm:spPr/>
    </dgm:pt>
    <dgm:pt modelId="{D9C4AE83-56C6-43FE-92D2-90648E90A3EC}" type="pres">
      <dgm:prSet presAssocID="{F9B67177-8C3F-421E-A4CF-42AB59FE396E}" presName="sibTrans" presStyleLbl="sibTrans2D1" presStyleIdx="0" presStyleCnt="3"/>
      <dgm:spPr/>
    </dgm:pt>
    <dgm:pt modelId="{8BC59A36-26B8-4DFE-9B4A-D821F0A2508F}" type="pres">
      <dgm:prSet presAssocID="{F9B67177-8C3F-421E-A4CF-42AB59FE396E}" presName="connectorText" presStyleLbl="sibTrans2D1" presStyleIdx="0" presStyleCnt="3"/>
      <dgm:spPr/>
    </dgm:pt>
    <dgm:pt modelId="{D8B0F9A2-07C3-42EB-B4DC-10250D8A8710}" type="pres">
      <dgm:prSet presAssocID="{B71990EC-5EAB-46A0-8128-279A1A1650DE}" presName="node" presStyleLbl="node1" presStyleIdx="1" presStyleCnt="3">
        <dgm:presLayoutVars>
          <dgm:bulletEnabled val="1"/>
        </dgm:presLayoutVars>
      </dgm:prSet>
      <dgm:spPr/>
    </dgm:pt>
    <dgm:pt modelId="{0124958B-67C0-4C24-B6AA-87A9A47155A8}" type="pres">
      <dgm:prSet presAssocID="{64277327-2FA5-457B-8547-40DBBBB03241}" presName="sibTrans" presStyleLbl="sibTrans2D1" presStyleIdx="1" presStyleCnt="3"/>
      <dgm:spPr/>
    </dgm:pt>
    <dgm:pt modelId="{35D1CB01-7FD6-46D9-9872-61E69BDE268D}" type="pres">
      <dgm:prSet presAssocID="{64277327-2FA5-457B-8547-40DBBBB03241}" presName="connectorText" presStyleLbl="sibTrans2D1" presStyleIdx="1" presStyleCnt="3"/>
      <dgm:spPr/>
    </dgm:pt>
    <dgm:pt modelId="{5FB6FD28-73B1-48C7-9E0B-9CD4F856876F}" type="pres">
      <dgm:prSet presAssocID="{81EB78D4-E410-4809-AD8D-2731260E309A}" presName="node" presStyleLbl="node1" presStyleIdx="2" presStyleCnt="3">
        <dgm:presLayoutVars>
          <dgm:bulletEnabled val="1"/>
        </dgm:presLayoutVars>
      </dgm:prSet>
      <dgm:spPr/>
    </dgm:pt>
    <dgm:pt modelId="{0A386D1B-5C07-4CAD-82A7-78AEDC4A5918}" type="pres">
      <dgm:prSet presAssocID="{50154E40-3D30-4A42-9D0E-19CB804CC9C1}" presName="sibTrans" presStyleLbl="sibTrans2D1" presStyleIdx="2" presStyleCnt="3"/>
      <dgm:spPr/>
    </dgm:pt>
    <dgm:pt modelId="{8525ED4E-5EBB-4303-9565-0BDBA3493840}" type="pres">
      <dgm:prSet presAssocID="{50154E40-3D30-4A42-9D0E-19CB804CC9C1}" presName="connectorText" presStyleLbl="sibTrans2D1" presStyleIdx="2" presStyleCnt="3"/>
      <dgm:spPr/>
    </dgm:pt>
  </dgm:ptLst>
  <dgm:cxnLst>
    <dgm:cxn modelId="{27DA7016-185D-4C06-95FC-2599769594AF}" type="presOf" srcId="{64277327-2FA5-457B-8547-40DBBBB03241}" destId="{0124958B-67C0-4C24-B6AA-87A9A47155A8}" srcOrd="0" destOrd="0" presId="urn:microsoft.com/office/officeart/2005/8/layout/cycle2"/>
    <dgm:cxn modelId="{14C8EC63-1CE1-479F-A8DF-C5CE0E984C8E}" srcId="{CA2C058A-6E39-40EB-9B59-96AE73F1E783}" destId="{B099B740-BD63-44A1-A48F-759809452328}" srcOrd="0" destOrd="0" parTransId="{8C234367-78A8-4BBA-B985-CA4256D1B3FE}" sibTransId="{F9B67177-8C3F-421E-A4CF-42AB59FE396E}"/>
    <dgm:cxn modelId="{A6375748-5625-42BF-949E-7EB779F8BDE3}" type="presOf" srcId="{CA2C058A-6E39-40EB-9B59-96AE73F1E783}" destId="{C2F44365-7912-40D4-8C63-8F9BC8DF947A}" srcOrd="0" destOrd="0" presId="urn:microsoft.com/office/officeart/2005/8/layout/cycle2"/>
    <dgm:cxn modelId="{4E4C1270-3C75-4FEB-9295-B559C4DDDF51}" type="presOf" srcId="{50154E40-3D30-4A42-9D0E-19CB804CC9C1}" destId="{8525ED4E-5EBB-4303-9565-0BDBA3493840}" srcOrd="1" destOrd="0" presId="urn:microsoft.com/office/officeart/2005/8/layout/cycle2"/>
    <dgm:cxn modelId="{39719A70-9C47-4F97-88FA-FC38223BA9E7}" type="presOf" srcId="{81EB78D4-E410-4809-AD8D-2731260E309A}" destId="{5FB6FD28-73B1-48C7-9E0B-9CD4F856876F}" srcOrd="0" destOrd="0" presId="urn:microsoft.com/office/officeart/2005/8/layout/cycle2"/>
    <dgm:cxn modelId="{8B659177-C6C1-4C99-9EA7-2C2A344C2BC4}" type="presOf" srcId="{64277327-2FA5-457B-8547-40DBBBB03241}" destId="{35D1CB01-7FD6-46D9-9872-61E69BDE268D}" srcOrd="1" destOrd="0" presId="urn:microsoft.com/office/officeart/2005/8/layout/cycle2"/>
    <dgm:cxn modelId="{46B0145A-BD5A-4FC3-BE90-787A1D1E6EA3}" type="presOf" srcId="{50154E40-3D30-4A42-9D0E-19CB804CC9C1}" destId="{0A386D1B-5C07-4CAD-82A7-78AEDC4A5918}" srcOrd="0" destOrd="0" presId="urn:microsoft.com/office/officeart/2005/8/layout/cycle2"/>
    <dgm:cxn modelId="{B03D3B89-3EEC-45B8-8925-D1CC717C86DA}" type="presOf" srcId="{B099B740-BD63-44A1-A48F-759809452328}" destId="{0B01C2EF-7DA4-43F6-9B20-238A2C8EF1DE}" srcOrd="0" destOrd="0" presId="urn:microsoft.com/office/officeart/2005/8/layout/cycle2"/>
    <dgm:cxn modelId="{DB466F94-D3D3-447A-AF88-1258B0BA6E16}" type="presOf" srcId="{F9B67177-8C3F-421E-A4CF-42AB59FE396E}" destId="{D9C4AE83-56C6-43FE-92D2-90648E90A3EC}" srcOrd="0" destOrd="0" presId="urn:microsoft.com/office/officeart/2005/8/layout/cycle2"/>
    <dgm:cxn modelId="{B685F695-7252-44EE-90C4-080F196AAED8}" srcId="{CA2C058A-6E39-40EB-9B59-96AE73F1E783}" destId="{81EB78D4-E410-4809-AD8D-2731260E309A}" srcOrd="2" destOrd="0" parTransId="{AA653B28-9B75-47E6-85D8-8677AFBE178C}" sibTransId="{50154E40-3D30-4A42-9D0E-19CB804CC9C1}"/>
    <dgm:cxn modelId="{A7733BDF-1453-4DF7-9395-199DCE0CBD3E}" type="presOf" srcId="{B71990EC-5EAB-46A0-8128-279A1A1650DE}" destId="{D8B0F9A2-07C3-42EB-B4DC-10250D8A8710}" srcOrd="0" destOrd="0" presId="urn:microsoft.com/office/officeart/2005/8/layout/cycle2"/>
    <dgm:cxn modelId="{DCE9D5E4-E3F2-4284-86A5-CBE5B18F5255}" srcId="{CA2C058A-6E39-40EB-9B59-96AE73F1E783}" destId="{B71990EC-5EAB-46A0-8128-279A1A1650DE}" srcOrd="1" destOrd="0" parTransId="{8D1B58F4-9945-4201-8DB9-9B117BD62FFC}" sibTransId="{64277327-2FA5-457B-8547-40DBBBB03241}"/>
    <dgm:cxn modelId="{6CD080F3-1AAC-4D8E-909A-37D6D384CDBF}" type="presOf" srcId="{F9B67177-8C3F-421E-A4CF-42AB59FE396E}" destId="{8BC59A36-26B8-4DFE-9B4A-D821F0A2508F}" srcOrd="1" destOrd="0" presId="urn:microsoft.com/office/officeart/2005/8/layout/cycle2"/>
    <dgm:cxn modelId="{5A2C7D52-4C8E-4541-9518-E5DC968D42D6}" type="presParOf" srcId="{C2F44365-7912-40D4-8C63-8F9BC8DF947A}" destId="{0B01C2EF-7DA4-43F6-9B20-238A2C8EF1DE}" srcOrd="0" destOrd="0" presId="urn:microsoft.com/office/officeart/2005/8/layout/cycle2"/>
    <dgm:cxn modelId="{7AFDEA88-91DD-43FF-8F98-0D6C7052B577}" type="presParOf" srcId="{C2F44365-7912-40D4-8C63-8F9BC8DF947A}" destId="{D9C4AE83-56C6-43FE-92D2-90648E90A3EC}" srcOrd="1" destOrd="0" presId="urn:microsoft.com/office/officeart/2005/8/layout/cycle2"/>
    <dgm:cxn modelId="{7DAB5B0A-E2BD-4283-863C-C9406DB8C18F}" type="presParOf" srcId="{D9C4AE83-56C6-43FE-92D2-90648E90A3EC}" destId="{8BC59A36-26B8-4DFE-9B4A-D821F0A2508F}" srcOrd="0" destOrd="0" presId="urn:microsoft.com/office/officeart/2005/8/layout/cycle2"/>
    <dgm:cxn modelId="{EA95DAFA-BF5E-45CC-9CFB-5E34364C8826}" type="presParOf" srcId="{C2F44365-7912-40D4-8C63-8F9BC8DF947A}" destId="{D8B0F9A2-07C3-42EB-B4DC-10250D8A8710}" srcOrd="2" destOrd="0" presId="urn:microsoft.com/office/officeart/2005/8/layout/cycle2"/>
    <dgm:cxn modelId="{3DD08647-E440-4B08-B1E7-20D8F6876DE7}" type="presParOf" srcId="{C2F44365-7912-40D4-8C63-8F9BC8DF947A}" destId="{0124958B-67C0-4C24-B6AA-87A9A47155A8}" srcOrd="3" destOrd="0" presId="urn:microsoft.com/office/officeart/2005/8/layout/cycle2"/>
    <dgm:cxn modelId="{2A062F22-6048-43D0-9144-105AE29D7E47}" type="presParOf" srcId="{0124958B-67C0-4C24-B6AA-87A9A47155A8}" destId="{35D1CB01-7FD6-46D9-9872-61E69BDE268D}" srcOrd="0" destOrd="0" presId="urn:microsoft.com/office/officeart/2005/8/layout/cycle2"/>
    <dgm:cxn modelId="{376E9B8D-DAEA-456E-BDDD-9C3AFE214C09}" type="presParOf" srcId="{C2F44365-7912-40D4-8C63-8F9BC8DF947A}" destId="{5FB6FD28-73B1-48C7-9E0B-9CD4F856876F}" srcOrd="4" destOrd="0" presId="urn:microsoft.com/office/officeart/2005/8/layout/cycle2"/>
    <dgm:cxn modelId="{44784CDD-3746-4EBB-84BF-BB2920323AC8}" type="presParOf" srcId="{C2F44365-7912-40D4-8C63-8F9BC8DF947A}" destId="{0A386D1B-5C07-4CAD-82A7-78AEDC4A5918}" srcOrd="5" destOrd="0" presId="urn:microsoft.com/office/officeart/2005/8/layout/cycle2"/>
    <dgm:cxn modelId="{24C10F0F-E2C0-453D-B213-7FDF288FA7D4}" type="presParOf" srcId="{0A386D1B-5C07-4CAD-82A7-78AEDC4A5918}" destId="{8525ED4E-5EBB-4303-9565-0BDBA349384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1681D-F9DC-4C0D-A23A-8FD5724C6EED}">
      <dsp:nvSpPr>
        <dsp:cNvPr id="0" name=""/>
        <dsp:cNvSpPr/>
      </dsp:nvSpPr>
      <dsp:spPr>
        <a:xfrm>
          <a:off x="4219" y="1065500"/>
          <a:ext cx="844593" cy="8445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5A8853-8A2C-4D31-818A-C759907A36AE}">
      <dsp:nvSpPr>
        <dsp:cNvPr id="0" name=""/>
        <dsp:cNvSpPr/>
      </dsp:nvSpPr>
      <dsp:spPr>
        <a:xfrm>
          <a:off x="4219" y="1998751"/>
          <a:ext cx="2413125" cy="51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err="1"/>
            <a:t>Neurovestibular</a:t>
          </a:r>
          <a:r>
            <a:rPr lang="en-US" sz="1400" kern="1200" dirty="0"/>
            <a:t> effects and considerations</a:t>
          </a:r>
        </a:p>
      </dsp:txBody>
      <dsp:txXfrm>
        <a:off x="4219" y="1998751"/>
        <a:ext cx="2413125" cy="510079"/>
      </dsp:txXfrm>
    </dsp:sp>
    <dsp:sp modelId="{C27E2B83-4D48-4F64-9EB3-F5415B008BDF}">
      <dsp:nvSpPr>
        <dsp:cNvPr id="0" name=""/>
        <dsp:cNvSpPr/>
      </dsp:nvSpPr>
      <dsp:spPr>
        <a:xfrm>
          <a:off x="4219" y="2550067"/>
          <a:ext cx="2413125" cy="577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Gaze stability training, proprioception, and somatosensory training</a:t>
          </a:r>
        </a:p>
      </dsp:txBody>
      <dsp:txXfrm>
        <a:off x="4219" y="2550067"/>
        <a:ext cx="2413125" cy="577237"/>
      </dsp:txXfrm>
    </dsp:sp>
    <dsp:sp modelId="{560468C1-63C3-4A57-9C42-4D925069B189}">
      <dsp:nvSpPr>
        <dsp:cNvPr id="0" name=""/>
        <dsp:cNvSpPr/>
      </dsp:nvSpPr>
      <dsp:spPr>
        <a:xfrm>
          <a:off x="2839641" y="1065500"/>
          <a:ext cx="844593" cy="8445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5F3E5E-D272-4068-B007-D3D261DB5C45}">
      <dsp:nvSpPr>
        <dsp:cNvPr id="0" name=""/>
        <dsp:cNvSpPr/>
      </dsp:nvSpPr>
      <dsp:spPr>
        <a:xfrm>
          <a:off x="2839641" y="1998751"/>
          <a:ext cx="2413125" cy="51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Orthostatic intolerance considerations</a:t>
          </a:r>
        </a:p>
      </dsp:txBody>
      <dsp:txXfrm>
        <a:off x="2839641" y="1998751"/>
        <a:ext cx="2413125" cy="510079"/>
      </dsp:txXfrm>
    </dsp:sp>
    <dsp:sp modelId="{97FB43D0-8261-4E8A-B729-AB50B0DABE35}">
      <dsp:nvSpPr>
        <dsp:cNvPr id="0" name=""/>
        <dsp:cNvSpPr/>
      </dsp:nvSpPr>
      <dsp:spPr>
        <a:xfrm>
          <a:off x="2839641" y="2550067"/>
          <a:ext cx="2413125" cy="577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Assessment and exercise planning</a:t>
          </a:r>
        </a:p>
      </dsp:txBody>
      <dsp:txXfrm>
        <a:off x="2839641" y="2550067"/>
        <a:ext cx="2413125" cy="577237"/>
      </dsp:txXfrm>
    </dsp:sp>
    <dsp:sp modelId="{F265EFF3-AF26-40C2-B48B-E7FD30732EBC}">
      <dsp:nvSpPr>
        <dsp:cNvPr id="0" name=""/>
        <dsp:cNvSpPr/>
      </dsp:nvSpPr>
      <dsp:spPr>
        <a:xfrm>
          <a:off x="5675062" y="1065500"/>
          <a:ext cx="844593" cy="8445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C3070E-A73A-44B1-8E5F-8E2AD5BE582C}">
      <dsp:nvSpPr>
        <dsp:cNvPr id="0" name=""/>
        <dsp:cNvSpPr/>
      </dsp:nvSpPr>
      <dsp:spPr>
        <a:xfrm>
          <a:off x="5675062" y="1998751"/>
          <a:ext cx="2413125" cy="51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Spine effects and </a:t>
          </a:r>
        </a:p>
        <a:p>
          <a:pPr marL="0" lvl="0" indent="0" algn="l" defTabSz="622300">
            <a:lnSpc>
              <a:spcPct val="100000"/>
            </a:lnSpc>
            <a:spcBef>
              <a:spcPct val="0"/>
            </a:spcBef>
            <a:spcAft>
              <a:spcPct val="35000"/>
            </a:spcAft>
            <a:buNone/>
            <a:defRPr b="1"/>
          </a:pPr>
          <a:r>
            <a:rPr lang="en-US" sz="1400" kern="1200" dirty="0"/>
            <a:t>considerations </a:t>
          </a:r>
        </a:p>
      </dsp:txBody>
      <dsp:txXfrm>
        <a:off x="5675062" y="1998751"/>
        <a:ext cx="2413125" cy="510079"/>
      </dsp:txXfrm>
    </dsp:sp>
    <dsp:sp modelId="{7BE7EA53-8E04-4FB1-AB89-3BDE6F4945D1}">
      <dsp:nvSpPr>
        <dsp:cNvPr id="0" name=""/>
        <dsp:cNvSpPr/>
      </dsp:nvSpPr>
      <dsp:spPr>
        <a:xfrm>
          <a:off x="5675062" y="2550067"/>
          <a:ext cx="2413125" cy="577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Segmental and muscular change characterization </a:t>
          </a:r>
        </a:p>
        <a:p>
          <a:pPr marL="0" lvl="0" indent="0" algn="l" defTabSz="488950">
            <a:lnSpc>
              <a:spcPct val="100000"/>
            </a:lnSpc>
            <a:spcBef>
              <a:spcPct val="0"/>
            </a:spcBef>
            <a:spcAft>
              <a:spcPct val="35000"/>
            </a:spcAft>
            <a:buNone/>
          </a:pPr>
          <a:r>
            <a:rPr lang="en-US" sz="1100" kern="1200" dirty="0"/>
            <a:t>Progression of reconditioning</a:t>
          </a:r>
        </a:p>
      </dsp:txBody>
      <dsp:txXfrm>
        <a:off x="5675062" y="2550067"/>
        <a:ext cx="2413125" cy="577237"/>
      </dsp:txXfrm>
    </dsp:sp>
    <dsp:sp modelId="{51330C54-836C-4369-896E-D43DC8FC98DB}">
      <dsp:nvSpPr>
        <dsp:cNvPr id="0" name=""/>
        <dsp:cNvSpPr/>
      </dsp:nvSpPr>
      <dsp:spPr>
        <a:xfrm>
          <a:off x="8510484" y="1065500"/>
          <a:ext cx="844593" cy="8445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FB91BD-0EAD-4FCE-A4F9-677DE432B717}">
      <dsp:nvSpPr>
        <dsp:cNvPr id="0" name=""/>
        <dsp:cNvSpPr/>
      </dsp:nvSpPr>
      <dsp:spPr>
        <a:xfrm>
          <a:off x="8510484" y="1998751"/>
          <a:ext cx="2413125" cy="51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Mobility/Flexibility considerations</a:t>
          </a:r>
        </a:p>
      </dsp:txBody>
      <dsp:txXfrm>
        <a:off x="8510484" y="1998751"/>
        <a:ext cx="2413125" cy="510079"/>
      </dsp:txXfrm>
    </dsp:sp>
    <dsp:sp modelId="{36FB2A90-18BB-4AEB-A792-3BF05F368249}">
      <dsp:nvSpPr>
        <dsp:cNvPr id="0" name=""/>
        <dsp:cNvSpPr/>
      </dsp:nvSpPr>
      <dsp:spPr>
        <a:xfrm>
          <a:off x="8510484" y="2550067"/>
          <a:ext cx="2413125" cy="577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Isolated and multi-joint importance</a:t>
          </a:r>
        </a:p>
        <a:p>
          <a:pPr marL="0" lvl="0" indent="0" algn="l" defTabSz="488950">
            <a:lnSpc>
              <a:spcPct val="100000"/>
            </a:lnSpc>
            <a:spcBef>
              <a:spcPct val="0"/>
            </a:spcBef>
            <a:spcAft>
              <a:spcPct val="35000"/>
            </a:spcAft>
            <a:buNone/>
          </a:pPr>
          <a:r>
            <a:rPr lang="en-US" sz="1100" kern="1200" dirty="0"/>
            <a:t>Mobility through range under load</a:t>
          </a:r>
        </a:p>
      </dsp:txBody>
      <dsp:txXfrm>
        <a:off x="8510484" y="2550067"/>
        <a:ext cx="2413125" cy="5772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1681D-F9DC-4C0D-A23A-8FD5724C6EED}">
      <dsp:nvSpPr>
        <dsp:cNvPr id="0" name=""/>
        <dsp:cNvSpPr/>
      </dsp:nvSpPr>
      <dsp:spPr>
        <a:xfrm>
          <a:off x="7615" y="1190238"/>
          <a:ext cx="875601" cy="8756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5A8853-8A2C-4D31-818A-C759907A36AE}">
      <dsp:nvSpPr>
        <dsp:cNvPr id="0" name=""/>
        <dsp:cNvSpPr/>
      </dsp:nvSpPr>
      <dsp:spPr>
        <a:xfrm>
          <a:off x="7615" y="2155575"/>
          <a:ext cx="2501718" cy="44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Overview - First days of Post-flight Reconditioning </a:t>
          </a:r>
        </a:p>
      </dsp:txBody>
      <dsp:txXfrm>
        <a:off x="7615" y="2155575"/>
        <a:ext cx="2501718" cy="445618"/>
      </dsp:txXfrm>
    </dsp:sp>
    <dsp:sp modelId="{C27E2B83-4D48-4F64-9EB3-F5415B008BDF}">
      <dsp:nvSpPr>
        <dsp:cNvPr id="0" name=""/>
        <dsp:cNvSpPr/>
      </dsp:nvSpPr>
      <dsp:spPr>
        <a:xfrm>
          <a:off x="7615" y="2642931"/>
          <a:ext cx="2501718" cy="634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dirty="0"/>
            <a:t>Assessment </a:t>
          </a:r>
        </a:p>
        <a:p>
          <a:pPr marL="0" lvl="0" indent="0" algn="l" defTabSz="488950">
            <a:lnSpc>
              <a:spcPct val="100000"/>
            </a:lnSpc>
            <a:spcBef>
              <a:spcPct val="0"/>
            </a:spcBef>
            <a:spcAft>
              <a:spcPct val="35000"/>
            </a:spcAft>
            <a:buNone/>
          </a:pPr>
          <a:r>
            <a:rPr lang="en-US" sz="1100" kern="1200" dirty="0"/>
            <a:t>Develop Plan </a:t>
          </a:r>
        </a:p>
        <a:p>
          <a:pPr marL="0" lvl="0" indent="0" algn="l" defTabSz="488950">
            <a:lnSpc>
              <a:spcPct val="100000"/>
            </a:lnSpc>
            <a:spcBef>
              <a:spcPct val="0"/>
            </a:spcBef>
            <a:spcAft>
              <a:spcPct val="35000"/>
            </a:spcAft>
            <a:buNone/>
          </a:pPr>
          <a:r>
            <a:rPr lang="en-US" sz="1100" kern="1200" dirty="0"/>
            <a:t>Execute Plan</a:t>
          </a:r>
        </a:p>
      </dsp:txBody>
      <dsp:txXfrm>
        <a:off x="7615" y="2642931"/>
        <a:ext cx="2501718" cy="634178"/>
      </dsp:txXfrm>
    </dsp:sp>
    <dsp:sp modelId="{560468C1-63C3-4A57-9C42-4D925069B189}">
      <dsp:nvSpPr>
        <dsp:cNvPr id="0" name=""/>
        <dsp:cNvSpPr/>
      </dsp:nvSpPr>
      <dsp:spPr>
        <a:xfrm>
          <a:off x="2947134" y="1190238"/>
          <a:ext cx="875601" cy="8756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5F3E5E-D272-4068-B007-D3D261DB5C45}">
      <dsp:nvSpPr>
        <dsp:cNvPr id="0" name=""/>
        <dsp:cNvSpPr/>
      </dsp:nvSpPr>
      <dsp:spPr>
        <a:xfrm>
          <a:off x="2947134" y="2155575"/>
          <a:ext cx="2501718" cy="44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dirty="0"/>
            <a:t>Resistance Training Considerations   </a:t>
          </a:r>
        </a:p>
      </dsp:txBody>
      <dsp:txXfrm>
        <a:off x="2947134" y="2155575"/>
        <a:ext cx="2501718" cy="445618"/>
      </dsp:txXfrm>
    </dsp:sp>
    <dsp:sp modelId="{97FB43D0-8261-4E8A-B729-AB50B0DABE35}">
      <dsp:nvSpPr>
        <dsp:cNvPr id="0" name=""/>
        <dsp:cNvSpPr/>
      </dsp:nvSpPr>
      <dsp:spPr>
        <a:xfrm>
          <a:off x="2947134" y="2642931"/>
          <a:ext cx="2501718" cy="634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Strength Expression </a:t>
          </a:r>
        </a:p>
        <a:p>
          <a:pPr marL="0" lvl="0" indent="0" algn="l" defTabSz="488950">
            <a:lnSpc>
              <a:spcPct val="100000"/>
            </a:lnSpc>
            <a:spcBef>
              <a:spcPct val="0"/>
            </a:spcBef>
            <a:spcAft>
              <a:spcPct val="35000"/>
            </a:spcAft>
            <a:buNone/>
          </a:pPr>
          <a:r>
            <a:rPr lang="en-US" sz="1100" kern="1200"/>
            <a:t>Power Expression </a:t>
          </a:r>
        </a:p>
      </dsp:txBody>
      <dsp:txXfrm>
        <a:off x="2947134" y="2642931"/>
        <a:ext cx="2501718" cy="634178"/>
      </dsp:txXfrm>
    </dsp:sp>
    <dsp:sp modelId="{F265EFF3-AF26-40C2-B48B-E7FD30732EBC}">
      <dsp:nvSpPr>
        <dsp:cNvPr id="0" name=""/>
        <dsp:cNvSpPr/>
      </dsp:nvSpPr>
      <dsp:spPr>
        <a:xfrm>
          <a:off x="5886654" y="1190238"/>
          <a:ext cx="875601" cy="8756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C3070E-A73A-44B1-8E5F-8E2AD5BE582C}">
      <dsp:nvSpPr>
        <dsp:cNvPr id="0" name=""/>
        <dsp:cNvSpPr/>
      </dsp:nvSpPr>
      <dsp:spPr>
        <a:xfrm>
          <a:off x="5886654" y="2155575"/>
          <a:ext cx="2501718" cy="44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Cardiovascular / Cardiorespiratory Fitness  </a:t>
          </a:r>
        </a:p>
      </dsp:txBody>
      <dsp:txXfrm>
        <a:off x="5886654" y="2155575"/>
        <a:ext cx="2501718" cy="445618"/>
      </dsp:txXfrm>
    </dsp:sp>
    <dsp:sp modelId="{7BE7EA53-8E04-4FB1-AB89-3BDE6F4945D1}">
      <dsp:nvSpPr>
        <dsp:cNvPr id="0" name=""/>
        <dsp:cNvSpPr/>
      </dsp:nvSpPr>
      <dsp:spPr>
        <a:xfrm>
          <a:off x="5886654" y="2642931"/>
          <a:ext cx="2501718" cy="634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Based on Maximum Oxygen uptake </a:t>
          </a:r>
        </a:p>
        <a:p>
          <a:pPr marL="0" lvl="0" indent="0" algn="l" defTabSz="488950">
            <a:lnSpc>
              <a:spcPct val="100000"/>
            </a:lnSpc>
            <a:spcBef>
              <a:spcPct val="0"/>
            </a:spcBef>
            <a:spcAft>
              <a:spcPct val="35000"/>
            </a:spcAft>
            <a:buNone/>
          </a:pPr>
          <a:r>
            <a:rPr lang="en-US" sz="1100" kern="1200"/>
            <a:t>Endurance</a:t>
          </a:r>
        </a:p>
      </dsp:txBody>
      <dsp:txXfrm>
        <a:off x="5886654" y="2642931"/>
        <a:ext cx="2501718" cy="634178"/>
      </dsp:txXfrm>
    </dsp:sp>
    <dsp:sp modelId="{51330C54-836C-4369-896E-D43DC8FC98DB}">
      <dsp:nvSpPr>
        <dsp:cNvPr id="0" name=""/>
        <dsp:cNvSpPr/>
      </dsp:nvSpPr>
      <dsp:spPr>
        <a:xfrm>
          <a:off x="8826173" y="1190238"/>
          <a:ext cx="875601" cy="8756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FB91BD-0EAD-4FCE-A4F9-677DE432B717}">
      <dsp:nvSpPr>
        <dsp:cNvPr id="0" name=""/>
        <dsp:cNvSpPr/>
      </dsp:nvSpPr>
      <dsp:spPr>
        <a:xfrm>
          <a:off x="8826173" y="2155575"/>
          <a:ext cx="2501718" cy="445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Agility - as it applies  </a:t>
          </a:r>
        </a:p>
      </dsp:txBody>
      <dsp:txXfrm>
        <a:off x="8826173" y="2155575"/>
        <a:ext cx="2501718" cy="445618"/>
      </dsp:txXfrm>
    </dsp:sp>
    <dsp:sp modelId="{36FB2A90-18BB-4AEB-A792-3BF05F368249}">
      <dsp:nvSpPr>
        <dsp:cNvPr id="0" name=""/>
        <dsp:cNvSpPr/>
      </dsp:nvSpPr>
      <dsp:spPr>
        <a:xfrm>
          <a:off x="8826173" y="2642931"/>
          <a:ext cx="2501718" cy="634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Acceleration</a:t>
          </a:r>
        </a:p>
        <a:p>
          <a:pPr marL="0" lvl="0" indent="0" algn="l" defTabSz="488950">
            <a:lnSpc>
              <a:spcPct val="100000"/>
            </a:lnSpc>
            <a:spcBef>
              <a:spcPct val="0"/>
            </a:spcBef>
            <a:spcAft>
              <a:spcPct val="35000"/>
            </a:spcAft>
            <a:buNone/>
          </a:pPr>
          <a:r>
            <a:rPr lang="en-US" sz="1100" kern="1200"/>
            <a:t>Deceleration </a:t>
          </a:r>
        </a:p>
      </dsp:txBody>
      <dsp:txXfrm>
        <a:off x="8826173" y="2642931"/>
        <a:ext cx="2501718" cy="6341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9722AD-1154-4DF5-B71B-74214AA9579C}">
      <dsp:nvSpPr>
        <dsp:cNvPr id="0" name=""/>
        <dsp:cNvSpPr/>
      </dsp:nvSpPr>
      <dsp:spPr>
        <a:xfrm rot="5400000">
          <a:off x="1980260" y="-373157"/>
          <a:ext cx="1426788" cy="253520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Peak Force</a:t>
          </a:r>
        </a:p>
        <a:p>
          <a:pPr marL="171450" lvl="1" indent="-171450" algn="l" defTabSz="711200">
            <a:lnSpc>
              <a:spcPct val="90000"/>
            </a:lnSpc>
            <a:spcBef>
              <a:spcPct val="0"/>
            </a:spcBef>
            <a:spcAft>
              <a:spcPct val="15000"/>
            </a:spcAft>
            <a:buChar char="•"/>
          </a:pPr>
          <a:r>
            <a:rPr lang="en-US" sz="1600" kern="1200"/>
            <a:t>Rate of Force development</a:t>
          </a:r>
        </a:p>
      </dsp:txBody>
      <dsp:txXfrm rot="-5400000">
        <a:off x="1426052" y="250701"/>
        <a:ext cx="2465554" cy="1287488"/>
      </dsp:txXfrm>
    </dsp:sp>
    <dsp:sp modelId="{57CAD787-70A7-4EB8-B2F5-DA49C468FE6E}">
      <dsp:nvSpPr>
        <dsp:cNvPr id="0" name=""/>
        <dsp:cNvSpPr/>
      </dsp:nvSpPr>
      <dsp:spPr>
        <a:xfrm>
          <a:off x="0" y="2702"/>
          <a:ext cx="1426052" cy="178348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defRPr b="1"/>
          </a:pPr>
          <a:r>
            <a:rPr lang="en-US" sz="2500" kern="1200" dirty="0">
              <a:solidFill>
                <a:schemeClr val="tx1"/>
              </a:solidFill>
            </a:rPr>
            <a:t>IMPT</a:t>
          </a:r>
        </a:p>
      </dsp:txBody>
      <dsp:txXfrm>
        <a:off x="69614" y="72316"/>
        <a:ext cx="1286824" cy="1644257"/>
      </dsp:txXfrm>
    </dsp:sp>
    <dsp:sp modelId="{927017E7-6D4D-4568-928E-CD1C8131B8C9}">
      <dsp:nvSpPr>
        <dsp:cNvPr id="0" name=""/>
        <dsp:cNvSpPr/>
      </dsp:nvSpPr>
      <dsp:spPr>
        <a:xfrm rot="5400000">
          <a:off x="1980260" y="1499503"/>
          <a:ext cx="1426788" cy="2535204"/>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Jump Height</a:t>
          </a:r>
        </a:p>
        <a:p>
          <a:pPr marL="171450" lvl="1" indent="-171450" algn="l" defTabSz="711200">
            <a:lnSpc>
              <a:spcPct val="90000"/>
            </a:lnSpc>
            <a:spcBef>
              <a:spcPct val="0"/>
            </a:spcBef>
            <a:spcAft>
              <a:spcPct val="15000"/>
            </a:spcAft>
            <a:buChar char="•"/>
          </a:pPr>
          <a:r>
            <a:rPr lang="en-US" sz="1600" kern="1200"/>
            <a:t>Power</a:t>
          </a:r>
        </a:p>
        <a:p>
          <a:pPr marL="171450" lvl="1" indent="-171450" algn="l" defTabSz="711200">
            <a:lnSpc>
              <a:spcPct val="90000"/>
            </a:lnSpc>
            <a:spcBef>
              <a:spcPct val="0"/>
            </a:spcBef>
            <a:spcAft>
              <a:spcPct val="15000"/>
            </a:spcAft>
            <a:buChar char="•"/>
          </a:pPr>
          <a:r>
            <a:rPr lang="en-US" sz="1600" kern="1200" dirty="0"/>
            <a:t>Time to </a:t>
          </a:r>
          <a:r>
            <a:rPr lang="en-US" sz="1600" kern="1200" dirty="0" err="1"/>
            <a:t>decel</a:t>
          </a:r>
          <a:r>
            <a:rPr lang="en-US" sz="1600" kern="1200" dirty="0"/>
            <a:t> </a:t>
          </a:r>
        </a:p>
      </dsp:txBody>
      <dsp:txXfrm rot="-5400000">
        <a:off x="1426052" y="2123361"/>
        <a:ext cx="2465554" cy="1287488"/>
      </dsp:txXfrm>
    </dsp:sp>
    <dsp:sp modelId="{0F8F3EAD-33B4-48EA-B325-8F5AEFBA0A9B}">
      <dsp:nvSpPr>
        <dsp:cNvPr id="0" name=""/>
        <dsp:cNvSpPr/>
      </dsp:nvSpPr>
      <dsp:spPr>
        <a:xfrm>
          <a:off x="0" y="1875362"/>
          <a:ext cx="1426052" cy="178348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defRPr b="1"/>
          </a:pPr>
          <a:r>
            <a:rPr lang="en-US" sz="2500" kern="1200" dirty="0">
              <a:solidFill>
                <a:schemeClr val="tx1"/>
              </a:solidFill>
            </a:rPr>
            <a:t>Squat Jump</a:t>
          </a:r>
        </a:p>
      </dsp:txBody>
      <dsp:txXfrm>
        <a:off x="69614" y="1944976"/>
        <a:ext cx="1286824" cy="1644257"/>
      </dsp:txXfrm>
    </dsp:sp>
    <dsp:sp modelId="{EC4A541E-5614-422F-8BF1-90657D271C03}">
      <dsp:nvSpPr>
        <dsp:cNvPr id="0" name=""/>
        <dsp:cNvSpPr/>
      </dsp:nvSpPr>
      <dsp:spPr>
        <a:xfrm rot="5400000">
          <a:off x="2695855" y="4088284"/>
          <a:ext cx="1426788" cy="1102962"/>
        </a:xfrm>
        <a:prstGeom prst="round2Same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Jump height </a:t>
          </a:r>
        </a:p>
        <a:p>
          <a:pPr marL="171450" lvl="1" indent="-171450" algn="l" defTabSz="711200">
            <a:lnSpc>
              <a:spcPct val="90000"/>
            </a:lnSpc>
            <a:spcBef>
              <a:spcPct val="0"/>
            </a:spcBef>
            <a:spcAft>
              <a:spcPct val="15000"/>
            </a:spcAft>
            <a:buChar char="•"/>
          </a:pPr>
          <a:r>
            <a:rPr lang="en-US" sz="1600" kern="1200"/>
            <a:t>Power</a:t>
          </a:r>
        </a:p>
        <a:p>
          <a:pPr marL="171450" lvl="1" indent="-171450" algn="l" defTabSz="711200">
            <a:lnSpc>
              <a:spcPct val="90000"/>
            </a:lnSpc>
            <a:spcBef>
              <a:spcPct val="0"/>
            </a:spcBef>
            <a:spcAft>
              <a:spcPct val="15000"/>
            </a:spcAft>
            <a:buChar char="•"/>
          </a:pPr>
          <a:r>
            <a:rPr lang="en-US" sz="1600" kern="1200"/>
            <a:t>Time to decel</a:t>
          </a:r>
        </a:p>
      </dsp:txBody>
      <dsp:txXfrm rot="-5400000">
        <a:off x="2857768" y="3980213"/>
        <a:ext cx="1049120" cy="1319104"/>
      </dsp:txXfrm>
    </dsp:sp>
    <dsp:sp modelId="{FFE54256-C1CD-41D6-B1DB-076AE0F79321}">
      <dsp:nvSpPr>
        <dsp:cNvPr id="0" name=""/>
        <dsp:cNvSpPr/>
      </dsp:nvSpPr>
      <dsp:spPr>
        <a:xfrm>
          <a:off x="0" y="3748022"/>
          <a:ext cx="2857768" cy="178348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defRPr b="1"/>
          </a:pPr>
          <a:r>
            <a:rPr lang="en-US" sz="2500" kern="1200" dirty="0">
              <a:solidFill>
                <a:schemeClr val="tx1"/>
              </a:solidFill>
            </a:rPr>
            <a:t>Countermovement Jump</a:t>
          </a:r>
        </a:p>
      </dsp:txBody>
      <dsp:txXfrm>
        <a:off x="87063" y="3835085"/>
        <a:ext cx="2683642" cy="16093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8F13E-1924-4697-AD42-637275FDF8C5}">
      <dsp:nvSpPr>
        <dsp:cNvPr id="0" name=""/>
        <dsp:cNvSpPr/>
      </dsp:nvSpPr>
      <dsp:spPr>
        <a:xfrm>
          <a:off x="714000" y="1660314"/>
          <a:ext cx="521521" cy="5215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4561289-CF45-4ED8-8E8C-2A8A89DEBD14}">
      <dsp:nvSpPr>
        <dsp:cNvPr id="0" name=""/>
        <dsp:cNvSpPr/>
      </dsp:nvSpPr>
      <dsp:spPr>
        <a:xfrm>
          <a:off x="823520" y="1769834"/>
          <a:ext cx="302482" cy="3024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0DB7603-8EAE-4F36-8DC2-11DF4EB72833}">
      <dsp:nvSpPr>
        <dsp:cNvPr id="0" name=""/>
        <dsp:cNvSpPr/>
      </dsp:nvSpPr>
      <dsp:spPr>
        <a:xfrm>
          <a:off x="1347277" y="1660314"/>
          <a:ext cx="1229301" cy="52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Assess / Monitor</a:t>
          </a:r>
        </a:p>
      </dsp:txBody>
      <dsp:txXfrm>
        <a:off x="1347277" y="1660314"/>
        <a:ext cx="1229301" cy="521521"/>
      </dsp:txXfrm>
    </dsp:sp>
    <dsp:sp modelId="{2FB417AC-0A87-4EC4-8AFF-5B9FC88E97FD}">
      <dsp:nvSpPr>
        <dsp:cNvPr id="0" name=""/>
        <dsp:cNvSpPr/>
      </dsp:nvSpPr>
      <dsp:spPr>
        <a:xfrm>
          <a:off x="714000" y="2506344"/>
          <a:ext cx="521521" cy="5215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0BB088C-31E9-45EE-85BC-201A7F8DF35A}">
      <dsp:nvSpPr>
        <dsp:cNvPr id="0" name=""/>
        <dsp:cNvSpPr/>
      </dsp:nvSpPr>
      <dsp:spPr>
        <a:xfrm>
          <a:off x="823520" y="2615864"/>
          <a:ext cx="302482" cy="3024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54B53B0-8DA1-4337-B093-F417964F86DE}">
      <dsp:nvSpPr>
        <dsp:cNvPr id="0" name=""/>
        <dsp:cNvSpPr/>
      </dsp:nvSpPr>
      <dsp:spPr>
        <a:xfrm>
          <a:off x="1347277" y="2506344"/>
          <a:ext cx="1229301" cy="52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Develop Plan</a:t>
          </a:r>
        </a:p>
      </dsp:txBody>
      <dsp:txXfrm>
        <a:off x="1347277" y="2506344"/>
        <a:ext cx="1229301" cy="521521"/>
      </dsp:txXfrm>
    </dsp:sp>
    <dsp:sp modelId="{53B946B9-839B-4E47-A214-C8CD530B5F9B}">
      <dsp:nvSpPr>
        <dsp:cNvPr id="0" name=""/>
        <dsp:cNvSpPr/>
      </dsp:nvSpPr>
      <dsp:spPr>
        <a:xfrm>
          <a:off x="714000" y="3352374"/>
          <a:ext cx="521521" cy="52152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FD6B025-9BF8-4178-8A59-93275E845C25}">
      <dsp:nvSpPr>
        <dsp:cNvPr id="0" name=""/>
        <dsp:cNvSpPr/>
      </dsp:nvSpPr>
      <dsp:spPr>
        <a:xfrm>
          <a:off x="823520" y="3461894"/>
          <a:ext cx="302482" cy="3024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2DEBA225-30F2-4CAD-8E72-4089878FA248}">
      <dsp:nvSpPr>
        <dsp:cNvPr id="0" name=""/>
        <dsp:cNvSpPr/>
      </dsp:nvSpPr>
      <dsp:spPr>
        <a:xfrm>
          <a:off x="1347277" y="3352374"/>
          <a:ext cx="1229301" cy="52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Train </a:t>
          </a:r>
        </a:p>
      </dsp:txBody>
      <dsp:txXfrm>
        <a:off x="1347277" y="3352374"/>
        <a:ext cx="1229301" cy="52152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204696-8862-440E-99FF-C084EE88527F}">
      <dsp:nvSpPr>
        <dsp:cNvPr id="0" name=""/>
        <dsp:cNvSpPr/>
      </dsp:nvSpPr>
      <dsp:spPr>
        <a:xfrm>
          <a:off x="3799" y="564034"/>
          <a:ext cx="854094" cy="8540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E25C45-95E2-4792-946A-2C544B9C603B}">
      <dsp:nvSpPr>
        <dsp:cNvPr id="0" name=""/>
        <dsp:cNvSpPr/>
      </dsp:nvSpPr>
      <dsp:spPr>
        <a:xfrm>
          <a:off x="3799" y="1521631"/>
          <a:ext cx="2440270" cy="434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Needs</a:t>
          </a:r>
        </a:p>
      </dsp:txBody>
      <dsp:txXfrm>
        <a:off x="3799" y="1521631"/>
        <a:ext cx="2440270" cy="434673"/>
      </dsp:txXfrm>
    </dsp:sp>
    <dsp:sp modelId="{5B7D6497-1467-4C86-82FA-2ADF63F3CE7D}">
      <dsp:nvSpPr>
        <dsp:cNvPr id="0" name=""/>
        <dsp:cNvSpPr/>
      </dsp:nvSpPr>
      <dsp:spPr>
        <a:xfrm>
          <a:off x="0" y="1823815"/>
          <a:ext cx="2440270" cy="966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Priorities </a:t>
          </a:r>
        </a:p>
        <a:p>
          <a:pPr marL="57150" lvl="1" indent="-57150" algn="l" defTabSz="488950">
            <a:lnSpc>
              <a:spcPct val="90000"/>
            </a:lnSpc>
            <a:spcBef>
              <a:spcPct val="0"/>
            </a:spcBef>
            <a:spcAft>
              <a:spcPct val="15000"/>
            </a:spcAft>
            <a:buChar char="•"/>
          </a:pPr>
          <a:r>
            <a:rPr lang="en-US" sz="1100" kern="1200" dirty="0"/>
            <a:t>Evidence-based approach  </a:t>
          </a:r>
        </a:p>
        <a:p>
          <a:pPr marL="0" lvl="0" indent="0" algn="l" defTabSz="488950">
            <a:lnSpc>
              <a:spcPct val="100000"/>
            </a:lnSpc>
            <a:spcBef>
              <a:spcPct val="0"/>
            </a:spcBef>
            <a:spcAft>
              <a:spcPct val="35000"/>
            </a:spcAft>
            <a:buNone/>
          </a:pPr>
          <a:r>
            <a:rPr lang="en-US" sz="1100" kern="1200" dirty="0"/>
            <a:t>Preference (potential conflict)</a:t>
          </a:r>
        </a:p>
        <a:p>
          <a:pPr marL="57150" lvl="1" indent="-57150" algn="l" defTabSz="488950">
            <a:lnSpc>
              <a:spcPct val="90000"/>
            </a:lnSpc>
            <a:spcBef>
              <a:spcPct val="0"/>
            </a:spcBef>
            <a:spcAft>
              <a:spcPct val="15000"/>
            </a:spcAft>
            <a:buChar char="•"/>
          </a:pPr>
          <a:r>
            <a:rPr lang="en-US" sz="1100" kern="1200"/>
            <a:t>Mostly lies in perceived ability vs true ability </a:t>
          </a:r>
        </a:p>
      </dsp:txBody>
      <dsp:txXfrm>
        <a:off x="0" y="1823815"/>
        <a:ext cx="2440270" cy="966603"/>
      </dsp:txXfrm>
    </dsp:sp>
    <dsp:sp modelId="{3F2D8982-ED2E-4A92-931D-483E5BD9C465}">
      <dsp:nvSpPr>
        <dsp:cNvPr id="0" name=""/>
        <dsp:cNvSpPr/>
      </dsp:nvSpPr>
      <dsp:spPr>
        <a:xfrm>
          <a:off x="2871118" y="564034"/>
          <a:ext cx="854094" cy="8540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D5EB00-E0F1-4D19-AAB2-EC773EAC0F7C}">
      <dsp:nvSpPr>
        <dsp:cNvPr id="0" name=""/>
        <dsp:cNvSpPr/>
      </dsp:nvSpPr>
      <dsp:spPr>
        <a:xfrm>
          <a:off x="2871118" y="1521631"/>
          <a:ext cx="2440270" cy="434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kern="1200"/>
            <a:t>Known Priorities for every Crew member</a:t>
          </a:r>
        </a:p>
      </dsp:txBody>
      <dsp:txXfrm>
        <a:off x="2871118" y="1521631"/>
        <a:ext cx="2440270" cy="434673"/>
      </dsp:txXfrm>
    </dsp:sp>
    <dsp:sp modelId="{4754ABA9-8DB2-4A3E-B59C-516FBCC283D2}">
      <dsp:nvSpPr>
        <dsp:cNvPr id="0" name=""/>
        <dsp:cNvSpPr/>
      </dsp:nvSpPr>
      <dsp:spPr>
        <a:xfrm>
          <a:off x="2871118" y="2004444"/>
          <a:ext cx="2440270" cy="9666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r>
            <a:rPr lang="en-US" sz="1100" kern="1200"/>
            <a:t>Neuromuscular Reeducation</a:t>
          </a:r>
        </a:p>
        <a:p>
          <a:pPr marL="0" lvl="0" indent="0" algn="l" defTabSz="488950">
            <a:lnSpc>
              <a:spcPct val="100000"/>
            </a:lnSpc>
            <a:spcBef>
              <a:spcPct val="0"/>
            </a:spcBef>
            <a:spcAft>
              <a:spcPct val="35000"/>
            </a:spcAft>
            <a:buNone/>
          </a:pPr>
          <a:r>
            <a:rPr lang="en-US" sz="1100" kern="1200" dirty="0"/>
            <a:t>Cardiovascular / Cardiorespiratory Fitness   </a:t>
          </a:r>
        </a:p>
        <a:p>
          <a:pPr marL="0" lvl="0" indent="0" algn="l" defTabSz="488950">
            <a:lnSpc>
              <a:spcPct val="100000"/>
            </a:lnSpc>
            <a:spcBef>
              <a:spcPct val="0"/>
            </a:spcBef>
            <a:spcAft>
              <a:spcPct val="35000"/>
            </a:spcAft>
            <a:buNone/>
          </a:pPr>
          <a:endParaRPr lang="en-US" sz="1100" kern="1200"/>
        </a:p>
      </dsp:txBody>
      <dsp:txXfrm>
        <a:off x="2871118" y="2004444"/>
        <a:ext cx="2440270" cy="9666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F05CA-913E-4F01-A167-3EC4157A00ED}">
      <dsp:nvSpPr>
        <dsp:cNvPr id="0" name=""/>
        <dsp:cNvSpPr/>
      </dsp:nvSpPr>
      <dsp:spPr>
        <a:xfrm>
          <a:off x="0" y="377886"/>
          <a:ext cx="6090402" cy="1108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2683" tIns="229108" rIns="472683" bIns="78232" numCol="1" spcCol="1270" anchor="t" anchorCtr="0">
          <a:noAutofit/>
        </a:bodyPr>
        <a:lstStyle/>
        <a:p>
          <a:pPr marL="57150" lvl="1" indent="-57150" algn="l" defTabSz="488950">
            <a:lnSpc>
              <a:spcPct val="90000"/>
            </a:lnSpc>
            <a:spcBef>
              <a:spcPct val="0"/>
            </a:spcBef>
            <a:spcAft>
              <a:spcPct val="15000"/>
            </a:spcAft>
            <a:buChar char="•"/>
          </a:pPr>
          <a:r>
            <a:rPr lang="en-US" sz="1100" b="0" i="0" kern="1200" baseline="0" dirty="0"/>
            <a:t>Motor learning is defined as 'a change in a person’s capability to perform a </a:t>
          </a:r>
          <a:r>
            <a:rPr lang="en-US" sz="1100" b="1" i="0" kern="1200" baseline="0" dirty="0"/>
            <a:t>skill </a:t>
          </a:r>
          <a:r>
            <a:rPr lang="en-US" sz="1100" b="0" i="0" kern="1200" baseline="0" dirty="0"/>
            <a:t>that must be inferred from a relatively permanent improvement in performance as a result of practice or experience' (Magill and Anderson, 2007).</a:t>
          </a:r>
          <a:endParaRPr lang="en-US" sz="1100" kern="1200" dirty="0"/>
        </a:p>
        <a:p>
          <a:pPr marL="57150" lvl="1" indent="-57150" algn="l" defTabSz="488950">
            <a:lnSpc>
              <a:spcPct val="90000"/>
            </a:lnSpc>
            <a:spcBef>
              <a:spcPct val="0"/>
            </a:spcBef>
            <a:spcAft>
              <a:spcPct val="15000"/>
            </a:spcAft>
            <a:buChar char="•"/>
          </a:pPr>
          <a:r>
            <a:rPr lang="en-US" sz="1100" b="0" i="0" kern="1200" baseline="0"/>
            <a:t>Motor learning involves learning a </a:t>
          </a:r>
          <a:r>
            <a:rPr lang="en-US" sz="1100" b="1" i="0" kern="1200" baseline="0"/>
            <a:t>skilled task</a:t>
          </a:r>
          <a:r>
            <a:rPr lang="en-US" sz="1100" b="0" i="0" kern="1200" baseline="0"/>
            <a:t> and practicing with a goal in </a:t>
          </a:r>
          <a:r>
            <a:rPr lang="en-US" sz="1100" i="0" kern="1200" baseline="0"/>
            <a:t>mind until the skill is executed automatically </a:t>
          </a:r>
          <a:r>
            <a:rPr lang="en-US" sz="1100" b="1" i="0" kern="1200" baseline="0"/>
            <a:t>(Schmidt &amp; Wrisberg 2007). </a:t>
          </a:r>
          <a:endParaRPr lang="en-US" sz="1100" kern="1200"/>
        </a:p>
      </dsp:txBody>
      <dsp:txXfrm>
        <a:off x="0" y="377886"/>
        <a:ext cx="6090402" cy="1108800"/>
      </dsp:txXfrm>
    </dsp:sp>
    <dsp:sp modelId="{E240BB24-031C-49CA-9A3B-FAE6F2890360}">
      <dsp:nvSpPr>
        <dsp:cNvPr id="0" name=""/>
        <dsp:cNvSpPr/>
      </dsp:nvSpPr>
      <dsp:spPr>
        <a:xfrm>
          <a:off x="304520" y="215526"/>
          <a:ext cx="4263281"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142" tIns="0" rIns="161142" bIns="0" numCol="1" spcCol="1270" anchor="ctr" anchorCtr="0">
          <a:noAutofit/>
        </a:bodyPr>
        <a:lstStyle/>
        <a:p>
          <a:pPr marL="0" lvl="0" indent="0" algn="l" defTabSz="488950">
            <a:lnSpc>
              <a:spcPct val="90000"/>
            </a:lnSpc>
            <a:spcBef>
              <a:spcPct val="0"/>
            </a:spcBef>
            <a:spcAft>
              <a:spcPct val="35000"/>
            </a:spcAft>
            <a:buNone/>
          </a:pPr>
          <a:r>
            <a:rPr lang="en-US" sz="1100" b="1" i="0" kern="1200" baseline="0"/>
            <a:t>Motor Learning </a:t>
          </a:r>
          <a:endParaRPr lang="en-US" sz="1100" kern="1200"/>
        </a:p>
      </dsp:txBody>
      <dsp:txXfrm>
        <a:off x="320372" y="231378"/>
        <a:ext cx="4231577" cy="293016"/>
      </dsp:txXfrm>
    </dsp:sp>
    <dsp:sp modelId="{F776B81D-4B6E-4172-82AB-6A13F102A21E}">
      <dsp:nvSpPr>
        <dsp:cNvPr id="0" name=""/>
        <dsp:cNvSpPr/>
      </dsp:nvSpPr>
      <dsp:spPr>
        <a:xfrm>
          <a:off x="0" y="1708446"/>
          <a:ext cx="6090402" cy="9528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2683" tIns="229108" rIns="472683" bIns="78232" numCol="1" spcCol="1270" anchor="t" anchorCtr="0">
          <a:noAutofit/>
        </a:bodyPr>
        <a:lstStyle/>
        <a:p>
          <a:pPr marL="57150" lvl="1" indent="-57150" algn="l" defTabSz="488950">
            <a:lnSpc>
              <a:spcPct val="90000"/>
            </a:lnSpc>
            <a:spcBef>
              <a:spcPct val="0"/>
            </a:spcBef>
            <a:spcAft>
              <a:spcPct val="15000"/>
            </a:spcAft>
            <a:buChar char="•"/>
          </a:pPr>
          <a:r>
            <a:rPr lang="en-US" sz="1100" kern="1200"/>
            <a:t>D</a:t>
          </a:r>
          <a:r>
            <a:rPr lang="en-US" sz="1100" b="0" i="0" kern="1200"/>
            <a:t>eals with retraining the brain and spinal cord in voluntary and reflex motor activities.</a:t>
          </a:r>
          <a:endParaRPr lang="en-US" sz="1100" kern="1200"/>
        </a:p>
        <a:p>
          <a:pPr marL="57150" lvl="1" indent="-57150" algn="l" defTabSz="488950">
            <a:lnSpc>
              <a:spcPct val="90000"/>
            </a:lnSpc>
            <a:spcBef>
              <a:spcPct val="0"/>
            </a:spcBef>
            <a:spcAft>
              <a:spcPct val="15000"/>
            </a:spcAft>
            <a:buChar char="•"/>
          </a:pPr>
          <a:r>
            <a:rPr lang="en-US" sz="1100" kern="1200"/>
            <a:t>T</a:t>
          </a:r>
          <a:r>
            <a:rPr lang="en-US" sz="1100" b="0" i="0" kern="1200"/>
            <a:t>he primary aim is to restore the proper firing of spinal and peripheral nerves to improve the following: Range of Motion, Strength Expression, Strength Endurance, Power, and Coordination.  </a:t>
          </a:r>
          <a:endParaRPr lang="en-US" sz="1100" kern="1200"/>
        </a:p>
      </dsp:txBody>
      <dsp:txXfrm>
        <a:off x="0" y="1708446"/>
        <a:ext cx="6090402" cy="952875"/>
      </dsp:txXfrm>
    </dsp:sp>
    <dsp:sp modelId="{AB0214FA-B352-4607-8E45-90FC4EDF4CFE}">
      <dsp:nvSpPr>
        <dsp:cNvPr id="0" name=""/>
        <dsp:cNvSpPr/>
      </dsp:nvSpPr>
      <dsp:spPr>
        <a:xfrm>
          <a:off x="304520" y="1546086"/>
          <a:ext cx="4263281"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142" tIns="0" rIns="161142" bIns="0" numCol="1" spcCol="1270" anchor="ctr" anchorCtr="0">
          <a:noAutofit/>
        </a:bodyPr>
        <a:lstStyle/>
        <a:p>
          <a:pPr marL="0" lvl="0" indent="0" algn="l" defTabSz="488950">
            <a:lnSpc>
              <a:spcPct val="90000"/>
            </a:lnSpc>
            <a:spcBef>
              <a:spcPct val="0"/>
            </a:spcBef>
            <a:spcAft>
              <a:spcPct val="35000"/>
            </a:spcAft>
            <a:buNone/>
          </a:pPr>
          <a:r>
            <a:rPr lang="en-US" sz="1100" b="1" i="0" kern="1200"/>
            <a:t>Neuromuscular reeducation </a:t>
          </a:r>
          <a:endParaRPr lang="en-US" sz="1100" kern="1200"/>
        </a:p>
      </dsp:txBody>
      <dsp:txXfrm>
        <a:off x="320372" y="1561938"/>
        <a:ext cx="4231577" cy="293016"/>
      </dsp:txXfrm>
    </dsp:sp>
    <dsp:sp modelId="{9B353F7F-AB13-49F0-897B-280D9E356A01}">
      <dsp:nvSpPr>
        <dsp:cNvPr id="0" name=""/>
        <dsp:cNvSpPr/>
      </dsp:nvSpPr>
      <dsp:spPr>
        <a:xfrm>
          <a:off x="0" y="2883081"/>
          <a:ext cx="6090402" cy="623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2683" tIns="229108" rIns="472683" bIns="78232" numCol="1" spcCol="1270" anchor="t" anchorCtr="0">
          <a:noAutofit/>
        </a:bodyPr>
        <a:lstStyle/>
        <a:p>
          <a:pPr marL="57150" lvl="1" indent="-57150" algn="l" defTabSz="488950">
            <a:lnSpc>
              <a:spcPct val="90000"/>
            </a:lnSpc>
            <a:spcBef>
              <a:spcPct val="0"/>
            </a:spcBef>
            <a:spcAft>
              <a:spcPct val="15000"/>
            </a:spcAft>
            <a:buChar char="•"/>
          </a:pPr>
          <a:r>
            <a:rPr lang="en-US" sz="1100" b="0" i="0" kern="1200"/>
            <a:t>A Skill is a learned ability that individuals acquire through training and practice. Skill may be defined as the ability to perform at a high standard effectively and efficiently.</a:t>
          </a:r>
          <a:endParaRPr lang="en-US" sz="1100" kern="1200"/>
        </a:p>
      </dsp:txBody>
      <dsp:txXfrm>
        <a:off x="0" y="2883081"/>
        <a:ext cx="6090402" cy="623700"/>
      </dsp:txXfrm>
    </dsp:sp>
    <dsp:sp modelId="{0E89FD12-6E47-40AF-8AA1-6F102495D064}">
      <dsp:nvSpPr>
        <dsp:cNvPr id="0" name=""/>
        <dsp:cNvSpPr/>
      </dsp:nvSpPr>
      <dsp:spPr>
        <a:xfrm>
          <a:off x="304520" y="2720721"/>
          <a:ext cx="4263281" cy="324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142" tIns="0" rIns="161142" bIns="0" numCol="1" spcCol="1270" anchor="ctr" anchorCtr="0">
          <a:noAutofit/>
        </a:bodyPr>
        <a:lstStyle/>
        <a:p>
          <a:pPr marL="0" lvl="0" indent="0" algn="l" defTabSz="488950">
            <a:lnSpc>
              <a:spcPct val="90000"/>
            </a:lnSpc>
            <a:spcBef>
              <a:spcPct val="0"/>
            </a:spcBef>
            <a:spcAft>
              <a:spcPct val="35000"/>
            </a:spcAft>
            <a:buNone/>
          </a:pPr>
          <a:r>
            <a:rPr lang="en-US" sz="1100" b="1" i="0" kern="1200"/>
            <a:t>Skills </a:t>
          </a:r>
          <a:endParaRPr lang="en-US" sz="1100" kern="1200"/>
        </a:p>
      </dsp:txBody>
      <dsp:txXfrm>
        <a:off x="320372" y="2736573"/>
        <a:ext cx="4231577" cy="2930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A0FF92-1047-454C-BC53-211378F05CF4}">
      <dsp:nvSpPr>
        <dsp:cNvPr id="0" name=""/>
        <dsp:cNvSpPr/>
      </dsp:nvSpPr>
      <dsp:spPr>
        <a:xfrm rot="5400000">
          <a:off x="983376" y="426721"/>
          <a:ext cx="2282273" cy="1999541"/>
        </a:xfrm>
        <a:prstGeom prst="round2Same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b="1" i="0" kern="1200"/>
            <a:t>Gross Motor Skills </a:t>
          </a:r>
          <a:r>
            <a:rPr lang="en-US" sz="1100" b="0" i="0" kern="1200"/>
            <a:t>- Require the usage of our larger muscles located in the torso, legs, and arms to perform tasks (e.g., Running, Jumping).</a:t>
          </a:r>
          <a:endParaRPr lang="en-US" sz="1100" kern="1200"/>
        </a:p>
        <a:p>
          <a:pPr marL="57150" lvl="1" indent="-57150" algn="l" defTabSz="488950">
            <a:lnSpc>
              <a:spcPct val="90000"/>
            </a:lnSpc>
            <a:spcBef>
              <a:spcPct val="0"/>
            </a:spcBef>
            <a:spcAft>
              <a:spcPct val="15000"/>
            </a:spcAft>
            <a:buChar char="•"/>
          </a:pPr>
          <a:r>
            <a:rPr lang="en-US" sz="1100" b="1" kern="1200"/>
            <a:t>Fine Motor Skills </a:t>
          </a:r>
          <a:r>
            <a:rPr lang="en-US" sz="1100" kern="1200"/>
            <a:t>- Our hands and wrists can execute intricate movements using the smaller muscles. </a:t>
          </a:r>
          <a:r>
            <a:rPr lang="en-US" sz="1100" b="1" kern="1200"/>
            <a:t>+ tasks that require timing </a:t>
          </a:r>
          <a:r>
            <a:rPr lang="en-US" sz="1100" kern="1200"/>
            <a:t>(e.g., Hitting a baseball, Pitching, Golf swing).</a:t>
          </a:r>
        </a:p>
      </dsp:txBody>
      <dsp:txXfrm rot="-5400000">
        <a:off x="1124742" y="382965"/>
        <a:ext cx="1901931" cy="2087053"/>
      </dsp:txXfrm>
    </dsp:sp>
    <dsp:sp modelId="{AA898638-55C5-48DD-9098-4BA8E3E01EB2}">
      <dsp:nvSpPr>
        <dsp:cNvPr id="0" name=""/>
        <dsp:cNvSpPr/>
      </dsp:nvSpPr>
      <dsp:spPr>
        <a:xfrm>
          <a:off x="0" y="71"/>
          <a:ext cx="1124742" cy="2852841"/>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defRPr b="1"/>
          </a:pPr>
          <a:r>
            <a:rPr lang="en-US" sz="1800" kern="1200"/>
            <a:t>Types of Skills </a:t>
          </a:r>
        </a:p>
      </dsp:txBody>
      <dsp:txXfrm>
        <a:off x="54905" y="54976"/>
        <a:ext cx="1014932" cy="2743031"/>
      </dsp:txXfrm>
    </dsp:sp>
    <dsp:sp modelId="{E4D84BEE-6AA9-41D1-ABC8-1A78258C2D77}">
      <dsp:nvSpPr>
        <dsp:cNvPr id="0" name=""/>
        <dsp:cNvSpPr/>
      </dsp:nvSpPr>
      <dsp:spPr>
        <a:xfrm rot="5400000">
          <a:off x="983376" y="3422204"/>
          <a:ext cx="2282273" cy="1999541"/>
        </a:xfrm>
        <a:prstGeom prst="round2Same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Running barefoot needs to be practiced before proper execution</a:t>
          </a:r>
          <a:r>
            <a:rPr lang="en-US" sz="1100" b="0" i="0" kern="1200"/>
            <a:t>.</a:t>
          </a:r>
          <a:endParaRPr lang="en-US" sz="1100" kern="1200"/>
        </a:p>
      </dsp:txBody>
      <dsp:txXfrm rot="-5400000">
        <a:off x="1124742" y="3378448"/>
        <a:ext cx="1901931" cy="2087053"/>
      </dsp:txXfrm>
    </dsp:sp>
    <dsp:sp modelId="{2B19993A-8621-4C4A-B2A4-A22D2386A573}">
      <dsp:nvSpPr>
        <dsp:cNvPr id="0" name=""/>
        <dsp:cNvSpPr/>
      </dsp:nvSpPr>
      <dsp:spPr>
        <a:xfrm>
          <a:off x="0" y="2995555"/>
          <a:ext cx="1124742" cy="2852841"/>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defRPr b="1"/>
          </a:pPr>
          <a:r>
            <a:rPr lang="en-US" sz="1800" b="1" i="1" kern="1200"/>
            <a:t>For example</a:t>
          </a:r>
          <a:r>
            <a:rPr lang="en-US" sz="1800" b="0" i="0" kern="1200"/>
            <a:t>, </a:t>
          </a:r>
          <a:endParaRPr lang="en-US" sz="1800" kern="1200"/>
        </a:p>
      </dsp:txBody>
      <dsp:txXfrm>
        <a:off x="54905" y="3050460"/>
        <a:ext cx="1014932" cy="27430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5AFCAA-B5D3-4652-AADB-C750BB1CD840}">
      <dsp:nvSpPr>
        <dsp:cNvPr id="0" name=""/>
        <dsp:cNvSpPr/>
      </dsp:nvSpPr>
      <dsp:spPr>
        <a:xfrm>
          <a:off x="593018" y="24191"/>
          <a:ext cx="637875" cy="637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02C69-CA56-42AB-A3A2-4A9CB54049F6}">
      <dsp:nvSpPr>
        <dsp:cNvPr id="0" name=""/>
        <dsp:cNvSpPr/>
      </dsp:nvSpPr>
      <dsp:spPr>
        <a:xfrm>
          <a:off x="705" y="847093"/>
          <a:ext cx="1822500" cy="21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1" kern="1200"/>
            <a:t>Skill Execution / Expression </a:t>
          </a:r>
          <a:endParaRPr lang="en-US" sz="1400" kern="1200"/>
        </a:p>
      </dsp:txBody>
      <dsp:txXfrm>
        <a:off x="705" y="847093"/>
        <a:ext cx="1822500" cy="2176875"/>
      </dsp:txXfrm>
    </dsp:sp>
    <dsp:sp modelId="{DD618A90-7BC0-4BFA-BA7F-CB54C5713931}">
      <dsp:nvSpPr>
        <dsp:cNvPr id="0" name=""/>
        <dsp:cNvSpPr/>
      </dsp:nvSpPr>
      <dsp:spPr>
        <a:xfrm>
          <a:off x="10128" y="1445749"/>
          <a:ext cx="1822500" cy="1217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Poor Coaching or Practice</a:t>
          </a:r>
        </a:p>
        <a:p>
          <a:pPr marL="0" lvl="0" indent="0" algn="ctr" defTabSz="488950">
            <a:lnSpc>
              <a:spcPct val="100000"/>
            </a:lnSpc>
            <a:spcBef>
              <a:spcPct val="0"/>
            </a:spcBef>
            <a:spcAft>
              <a:spcPct val="35000"/>
            </a:spcAft>
            <a:buNone/>
          </a:pPr>
          <a:r>
            <a:rPr lang="en-US" sz="1100" kern="1200"/>
            <a:t>Pain or Injury</a:t>
          </a:r>
        </a:p>
        <a:p>
          <a:pPr marL="0" lvl="0" indent="0" algn="ctr" defTabSz="488950">
            <a:lnSpc>
              <a:spcPct val="100000"/>
            </a:lnSpc>
            <a:spcBef>
              <a:spcPct val="0"/>
            </a:spcBef>
            <a:spcAft>
              <a:spcPct val="35000"/>
            </a:spcAft>
            <a:buNone/>
          </a:pPr>
          <a:r>
            <a:rPr lang="en-US" sz="1100" kern="1200" dirty="0"/>
            <a:t>Spaceflight </a:t>
          </a:r>
        </a:p>
        <a:p>
          <a:pPr marL="0" lvl="0" indent="0" algn="ctr" defTabSz="488950">
            <a:lnSpc>
              <a:spcPct val="100000"/>
            </a:lnSpc>
            <a:spcBef>
              <a:spcPct val="0"/>
            </a:spcBef>
            <a:spcAft>
              <a:spcPct val="35000"/>
            </a:spcAft>
            <a:buNone/>
          </a:pPr>
          <a:r>
            <a:rPr lang="en-US" sz="1100" kern="1200"/>
            <a:t>Anything that interrupts the dialogue within the neuromuscular system. More </a:t>
          </a:r>
        </a:p>
      </dsp:txBody>
      <dsp:txXfrm>
        <a:off x="10128" y="1445749"/>
        <a:ext cx="1822500" cy="1217119"/>
      </dsp:txXfrm>
    </dsp:sp>
    <dsp:sp modelId="{B2818892-04EF-4453-BEEC-4986FCA2B1C1}">
      <dsp:nvSpPr>
        <dsp:cNvPr id="0" name=""/>
        <dsp:cNvSpPr/>
      </dsp:nvSpPr>
      <dsp:spPr>
        <a:xfrm>
          <a:off x="2734455" y="24191"/>
          <a:ext cx="637875" cy="637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7CD7AA-F110-4C82-ABF1-C65913A38378}">
      <dsp:nvSpPr>
        <dsp:cNvPr id="0" name=""/>
        <dsp:cNvSpPr/>
      </dsp:nvSpPr>
      <dsp:spPr>
        <a:xfrm>
          <a:off x="2142143" y="847093"/>
          <a:ext cx="1822500" cy="217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en-US" sz="1400" b="0" i="1" kern="1200"/>
            <a:t>*Typically, these skills are only impaired if they are hampered by discomfort, injury, inadequate coaching or practice, or spaceflight - essentially, anything that interferes with neuromuscular connections.</a:t>
          </a:r>
          <a:endParaRPr lang="en-US" sz="1400" kern="1200"/>
        </a:p>
      </dsp:txBody>
      <dsp:txXfrm>
        <a:off x="2142143" y="847093"/>
        <a:ext cx="1822500" cy="2176875"/>
      </dsp:txXfrm>
    </dsp:sp>
    <dsp:sp modelId="{4962D7D6-3F89-43E1-8351-CFEB84BE69E2}">
      <dsp:nvSpPr>
        <dsp:cNvPr id="0" name=""/>
        <dsp:cNvSpPr/>
      </dsp:nvSpPr>
      <dsp:spPr>
        <a:xfrm>
          <a:off x="2142143" y="3110027"/>
          <a:ext cx="1822500" cy="121711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90AD0-0541-4D69-B308-2BD9D9AAB3EE}">
      <dsp:nvSpPr>
        <dsp:cNvPr id="0" name=""/>
        <dsp:cNvSpPr/>
      </dsp:nvSpPr>
      <dsp:spPr>
        <a:xfrm>
          <a:off x="0" y="21880"/>
          <a:ext cx="3775165" cy="431730"/>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Resistance Training</a:t>
          </a:r>
        </a:p>
      </dsp:txBody>
      <dsp:txXfrm>
        <a:off x="21075" y="42955"/>
        <a:ext cx="3733015" cy="389580"/>
      </dsp:txXfrm>
    </dsp:sp>
    <dsp:sp modelId="{A221143C-3F8C-4800-9F20-9745A998AD29}">
      <dsp:nvSpPr>
        <dsp:cNvPr id="0" name=""/>
        <dsp:cNvSpPr/>
      </dsp:nvSpPr>
      <dsp:spPr>
        <a:xfrm>
          <a:off x="0" y="505450"/>
          <a:ext cx="3775165" cy="431730"/>
        </a:xfrm>
        <a:prstGeom prst="roundRect">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Cardiovascular / Cardiorespiratory </a:t>
          </a:r>
          <a:endParaRPr lang="en-US" sz="1800" kern="1200" dirty="0">
            <a:solidFill>
              <a:schemeClr val="tx1"/>
            </a:solidFill>
          </a:endParaRPr>
        </a:p>
      </dsp:txBody>
      <dsp:txXfrm>
        <a:off x="21075" y="526525"/>
        <a:ext cx="3733015" cy="389580"/>
      </dsp:txXfrm>
    </dsp:sp>
    <dsp:sp modelId="{370CAA0B-8164-4F10-B7EF-B56BB85B9449}">
      <dsp:nvSpPr>
        <dsp:cNvPr id="0" name=""/>
        <dsp:cNvSpPr/>
      </dsp:nvSpPr>
      <dsp:spPr>
        <a:xfrm>
          <a:off x="0" y="989020"/>
          <a:ext cx="3775165" cy="431730"/>
        </a:xfrm>
        <a:prstGeom prst="roundRect">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tx1"/>
              </a:solidFill>
            </a:rPr>
            <a:t>Agility (as it applies)  </a:t>
          </a:r>
          <a:endParaRPr lang="en-US" sz="1800" kern="1200" dirty="0">
            <a:solidFill>
              <a:schemeClr val="tx1"/>
            </a:solidFill>
          </a:endParaRPr>
        </a:p>
      </dsp:txBody>
      <dsp:txXfrm>
        <a:off x="21075" y="1010095"/>
        <a:ext cx="3733015" cy="3895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483A9F-534B-42A5-8F2A-F608D1EED245}">
      <dsp:nvSpPr>
        <dsp:cNvPr id="0" name=""/>
        <dsp:cNvSpPr/>
      </dsp:nvSpPr>
      <dsp:spPr>
        <a:xfrm>
          <a:off x="0" y="329596"/>
          <a:ext cx="5181600" cy="2438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74904"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Primary Focus: </a:t>
          </a:r>
          <a:r>
            <a:rPr lang="en-US" sz="1800" i="1" kern="1200" dirty="0"/>
            <a:t>Neuromuscular reeducation  </a:t>
          </a:r>
          <a:endParaRPr lang="en-US" sz="1800" kern="1200" dirty="0"/>
        </a:p>
        <a:p>
          <a:pPr marL="342900" lvl="2" indent="-171450" algn="l" defTabSz="800100">
            <a:lnSpc>
              <a:spcPct val="90000"/>
            </a:lnSpc>
            <a:spcBef>
              <a:spcPct val="0"/>
            </a:spcBef>
            <a:spcAft>
              <a:spcPct val="15000"/>
            </a:spcAft>
            <a:buChar char="•"/>
          </a:pPr>
          <a:r>
            <a:rPr lang="en-US" sz="1800" kern="1200" dirty="0"/>
            <a:t>Isometric Exercise </a:t>
          </a:r>
        </a:p>
        <a:p>
          <a:pPr marL="514350" lvl="3" indent="-171450" algn="l" defTabSz="800100">
            <a:lnSpc>
              <a:spcPct val="90000"/>
            </a:lnSpc>
            <a:spcBef>
              <a:spcPct val="0"/>
            </a:spcBef>
            <a:spcAft>
              <a:spcPct val="15000"/>
            </a:spcAft>
            <a:buChar char="•"/>
          </a:pPr>
          <a:r>
            <a:rPr lang="en-US" sz="1800" kern="1200"/>
            <a:t>Stabilization </a:t>
          </a:r>
        </a:p>
        <a:p>
          <a:pPr marL="514350" lvl="3" indent="-171450" algn="l" defTabSz="800100">
            <a:lnSpc>
              <a:spcPct val="90000"/>
            </a:lnSpc>
            <a:spcBef>
              <a:spcPct val="0"/>
            </a:spcBef>
            <a:spcAft>
              <a:spcPct val="15000"/>
            </a:spcAft>
            <a:buChar char="•"/>
          </a:pPr>
          <a:r>
            <a:rPr lang="en-US" sz="1800" kern="1200" dirty="0"/>
            <a:t>Anti-Rotation</a:t>
          </a:r>
        </a:p>
        <a:p>
          <a:pPr marL="514350" lvl="3" indent="-171450" algn="l" defTabSz="800100">
            <a:lnSpc>
              <a:spcPct val="90000"/>
            </a:lnSpc>
            <a:spcBef>
              <a:spcPct val="0"/>
            </a:spcBef>
            <a:spcAft>
              <a:spcPct val="15000"/>
            </a:spcAft>
            <a:buChar char="•"/>
          </a:pPr>
          <a:r>
            <a:rPr lang="en-US" sz="1800" kern="1200" dirty="0"/>
            <a:t>Low intensity 50% 1RM compound ground-based movements </a:t>
          </a:r>
          <a:r>
            <a:rPr lang="en-US" sz="1800" i="1" kern="1200" dirty="0"/>
            <a:t>(benefit of free weights)</a:t>
          </a:r>
          <a:endParaRPr lang="en-US" sz="1800" kern="1200" dirty="0"/>
        </a:p>
      </dsp:txBody>
      <dsp:txXfrm>
        <a:off x="0" y="329596"/>
        <a:ext cx="5181600" cy="2438100"/>
      </dsp:txXfrm>
    </dsp:sp>
    <dsp:sp modelId="{DF632FFE-90D9-47E1-AA69-4C9327542F69}">
      <dsp:nvSpPr>
        <dsp:cNvPr id="0" name=""/>
        <dsp:cNvSpPr/>
      </dsp:nvSpPr>
      <dsp:spPr>
        <a:xfrm>
          <a:off x="259080" y="63916"/>
          <a:ext cx="3627120" cy="53136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Resistance Training - Phase 1 </a:t>
          </a:r>
        </a:p>
      </dsp:txBody>
      <dsp:txXfrm>
        <a:off x="285019" y="89855"/>
        <a:ext cx="3575242" cy="479482"/>
      </dsp:txXfrm>
    </dsp:sp>
    <dsp:sp modelId="{A81868C4-9BCD-4846-A8EB-C6C096D170A2}">
      <dsp:nvSpPr>
        <dsp:cNvPr id="0" name=""/>
        <dsp:cNvSpPr/>
      </dsp:nvSpPr>
      <dsp:spPr>
        <a:xfrm>
          <a:off x="0" y="2983321"/>
          <a:ext cx="5181600"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74904"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Axial Loading </a:t>
          </a:r>
        </a:p>
        <a:p>
          <a:pPr marL="171450" lvl="1" indent="-171450" algn="l" defTabSz="800100">
            <a:lnSpc>
              <a:spcPct val="90000"/>
            </a:lnSpc>
            <a:spcBef>
              <a:spcPct val="0"/>
            </a:spcBef>
            <a:spcAft>
              <a:spcPct val="15000"/>
            </a:spcAft>
            <a:buChar char="•"/>
          </a:pPr>
          <a:r>
            <a:rPr lang="en-US" sz="1800" kern="1200"/>
            <a:t>Velocity-specific exercises that require timing (i.e., weightlifting) </a:t>
          </a:r>
        </a:p>
      </dsp:txBody>
      <dsp:txXfrm>
        <a:off x="0" y="2983321"/>
        <a:ext cx="5181600" cy="1304100"/>
      </dsp:txXfrm>
    </dsp:sp>
    <dsp:sp modelId="{D1D8986E-1975-455C-8BF1-A927F283DD09}">
      <dsp:nvSpPr>
        <dsp:cNvPr id="0" name=""/>
        <dsp:cNvSpPr/>
      </dsp:nvSpPr>
      <dsp:spPr>
        <a:xfrm>
          <a:off x="259080" y="2864896"/>
          <a:ext cx="3627120" cy="384104"/>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1800" kern="1200" dirty="0"/>
            <a:t> </a:t>
          </a:r>
        </a:p>
      </dsp:txBody>
      <dsp:txXfrm>
        <a:off x="277830" y="2883646"/>
        <a:ext cx="3589620" cy="34660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B7A28-7499-4A63-AE05-24F9420D79CF}">
      <dsp:nvSpPr>
        <dsp:cNvPr id="0" name=""/>
        <dsp:cNvSpPr/>
      </dsp:nvSpPr>
      <dsp:spPr>
        <a:xfrm>
          <a:off x="0" y="325039"/>
          <a:ext cx="5181600" cy="3005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74904"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Phase 2  Primary Focus:  Strength Expression, Power Expression </a:t>
          </a:r>
        </a:p>
        <a:p>
          <a:pPr marL="342900" lvl="2" indent="-171450" algn="l" defTabSz="800100">
            <a:lnSpc>
              <a:spcPct val="90000"/>
            </a:lnSpc>
            <a:spcBef>
              <a:spcPct val="0"/>
            </a:spcBef>
            <a:spcAft>
              <a:spcPct val="15000"/>
            </a:spcAft>
            <a:buChar char="•"/>
          </a:pPr>
          <a:r>
            <a:rPr lang="en-US" sz="1800" kern="1200" dirty="0"/>
            <a:t>Basic Ground-based Muti-joint movements  </a:t>
          </a:r>
        </a:p>
        <a:p>
          <a:pPr marL="514350" lvl="3" indent="-171450" algn="l" defTabSz="800100">
            <a:lnSpc>
              <a:spcPct val="90000"/>
            </a:lnSpc>
            <a:spcBef>
              <a:spcPct val="0"/>
            </a:spcBef>
            <a:spcAft>
              <a:spcPct val="15000"/>
            </a:spcAft>
            <a:buChar char="•"/>
          </a:pPr>
          <a:r>
            <a:rPr lang="en-US" sz="1800" kern="1200"/>
            <a:t>Free weights are beneficial </a:t>
          </a:r>
        </a:p>
        <a:p>
          <a:pPr marL="685800" lvl="4" indent="-171450" algn="l" defTabSz="800100">
            <a:lnSpc>
              <a:spcPct val="90000"/>
            </a:lnSpc>
            <a:spcBef>
              <a:spcPct val="0"/>
            </a:spcBef>
            <a:spcAft>
              <a:spcPct val="15000"/>
            </a:spcAft>
            <a:buChar char="•"/>
          </a:pPr>
          <a:r>
            <a:rPr lang="en-US" sz="1800" kern="1200" dirty="0"/>
            <a:t>Low intensity 50% 1RM compound ground-based movements </a:t>
          </a:r>
          <a:r>
            <a:rPr lang="en-US" sz="1800" i="1" kern="1200" dirty="0"/>
            <a:t>(benefit of free weights)</a:t>
          </a:r>
          <a:endParaRPr lang="en-US" sz="1800" kern="1200" dirty="0"/>
        </a:p>
        <a:p>
          <a:pPr marL="514350" lvl="3" indent="-171450" algn="l" defTabSz="800100">
            <a:lnSpc>
              <a:spcPct val="90000"/>
            </a:lnSpc>
            <a:spcBef>
              <a:spcPct val="0"/>
            </a:spcBef>
            <a:spcAft>
              <a:spcPct val="15000"/>
            </a:spcAft>
            <a:buChar char="•"/>
          </a:pPr>
          <a:r>
            <a:rPr lang="en-US" sz="1800" kern="1200" dirty="0"/>
            <a:t>Stability + Force Production </a:t>
          </a:r>
        </a:p>
        <a:p>
          <a:pPr marL="685800" lvl="4" indent="-171450" algn="l" defTabSz="800100">
            <a:lnSpc>
              <a:spcPct val="90000"/>
            </a:lnSpc>
            <a:spcBef>
              <a:spcPct val="0"/>
            </a:spcBef>
            <a:spcAft>
              <a:spcPct val="15000"/>
            </a:spcAft>
            <a:buChar char="•"/>
          </a:pPr>
          <a:r>
            <a:rPr lang="en-US" sz="1800" kern="1200" dirty="0"/>
            <a:t>Still Learning </a:t>
          </a:r>
        </a:p>
      </dsp:txBody>
      <dsp:txXfrm>
        <a:off x="0" y="325039"/>
        <a:ext cx="5181600" cy="3005100"/>
      </dsp:txXfrm>
    </dsp:sp>
    <dsp:sp modelId="{B7AC0CFC-C7ED-4D56-85F2-EF7C19F3B6D8}">
      <dsp:nvSpPr>
        <dsp:cNvPr id="0" name=""/>
        <dsp:cNvSpPr/>
      </dsp:nvSpPr>
      <dsp:spPr>
        <a:xfrm>
          <a:off x="259080" y="82712"/>
          <a:ext cx="3627120" cy="508006"/>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Resistance Training – Phase 2</a:t>
          </a:r>
          <a:endParaRPr lang="en-US" sz="1800" kern="1200" dirty="0">
            <a:solidFill>
              <a:schemeClr val="tx1"/>
            </a:solidFill>
          </a:endParaRPr>
        </a:p>
      </dsp:txBody>
      <dsp:txXfrm>
        <a:off x="283879" y="107511"/>
        <a:ext cx="3577522" cy="458408"/>
      </dsp:txXfrm>
    </dsp:sp>
    <dsp:sp modelId="{636E6D96-75A5-47A7-BFC0-E5A03F45D162}">
      <dsp:nvSpPr>
        <dsp:cNvPr id="0" name=""/>
        <dsp:cNvSpPr/>
      </dsp:nvSpPr>
      <dsp:spPr>
        <a:xfrm>
          <a:off x="0" y="3503175"/>
          <a:ext cx="5181600" cy="7654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74904"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Axial Loading </a:t>
          </a:r>
        </a:p>
      </dsp:txBody>
      <dsp:txXfrm>
        <a:off x="0" y="3503175"/>
        <a:ext cx="5181600" cy="765450"/>
      </dsp:txXfrm>
    </dsp:sp>
    <dsp:sp modelId="{23B5164E-C988-40CF-989A-24D07844D9C9}">
      <dsp:nvSpPr>
        <dsp:cNvPr id="0" name=""/>
        <dsp:cNvSpPr/>
      </dsp:nvSpPr>
      <dsp:spPr>
        <a:xfrm>
          <a:off x="259080" y="3427339"/>
          <a:ext cx="3627120" cy="341515"/>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1800" kern="1200" dirty="0"/>
            <a:t> </a:t>
          </a:r>
        </a:p>
      </dsp:txBody>
      <dsp:txXfrm>
        <a:off x="275751" y="3444010"/>
        <a:ext cx="3593778" cy="30817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9C93-AAAC-43BC-92E8-7AE0FA12233F}">
      <dsp:nvSpPr>
        <dsp:cNvPr id="0" name=""/>
        <dsp:cNvSpPr/>
      </dsp:nvSpPr>
      <dsp:spPr>
        <a:xfrm>
          <a:off x="0" y="716436"/>
          <a:ext cx="5181600" cy="2009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458216"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Power Expression - VBT</a:t>
          </a:r>
        </a:p>
        <a:p>
          <a:pPr marL="342900" lvl="2" indent="-171450" algn="l" defTabSz="800100">
            <a:lnSpc>
              <a:spcPct val="90000"/>
            </a:lnSpc>
            <a:spcBef>
              <a:spcPct val="0"/>
            </a:spcBef>
            <a:spcAft>
              <a:spcPct val="15000"/>
            </a:spcAft>
            <a:buChar char="•"/>
          </a:pPr>
          <a:r>
            <a:rPr lang="en-US" sz="1800" kern="1200" dirty="0"/>
            <a:t>Lower Force / High Power output  </a:t>
          </a:r>
        </a:p>
        <a:p>
          <a:pPr marL="514350" lvl="3" indent="-171450" algn="l" defTabSz="800100">
            <a:lnSpc>
              <a:spcPct val="90000"/>
            </a:lnSpc>
            <a:spcBef>
              <a:spcPct val="0"/>
            </a:spcBef>
            <a:spcAft>
              <a:spcPct val="15000"/>
            </a:spcAft>
            <a:buChar char="•"/>
          </a:pPr>
          <a:r>
            <a:rPr lang="en-US" sz="1800" kern="1200" dirty="0"/>
            <a:t>Jump Squats </a:t>
          </a:r>
        </a:p>
        <a:p>
          <a:pPr marL="514350" lvl="3" indent="-171450" algn="l" defTabSz="800100">
            <a:lnSpc>
              <a:spcPct val="90000"/>
            </a:lnSpc>
            <a:spcBef>
              <a:spcPct val="0"/>
            </a:spcBef>
            <a:spcAft>
              <a:spcPct val="15000"/>
            </a:spcAft>
            <a:buChar char="•"/>
          </a:pPr>
          <a:r>
            <a:rPr lang="en-US" sz="1800" kern="1200" dirty="0"/>
            <a:t>Med Ball Throws </a:t>
          </a:r>
        </a:p>
        <a:p>
          <a:pPr marL="514350" lvl="3" indent="-171450" algn="l" defTabSz="800100">
            <a:lnSpc>
              <a:spcPct val="90000"/>
            </a:lnSpc>
            <a:spcBef>
              <a:spcPct val="0"/>
            </a:spcBef>
            <a:spcAft>
              <a:spcPct val="15000"/>
            </a:spcAft>
            <a:buChar char="•"/>
          </a:pPr>
          <a:r>
            <a:rPr lang="en-US" sz="1800" kern="1200" dirty="0"/>
            <a:t>Traditional VBT   </a:t>
          </a:r>
        </a:p>
      </dsp:txBody>
      <dsp:txXfrm>
        <a:off x="0" y="716436"/>
        <a:ext cx="5181600" cy="2009700"/>
      </dsp:txXfrm>
    </dsp:sp>
    <dsp:sp modelId="{27AB32FF-2A0A-4E14-AD3E-54B26C03DA6C}">
      <dsp:nvSpPr>
        <dsp:cNvPr id="0" name=""/>
        <dsp:cNvSpPr/>
      </dsp:nvSpPr>
      <dsp:spPr>
        <a:xfrm>
          <a:off x="259080" y="516132"/>
          <a:ext cx="3627120" cy="546094"/>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977900">
            <a:lnSpc>
              <a:spcPct val="90000"/>
            </a:lnSpc>
            <a:spcBef>
              <a:spcPct val="0"/>
            </a:spcBef>
            <a:spcAft>
              <a:spcPct val="35000"/>
            </a:spcAft>
            <a:buNone/>
          </a:pPr>
          <a:r>
            <a:rPr lang="en-US" sz="2200" b="1" kern="1200" dirty="0"/>
            <a:t>Resistance Training Phase 3</a:t>
          </a:r>
        </a:p>
      </dsp:txBody>
      <dsp:txXfrm>
        <a:off x="285738" y="542790"/>
        <a:ext cx="3573804" cy="492778"/>
      </dsp:txXfrm>
    </dsp:sp>
    <dsp:sp modelId="{D40F5A34-8EB8-4611-A9E1-F8DD2BD18633}">
      <dsp:nvSpPr>
        <dsp:cNvPr id="0" name=""/>
        <dsp:cNvSpPr/>
      </dsp:nvSpPr>
      <dsp:spPr>
        <a:xfrm>
          <a:off x="0" y="2899655"/>
          <a:ext cx="5181600" cy="935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458216" rIns="402150" bIns="156464" numCol="1" spcCol="1270" anchor="t" anchorCtr="0">
          <a:noAutofit/>
        </a:bodyPr>
        <a:lstStyle/>
        <a:p>
          <a:pPr marL="228600" lvl="1" indent="-228600" algn="l" defTabSz="977900">
            <a:lnSpc>
              <a:spcPct val="90000"/>
            </a:lnSpc>
            <a:spcBef>
              <a:spcPct val="0"/>
            </a:spcBef>
            <a:spcAft>
              <a:spcPct val="15000"/>
            </a:spcAft>
            <a:buChar char="•"/>
          </a:pPr>
          <a:r>
            <a:rPr lang="en-US" sz="2200" kern="1200"/>
            <a:t>Individual, performance-dependent </a:t>
          </a:r>
        </a:p>
      </dsp:txBody>
      <dsp:txXfrm>
        <a:off x="0" y="2899655"/>
        <a:ext cx="5181600" cy="935550"/>
      </dsp:txXfrm>
    </dsp:sp>
    <dsp:sp modelId="{2A5684D1-0502-443C-B12C-D48CF5D0B3FB}">
      <dsp:nvSpPr>
        <dsp:cNvPr id="0" name=""/>
        <dsp:cNvSpPr/>
      </dsp:nvSpPr>
      <dsp:spPr>
        <a:xfrm>
          <a:off x="259080" y="2866007"/>
          <a:ext cx="3627120" cy="358367"/>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2200" b="1" kern="1200" dirty="0"/>
            <a:t> </a:t>
          </a:r>
        </a:p>
      </dsp:txBody>
      <dsp:txXfrm>
        <a:off x="276574" y="2883501"/>
        <a:ext cx="3592132" cy="32337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1714A-DE6B-4086-919A-A273AE635241}">
      <dsp:nvSpPr>
        <dsp:cNvPr id="0" name=""/>
        <dsp:cNvSpPr/>
      </dsp:nvSpPr>
      <dsp:spPr>
        <a:xfrm>
          <a:off x="0" y="261089"/>
          <a:ext cx="4254442" cy="2220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192" tIns="312420" rIns="33019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Maximal oxygen uptake (.VO(2,max)) is a physiological characteristic bounded by the parametric limits of the Fick equation: (left ventricular (LV) end-diastolic volume--LV end-systolic volume) x heart rate x arterio-venous oxygen difference.”   (Stroke Volume)</a:t>
          </a:r>
        </a:p>
        <a:p>
          <a:pPr marL="228600" lvl="2" indent="-114300" algn="l" defTabSz="622300">
            <a:lnSpc>
              <a:spcPct val="90000"/>
            </a:lnSpc>
            <a:spcBef>
              <a:spcPct val="0"/>
            </a:spcBef>
            <a:spcAft>
              <a:spcPct val="15000"/>
            </a:spcAft>
            <a:buChar char="•"/>
          </a:pPr>
          <a:r>
            <a:rPr lang="en-US" sz="1400" kern="1200" dirty="0"/>
            <a:t>Stroke Volume - the volume of blood pumped out of the heart’s left ventricle during each systolic cardiac contraction.</a:t>
          </a:r>
        </a:p>
      </dsp:txBody>
      <dsp:txXfrm>
        <a:off x="0" y="261089"/>
        <a:ext cx="4254442" cy="2220750"/>
      </dsp:txXfrm>
    </dsp:sp>
    <dsp:sp modelId="{54E568A2-4806-48E6-8E5E-3CDD72B5FA9A}">
      <dsp:nvSpPr>
        <dsp:cNvPr id="0" name=""/>
        <dsp:cNvSpPr/>
      </dsp:nvSpPr>
      <dsp:spPr>
        <a:xfrm>
          <a:off x="212722" y="39689"/>
          <a:ext cx="3552199"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65" tIns="0" rIns="112565" bIns="0" numCol="1" spcCol="1270" anchor="ctr" anchorCtr="0">
          <a:noAutofit/>
        </a:bodyPr>
        <a:lstStyle/>
        <a:p>
          <a:pPr marL="0" lvl="0" indent="0" algn="l" defTabSz="622300">
            <a:lnSpc>
              <a:spcPct val="90000"/>
            </a:lnSpc>
            <a:spcBef>
              <a:spcPct val="0"/>
            </a:spcBef>
            <a:spcAft>
              <a:spcPct val="35000"/>
            </a:spcAft>
            <a:buNone/>
          </a:pPr>
          <a:r>
            <a:rPr lang="en-US" sz="1400" b="1" kern="1200" dirty="0"/>
            <a:t>Monitoring of Cardiovascular fitness based on VO2max</a:t>
          </a:r>
        </a:p>
      </dsp:txBody>
      <dsp:txXfrm>
        <a:off x="234338" y="61305"/>
        <a:ext cx="3508967" cy="399568"/>
      </dsp:txXfrm>
    </dsp:sp>
    <dsp:sp modelId="{AFE4032B-D765-4928-8524-AAE846C9905C}">
      <dsp:nvSpPr>
        <dsp:cNvPr id="0" name=""/>
        <dsp:cNvSpPr/>
      </dsp:nvSpPr>
      <dsp:spPr>
        <a:xfrm>
          <a:off x="0" y="2784239"/>
          <a:ext cx="4254442" cy="10631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192" tIns="312420" rIns="330192"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Left Ventricular hypertrophy</a:t>
          </a:r>
        </a:p>
        <a:p>
          <a:pPr marL="114300" lvl="1" indent="-114300" algn="l" defTabSz="622300">
            <a:lnSpc>
              <a:spcPct val="90000"/>
            </a:lnSpc>
            <a:spcBef>
              <a:spcPct val="0"/>
            </a:spcBef>
            <a:spcAft>
              <a:spcPct val="15000"/>
            </a:spcAft>
            <a:buChar char="•"/>
          </a:pPr>
          <a:r>
            <a:rPr lang="en-US" sz="1400" kern="1200" dirty="0"/>
            <a:t>Decrease Plasma Volume</a:t>
          </a:r>
        </a:p>
        <a:p>
          <a:pPr marL="114300" lvl="1" indent="-114300" algn="l" defTabSz="622300">
            <a:lnSpc>
              <a:spcPct val="90000"/>
            </a:lnSpc>
            <a:spcBef>
              <a:spcPct val="0"/>
            </a:spcBef>
            <a:spcAft>
              <a:spcPct val="15000"/>
            </a:spcAft>
            <a:buChar char="•"/>
          </a:pPr>
          <a:r>
            <a:rPr lang="en-US" sz="1400" kern="1200" dirty="0"/>
            <a:t>Increased Heart Rate</a:t>
          </a:r>
        </a:p>
      </dsp:txBody>
      <dsp:txXfrm>
        <a:off x="0" y="2784239"/>
        <a:ext cx="4254442" cy="1063125"/>
      </dsp:txXfrm>
    </dsp:sp>
    <dsp:sp modelId="{30979672-5585-47DF-8FCC-78A9ED135437}">
      <dsp:nvSpPr>
        <dsp:cNvPr id="0" name=""/>
        <dsp:cNvSpPr/>
      </dsp:nvSpPr>
      <dsp:spPr>
        <a:xfrm>
          <a:off x="212722" y="2562839"/>
          <a:ext cx="3778625" cy="442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565" tIns="0" rIns="112565" bIns="0" numCol="1" spcCol="1270" anchor="ctr" anchorCtr="0">
          <a:noAutofit/>
        </a:bodyPr>
        <a:lstStyle/>
        <a:p>
          <a:pPr marL="0" lvl="0" indent="0" algn="l" defTabSz="622300">
            <a:lnSpc>
              <a:spcPct val="90000"/>
            </a:lnSpc>
            <a:spcBef>
              <a:spcPct val="0"/>
            </a:spcBef>
            <a:spcAft>
              <a:spcPct val="35000"/>
            </a:spcAft>
            <a:buNone/>
          </a:pPr>
          <a:r>
            <a:rPr lang="en-US" sz="1400" b="1" kern="1200" dirty="0"/>
            <a:t>Phycological and Biochemical changes </a:t>
          </a:r>
        </a:p>
      </dsp:txBody>
      <dsp:txXfrm>
        <a:off x="234338" y="2584455"/>
        <a:ext cx="3735393" cy="39956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9C93-AAAC-43BC-92E8-7AE0FA12233F}">
      <dsp:nvSpPr>
        <dsp:cNvPr id="0" name=""/>
        <dsp:cNvSpPr/>
      </dsp:nvSpPr>
      <dsp:spPr>
        <a:xfrm>
          <a:off x="0" y="194174"/>
          <a:ext cx="5181600" cy="2195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54076"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Primary Focus: Aerobic Exercise that does not cause issues</a:t>
          </a:r>
        </a:p>
        <a:p>
          <a:pPr marL="171450" lvl="1" indent="-171450" algn="l" defTabSz="800100">
            <a:lnSpc>
              <a:spcPct val="90000"/>
            </a:lnSpc>
            <a:spcBef>
              <a:spcPct val="0"/>
            </a:spcBef>
            <a:spcAft>
              <a:spcPct val="15000"/>
            </a:spcAft>
            <a:buChar char="•"/>
          </a:pPr>
          <a:r>
            <a:rPr lang="en-US" sz="1800" kern="1200" dirty="0"/>
            <a:t>Typical Modalities </a:t>
          </a:r>
        </a:p>
        <a:p>
          <a:pPr marL="342900" lvl="2" indent="-171450" algn="l" defTabSz="800100">
            <a:lnSpc>
              <a:spcPct val="90000"/>
            </a:lnSpc>
            <a:spcBef>
              <a:spcPct val="0"/>
            </a:spcBef>
            <a:spcAft>
              <a:spcPct val="15000"/>
            </a:spcAft>
            <a:buChar char="•"/>
          </a:pPr>
          <a:r>
            <a:rPr lang="en-US" sz="1800" kern="1200" dirty="0"/>
            <a:t>Recumbent Bike</a:t>
          </a:r>
        </a:p>
        <a:p>
          <a:pPr marL="342900" lvl="2" indent="-171450" algn="l" defTabSz="800100">
            <a:lnSpc>
              <a:spcPct val="90000"/>
            </a:lnSpc>
            <a:spcBef>
              <a:spcPct val="0"/>
            </a:spcBef>
            <a:spcAft>
              <a:spcPct val="15000"/>
            </a:spcAft>
            <a:buChar char="•"/>
          </a:pPr>
          <a:r>
            <a:rPr lang="en-US" sz="1800" kern="1200" dirty="0" err="1"/>
            <a:t>Hydroworks</a:t>
          </a:r>
          <a:endParaRPr lang="en-US" sz="1800" kern="1200" dirty="0"/>
        </a:p>
        <a:p>
          <a:pPr marL="342900" lvl="2" indent="-171450" algn="l" defTabSz="800100">
            <a:lnSpc>
              <a:spcPct val="90000"/>
            </a:lnSpc>
            <a:spcBef>
              <a:spcPct val="0"/>
            </a:spcBef>
            <a:spcAft>
              <a:spcPct val="15000"/>
            </a:spcAft>
            <a:buChar char="•"/>
          </a:pPr>
          <a:r>
            <a:rPr lang="en-US" sz="1800" kern="1200" dirty="0" err="1"/>
            <a:t>AlterG</a:t>
          </a:r>
          <a:r>
            <a:rPr lang="en-US" sz="1800" kern="1200" dirty="0"/>
            <a:t> Treadmill </a:t>
          </a:r>
        </a:p>
      </dsp:txBody>
      <dsp:txXfrm>
        <a:off x="0" y="194174"/>
        <a:ext cx="5181600" cy="2195550"/>
      </dsp:txXfrm>
    </dsp:sp>
    <dsp:sp modelId="{27AB32FF-2A0A-4E14-AD3E-54B26C03DA6C}">
      <dsp:nvSpPr>
        <dsp:cNvPr id="0" name=""/>
        <dsp:cNvSpPr/>
      </dsp:nvSpPr>
      <dsp:spPr>
        <a:xfrm>
          <a:off x="259080" y="23112"/>
          <a:ext cx="3627120" cy="421982"/>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55650">
            <a:lnSpc>
              <a:spcPct val="90000"/>
            </a:lnSpc>
            <a:spcBef>
              <a:spcPct val="0"/>
            </a:spcBef>
            <a:spcAft>
              <a:spcPct val="35000"/>
            </a:spcAft>
            <a:buNone/>
          </a:pPr>
          <a:r>
            <a:rPr lang="en-US" sz="1700" b="1" kern="1200" dirty="0"/>
            <a:t>Cardiovascular Training Phase 1</a:t>
          </a:r>
        </a:p>
      </dsp:txBody>
      <dsp:txXfrm>
        <a:off x="279679" y="43711"/>
        <a:ext cx="3585922" cy="380784"/>
      </dsp:txXfrm>
    </dsp:sp>
    <dsp:sp modelId="{D40F5A34-8EB8-4611-A9E1-F8DD2BD18633}">
      <dsp:nvSpPr>
        <dsp:cNvPr id="0" name=""/>
        <dsp:cNvSpPr/>
      </dsp:nvSpPr>
      <dsp:spPr>
        <a:xfrm>
          <a:off x="0" y="2507525"/>
          <a:ext cx="5181600" cy="1820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54076" rIns="40215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Calf Intensive Exercises</a:t>
          </a:r>
        </a:p>
        <a:p>
          <a:pPr marL="342900" lvl="2" indent="-171450" algn="l" defTabSz="755650">
            <a:lnSpc>
              <a:spcPct val="90000"/>
            </a:lnSpc>
            <a:spcBef>
              <a:spcPct val="0"/>
            </a:spcBef>
            <a:spcAft>
              <a:spcPct val="15000"/>
            </a:spcAft>
            <a:buChar char="•"/>
          </a:pPr>
          <a:r>
            <a:rPr lang="en-US" sz="1700" kern="1200" dirty="0"/>
            <a:t>Incline Treadmill walking</a:t>
          </a:r>
        </a:p>
        <a:p>
          <a:pPr marL="342900" lvl="2" indent="-171450" algn="l" defTabSz="755650">
            <a:lnSpc>
              <a:spcPct val="90000"/>
            </a:lnSpc>
            <a:spcBef>
              <a:spcPct val="0"/>
            </a:spcBef>
            <a:spcAft>
              <a:spcPct val="15000"/>
            </a:spcAft>
            <a:buChar char="•"/>
          </a:pPr>
          <a:r>
            <a:rPr lang="en-US" sz="1700" kern="1200" dirty="0"/>
            <a:t>Running at body weight</a:t>
          </a:r>
        </a:p>
        <a:p>
          <a:pPr marL="342900" lvl="2" indent="-171450" algn="l" defTabSz="755650">
            <a:lnSpc>
              <a:spcPct val="90000"/>
            </a:lnSpc>
            <a:spcBef>
              <a:spcPct val="0"/>
            </a:spcBef>
            <a:spcAft>
              <a:spcPct val="15000"/>
            </a:spcAft>
            <a:buChar char="•"/>
          </a:pPr>
          <a:r>
            <a:rPr lang="en-US" sz="1700" kern="1200" dirty="0"/>
            <a:t>Any exercise that could require unexpected reaction.  </a:t>
          </a:r>
        </a:p>
      </dsp:txBody>
      <dsp:txXfrm>
        <a:off x="0" y="2507525"/>
        <a:ext cx="5181600" cy="1820700"/>
      </dsp:txXfrm>
    </dsp:sp>
    <dsp:sp modelId="{2A5684D1-0502-443C-B12C-D48CF5D0B3FB}">
      <dsp:nvSpPr>
        <dsp:cNvPr id="0" name=""/>
        <dsp:cNvSpPr/>
      </dsp:nvSpPr>
      <dsp:spPr>
        <a:xfrm>
          <a:off x="259080" y="2481524"/>
          <a:ext cx="3627120" cy="276920"/>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2200" b="1" kern="1200" dirty="0"/>
            <a:t> </a:t>
          </a:r>
        </a:p>
      </dsp:txBody>
      <dsp:txXfrm>
        <a:off x="272598" y="2495042"/>
        <a:ext cx="3600084" cy="24988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9C93-AAAC-43BC-92E8-7AE0FA12233F}">
      <dsp:nvSpPr>
        <dsp:cNvPr id="0" name=""/>
        <dsp:cNvSpPr/>
      </dsp:nvSpPr>
      <dsp:spPr>
        <a:xfrm>
          <a:off x="0" y="141272"/>
          <a:ext cx="5181600" cy="2734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291592" rIns="402150"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t>Phase 2   + </a:t>
          </a:r>
          <a:r>
            <a:rPr lang="en-US" sz="1200" b="1" kern="1200" dirty="0"/>
            <a:t>Phase 3  </a:t>
          </a:r>
          <a:r>
            <a:rPr lang="en-US" sz="1200" kern="1200" dirty="0"/>
            <a:t>Primary Focus: Aerobic / Anaerobic exercise that does not cause issues!</a:t>
          </a:r>
        </a:p>
        <a:p>
          <a:pPr marL="228600" lvl="2" indent="-114300" algn="l" defTabSz="533400">
            <a:lnSpc>
              <a:spcPct val="90000"/>
            </a:lnSpc>
            <a:spcBef>
              <a:spcPct val="0"/>
            </a:spcBef>
            <a:spcAft>
              <a:spcPct val="15000"/>
            </a:spcAft>
            <a:buChar char="•"/>
          </a:pPr>
          <a:r>
            <a:rPr lang="en-US" sz="1200" b="1" kern="1200" dirty="0"/>
            <a:t>Protocol</a:t>
          </a:r>
          <a:endParaRPr lang="en-US" sz="1200" kern="1200" dirty="0"/>
        </a:p>
        <a:p>
          <a:pPr marL="342900" lvl="3" indent="-114300" algn="l" defTabSz="533400">
            <a:lnSpc>
              <a:spcPct val="90000"/>
            </a:lnSpc>
            <a:spcBef>
              <a:spcPct val="0"/>
            </a:spcBef>
            <a:spcAft>
              <a:spcPct val="15000"/>
            </a:spcAft>
            <a:buChar char="•"/>
          </a:pPr>
          <a:r>
            <a:rPr lang="en-US" sz="1200" kern="1200" dirty="0"/>
            <a:t>Aerobic Exercise 60%-70% + about 20% of the allotment at the time spent in the 80% or above range </a:t>
          </a:r>
        </a:p>
        <a:p>
          <a:pPr marL="342900" lvl="3" indent="-114300" algn="l" defTabSz="533400">
            <a:lnSpc>
              <a:spcPct val="90000"/>
            </a:lnSpc>
            <a:spcBef>
              <a:spcPct val="0"/>
            </a:spcBef>
            <a:spcAft>
              <a:spcPct val="15000"/>
            </a:spcAft>
            <a:buChar char="•"/>
          </a:pPr>
          <a:r>
            <a:rPr lang="en-US" sz="1200" kern="1200" dirty="0"/>
            <a:t>Running On a Treadmill is ideal (control of the environment and volume and intensity)</a:t>
          </a:r>
        </a:p>
        <a:p>
          <a:pPr marL="228600" lvl="2" indent="-114300" algn="l" defTabSz="533400">
            <a:lnSpc>
              <a:spcPct val="90000"/>
            </a:lnSpc>
            <a:spcBef>
              <a:spcPct val="0"/>
            </a:spcBef>
            <a:spcAft>
              <a:spcPct val="15000"/>
            </a:spcAft>
            <a:buChar char="•"/>
          </a:pPr>
          <a:r>
            <a:rPr lang="en-US" sz="1200" b="1" kern="1200" dirty="0"/>
            <a:t>Modalities </a:t>
          </a:r>
          <a:endParaRPr lang="en-US" sz="1200" kern="1200" dirty="0"/>
        </a:p>
        <a:p>
          <a:pPr marL="342900" lvl="3" indent="-114300" algn="l" defTabSz="533400">
            <a:lnSpc>
              <a:spcPct val="90000"/>
            </a:lnSpc>
            <a:spcBef>
              <a:spcPct val="0"/>
            </a:spcBef>
            <a:spcAft>
              <a:spcPct val="15000"/>
            </a:spcAft>
            <a:buChar char="•"/>
          </a:pPr>
          <a:r>
            <a:rPr lang="en-US" sz="1200" kern="1200" dirty="0"/>
            <a:t>Treadmill</a:t>
          </a:r>
        </a:p>
        <a:p>
          <a:pPr marL="342900" lvl="3" indent="-114300" algn="l" defTabSz="533400">
            <a:lnSpc>
              <a:spcPct val="90000"/>
            </a:lnSpc>
            <a:spcBef>
              <a:spcPct val="0"/>
            </a:spcBef>
            <a:spcAft>
              <a:spcPct val="15000"/>
            </a:spcAft>
            <a:buChar char="•"/>
          </a:pPr>
          <a:r>
            <a:rPr lang="en-US" sz="1200" kern="1200" dirty="0" err="1"/>
            <a:t>Hydorworks</a:t>
          </a:r>
          <a:r>
            <a:rPr lang="en-US" sz="1200" kern="1200" dirty="0"/>
            <a:t> </a:t>
          </a:r>
        </a:p>
        <a:p>
          <a:pPr marL="342900" lvl="3" indent="-114300" algn="l" defTabSz="533400">
            <a:lnSpc>
              <a:spcPct val="90000"/>
            </a:lnSpc>
            <a:spcBef>
              <a:spcPct val="0"/>
            </a:spcBef>
            <a:spcAft>
              <a:spcPct val="15000"/>
            </a:spcAft>
            <a:buChar char="•"/>
          </a:pPr>
          <a:r>
            <a:rPr lang="en-US" sz="1200" kern="1200" dirty="0" err="1"/>
            <a:t>AlterG</a:t>
          </a:r>
          <a:r>
            <a:rPr lang="en-US" sz="1200" kern="1200" dirty="0"/>
            <a:t> (progress in the percentage of body weight)</a:t>
          </a:r>
        </a:p>
        <a:p>
          <a:pPr marL="342900" lvl="2" indent="-171450" algn="l" defTabSz="800100">
            <a:lnSpc>
              <a:spcPct val="90000"/>
            </a:lnSpc>
            <a:spcBef>
              <a:spcPct val="0"/>
            </a:spcBef>
            <a:spcAft>
              <a:spcPct val="15000"/>
            </a:spcAft>
            <a:buChar char="•"/>
          </a:pPr>
          <a:endParaRPr lang="en-US" sz="1800" kern="1200" dirty="0"/>
        </a:p>
      </dsp:txBody>
      <dsp:txXfrm>
        <a:off x="0" y="141272"/>
        <a:ext cx="5181600" cy="2734200"/>
      </dsp:txXfrm>
    </dsp:sp>
    <dsp:sp modelId="{27AB32FF-2A0A-4E14-AD3E-54B26C03DA6C}">
      <dsp:nvSpPr>
        <dsp:cNvPr id="0" name=""/>
        <dsp:cNvSpPr/>
      </dsp:nvSpPr>
      <dsp:spPr>
        <a:xfrm>
          <a:off x="259080" y="13806"/>
          <a:ext cx="3627120" cy="347514"/>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622300">
            <a:lnSpc>
              <a:spcPct val="90000"/>
            </a:lnSpc>
            <a:spcBef>
              <a:spcPct val="0"/>
            </a:spcBef>
            <a:spcAft>
              <a:spcPct val="35000"/>
            </a:spcAft>
            <a:buNone/>
          </a:pPr>
          <a:r>
            <a:rPr lang="en-US" sz="1400" b="1" kern="1200" dirty="0"/>
            <a:t>Cardiovascular Exercise Phase 2, 3 </a:t>
          </a:r>
        </a:p>
      </dsp:txBody>
      <dsp:txXfrm>
        <a:off x="276044" y="30770"/>
        <a:ext cx="3593192" cy="313586"/>
      </dsp:txXfrm>
    </dsp:sp>
    <dsp:sp modelId="{D40F5A34-8EB8-4611-A9E1-F8DD2BD18633}">
      <dsp:nvSpPr>
        <dsp:cNvPr id="0" name=""/>
        <dsp:cNvSpPr/>
      </dsp:nvSpPr>
      <dsp:spPr>
        <a:xfrm>
          <a:off x="0" y="3058631"/>
          <a:ext cx="5181600" cy="1278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291592" rIns="402150"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Calf intensive</a:t>
          </a:r>
        </a:p>
        <a:p>
          <a:pPr marL="228600" lvl="2" indent="-114300" algn="l" defTabSz="622300">
            <a:lnSpc>
              <a:spcPct val="90000"/>
            </a:lnSpc>
            <a:spcBef>
              <a:spcPct val="0"/>
            </a:spcBef>
            <a:spcAft>
              <a:spcPct val="15000"/>
            </a:spcAft>
            <a:buChar char="•"/>
          </a:pPr>
          <a:r>
            <a:rPr lang="en-US" sz="1400" kern="1200" dirty="0"/>
            <a:t>Incline Treadmill walking </a:t>
          </a:r>
        </a:p>
        <a:p>
          <a:pPr marL="228600" lvl="2" indent="-114300" algn="l" defTabSz="622300">
            <a:lnSpc>
              <a:spcPct val="90000"/>
            </a:lnSpc>
            <a:spcBef>
              <a:spcPct val="0"/>
            </a:spcBef>
            <a:spcAft>
              <a:spcPct val="15000"/>
            </a:spcAft>
            <a:buChar char="•"/>
          </a:pPr>
          <a:r>
            <a:rPr lang="en-US" sz="1400" kern="1200" dirty="0"/>
            <a:t>Running at body weight </a:t>
          </a:r>
        </a:p>
        <a:p>
          <a:pPr marL="228600" lvl="2" indent="-114300" algn="l" defTabSz="622300">
            <a:lnSpc>
              <a:spcPct val="90000"/>
            </a:lnSpc>
            <a:spcBef>
              <a:spcPct val="0"/>
            </a:spcBef>
            <a:spcAft>
              <a:spcPct val="15000"/>
            </a:spcAft>
            <a:buChar char="•"/>
          </a:pPr>
          <a:r>
            <a:rPr lang="en-US" sz="1400" kern="1200" dirty="0"/>
            <a:t>Any exercise that could require an unexpected reaction</a:t>
          </a:r>
        </a:p>
      </dsp:txBody>
      <dsp:txXfrm>
        <a:off x="0" y="3058631"/>
        <a:ext cx="5181600" cy="1278900"/>
      </dsp:txXfrm>
    </dsp:sp>
    <dsp:sp modelId="{2A5684D1-0502-443C-B12C-D48CF5D0B3FB}">
      <dsp:nvSpPr>
        <dsp:cNvPr id="0" name=""/>
        <dsp:cNvSpPr/>
      </dsp:nvSpPr>
      <dsp:spPr>
        <a:xfrm>
          <a:off x="259080" y="2964481"/>
          <a:ext cx="3627120" cy="300789"/>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2200" b="1" kern="1200" dirty="0"/>
            <a:t> </a:t>
          </a:r>
        </a:p>
      </dsp:txBody>
      <dsp:txXfrm>
        <a:off x="273763" y="2979164"/>
        <a:ext cx="3597754" cy="27142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7D9C93-AAAC-43BC-92E8-7AE0FA12233F}">
      <dsp:nvSpPr>
        <dsp:cNvPr id="0" name=""/>
        <dsp:cNvSpPr/>
      </dsp:nvSpPr>
      <dsp:spPr>
        <a:xfrm>
          <a:off x="0" y="155264"/>
          <a:ext cx="5181600" cy="3213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54076" rIns="402150"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Closed Skills - </a:t>
          </a:r>
          <a:r>
            <a:rPr lang="en-US" sz="1800" b="0" i="0" kern="1200" dirty="0"/>
            <a:t>require an athlete to perform a pre-programmed pattern of movement(s) using cones or other implements.</a:t>
          </a:r>
          <a:endParaRPr lang="en-US" sz="1800" kern="1200" dirty="0"/>
        </a:p>
        <a:p>
          <a:pPr marL="342900" lvl="2" indent="-171450" algn="l" defTabSz="800100">
            <a:lnSpc>
              <a:spcPct val="90000"/>
            </a:lnSpc>
            <a:spcBef>
              <a:spcPct val="0"/>
            </a:spcBef>
            <a:spcAft>
              <a:spcPct val="15000"/>
            </a:spcAft>
            <a:buChar char="•"/>
          </a:pPr>
          <a:r>
            <a:rPr lang="en-US" sz="1800" kern="1200" dirty="0"/>
            <a:t>(Successful demonstration of skill)</a:t>
          </a:r>
        </a:p>
        <a:p>
          <a:pPr marL="171450" lvl="1" indent="-171450" algn="l" defTabSz="800100">
            <a:lnSpc>
              <a:spcPct val="90000"/>
            </a:lnSpc>
            <a:spcBef>
              <a:spcPct val="0"/>
            </a:spcBef>
            <a:spcAft>
              <a:spcPct val="15000"/>
            </a:spcAft>
            <a:buChar char="•"/>
          </a:pPr>
          <a:r>
            <a:rPr lang="en-US" sz="1800" kern="1200" dirty="0"/>
            <a:t>Open Skills – Reactive, Decision making </a:t>
          </a:r>
        </a:p>
        <a:p>
          <a:pPr marL="171450" lvl="1" indent="-171450" algn="l" defTabSz="800100">
            <a:lnSpc>
              <a:spcPct val="90000"/>
            </a:lnSpc>
            <a:spcBef>
              <a:spcPct val="0"/>
            </a:spcBef>
            <a:spcAft>
              <a:spcPct val="15000"/>
            </a:spcAft>
            <a:buChar char="•"/>
          </a:pPr>
          <a:r>
            <a:rPr lang="en-US" sz="1800" kern="1200" dirty="0"/>
            <a:t>Phase 2   + </a:t>
          </a:r>
          <a:r>
            <a:rPr lang="en-US" sz="1800" b="1" kern="1200" dirty="0"/>
            <a:t>Phase 3  </a:t>
          </a:r>
          <a:r>
            <a:rPr lang="en-US" sz="1800" kern="1200" dirty="0"/>
            <a:t>Primary Focus: Aerobic / Anaerobic exercise that does not cause issues!</a:t>
          </a:r>
        </a:p>
        <a:p>
          <a:pPr marL="342900" lvl="2" indent="-171450" algn="l" defTabSz="800100">
            <a:lnSpc>
              <a:spcPct val="90000"/>
            </a:lnSpc>
            <a:spcBef>
              <a:spcPct val="0"/>
            </a:spcBef>
            <a:spcAft>
              <a:spcPct val="15000"/>
            </a:spcAft>
            <a:buChar char="•"/>
          </a:pPr>
          <a:r>
            <a:rPr lang="en-US" sz="1800" kern="1200" dirty="0" err="1"/>
            <a:t>AlterG</a:t>
          </a:r>
          <a:r>
            <a:rPr lang="en-US" sz="1800" kern="1200" dirty="0"/>
            <a:t> (progress in the percentage of body weight)</a:t>
          </a:r>
        </a:p>
      </dsp:txBody>
      <dsp:txXfrm>
        <a:off x="0" y="155264"/>
        <a:ext cx="5181600" cy="3213000"/>
      </dsp:txXfrm>
    </dsp:sp>
    <dsp:sp modelId="{27AB32FF-2A0A-4E14-AD3E-54B26C03DA6C}">
      <dsp:nvSpPr>
        <dsp:cNvPr id="0" name=""/>
        <dsp:cNvSpPr/>
      </dsp:nvSpPr>
      <dsp:spPr>
        <a:xfrm>
          <a:off x="259080" y="484"/>
          <a:ext cx="3627120" cy="421982"/>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755650">
            <a:lnSpc>
              <a:spcPct val="90000"/>
            </a:lnSpc>
            <a:spcBef>
              <a:spcPct val="0"/>
            </a:spcBef>
            <a:spcAft>
              <a:spcPct val="35000"/>
            </a:spcAft>
            <a:buNone/>
          </a:pPr>
          <a:r>
            <a:rPr lang="en-US" sz="1700" b="1" kern="1200" dirty="0"/>
            <a:t>Agility as it applies </a:t>
          </a:r>
        </a:p>
      </dsp:txBody>
      <dsp:txXfrm>
        <a:off x="279679" y="21083"/>
        <a:ext cx="3585922" cy="380784"/>
      </dsp:txXfrm>
    </dsp:sp>
    <dsp:sp modelId="{D40F5A34-8EB8-4611-A9E1-F8DD2BD18633}">
      <dsp:nvSpPr>
        <dsp:cNvPr id="0" name=""/>
        <dsp:cNvSpPr/>
      </dsp:nvSpPr>
      <dsp:spPr>
        <a:xfrm>
          <a:off x="0" y="3590671"/>
          <a:ext cx="5181600" cy="128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2150" tIns="354076" rIns="402150"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Speed</a:t>
          </a:r>
        </a:p>
        <a:p>
          <a:pPr marL="171450" lvl="1" indent="-171450" algn="l" defTabSz="755650">
            <a:lnSpc>
              <a:spcPct val="90000"/>
            </a:lnSpc>
            <a:spcBef>
              <a:spcPct val="0"/>
            </a:spcBef>
            <a:spcAft>
              <a:spcPct val="15000"/>
            </a:spcAft>
            <a:buChar char="•"/>
          </a:pPr>
          <a:r>
            <a:rPr lang="en-US" sz="1700" kern="1200" dirty="0"/>
            <a:t>Skill</a:t>
          </a:r>
        </a:p>
        <a:p>
          <a:pPr marL="171450" lvl="1" indent="-171450" algn="l" defTabSz="755650">
            <a:lnSpc>
              <a:spcPct val="90000"/>
            </a:lnSpc>
            <a:spcBef>
              <a:spcPct val="0"/>
            </a:spcBef>
            <a:spcAft>
              <a:spcPct val="15000"/>
            </a:spcAft>
            <a:buChar char="•"/>
          </a:pPr>
          <a:r>
            <a:rPr lang="en-US" sz="1700" kern="1200" dirty="0"/>
            <a:t>Load</a:t>
          </a:r>
        </a:p>
      </dsp:txBody>
      <dsp:txXfrm>
        <a:off x="0" y="3590671"/>
        <a:ext cx="5181600" cy="1285200"/>
      </dsp:txXfrm>
    </dsp:sp>
    <dsp:sp modelId="{2A5684D1-0502-443C-B12C-D48CF5D0B3FB}">
      <dsp:nvSpPr>
        <dsp:cNvPr id="0" name=""/>
        <dsp:cNvSpPr/>
      </dsp:nvSpPr>
      <dsp:spPr>
        <a:xfrm>
          <a:off x="259080" y="3476347"/>
          <a:ext cx="3627120" cy="365244"/>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097" tIns="0" rIns="137097" bIns="0" numCol="1" spcCol="1270" anchor="ctr" anchorCtr="0">
          <a:noAutofit/>
        </a:bodyPr>
        <a:lstStyle/>
        <a:p>
          <a:pPr marL="0" lvl="0" indent="0" algn="l" defTabSz="800100">
            <a:lnSpc>
              <a:spcPct val="90000"/>
            </a:lnSpc>
            <a:spcBef>
              <a:spcPct val="0"/>
            </a:spcBef>
            <a:spcAft>
              <a:spcPct val="35000"/>
            </a:spcAft>
            <a:buNone/>
          </a:pPr>
          <a:r>
            <a:rPr lang="en-US" sz="1800" b="1" kern="1200" dirty="0"/>
            <a:t>Restrictions</a:t>
          </a:r>
          <a:r>
            <a:rPr lang="en-US" sz="2200" b="1" kern="1200" dirty="0"/>
            <a:t> </a:t>
          </a:r>
        </a:p>
      </dsp:txBody>
      <dsp:txXfrm>
        <a:off x="276910" y="3494177"/>
        <a:ext cx="3591460" cy="32958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5D924-3EAF-4FA8-BF05-97763E669400}">
      <dsp:nvSpPr>
        <dsp:cNvPr id="0" name=""/>
        <dsp:cNvSpPr/>
      </dsp:nvSpPr>
      <dsp:spPr>
        <a:xfrm>
          <a:off x="0" y="4778"/>
          <a:ext cx="6324474" cy="3597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Due to individual crewmembers' specific needs and or preference </a:t>
          </a:r>
        </a:p>
      </dsp:txBody>
      <dsp:txXfrm>
        <a:off x="17563" y="22341"/>
        <a:ext cx="6289348" cy="32464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7370A3-0FE7-406C-955F-F3C952B64AB6}">
      <dsp:nvSpPr>
        <dsp:cNvPr id="0" name=""/>
        <dsp:cNvSpPr/>
      </dsp:nvSpPr>
      <dsp:spPr>
        <a:xfrm>
          <a:off x="253" y="161991"/>
          <a:ext cx="2309758" cy="756000"/>
        </a:xfrm>
        <a:prstGeom prst="chevr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defRPr b="1"/>
          </a:pPr>
          <a:r>
            <a:rPr lang="en-US" sz="1400" kern="1200" dirty="0">
              <a:solidFill>
                <a:schemeClr val="tx1"/>
              </a:solidFill>
            </a:rPr>
            <a:t>Resistance Training Template</a:t>
          </a:r>
        </a:p>
      </dsp:txBody>
      <dsp:txXfrm>
        <a:off x="378253" y="161991"/>
        <a:ext cx="1553758" cy="756000"/>
      </dsp:txXfrm>
    </dsp:sp>
    <dsp:sp modelId="{1B051888-58BA-477C-BBFC-12302C03D1A2}">
      <dsp:nvSpPr>
        <dsp:cNvPr id="0" name=""/>
        <dsp:cNvSpPr/>
      </dsp:nvSpPr>
      <dsp:spPr>
        <a:xfrm>
          <a:off x="253" y="1012491"/>
          <a:ext cx="1847806" cy="3748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Vestibula</a:t>
          </a:r>
          <a:r>
            <a:rPr lang="en-US" sz="1400" kern="1200" dirty="0"/>
            <a:t>r </a:t>
          </a:r>
        </a:p>
        <a:p>
          <a:pPr marL="114300" lvl="1" indent="-114300" algn="l" defTabSz="622300">
            <a:lnSpc>
              <a:spcPct val="90000"/>
            </a:lnSpc>
            <a:spcBef>
              <a:spcPct val="0"/>
            </a:spcBef>
            <a:spcAft>
              <a:spcPct val="15000"/>
            </a:spcAft>
            <a:buChar char="•"/>
          </a:pPr>
          <a:r>
            <a:rPr lang="en-US" sz="1400" b="1" kern="1200" dirty="0"/>
            <a:t>Mobility</a:t>
          </a:r>
        </a:p>
        <a:p>
          <a:pPr marL="228600" lvl="2" indent="-114300" algn="l" defTabSz="622300">
            <a:lnSpc>
              <a:spcPct val="90000"/>
            </a:lnSpc>
            <a:spcBef>
              <a:spcPct val="0"/>
            </a:spcBef>
            <a:spcAft>
              <a:spcPct val="15000"/>
            </a:spcAft>
            <a:buChar char="•"/>
          </a:pPr>
          <a:r>
            <a:rPr lang="en-US" sz="1400" kern="1200" dirty="0"/>
            <a:t>Shoulder </a:t>
          </a:r>
        </a:p>
        <a:p>
          <a:pPr marL="228600" lvl="2" indent="-114300" algn="l" defTabSz="622300">
            <a:lnSpc>
              <a:spcPct val="90000"/>
            </a:lnSpc>
            <a:spcBef>
              <a:spcPct val="0"/>
            </a:spcBef>
            <a:spcAft>
              <a:spcPct val="15000"/>
            </a:spcAft>
            <a:buChar char="•"/>
          </a:pPr>
          <a:r>
            <a:rPr lang="en-US" sz="1400" kern="1200" dirty="0"/>
            <a:t>Hip </a:t>
          </a:r>
        </a:p>
        <a:p>
          <a:pPr marL="228600" lvl="2" indent="-114300" algn="l" defTabSz="622300">
            <a:lnSpc>
              <a:spcPct val="90000"/>
            </a:lnSpc>
            <a:spcBef>
              <a:spcPct val="0"/>
            </a:spcBef>
            <a:spcAft>
              <a:spcPct val="15000"/>
            </a:spcAft>
            <a:buChar char="•"/>
          </a:pPr>
          <a:r>
            <a:rPr lang="en-US" sz="1400" kern="1200" dirty="0"/>
            <a:t>Spine</a:t>
          </a:r>
        </a:p>
        <a:p>
          <a:pPr marL="114300" lvl="1" indent="-114300" algn="l" defTabSz="622300">
            <a:lnSpc>
              <a:spcPct val="90000"/>
            </a:lnSpc>
            <a:spcBef>
              <a:spcPct val="0"/>
            </a:spcBef>
            <a:spcAft>
              <a:spcPct val="15000"/>
            </a:spcAft>
            <a:buChar char="•"/>
          </a:pPr>
          <a:r>
            <a:rPr lang="en-US" sz="1400" b="1" kern="1200" dirty="0"/>
            <a:t>Neuromuscular Re-education</a:t>
          </a:r>
        </a:p>
        <a:p>
          <a:pPr marL="114300" lvl="1" indent="-114300" algn="l" defTabSz="622300">
            <a:lnSpc>
              <a:spcPct val="90000"/>
            </a:lnSpc>
            <a:spcBef>
              <a:spcPct val="0"/>
            </a:spcBef>
            <a:spcAft>
              <a:spcPct val="15000"/>
            </a:spcAft>
            <a:buChar char="•"/>
          </a:pPr>
          <a:r>
            <a:rPr lang="en-US" sz="1400" b="1" kern="1200" dirty="0"/>
            <a:t>Progressive Vestibular / Balance </a:t>
          </a:r>
        </a:p>
        <a:p>
          <a:pPr marL="114300" lvl="1" indent="-114300" algn="l" defTabSz="622300">
            <a:lnSpc>
              <a:spcPct val="90000"/>
            </a:lnSpc>
            <a:spcBef>
              <a:spcPct val="0"/>
            </a:spcBef>
            <a:spcAft>
              <a:spcPct val="15000"/>
            </a:spcAft>
            <a:buChar char="•"/>
          </a:pPr>
          <a:r>
            <a:rPr lang="en-US" sz="1400" b="1" kern="1200" dirty="0"/>
            <a:t>Specific Warm-up </a:t>
          </a:r>
        </a:p>
        <a:p>
          <a:pPr marL="114300" lvl="1" indent="-114300" algn="l" defTabSz="622300">
            <a:lnSpc>
              <a:spcPct val="90000"/>
            </a:lnSpc>
            <a:spcBef>
              <a:spcPct val="0"/>
            </a:spcBef>
            <a:spcAft>
              <a:spcPct val="15000"/>
            </a:spcAft>
            <a:buChar char="•"/>
          </a:pPr>
          <a:r>
            <a:rPr lang="en-US" sz="1400" b="1" kern="1200" dirty="0"/>
            <a:t>Main Resistance Training Exercise  </a:t>
          </a:r>
        </a:p>
        <a:p>
          <a:pPr marL="228600" lvl="2" indent="-114300" algn="l" defTabSz="622300">
            <a:lnSpc>
              <a:spcPct val="90000"/>
            </a:lnSpc>
            <a:spcBef>
              <a:spcPct val="0"/>
            </a:spcBef>
            <a:spcAft>
              <a:spcPct val="15000"/>
            </a:spcAft>
            <a:buChar char="•"/>
          </a:pPr>
          <a:r>
            <a:rPr lang="en-US" sz="1400" kern="1200" dirty="0"/>
            <a:t>Push </a:t>
          </a:r>
        </a:p>
        <a:p>
          <a:pPr marL="228600" lvl="2" indent="-114300" algn="l" defTabSz="622300">
            <a:lnSpc>
              <a:spcPct val="90000"/>
            </a:lnSpc>
            <a:spcBef>
              <a:spcPct val="0"/>
            </a:spcBef>
            <a:spcAft>
              <a:spcPct val="15000"/>
            </a:spcAft>
            <a:buChar char="•"/>
          </a:pPr>
          <a:r>
            <a:rPr lang="en-US" sz="1400" kern="1200" dirty="0"/>
            <a:t>Pull</a:t>
          </a:r>
        </a:p>
        <a:p>
          <a:pPr marL="228600" lvl="2" indent="-114300" algn="l" defTabSz="622300">
            <a:lnSpc>
              <a:spcPct val="90000"/>
            </a:lnSpc>
            <a:spcBef>
              <a:spcPct val="0"/>
            </a:spcBef>
            <a:spcAft>
              <a:spcPct val="15000"/>
            </a:spcAft>
            <a:buChar char="•"/>
          </a:pPr>
          <a:r>
            <a:rPr lang="en-US" sz="1400" kern="1200" dirty="0"/>
            <a:t>Primary Leg</a:t>
          </a:r>
        </a:p>
        <a:p>
          <a:pPr marL="114300" lvl="1" indent="-114300" algn="l" defTabSz="622300">
            <a:lnSpc>
              <a:spcPct val="90000"/>
            </a:lnSpc>
            <a:spcBef>
              <a:spcPct val="0"/>
            </a:spcBef>
            <a:spcAft>
              <a:spcPct val="15000"/>
            </a:spcAft>
            <a:buChar char="•"/>
          </a:pPr>
          <a:r>
            <a:rPr lang="en-US" sz="1400" b="1" kern="1200" dirty="0"/>
            <a:t>Cool down / Recovery  </a:t>
          </a:r>
        </a:p>
      </dsp:txBody>
      <dsp:txXfrm>
        <a:off x="253" y="1012491"/>
        <a:ext cx="1847806" cy="3748500"/>
      </dsp:txXfrm>
    </dsp:sp>
    <dsp:sp modelId="{B6013223-F859-4AED-A303-EDA2C5F545BF}">
      <dsp:nvSpPr>
        <dsp:cNvPr id="0" name=""/>
        <dsp:cNvSpPr/>
      </dsp:nvSpPr>
      <dsp:spPr>
        <a:xfrm>
          <a:off x="2094011" y="161991"/>
          <a:ext cx="2309758" cy="756000"/>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defRPr b="1"/>
          </a:pPr>
          <a:r>
            <a:rPr lang="en-US" sz="1400" kern="1200" dirty="0">
              <a:solidFill>
                <a:schemeClr val="tx1"/>
              </a:solidFill>
            </a:rPr>
            <a:t>Agility and Conditioning Template</a:t>
          </a:r>
        </a:p>
      </dsp:txBody>
      <dsp:txXfrm>
        <a:off x="2472011" y="161991"/>
        <a:ext cx="1553758" cy="756000"/>
      </dsp:txXfrm>
    </dsp:sp>
    <dsp:sp modelId="{6FA4DCA5-1141-4E05-ADD0-30E095F09E75}">
      <dsp:nvSpPr>
        <dsp:cNvPr id="0" name=""/>
        <dsp:cNvSpPr/>
      </dsp:nvSpPr>
      <dsp:spPr>
        <a:xfrm>
          <a:off x="2094011" y="1012491"/>
          <a:ext cx="1847806" cy="3748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Vestibular </a:t>
          </a:r>
        </a:p>
        <a:p>
          <a:pPr marL="114300" lvl="1" indent="-114300" algn="l" defTabSz="622300">
            <a:lnSpc>
              <a:spcPct val="90000"/>
            </a:lnSpc>
            <a:spcBef>
              <a:spcPct val="0"/>
            </a:spcBef>
            <a:spcAft>
              <a:spcPct val="15000"/>
            </a:spcAft>
            <a:buChar char="•"/>
          </a:pPr>
          <a:r>
            <a:rPr lang="en-US" sz="1400" b="1" kern="1200" dirty="0"/>
            <a:t>Mobility</a:t>
          </a:r>
        </a:p>
        <a:p>
          <a:pPr marL="228600" lvl="2" indent="-114300" algn="l" defTabSz="622300">
            <a:lnSpc>
              <a:spcPct val="90000"/>
            </a:lnSpc>
            <a:spcBef>
              <a:spcPct val="0"/>
            </a:spcBef>
            <a:spcAft>
              <a:spcPct val="15000"/>
            </a:spcAft>
            <a:buChar char="•"/>
          </a:pPr>
          <a:r>
            <a:rPr lang="en-US" sz="1400" kern="1200" dirty="0"/>
            <a:t>Shoulder </a:t>
          </a:r>
        </a:p>
        <a:p>
          <a:pPr marL="228600" lvl="2" indent="-114300" algn="l" defTabSz="622300">
            <a:lnSpc>
              <a:spcPct val="90000"/>
            </a:lnSpc>
            <a:spcBef>
              <a:spcPct val="0"/>
            </a:spcBef>
            <a:spcAft>
              <a:spcPct val="15000"/>
            </a:spcAft>
            <a:buChar char="•"/>
          </a:pPr>
          <a:r>
            <a:rPr lang="en-US" sz="1400" kern="1200" dirty="0"/>
            <a:t>Hip </a:t>
          </a:r>
        </a:p>
        <a:p>
          <a:pPr marL="228600" lvl="2" indent="-114300" algn="l" defTabSz="622300">
            <a:lnSpc>
              <a:spcPct val="90000"/>
            </a:lnSpc>
            <a:spcBef>
              <a:spcPct val="0"/>
            </a:spcBef>
            <a:spcAft>
              <a:spcPct val="15000"/>
            </a:spcAft>
            <a:buChar char="•"/>
          </a:pPr>
          <a:r>
            <a:rPr lang="en-US" sz="1400" kern="1200" dirty="0"/>
            <a:t>Spine</a:t>
          </a:r>
        </a:p>
        <a:p>
          <a:pPr marL="114300" lvl="1" indent="-114300" algn="l" defTabSz="622300">
            <a:lnSpc>
              <a:spcPct val="90000"/>
            </a:lnSpc>
            <a:spcBef>
              <a:spcPct val="0"/>
            </a:spcBef>
            <a:spcAft>
              <a:spcPct val="15000"/>
            </a:spcAft>
            <a:buChar char="•"/>
          </a:pPr>
          <a:r>
            <a:rPr lang="en-US" sz="1400" b="1" kern="1200" dirty="0"/>
            <a:t>Neuromuscular Re-education</a:t>
          </a:r>
        </a:p>
        <a:p>
          <a:pPr marL="114300" lvl="1" indent="-114300" algn="l" defTabSz="622300">
            <a:lnSpc>
              <a:spcPct val="90000"/>
            </a:lnSpc>
            <a:spcBef>
              <a:spcPct val="0"/>
            </a:spcBef>
            <a:spcAft>
              <a:spcPct val="15000"/>
            </a:spcAft>
            <a:buChar char="•"/>
          </a:pPr>
          <a:r>
            <a:rPr lang="en-US" sz="1400" kern="1200" dirty="0"/>
            <a:t>Progressive Vestibular / </a:t>
          </a:r>
          <a:r>
            <a:rPr lang="en-US" sz="1400" b="1" kern="1200" dirty="0"/>
            <a:t>Balance </a:t>
          </a:r>
        </a:p>
        <a:p>
          <a:pPr marL="114300" lvl="1" indent="-114300" algn="l" defTabSz="622300">
            <a:lnSpc>
              <a:spcPct val="90000"/>
            </a:lnSpc>
            <a:spcBef>
              <a:spcPct val="0"/>
            </a:spcBef>
            <a:spcAft>
              <a:spcPct val="15000"/>
            </a:spcAft>
            <a:buChar char="•"/>
          </a:pPr>
          <a:r>
            <a:rPr lang="en-US" sz="1400" b="1" kern="1200" dirty="0"/>
            <a:t>Dynamic Warm-up</a:t>
          </a:r>
        </a:p>
        <a:p>
          <a:pPr marL="228600" lvl="2" indent="-114300" algn="l" defTabSz="622300">
            <a:lnSpc>
              <a:spcPct val="90000"/>
            </a:lnSpc>
            <a:spcBef>
              <a:spcPct val="0"/>
            </a:spcBef>
            <a:spcAft>
              <a:spcPct val="15000"/>
            </a:spcAft>
            <a:buChar char="•"/>
          </a:pPr>
          <a:r>
            <a:rPr lang="en-US" sz="1400" kern="1200" dirty="0"/>
            <a:t>A-skips</a:t>
          </a:r>
        </a:p>
        <a:p>
          <a:pPr marL="114300" lvl="1" indent="-114300" algn="l" defTabSz="622300">
            <a:lnSpc>
              <a:spcPct val="90000"/>
            </a:lnSpc>
            <a:spcBef>
              <a:spcPct val="0"/>
            </a:spcBef>
            <a:spcAft>
              <a:spcPct val="15000"/>
            </a:spcAft>
            <a:buChar char="•"/>
          </a:pPr>
          <a:r>
            <a:rPr lang="en-US" sz="1400" b="1" kern="1200" dirty="0"/>
            <a:t>Main Agility Training Exercise</a:t>
          </a:r>
        </a:p>
        <a:p>
          <a:pPr marL="114300" lvl="1" indent="-114300" algn="l" defTabSz="622300">
            <a:lnSpc>
              <a:spcPct val="90000"/>
            </a:lnSpc>
            <a:spcBef>
              <a:spcPct val="0"/>
            </a:spcBef>
            <a:spcAft>
              <a:spcPct val="15000"/>
            </a:spcAft>
            <a:buChar char="•"/>
          </a:pPr>
          <a:r>
            <a:rPr lang="en-US" sz="1400" b="1" kern="1200" dirty="0"/>
            <a:t>Conditioning</a:t>
          </a:r>
        </a:p>
        <a:p>
          <a:pPr marL="228600" lvl="2" indent="-114300" algn="l" defTabSz="622300">
            <a:lnSpc>
              <a:spcPct val="90000"/>
            </a:lnSpc>
            <a:spcBef>
              <a:spcPct val="0"/>
            </a:spcBef>
            <a:spcAft>
              <a:spcPct val="15000"/>
            </a:spcAft>
            <a:buChar char="•"/>
          </a:pPr>
          <a:r>
            <a:rPr lang="en-US" sz="1400" kern="1200" dirty="0"/>
            <a:t>Bike, or</a:t>
          </a:r>
        </a:p>
        <a:p>
          <a:pPr marL="228600" lvl="2" indent="-114300" algn="l" defTabSz="622300">
            <a:lnSpc>
              <a:spcPct val="90000"/>
            </a:lnSpc>
            <a:spcBef>
              <a:spcPct val="0"/>
            </a:spcBef>
            <a:spcAft>
              <a:spcPct val="15000"/>
            </a:spcAft>
            <a:buChar char="•"/>
          </a:pPr>
          <a:r>
            <a:rPr lang="en-US" sz="1400" b="0" kern="1200" dirty="0"/>
            <a:t>Running</a:t>
          </a:r>
        </a:p>
        <a:p>
          <a:pPr marL="114300" lvl="1" indent="-114300" algn="l" defTabSz="622300">
            <a:lnSpc>
              <a:spcPct val="90000"/>
            </a:lnSpc>
            <a:spcBef>
              <a:spcPct val="0"/>
            </a:spcBef>
            <a:spcAft>
              <a:spcPct val="15000"/>
            </a:spcAft>
            <a:buChar char="•"/>
          </a:pPr>
          <a:r>
            <a:rPr lang="en-US" sz="1400" b="1" kern="1200" dirty="0"/>
            <a:t>Cool down / Recovery  </a:t>
          </a:r>
        </a:p>
      </dsp:txBody>
      <dsp:txXfrm>
        <a:off x="2094011" y="1012491"/>
        <a:ext cx="1847806" cy="3748500"/>
      </dsp:txXfrm>
    </dsp:sp>
    <dsp:sp modelId="{1C7FC1B6-A351-47DE-9BC3-A3DE480F6303}">
      <dsp:nvSpPr>
        <dsp:cNvPr id="0" name=""/>
        <dsp:cNvSpPr/>
      </dsp:nvSpPr>
      <dsp:spPr>
        <a:xfrm>
          <a:off x="4187770" y="161991"/>
          <a:ext cx="2309758" cy="756000"/>
        </a:xfrm>
        <a:prstGeom prst="chevr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defRPr b="1"/>
          </a:pPr>
          <a:r>
            <a:rPr lang="en-US" sz="1400" kern="1200" dirty="0">
              <a:solidFill>
                <a:schemeClr val="tx1"/>
              </a:solidFill>
            </a:rPr>
            <a:t>Active Recovery Template</a:t>
          </a:r>
        </a:p>
      </dsp:txBody>
      <dsp:txXfrm>
        <a:off x="4565770" y="161991"/>
        <a:ext cx="1553758" cy="756000"/>
      </dsp:txXfrm>
    </dsp:sp>
    <dsp:sp modelId="{0529B662-B719-4F33-8BED-956AACCEE1D5}">
      <dsp:nvSpPr>
        <dsp:cNvPr id="0" name=""/>
        <dsp:cNvSpPr/>
      </dsp:nvSpPr>
      <dsp:spPr>
        <a:xfrm>
          <a:off x="4187770" y="1012491"/>
          <a:ext cx="1847806" cy="3748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Vestibular</a:t>
          </a:r>
          <a:r>
            <a:rPr lang="en-US" sz="1400" kern="1200" dirty="0"/>
            <a:t> </a:t>
          </a:r>
        </a:p>
        <a:p>
          <a:pPr marL="114300" lvl="1" indent="-114300" algn="l" defTabSz="622300">
            <a:lnSpc>
              <a:spcPct val="90000"/>
            </a:lnSpc>
            <a:spcBef>
              <a:spcPct val="0"/>
            </a:spcBef>
            <a:spcAft>
              <a:spcPct val="15000"/>
            </a:spcAft>
            <a:buChar char="•"/>
          </a:pPr>
          <a:r>
            <a:rPr lang="en-US" sz="1400" b="1" kern="1200" dirty="0"/>
            <a:t>Mobility</a:t>
          </a:r>
        </a:p>
        <a:p>
          <a:pPr marL="228600" lvl="2" indent="-114300" algn="l" defTabSz="622300">
            <a:lnSpc>
              <a:spcPct val="90000"/>
            </a:lnSpc>
            <a:spcBef>
              <a:spcPct val="0"/>
            </a:spcBef>
            <a:spcAft>
              <a:spcPct val="15000"/>
            </a:spcAft>
            <a:buChar char="•"/>
          </a:pPr>
          <a:r>
            <a:rPr lang="en-US" sz="1400" kern="1200" dirty="0"/>
            <a:t>Shoulder </a:t>
          </a:r>
        </a:p>
        <a:p>
          <a:pPr marL="228600" lvl="2" indent="-114300" algn="l" defTabSz="622300">
            <a:lnSpc>
              <a:spcPct val="90000"/>
            </a:lnSpc>
            <a:spcBef>
              <a:spcPct val="0"/>
            </a:spcBef>
            <a:spcAft>
              <a:spcPct val="15000"/>
            </a:spcAft>
            <a:buChar char="•"/>
          </a:pPr>
          <a:r>
            <a:rPr lang="en-US" sz="1400" kern="1200" dirty="0"/>
            <a:t>Hip </a:t>
          </a:r>
        </a:p>
        <a:p>
          <a:pPr marL="228600" lvl="2" indent="-114300" algn="l" defTabSz="622300">
            <a:lnSpc>
              <a:spcPct val="90000"/>
            </a:lnSpc>
            <a:spcBef>
              <a:spcPct val="0"/>
            </a:spcBef>
            <a:spcAft>
              <a:spcPct val="15000"/>
            </a:spcAft>
            <a:buChar char="•"/>
          </a:pPr>
          <a:r>
            <a:rPr lang="en-US" sz="1400" kern="1200" dirty="0"/>
            <a:t>Spine</a:t>
          </a:r>
        </a:p>
        <a:p>
          <a:pPr marL="114300" lvl="1" indent="-114300" algn="l" defTabSz="622300">
            <a:lnSpc>
              <a:spcPct val="90000"/>
            </a:lnSpc>
            <a:spcBef>
              <a:spcPct val="0"/>
            </a:spcBef>
            <a:spcAft>
              <a:spcPct val="15000"/>
            </a:spcAft>
            <a:buChar char="•"/>
          </a:pPr>
          <a:r>
            <a:rPr lang="en-US" sz="1400" b="1" kern="1200" dirty="0"/>
            <a:t>Neuromuscular Re-education</a:t>
          </a:r>
        </a:p>
        <a:p>
          <a:pPr marL="114300" lvl="1" indent="-114300" algn="l" defTabSz="622300">
            <a:lnSpc>
              <a:spcPct val="90000"/>
            </a:lnSpc>
            <a:spcBef>
              <a:spcPct val="0"/>
            </a:spcBef>
            <a:spcAft>
              <a:spcPct val="15000"/>
            </a:spcAft>
            <a:buChar char="•"/>
          </a:pPr>
          <a:r>
            <a:rPr lang="en-US" sz="1400" kern="1200" dirty="0"/>
            <a:t>Progressive Vestibular / </a:t>
          </a:r>
          <a:r>
            <a:rPr lang="en-US" sz="1400" b="1" kern="1200" dirty="0"/>
            <a:t>Balance </a:t>
          </a:r>
        </a:p>
        <a:p>
          <a:pPr marL="114300" lvl="1" indent="-114300" algn="l" defTabSz="622300">
            <a:lnSpc>
              <a:spcPct val="90000"/>
            </a:lnSpc>
            <a:spcBef>
              <a:spcPct val="0"/>
            </a:spcBef>
            <a:spcAft>
              <a:spcPct val="15000"/>
            </a:spcAft>
            <a:buChar char="•"/>
          </a:pPr>
          <a:r>
            <a:rPr lang="en-US" sz="1400" b="1" kern="1200" dirty="0"/>
            <a:t>Specific Warm-up </a:t>
          </a:r>
        </a:p>
        <a:p>
          <a:pPr marL="114300" lvl="1" indent="-114300" algn="l" defTabSz="622300">
            <a:lnSpc>
              <a:spcPct val="90000"/>
            </a:lnSpc>
            <a:spcBef>
              <a:spcPct val="0"/>
            </a:spcBef>
            <a:spcAft>
              <a:spcPct val="15000"/>
            </a:spcAft>
            <a:buChar char="•"/>
          </a:pPr>
          <a:r>
            <a:rPr lang="en-US" sz="1400" b="1" kern="1200" dirty="0"/>
            <a:t>Light Cardio 20-25min  </a:t>
          </a:r>
        </a:p>
        <a:p>
          <a:pPr marL="114300" lvl="1" indent="-114300" algn="l" defTabSz="622300">
            <a:lnSpc>
              <a:spcPct val="90000"/>
            </a:lnSpc>
            <a:spcBef>
              <a:spcPct val="0"/>
            </a:spcBef>
            <a:spcAft>
              <a:spcPct val="15000"/>
            </a:spcAft>
            <a:buChar char="•"/>
          </a:pPr>
          <a:r>
            <a:rPr lang="en-US" sz="1400" b="1" kern="1200" dirty="0"/>
            <a:t>Cool down / Recovery  </a:t>
          </a:r>
        </a:p>
      </dsp:txBody>
      <dsp:txXfrm>
        <a:off x="4187770" y="1012491"/>
        <a:ext cx="1847806" cy="37485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1C2EF-7DA4-43F6-9B20-238A2C8EF1DE}">
      <dsp:nvSpPr>
        <dsp:cNvPr id="0" name=""/>
        <dsp:cNvSpPr/>
      </dsp:nvSpPr>
      <dsp:spPr>
        <a:xfrm>
          <a:off x="2327996" y="253"/>
          <a:ext cx="1429184" cy="14291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Assess and Monitor</a:t>
          </a:r>
          <a:endParaRPr lang="en-US" sz="2200" kern="1200" dirty="0"/>
        </a:p>
      </dsp:txBody>
      <dsp:txXfrm>
        <a:off x="2537295" y="209552"/>
        <a:ext cx="1010586" cy="1010586"/>
      </dsp:txXfrm>
    </dsp:sp>
    <dsp:sp modelId="{D9C4AE83-56C6-43FE-92D2-90648E90A3EC}">
      <dsp:nvSpPr>
        <dsp:cNvPr id="0" name=""/>
        <dsp:cNvSpPr/>
      </dsp:nvSpPr>
      <dsp:spPr>
        <a:xfrm rot="3600000">
          <a:off x="3383778" y="1393193"/>
          <a:ext cx="379392" cy="4823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412233" y="1440378"/>
        <a:ext cx="265574" cy="289409"/>
      </dsp:txXfrm>
    </dsp:sp>
    <dsp:sp modelId="{D8B0F9A2-07C3-42EB-B4DC-10250D8A8710}">
      <dsp:nvSpPr>
        <dsp:cNvPr id="0" name=""/>
        <dsp:cNvSpPr/>
      </dsp:nvSpPr>
      <dsp:spPr>
        <a:xfrm>
          <a:off x="3400506" y="1857895"/>
          <a:ext cx="1429184" cy="14291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Develop Plan</a:t>
          </a:r>
        </a:p>
      </dsp:txBody>
      <dsp:txXfrm>
        <a:off x="3609805" y="2067194"/>
        <a:ext cx="1010586" cy="1010586"/>
      </dsp:txXfrm>
    </dsp:sp>
    <dsp:sp modelId="{0124958B-67C0-4C24-B6AA-87A9A47155A8}">
      <dsp:nvSpPr>
        <dsp:cNvPr id="0" name=""/>
        <dsp:cNvSpPr/>
      </dsp:nvSpPr>
      <dsp:spPr>
        <a:xfrm rot="10800000">
          <a:off x="2863630" y="2331313"/>
          <a:ext cx="379392" cy="4823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2977448" y="2427783"/>
        <a:ext cx="265574" cy="289409"/>
      </dsp:txXfrm>
    </dsp:sp>
    <dsp:sp modelId="{5FB6FD28-73B1-48C7-9E0B-9CD4F856876F}">
      <dsp:nvSpPr>
        <dsp:cNvPr id="0" name=""/>
        <dsp:cNvSpPr/>
      </dsp:nvSpPr>
      <dsp:spPr>
        <a:xfrm>
          <a:off x="1255486" y="1857895"/>
          <a:ext cx="1429184" cy="14291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Train</a:t>
          </a:r>
        </a:p>
      </dsp:txBody>
      <dsp:txXfrm>
        <a:off x="1464785" y="2067194"/>
        <a:ext cx="1010586" cy="1010586"/>
      </dsp:txXfrm>
    </dsp:sp>
    <dsp:sp modelId="{0A386D1B-5C07-4CAD-82A7-78AEDC4A5918}">
      <dsp:nvSpPr>
        <dsp:cNvPr id="0" name=""/>
        <dsp:cNvSpPr/>
      </dsp:nvSpPr>
      <dsp:spPr>
        <a:xfrm rot="18000000">
          <a:off x="2311268" y="1411791"/>
          <a:ext cx="379392" cy="4823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339723" y="1557546"/>
        <a:ext cx="265574" cy="28940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367AF-0BE9-435D-B236-09C6144A6825}"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DF47A-DE59-4304-9D4D-03A6A82BB132}" type="slidenum">
              <a:rPr lang="en-US" smtClean="0"/>
              <a:t>‹#›</a:t>
            </a:fld>
            <a:endParaRPr lang="en-US"/>
          </a:p>
        </p:txBody>
      </p:sp>
    </p:spTree>
    <p:extLst>
      <p:ext uri="{BB962C8B-B14F-4D97-AF65-F5344CB8AC3E}">
        <p14:creationId xmlns:p14="http://schemas.microsoft.com/office/powerpoint/2010/main" val="2343581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DDF47A-DE59-4304-9D4D-03A6A82BB1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725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multisystem involvement and multiple impairments related to spaceflight, it is not uncommon to observe injuries in the post flight phase. The soft-tissue structures appear to most common and we see things like knee sprains, </a:t>
            </a:r>
            <a:r>
              <a:rPr lang="en-US" dirty="0" err="1"/>
              <a:t>gastroc</a:t>
            </a:r>
            <a:r>
              <a:rPr lang="en-US" dirty="0"/>
              <a:t> strains, etc. </a:t>
            </a:r>
          </a:p>
        </p:txBody>
      </p:sp>
      <p:sp>
        <p:nvSpPr>
          <p:cNvPr id="4" name="Slide Number Placeholder 3"/>
          <p:cNvSpPr>
            <a:spLocks noGrp="1"/>
          </p:cNvSpPr>
          <p:nvPr>
            <p:ph type="sldNum" sz="quarter" idx="5"/>
          </p:nvPr>
        </p:nvSpPr>
        <p:spPr/>
        <p:txBody>
          <a:bodyPr/>
          <a:lstStyle/>
          <a:p>
            <a:fld id="{4FDDF47A-DE59-4304-9D4D-03A6A82BB132}" type="slidenum">
              <a:rPr lang="en-US" smtClean="0"/>
              <a:t>3</a:t>
            </a:fld>
            <a:endParaRPr lang="en-US"/>
          </a:p>
        </p:txBody>
      </p:sp>
    </p:spTree>
    <p:extLst>
      <p:ext uri="{BB962C8B-B14F-4D97-AF65-F5344CB8AC3E}">
        <p14:creationId xmlns:p14="http://schemas.microsoft.com/office/powerpoint/2010/main" val="3055987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4</a:t>
            </a:fld>
            <a:endParaRPr lang="en-US"/>
          </a:p>
        </p:txBody>
      </p:sp>
    </p:spTree>
    <p:extLst>
      <p:ext uri="{BB962C8B-B14F-4D97-AF65-F5344CB8AC3E}">
        <p14:creationId xmlns:p14="http://schemas.microsoft.com/office/powerpoint/2010/main" val="4180623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team members.  Mention years as ATC, years in ASCR group, work with Shuttle and ISS program support.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Discuss intent of presentation is overview. Mention – will be discussing the equipment and how exercise is administered inflight, and the postflight Recon process.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ABFA2D-9DED-4B86-8E49-D5447E3BB8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366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05033362-B2D5-4BB5-A030-E9102CA914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C118D62C-52FC-47DD-886D-578B63A003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Because of the multifaceted risk to the MSK system post flight our group utilizes a progressive model during the early phases of reconditioning to target all of the known impairments. Our primary goals fall under the 5 </a:t>
            </a:r>
            <a:r>
              <a:rPr lang="en-US" altLang="en-US" dirty="0" err="1"/>
              <a:t>biomotor</a:t>
            </a:r>
            <a:r>
              <a:rPr lang="en-US" altLang="en-US" dirty="0"/>
              <a:t> abilities of strength, endurance, coordination, mobility and speed but there is emphasis placed on the impairment based model targeting the </a:t>
            </a:r>
            <a:r>
              <a:rPr lang="en-US" altLang="en-US" dirty="0" err="1"/>
              <a:t>neurovestibular</a:t>
            </a:r>
            <a:r>
              <a:rPr lang="en-US" altLang="en-US" dirty="0"/>
              <a:t> system, motion and motor control in the acute phase of reconditioning. Our goal is that by normalizing gaze stability, effective and efficient movement patterns of the spine, and enhancing proximal motor control in the very early phases we can progressively integrate higher level activities safely and strategically. </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err="1"/>
              <a:t>Neurovestibular</a:t>
            </a:r>
            <a:r>
              <a:rPr lang="en-US" altLang="en-US" dirty="0"/>
              <a:t> integration- </a:t>
            </a:r>
            <a:r>
              <a:rPr lang="en-US" b="0" i="0" dirty="0" err="1">
                <a:solidFill>
                  <a:srgbClr val="4D5156"/>
                </a:solidFill>
                <a:effectLst/>
                <a:latin typeface="Roboto" panose="02000000000000000000" pitchFamily="2" charset="0"/>
              </a:rPr>
              <a:t>Cawthorne</a:t>
            </a:r>
            <a:r>
              <a:rPr lang="en-US" b="0" i="0" dirty="0">
                <a:solidFill>
                  <a:srgbClr val="4D5156"/>
                </a:solidFill>
                <a:effectLst/>
                <a:latin typeface="Roboto" panose="02000000000000000000" pitchFamily="2" charset="0"/>
              </a:rPr>
              <a:t>-</a:t>
            </a:r>
            <a:r>
              <a:rPr lang="en-US" b="1" i="0" dirty="0">
                <a:solidFill>
                  <a:srgbClr val="5F6368"/>
                </a:solidFill>
                <a:effectLst/>
                <a:latin typeface="Roboto" panose="02000000000000000000" pitchFamily="2" charset="0"/>
              </a:rPr>
              <a:t>Cooksey </a:t>
            </a:r>
            <a:r>
              <a:rPr lang="en-US" altLang="en-US" dirty="0"/>
              <a:t>gaze stabilization exercises, awareness of orthostatic intolerance (avoidance of head down positions (may limit some testing), </a:t>
            </a:r>
          </a:p>
          <a:p>
            <a:r>
              <a:rPr lang="en-US" b="0" i="0" dirty="0">
                <a:solidFill>
                  <a:srgbClr val="000000"/>
                </a:solidFill>
                <a:effectLst/>
                <a:latin typeface="Calibri" panose="020F0502020204030204" pitchFamily="34" charset="0"/>
              </a:rPr>
              <a:t>Motor control- speak to multifidus, motion issue, </a:t>
            </a:r>
            <a:r>
              <a:rPr lang="en-US" b="0" i="0" dirty="0" err="1">
                <a:solidFill>
                  <a:srgbClr val="000000"/>
                </a:solidFill>
                <a:effectLst/>
                <a:latin typeface="Calibri" panose="020F0502020204030204" pitchFamily="34" charset="0"/>
              </a:rPr>
              <a:t>etc</a:t>
            </a:r>
            <a:endParaRPr lang="en-US" altLang="en-US" dirty="0"/>
          </a:p>
        </p:txBody>
      </p:sp>
    </p:spTree>
    <p:extLst>
      <p:ext uri="{BB962C8B-B14F-4D97-AF65-F5344CB8AC3E}">
        <p14:creationId xmlns:p14="http://schemas.microsoft.com/office/powerpoint/2010/main" val="3587077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the multiple impairments that are involved, we have an on-going assessment that combines the systems in to a snap shot of overall functional status. On a weekly basis we assess mobility, motor control of the core and lower quarter and a progressive vestibular assessment. This continual monitoring, in addition to the subjective feedback from the crew member, and tolerance and ability with the other activities through their day and the reconditioning period allow us to make objectively informed decisions around returning to higher levels of activities. </a:t>
            </a:r>
            <a:r>
              <a:rPr lang="en-US">
                <a:cs typeface="Calibri"/>
              </a:rPr>
              <a:t>In addition to considering the individual impairments, we also have to consider the spaceflight effects on soft-tissue structures including cartilage and tendons that is not entirely understood in humans. </a:t>
            </a:r>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7</a:t>
            </a:fld>
            <a:endParaRPr lang="en-US"/>
          </a:p>
        </p:txBody>
      </p:sp>
    </p:spTree>
    <p:extLst>
      <p:ext uri="{BB962C8B-B14F-4D97-AF65-F5344CB8AC3E}">
        <p14:creationId xmlns:p14="http://schemas.microsoft.com/office/powerpoint/2010/main" val="4261881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8</a:t>
            </a:fld>
            <a:endParaRPr lang="en-US"/>
          </a:p>
        </p:txBody>
      </p:sp>
    </p:spTree>
    <p:extLst>
      <p:ext uri="{BB962C8B-B14F-4D97-AF65-F5344CB8AC3E}">
        <p14:creationId xmlns:p14="http://schemas.microsoft.com/office/powerpoint/2010/main" val="2383659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Cambria" panose="02040503050406030204" pitchFamily="18" charset="0"/>
              </a:rPr>
              <a:t>including decreased extensor muscle tone, suppressed muscle spindle activation, decreased motor control accuracy, and increased excitability of the soleus spinal reflex</a:t>
            </a:r>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9</a:t>
            </a:fld>
            <a:endParaRPr lang="en-US"/>
          </a:p>
        </p:txBody>
      </p:sp>
    </p:spTree>
    <p:extLst>
      <p:ext uri="{BB962C8B-B14F-4D97-AF65-F5344CB8AC3E}">
        <p14:creationId xmlns:p14="http://schemas.microsoft.com/office/powerpoint/2010/main" val="3721074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Cambria" panose="02040503050406030204" pitchFamily="18" charset="0"/>
              </a:rPr>
              <a:t>including decreased extensor muscle tone, suppressed muscle spindle activation, decreased motor control accuracy, and increased excitability of the soleus spinal reflex</a:t>
            </a:r>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10</a:t>
            </a:fld>
            <a:endParaRPr lang="en-US"/>
          </a:p>
        </p:txBody>
      </p:sp>
    </p:spTree>
    <p:extLst>
      <p:ext uri="{BB962C8B-B14F-4D97-AF65-F5344CB8AC3E}">
        <p14:creationId xmlns:p14="http://schemas.microsoft.com/office/powerpoint/2010/main" val="3893343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12121"/>
                </a:solidFill>
                <a:effectLst/>
                <a:latin typeface="BlinkMacSystemFont"/>
              </a:rPr>
              <a:t>Gaze </a:t>
            </a:r>
            <a:r>
              <a:rPr lang="en-US" b="1" i="0" dirty="0" err="1">
                <a:solidFill>
                  <a:srgbClr val="212121"/>
                </a:solidFill>
                <a:effectLst/>
                <a:latin typeface="BlinkMacSystemFont"/>
              </a:rPr>
              <a:t>stabilisation</a:t>
            </a:r>
            <a:r>
              <a:rPr lang="en-US" b="1" i="0" dirty="0">
                <a:solidFill>
                  <a:srgbClr val="212121"/>
                </a:solidFill>
                <a:effectLst/>
                <a:latin typeface="BlinkMacSystemFont"/>
              </a:rPr>
              <a:t> </a:t>
            </a:r>
            <a:r>
              <a:rPr lang="en-US" b="0" i="0" dirty="0">
                <a:solidFill>
                  <a:srgbClr val="212121"/>
                </a:solidFill>
                <a:effectLst/>
                <a:latin typeface="BlinkMacSystemFont"/>
              </a:rPr>
              <a:t>exercises are a mainstay of vestibular rehabilitation (VR). They are frequently prescribed to patients with vestibular hypofunction with the aim of improving the gain of the vestibular ocular reflex, improving visual acuity during head movement, and reducing the symptoms of dizziness and vertigo. This review will examine current evidence that has evaluated the efficacy of gaze </a:t>
            </a:r>
            <a:r>
              <a:rPr lang="en-US" b="0" i="0" dirty="0" err="1">
                <a:solidFill>
                  <a:srgbClr val="212121"/>
                </a:solidFill>
                <a:effectLst/>
                <a:latin typeface="BlinkMacSystemFont"/>
              </a:rPr>
              <a:t>stabilisation</a:t>
            </a:r>
            <a:r>
              <a:rPr lang="en-US" b="0" i="0" dirty="0">
                <a:solidFill>
                  <a:srgbClr val="212121"/>
                </a:solidFill>
                <a:effectLst/>
                <a:latin typeface="BlinkMacSystemFont"/>
              </a:rPr>
              <a:t> exercises on VOR gain, dynamic visual acuity and oscillopsia. In addition, recent experimental studies that have employed digital technologies and newer forms of gaze </a:t>
            </a:r>
            <a:r>
              <a:rPr lang="en-US" b="0" i="0" dirty="0" err="1">
                <a:solidFill>
                  <a:srgbClr val="212121"/>
                </a:solidFill>
                <a:effectLst/>
                <a:latin typeface="BlinkMacSystemFont"/>
              </a:rPr>
              <a:t>stabilisation</a:t>
            </a:r>
            <a:r>
              <a:rPr lang="en-US" b="0" i="0" dirty="0">
                <a:solidFill>
                  <a:srgbClr val="212121"/>
                </a:solidFill>
                <a:effectLst/>
                <a:latin typeface="BlinkMacSystemFont"/>
              </a:rPr>
              <a:t> exercises will be reviewed. The implications for future clinical practice and research in the area of VR will be discussed.</a:t>
            </a:r>
          </a:p>
          <a:p>
            <a:endParaRPr lang="en-US" b="0" i="0" dirty="0">
              <a:solidFill>
                <a:srgbClr val="212121"/>
              </a:solidFill>
              <a:effectLst/>
              <a:latin typeface="BlinkMacSystemFont"/>
            </a:endParaRPr>
          </a:p>
          <a:p>
            <a:r>
              <a:rPr lang="en-US" b="0" i="0" dirty="0">
                <a:solidFill>
                  <a:srgbClr val="212121"/>
                </a:solidFill>
                <a:effectLst/>
                <a:latin typeface="BlinkMacSystemFont"/>
              </a:rPr>
              <a:t>Early gaze stabilization exercises include: smooth pursuits, saccades, VOR training, head on body movements in line with </a:t>
            </a:r>
            <a:r>
              <a:rPr lang="en-US" b="0" i="0" dirty="0" err="1">
                <a:solidFill>
                  <a:srgbClr val="212121"/>
                </a:solidFill>
                <a:effectLst/>
                <a:latin typeface="BlinkMacSystemFont"/>
              </a:rPr>
              <a:t>Cawhorne</a:t>
            </a:r>
            <a:r>
              <a:rPr lang="en-US" b="0" i="0" dirty="0">
                <a:solidFill>
                  <a:srgbClr val="212121"/>
                </a:solidFill>
                <a:effectLst/>
                <a:latin typeface="BlinkMacSystemFont"/>
              </a:rPr>
              <a:t> Cooksey’s concepts to readjust the gain of the vestibular reflexes when there is a distribution in equilibrium and to encourage vestibular adaptation</a:t>
            </a:r>
          </a:p>
          <a:p>
            <a:endParaRPr lang="en-US" b="0" i="0" dirty="0">
              <a:solidFill>
                <a:srgbClr val="212121"/>
              </a:solidFill>
              <a:effectLst/>
              <a:latin typeface="BlinkMacSystemFont"/>
            </a:endParaRPr>
          </a:p>
          <a:p>
            <a:r>
              <a:rPr lang="en-US" b="1" i="0" dirty="0">
                <a:solidFill>
                  <a:srgbClr val="212121"/>
                </a:solidFill>
                <a:effectLst/>
                <a:latin typeface="BlinkMacSystemFont"/>
              </a:rPr>
              <a:t>Proprioceptive and somatosensory training: </a:t>
            </a:r>
            <a:r>
              <a:rPr lang="en-US" b="0" i="0" dirty="0">
                <a:solidFill>
                  <a:srgbClr val="212121"/>
                </a:solidFill>
                <a:effectLst/>
                <a:latin typeface="BlinkMacSystemFont"/>
              </a:rPr>
              <a:t>progressive proprioceptive training can lead to significant improvements in both proprioception and motor function across the range of healthy and clinical populations, active movement of the trainee is most beneficial to encourage sensorimotor performance, but in the case of severe alterations, passive and more hands on techniques may be required such as taping or manual cueing from a provider. In the beginning phase, balance training occurs on stable surfaces are utilize with several verbal and tactile cues to normalize posture and joint position sense. Active multi-joint movements are also initiated early one with goals overlapping to normalize joint position sense, posture, motor control, and regaining mobility and flexibility.</a:t>
            </a:r>
          </a:p>
          <a:p>
            <a:endParaRPr lang="en-US" b="0" i="0" dirty="0">
              <a:solidFill>
                <a:srgbClr val="212121"/>
              </a:solidFill>
              <a:effectLst/>
              <a:latin typeface="BlinkMacSystemFont"/>
            </a:endParaRPr>
          </a:p>
          <a:p>
            <a:r>
              <a:rPr lang="en-US" b="0" i="0" dirty="0">
                <a:solidFill>
                  <a:srgbClr val="212121"/>
                </a:solidFill>
                <a:effectLst/>
                <a:latin typeface="BlinkMacSystemFont"/>
              </a:rPr>
              <a:t>Progression of gaze stability, dual-tasking, and somatosensory and proprioception encourage combining impairments by incorporating various surfaces, reactive training, and incorporation of potential cognitive challenges and overlaps with motor control progression in to agility based training which Corey will discuss in the later part of this discussion </a:t>
            </a:r>
            <a:endParaRPr lang="en-US" b="1" dirty="0"/>
          </a:p>
        </p:txBody>
      </p:sp>
      <p:sp>
        <p:nvSpPr>
          <p:cNvPr id="4" name="Slide Number Placeholder 3"/>
          <p:cNvSpPr>
            <a:spLocks noGrp="1"/>
          </p:cNvSpPr>
          <p:nvPr>
            <p:ph type="sldNum" sz="quarter" idx="5"/>
          </p:nvPr>
        </p:nvSpPr>
        <p:spPr/>
        <p:txBody>
          <a:bodyPr/>
          <a:lstStyle/>
          <a:p>
            <a:fld id="{4FDDF47A-DE59-4304-9D4D-03A6A82BB132}" type="slidenum">
              <a:rPr lang="en-US" smtClean="0"/>
              <a:t>11</a:t>
            </a:fld>
            <a:endParaRPr lang="en-US"/>
          </a:p>
        </p:txBody>
      </p:sp>
    </p:spTree>
    <p:extLst>
      <p:ext uri="{BB962C8B-B14F-4D97-AF65-F5344CB8AC3E}">
        <p14:creationId xmlns:p14="http://schemas.microsoft.com/office/powerpoint/2010/main" val="420189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Phase 1: </a:t>
            </a:r>
            <a:endParaRPr lang="en-US" dirty="0"/>
          </a:p>
          <a:p>
            <a:endParaRPr lang="en-US" dirty="0"/>
          </a:p>
          <a:p>
            <a:pPr marL="342900" indent="-228600">
              <a:buAutoNum type="arabicPeriod"/>
            </a:pPr>
            <a:r>
              <a:rPr lang="en-US" dirty="0"/>
              <a:t>Gaze stabilization exercises on stable surface (ex. Smooth pursuits, saccades, </a:t>
            </a:r>
            <a:r>
              <a:rPr lang="en-US" dirty="0" err="1"/>
              <a:t>etc</a:t>
            </a:r>
            <a:r>
              <a:rPr lang="en-US" dirty="0"/>
              <a:t>)</a:t>
            </a:r>
          </a:p>
          <a:p>
            <a:pPr marL="342900" indent="-228600">
              <a:buAutoNum type="arabicPeriod"/>
            </a:pPr>
            <a:r>
              <a:rPr lang="en-US" dirty="0"/>
              <a:t>Stable surface standing and sitting balance </a:t>
            </a:r>
          </a:p>
          <a:p>
            <a:pPr marL="342900" indent="-228600">
              <a:buAutoNum type="arabicPeriod"/>
            </a:pPr>
            <a:r>
              <a:rPr lang="en-US" dirty="0"/>
              <a:t>Active multi-joint training</a:t>
            </a:r>
          </a:p>
          <a:p>
            <a:pPr marL="342900" indent="-228600">
              <a:buAutoNum type="arabicPeriod"/>
            </a:pPr>
            <a:r>
              <a:rPr lang="en-US" dirty="0"/>
              <a:t>Passive interventions (tactile cues, taping ques, </a:t>
            </a:r>
            <a:r>
              <a:rPr lang="en-US" dirty="0" err="1"/>
              <a:t>etc</a:t>
            </a:r>
            <a:r>
              <a:rPr lang="en-US" dirty="0"/>
              <a:t>)</a:t>
            </a:r>
            <a:endParaRPr dirty="0">
              <a:cs typeface="Calibri"/>
            </a:endParaRPr>
          </a:p>
          <a:p>
            <a:pPr marL="342900" indent="-228600">
              <a:buAutoNum type="arabicPeriod"/>
            </a:pPr>
            <a:endParaRPr lang="en-US" dirty="0">
              <a:cs typeface="Calibri"/>
            </a:endParaRPr>
          </a:p>
          <a:p>
            <a:pPr marL="342900" indent="-228600">
              <a:buAutoNum type="arabicPeriod"/>
            </a:pPr>
            <a:r>
              <a:rPr lang="en-US" b="1" dirty="0"/>
              <a:t>Gaze </a:t>
            </a:r>
            <a:r>
              <a:rPr lang="en-US" b="1" dirty="0" err="1"/>
              <a:t>stabilisation</a:t>
            </a:r>
            <a:r>
              <a:rPr lang="en-US" b="1" dirty="0"/>
              <a:t> </a:t>
            </a:r>
            <a:r>
              <a:rPr lang="en-US" dirty="0"/>
              <a:t>exercises are a mainstay of vestibular rehabilitation (VR). They are frequently prescribed to patients with vestibular hypofunction with the aim of improving the gain of the vestibular ocular reflex, improving visual acuity during head movement, and reducing the symptoms of dizziness and vertigo. This review will examine current evidence that has evaluated the efficacy of gaze </a:t>
            </a:r>
            <a:r>
              <a:rPr lang="en-US" dirty="0" err="1"/>
              <a:t>stabilisation</a:t>
            </a:r>
            <a:r>
              <a:rPr lang="en-US" dirty="0"/>
              <a:t> exercises on VOR gain, dynamic visual acuity and oscillopsia. In addition, recent experimental studies that have employed digital technologies and newer forms of gaze </a:t>
            </a:r>
            <a:r>
              <a:rPr lang="en-US" dirty="0" err="1"/>
              <a:t>stabilisation</a:t>
            </a:r>
            <a:r>
              <a:rPr lang="en-US" dirty="0"/>
              <a:t> exercises will be reviewed. The implications for future clinical practice and research in the area of VR will be discussed.</a:t>
            </a:r>
          </a:p>
          <a:p>
            <a:pPr>
              <a:buAutoNum type="arabicPeriod"/>
            </a:pPr>
            <a:endParaRPr lang="en-US" dirty="0"/>
          </a:p>
          <a:p>
            <a:pPr>
              <a:buAutoNum type="arabicPeriod"/>
            </a:pPr>
            <a:r>
              <a:rPr lang="en-US" dirty="0"/>
              <a:t>Early gaze stabilization exercises include: smooth pursuits, saccades, VOR training, head on body movements in line with </a:t>
            </a:r>
            <a:r>
              <a:rPr lang="en-US" dirty="0" err="1"/>
              <a:t>Cawhorne</a:t>
            </a:r>
            <a:r>
              <a:rPr lang="en-US" dirty="0"/>
              <a:t> Cooksey’s concepts to readjust the gain of the vestibular reflexes when there is a distribution in equilibrium and to encourage vestibular adaptation</a:t>
            </a:r>
          </a:p>
          <a:p>
            <a:pPr>
              <a:buAutoNum type="arabicPeriod"/>
            </a:pPr>
            <a:endParaRPr lang="en-US" dirty="0"/>
          </a:p>
          <a:p>
            <a:pPr>
              <a:buAutoNum type="arabicPeriod"/>
            </a:pPr>
            <a:r>
              <a:rPr lang="en-US" b="1" dirty="0"/>
              <a:t>Proprioceptive and somatosensory training: </a:t>
            </a:r>
            <a:r>
              <a:rPr lang="en-US" dirty="0"/>
              <a:t>progressive proprioceptive training can lead to significant improvements in both proprioception and motor function across the range of healthy and clinical populations, active movement of the trainee is most beneficial to encourage sensorimotor performance, but in the case of severe alterations, passive and more hands on techniques may be required such as taping or manual cueing from a provider. In the beginning phase, balance training occurs on stable surfaces are utilize with several verbal and tactile cues to normalize posture and joint position sense. Active multi-joint movements are also initiated early one with goals overlapping to normalize joint position sense, posture, motor control, and regaining mobility and flexibility.</a:t>
            </a:r>
          </a:p>
          <a:p>
            <a:pPr>
              <a:buAutoNum type="arabicPeriod"/>
            </a:pPr>
            <a:endParaRPr lang="en-US" dirty="0"/>
          </a:p>
          <a:p>
            <a:pPr>
              <a:buAutoNum type="arabicPeriod"/>
            </a:pPr>
            <a:r>
              <a:rPr lang="en-US" dirty="0"/>
              <a:t>Progression of gaze stability, dual-tasking, and somatosensory and proprioception encourage combining impairments by incorporating various surfaces, reactive training, and incorporation of potential cognitive challenges and overlaps with motor control progression in to agility based training which Corey will discuss in the later part of this discussion </a:t>
            </a:r>
          </a:p>
          <a:p>
            <a:pPr marL="342900" indent="-228600">
              <a:buAutoNum type="arabicPeriod"/>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12</a:t>
            </a:fld>
            <a:endParaRPr lang="en-US"/>
          </a:p>
        </p:txBody>
      </p:sp>
    </p:spTree>
    <p:extLst>
      <p:ext uri="{BB962C8B-B14F-4D97-AF65-F5344CB8AC3E}">
        <p14:creationId xmlns:p14="http://schemas.microsoft.com/office/powerpoint/2010/main" val="893837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 is balance and balance is strength! Talk, eyes open, eyes closed, head movements, </a:t>
            </a:r>
            <a:r>
              <a:rPr lang="en-US" dirty="0" err="1"/>
              <a:t>etc</a:t>
            </a:r>
          </a:p>
          <a:p>
            <a:r>
              <a:rPr lang="en-US" b="1" u="sng" dirty="0"/>
              <a:t>Phase 2: </a:t>
            </a:r>
            <a:endParaRPr lang="en-US" dirty="0"/>
          </a:p>
          <a:p>
            <a:endParaRPr lang="en-US" dirty="0"/>
          </a:p>
          <a:p>
            <a:pPr marL="342900" indent="-228600">
              <a:buAutoNum type="arabicPeriod"/>
            </a:pPr>
            <a:r>
              <a:rPr lang="en-US" dirty="0"/>
              <a:t>Gaze stabilization exercises on unstable surfaces</a:t>
            </a:r>
          </a:p>
          <a:p>
            <a:pPr marL="342900" indent="-228600">
              <a:buAutoNum type="arabicPeriod"/>
            </a:pPr>
            <a:r>
              <a:rPr lang="en-US" dirty="0"/>
              <a:t>Unstable surface balance training-reactive balance training</a:t>
            </a:r>
          </a:p>
          <a:p>
            <a:pPr marL="342900" indent="-228600">
              <a:buAutoNum type="arabicPeriod"/>
            </a:pPr>
            <a:r>
              <a:rPr lang="en-US" dirty="0"/>
              <a:t>Dual-tasking added where appropriate for visual and/or cognitive</a:t>
            </a:r>
            <a:endParaRPr dirty="0"/>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13</a:t>
            </a:fld>
            <a:endParaRPr lang="en-US"/>
          </a:p>
        </p:txBody>
      </p:sp>
    </p:spTree>
    <p:extLst>
      <p:ext uri="{BB962C8B-B14F-4D97-AF65-F5344CB8AC3E}">
        <p14:creationId xmlns:p14="http://schemas.microsoft.com/office/powerpoint/2010/main" val="4222192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proprio5000</a:t>
            </a:r>
          </a:p>
        </p:txBody>
      </p:sp>
      <p:sp>
        <p:nvSpPr>
          <p:cNvPr id="4" name="Slide Number Placeholder 3"/>
          <p:cNvSpPr>
            <a:spLocks noGrp="1"/>
          </p:cNvSpPr>
          <p:nvPr>
            <p:ph type="sldNum" sz="quarter" idx="5"/>
          </p:nvPr>
        </p:nvSpPr>
        <p:spPr/>
        <p:txBody>
          <a:bodyPr/>
          <a:lstStyle/>
          <a:p>
            <a:fld id="{4FDDF47A-DE59-4304-9D4D-03A6A82BB132}" type="slidenum">
              <a:rPr lang="en-US" smtClean="0"/>
              <a:t>14</a:t>
            </a:fld>
            <a:endParaRPr lang="en-US"/>
          </a:p>
        </p:txBody>
      </p:sp>
    </p:spTree>
    <p:extLst>
      <p:ext uri="{BB962C8B-B14F-4D97-AF65-F5344CB8AC3E}">
        <p14:creationId xmlns:p14="http://schemas.microsoft.com/office/powerpoint/2010/main" val="3168747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228600">
              <a:buAutoNum type="arabicPeriod"/>
            </a:pPr>
            <a:r>
              <a:rPr lang="en-US" dirty="0"/>
              <a:t>Dual-tasking training with unstable or moving platform training</a:t>
            </a:r>
          </a:p>
          <a:p>
            <a:pPr marL="342900" indent="-228600">
              <a:buAutoNum type="arabicPeriod"/>
            </a:pPr>
            <a:r>
              <a:rPr lang="en-US" dirty="0"/>
              <a:t> Agility based training</a:t>
            </a:r>
            <a:endParaRPr dirty="0"/>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15</a:t>
            </a:fld>
            <a:endParaRPr lang="en-US"/>
          </a:p>
        </p:txBody>
      </p:sp>
    </p:spTree>
    <p:extLst>
      <p:ext uri="{BB962C8B-B14F-4D97-AF65-F5344CB8AC3E}">
        <p14:creationId xmlns:p14="http://schemas.microsoft.com/office/powerpoint/2010/main" val="3960791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7538" y="290513"/>
            <a:ext cx="8243888" cy="4638675"/>
          </a:xfrm>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10"/>
          </p:nvPr>
        </p:nvSpPr>
        <p:spPr/>
        <p:txBody>
          <a:bodyPr/>
          <a:lstStyle/>
          <a:p>
            <a:fld id="{4729073F-FF10-4A9A-BAD3-C27A1021F93F}" type="slidenum">
              <a:rPr lang="en-US" smtClean="0"/>
              <a:pPr/>
              <a:t>16</a:t>
            </a:fld>
            <a:endParaRPr lang="en-US" dirty="0"/>
          </a:p>
        </p:txBody>
      </p:sp>
    </p:spTree>
    <p:extLst>
      <p:ext uri="{BB962C8B-B14F-4D97-AF65-F5344CB8AC3E}">
        <p14:creationId xmlns:p14="http://schemas.microsoft.com/office/powerpoint/2010/main" val="1155742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HelveticaNeue"/>
              </a:rPr>
              <a:t>In simple form orthostatic intolerance is the inability to stand up right with out symptoms of </a:t>
            </a:r>
            <a:r>
              <a:rPr lang="en-US" b="0" i="0" dirty="0">
                <a:solidFill>
                  <a:srgbClr val="040C28"/>
                </a:solidFill>
                <a:effectLst/>
                <a:latin typeface="Google Sans"/>
              </a:rPr>
              <a:t>lightheadedness, palpitations, fatigue, blurred vision, dizziness, exercise intolerance, chest discomfort, cognitive impairment, and occasionally syncope</a:t>
            </a:r>
            <a:endParaRPr lang="en-US" b="0" i="0" dirty="0">
              <a:solidFill>
                <a:srgbClr val="000000"/>
              </a:solidFill>
              <a:effectLst/>
              <a:latin typeface="HelveticaNeue"/>
            </a:endParaRPr>
          </a:p>
          <a:p>
            <a:pPr algn="l"/>
            <a:endParaRPr lang="en-US" b="0" i="0" dirty="0">
              <a:solidFill>
                <a:srgbClr val="000000"/>
              </a:solidFill>
              <a:effectLst/>
              <a:latin typeface="HelveticaNeue"/>
            </a:endParaRPr>
          </a:p>
          <a:p>
            <a:pPr algn="l"/>
            <a:endParaRPr lang="en-US" b="0" i="0" dirty="0">
              <a:solidFill>
                <a:srgbClr val="000000"/>
              </a:solidFill>
              <a:effectLst/>
              <a:latin typeface="HelveticaNeue"/>
            </a:endParaRPr>
          </a:p>
          <a:p>
            <a:pPr algn="l"/>
            <a:r>
              <a:rPr lang="en-US" b="0" i="0" dirty="0">
                <a:solidFill>
                  <a:srgbClr val="000000"/>
                </a:solidFill>
                <a:effectLst/>
                <a:latin typeface="HelveticaNeue"/>
              </a:rPr>
              <a:t>Reason simplified: Postflight orthostatic intolerance likely results from changes in volume status and adaptation of the autonomic nervous system to weightlessness. In a recent study, it was identified that </a:t>
            </a:r>
            <a:r>
              <a:rPr lang="en-US" b="0" i="0" dirty="0">
                <a:solidFill>
                  <a:srgbClr val="212121"/>
                </a:solidFill>
                <a:effectLst/>
                <a:latin typeface="Cambria" panose="02040503050406030204" pitchFamily="18" charset="0"/>
              </a:rPr>
              <a:t>orthostatic intolerance after space flight can be attributed to decreases of cardiac filling pressure and stroke volume during orthostatic stress due to a decreased blood volume. Many of the initial studies were performed in static positions and indicate that .</a:t>
            </a:r>
            <a:endParaRPr lang="en-US" b="0" i="0" dirty="0">
              <a:solidFill>
                <a:srgbClr val="000000"/>
              </a:solidFill>
              <a:effectLst/>
              <a:latin typeface="HelveticaNeue"/>
            </a:endParaRPr>
          </a:p>
          <a:p>
            <a:pPr algn="l"/>
            <a:endParaRPr lang="en-US" b="0" i="0" dirty="0">
              <a:solidFill>
                <a:srgbClr val="000000"/>
              </a:solidFill>
              <a:effectLst/>
              <a:latin typeface="HelveticaNeue"/>
            </a:endParaRPr>
          </a:p>
          <a:p>
            <a:pPr algn="l"/>
            <a:r>
              <a:rPr lang="en-US" b="0" i="0" dirty="0">
                <a:solidFill>
                  <a:srgbClr val="000000"/>
                </a:solidFill>
                <a:effectLst/>
                <a:latin typeface="HelveticaNeue"/>
              </a:rPr>
              <a:t>In contrast with results from previous studies that used tilt tables or stand tests, no astronaut experienced orthostatic intolerance/hypotension during activities of daily living before or after spaceflight. Also, 24-hour systolic BP decreased in space (120±10 mm Hg before spaceflight versus 106±9 mm Hg during spaceflight; </a:t>
            </a:r>
            <a:r>
              <a:rPr lang="en-US" b="0" i="1" dirty="0">
                <a:solidFill>
                  <a:srgbClr val="000000"/>
                </a:solidFill>
                <a:effectLst/>
                <a:latin typeface="HelveticaNeue"/>
              </a:rPr>
              <a:t>P</a:t>
            </a:r>
            <a:r>
              <a:rPr lang="en-US" b="0" i="0" dirty="0">
                <a:solidFill>
                  <a:srgbClr val="000000"/>
                </a:solidFill>
                <a:effectLst/>
                <a:latin typeface="HelveticaNeue"/>
              </a:rPr>
              <a:t>&lt;0.01), but it returned to normal upon landing (122±13 mm Hg). Diastolic BP was unchanged during and after spaceflight. Systolic and diastolic BP variability remained the same before, during, and after spaceflight (both </a:t>
            </a:r>
            <a:r>
              <a:rPr lang="en-US" b="0" i="1" dirty="0">
                <a:solidFill>
                  <a:srgbClr val="000000"/>
                </a:solidFill>
                <a:effectLst/>
                <a:latin typeface="HelveticaNeue"/>
              </a:rPr>
              <a:t>P</a:t>
            </a:r>
            <a:r>
              <a:rPr lang="en-US" b="0" i="0" dirty="0">
                <a:solidFill>
                  <a:srgbClr val="000000"/>
                </a:solidFill>
                <a:effectLst/>
                <a:latin typeface="HelveticaNeue"/>
              </a:rPr>
              <a:t>&gt;0.05). The skewness of systolic BP increased in space (0.74±0.51 versus 1.43±1.00; </a:t>
            </a:r>
            <a:r>
              <a:rPr lang="en-US" b="0" i="1" dirty="0">
                <a:solidFill>
                  <a:srgbClr val="000000"/>
                </a:solidFill>
                <a:effectLst/>
                <a:latin typeface="HelveticaNeue"/>
              </a:rPr>
              <a:t>P</a:t>
            </a:r>
            <a:r>
              <a:rPr lang="en-US" b="0" i="0" dirty="0">
                <a:solidFill>
                  <a:srgbClr val="000000"/>
                </a:solidFill>
                <a:effectLst/>
                <a:latin typeface="HelveticaNeue"/>
              </a:rPr>
              <a:t>=0.001), indicating that signal fluctuations became asymmetrical; however, it returned to preflight levels after landing (0.51±0.42). The kurtosis increased in space (5.01±7.67 versus 11.10±11.79; </a:t>
            </a:r>
            <a:r>
              <a:rPr lang="en-US" b="0" i="1" dirty="0">
                <a:solidFill>
                  <a:srgbClr val="000000"/>
                </a:solidFill>
                <a:effectLst/>
                <a:latin typeface="HelveticaNeue"/>
              </a:rPr>
              <a:t>P</a:t>
            </a:r>
            <a:r>
              <a:rPr lang="en-US" b="0" i="0" dirty="0">
                <a:solidFill>
                  <a:srgbClr val="000000"/>
                </a:solidFill>
                <a:effectLst/>
                <a:latin typeface="HelveticaNeue"/>
              </a:rPr>
              <a:t>=0.010), suggesting that fluctuations concentrated around the mean with a narrow distribution; however, it also returned to preflight levels (2.21±2.56) after return to earth.</a:t>
            </a:r>
          </a:p>
          <a:p>
            <a:pPr algn="l"/>
            <a:endParaRPr lang="en-US" b="1" i="0" dirty="0">
              <a:solidFill>
                <a:srgbClr val="000000"/>
              </a:solidFill>
              <a:effectLst/>
              <a:latin typeface="HelveticaNeueBoldCondensed"/>
            </a:endParaRPr>
          </a:p>
          <a:p>
            <a:pPr algn="l"/>
            <a:r>
              <a:rPr lang="en-US" b="1" i="0" dirty="0">
                <a:solidFill>
                  <a:srgbClr val="000000"/>
                </a:solidFill>
                <a:effectLst/>
                <a:latin typeface="HelveticaNeueBoldCondensed"/>
              </a:rPr>
              <a:t>Conclusions:</a:t>
            </a:r>
          </a:p>
          <a:p>
            <a:pPr algn="l"/>
            <a:r>
              <a:rPr lang="en-US" b="0" i="0" dirty="0">
                <a:solidFill>
                  <a:srgbClr val="000000"/>
                </a:solidFill>
                <a:effectLst/>
                <a:latin typeface="HelveticaNeue"/>
              </a:rPr>
              <a:t>Given current countermeasures including in-flight exercise training and volume resuscitation on return, no astronauts experienced orthostatic hypotension or intolerance during routine (for landing day) activities in the initial 24 hours after landing following 6 months in space. Prolonged exposure to spaceflight had little impact on systolic BP variability and its distribution, although the latter showed a transient change in space (accompanied by mild relative hypotension), all of which returned to preflight values after return to earth.</a:t>
            </a:r>
          </a:p>
          <a:p>
            <a:pPr algn="l"/>
            <a:endParaRPr lang="en-US" b="0" i="0" dirty="0">
              <a:solidFill>
                <a:srgbClr val="000000"/>
              </a:solidFill>
              <a:effectLst/>
              <a:latin typeface="HelveticaNeue"/>
            </a:endParaRPr>
          </a:p>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17</a:t>
            </a:fld>
            <a:endParaRPr lang="en-US"/>
          </a:p>
        </p:txBody>
      </p:sp>
    </p:spTree>
    <p:extLst>
      <p:ext uri="{BB962C8B-B14F-4D97-AF65-F5344CB8AC3E}">
        <p14:creationId xmlns:p14="http://schemas.microsoft.com/office/powerpoint/2010/main" val="4244335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the beginning phases </a:t>
            </a:r>
          </a:p>
        </p:txBody>
      </p:sp>
      <p:sp>
        <p:nvSpPr>
          <p:cNvPr id="4" name="Slide Number Placeholder 3"/>
          <p:cNvSpPr>
            <a:spLocks noGrp="1"/>
          </p:cNvSpPr>
          <p:nvPr>
            <p:ph type="sldNum" sz="quarter" idx="5"/>
          </p:nvPr>
        </p:nvSpPr>
        <p:spPr/>
        <p:txBody>
          <a:bodyPr/>
          <a:lstStyle/>
          <a:p>
            <a:fld id="{4FDDF47A-DE59-4304-9D4D-03A6A82BB132}" type="slidenum">
              <a:rPr lang="en-US" smtClean="0"/>
              <a:t>18</a:t>
            </a:fld>
            <a:endParaRPr lang="en-US"/>
          </a:p>
        </p:txBody>
      </p:sp>
    </p:spTree>
    <p:extLst>
      <p:ext uri="{BB962C8B-B14F-4D97-AF65-F5344CB8AC3E}">
        <p14:creationId xmlns:p14="http://schemas.microsoft.com/office/powerpoint/2010/main" val="3196231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19</a:t>
            </a:fld>
            <a:endParaRPr lang="en-US"/>
          </a:p>
        </p:txBody>
      </p:sp>
    </p:spTree>
    <p:extLst>
      <p:ext uri="{BB962C8B-B14F-4D97-AF65-F5344CB8AC3E}">
        <p14:creationId xmlns:p14="http://schemas.microsoft.com/office/powerpoint/2010/main" val="255098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20</a:t>
            </a:fld>
            <a:endParaRPr lang="en-US"/>
          </a:p>
        </p:txBody>
      </p:sp>
    </p:spTree>
    <p:extLst>
      <p:ext uri="{BB962C8B-B14F-4D97-AF65-F5344CB8AC3E}">
        <p14:creationId xmlns:p14="http://schemas.microsoft.com/office/powerpoint/2010/main" val="1582255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Speak to importance of no axial loading early on and focus on the intersegmental mobility, motor control, and progressive load </a:t>
            </a:r>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21</a:t>
            </a:fld>
            <a:endParaRPr lang="en-US"/>
          </a:p>
        </p:txBody>
      </p:sp>
    </p:spTree>
    <p:extLst>
      <p:ext uri="{BB962C8B-B14F-4D97-AF65-F5344CB8AC3E}">
        <p14:creationId xmlns:p14="http://schemas.microsoft.com/office/powerpoint/2010/main" val="942170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Phase 1: </a:t>
            </a:r>
            <a:endParaRPr lang="en-US" dirty="0"/>
          </a:p>
          <a:p>
            <a:endParaRPr lang="en-US" dirty="0"/>
          </a:p>
          <a:p>
            <a:pPr marL="342900" indent="-228600">
              <a:buAutoNum type="arabicPeriod"/>
            </a:pPr>
            <a:r>
              <a:rPr lang="en-US" dirty="0"/>
              <a:t>Active and passive intersegmental and multi-joint mobility</a:t>
            </a:r>
          </a:p>
          <a:p>
            <a:pPr marL="342900" indent="-228600">
              <a:buAutoNum type="arabicPeriod"/>
            </a:pPr>
            <a:r>
              <a:rPr lang="en-US" dirty="0"/>
              <a:t>Manual therapy PRN for adaptation pain </a:t>
            </a:r>
          </a:p>
          <a:p>
            <a:pPr marL="342900" indent="-228600">
              <a:buAutoNum type="arabicPeriod"/>
            </a:pPr>
            <a:r>
              <a:rPr lang="en-US" dirty="0"/>
              <a:t>Avoiding axial loading early phases </a:t>
            </a:r>
          </a:p>
          <a:p>
            <a:pPr marL="342900" indent="-228600">
              <a:buAutoNum type="arabicPeriod"/>
            </a:pPr>
            <a:r>
              <a:rPr lang="en-US" dirty="0"/>
              <a:t>Neuromuscular re-education, joint position sense, and motor control</a:t>
            </a:r>
            <a:endParaRPr dirty="0"/>
          </a:p>
          <a:p>
            <a:endParaRPr lang="en-US" b="1"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22</a:t>
            </a:fld>
            <a:endParaRPr lang="en-US"/>
          </a:p>
        </p:txBody>
      </p:sp>
    </p:spTree>
    <p:extLst>
      <p:ext uri="{BB962C8B-B14F-4D97-AF65-F5344CB8AC3E}">
        <p14:creationId xmlns:p14="http://schemas.microsoft.com/office/powerpoint/2010/main" val="2735004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Phase 1: </a:t>
            </a:r>
            <a:endParaRPr lang="en-US" dirty="0"/>
          </a:p>
          <a:p>
            <a:endParaRPr lang="en-US" dirty="0"/>
          </a:p>
          <a:p>
            <a:pPr marL="342900" indent="-228600">
              <a:buAutoNum type="arabicPeriod"/>
            </a:pPr>
            <a:r>
              <a:rPr lang="en-US" dirty="0"/>
              <a:t>Active and passive intersegmental and multi-joint mobility</a:t>
            </a:r>
          </a:p>
          <a:p>
            <a:pPr marL="342900" indent="-228600">
              <a:buAutoNum type="arabicPeriod"/>
            </a:pPr>
            <a:r>
              <a:rPr lang="en-US" dirty="0"/>
              <a:t>Manual therapy PRN for adaptation pain </a:t>
            </a:r>
          </a:p>
          <a:p>
            <a:pPr marL="342900" indent="-228600">
              <a:buAutoNum type="arabicPeriod"/>
            </a:pPr>
            <a:r>
              <a:rPr lang="en-US" dirty="0"/>
              <a:t>Avoiding axial loading early phases </a:t>
            </a:r>
          </a:p>
          <a:p>
            <a:pPr marL="342900" indent="-228600">
              <a:buAutoNum type="arabicPeriod"/>
            </a:pPr>
            <a:r>
              <a:rPr lang="en-US" dirty="0"/>
              <a:t>Neuromuscular re-education, joint position sense, and motor control</a:t>
            </a:r>
          </a:p>
          <a:p>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23</a:t>
            </a:fld>
            <a:endParaRPr lang="en-US"/>
          </a:p>
        </p:txBody>
      </p:sp>
    </p:spTree>
    <p:extLst>
      <p:ext uri="{BB962C8B-B14F-4D97-AF65-F5344CB8AC3E}">
        <p14:creationId xmlns:p14="http://schemas.microsoft.com/office/powerpoint/2010/main" val="3141365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Phase 2: </a:t>
            </a:r>
            <a:endParaRPr lang="en-US" dirty="0"/>
          </a:p>
          <a:p>
            <a:endParaRPr lang="en-US" dirty="0"/>
          </a:p>
          <a:p>
            <a:pPr marL="342900" indent="-228600">
              <a:buAutoNum type="arabicPeriod"/>
            </a:pPr>
            <a:r>
              <a:rPr lang="en-US" dirty="0"/>
              <a:t>Progression of multi-joint mobility </a:t>
            </a:r>
          </a:p>
          <a:p>
            <a:pPr marL="342900" indent="-228600">
              <a:buAutoNum type="arabicPeriod"/>
            </a:pPr>
            <a:r>
              <a:rPr lang="en-US" dirty="0"/>
              <a:t>Advancing neuromuscular control to functional patterns</a:t>
            </a:r>
          </a:p>
          <a:p>
            <a:pPr marL="342900" indent="-228600">
              <a:buAutoNum type="arabicPeriod"/>
            </a:pPr>
            <a:r>
              <a:rPr lang="en-US" dirty="0"/>
              <a:t>Advancing load through spine and lower extremity to progress strength and endurance</a:t>
            </a:r>
            <a:endParaRPr dirty="0"/>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24</a:t>
            </a:fld>
            <a:endParaRPr lang="en-US"/>
          </a:p>
        </p:txBody>
      </p:sp>
    </p:spTree>
    <p:extLst>
      <p:ext uri="{BB962C8B-B14F-4D97-AF65-F5344CB8AC3E}">
        <p14:creationId xmlns:p14="http://schemas.microsoft.com/office/powerpoint/2010/main" val="1973766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Phase 3: </a:t>
            </a:r>
            <a:endParaRPr lang="en-US" dirty="0"/>
          </a:p>
          <a:p>
            <a:endParaRPr lang="en-US" dirty="0"/>
          </a:p>
          <a:p>
            <a:pPr marL="342900" indent="-228600">
              <a:buAutoNum type="arabicPeriod"/>
            </a:pPr>
            <a:r>
              <a:rPr lang="en-US" dirty="0"/>
              <a:t>Multi-joint mobility while with external load</a:t>
            </a:r>
          </a:p>
          <a:p>
            <a:pPr marL="342900" indent="-228600">
              <a:buAutoNum type="arabicPeriod"/>
            </a:pPr>
            <a:r>
              <a:rPr lang="en-US" dirty="0"/>
              <a:t>Progression of strength, power, skilled activity, and agility </a:t>
            </a:r>
          </a:p>
          <a:p>
            <a:pPr marL="342900" indent="-228600">
              <a:buAutoNum type="arabicPeriod"/>
            </a:pPr>
            <a:r>
              <a:rPr lang="en-US" dirty="0"/>
              <a:t>Build spinal resiliency! </a:t>
            </a:r>
            <a:endParaRPr dirty="0"/>
          </a:p>
          <a:p>
            <a:endParaRPr lang="en-US" dirty="0">
              <a:cs typeface="Calibri"/>
            </a:endParaRPr>
          </a:p>
        </p:txBody>
      </p:sp>
      <p:sp>
        <p:nvSpPr>
          <p:cNvPr id="4" name="Slide Number Placeholder 3"/>
          <p:cNvSpPr>
            <a:spLocks noGrp="1"/>
          </p:cNvSpPr>
          <p:nvPr>
            <p:ph type="sldNum" sz="quarter" idx="5"/>
          </p:nvPr>
        </p:nvSpPr>
        <p:spPr/>
        <p:txBody>
          <a:bodyPr/>
          <a:lstStyle/>
          <a:p>
            <a:fld id="{4FDDF47A-DE59-4304-9D4D-03A6A82BB132}" type="slidenum">
              <a:rPr lang="en-US" smtClean="0"/>
              <a:t>25</a:t>
            </a:fld>
            <a:endParaRPr lang="en-US"/>
          </a:p>
        </p:txBody>
      </p:sp>
    </p:spTree>
    <p:extLst>
      <p:ext uri="{BB962C8B-B14F-4D97-AF65-F5344CB8AC3E}">
        <p14:creationId xmlns:p14="http://schemas.microsoft.com/office/powerpoint/2010/main" val="549630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26</a:t>
            </a:fld>
            <a:endParaRPr lang="en-US"/>
          </a:p>
        </p:txBody>
      </p:sp>
    </p:spTree>
    <p:extLst>
      <p:ext uri="{BB962C8B-B14F-4D97-AF65-F5344CB8AC3E}">
        <p14:creationId xmlns:p14="http://schemas.microsoft.com/office/powerpoint/2010/main" val="461037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DF47A-DE59-4304-9D4D-03A6A82BB132}" type="slidenum">
              <a:rPr lang="en-US" smtClean="0"/>
              <a:t>27</a:t>
            </a:fld>
            <a:endParaRPr lang="en-US"/>
          </a:p>
        </p:txBody>
      </p:sp>
    </p:spTree>
    <p:extLst>
      <p:ext uri="{BB962C8B-B14F-4D97-AF65-F5344CB8AC3E}">
        <p14:creationId xmlns:p14="http://schemas.microsoft.com/office/powerpoint/2010/main" val="150080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DDF47A-DE59-4304-9D4D-03A6A82BB1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947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DDF47A-DE59-4304-9D4D-03A6A82BB1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154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Fatigue = Expected fatigue vs unexpected fatigue  </a:t>
            </a:r>
          </a:p>
        </p:txBody>
      </p:sp>
      <p:sp>
        <p:nvSpPr>
          <p:cNvPr id="4" name="Slide Number Placeholder 3"/>
          <p:cNvSpPr>
            <a:spLocks noGrp="1"/>
          </p:cNvSpPr>
          <p:nvPr>
            <p:ph type="sldNum" sz="quarter" idx="5"/>
          </p:nvPr>
        </p:nvSpPr>
        <p:spPr/>
        <p:txBody>
          <a:bodyPr/>
          <a:lstStyle/>
          <a:p>
            <a:fld id="{4FDDF47A-DE59-4304-9D4D-03A6A82BB132}" type="slidenum">
              <a:rPr lang="en-US" smtClean="0"/>
              <a:t>34</a:t>
            </a:fld>
            <a:endParaRPr lang="en-US"/>
          </a:p>
        </p:txBody>
      </p:sp>
    </p:spTree>
    <p:extLst>
      <p:ext uri="{BB962C8B-B14F-4D97-AF65-F5344CB8AC3E}">
        <p14:creationId xmlns:p14="http://schemas.microsoft.com/office/powerpoint/2010/main" val="26498510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Speak to crew testimony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DDF47A-DE59-4304-9D4D-03A6A82BB1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425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DDF47A-DE59-4304-9D4D-03A6A82BB1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0149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Master" Target="../slideMasters/slideMaster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DC28-4C53-4495-85FC-58C6412A04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18991C-5804-4353-B1D1-EA3AD87B7C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DAC63-051D-4851-B4F7-C24326C42080}"/>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339170A6-2111-42EB-9071-C2B84C0F5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C46B0-9D7E-41BE-9F48-5F5866DF1754}"/>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857638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2B8A0-AB96-44BC-99ED-408F8CA464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CA386-8752-4B9B-9283-35F0B289DC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C75D0-E41E-44E5-ABE2-F0A4B0708CC0}"/>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Slide Number Placeholder 5">
            <a:extLst>
              <a:ext uri="{FF2B5EF4-FFF2-40B4-BE49-F238E27FC236}">
                <a16:creationId xmlns:a16="http://schemas.microsoft.com/office/drawing/2014/main" id="{60F2B5D6-B066-48E2-81AB-4DBD10FB8139}"/>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41222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15B4-930B-4D24-8175-CD74AD0CED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5C199F-045D-4051-9022-5996635E87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04EE4F-3FE0-4B5A-B021-E1345BF10193}"/>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Slide Number Placeholder 5">
            <a:extLst>
              <a:ext uri="{FF2B5EF4-FFF2-40B4-BE49-F238E27FC236}">
                <a16:creationId xmlns:a16="http://schemas.microsoft.com/office/drawing/2014/main" id="{B1F989CD-A030-4569-8735-0BE3D4262F01}"/>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217511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3F481-BDE6-4B52-8DB6-45E7F74B85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3D330-C33B-45EF-A805-0BC49916C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877AA7-E67B-46ED-9C75-06FC9E66C9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42569C-5419-47F9-BE50-224EE3D4784C}"/>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7" name="Slide Number Placeholder 6">
            <a:extLst>
              <a:ext uri="{FF2B5EF4-FFF2-40B4-BE49-F238E27FC236}">
                <a16:creationId xmlns:a16="http://schemas.microsoft.com/office/drawing/2014/main" id="{900DEC2F-DB94-4DA5-9F90-B71F8525AA84}"/>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091193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9FB0F-FB7E-4F92-AB8A-56350C7F3C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88877D-395E-4D08-98D9-836650EE08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C717DC-11F1-47E1-A4A6-58B65846B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79FEF4-BEC1-4487-BED0-E2B680438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005C7-57F3-4840-A0F3-01B24E722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FF4C52-B864-4428-8AA8-2F56F696DC4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9" name="Slide Number Placeholder 8">
            <a:extLst>
              <a:ext uri="{FF2B5EF4-FFF2-40B4-BE49-F238E27FC236}">
                <a16:creationId xmlns:a16="http://schemas.microsoft.com/office/drawing/2014/main" id="{E07139C0-FC46-4177-B24D-9ACE30BF4007}"/>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41587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162B6-79A0-4CF0-A2E6-E7A72836DF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EC5038-CEFA-4F32-9AA0-79BB7ACA9F4F}"/>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Slide Number Placeholder 4">
            <a:extLst>
              <a:ext uri="{FF2B5EF4-FFF2-40B4-BE49-F238E27FC236}">
                <a16:creationId xmlns:a16="http://schemas.microsoft.com/office/drawing/2014/main" id="{534902B4-E1B3-4863-90A0-133EAB3A8426}"/>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36497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331510-0928-4598-9473-623898AC5DA2}"/>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4" name="Slide Number Placeholder 3">
            <a:extLst>
              <a:ext uri="{FF2B5EF4-FFF2-40B4-BE49-F238E27FC236}">
                <a16:creationId xmlns:a16="http://schemas.microsoft.com/office/drawing/2014/main" id="{4C629734-7579-4986-9247-35867C423835}"/>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746637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4058-125E-4C08-89B7-7865DDFA5B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439BF3-2E94-4978-884C-67E15C87EB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C81D01-4D1F-4FA3-91D2-CCA0A1351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2BDCF4-7EA4-4269-AEE8-78142FDB6746}"/>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7" name="Slide Number Placeholder 6">
            <a:extLst>
              <a:ext uri="{FF2B5EF4-FFF2-40B4-BE49-F238E27FC236}">
                <a16:creationId xmlns:a16="http://schemas.microsoft.com/office/drawing/2014/main" id="{9A0562AB-8CB2-4D20-B6A0-DF1218CC5BAA}"/>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2006073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C83F-42DB-45BB-9B43-0D7B32623B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057263-DDE9-4483-96E1-50CB022C92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872901-A73E-479F-90C4-21BA50AEA6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BA6B9-3964-45D0-9B27-01EAFF070EF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7" name="Slide Number Placeholder 6">
            <a:extLst>
              <a:ext uri="{FF2B5EF4-FFF2-40B4-BE49-F238E27FC236}">
                <a16:creationId xmlns:a16="http://schemas.microsoft.com/office/drawing/2014/main" id="{DB77DF25-6152-4F81-9F5B-D0819B9EBD16}"/>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55092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79CC-4985-4C26-A803-1ABA2FC083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D7E718-27FD-4C39-BD7D-E1064F6EC1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48DB87-4E00-4A59-A075-7A57BA55F22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Slide Number Placeholder 5">
            <a:extLst>
              <a:ext uri="{FF2B5EF4-FFF2-40B4-BE49-F238E27FC236}">
                <a16:creationId xmlns:a16="http://schemas.microsoft.com/office/drawing/2014/main" id="{523AF71C-23C7-437C-8F32-0327BD660EB0}"/>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21964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B332EF-FC3D-41AF-93C7-104C7E8594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551890-48B6-488D-88FF-C311187C30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0DB3E-7B31-4E0C-A839-0B86E90A3AB6}"/>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Slide Number Placeholder 5">
            <a:extLst>
              <a:ext uri="{FF2B5EF4-FFF2-40B4-BE49-F238E27FC236}">
                <a16:creationId xmlns:a16="http://schemas.microsoft.com/office/drawing/2014/main" id="{F1ABC270-21F6-454B-9353-870A1821434C}"/>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163038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DC28-4C53-4495-85FC-58C6412A04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18991C-5804-4353-B1D1-EA3AD87B7C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9DAC63-051D-4851-B4F7-C24326C42080}"/>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339170A6-2111-42EB-9071-C2B84C0F5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C46B0-9D7E-41BE-9F48-5F5866DF1754}"/>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2575472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2B8A0-AB96-44BC-99ED-408F8CA464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CA386-8752-4B9B-9283-35F0B289DC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C75D0-E41E-44E5-ABE2-F0A4B0708CC0}"/>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510E2637-14E4-47F7-94F7-C1D297689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F2B5D6-B066-48E2-81AB-4DBD10FB8139}"/>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051898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15B4-930B-4D24-8175-CD74AD0CED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5C199F-045D-4051-9022-5996635E87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04EE4F-3FE0-4B5A-B021-E1345BF10193}"/>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2A2F6653-3C4B-484E-BDE2-FCFA2C0229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F989CD-A030-4569-8735-0BE3D4262F01}"/>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346766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3F481-BDE6-4B52-8DB6-45E7F74B85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13D330-C33B-45EF-A805-0BC49916CC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877AA7-E67B-46ED-9C75-06FC9E66C9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42569C-5419-47F9-BE50-224EE3D4784C}"/>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Footer Placeholder 5">
            <a:extLst>
              <a:ext uri="{FF2B5EF4-FFF2-40B4-BE49-F238E27FC236}">
                <a16:creationId xmlns:a16="http://schemas.microsoft.com/office/drawing/2014/main" id="{28BC5112-0776-482B-9413-FFC10E4B48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0DEC2F-DB94-4DA5-9F90-B71F8525AA84}"/>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974746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9FB0F-FB7E-4F92-AB8A-56350C7F3C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88877D-395E-4D08-98D9-836650EE08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C717DC-11F1-47E1-A4A6-58B65846B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79FEF4-BEC1-4487-BED0-E2B6804386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005C7-57F3-4840-A0F3-01B24E722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FF4C52-B864-4428-8AA8-2F56F696DC4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8" name="Footer Placeholder 7">
            <a:extLst>
              <a:ext uri="{FF2B5EF4-FFF2-40B4-BE49-F238E27FC236}">
                <a16:creationId xmlns:a16="http://schemas.microsoft.com/office/drawing/2014/main" id="{24270995-B772-4A80-8CBF-410A2D4A30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7139C0-FC46-4177-B24D-9ACE30BF4007}"/>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618753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162B6-79A0-4CF0-A2E6-E7A72836DF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EC5038-CEFA-4F32-9AA0-79BB7ACA9F4F}"/>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4" name="Footer Placeholder 3">
            <a:extLst>
              <a:ext uri="{FF2B5EF4-FFF2-40B4-BE49-F238E27FC236}">
                <a16:creationId xmlns:a16="http://schemas.microsoft.com/office/drawing/2014/main" id="{B77EACCC-E9E0-49E3-B1AF-721AF53BC8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4902B4-E1B3-4863-90A0-133EAB3A8426}"/>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477954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331510-0928-4598-9473-623898AC5DA2}"/>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3" name="Footer Placeholder 2">
            <a:extLst>
              <a:ext uri="{FF2B5EF4-FFF2-40B4-BE49-F238E27FC236}">
                <a16:creationId xmlns:a16="http://schemas.microsoft.com/office/drawing/2014/main" id="{CDD6C6EA-4544-402B-8823-BCD3CE4A79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629734-7579-4986-9247-35867C423835}"/>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281788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4058-125E-4C08-89B7-7865DDFA5B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439BF3-2E94-4978-884C-67E15C87EB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C81D01-4D1F-4FA3-91D2-CCA0A1351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2BDCF4-7EA4-4269-AEE8-78142FDB6746}"/>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Footer Placeholder 5">
            <a:extLst>
              <a:ext uri="{FF2B5EF4-FFF2-40B4-BE49-F238E27FC236}">
                <a16:creationId xmlns:a16="http://schemas.microsoft.com/office/drawing/2014/main" id="{D78B2A7F-AB16-4B09-9211-5413C9487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562AB-8CB2-4D20-B6A0-DF1218CC5BAA}"/>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180272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C83F-42DB-45BB-9B43-0D7B32623B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057263-DDE9-4483-96E1-50CB022C92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872901-A73E-479F-90C4-21BA50AEA6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BA6B9-3964-45D0-9B27-01EAFF070EF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6" name="Footer Placeholder 5">
            <a:extLst>
              <a:ext uri="{FF2B5EF4-FFF2-40B4-BE49-F238E27FC236}">
                <a16:creationId xmlns:a16="http://schemas.microsoft.com/office/drawing/2014/main" id="{D9E1ECD5-E47F-45F1-BEF1-6168A70F0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77DF25-6152-4F81-9F5B-D0819B9EBD16}"/>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908538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79CC-4985-4C26-A803-1ABA2FC083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D7E718-27FD-4C39-BD7D-E1064F6EC1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48DB87-4E00-4A59-A075-7A57BA55F228}"/>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F35523F7-70C0-4916-BF16-74993ADF8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AF71C-23C7-437C-8F32-0327BD660EB0}"/>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3957172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B332EF-FC3D-41AF-93C7-104C7E8594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551890-48B6-488D-88FF-C311187C30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0DB3E-7B31-4E0C-A839-0B86E90A3AB6}"/>
              </a:ext>
            </a:extLst>
          </p:cNvPr>
          <p:cNvSpPr>
            <a:spLocks noGrp="1"/>
          </p:cNvSpPr>
          <p:nvPr>
            <p:ph type="dt" sz="half" idx="10"/>
          </p:nvPr>
        </p:nvSpPr>
        <p:spPr/>
        <p:txBody>
          <a:body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28F99637-C039-46B4-B19A-7EF35FF9EF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ABC270-21F6-454B-9353-870A1821434C}"/>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2128613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8296DE4A-F392-4CA1-9D0D-95BB31B3245C}"/>
              </a:ext>
            </a:extLst>
          </p:cNvPr>
          <p:cNvSpPr/>
          <p:nvPr/>
        </p:nvSpPr>
        <p:spPr>
          <a:xfrm rot="10800000">
            <a:off x="4267198" y="3396028"/>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20767" y="3571689"/>
            <a:ext cx="7361167" cy="1492392"/>
          </a:xfrm>
        </p:spPr>
        <p:txBody>
          <a:bodyPr anchor="b">
            <a:normAutofit/>
          </a:bodyPr>
          <a:lstStyle>
            <a:lvl1pPr marL="0" indent="0" algn="r">
              <a:defRPr sz="3200" b="1">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4611536" y="5244824"/>
            <a:ext cx="7370057" cy="778093"/>
          </a:xfrm>
        </p:spPr>
        <p:txBody>
          <a:bodyPr anchor="t">
            <a:noAutofit/>
          </a:bodyPr>
          <a:lstStyle>
            <a:lvl1pPr marL="0" indent="0" algn="r">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Box 5"/>
          <p:cNvSpPr txBox="1"/>
          <p:nvPr/>
        </p:nvSpPr>
        <p:spPr>
          <a:xfrm>
            <a:off x="9534939" y="6560854"/>
            <a:ext cx="2580862" cy="297146"/>
          </a:xfrm>
          <a:prstGeom prst="rect">
            <a:avLst/>
          </a:prstGeom>
          <a:noFill/>
          <a:effectLst/>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dirty="0">
                <a:solidFill>
                  <a:schemeClr val="tx2">
                    <a:lumMod val="60000"/>
                    <a:lumOff val="40000"/>
                  </a:schemeClr>
                </a:solidFill>
                <a:effectLst/>
                <a:latin typeface="Arial" panose="020B0604020202020204" pitchFamily="34" charset="0"/>
                <a:ea typeface="+mn-ea"/>
                <a:cs typeface="Arial" panose="020B0604020202020204" pitchFamily="34" charset="0"/>
              </a:rPr>
              <a:t>©2021 </a:t>
            </a:r>
            <a:r>
              <a:rPr lang="en-US" sz="700" kern="1200" noProof="0" dirty="0">
                <a:solidFill>
                  <a:schemeClr val="tx2">
                    <a:lumMod val="60000"/>
                    <a:lumOff val="40000"/>
                  </a:schemeClr>
                </a:solidFill>
                <a:effectLst/>
                <a:latin typeface="+mn-lt"/>
                <a:ea typeface="+mn-ea"/>
                <a:cs typeface="+mn-cs"/>
              </a:rPr>
              <a:t>Human Health and Performance Contract  Sensitive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600" dirty="0">
              <a:solidFill>
                <a:schemeClr val="tx2">
                  <a:lumMod val="60000"/>
                  <a:lumOff val="40000"/>
                </a:schemeClr>
              </a:solidFill>
              <a:effectLst/>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B3FE4CD7-DFEA-490D-8FBE-A191C9E0D763}"/>
              </a:ext>
            </a:extLst>
          </p:cNvPr>
          <p:cNvSpPr/>
          <p:nvPr/>
        </p:nvSpPr>
        <p:spPr>
          <a:xfrm flipV="1">
            <a:off x="4620766" y="3340471"/>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0" name="Picture 9">
            <a:extLst>
              <a:ext uri="{FF2B5EF4-FFF2-40B4-BE49-F238E27FC236}">
                <a16:creationId xmlns:a16="http://schemas.microsoft.com/office/drawing/2014/main" id="{D31A7A1B-2FD4-469E-980A-5782A528821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805861" y="2044482"/>
            <a:ext cx="1031842" cy="1031842"/>
          </a:xfrm>
          <a:prstGeom prst="rect">
            <a:avLst/>
          </a:prstGeom>
        </p:spPr>
      </p:pic>
      <p:pic>
        <p:nvPicPr>
          <p:cNvPr id="12" name="Picture 11">
            <a:extLst>
              <a:ext uri="{FF2B5EF4-FFF2-40B4-BE49-F238E27FC236}">
                <a16:creationId xmlns:a16="http://schemas.microsoft.com/office/drawing/2014/main" id="{75EE784D-52FF-4F67-960B-E38BD3F09E9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639849" y="2148293"/>
            <a:ext cx="1467707" cy="812480"/>
          </a:xfrm>
          <a:prstGeom prst="rect">
            <a:avLst/>
          </a:prstGeom>
        </p:spPr>
      </p:pic>
      <p:pic>
        <p:nvPicPr>
          <p:cNvPr id="14" name="Picture 13">
            <a:extLst>
              <a:ext uri="{FF2B5EF4-FFF2-40B4-BE49-F238E27FC236}">
                <a16:creationId xmlns:a16="http://schemas.microsoft.com/office/drawing/2014/main" id="{DE744CA2-8DBD-4CF5-A48C-799D630BDD7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24137" y="2032239"/>
            <a:ext cx="1157456" cy="1019253"/>
          </a:xfrm>
          <a:prstGeom prst="rect">
            <a:avLst/>
          </a:prstGeom>
        </p:spPr>
      </p:pic>
      <p:sp>
        <p:nvSpPr>
          <p:cNvPr id="18" name="Rectangle 17">
            <a:extLst>
              <a:ext uri="{FF2B5EF4-FFF2-40B4-BE49-F238E27FC236}">
                <a16:creationId xmlns:a16="http://schemas.microsoft.com/office/drawing/2014/main" id="{FBB48D66-02CF-4B24-A195-D2AE95678E67}"/>
              </a:ext>
            </a:extLst>
          </p:cNvPr>
          <p:cNvSpPr/>
          <p:nvPr/>
        </p:nvSpPr>
        <p:spPr>
          <a:xfrm flipV="1">
            <a:off x="4620766" y="6195430"/>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sp>
        <p:nvSpPr>
          <p:cNvPr id="4" name="Oval 3">
            <a:extLst>
              <a:ext uri="{FF2B5EF4-FFF2-40B4-BE49-F238E27FC236}">
                <a16:creationId xmlns:a16="http://schemas.microsoft.com/office/drawing/2014/main" id="{F358C166-41BE-435C-A722-8A6F2EDD3FA3}"/>
              </a:ext>
            </a:extLst>
          </p:cNvPr>
          <p:cNvSpPr/>
          <p:nvPr/>
        </p:nvSpPr>
        <p:spPr>
          <a:xfrm>
            <a:off x="3596106" y="178601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4CBFA50-9689-46AB-BDC0-DBC3854AF6F5}"/>
              </a:ext>
            </a:extLst>
          </p:cNvPr>
          <p:cNvSpPr/>
          <p:nvPr/>
        </p:nvSpPr>
        <p:spPr>
          <a:xfrm>
            <a:off x="3992346" y="110783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B560583-B5B0-4821-9107-369A287A9DFC}"/>
              </a:ext>
            </a:extLst>
          </p:cNvPr>
          <p:cNvSpPr/>
          <p:nvPr/>
        </p:nvSpPr>
        <p:spPr>
          <a:xfrm>
            <a:off x="3215106" y="89447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73472F1-2CB8-40AA-ACDE-7DD6E3FED085}"/>
              </a:ext>
            </a:extLst>
          </p:cNvPr>
          <p:cNvSpPr/>
          <p:nvPr/>
        </p:nvSpPr>
        <p:spPr>
          <a:xfrm>
            <a:off x="2376906" y="92389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BB04FC2-8D4B-4886-91B5-D4110EB46A8B}"/>
              </a:ext>
            </a:extLst>
          </p:cNvPr>
          <p:cNvSpPr/>
          <p:nvPr/>
        </p:nvSpPr>
        <p:spPr>
          <a:xfrm>
            <a:off x="2034006" y="14420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EE4F315-79CC-4E86-BDD8-30FD91205D6F}"/>
              </a:ext>
            </a:extLst>
          </p:cNvPr>
          <p:cNvSpPr/>
          <p:nvPr/>
        </p:nvSpPr>
        <p:spPr>
          <a:xfrm>
            <a:off x="1820646" y="22269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6352777-E789-4F3A-A002-8368A8E1A9E2}"/>
              </a:ext>
            </a:extLst>
          </p:cNvPr>
          <p:cNvSpPr/>
          <p:nvPr/>
        </p:nvSpPr>
        <p:spPr>
          <a:xfrm>
            <a:off x="1272006" y="15944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4EAF8D9-E29A-4D91-874B-B680C866F502}"/>
              </a:ext>
            </a:extLst>
          </p:cNvPr>
          <p:cNvSpPr/>
          <p:nvPr/>
        </p:nvSpPr>
        <p:spPr>
          <a:xfrm>
            <a:off x="3733266" y="1314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74E5407-4DC1-4A23-BBAC-04E135A15C66}"/>
              </a:ext>
            </a:extLst>
          </p:cNvPr>
          <p:cNvSpPr/>
          <p:nvPr/>
        </p:nvSpPr>
        <p:spPr>
          <a:xfrm>
            <a:off x="2788386" y="36763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761CFF3-5C84-47C3-8B4C-A7E6D0560F1C}"/>
              </a:ext>
            </a:extLst>
          </p:cNvPr>
          <p:cNvSpPr/>
          <p:nvPr/>
        </p:nvSpPr>
        <p:spPr>
          <a:xfrm>
            <a:off x="2733443" y="40557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761394"/>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19" presetClass="emph" presetSubtype="0" fill="hold" grpId="0" nodeType="withEffect">
                                  <p:stCondLst>
                                    <p:cond delay="0"/>
                                  </p:stCondLst>
                                  <p:childTnLst>
                                    <p:animClr clrSpc="rgb" dir="cw">
                                      <p:cBhvr override="childStyle">
                                        <p:cTn id="9" dur="500" fill="hold"/>
                                        <p:tgtEl>
                                          <p:spTgt spid="4"/>
                                        </p:tgtEl>
                                        <p:attrNameLst>
                                          <p:attrName>style.color</p:attrName>
                                        </p:attrNameLst>
                                      </p:cBhvr>
                                      <p:to>
                                        <a:srgbClr val="A2C7E2"/>
                                      </p:to>
                                    </p:animClr>
                                    <p:animClr clrSpc="rgb" dir="cw">
                                      <p:cBhvr>
                                        <p:cTn id="10" dur="500" fill="hold"/>
                                        <p:tgtEl>
                                          <p:spTgt spid="4"/>
                                        </p:tgtEl>
                                        <p:attrNameLst>
                                          <p:attrName>fillcolor</p:attrName>
                                        </p:attrNameLst>
                                      </p:cBhvr>
                                      <p:to>
                                        <a:srgbClr val="A2C7E2"/>
                                      </p:to>
                                    </p:animClr>
                                    <p:set>
                                      <p:cBhvr>
                                        <p:cTn id="11" dur="500" fill="hold"/>
                                        <p:tgtEl>
                                          <p:spTgt spid="4"/>
                                        </p:tgtEl>
                                        <p:attrNameLst>
                                          <p:attrName>fill.type</p:attrName>
                                        </p:attrNameLst>
                                      </p:cBhvr>
                                      <p:to>
                                        <p:strVal val="solid"/>
                                      </p:to>
                                    </p:set>
                                    <p:set>
                                      <p:cBhvr>
                                        <p:cTn id="12" dur="500" fill="hold"/>
                                        <p:tgtEl>
                                          <p:spTgt spid="4"/>
                                        </p:tgtEl>
                                        <p:attrNameLst>
                                          <p:attrName>fill.on</p:attrName>
                                        </p:attrNameLst>
                                      </p:cBhvr>
                                      <p:to>
                                        <p:strVal val="true"/>
                                      </p:to>
                                    </p:set>
                                  </p:childTnLst>
                                </p:cTn>
                              </p:par>
                              <p:par>
                                <p:cTn id="13" presetID="53" presetClass="entr" presetSubtype="16" fill="hold" grpId="1"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19" presetClass="emph" presetSubtype="0" fill="hold" grpId="0" nodeType="withEffect">
                                  <p:stCondLst>
                                    <p:cond delay="750"/>
                                  </p:stCondLst>
                                  <p:childTnLst>
                                    <p:animClr clrSpc="rgb" dir="cw">
                                      <p:cBhvr override="childStyle">
                                        <p:cTn id="19" dur="500" fill="hold"/>
                                        <p:tgtEl>
                                          <p:spTgt spid="19"/>
                                        </p:tgtEl>
                                        <p:attrNameLst>
                                          <p:attrName>style.color</p:attrName>
                                        </p:attrNameLst>
                                      </p:cBhvr>
                                      <p:to>
                                        <a:srgbClr val="A2C7E2"/>
                                      </p:to>
                                    </p:animClr>
                                    <p:animClr clrSpc="rgb" dir="cw">
                                      <p:cBhvr>
                                        <p:cTn id="20" dur="500" fill="hold"/>
                                        <p:tgtEl>
                                          <p:spTgt spid="19"/>
                                        </p:tgtEl>
                                        <p:attrNameLst>
                                          <p:attrName>fillcolor</p:attrName>
                                        </p:attrNameLst>
                                      </p:cBhvr>
                                      <p:to>
                                        <a:srgbClr val="A2C7E2"/>
                                      </p:to>
                                    </p:animClr>
                                    <p:set>
                                      <p:cBhvr>
                                        <p:cTn id="21" dur="500" fill="hold"/>
                                        <p:tgtEl>
                                          <p:spTgt spid="19"/>
                                        </p:tgtEl>
                                        <p:attrNameLst>
                                          <p:attrName>fill.type</p:attrName>
                                        </p:attrNameLst>
                                      </p:cBhvr>
                                      <p:to>
                                        <p:strVal val="solid"/>
                                      </p:to>
                                    </p:set>
                                    <p:set>
                                      <p:cBhvr>
                                        <p:cTn id="22" dur="500" fill="hold"/>
                                        <p:tgtEl>
                                          <p:spTgt spid="19"/>
                                        </p:tgtEl>
                                        <p:attrNameLst>
                                          <p:attrName>fill.on</p:attrName>
                                        </p:attrNameLst>
                                      </p:cBhvr>
                                      <p:to>
                                        <p:strVal val="true"/>
                                      </p:to>
                                    </p:set>
                                  </p:childTnLst>
                                </p:cTn>
                              </p:par>
                              <p:par>
                                <p:cTn id="23" presetID="53" presetClass="entr" presetSubtype="16" fill="hold" grpId="1"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par>
                                <p:cTn id="28" presetID="19" presetClass="emph" presetSubtype="0" fill="hold" grpId="0" nodeType="withEffect">
                                  <p:stCondLst>
                                    <p:cond delay="0"/>
                                  </p:stCondLst>
                                  <p:childTnLst>
                                    <p:animClr clrSpc="rgb" dir="cw">
                                      <p:cBhvr override="childStyle">
                                        <p:cTn id="29" dur="500" fill="hold"/>
                                        <p:tgtEl>
                                          <p:spTgt spid="20"/>
                                        </p:tgtEl>
                                        <p:attrNameLst>
                                          <p:attrName>style.color</p:attrName>
                                        </p:attrNameLst>
                                      </p:cBhvr>
                                      <p:to>
                                        <a:srgbClr val="A2C7E2"/>
                                      </p:to>
                                    </p:animClr>
                                    <p:animClr clrSpc="rgb" dir="cw">
                                      <p:cBhvr>
                                        <p:cTn id="30" dur="500" fill="hold"/>
                                        <p:tgtEl>
                                          <p:spTgt spid="20"/>
                                        </p:tgtEl>
                                        <p:attrNameLst>
                                          <p:attrName>fillcolor</p:attrName>
                                        </p:attrNameLst>
                                      </p:cBhvr>
                                      <p:to>
                                        <a:srgbClr val="A2C7E2"/>
                                      </p:to>
                                    </p:animClr>
                                    <p:set>
                                      <p:cBhvr>
                                        <p:cTn id="31" dur="500" fill="hold"/>
                                        <p:tgtEl>
                                          <p:spTgt spid="20"/>
                                        </p:tgtEl>
                                        <p:attrNameLst>
                                          <p:attrName>fill.type</p:attrName>
                                        </p:attrNameLst>
                                      </p:cBhvr>
                                      <p:to>
                                        <p:strVal val="solid"/>
                                      </p:to>
                                    </p:set>
                                    <p:set>
                                      <p:cBhvr>
                                        <p:cTn id="32" dur="500" fill="hold"/>
                                        <p:tgtEl>
                                          <p:spTgt spid="20"/>
                                        </p:tgtEl>
                                        <p:attrNameLst>
                                          <p:attrName>fill.on</p:attrName>
                                        </p:attrNameLst>
                                      </p:cBhvr>
                                      <p:to>
                                        <p:strVal val="true"/>
                                      </p:to>
                                    </p:set>
                                  </p:childTnLst>
                                </p:cTn>
                              </p:par>
                              <p:par>
                                <p:cTn id="33" presetID="53" presetClass="entr" presetSubtype="16" fill="hold" grpId="1"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9" presetClass="emph" presetSubtype="0" fill="hold" grpId="0" nodeType="withEffect">
                                  <p:stCondLst>
                                    <p:cond delay="500"/>
                                  </p:stCondLst>
                                  <p:childTnLst>
                                    <p:animClr clrSpc="rgb" dir="cw">
                                      <p:cBhvr override="childStyle">
                                        <p:cTn id="39" dur="500" fill="hold"/>
                                        <p:tgtEl>
                                          <p:spTgt spid="21"/>
                                        </p:tgtEl>
                                        <p:attrNameLst>
                                          <p:attrName>style.color</p:attrName>
                                        </p:attrNameLst>
                                      </p:cBhvr>
                                      <p:to>
                                        <a:srgbClr val="A2C7E2"/>
                                      </p:to>
                                    </p:animClr>
                                    <p:animClr clrSpc="rgb" dir="cw">
                                      <p:cBhvr>
                                        <p:cTn id="40" dur="500" fill="hold"/>
                                        <p:tgtEl>
                                          <p:spTgt spid="21"/>
                                        </p:tgtEl>
                                        <p:attrNameLst>
                                          <p:attrName>fillcolor</p:attrName>
                                        </p:attrNameLst>
                                      </p:cBhvr>
                                      <p:to>
                                        <a:srgbClr val="A2C7E2"/>
                                      </p:to>
                                    </p:animClr>
                                    <p:set>
                                      <p:cBhvr>
                                        <p:cTn id="41" dur="500" fill="hold"/>
                                        <p:tgtEl>
                                          <p:spTgt spid="21"/>
                                        </p:tgtEl>
                                        <p:attrNameLst>
                                          <p:attrName>fill.type</p:attrName>
                                        </p:attrNameLst>
                                      </p:cBhvr>
                                      <p:to>
                                        <p:strVal val="solid"/>
                                      </p:to>
                                    </p:set>
                                    <p:set>
                                      <p:cBhvr>
                                        <p:cTn id="42" dur="500" fill="hold"/>
                                        <p:tgtEl>
                                          <p:spTgt spid="21"/>
                                        </p:tgtEl>
                                        <p:attrNameLst>
                                          <p:attrName>fill.on</p:attrName>
                                        </p:attrNameLst>
                                      </p:cBhvr>
                                      <p:to>
                                        <p:strVal val="true"/>
                                      </p:to>
                                    </p:set>
                                  </p:childTnLst>
                                </p:cTn>
                              </p:par>
                              <p:par>
                                <p:cTn id="43" presetID="53" presetClass="entr" presetSubtype="16" fill="hold" grpId="1"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19" presetClass="emph" presetSubtype="0" fill="hold" grpId="0" nodeType="withEffect">
                                  <p:stCondLst>
                                    <p:cond delay="250"/>
                                  </p:stCondLst>
                                  <p:childTnLst>
                                    <p:animClr clrSpc="rgb" dir="cw">
                                      <p:cBhvr override="childStyle">
                                        <p:cTn id="49" dur="500" fill="hold"/>
                                        <p:tgtEl>
                                          <p:spTgt spid="22"/>
                                        </p:tgtEl>
                                        <p:attrNameLst>
                                          <p:attrName>style.color</p:attrName>
                                        </p:attrNameLst>
                                      </p:cBhvr>
                                      <p:to>
                                        <a:srgbClr val="A2C7E2"/>
                                      </p:to>
                                    </p:animClr>
                                    <p:animClr clrSpc="rgb" dir="cw">
                                      <p:cBhvr>
                                        <p:cTn id="50" dur="500" fill="hold"/>
                                        <p:tgtEl>
                                          <p:spTgt spid="22"/>
                                        </p:tgtEl>
                                        <p:attrNameLst>
                                          <p:attrName>fillcolor</p:attrName>
                                        </p:attrNameLst>
                                      </p:cBhvr>
                                      <p:to>
                                        <a:srgbClr val="A2C7E2"/>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par>
                                <p:cTn id="53" presetID="53" presetClass="entr" presetSubtype="16" fill="hold" grpId="1" nodeType="withEffect">
                                  <p:stCondLst>
                                    <p:cond delay="25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19" presetClass="emph" presetSubtype="0" fill="hold" grpId="0" nodeType="withEffect">
                                  <p:stCondLst>
                                    <p:cond delay="750"/>
                                  </p:stCondLst>
                                  <p:childTnLst>
                                    <p:animClr clrSpc="rgb" dir="cw">
                                      <p:cBhvr override="childStyle">
                                        <p:cTn id="59" dur="500" fill="hold"/>
                                        <p:tgtEl>
                                          <p:spTgt spid="23"/>
                                        </p:tgtEl>
                                        <p:attrNameLst>
                                          <p:attrName>style.color</p:attrName>
                                        </p:attrNameLst>
                                      </p:cBhvr>
                                      <p:to>
                                        <a:srgbClr val="A2C7E2"/>
                                      </p:to>
                                    </p:animClr>
                                    <p:animClr clrSpc="rgb" dir="cw">
                                      <p:cBhvr>
                                        <p:cTn id="60" dur="500" fill="hold"/>
                                        <p:tgtEl>
                                          <p:spTgt spid="23"/>
                                        </p:tgtEl>
                                        <p:attrNameLst>
                                          <p:attrName>fillcolor</p:attrName>
                                        </p:attrNameLst>
                                      </p:cBhvr>
                                      <p:to>
                                        <a:srgbClr val="A2C7E2"/>
                                      </p:to>
                                    </p:animClr>
                                    <p:set>
                                      <p:cBhvr>
                                        <p:cTn id="61" dur="500" fill="hold"/>
                                        <p:tgtEl>
                                          <p:spTgt spid="23"/>
                                        </p:tgtEl>
                                        <p:attrNameLst>
                                          <p:attrName>fill.type</p:attrName>
                                        </p:attrNameLst>
                                      </p:cBhvr>
                                      <p:to>
                                        <p:strVal val="solid"/>
                                      </p:to>
                                    </p:set>
                                    <p:set>
                                      <p:cBhvr>
                                        <p:cTn id="62" dur="500" fill="hold"/>
                                        <p:tgtEl>
                                          <p:spTgt spid="23"/>
                                        </p:tgtEl>
                                        <p:attrNameLst>
                                          <p:attrName>fill.on</p:attrName>
                                        </p:attrNameLst>
                                      </p:cBhvr>
                                      <p:to>
                                        <p:strVal val="true"/>
                                      </p:to>
                                    </p:set>
                                  </p:childTnLst>
                                </p:cTn>
                              </p:par>
                              <p:par>
                                <p:cTn id="63" presetID="53" presetClass="entr" presetSubtype="16" fill="hold" grpId="1" nodeType="withEffect">
                                  <p:stCondLst>
                                    <p:cond delay="75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19" presetClass="emph" presetSubtype="0" fill="hold" grpId="0" nodeType="withEffect">
                                  <p:stCondLst>
                                    <p:cond delay="1000"/>
                                  </p:stCondLst>
                                  <p:childTnLst>
                                    <p:animClr clrSpc="rgb" dir="cw">
                                      <p:cBhvr override="childStyle">
                                        <p:cTn id="69" dur="500" fill="hold"/>
                                        <p:tgtEl>
                                          <p:spTgt spid="24"/>
                                        </p:tgtEl>
                                        <p:attrNameLst>
                                          <p:attrName>style.color</p:attrName>
                                        </p:attrNameLst>
                                      </p:cBhvr>
                                      <p:to>
                                        <a:srgbClr val="A2C7E2"/>
                                      </p:to>
                                    </p:animClr>
                                    <p:animClr clrSpc="rgb" dir="cw">
                                      <p:cBhvr>
                                        <p:cTn id="70" dur="500" fill="hold"/>
                                        <p:tgtEl>
                                          <p:spTgt spid="24"/>
                                        </p:tgtEl>
                                        <p:attrNameLst>
                                          <p:attrName>fillcolor</p:attrName>
                                        </p:attrNameLst>
                                      </p:cBhvr>
                                      <p:to>
                                        <a:srgbClr val="A2C7E2"/>
                                      </p:to>
                                    </p:animClr>
                                    <p:set>
                                      <p:cBhvr>
                                        <p:cTn id="71" dur="500" fill="hold"/>
                                        <p:tgtEl>
                                          <p:spTgt spid="24"/>
                                        </p:tgtEl>
                                        <p:attrNameLst>
                                          <p:attrName>fill.type</p:attrName>
                                        </p:attrNameLst>
                                      </p:cBhvr>
                                      <p:to>
                                        <p:strVal val="solid"/>
                                      </p:to>
                                    </p:set>
                                    <p:set>
                                      <p:cBhvr>
                                        <p:cTn id="72" dur="500" fill="hold"/>
                                        <p:tgtEl>
                                          <p:spTgt spid="24"/>
                                        </p:tgtEl>
                                        <p:attrNameLst>
                                          <p:attrName>fill.on</p:attrName>
                                        </p:attrNameLst>
                                      </p:cBhvr>
                                      <p:to>
                                        <p:strVal val="true"/>
                                      </p:to>
                                    </p:set>
                                  </p:childTnLst>
                                </p:cTn>
                              </p:par>
                              <p:par>
                                <p:cTn id="73" presetID="53" presetClass="entr" presetSubtype="16" fill="hold" grpId="1" nodeType="withEffect">
                                  <p:stCondLst>
                                    <p:cond delay="100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par>
                                <p:cTn id="78" presetID="19" presetClass="emph" presetSubtype="0" fill="hold" grpId="0" nodeType="withEffect">
                                  <p:stCondLst>
                                    <p:cond delay="750"/>
                                  </p:stCondLst>
                                  <p:childTnLst>
                                    <p:animClr clrSpc="rgb" dir="cw">
                                      <p:cBhvr override="childStyle">
                                        <p:cTn id="79" dur="500" fill="hold"/>
                                        <p:tgtEl>
                                          <p:spTgt spid="25"/>
                                        </p:tgtEl>
                                        <p:attrNameLst>
                                          <p:attrName>style.color</p:attrName>
                                        </p:attrNameLst>
                                      </p:cBhvr>
                                      <p:to>
                                        <a:srgbClr val="A2C7E2"/>
                                      </p:to>
                                    </p:animClr>
                                    <p:animClr clrSpc="rgb" dir="cw">
                                      <p:cBhvr>
                                        <p:cTn id="80" dur="500" fill="hold"/>
                                        <p:tgtEl>
                                          <p:spTgt spid="25"/>
                                        </p:tgtEl>
                                        <p:attrNameLst>
                                          <p:attrName>fillcolor</p:attrName>
                                        </p:attrNameLst>
                                      </p:cBhvr>
                                      <p:to>
                                        <a:srgbClr val="A2C7E2"/>
                                      </p:to>
                                    </p:animClr>
                                    <p:set>
                                      <p:cBhvr>
                                        <p:cTn id="81" dur="500" fill="hold"/>
                                        <p:tgtEl>
                                          <p:spTgt spid="25"/>
                                        </p:tgtEl>
                                        <p:attrNameLst>
                                          <p:attrName>fill.type</p:attrName>
                                        </p:attrNameLst>
                                      </p:cBhvr>
                                      <p:to>
                                        <p:strVal val="solid"/>
                                      </p:to>
                                    </p:set>
                                    <p:set>
                                      <p:cBhvr>
                                        <p:cTn id="82" dur="500" fill="hold"/>
                                        <p:tgtEl>
                                          <p:spTgt spid="25"/>
                                        </p:tgtEl>
                                        <p:attrNameLst>
                                          <p:attrName>fill.on</p:attrName>
                                        </p:attrNameLst>
                                      </p:cBhvr>
                                      <p:to>
                                        <p:strVal val="true"/>
                                      </p:to>
                                    </p:set>
                                  </p:childTnLst>
                                </p:cTn>
                              </p:par>
                              <p:par>
                                <p:cTn id="83" presetID="53" presetClass="entr" presetSubtype="16" fill="hold" grpId="1" nodeType="withEffect">
                                  <p:stCondLst>
                                    <p:cond delay="75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ppt_w</p:attrName>
                                        </p:attrNameLst>
                                      </p:cBhvr>
                                      <p:tavLst>
                                        <p:tav tm="0">
                                          <p:val>
                                            <p:fltVal val="0"/>
                                          </p:val>
                                        </p:tav>
                                        <p:tav tm="100000">
                                          <p:val>
                                            <p:strVal val="#ppt_w"/>
                                          </p:val>
                                        </p:tav>
                                      </p:tavLst>
                                    </p:anim>
                                    <p:anim calcmode="lin" valueType="num">
                                      <p:cBhvr>
                                        <p:cTn id="86" dur="500" fill="hold"/>
                                        <p:tgtEl>
                                          <p:spTgt spid="25"/>
                                        </p:tgtEl>
                                        <p:attrNameLst>
                                          <p:attrName>ppt_h</p:attrName>
                                        </p:attrNameLst>
                                      </p:cBhvr>
                                      <p:tavLst>
                                        <p:tav tm="0">
                                          <p:val>
                                            <p:fltVal val="0"/>
                                          </p:val>
                                        </p:tav>
                                        <p:tav tm="100000">
                                          <p:val>
                                            <p:strVal val="#ppt_h"/>
                                          </p:val>
                                        </p:tav>
                                      </p:tavLst>
                                    </p:anim>
                                    <p:animEffect transition="in" filter="fade">
                                      <p:cBhvr>
                                        <p:cTn id="87" dur="500"/>
                                        <p:tgtEl>
                                          <p:spTgt spid="25"/>
                                        </p:tgtEl>
                                      </p:cBhvr>
                                    </p:animEffect>
                                  </p:childTnLst>
                                </p:cTn>
                              </p:par>
                              <p:par>
                                <p:cTn id="88" presetID="19" presetClass="emph" presetSubtype="0" fill="hold" grpId="0" nodeType="withEffect">
                                  <p:stCondLst>
                                    <p:cond delay="750"/>
                                  </p:stCondLst>
                                  <p:childTnLst>
                                    <p:animClr clrSpc="rgb" dir="cw">
                                      <p:cBhvr override="childStyle">
                                        <p:cTn id="89" dur="500" fill="hold"/>
                                        <p:tgtEl>
                                          <p:spTgt spid="26"/>
                                        </p:tgtEl>
                                        <p:attrNameLst>
                                          <p:attrName>style.color</p:attrName>
                                        </p:attrNameLst>
                                      </p:cBhvr>
                                      <p:to>
                                        <a:srgbClr val="A2C7E2"/>
                                      </p:to>
                                    </p:animClr>
                                    <p:animClr clrSpc="rgb" dir="cw">
                                      <p:cBhvr>
                                        <p:cTn id="90" dur="500" fill="hold"/>
                                        <p:tgtEl>
                                          <p:spTgt spid="26"/>
                                        </p:tgtEl>
                                        <p:attrNameLst>
                                          <p:attrName>fillcolor</p:attrName>
                                        </p:attrNameLst>
                                      </p:cBhvr>
                                      <p:to>
                                        <a:srgbClr val="A2C7E2"/>
                                      </p:to>
                                    </p:animClr>
                                    <p:set>
                                      <p:cBhvr>
                                        <p:cTn id="91" dur="500" fill="hold"/>
                                        <p:tgtEl>
                                          <p:spTgt spid="26"/>
                                        </p:tgtEl>
                                        <p:attrNameLst>
                                          <p:attrName>fill.type</p:attrName>
                                        </p:attrNameLst>
                                      </p:cBhvr>
                                      <p:to>
                                        <p:strVal val="solid"/>
                                      </p:to>
                                    </p:set>
                                    <p:set>
                                      <p:cBhvr>
                                        <p:cTn id="92" dur="500" fill="hold"/>
                                        <p:tgtEl>
                                          <p:spTgt spid="26"/>
                                        </p:tgtEl>
                                        <p:attrNameLst>
                                          <p:attrName>fill.on</p:attrName>
                                        </p:attrNameLst>
                                      </p:cBhvr>
                                      <p:to>
                                        <p:strVal val="true"/>
                                      </p:to>
                                    </p:set>
                                  </p:childTnLst>
                                </p:cTn>
                              </p:par>
                              <p:par>
                                <p:cTn id="93" presetID="53" presetClass="entr" presetSubtype="16" fill="hold" grpId="1" nodeType="withEffect">
                                  <p:stCondLst>
                                    <p:cond delay="750"/>
                                  </p:stCondLst>
                                  <p:childTnLst>
                                    <p:set>
                                      <p:cBhvr>
                                        <p:cTn id="94" dur="1" fill="hold">
                                          <p:stCondLst>
                                            <p:cond delay="0"/>
                                          </p:stCondLst>
                                        </p:cTn>
                                        <p:tgtEl>
                                          <p:spTgt spid="26"/>
                                        </p:tgtEl>
                                        <p:attrNameLst>
                                          <p:attrName>style.visibility</p:attrName>
                                        </p:attrNameLst>
                                      </p:cBhvr>
                                      <p:to>
                                        <p:strVal val="visible"/>
                                      </p:to>
                                    </p:set>
                                    <p:anim calcmode="lin" valueType="num">
                                      <p:cBhvr>
                                        <p:cTn id="95" dur="500" fill="hold"/>
                                        <p:tgtEl>
                                          <p:spTgt spid="26"/>
                                        </p:tgtEl>
                                        <p:attrNameLst>
                                          <p:attrName>ppt_w</p:attrName>
                                        </p:attrNameLst>
                                      </p:cBhvr>
                                      <p:tavLst>
                                        <p:tav tm="0">
                                          <p:val>
                                            <p:fltVal val="0"/>
                                          </p:val>
                                        </p:tav>
                                        <p:tav tm="100000">
                                          <p:val>
                                            <p:strVal val="#ppt_w"/>
                                          </p:val>
                                        </p:tav>
                                      </p:tavLst>
                                    </p:anim>
                                    <p:anim calcmode="lin" valueType="num">
                                      <p:cBhvr>
                                        <p:cTn id="96" dur="500" fill="hold"/>
                                        <p:tgtEl>
                                          <p:spTgt spid="26"/>
                                        </p:tgtEl>
                                        <p:attrNameLst>
                                          <p:attrName>ppt_h</p:attrName>
                                        </p:attrNameLst>
                                      </p:cBhvr>
                                      <p:tavLst>
                                        <p:tav tm="0">
                                          <p:val>
                                            <p:fltVal val="0"/>
                                          </p:val>
                                        </p:tav>
                                        <p:tav tm="100000">
                                          <p:val>
                                            <p:strVal val="#ppt_h"/>
                                          </p:val>
                                        </p:tav>
                                      </p:tavLst>
                                    </p:anim>
                                    <p:animEffect transition="in" filter="fade">
                                      <p:cBhvr>
                                        <p:cTn id="97" dur="500"/>
                                        <p:tgtEl>
                                          <p:spTgt spid="26"/>
                                        </p:tgtEl>
                                      </p:cBhvr>
                                    </p:animEffect>
                                  </p:childTnLst>
                                </p:cTn>
                              </p:par>
                              <p:par>
                                <p:cTn id="98" presetID="19" presetClass="emph" presetSubtype="0" fill="hold" grpId="0" nodeType="withEffect">
                                  <p:stCondLst>
                                    <p:cond delay="1250"/>
                                  </p:stCondLst>
                                  <p:childTnLst>
                                    <p:animClr clrSpc="rgb" dir="cw">
                                      <p:cBhvr override="childStyle">
                                        <p:cTn id="99" dur="500" fill="hold"/>
                                        <p:tgtEl>
                                          <p:spTgt spid="27"/>
                                        </p:tgtEl>
                                        <p:attrNameLst>
                                          <p:attrName>style.color</p:attrName>
                                        </p:attrNameLst>
                                      </p:cBhvr>
                                      <p:to>
                                        <a:srgbClr val="A2C7E2"/>
                                      </p:to>
                                    </p:animClr>
                                    <p:animClr clrSpc="rgb" dir="cw">
                                      <p:cBhvr>
                                        <p:cTn id="100" dur="500" fill="hold"/>
                                        <p:tgtEl>
                                          <p:spTgt spid="27"/>
                                        </p:tgtEl>
                                        <p:attrNameLst>
                                          <p:attrName>fillcolor</p:attrName>
                                        </p:attrNameLst>
                                      </p:cBhvr>
                                      <p:to>
                                        <a:srgbClr val="A2C7E2"/>
                                      </p:to>
                                    </p:animClr>
                                    <p:set>
                                      <p:cBhvr>
                                        <p:cTn id="101" dur="500" fill="hold"/>
                                        <p:tgtEl>
                                          <p:spTgt spid="27"/>
                                        </p:tgtEl>
                                        <p:attrNameLst>
                                          <p:attrName>fill.type</p:attrName>
                                        </p:attrNameLst>
                                      </p:cBhvr>
                                      <p:to>
                                        <p:strVal val="solid"/>
                                      </p:to>
                                    </p:set>
                                    <p:set>
                                      <p:cBhvr>
                                        <p:cTn id="102" dur="500" fill="hold"/>
                                        <p:tgtEl>
                                          <p:spTgt spid="27"/>
                                        </p:tgtEl>
                                        <p:attrNameLst>
                                          <p:attrName>fill.on</p:attrName>
                                        </p:attrNameLst>
                                      </p:cBhvr>
                                      <p:to>
                                        <p:strVal val="true"/>
                                      </p:to>
                                    </p:set>
                                  </p:childTnLst>
                                </p:cTn>
                              </p:par>
                              <p:par>
                                <p:cTn id="103" presetID="53" presetClass="entr" presetSubtype="16" fill="hold" grpId="1" nodeType="withEffect">
                                  <p:stCondLst>
                                    <p:cond delay="125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par>
                                <p:cTn id="108" presetID="22" presetClass="entr" presetSubtype="4" fill="hold" grpId="0" nodeType="withEffect">
                                  <p:stCondLst>
                                    <p:cond delay="250"/>
                                  </p:stCondLst>
                                  <p:childTnLst>
                                    <p:set>
                                      <p:cBhvr>
                                        <p:cTn id="109" dur="1" fill="hold">
                                          <p:stCondLst>
                                            <p:cond delay="0"/>
                                          </p:stCondLst>
                                        </p:cTn>
                                        <p:tgtEl>
                                          <p:spTgt spid="2"/>
                                        </p:tgtEl>
                                        <p:attrNameLst>
                                          <p:attrName>style.visibility</p:attrName>
                                        </p:attrNameLst>
                                      </p:cBhvr>
                                      <p:to>
                                        <p:strVal val="visible"/>
                                      </p:to>
                                    </p:set>
                                    <p:animEffect transition="in" filter="wipe(down)">
                                      <p:cBhvr>
                                        <p:cTn id="110" dur="1000"/>
                                        <p:tgtEl>
                                          <p:spTgt spid="2"/>
                                        </p:tgtEl>
                                      </p:cBhvr>
                                    </p:animEffect>
                                  </p:childTnLst>
                                </p:cTn>
                              </p:par>
                              <p:par>
                                <p:cTn id="111" presetID="22" presetClass="entr" presetSubtype="1" fill="hold" grpId="0" nodeType="withEffect">
                                  <p:stCondLst>
                                    <p:cond delay="250"/>
                                  </p:stCondLst>
                                  <p:childTnLst>
                                    <p:set>
                                      <p:cBhvr>
                                        <p:cTn id="112" dur="1" fill="hold">
                                          <p:stCondLst>
                                            <p:cond delay="0"/>
                                          </p:stCondLst>
                                        </p:cTn>
                                        <p:tgtEl>
                                          <p:spTgt spid="3">
                                            <p:txEl>
                                              <p:pRg st="0" end="0"/>
                                            </p:txEl>
                                          </p:spTgt>
                                        </p:tgtEl>
                                        <p:attrNameLst>
                                          <p:attrName>style.visibility</p:attrName>
                                        </p:attrNameLst>
                                      </p:cBhvr>
                                      <p:to>
                                        <p:strVal val="visible"/>
                                      </p:to>
                                    </p:set>
                                    <p:animEffect transition="in" filter="wipe(up)">
                                      <p:cBhvr>
                                        <p:cTn id="113" dur="1000"/>
                                        <p:tgtEl>
                                          <p:spTgt spid="3">
                                            <p:txEl>
                                              <p:pRg st="0" end="0"/>
                                            </p:txEl>
                                          </p:spTgt>
                                        </p:tgtEl>
                                      </p:cBhvr>
                                    </p:animEffect>
                                  </p:childTnLst>
                                </p:cTn>
                              </p:par>
                              <p:par>
                                <p:cTn id="114" presetID="22" presetClass="entr" presetSubtype="2" fill="hold" grpId="0" nodeType="withEffect">
                                  <p:stCondLst>
                                    <p:cond delay="250"/>
                                  </p:stCondLst>
                                  <p:childTnLst>
                                    <p:set>
                                      <p:cBhvr>
                                        <p:cTn id="115" dur="1" fill="hold">
                                          <p:stCondLst>
                                            <p:cond delay="0"/>
                                          </p:stCondLst>
                                        </p:cTn>
                                        <p:tgtEl>
                                          <p:spTgt spid="13"/>
                                        </p:tgtEl>
                                        <p:attrNameLst>
                                          <p:attrName>style.visibility</p:attrName>
                                        </p:attrNameLst>
                                      </p:cBhvr>
                                      <p:to>
                                        <p:strVal val="visible"/>
                                      </p:to>
                                    </p:set>
                                    <p:animEffect transition="in" filter="wipe(right)">
                                      <p:cBhvr>
                                        <p:cTn id="116" dur="500"/>
                                        <p:tgtEl>
                                          <p:spTgt spid="13"/>
                                        </p:tgtEl>
                                      </p:cBhvr>
                                    </p:animEffect>
                                  </p:childTnLst>
                                </p:cTn>
                              </p:par>
                              <p:par>
                                <p:cTn id="117" presetID="10" presetClass="entr" presetSubtype="0" fill="hold" nodeType="withEffect">
                                  <p:stCondLst>
                                    <p:cond delay="75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par>
                                <p:cTn id="120" presetID="10" presetClass="entr" presetSubtype="0" fill="hold" nodeType="withEffect">
                                  <p:stCondLst>
                                    <p:cond delay="1000"/>
                                  </p:stCondLst>
                                  <p:childTnLst>
                                    <p:set>
                                      <p:cBhvr>
                                        <p:cTn id="121" dur="1" fill="hold">
                                          <p:stCondLst>
                                            <p:cond delay="0"/>
                                          </p:stCondLst>
                                        </p:cTn>
                                        <p:tgtEl>
                                          <p:spTgt spid="12"/>
                                        </p:tgtEl>
                                        <p:attrNameLst>
                                          <p:attrName>style.visibility</p:attrName>
                                        </p:attrNameLst>
                                      </p:cBhvr>
                                      <p:to>
                                        <p:strVal val="visible"/>
                                      </p:to>
                                    </p:set>
                                    <p:animEffect transition="in" filter="fade">
                                      <p:cBhvr>
                                        <p:cTn id="122" dur="500"/>
                                        <p:tgtEl>
                                          <p:spTgt spid="12"/>
                                        </p:tgtEl>
                                      </p:cBhvr>
                                    </p:animEffect>
                                  </p:childTnLst>
                                </p:cTn>
                              </p:par>
                              <p:par>
                                <p:cTn id="123" presetID="10" presetClass="entr" presetSubtype="0" fill="hold" nodeType="withEffect">
                                  <p:stCondLst>
                                    <p:cond delay="1250"/>
                                  </p:stCondLst>
                                  <p:childTnLst>
                                    <p:set>
                                      <p:cBhvr>
                                        <p:cTn id="124" dur="1" fill="hold">
                                          <p:stCondLst>
                                            <p:cond delay="0"/>
                                          </p:stCondLst>
                                        </p:cTn>
                                        <p:tgtEl>
                                          <p:spTgt spid="10"/>
                                        </p:tgtEl>
                                        <p:attrNameLst>
                                          <p:attrName>style.visibility</p:attrName>
                                        </p:attrNameLst>
                                      </p:cBhvr>
                                      <p:to>
                                        <p:strVal val="visible"/>
                                      </p:to>
                                    </p:set>
                                    <p:animEffect transition="in" filter="fade">
                                      <p:cBhvr>
                                        <p:cTn id="125" dur="500"/>
                                        <p:tgtEl>
                                          <p:spTgt spid="10"/>
                                        </p:tgtEl>
                                      </p:cBhvr>
                                    </p:animEffect>
                                  </p:childTnLst>
                                </p:cTn>
                              </p:par>
                              <p:par>
                                <p:cTn id="126" presetID="22" presetClass="entr" presetSubtype="2" fill="hold" grpId="0" nodeType="withEffect">
                                  <p:stCondLst>
                                    <p:cond delay="250"/>
                                  </p:stCondLst>
                                  <p:childTnLst>
                                    <p:set>
                                      <p:cBhvr>
                                        <p:cTn id="127" dur="1" fill="hold">
                                          <p:stCondLst>
                                            <p:cond delay="0"/>
                                          </p:stCondLst>
                                        </p:cTn>
                                        <p:tgtEl>
                                          <p:spTgt spid="18"/>
                                        </p:tgtEl>
                                        <p:attrNameLst>
                                          <p:attrName>style.visibility</p:attrName>
                                        </p:attrNameLst>
                                      </p:cBhvr>
                                      <p:to>
                                        <p:strVal val="visible"/>
                                      </p:to>
                                    </p:set>
                                    <p:animEffect transition="in" filter="wipe(right)">
                                      <p:cBhvr>
                                        <p:cTn id="128" dur="500"/>
                                        <p:tgtEl>
                                          <p:spTgt spid="18"/>
                                        </p:tgtEl>
                                      </p:cBhvr>
                                    </p:animEffect>
                                  </p:childTnLst>
                                </p:cTn>
                              </p:par>
                              <p:par>
                                <p:cTn id="129" presetID="10" presetClass="entr" presetSubtype="0" fill="hold" grpId="0" nodeType="withEffect">
                                  <p:stCondLst>
                                    <p:cond delay="250"/>
                                  </p:stCondLst>
                                  <p:childTnLst>
                                    <p:set>
                                      <p:cBhvr>
                                        <p:cTn id="130" dur="1" fill="hold">
                                          <p:stCondLst>
                                            <p:cond delay="0"/>
                                          </p:stCondLst>
                                        </p:cTn>
                                        <p:tgtEl>
                                          <p:spTgt spid="6"/>
                                        </p:tgtEl>
                                        <p:attrNameLst>
                                          <p:attrName>style.visibility</p:attrName>
                                        </p:attrNameLst>
                                      </p:cBhvr>
                                      <p:to>
                                        <p:strVal val="visible"/>
                                      </p:to>
                                    </p:set>
                                    <p:animEffect transition="in" filter="fade">
                                      <p:cBhvr>
                                        <p:cTn id="1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P spid="3" grpId="0" build="p">
        <p:tmplLst>
          <p:tmpl lvl="1">
            <p:tnLst>
              <p:par>
                <p:cTn presetID="22" presetClass="entr" presetSubtype="1" fill="hold" nodeType="withEffect">
                  <p:stCondLst>
                    <p:cond delay="250"/>
                  </p:stCondLst>
                  <p:childTnLst>
                    <p:set>
                      <p:cBhvr>
                        <p:cTn dur="1" fill="hold">
                          <p:stCondLst>
                            <p:cond delay="0"/>
                          </p:stCondLst>
                        </p:cTn>
                        <p:tgtEl>
                          <p:spTgt spid="3"/>
                        </p:tgtEl>
                        <p:attrNameLst>
                          <p:attrName>style.visibility</p:attrName>
                        </p:attrNameLst>
                      </p:cBhvr>
                      <p:to>
                        <p:strVal val="visible"/>
                      </p:to>
                    </p:set>
                    <p:animEffect transition="in" filter="wipe(up)">
                      <p:cBhvr>
                        <p:cTn dur="1000"/>
                        <p:tgtEl>
                          <p:spTgt spid="3"/>
                        </p:tgtEl>
                      </p:cBhvr>
                    </p:animEffect>
                  </p:childTnLst>
                </p:cTn>
              </p:par>
            </p:tnLst>
          </p:tmpl>
        </p:tmplLst>
      </p:bldP>
      <p:bldP spid="6" grpId="0"/>
      <p:bldP spid="13" grpId="0" animBg="1"/>
      <p:bldP spid="18" grpId="0" animBg="1"/>
      <p:bldP spid="4" grpId="0" animBg="1"/>
      <p:bldP spid="4"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9238E5D-45D4-41BA-B4E5-CCE2278C9B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title"/>
          </p:nvPr>
        </p:nvSpPr>
        <p:spPr>
          <a:xfrm>
            <a:off x="4674567" y="2547348"/>
            <a:ext cx="7129393" cy="1500187"/>
          </a:xfrm>
          <a:prstGeom prst="rect">
            <a:avLst/>
          </a:prstGeom>
        </p:spPr>
        <p:txBody>
          <a:bodyPr anchor="b"/>
          <a:lstStyle>
            <a:lvl1pPr algn="r">
              <a:defRPr sz="3600" b="1">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4674567" y="4223848"/>
            <a:ext cx="7129393" cy="896937"/>
          </a:xfrm>
          <a:prstGeom prst="rect">
            <a:avLst/>
          </a:prstGeom>
        </p:spPr>
        <p:txBody>
          <a:bodyPr>
            <a:normAutofit/>
          </a:bodyPr>
          <a:lstStyle>
            <a:lvl1pPr marL="0" indent="0" algn="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6" name="Rectangle 25">
            <a:extLst>
              <a:ext uri="{FF2B5EF4-FFF2-40B4-BE49-F238E27FC236}">
                <a16:creationId xmlns:a16="http://schemas.microsoft.com/office/drawing/2014/main" id="{6295AE70-54B5-48E8-85FF-36C5D3063535}"/>
              </a:ext>
            </a:extLst>
          </p:cNvPr>
          <p:cNvSpPr/>
          <p:nvPr/>
        </p:nvSpPr>
        <p:spPr>
          <a:xfrm>
            <a:off x="0" y="5656033"/>
            <a:ext cx="12192000" cy="664741"/>
          </a:xfrm>
          <a:prstGeom prst="rect">
            <a:avLst/>
          </a:prstGeom>
          <a:gradFill flip="none" rotWithShape="1">
            <a:gsLst>
              <a:gs pos="34000">
                <a:schemeClr val="tx1"/>
              </a:gs>
              <a:gs pos="100000">
                <a:schemeClr val="accent4">
                  <a:alpha val="8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sp>
        <p:nvSpPr>
          <p:cNvPr id="29" name="TextBox 28">
            <a:extLst>
              <a:ext uri="{FF2B5EF4-FFF2-40B4-BE49-F238E27FC236}">
                <a16:creationId xmlns:a16="http://schemas.microsoft.com/office/drawing/2014/main" id="{54853749-7BCB-4808-AFA0-CEFEBEAA5856}"/>
              </a:ext>
            </a:extLst>
          </p:cNvPr>
          <p:cNvSpPr txBox="1"/>
          <p:nvPr/>
        </p:nvSpPr>
        <p:spPr>
          <a:xfrm>
            <a:off x="9434968" y="6547404"/>
            <a:ext cx="2706392" cy="20005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1200" dirty="0">
                <a:solidFill>
                  <a:schemeClr val="tx2">
                    <a:lumMod val="60000"/>
                    <a:lumOff val="40000"/>
                  </a:schemeClr>
                </a:solidFill>
                <a:effectLst/>
                <a:latin typeface="Arial" panose="020B0604020202020204" pitchFamily="34" charset="0"/>
                <a:ea typeface="+mn-ea"/>
                <a:cs typeface="Arial" panose="020B0604020202020204" pitchFamily="34" charset="0"/>
              </a:rPr>
              <a:t>©2021 </a:t>
            </a:r>
            <a:r>
              <a:rPr lang="en-US" sz="700" kern="1200" noProof="0" dirty="0">
                <a:solidFill>
                  <a:schemeClr val="tx2">
                    <a:lumMod val="60000"/>
                    <a:lumOff val="40000"/>
                  </a:schemeClr>
                </a:solidFill>
                <a:effectLst/>
                <a:latin typeface="+mn-lt"/>
                <a:ea typeface="+mn-ea"/>
                <a:cs typeface="+mn-cs"/>
              </a:rPr>
              <a:t>Human Health and Performance Contract  Sensitive Data</a:t>
            </a:r>
          </a:p>
        </p:txBody>
      </p:sp>
      <p:pic>
        <p:nvPicPr>
          <p:cNvPr id="12" name="Picture 11" descr="Icon&#10;&#10;Description automatically generated">
            <a:extLst>
              <a:ext uri="{FF2B5EF4-FFF2-40B4-BE49-F238E27FC236}">
                <a16:creationId xmlns:a16="http://schemas.microsoft.com/office/drawing/2014/main" id="{4442B9FE-F796-45C7-8607-A1641F649F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8220" y="5821427"/>
            <a:ext cx="467657" cy="397820"/>
          </a:xfrm>
          <a:prstGeom prst="rect">
            <a:avLst/>
          </a:prstGeom>
        </p:spPr>
      </p:pic>
      <p:pic>
        <p:nvPicPr>
          <p:cNvPr id="13" name="Picture 12" descr="Logo&#10;&#10;Description automatically generated">
            <a:extLst>
              <a:ext uri="{FF2B5EF4-FFF2-40B4-BE49-F238E27FC236}">
                <a16:creationId xmlns:a16="http://schemas.microsoft.com/office/drawing/2014/main" id="{2A8E5B6D-D6F6-405E-BC09-8E693A848C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14986" y="5832346"/>
            <a:ext cx="565865" cy="313246"/>
          </a:xfrm>
          <a:prstGeom prst="rect">
            <a:avLst/>
          </a:prstGeom>
        </p:spPr>
      </p:pic>
      <p:pic>
        <p:nvPicPr>
          <p:cNvPr id="14" name="Picture 13" descr="Shape&#10;&#10;Description automatically generated">
            <a:extLst>
              <a:ext uri="{FF2B5EF4-FFF2-40B4-BE49-F238E27FC236}">
                <a16:creationId xmlns:a16="http://schemas.microsoft.com/office/drawing/2014/main" id="{4C555389-558F-40D1-B83B-6F015578F0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34864" y="5813432"/>
            <a:ext cx="450109" cy="392966"/>
          </a:xfrm>
          <a:prstGeom prst="rect">
            <a:avLst/>
          </a:prstGeom>
        </p:spPr>
      </p:pic>
      <p:sp>
        <p:nvSpPr>
          <p:cNvPr id="16" name="Parallelogram 3">
            <a:extLst>
              <a:ext uri="{FF2B5EF4-FFF2-40B4-BE49-F238E27FC236}">
                <a16:creationId xmlns:a16="http://schemas.microsoft.com/office/drawing/2014/main" id="{3C69ECF4-806B-4937-A554-627CE1B5E664}"/>
              </a:ext>
            </a:extLst>
          </p:cNvPr>
          <p:cNvSpPr/>
          <p:nvPr/>
        </p:nvSpPr>
        <p:spPr>
          <a:xfrm>
            <a:off x="11376887" y="5659523"/>
            <a:ext cx="854146"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146" h="661677">
                <a:moveTo>
                  <a:pt x="0" y="661677"/>
                </a:moveTo>
                <a:lnTo>
                  <a:pt x="166185" y="0"/>
                </a:lnTo>
                <a:lnTo>
                  <a:pt x="854146" y="0"/>
                </a:lnTo>
                <a:lnTo>
                  <a:pt x="826284"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lide Number Placeholder 5">
            <a:extLst>
              <a:ext uri="{FF2B5EF4-FFF2-40B4-BE49-F238E27FC236}">
                <a16:creationId xmlns:a16="http://schemas.microsoft.com/office/drawing/2014/main" id="{BC340B68-74E0-4283-811A-607F7D331704}"/>
              </a:ext>
            </a:extLst>
          </p:cNvPr>
          <p:cNvSpPr txBox="1">
            <a:spLocks/>
          </p:cNvSpPr>
          <p:nvPr/>
        </p:nvSpPr>
        <p:spPr>
          <a:xfrm>
            <a:off x="11590350" y="5893247"/>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pic>
        <p:nvPicPr>
          <p:cNvPr id="5" name="Picture 4" descr="A picture containing web&#10;&#10;Description automatically generated">
            <a:extLst>
              <a:ext uri="{FF2B5EF4-FFF2-40B4-BE49-F238E27FC236}">
                <a16:creationId xmlns:a16="http://schemas.microsoft.com/office/drawing/2014/main" id="{7295A29A-6B88-4095-AC48-46C0610B81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738" y="3272375"/>
            <a:ext cx="4304059" cy="4304059"/>
          </a:xfrm>
          <a:prstGeom prst="rect">
            <a:avLst/>
          </a:prstGeom>
        </p:spPr>
      </p:pic>
    </p:spTree>
    <p:extLst>
      <p:ext uri="{BB962C8B-B14F-4D97-AF65-F5344CB8AC3E}">
        <p14:creationId xmlns:p14="http://schemas.microsoft.com/office/powerpoint/2010/main" val="2865353022"/>
      </p:ext>
    </p:extLst>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right)">
                                      <p:cBhvr>
                                        <p:cTn id="10" dur="500"/>
                                        <p:tgtEl>
                                          <p:spTgt spid="2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10" presetClass="exit" presetSubtype="0" fill="hold" nodeType="after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42"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anim calcmode="lin" valueType="num">
                                      <p:cBhvr>
                                        <p:cTn id="21" dur="750" fill="hold"/>
                                        <p:tgtEl>
                                          <p:spTgt spid="2"/>
                                        </p:tgtEl>
                                        <p:attrNameLst>
                                          <p:attrName>ppt_x</p:attrName>
                                        </p:attrNameLst>
                                      </p:cBhvr>
                                      <p:tavLst>
                                        <p:tav tm="0">
                                          <p:val>
                                            <p:strVal val="#ppt_x"/>
                                          </p:val>
                                        </p:tav>
                                        <p:tav tm="100000">
                                          <p:val>
                                            <p:strVal val="#ppt_x"/>
                                          </p:val>
                                        </p:tav>
                                      </p:tavLst>
                                    </p:anim>
                                    <p:anim calcmode="lin" valueType="num">
                                      <p:cBhvr>
                                        <p:cTn id="22" dur="750" fill="hold"/>
                                        <p:tgtEl>
                                          <p:spTgt spid="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750"/>
                                        <p:tgtEl>
                                          <p:spTgt spid="3">
                                            <p:txEl>
                                              <p:pRg st="0" end="0"/>
                                            </p:txEl>
                                          </p:spTgt>
                                        </p:tgtEl>
                                      </p:cBhvr>
                                    </p:animEffect>
                                    <p:anim calcmode="lin" valueType="num">
                                      <p:cBhvr>
                                        <p:cTn id="26"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750" fill="hold"/>
                                        <p:tgtEl>
                                          <p:spTgt spid="3">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25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5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75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anim calcmode="lin" valueType="num">
                      <p:cBhvr>
                        <p:cTn dur="750" fill="hold"/>
                        <p:tgtEl>
                          <p:spTgt spid="3"/>
                        </p:tgtEl>
                        <p:attrNameLst>
                          <p:attrName>ppt_x</p:attrName>
                        </p:attrNameLst>
                      </p:cBhvr>
                      <p:tavLst>
                        <p:tav tm="0">
                          <p:val>
                            <p:strVal val="#ppt_x"/>
                          </p:val>
                        </p:tav>
                        <p:tav tm="100000">
                          <p:val>
                            <p:strVal val="#ppt_x"/>
                          </p:val>
                        </p:tav>
                      </p:tavLst>
                    </p:anim>
                    <p:anim calcmode="lin" valueType="num">
                      <p:cBhvr>
                        <p:cTn dur="750" fill="hold"/>
                        <p:tgtEl>
                          <p:spTgt spid="3"/>
                        </p:tgtEl>
                        <p:attrNameLst>
                          <p:attrName>ppt_y</p:attrName>
                        </p:attrNameLst>
                      </p:cBhvr>
                      <p:tavLst>
                        <p:tav tm="0">
                          <p:val>
                            <p:strVal val="#ppt_y-.1"/>
                          </p:val>
                        </p:tav>
                        <p:tav tm="100000">
                          <p:val>
                            <p:strVal val="#ppt_y"/>
                          </p:val>
                        </p:tav>
                      </p:tavLst>
                    </p:anim>
                  </p:childTnLst>
                </p:cTn>
              </p:par>
            </p:tnLst>
          </p:tmpl>
        </p:tmplLst>
      </p:bldP>
      <p:bldP spid="26" grpId="0" animBg="1"/>
      <p:bldP spid="29" grpId="0"/>
      <p:bldP spid="16" grpId="0" animBg="1"/>
      <p:bldP spid="28"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dirty="0"/>
              <a:t>Presentation Text    |   Additional Text</a:t>
            </a:r>
          </a:p>
        </p:txBody>
      </p:sp>
    </p:spTree>
    <p:extLst>
      <p:ext uri="{BB962C8B-B14F-4D97-AF65-F5344CB8AC3E}">
        <p14:creationId xmlns:p14="http://schemas.microsoft.com/office/powerpoint/2010/main" val="44341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_astro-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ark, night sky&#10;&#10;Description automatically generated">
            <a:extLst>
              <a:ext uri="{FF2B5EF4-FFF2-40B4-BE49-F238E27FC236}">
                <a16:creationId xmlns:a16="http://schemas.microsoft.com/office/drawing/2014/main" id="{89377874-D183-4905-BDDC-791F564E11D0}"/>
              </a:ext>
            </a:extLst>
          </p:cNvPr>
          <p:cNvPicPr>
            <a:picLocks noChangeAspect="1"/>
          </p:cNvPicPr>
          <p:nvPr/>
        </p:nvPicPr>
        <p:blipFill rotWithShape="1">
          <a:blip r:embed="rId2">
            <a:alphaModFix amt="50000"/>
            <a:duotone>
              <a:prstClr val="black"/>
              <a:srgbClr val="D9C3A5">
                <a:tint val="50000"/>
                <a:satMod val="180000"/>
              </a:srgbClr>
            </a:duotone>
            <a:extLst>
              <a:ext uri="{28A0092B-C50C-407E-A947-70E740481C1C}">
                <a14:useLocalDpi xmlns:a14="http://schemas.microsoft.com/office/drawing/2010/main" val="0"/>
              </a:ext>
            </a:extLst>
          </a:blip>
          <a:srcRect t="18244"/>
          <a:stretch/>
        </p:blipFill>
        <p:spPr>
          <a:xfrm>
            <a:off x="5943600" y="1036319"/>
            <a:ext cx="6248400" cy="5108447"/>
          </a:xfrm>
          <a:prstGeom prst="rect">
            <a:avLst/>
          </a:prstGeom>
        </p:spPr>
      </p:pic>
      <p:pic>
        <p:nvPicPr>
          <p:cNvPr id="7" name="Picture 6" descr="A picture containing pressure suit&#10;&#10;Description automatically generated">
            <a:extLst>
              <a:ext uri="{FF2B5EF4-FFF2-40B4-BE49-F238E27FC236}">
                <a16:creationId xmlns:a16="http://schemas.microsoft.com/office/drawing/2014/main" id="{631A6762-673D-4683-B563-39D53D969076}"/>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7072" r="7681"/>
          <a:stretch/>
        </p:blipFill>
        <p:spPr>
          <a:xfrm>
            <a:off x="5860774" y="1838738"/>
            <a:ext cx="6331226" cy="4315571"/>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9" y="1142999"/>
            <a:ext cx="6645966"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300881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_grid-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dark, night sky&#10;&#10;Description automatically generated">
            <a:extLst>
              <a:ext uri="{FF2B5EF4-FFF2-40B4-BE49-F238E27FC236}">
                <a16:creationId xmlns:a16="http://schemas.microsoft.com/office/drawing/2014/main" id="{89377874-D183-4905-BDDC-791F564E11D0}"/>
              </a:ext>
            </a:extLst>
          </p:cNvPr>
          <p:cNvPicPr>
            <a:picLocks noChangeAspect="1"/>
          </p:cNvPicPr>
          <p:nvPr/>
        </p:nvPicPr>
        <p:blipFill rotWithShape="1">
          <a:blip r:embed="rId2">
            <a:alphaModFix amt="50000"/>
            <a:duotone>
              <a:prstClr val="black"/>
              <a:srgbClr val="D9C3A5">
                <a:tint val="50000"/>
                <a:satMod val="180000"/>
              </a:srgbClr>
            </a:duotone>
            <a:extLst>
              <a:ext uri="{28A0092B-C50C-407E-A947-70E740481C1C}">
                <a14:useLocalDpi xmlns:a14="http://schemas.microsoft.com/office/drawing/2010/main" val="0"/>
              </a:ext>
            </a:extLst>
          </a:blip>
          <a:srcRect t="18244"/>
          <a:stretch/>
        </p:blipFill>
        <p:spPr>
          <a:xfrm>
            <a:off x="5943600" y="1036319"/>
            <a:ext cx="6248400" cy="510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8" y="1142999"/>
            <a:ext cx="11469625"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103564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4_Title and Content_theme-o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199777-05C4-416F-BC93-9FEFB125594E}"/>
              </a:ext>
            </a:extLst>
          </p:cNvPr>
          <p:cNvSpPr/>
          <p:nvPr/>
        </p:nvSpPr>
        <p:spPr>
          <a:xfrm>
            <a:off x="-9939" y="1036320"/>
            <a:ext cx="12201939" cy="5108447"/>
          </a:xfrm>
          <a:prstGeom prst="rect">
            <a:avLst/>
          </a:prstGeom>
          <a:gradFill flip="none" rotWithShape="1">
            <a:gsLst>
              <a:gs pos="0">
                <a:schemeClr val="tx2">
                  <a:lumMod val="20000"/>
                  <a:lumOff val="80000"/>
                  <a:alpha val="66000"/>
                </a:schemeClr>
              </a:gs>
              <a:gs pos="100000">
                <a:schemeClr val="bg1">
                  <a:lumMod val="95000"/>
                  <a:alpha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9377874-D183-4905-BDDC-791F564E11D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45210" y="1036319"/>
            <a:ext cx="4635442" cy="510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0998" y="1142999"/>
            <a:ext cx="11469625" cy="489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8B60A15A-73A1-4B10-85FC-332CB8861B4D}"/>
              </a:ext>
            </a:extLst>
          </p:cNvPr>
          <p:cNvSpPr>
            <a:spLocks noGrp="1"/>
          </p:cNvSpPr>
          <p:nvPr>
            <p:ph type="ftr" sz="quarter" idx="10"/>
          </p:nvPr>
        </p:nvSpPr>
        <p:spPr>
          <a:xfrm>
            <a:off x="380999"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140739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3220" y="1143000"/>
            <a:ext cx="5573635"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5146" y="1143000"/>
            <a:ext cx="5612296"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89BD322-7681-4858-977B-DA219A9413DE}"/>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258502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143000"/>
            <a:ext cx="5502965" cy="451379"/>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33526"/>
            <a:ext cx="5502965" cy="42299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25207" y="1143000"/>
            <a:ext cx="5632174" cy="45138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25207" y="1733526"/>
            <a:ext cx="5632174"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4F619AE-2CF8-4B8E-BE34-7B7BB70EB6ED}"/>
              </a:ext>
            </a:extLst>
          </p:cNvPr>
          <p:cNvSpPr>
            <a:spLocks noGrp="1"/>
          </p:cNvSpPr>
          <p:nvPr>
            <p:ph type="title"/>
          </p:nvPr>
        </p:nvSpPr>
        <p:spPr/>
        <p:txBody>
          <a:bodyPr/>
          <a:lstStyle/>
          <a:p>
            <a:r>
              <a:rPr lang="en-US" dirty="0"/>
              <a:t>Click to edit Master title style</a:t>
            </a:r>
          </a:p>
        </p:txBody>
      </p:sp>
      <p:sp>
        <p:nvSpPr>
          <p:cNvPr id="10" name="Footer Placeholder 9">
            <a:extLst>
              <a:ext uri="{FF2B5EF4-FFF2-40B4-BE49-F238E27FC236}">
                <a16:creationId xmlns:a16="http://schemas.microsoft.com/office/drawing/2014/main" id="{B95AD4F1-72C5-46DA-88BF-30BC3CFDF0FC}"/>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276583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961D-0C1E-4C8F-9627-98B8512BE049}"/>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3A30DB6C-FFF1-4C4C-BEBF-BDA316B8ED5F}"/>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spTree>
    <p:extLst>
      <p:ext uri="{BB962C8B-B14F-4D97-AF65-F5344CB8AC3E}">
        <p14:creationId xmlns:p14="http://schemas.microsoft.com/office/powerpoint/2010/main" val="17154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11AB4291-7464-462F-BE7E-8FC869AECB15}"/>
              </a:ext>
            </a:extLst>
          </p:cNvPr>
          <p:cNvSpPr>
            <a:spLocks noGrp="1"/>
          </p:cNvSpPr>
          <p:nvPr>
            <p:ph type="ftr" sz="quarter" idx="10"/>
          </p:nvPr>
        </p:nvSpPr>
        <p:spPr>
          <a:xfrm>
            <a:off x="379751" y="6170780"/>
            <a:ext cx="3948574" cy="365125"/>
          </a:xfrm>
        </p:spPr>
        <p:txBody>
          <a:bodyPr/>
          <a:lstStyle/>
          <a:p>
            <a:r>
              <a:rPr lang="en-US"/>
              <a:t>Presentation Text    |   Additional Text</a:t>
            </a:r>
            <a:endParaRPr lang="en-US" dirty="0"/>
          </a:p>
        </p:txBody>
      </p:sp>
      <p:sp>
        <p:nvSpPr>
          <p:cNvPr id="8" name="Rectangle 7">
            <a:extLst>
              <a:ext uri="{FF2B5EF4-FFF2-40B4-BE49-F238E27FC236}">
                <a16:creationId xmlns:a16="http://schemas.microsoft.com/office/drawing/2014/main" id="{153FF523-CD71-4ED4-8B3C-47FF0F4283C1}"/>
              </a:ext>
            </a:extLst>
          </p:cNvPr>
          <p:cNvSpPr/>
          <p:nvPr/>
        </p:nvSpPr>
        <p:spPr>
          <a:xfrm>
            <a:off x="0" y="0"/>
            <a:ext cx="12192000" cy="1113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888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7748" y="69574"/>
            <a:ext cx="10366513" cy="914400"/>
          </a:xfrm>
        </p:spPr>
        <p:txBody>
          <a:bodyPr/>
          <a:lstStyle/>
          <a:p>
            <a:r>
              <a:rPr lang="en-US" dirty="0"/>
              <a:t>Click to edit Master title style</a:t>
            </a:r>
          </a:p>
        </p:txBody>
      </p:sp>
      <p:sp>
        <p:nvSpPr>
          <p:cNvPr id="3" name="Table Placeholder 2"/>
          <p:cNvSpPr>
            <a:spLocks noGrp="1"/>
          </p:cNvSpPr>
          <p:nvPr>
            <p:ph type="tbl" idx="1"/>
          </p:nvPr>
        </p:nvSpPr>
        <p:spPr>
          <a:xfrm>
            <a:off x="367748" y="1113183"/>
            <a:ext cx="11499574" cy="4899991"/>
          </a:xfrm>
        </p:spPr>
        <p:txBody>
          <a:bodyPr>
            <a:normAutofit/>
          </a:bodyPr>
          <a:lstStyle/>
          <a:p>
            <a:pPr lvl="0"/>
            <a:endParaRPr lang="en-US" noProof="0"/>
          </a:p>
        </p:txBody>
      </p:sp>
      <p:sp>
        <p:nvSpPr>
          <p:cNvPr id="4" name="Footer Placeholder 4">
            <a:extLst>
              <a:ext uri="{FF2B5EF4-FFF2-40B4-BE49-F238E27FC236}">
                <a16:creationId xmlns:a16="http://schemas.microsoft.com/office/drawing/2014/main" id="{5A1E1050-38CC-4738-B598-F9980C8648C8}"/>
              </a:ext>
            </a:extLst>
          </p:cNvPr>
          <p:cNvSpPr>
            <a:spLocks noGrp="1"/>
          </p:cNvSpPr>
          <p:nvPr>
            <p:ph type="ftr" sz="quarter" idx="3"/>
          </p:nvPr>
        </p:nvSpPr>
        <p:spPr>
          <a:xfrm>
            <a:off x="379751" y="6170780"/>
            <a:ext cx="3948574" cy="365125"/>
          </a:xfrm>
          <a:prstGeom prst="rect">
            <a:avLst/>
          </a:prstGeom>
        </p:spPr>
        <p:txBody>
          <a:bodyPr vert="horz" lIns="91440" tIns="45720" rIns="91440" bIns="45720" rtlCol="0" anchor="ctr"/>
          <a:lstStyle>
            <a:lvl1pPr algn="l">
              <a:defRPr sz="1000">
                <a:solidFill>
                  <a:schemeClr val="bg1"/>
                </a:solidFill>
              </a:defRPr>
            </a:lvl1pPr>
          </a:lstStyle>
          <a:p>
            <a:r>
              <a:rPr lang="en-US"/>
              <a:t>Presentation Text    |   Additional Text</a:t>
            </a:r>
            <a:endParaRPr lang="en-US" dirty="0"/>
          </a:p>
        </p:txBody>
      </p:sp>
    </p:spTree>
    <p:extLst>
      <p:ext uri="{BB962C8B-B14F-4D97-AF65-F5344CB8AC3E}">
        <p14:creationId xmlns:p14="http://schemas.microsoft.com/office/powerpoint/2010/main" val="3497394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37600" y="6356355"/>
            <a:ext cx="2844800" cy="365125"/>
          </a:xfrm>
          <a:prstGeom prst="rect">
            <a:avLst/>
          </a:prstGeom>
        </p:spPr>
        <p:txBody>
          <a:bodyPr/>
          <a:lstStyle/>
          <a:p>
            <a:fld id="{C1F623C8-35F9-4F9A-8FF0-F3733B90702F}"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609600" y="152400"/>
            <a:ext cx="10972800" cy="1143000"/>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8511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8737600" y="6356355"/>
            <a:ext cx="2844800" cy="365125"/>
          </a:xfrm>
          <a:prstGeom prst="rect">
            <a:avLst/>
          </a:prstGeom>
        </p:spPr>
        <p:txBody>
          <a:bodyPr/>
          <a:lstStyle/>
          <a:p>
            <a:fld id="{C1F623C8-35F9-4F9A-8FF0-F3733B90702F}" type="slidenum">
              <a:rPr lang="en-US" smtClean="0"/>
              <a:pPr/>
              <a:t>‹#›</a:t>
            </a:fld>
            <a:endParaRPr lang="en-US"/>
          </a:p>
        </p:txBody>
      </p:sp>
      <p:sp>
        <p:nvSpPr>
          <p:cNvPr id="8" name="Title 1"/>
          <p:cNvSpPr>
            <a:spLocks noGrp="1"/>
          </p:cNvSpPr>
          <p:nvPr>
            <p:ph type="title"/>
          </p:nvPr>
        </p:nvSpPr>
        <p:spPr>
          <a:xfrm>
            <a:off x="609600" y="152400"/>
            <a:ext cx="10972800" cy="1143000"/>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274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9F426B-BFA8-479B-BB88-AAEA8831C8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75561"/>
            <a:ext cx="12613682" cy="8409121"/>
          </a:xfrm>
          <a:prstGeom prst="rect">
            <a:avLst/>
          </a:prstGeom>
        </p:spPr>
      </p:pic>
      <p:sp>
        <p:nvSpPr>
          <p:cNvPr id="8" name="Rectangle 7">
            <a:extLst>
              <a:ext uri="{FF2B5EF4-FFF2-40B4-BE49-F238E27FC236}">
                <a16:creationId xmlns:a16="http://schemas.microsoft.com/office/drawing/2014/main" id="{6D0662FD-F08E-433C-AB4C-59502F53B5FE}"/>
              </a:ext>
            </a:extLst>
          </p:cNvPr>
          <p:cNvSpPr/>
          <p:nvPr userDrawn="1"/>
        </p:nvSpPr>
        <p:spPr>
          <a:xfrm>
            <a:off x="-914400" y="2743200"/>
            <a:ext cx="14020800" cy="6132198"/>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03E21FF-F302-4FEE-8231-25414C6FFD72}"/>
              </a:ext>
            </a:extLst>
          </p:cNvPr>
          <p:cNvSpPr/>
          <p:nvPr userDrawn="1"/>
        </p:nvSpPr>
        <p:spPr>
          <a:xfrm>
            <a:off x="-880872" y="-2017398"/>
            <a:ext cx="14020800" cy="6007212"/>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34317CB-F5D0-43B9-A79C-F04CE358759F}"/>
              </a:ext>
            </a:extLst>
          </p:cNvPr>
          <p:cNvSpPr txBox="1"/>
          <p:nvPr userDrawn="1"/>
        </p:nvSpPr>
        <p:spPr>
          <a:xfrm>
            <a:off x="533400" y="3109572"/>
            <a:ext cx="9350642" cy="1077218"/>
          </a:xfrm>
          <a:prstGeom prst="rect">
            <a:avLst/>
          </a:prstGeom>
          <a:noFill/>
        </p:spPr>
        <p:txBody>
          <a:bodyPr wrap="square" rtlCol="0">
            <a:spAutoFit/>
          </a:bodyPr>
          <a:lstStyle/>
          <a:p>
            <a:r>
              <a:rPr lang="en-US" sz="2800" dirty="0">
                <a:solidFill>
                  <a:srgbClr val="00002C"/>
                </a:solidFill>
                <a:latin typeface="Century Gothic" panose="020B0502020202020204" pitchFamily="34" charset="0"/>
              </a:rPr>
              <a:t>NASA Space Medicine Operations Division</a:t>
            </a:r>
          </a:p>
          <a:p>
            <a:endParaRPr lang="en-US" sz="3600" dirty="0">
              <a:solidFill>
                <a:srgbClr val="00002C"/>
              </a:solidFill>
              <a:latin typeface="Arial Nova Light" panose="020B0604020202020204" pitchFamily="34" charset="0"/>
            </a:endParaRPr>
          </a:p>
        </p:txBody>
      </p:sp>
      <p:grpSp>
        <p:nvGrpSpPr>
          <p:cNvPr id="11" name="Group 10">
            <a:extLst>
              <a:ext uri="{FF2B5EF4-FFF2-40B4-BE49-F238E27FC236}">
                <a16:creationId xmlns:a16="http://schemas.microsoft.com/office/drawing/2014/main" id="{E273072A-83EB-43E6-A729-44E9D76E1E98}"/>
              </a:ext>
            </a:extLst>
          </p:cNvPr>
          <p:cNvGrpSpPr/>
          <p:nvPr userDrawn="1"/>
        </p:nvGrpSpPr>
        <p:grpSpPr>
          <a:xfrm>
            <a:off x="8043622" y="275189"/>
            <a:ext cx="3985032" cy="916992"/>
            <a:chOff x="7673122" y="353869"/>
            <a:chExt cx="3985032" cy="916992"/>
          </a:xfrm>
        </p:grpSpPr>
        <p:pic>
          <p:nvPicPr>
            <p:cNvPr id="12" name="Picture 11">
              <a:extLst>
                <a:ext uri="{FF2B5EF4-FFF2-40B4-BE49-F238E27FC236}">
                  <a16:creationId xmlns:a16="http://schemas.microsoft.com/office/drawing/2014/main" id="{7CA69F35-8AFF-4211-A25F-32F057D31DC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59149" y="353869"/>
              <a:ext cx="1099005" cy="916992"/>
            </a:xfrm>
            <a:prstGeom prst="rect">
              <a:avLst/>
            </a:prstGeom>
          </p:spPr>
        </p:pic>
        <p:sp>
          <p:nvSpPr>
            <p:cNvPr id="13" name="TextBox 12">
              <a:extLst>
                <a:ext uri="{FF2B5EF4-FFF2-40B4-BE49-F238E27FC236}">
                  <a16:creationId xmlns:a16="http://schemas.microsoft.com/office/drawing/2014/main" id="{2AE28F5E-A90A-48D5-AE27-CDE4F0424325}"/>
                </a:ext>
              </a:extLst>
            </p:cNvPr>
            <p:cNvSpPr txBox="1"/>
            <p:nvPr/>
          </p:nvSpPr>
          <p:spPr>
            <a:xfrm>
              <a:off x="7673122" y="637062"/>
              <a:ext cx="2747661" cy="430887"/>
            </a:xfrm>
            <a:prstGeom prst="rect">
              <a:avLst/>
            </a:prstGeom>
            <a:noFill/>
          </p:spPr>
          <p:txBody>
            <a:bodyPr wrap="square" rtlCol="0">
              <a:spAutoFit/>
            </a:bodyPr>
            <a:lstStyle/>
            <a:p>
              <a:pPr algn="r"/>
              <a:r>
                <a:rPr lang="en-US" sz="1100" dirty="0">
                  <a:latin typeface="Arial" panose="020B0604020202020204" pitchFamily="34" charset="0"/>
                  <a:cs typeface="Arial" panose="020B0604020202020204" pitchFamily="34" charset="0"/>
                </a:rPr>
                <a:t>National Aeronautics and </a:t>
              </a:r>
            </a:p>
            <a:p>
              <a:pPr algn="r"/>
              <a:r>
                <a:rPr lang="en-US" sz="1100" dirty="0">
                  <a:latin typeface="Arial" panose="020B0604020202020204" pitchFamily="34" charset="0"/>
                  <a:cs typeface="Arial" panose="020B0604020202020204" pitchFamily="34" charset="0"/>
                </a:rPr>
                <a:t>Space Administration</a:t>
              </a:r>
            </a:p>
          </p:txBody>
        </p:sp>
        <p:cxnSp>
          <p:nvCxnSpPr>
            <p:cNvPr id="14" name="Straight Connector 13">
              <a:extLst>
                <a:ext uri="{FF2B5EF4-FFF2-40B4-BE49-F238E27FC236}">
                  <a16:creationId xmlns:a16="http://schemas.microsoft.com/office/drawing/2014/main" id="{517ACED7-540C-4CAE-861E-EE4E2E76998A}"/>
                </a:ext>
              </a:extLst>
            </p:cNvPr>
            <p:cNvCxnSpPr/>
            <p:nvPr/>
          </p:nvCxnSpPr>
          <p:spPr>
            <a:xfrm>
              <a:off x="10456558" y="396983"/>
              <a:ext cx="0" cy="873878"/>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704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22" presetClass="entr" presetSubtype="2"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32EDAA9-CC60-4E46-9CDB-F94BC3D02A08}"/>
              </a:ext>
            </a:extLst>
          </p:cNvPr>
          <p:cNvSpPr/>
          <p:nvPr userDrawn="1"/>
        </p:nvSpPr>
        <p:spPr>
          <a:xfrm>
            <a:off x="0" y="1066800"/>
            <a:ext cx="12192001" cy="5791200"/>
          </a:xfrm>
          <a:prstGeom prst="rect">
            <a:avLst/>
          </a:prstGeom>
          <a:solidFill>
            <a:srgbClr val="0F1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DD8B29B-98A0-4676-B1A3-8412ED1E7302}"/>
              </a:ext>
            </a:extLst>
          </p:cNvPr>
          <p:cNvSpPr>
            <a:spLocks noGrp="1"/>
          </p:cNvSpPr>
          <p:nvPr>
            <p:ph type="title"/>
          </p:nvPr>
        </p:nvSpPr>
        <p:spPr>
          <a:xfrm>
            <a:off x="839788" y="-56356"/>
            <a:ext cx="10515600" cy="1325563"/>
          </a:xfrm>
        </p:spPr>
        <p:txBody>
          <a:bodyPr/>
          <a:lstStyle/>
          <a:p>
            <a:r>
              <a:rPr lang="en-US"/>
              <a:t>Click to edit Master title style</a:t>
            </a:r>
          </a:p>
        </p:txBody>
      </p:sp>
      <p:sp>
        <p:nvSpPr>
          <p:cNvPr id="9" name="Text Placeholder 2">
            <a:extLst>
              <a:ext uri="{FF2B5EF4-FFF2-40B4-BE49-F238E27FC236}">
                <a16:creationId xmlns:a16="http://schemas.microsoft.com/office/drawing/2014/main" id="{09163C2D-DB0D-4D4E-A76B-36F8F348C1E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4156239D-C202-4DDF-B3A4-AF489657ED18}"/>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10907CFD-D9B4-431A-8877-DB0937947E31}"/>
              </a:ext>
            </a:extLst>
          </p:cNvPr>
          <p:cNvSpPr>
            <a:spLocks noGrp="1"/>
          </p:cNvSpPr>
          <p:nvPr>
            <p:ph type="pic" sz="quarter" idx="10"/>
          </p:nvPr>
        </p:nvSpPr>
        <p:spPr>
          <a:xfrm>
            <a:off x="6477000" y="2209800"/>
            <a:ext cx="5157788" cy="3979863"/>
          </a:xfrm>
          <a:prstGeom prst="rect">
            <a:avLst/>
          </a:prstGeom>
        </p:spPr>
        <p:txBody>
          <a:bodyPr/>
          <a:lstStyle/>
          <a:p>
            <a:endParaRPr lang="en-US"/>
          </a:p>
        </p:txBody>
      </p:sp>
    </p:spTree>
    <p:extLst>
      <p:ext uri="{BB962C8B-B14F-4D97-AF65-F5344CB8AC3E}">
        <p14:creationId xmlns:p14="http://schemas.microsoft.com/office/powerpoint/2010/main" val="1096837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B277A-14FE-4BC1-9130-F4CDD0CD8F8C}"/>
              </a:ext>
            </a:extLst>
          </p:cNvPr>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4A5D947B-46CA-4752-B187-E014BC162E27}"/>
              </a:ext>
            </a:extLst>
          </p:cNvPr>
          <p:cNvSpPr>
            <a:spLocks noGrp="1"/>
          </p:cNvSpPr>
          <p:nvPr>
            <p:ph type="pic" sz="quarter" idx="10"/>
          </p:nvPr>
        </p:nvSpPr>
        <p:spPr>
          <a:xfrm>
            <a:off x="6087533" y="2209800"/>
            <a:ext cx="5562600" cy="3733800"/>
          </a:xfrm>
          <a:prstGeom prst="rect">
            <a:avLst/>
          </a:prstGeom>
        </p:spPr>
        <p:txBody>
          <a:bodyPr/>
          <a:lstStyle/>
          <a:p>
            <a:endParaRPr lang="en-US"/>
          </a:p>
        </p:txBody>
      </p:sp>
    </p:spTree>
    <p:extLst>
      <p:ext uri="{BB962C8B-B14F-4D97-AF65-F5344CB8AC3E}">
        <p14:creationId xmlns:p14="http://schemas.microsoft.com/office/powerpoint/2010/main" val="872784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4197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87C6A0-2F49-4E00-B354-F9E9976A11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76800" y="2324832"/>
            <a:ext cx="2646666" cy="2208336"/>
          </a:xfrm>
          <a:prstGeom prst="rect">
            <a:avLst/>
          </a:prstGeom>
        </p:spPr>
      </p:pic>
    </p:spTree>
    <p:extLst>
      <p:ext uri="{BB962C8B-B14F-4D97-AF65-F5344CB8AC3E}">
        <p14:creationId xmlns:p14="http://schemas.microsoft.com/office/powerpoint/2010/main" val="30571608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D95ACA3-DA95-43C1-9B9A-987D249FE16F}" type="datetime3">
              <a:rPr lang="en-US" smtClean="0"/>
              <a:t>18 January 2024</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7325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2B8A0-AB96-44BC-99ED-408F8CA464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9CA386-8752-4B9B-9283-35F0B289DC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C75D0-E41E-44E5-ABE2-F0A4B0708CC0}"/>
              </a:ext>
            </a:extLst>
          </p:cNvPr>
          <p:cNvSpPr>
            <a:spLocks noGrp="1"/>
          </p:cNvSpPr>
          <p:nvPr>
            <p:ph type="dt" sz="half" idx="10"/>
          </p:nvPr>
        </p:nvSpPr>
        <p:spPr/>
        <p:txBody>
          <a:bodyPr/>
          <a:lstStyle/>
          <a:p>
            <a:fld id="{77EDA7BA-B78D-42DA-BD1E-4266B1662AE6}" type="datetime3">
              <a:rPr lang="en-US" smtClean="0"/>
              <a:t>18 January 2024</a:t>
            </a:fld>
            <a:endParaRPr lang="en-US"/>
          </a:p>
        </p:txBody>
      </p:sp>
      <p:sp>
        <p:nvSpPr>
          <p:cNvPr id="5" name="Footer Placeholder 4">
            <a:extLst>
              <a:ext uri="{FF2B5EF4-FFF2-40B4-BE49-F238E27FC236}">
                <a16:creationId xmlns:a16="http://schemas.microsoft.com/office/drawing/2014/main" id="{510E2637-14E4-47F7-94F7-C1D297689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F2B5D6-B066-48E2-81AB-4DBD10FB8139}"/>
              </a:ext>
            </a:extLst>
          </p:cNvPr>
          <p:cNvSpPr>
            <a:spLocks noGrp="1"/>
          </p:cNvSpPr>
          <p:nvPr>
            <p:ph type="sldNum" sz="quarter" idx="12"/>
          </p:nvPr>
        </p:nvSpPr>
        <p:spPr/>
        <p:txBody>
          <a:bodyPr/>
          <a:lstStyle/>
          <a:p>
            <a:fld id="{AC0E7998-7DB5-48F2-9EEB-056CEF73CA78}" type="slidenum">
              <a:rPr lang="en-US" smtClean="0"/>
              <a:t>‹#›</a:t>
            </a:fld>
            <a:endParaRPr lang="en-US"/>
          </a:p>
        </p:txBody>
      </p:sp>
    </p:spTree>
    <p:extLst>
      <p:ext uri="{BB962C8B-B14F-4D97-AF65-F5344CB8AC3E}">
        <p14:creationId xmlns:p14="http://schemas.microsoft.com/office/powerpoint/2010/main" val="966327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2286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5CE400-C946-49E7-9513-5E354D88D022}"/>
              </a:ext>
            </a:extLst>
          </p:cNvPr>
          <p:cNvSpPr>
            <a:spLocks noGrp="1" noChangeArrowheads="1"/>
          </p:cNvSpPr>
          <p:nvPr>
            <p:ph type="dt" sz="half" idx="10"/>
          </p:nvPr>
        </p:nvSpPr>
        <p:spPr/>
        <p:txBody>
          <a:bodyPr/>
          <a:lstStyle>
            <a:lvl1pPr>
              <a:defRPr/>
            </a:lvl1pPr>
          </a:lstStyle>
          <a:p>
            <a:pPr>
              <a:defRPr/>
            </a:pPr>
            <a:fld id="{5F3CE139-28E9-4FD4-A3E7-5F534B749D34}" type="datetime3">
              <a:rPr lang="en-US" smtClean="0"/>
              <a:t>18 January 2024</a:t>
            </a:fld>
            <a:endParaRPr lang="en-US"/>
          </a:p>
        </p:txBody>
      </p:sp>
      <p:sp>
        <p:nvSpPr>
          <p:cNvPr id="6" name="Slide Number Placeholder 5">
            <a:extLst>
              <a:ext uri="{FF2B5EF4-FFF2-40B4-BE49-F238E27FC236}">
                <a16:creationId xmlns:a16="http://schemas.microsoft.com/office/drawing/2014/main" id="{7702E710-D8A4-42EF-A6F2-6556630E9450}"/>
              </a:ext>
            </a:extLst>
          </p:cNvPr>
          <p:cNvSpPr>
            <a:spLocks noGrp="1" noChangeArrowheads="1"/>
          </p:cNvSpPr>
          <p:nvPr>
            <p:ph type="sldNum" sz="quarter" idx="11"/>
          </p:nvPr>
        </p:nvSpPr>
        <p:spPr/>
        <p:txBody>
          <a:bodyPr/>
          <a:lstStyle>
            <a:lvl1pPr>
              <a:defRPr smtClean="0"/>
            </a:lvl1pPr>
          </a:lstStyle>
          <a:p>
            <a:pPr>
              <a:defRPr/>
            </a:pPr>
            <a:fld id="{5B9F8543-E72B-4C74-B5AF-30F802E08899}" type="slidenum">
              <a:rPr lang="en-US" altLang="en-US"/>
              <a:pPr>
                <a:defRPr/>
              </a:pPr>
              <a:t>‹#›</a:t>
            </a:fld>
            <a:endParaRPr lang="en-US" altLang="en-US"/>
          </a:p>
        </p:txBody>
      </p:sp>
    </p:spTree>
    <p:extLst>
      <p:ext uri="{BB962C8B-B14F-4D97-AF65-F5344CB8AC3E}">
        <p14:creationId xmlns:p14="http://schemas.microsoft.com/office/powerpoint/2010/main" val="3792885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26D3B0-7B89-4C4A-9EB6-883BE80F27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6DFCA0-B960-4A03-B315-FFBA3A60BB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D7005-9281-4B7E-86BE-6DF7DF1CFC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C06C918E-8BC8-4ABB-9911-19FA68500A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F1EB0F-0EA1-458A-9334-EE28FEC505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E7998-7DB5-48F2-9EEB-056CEF73CA78}" type="slidenum">
              <a:rPr lang="en-US" smtClean="0"/>
              <a:t>‹#›</a:t>
            </a:fld>
            <a:endParaRPr lang="en-US"/>
          </a:p>
        </p:txBody>
      </p:sp>
    </p:spTree>
    <p:extLst>
      <p:ext uri="{BB962C8B-B14F-4D97-AF65-F5344CB8AC3E}">
        <p14:creationId xmlns:p14="http://schemas.microsoft.com/office/powerpoint/2010/main" val="244170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26D3B0-7B89-4C4A-9EB6-883BE80F27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6DFCA0-B960-4A03-B315-FFBA3A60BB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D7005-9281-4B7E-86BE-6DF7DF1CFC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0414F-2FC5-4B7A-8060-9E2AFE393639}" type="datetimeFigureOut">
              <a:rPr lang="en-US" smtClean="0"/>
              <a:t>1/18/2024</a:t>
            </a:fld>
            <a:endParaRPr lang="en-US"/>
          </a:p>
        </p:txBody>
      </p:sp>
      <p:sp>
        <p:nvSpPr>
          <p:cNvPr id="5" name="Footer Placeholder 4">
            <a:extLst>
              <a:ext uri="{FF2B5EF4-FFF2-40B4-BE49-F238E27FC236}">
                <a16:creationId xmlns:a16="http://schemas.microsoft.com/office/drawing/2014/main" id="{C06C918E-8BC8-4ABB-9911-19FA68500A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F1EB0F-0EA1-458A-9334-EE28FEC505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E7998-7DB5-48F2-9EEB-056CEF73CA78}" type="slidenum">
              <a:rPr lang="en-US" smtClean="0"/>
              <a:t>‹#›</a:t>
            </a:fld>
            <a:endParaRPr lang="en-US"/>
          </a:p>
        </p:txBody>
      </p:sp>
    </p:spTree>
    <p:extLst>
      <p:ext uri="{BB962C8B-B14F-4D97-AF65-F5344CB8AC3E}">
        <p14:creationId xmlns:p14="http://schemas.microsoft.com/office/powerpoint/2010/main" val="2374556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38F7CE-66F5-4558-8EA9-0BA750C8C47E}"/>
              </a:ext>
            </a:extLst>
          </p:cNvPr>
          <p:cNvSpPr/>
          <p:nvPr/>
        </p:nvSpPr>
        <p:spPr>
          <a:xfrm>
            <a:off x="0" y="6129793"/>
            <a:ext cx="12192000" cy="664741"/>
          </a:xfrm>
          <a:prstGeom prst="rect">
            <a:avLst/>
          </a:prstGeom>
          <a:gradFill flip="none" rotWithShape="1">
            <a:gsLst>
              <a:gs pos="62000">
                <a:schemeClr val="accent1">
                  <a:lumMod val="75000"/>
                </a:schemeClr>
              </a:gs>
              <a:gs pos="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3" name="Picture 12">
            <a:extLst>
              <a:ext uri="{FF2B5EF4-FFF2-40B4-BE49-F238E27FC236}">
                <a16:creationId xmlns:a16="http://schemas.microsoft.com/office/drawing/2014/main" id="{5D07A105-AAC8-460E-9543-C890D8AF065B}"/>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9465163" y="6268059"/>
            <a:ext cx="425143" cy="352868"/>
          </a:xfrm>
          <a:prstGeom prst="rect">
            <a:avLst/>
          </a:prstGeom>
        </p:spPr>
      </p:pic>
      <p:pic>
        <p:nvPicPr>
          <p:cNvPr id="14" name="Picture 13">
            <a:extLst>
              <a:ext uri="{FF2B5EF4-FFF2-40B4-BE49-F238E27FC236}">
                <a16:creationId xmlns:a16="http://schemas.microsoft.com/office/drawing/2014/main" id="{22E188BD-9ABC-4F44-BC8B-66C13136820F}"/>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10123141" y="6306106"/>
            <a:ext cx="549554" cy="313246"/>
          </a:xfrm>
          <a:prstGeom prst="rect">
            <a:avLst/>
          </a:prstGeom>
        </p:spPr>
      </p:pic>
      <p:pic>
        <p:nvPicPr>
          <p:cNvPr id="15" name="Picture 14">
            <a:extLst>
              <a:ext uri="{FF2B5EF4-FFF2-40B4-BE49-F238E27FC236}">
                <a16:creationId xmlns:a16="http://schemas.microsoft.com/office/drawing/2014/main" id="{8BA80F12-5436-4061-B401-DF84CA5535F9}"/>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10834864" y="6287878"/>
            <a:ext cx="450109" cy="391594"/>
          </a:xfrm>
          <a:prstGeom prst="rect">
            <a:avLst/>
          </a:prstGeom>
        </p:spPr>
      </p:pic>
      <p:sp>
        <p:nvSpPr>
          <p:cNvPr id="16" name="Parallelogram 3">
            <a:extLst>
              <a:ext uri="{FF2B5EF4-FFF2-40B4-BE49-F238E27FC236}">
                <a16:creationId xmlns:a16="http://schemas.microsoft.com/office/drawing/2014/main" id="{F154577F-CA01-4D98-B5A9-360935984FF9}"/>
              </a:ext>
            </a:extLst>
          </p:cNvPr>
          <p:cNvSpPr/>
          <p:nvPr/>
        </p:nvSpPr>
        <p:spPr>
          <a:xfrm>
            <a:off x="11376887" y="6135491"/>
            <a:ext cx="811014"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 name="connsiteX0" fmla="*/ 0 w 826284"/>
              <a:gd name="connsiteY0" fmla="*/ 661677 h 661677"/>
              <a:gd name="connsiteX1" fmla="*/ 166185 w 826284"/>
              <a:gd name="connsiteY1" fmla="*/ 0 h 661677"/>
              <a:gd name="connsiteX2" fmla="*/ 811014 w 826284"/>
              <a:gd name="connsiteY2" fmla="*/ 0 h 661677"/>
              <a:gd name="connsiteX3" fmla="*/ 826284 w 826284"/>
              <a:gd name="connsiteY3" fmla="*/ 660948 h 661677"/>
              <a:gd name="connsiteX4" fmla="*/ 0 w 826284"/>
              <a:gd name="connsiteY4" fmla="*/ 661677 h 661677"/>
              <a:gd name="connsiteX0" fmla="*/ 0 w 811014"/>
              <a:gd name="connsiteY0" fmla="*/ 661677 h 661677"/>
              <a:gd name="connsiteX1" fmla="*/ 166185 w 811014"/>
              <a:gd name="connsiteY1" fmla="*/ 0 h 661677"/>
              <a:gd name="connsiteX2" fmla="*/ 811014 w 811014"/>
              <a:gd name="connsiteY2" fmla="*/ 0 h 661677"/>
              <a:gd name="connsiteX3" fmla="*/ 809031 w 811014"/>
              <a:gd name="connsiteY3" fmla="*/ 660948 h 661677"/>
              <a:gd name="connsiteX4" fmla="*/ 0 w 811014"/>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014" h="661677">
                <a:moveTo>
                  <a:pt x="0" y="661677"/>
                </a:moveTo>
                <a:lnTo>
                  <a:pt x="166185" y="0"/>
                </a:lnTo>
                <a:lnTo>
                  <a:pt x="811014" y="0"/>
                </a:lnTo>
                <a:lnTo>
                  <a:pt x="809031"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3222" y="100046"/>
            <a:ext cx="10313354" cy="849984"/>
          </a:xfrm>
          <a:prstGeom prst="rect">
            <a:avLst/>
          </a:prstGeom>
        </p:spPr>
        <p:txBody>
          <a:bodyPr vert="horz" lIns="91440" tIns="0" rIns="91440" bIns="0" rtlCol="0" anchor="b">
            <a:noAutofit/>
          </a:bodyPr>
          <a:lstStyle/>
          <a:p>
            <a:r>
              <a:rPr lang="en-US" dirty="0"/>
              <a:t>Click to edit Master title style</a:t>
            </a:r>
          </a:p>
        </p:txBody>
      </p:sp>
      <p:sp>
        <p:nvSpPr>
          <p:cNvPr id="3" name="Text Placeholder 2"/>
          <p:cNvSpPr>
            <a:spLocks noGrp="1"/>
          </p:cNvSpPr>
          <p:nvPr>
            <p:ph type="body" idx="1"/>
          </p:nvPr>
        </p:nvSpPr>
        <p:spPr>
          <a:xfrm>
            <a:off x="380999" y="1142999"/>
            <a:ext cx="11496575" cy="48999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p:nvSpPr>
        <p:spPr>
          <a:xfrm>
            <a:off x="11570472" y="6396823"/>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sp>
        <p:nvSpPr>
          <p:cNvPr id="31" name="TextBox 30">
            <a:extLst>
              <a:ext uri="{FF2B5EF4-FFF2-40B4-BE49-F238E27FC236}">
                <a16:creationId xmlns:a16="http://schemas.microsoft.com/office/drawing/2014/main" id="{60C960C9-EE38-4470-B01F-EEFF050A6E3F}"/>
              </a:ext>
            </a:extLst>
          </p:cNvPr>
          <p:cNvSpPr txBox="1"/>
          <p:nvPr/>
        </p:nvSpPr>
        <p:spPr>
          <a:xfrm>
            <a:off x="369418" y="6550020"/>
            <a:ext cx="4227079" cy="307777"/>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dirty="0">
                <a:solidFill>
                  <a:schemeClr val="bg1">
                    <a:lumMod val="75000"/>
                  </a:schemeClr>
                </a:solidFill>
                <a:effectLst/>
                <a:latin typeface="Arial" panose="020B0604020202020204" pitchFamily="34" charset="0"/>
                <a:ea typeface="+mn-ea"/>
                <a:cs typeface="Arial" panose="020B0604020202020204" pitchFamily="34" charset="0"/>
              </a:rPr>
              <a:t>©2021 </a:t>
            </a:r>
            <a:r>
              <a:rPr lang="en-US" sz="800" kern="1200" noProof="0" dirty="0">
                <a:solidFill>
                  <a:schemeClr val="bg1">
                    <a:lumMod val="75000"/>
                  </a:schemeClr>
                </a:solidFill>
                <a:effectLst>
                  <a:outerShdw blurRad="38100" dist="38100" dir="2700000" algn="tl">
                    <a:srgbClr val="000000">
                      <a:alpha val="43137"/>
                    </a:srgbClr>
                  </a:outerShdw>
                </a:effectLst>
                <a:latin typeface="+mn-lt"/>
                <a:ea typeface="+mn-ea"/>
                <a:cs typeface="+mn-cs"/>
              </a:rPr>
              <a:t>Human Health and Performance Contract  Sensitive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600" dirty="0">
              <a:solidFill>
                <a:schemeClr val="bg1">
                  <a:lumMod val="75000"/>
                </a:schemeClr>
              </a:solidFill>
              <a:latin typeface="Arial" panose="020B060402020202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id="{CBB6DB50-1783-40B3-B93D-A4B4FADD8836}"/>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15767"/>
          <a:stretch/>
        </p:blipFill>
        <p:spPr>
          <a:xfrm>
            <a:off x="10863397" y="113526"/>
            <a:ext cx="1028480" cy="866318"/>
          </a:xfrm>
          <a:prstGeom prst="rect">
            <a:avLst/>
          </a:prstGeom>
        </p:spPr>
      </p:pic>
      <p:cxnSp>
        <p:nvCxnSpPr>
          <p:cNvPr id="34" name="Straight Connector 33">
            <a:extLst>
              <a:ext uri="{FF2B5EF4-FFF2-40B4-BE49-F238E27FC236}">
                <a16:creationId xmlns:a16="http://schemas.microsoft.com/office/drawing/2014/main" id="{A4D77449-6CA1-42E2-B1A6-0BAD496E5D85}"/>
              </a:ext>
            </a:extLst>
          </p:cNvPr>
          <p:cNvCxnSpPr>
            <a:cxnSpLocks/>
          </p:cNvCxnSpPr>
          <p:nvPr/>
        </p:nvCxnSpPr>
        <p:spPr>
          <a:xfrm>
            <a:off x="369418" y="1031679"/>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3"/>
          </p:nvPr>
        </p:nvSpPr>
        <p:spPr>
          <a:xfrm>
            <a:off x="379751" y="6170780"/>
            <a:ext cx="3948574" cy="365125"/>
          </a:xfrm>
          <a:prstGeom prst="rect">
            <a:avLst/>
          </a:prstGeom>
        </p:spPr>
        <p:txBody>
          <a:bodyPr vert="horz" lIns="91440" tIns="45720" rIns="91440" bIns="45720" rtlCol="0" anchor="ctr"/>
          <a:lstStyle>
            <a:lvl1pPr algn="l">
              <a:defRPr sz="1000">
                <a:solidFill>
                  <a:schemeClr val="bg1"/>
                </a:solidFill>
              </a:defRPr>
            </a:lvl1pPr>
          </a:lstStyle>
          <a:p>
            <a:r>
              <a:rPr lang="en-US" dirty="0"/>
              <a:t>Presentation Text    |   Additional Text</a:t>
            </a:r>
          </a:p>
        </p:txBody>
      </p:sp>
    </p:spTree>
    <p:extLst>
      <p:ext uri="{BB962C8B-B14F-4D97-AF65-F5344CB8AC3E}">
        <p14:creationId xmlns:p14="http://schemas.microsoft.com/office/powerpoint/2010/main" val="14860799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marL="0" indent="0" algn="l" defTabSz="914400" rtl="0" eaLnBrk="1" latinLnBrk="0" hangingPunct="1">
        <a:lnSpc>
          <a:spcPct val="90000"/>
        </a:lnSpc>
        <a:spcBef>
          <a:spcPct val="0"/>
        </a:spcBef>
        <a:buNone/>
        <a:defRPr sz="3200" kern="1200">
          <a:solidFill>
            <a:srgbClr val="00205C"/>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p15:clr>
            <a:srgbClr val="F26B43"/>
          </p15:clr>
        </p15:guide>
        <p15:guide id="2" orient="horz" pos="720">
          <p15:clr>
            <a:srgbClr val="F26B43"/>
          </p15:clr>
        </p15:guide>
        <p15:guide id="3" orient="horz" pos="35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AFDFC0-8A4E-4805-9B04-AB529B67B5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3EC7E26A-7DB9-4D65-B5A2-77B436B4D5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EC55A-B1E2-40CA-8794-FA6D6062F162}" type="datetime3">
              <a:rPr lang="en-US" smtClean="0"/>
              <a:t>18 January 2024</a:t>
            </a:fld>
            <a:endParaRPr lang="en-US"/>
          </a:p>
        </p:txBody>
      </p:sp>
      <p:sp>
        <p:nvSpPr>
          <p:cNvPr id="5" name="Footer Placeholder 4">
            <a:extLst>
              <a:ext uri="{FF2B5EF4-FFF2-40B4-BE49-F238E27FC236}">
                <a16:creationId xmlns:a16="http://schemas.microsoft.com/office/drawing/2014/main" id="{AB2E4007-B419-4686-B05E-B6046668C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1D74913-CA81-47CC-B594-A576B06F83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FF64E8-1909-4CB4-AC1B-5C2CC6BF8057}" type="slidenum">
              <a:rPr lang="en-US" smtClean="0"/>
              <a:t>‹#›</a:t>
            </a:fld>
            <a:endParaRPr lang="en-US"/>
          </a:p>
        </p:txBody>
      </p:sp>
      <p:sp>
        <p:nvSpPr>
          <p:cNvPr id="8" name="Rectangle 7">
            <a:extLst>
              <a:ext uri="{FF2B5EF4-FFF2-40B4-BE49-F238E27FC236}">
                <a16:creationId xmlns:a16="http://schemas.microsoft.com/office/drawing/2014/main" id="{32F13268-2887-4083-9BE8-BCE6009861A0}"/>
              </a:ext>
            </a:extLst>
          </p:cNvPr>
          <p:cNvSpPr/>
          <p:nvPr userDrawn="1"/>
        </p:nvSpPr>
        <p:spPr>
          <a:xfrm>
            <a:off x="-1" y="1665288"/>
            <a:ext cx="12192001" cy="5192712"/>
          </a:xfrm>
          <a:prstGeom prst="rect">
            <a:avLst/>
          </a:prstGeom>
          <a:solidFill>
            <a:srgbClr val="0F1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ED125F52-EF60-456D-A7DB-D4111795ED1D}"/>
              </a:ext>
            </a:extLst>
          </p:cNvPr>
          <p:cNvSpPr txBox="1">
            <a:spLocks/>
          </p:cNvSpPr>
          <p:nvPr userDrawn="1"/>
        </p:nvSpPr>
        <p:spPr>
          <a:xfrm>
            <a:off x="1459706" y="1690688"/>
            <a:ext cx="5157787" cy="823912"/>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8FECFF"/>
                </a:solidFill>
                <a:latin typeface="+mn-lt"/>
                <a:ea typeface="+mn-ea"/>
                <a:cs typeface="+mn-cs"/>
              </a:defRPr>
            </a:lvl1pPr>
            <a:lvl2pPr marL="457200" indent="0" algn="l" defTabSz="914400" rtl="0" eaLnBrk="1" latinLnBrk="0" hangingPunct="1">
              <a:lnSpc>
                <a:spcPct val="90000"/>
              </a:lnSpc>
              <a:spcBef>
                <a:spcPts val="500"/>
              </a:spcBef>
              <a:buFont typeface="Courier New" panose="02070309020205020404" pitchFamily="49" charset="0"/>
              <a:buNone/>
              <a:defRPr sz="2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dirty="0"/>
          </a:p>
        </p:txBody>
      </p:sp>
      <p:sp>
        <p:nvSpPr>
          <p:cNvPr id="10" name="Content Placeholder 3">
            <a:extLst>
              <a:ext uri="{FF2B5EF4-FFF2-40B4-BE49-F238E27FC236}">
                <a16:creationId xmlns:a16="http://schemas.microsoft.com/office/drawing/2014/main" id="{EBEA727D-3BE6-47F8-B59E-A59FF19D1F98}"/>
              </a:ext>
            </a:extLst>
          </p:cNvPr>
          <p:cNvSpPr txBox="1">
            <a:spLocks/>
          </p:cNvSpPr>
          <p:nvPr userDrawn="1"/>
        </p:nvSpPr>
        <p:spPr>
          <a:xfrm>
            <a:off x="1459706" y="2514600"/>
            <a:ext cx="5157787" cy="368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b="1" kern="1200">
                <a:solidFill>
                  <a:srgbClr val="8FECFF"/>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6994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b="1" kern="1200">
          <a:solidFill>
            <a:srgbClr val="8FECFF"/>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16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ISS-44_Kjell_Lindgren_exercises_using_the_Advanced_Resistive_Exercise_Device.jp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svg"/><Relationship Id="rId2" Type="http://schemas.openxmlformats.org/officeDocument/2006/relationships/notesSlide" Target="../notesSlides/notesSlide5.xml"/><Relationship Id="rId1" Type="http://schemas.openxmlformats.org/officeDocument/2006/relationships/slideLayout" Target="../slideLayouts/slideLayout4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sv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2.mov"/><Relationship Id="rId7" Type="http://schemas.openxmlformats.org/officeDocument/2006/relationships/image" Target="../media/image42.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video" Target="../media/media2.mov"/></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slideLayout" Target="../slideLayouts/slideLayout2.xml"/><Relationship Id="rId7" Type="http://schemas.openxmlformats.org/officeDocument/2006/relationships/image" Target="../media/image5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9.gif"/><Relationship Id="rId5" Type="http://schemas.openxmlformats.org/officeDocument/2006/relationships/image" Target="../media/image48.jpe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0.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52.pn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hyperlink" Target="https://www.publicdomainpictures.net/en/view-image.php?image=45110&amp;picture=a-busy-day" TargetMode="External"/><Relationship Id="rId2" Type="http://schemas.openxmlformats.org/officeDocument/2006/relationships/image" Target="../media/image80.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hyperlink" Target="https://pixabay.com/en/bar-chart-columns-graph-diagram-297122/" TargetMode="External"/><Relationship Id="rId2" Type="http://schemas.openxmlformats.org/officeDocument/2006/relationships/image" Target="../media/image81.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7.jpg"/><Relationship Id="rId7" Type="http://schemas.openxmlformats.org/officeDocument/2006/relationships/diagramColors" Target="../diagrams/colors3.xml"/><Relationship Id="rId2" Type="http://schemas.openxmlformats.org/officeDocument/2006/relationships/image" Target="../media/image86.png"/><Relationship Id="rId1" Type="http://schemas.openxmlformats.org/officeDocument/2006/relationships/slideLayout" Target="../slideLayouts/slideLayout1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40.png"/><Relationship Id="rId7" Type="http://schemas.openxmlformats.org/officeDocument/2006/relationships/diagramLayout" Target="../diagrams/layout4.xml"/><Relationship Id="rId12" Type="http://schemas.openxmlformats.org/officeDocument/2006/relationships/hyperlink" Target="https://www.frontiersin.org/articles/10.3389/fphys.2020.00919/full" TargetMode="External"/><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diagramData" Target="../diagrams/data4.xml"/><Relationship Id="rId11" Type="http://schemas.openxmlformats.org/officeDocument/2006/relationships/image" Target="../media/image95.jpg"/><Relationship Id="rId5" Type="http://schemas.openxmlformats.org/officeDocument/2006/relationships/hyperlink" Target="https://openlibrary-repo.ecampusontario.ca/jspui/bitstream/123456789/604/4/The-Complete-Subjective-Health-Assessment-1565878630.-htmlbook.html" TargetMode="External"/><Relationship Id="rId10" Type="http://schemas.microsoft.com/office/2007/relationships/diagramDrawing" Target="../diagrams/drawing4.xml"/><Relationship Id="rId4" Type="http://schemas.openxmlformats.org/officeDocument/2006/relationships/image" Target="../media/image88.jpg"/><Relationship Id="rId9" Type="http://schemas.openxmlformats.org/officeDocument/2006/relationships/diagramColors" Target="../diagrams/colors4.xml"/></Relationships>
</file>

<file path=ppt/slides/_rels/slide35.xml.rels><?xml version="1.0" encoding="UTF-8" standalone="yes"?>
<Relationships xmlns="http://schemas.openxmlformats.org/package/2006/relationships"><Relationship Id="rId8" Type="http://schemas.openxmlformats.org/officeDocument/2006/relationships/hyperlink" Target="https://www.pngall.com/team-work-png/" TargetMode="External"/><Relationship Id="rId3" Type="http://schemas.openxmlformats.org/officeDocument/2006/relationships/diagramLayout" Target="../diagrams/layout5.xml"/><Relationship Id="rId7" Type="http://schemas.openxmlformats.org/officeDocument/2006/relationships/image" Target="../media/image100.png"/><Relationship Id="rId2" Type="http://schemas.openxmlformats.org/officeDocument/2006/relationships/diagramData" Target="../diagrams/data5.xml"/><Relationship Id="rId1" Type="http://schemas.openxmlformats.org/officeDocument/2006/relationships/slideLayout" Target="../slideLayouts/slideLayout15.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hyperlink" Target="https://en.wikiquote.org/wiki/Caution" TargetMode="External"/><Relationship Id="rId4" Type="http://schemas.openxmlformats.org/officeDocument/2006/relationships/diagramQuickStyle" Target="../diagrams/quickStyle5.xml"/><Relationship Id="rId9" Type="http://schemas.openxmlformats.org/officeDocument/2006/relationships/image" Target="../media/image101.png"/></Relationships>
</file>

<file path=ppt/slides/_rels/slide3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https://gertsamtkunstwerk.typepad.co.uk/weblog/2013/12/learning-to-walk-again.html" TargetMode="External"/><Relationship Id="rId7" Type="http://schemas.openxmlformats.org/officeDocument/2006/relationships/diagramColors" Target="../diagrams/colors6.xml"/><Relationship Id="rId2" Type="http://schemas.openxmlformats.org/officeDocument/2006/relationships/image" Target="../media/image102.jpeg"/><Relationship Id="rId1" Type="http://schemas.openxmlformats.org/officeDocument/2006/relationships/slideLayout" Target="../slideLayouts/slideLayout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7.xml.rels><?xml version="1.0" encoding="UTF-8" standalone="yes"?>
<Relationships xmlns="http://schemas.openxmlformats.org/package/2006/relationships"><Relationship Id="rId8" Type="http://schemas.openxmlformats.org/officeDocument/2006/relationships/image" Target="../media/image104.jpg"/><Relationship Id="rId3" Type="http://schemas.openxmlformats.org/officeDocument/2006/relationships/diagramLayout" Target="../diagrams/layout7.xml"/><Relationship Id="rId7" Type="http://schemas.openxmlformats.org/officeDocument/2006/relationships/image" Target="../media/image103.png"/><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hyperlink" Target="https://www.rawpixel.com/image/441769/free-photo-image-astronaut-hatching-nasa" TargetMode="External"/><Relationship Id="rId7" Type="http://schemas.openxmlformats.org/officeDocument/2006/relationships/hyperlink" Target="https://www.focusfitness.net/stock-photos/downloads/young-fitness-man-not-push-ups-properly-hips-raised/" TargetMode="External"/><Relationship Id="rId12" Type="http://schemas.microsoft.com/office/2007/relationships/diagramDrawing" Target="../diagrams/drawing8.xml"/><Relationship Id="rId2" Type="http://schemas.openxmlformats.org/officeDocument/2006/relationships/image" Target="../media/image105.0"/><Relationship Id="rId1" Type="http://schemas.openxmlformats.org/officeDocument/2006/relationships/slideLayout" Target="../slideLayouts/slideLayout13.xml"/><Relationship Id="rId6" Type="http://schemas.openxmlformats.org/officeDocument/2006/relationships/image" Target="../media/image107.jpg"/><Relationship Id="rId11" Type="http://schemas.openxmlformats.org/officeDocument/2006/relationships/diagramColors" Target="../diagrams/colors8.xml"/><Relationship Id="rId5" Type="http://schemas.openxmlformats.org/officeDocument/2006/relationships/hyperlink" Target="https://blog.dnevnik.hr/robinandrews/2020/02/1632276946/initial-aid-for-intense-pain-from-a-pulled-lowerback-muscle-mass.html" TargetMode="External"/><Relationship Id="rId10" Type="http://schemas.openxmlformats.org/officeDocument/2006/relationships/diagramQuickStyle" Target="../diagrams/quickStyle8.xml"/><Relationship Id="rId4" Type="http://schemas.openxmlformats.org/officeDocument/2006/relationships/image" Target="../media/image106.jpg"/><Relationship Id="rId9" Type="http://schemas.openxmlformats.org/officeDocument/2006/relationships/diagramLayout" Target="../diagrams/layout8.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hyperlink" Target="https://pxhere.com/en/photo/1568445" TargetMode="External"/><Relationship Id="rId7" Type="http://schemas.openxmlformats.org/officeDocument/2006/relationships/hyperlink" Target="https://www.youtube.com/watch?v=v5EwdifH0-U" TargetMode="External"/><Relationship Id="rId12" Type="http://schemas.microsoft.com/office/2007/relationships/diagramDrawing" Target="../diagrams/drawing9.xml"/><Relationship Id="rId2" Type="http://schemas.openxmlformats.org/officeDocument/2006/relationships/image" Target="../media/image112.jpeg"/><Relationship Id="rId1" Type="http://schemas.openxmlformats.org/officeDocument/2006/relationships/slideLayout" Target="../slideLayouts/slideLayout13.xml"/><Relationship Id="rId6" Type="http://schemas.openxmlformats.org/officeDocument/2006/relationships/image" Target="../media/image114.jpg"/><Relationship Id="rId11" Type="http://schemas.openxmlformats.org/officeDocument/2006/relationships/diagramColors" Target="../diagrams/colors9.xml"/><Relationship Id="rId5" Type="http://schemas.openxmlformats.org/officeDocument/2006/relationships/hyperlink" Target="https://www.publicdomainpictures.net/en/view-image.php?image=260025&amp;picture=running-woman-silhouette" TargetMode="External"/><Relationship Id="rId10" Type="http://schemas.openxmlformats.org/officeDocument/2006/relationships/diagramQuickStyle" Target="../diagrams/quickStyle9.xml"/><Relationship Id="rId4" Type="http://schemas.openxmlformats.org/officeDocument/2006/relationships/image" Target="../media/image113.jpg"/><Relationship Id="rId9" Type="http://schemas.openxmlformats.org/officeDocument/2006/relationships/diagramLayout" Target="../diagrams/layout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15.png"/><Relationship Id="rId1" Type="http://schemas.openxmlformats.org/officeDocument/2006/relationships/slideLayout" Target="../slideLayouts/slideLayout1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16.png"/><Relationship Id="rId1" Type="http://schemas.openxmlformats.org/officeDocument/2006/relationships/slideLayout" Target="../slideLayouts/slideLayout1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17.png"/><Relationship Id="rId1" Type="http://schemas.openxmlformats.org/officeDocument/2006/relationships/slideLayout" Target="../slideLayouts/slideLayout1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hyperlink" Target="https://openheart.bmj.com/content/6/2/e001075" TargetMode="External"/><Relationship Id="rId7" Type="http://schemas.openxmlformats.org/officeDocument/2006/relationships/diagramQuickStyle" Target="../diagrams/quickStyle13.xml"/><Relationship Id="rId2" Type="http://schemas.openxmlformats.org/officeDocument/2006/relationships/image" Target="../media/image118.jpg"/><Relationship Id="rId1" Type="http://schemas.openxmlformats.org/officeDocument/2006/relationships/slideLayout" Target="../slideLayouts/slideLayout15.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119.jpg"/><Relationship Id="rId9" Type="http://schemas.microsoft.com/office/2007/relationships/diagramDrawing" Target="../diagrams/drawing13.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121.png"/><Relationship Id="rId7" Type="http://schemas.openxmlformats.org/officeDocument/2006/relationships/diagramQuickStyle" Target="../diagrams/quickStyle14.xml"/><Relationship Id="rId2" Type="http://schemas.openxmlformats.org/officeDocument/2006/relationships/image" Target="../media/image120.png"/><Relationship Id="rId1" Type="http://schemas.openxmlformats.org/officeDocument/2006/relationships/slideLayout" Target="../slideLayouts/slideLayout15.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hyperlink" Target="http://bicycles.stackexchange.com/questions/37345/cybex-recumbent-exercise-bike-clicks-on-left-side-of-wheel-pedal" TargetMode="External"/><Relationship Id="rId9" Type="http://schemas.microsoft.com/office/2007/relationships/diagramDrawing" Target="../diagrams/drawing14.xml"/></Relationships>
</file>

<file path=ppt/slides/_rels/slide45.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123.png"/><Relationship Id="rId7" Type="http://schemas.openxmlformats.org/officeDocument/2006/relationships/diagramLayout" Target="../diagrams/layout15.xml"/><Relationship Id="rId2" Type="http://schemas.openxmlformats.org/officeDocument/2006/relationships/image" Target="../media/image122.png"/><Relationship Id="rId1" Type="http://schemas.openxmlformats.org/officeDocument/2006/relationships/slideLayout" Target="../slideLayouts/slideLayout15.xml"/><Relationship Id="rId6" Type="http://schemas.openxmlformats.org/officeDocument/2006/relationships/diagramData" Target="../diagrams/data15.xml"/><Relationship Id="rId5" Type="http://schemas.openxmlformats.org/officeDocument/2006/relationships/hyperlink" Target="https://ducknetweb.blogspot.com/2008_02_03_archive.html" TargetMode="External"/><Relationship Id="rId10" Type="http://schemas.microsoft.com/office/2007/relationships/diagramDrawing" Target="../diagrams/drawing15.xml"/><Relationship Id="rId4" Type="http://schemas.openxmlformats.org/officeDocument/2006/relationships/image" Target="../media/image124.png"/><Relationship Id="rId9" Type="http://schemas.openxmlformats.org/officeDocument/2006/relationships/diagramColors" Target="../diagrams/colors15.xml"/></Relationships>
</file>

<file path=ppt/slides/_rels/slide46.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hyperlink" Target="https://pxhere.com/en/photo/732208" TargetMode="External"/><Relationship Id="rId7" Type="http://schemas.openxmlformats.org/officeDocument/2006/relationships/diagramColors" Target="../diagrams/colors16.xml"/><Relationship Id="rId2" Type="http://schemas.openxmlformats.org/officeDocument/2006/relationships/image" Target="../media/image125.jpg"/><Relationship Id="rId1" Type="http://schemas.openxmlformats.org/officeDocument/2006/relationships/slideLayout" Target="../slideLayouts/slideLayout15.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17.xml"/><Relationship Id="rId3" Type="http://schemas.openxmlformats.org/officeDocument/2006/relationships/image" Target="../media/image127.png"/><Relationship Id="rId7" Type="http://schemas.openxmlformats.org/officeDocument/2006/relationships/diagramQuickStyle" Target="../diagrams/quickStyle17.xml"/><Relationship Id="rId2" Type="http://schemas.openxmlformats.org/officeDocument/2006/relationships/image" Target="../media/image126.PNG"/><Relationship Id="rId1" Type="http://schemas.openxmlformats.org/officeDocument/2006/relationships/slideLayout" Target="../slideLayouts/slideLayout15.xml"/><Relationship Id="rId6" Type="http://schemas.openxmlformats.org/officeDocument/2006/relationships/diagramLayout" Target="../diagrams/layout17.xml"/><Relationship Id="rId5" Type="http://schemas.openxmlformats.org/officeDocument/2006/relationships/diagramData" Target="../diagrams/data17.xml"/><Relationship Id="rId4" Type="http://schemas.openxmlformats.org/officeDocument/2006/relationships/hyperlink" Target="https://commons.wikimedia.org/wiki/File:RedX.svg" TargetMode="External"/><Relationship Id="rId9" Type="http://schemas.microsoft.com/office/2007/relationships/diagramDrawing" Target="../diagrams/drawing17.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128.png"/><Relationship Id="rId1" Type="http://schemas.openxmlformats.org/officeDocument/2006/relationships/slideLayout" Target="../slideLayouts/slideLayout1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0.xml"/><Relationship Id="rId1" Type="http://schemas.openxmlformats.org/officeDocument/2006/relationships/slideLayout" Target="../slideLayouts/slideLayout15.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ISS-44_Kjell_Lindgren_exercises_using_the_Advanced_Resistive_Exercise_Device.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36CAB1F-557E-4FA4-81CC-DC491EF8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0"/>
            <a:ext cx="8104091" cy="6857571"/>
          </a:xfrm>
          <a:prstGeom prst="rect">
            <a:avLst/>
          </a:prstGeom>
          <a:gradFill>
            <a:gsLst>
              <a:gs pos="0">
                <a:schemeClr val="accent1">
                  <a:lumMod val="75000"/>
                </a:schemeClr>
              </a:gs>
              <a:gs pos="100000">
                <a:srgbClr val="00000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74250" y="627728"/>
            <a:ext cx="4355593" cy="8104092"/>
          </a:xfrm>
          <a:prstGeom prst="rect">
            <a:avLst/>
          </a:prstGeom>
          <a:gradFill>
            <a:gsLst>
              <a:gs pos="0">
                <a:schemeClr val="accent1">
                  <a:lumMod val="50000"/>
                </a:schemeClr>
              </a:gs>
              <a:gs pos="91000">
                <a:schemeClr val="tx2">
                  <a:lumMod val="50000"/>
                  <a:alpha val="1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1"/>
            <a:ext cx="7646891" cy="6858001"/>
          </a:xfrm>
          <a:prstGeom prst="rect">
            <a:avLst/>
          </a:prstGeom>
          <a:gradFill>
            <a:gsLst>
              <a:gs pos="41000">
                <a:schemeClr val="accent1">
                  <a:lumMod val="75000"/>
                  <a:alpha val="52000"/>
                </a:schemeClr>
              </a:gs>
              <a:gs pos="95000">
                <a:srgbClr val="000000">
                  <a:alpha val="68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5550980-2AB6-4DE5-86DD-064ADF160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2501118"/>
            <a:ext cx="8091784" cy="4331436"/>
          </a:xfrm>
          <a:prstGeom prst="rect">
            <a:avLst/>
          </a:prstGeom>
          <a:gradFill>
            <a:gsLst>
              <a:gs pos="0">
                <a:srgbClr val="000000">
                  <a:alpha val="16000"/>
                </a:srgbClr>
              </a:gs>
              <a:gs pos="91000">
                <a:schemeClr val="accent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EDF4B167-8E82-4458-AE55-88B683EBF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595" y="-3"/>
            <a:ext cx="8091784" cy="6857999"/>
          </a:xfrm>
          <a:prstGeom prst="rect">
            <a:avLst/>
          </a:prstGeom>
          <a:gradFill>
            <a:gsLst>
              <a:gs pos="0">
                <a:schemeClr val="accent1">
                  <a:lumMod val="75000"/>
                  <a:alpha val="6000"/>
                </a:schemeClr>
              </a:gs>
              <a:gs pos="99000">
                <a:srgbClr val="000000">
                  <a:alpha val="57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55993D72-5628-4E5E-BB9F-96066414E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2101742" y="699966"/>
            <a:ext cx="5121259" cy="5458067"/>
          </a:xfrm>
          <a:prstGeom prst="ellipse">
            <a:avLst/>
          </a:prstGeom>
          <a:gradFill>
            <a:gsLst>
              <a:gs pos="3000">
                <a:schemeClr val="accent1">
                  <a:lumMod val="50000"/>
                  <a:alpha val="0"/>
                </a:schemeClr>
              </a:gs>
              <a:gs pos="100000">
                <a:schemeClr val="accent1">
                  <a:lumMod val="60000"/>
                  <a:lumOff val="40000"/>
                  <a:alpha val="17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265912-1FDE-41F9-91CE-7D5F293F7E73}"/>
              </a:ext>
            </a:extLst>
          </p:cNvPr>
          <p:cNvSpPr>
            <a:spLocks noGrp="1"/>
          </p:cNvSpPr>
          <p:nvPr>
            <p:ph type="ctrTitle"/>
          </p:nvPr>
        </p:nvSpPr>
        <p:spPr>
          <a:xfrm>
            <a:off x="963385" y="1004402"/>
            <a:ext cx="6888219" cy="2992576"/>
          </a:xfrm>
        </p:spPr>
        <p:txBody>
          <a:bodyPr vert="horz" lIns="91440" tIns="45720" rIns="91440" bIns="45720" rtlCol="0" anchor="t">
            <a:normAutofit fontScale="90000"/>
          </a:bodyPr>
          <a:lstStyle/>
          <a:p>
            <a:r>
              <a:rPr lang="en-US" b="1" kern="1200" dirty="0">
                <a:solidFill>
                  <a:srgbClr val="FFFFFF"/>
                </a:solidFill>
                <a:latin typeface="+mj-lt"/>
                <a:ea typeface="+mj-ea"/>
                <a:cs typeface="+mj-cs"/>
              </a:rPr>
              <a:t>Post-Flight Reconditioning </a:t>
            </a:r>
            <a:br>
              <a:rPr lang="en-US" dirty="0">
                <a:ea typeface="+mj-ea"/>
                <a:cs typeface="+mj-cs"/>
              </a:rPr>
            </a:br>
            <a:br>
              <a:rPr lang="en-US" dirty="0"/>
            </a:br>
            <a:r>
              <a:rPr lang="en-US" sz="2800" b="1" dirty="0">
                <a:solidFill>
                  <a:schemeClr val="bg1"/>
                </a:solidFill>
              </a:rPr>
              <a:t>Danielle N. Anderson DPT, DSc, OCS, CSCS, FAAOMPT</a:t>
            </a:r>
            <a:br>
              <a:rPr lang="en-US" dirty="0"/>
            </a:br>
            <a:r>
              <a:rPr lang="en-US" sz="2800" dirty="0">
                <a:solidFill>
                  <a:schemeClr val="bg1"/>
                </a:solidFill>
              </a:rPr>
              <a:t>Musculoskeletal Medicine and Rehabilitation Lead </a:t>
            </a:r>
            <a:br>
              <a:rPr lang="en-US" dirty="0"/>
            </a:br>
            <a:r>
              <a:rPr lang="en-US" sz="2800" dirty="0">
                <a:solidFill>
                  <a:schemeClr val="bg1"/>
                </a:solidFill>
              </a:rPr>
              <a:t>Major, United States Air Force </a:t>
            </a:r>
            <a:br>
              <a:rPr lang="en-US" dirty="0"/>
            </a:br>
            <a:br>
              <a:rPr lang="en-US" dirty="0"/>
            </a:br>
            <a:r>
              <a:rPr lang="en-US" sz="2800" b="1" dirty="0">
                <a:solidFill>
                  <a:schemeClr val="bg1"/>
                </a:solidFill>
              </a:rPr>
              <a:t>Corey A. Twine, </a:t>
            </a:r>
            <a:r>
              <a:rPr lang="en-US" sz="2800" b="1" dirty="0" err="1">
                <a:solidFill>
                  <a:schemeClr val="bg1"/>
                </a:solidFill>
              </a:rPr>
              <a:t>SCCCa</a:t>
            </a:r>
            <a:br>
              <a:rPr lang="en-US" dirty="0"/>
            </a:br>
            <a:r>
              <a:rPr lang="en-US" sz="2800" dirty="0">
                <a:solidFill>
                  <a:schemeClr val="bg1"/>
                </a:solidFill>
              </a:rPr>
              <a:t>Astronaut Strength, Conditioning, and Rehabilitation </a:t>
            </a:r>
            <a:br>
              <a:rPr lang="en-US" dirty="0"/>
            </a:br>
            <a:r>
              <a:rPr lang="en-US" sz="2800" dirty="0">
                <a:solidFill>
                  <a:schemeClr val="bg1"/>
                </a:solidFill>
              </a:rPr>
              <a:t>KBR Human Performance Contract</a:t>
            </a:r>
            <a:br>
              <a:rPr lang="en-US" dirty="0"/>
            </a:br>
            <a:br>
              <a:rPr lang="en-US" dirty="0"/>
            </a:br>
            <a:br>
              <a:rPr lang="en-US" dirty="0"/>
            </a:br>
            <a:br>
              <a:rPr lang="en-US" dirty="0"/>
            </a:br>
            <a:endParaRPr lang="en-US" sz="4800" b="1" kern="1200" dirty="0">
              <a:solidFill>
                <a:srgbClr val="FFFFFF"/>
              </a:solidFill>
              <a:latin typeface="+mj-lt"/>
              <a:ea typeface="+mj-ea"/>
              <a:cs typeface="+mj-cs"/>
            </a:endParaRPr>
          </a:p>
        </p:txBody>
      </p:sp>
      <p:pic>
        <p:nvPicPr>
          <p:cNvPr id="5" name="Picture 4" descr="A picture containing text&#10;&#10;Description automatically generated">
            <a:extLst>
              <a:ext uri="{FF2B5EF4-FFF2-40B4-BE49-F238E27FC236}">
                <a16:creationId xmlns:a16="http://schemas.microsoft.com/office/drawing/2014/main" id="{88305994-B31D-2315-8A09-0E4D95C19309}"/>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102"/>
          <a:stretch/>
        </p:blipFill>
        <p:spPr>
          <a:xfrm>
            <a:off x="8104092" y="10"/>
            <a:ext cx="4099858" cy="6857990"/>
          </a:xfrm>
          <a:prstGeom prst="rect">
            <a:avLst/>
          </a:prstGeom>
        </p:spPr>
      </p:pic>
      <p:sp>
        <p:nvSpPr>
          <p:cNvPr id="6" name="TextBox 5">
            <a:extLst>
              <a:ext uri="{FF2B5EF4-FFF2-40B4-BE49-F238E27FC236}">
                <a16:creationId xmlns:a16="http://schemas.microsoft.com/office/drawing/2014/main" id="{B0130146-8166-997B-C44D-0F5041336E46}"/>
              </a:ext>
            </a:extLst>
          </p:cNvPr>
          <p:cNvSpPr txBox="1"/>
          <p:nvPr/>
        </p:nvSpPr>
        <p:spPr>
          <a:xfrm>
            <a:off x="9896908" y="6657945"/>
            <a:ext cx="2307042"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lang="en-US" sz="700">
                <a:solidFill>
                  <a:srgbClr val="FFFFFF"/>
                </a:solidFill>
                <a:latin typeface="Calibri" panose="020F0502020204030204"/>
                <a:hlinkClick r:id="rId4" tooltip="https://commons.wikimedia.org/wiki/File:ISS-44_Kjell_Lindgren_exercises_using_the_Advanced_Resistive_Exercise_Device.jpg">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lang="en-US" sz="700">
                <a:solidFill>
                  <a:srgbClr val="FFFFFF"/>
                </a:solidFill>
                <a:latin typeface="Calibri" panose="020F0502020204030204"/>
                <a:hlinkClick r:id="rId5"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11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9BCF71-9AEA-9BD9-74A6-47DDF04EBD58}"/>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Agenda </a:t>
            </a:r>
          </a:p>
        </p:txBody>
      </p:sp>
      <p:graphicFrame>
        <p:nvGraphicFramePr>
          <p:cNvPr id="5" name="Content Placeholder 2">
            <a:extLst>
              <a:ext uri="{FF2B5EF4-FFF2-40B4-BE49-F238E27FC236}">
                <a16:creationId xmlns:a16="http://schemas.microsoft.com/office/drawing/2014/main" id="{118F0F47-C085-562A-4052-6E28A47584E3}"/>
              </a:ext>
            </a:extLst>
          </p:cNvPr>
          <p:cNvGraphicFramePr>
            <a:graphicFrameLocks noGrp="1"/>
          </p:cNvGraphicFramePr>
          <p:nvPr>
            <p:ph idx="1"/>
            <p:extLst>
              <p:ext uri="{D42A27DB-BD31-4B8C-83A1-F6EECF244321}">
                <p14:modId xmlns:p14="http://schemas.microsoft.com/office/powerpoint/2010/main" val="37027009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0053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MSK Injuries Post-Flight</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pic>
        <p:nvPicPr>
          <p:cNvPr id="6" name="Picture 5">
            <a:extLst>
              <a:ext uri="{FF2B5EF4-FFF2-40B4-BE49-F238E27FC236}">
                <a16:creationId xmlns:a16="http://schemas.microsoft.com/office/drawing/2014/main" id="{36D4E572-009F-C859-582E-5091366F16E6}"/>
              </a:ext>
            </a:extLst>
          </p:cNvPr>
          <p:cNvPicPr>
            <a:picLocks noChangeAspect="1"/>
          </p:cNvPicPr>
          <p:nvPr/>
        </p:nvPicPr>
        <p:blipFill>
          <a:blip r:embed="rId3"/>
          <a:stretch>
            <a:fillRect/>
          </a:stretch>
        </p:blipFill>
        <p:spPr>
          <a:xfrm>
            <a:off x="838200" y="2169794"/>
            <a:ext cx="4742718" cy="3659505"/>
          </a:xfrm>
          <a:prstGeom prst="rect">
            <a:avLst/>
          </a:prstGeom>
        </p:spPr>
      </p:pic>
      <p:sp>
        <p:nvSpPr>
          <p:cNvPr id="7" name="TextBox 6">
            <a:extLst>
              <a:ext uri="{FF2B5EF4-FFF2-40B4-BE49-F238E27FC236}">
                <a16:creationId xmlns:a16="http://schemas.microsoft.com/office/drawing/2014/main" id="{8C3B7D58-321A-1C8C-C5E3-E5614AF8C7B5}"/>
              </a:ext>
            </a:extLst>
          </p:cNvPr>
          <p:cNvSpPr txBox="1"/>
          <p:nvPr/>
        </p:nvSpPr>
        <p:spPr>
          <a:xfrm>
            <a:off x="5409566" y="1699507"/>
            <a:ext cx="6561048" cy="4955203"/>
          </a:xfrm>
          <a:prstGeom prst="rect">
            <a:avLst/>
          </a:prstGeom>
          <a:noFill/>
        </p:spPr>
        <p:txBody>
          <a:bodyPr wrap="square">
            <a:spAutoFit/>
          </a:bodyPr>
          <a:lstStyle/>
          <a:p>
            <a:pPr lvl="1"/>
            <a:r>
              <a:rPr lang="en-US" sz="2000" dirty="0"/>
              <a:t>Postflight injuries most common (92%)</a:t>
            </a:r>
          </a:p>
          <a:p>
            <a:pPr lvl="1"/>
            <a:r>
              <a:rPr lang="en-US" sz="2000" dirty="0"/>
              <a:t>Large proportion of injuries (49.6%) occurred within 1 year of landing</a:t>
            </a:r>
          </a:p>
          <a:p>
            <a:pPr lvl="2"/>
            <a:r>
              <a:rPr lang="en-US" sz="1800" dirty="0"/>
              <a:t>7.3% within 1 month</a:t>
            </a:r>
          </a:p>
          <a:p>
            <a:pPr lvl="2"/>
            <a:r>
              <a:rPr lang="en-US" sz="1800" dirty="0"/>
              <a:t>8.1% between 1-3 months</a:t>
            </a:r>
          </a:p>
          <a:p>
            <a:pPr lvl="2"/>
            <a:r>
              <a:rPr lang="en-US" sz="1800" dirty="0"/>
              <a:t>9.2% between 3-6 months</a:t>
            </a:r>
          </a:p>
          <a:p>
            <a:pPr lvl="2"/>
            <a:r>
              <a:rPr lang="en-US" sz="1800" dirty="0"/>
              <a:t>25% between 6-12 months</a:t>
            </a:r>
          </a:p>
          <a:p>
            <a:pPr marL="457200" lvl="1" indent="0">
              <a:buNone/>
            </a:pPr>
            <a:endParaRPr lang="en-US" sz="2000" dirty="0"/>
          </a:p>
          <a:p>
            <a:pPr lvl="1"/>
            <a:r>
              <a:rPr lang="en-US" sz="2000" dirty="0"/>
              <a:t>Fewer injuries reported in females, but higher prevalence</a:t>
            </a:r>
          </a:p>
          <a:p>
            <a:pPr lvl="2"/>
            <a:r>
              <a:rPr lang="en-US" sz="1800" dirty="0"/>
              <a:t>F: 39 injuries in 20 astronauts</a:t>
            </a:r>
          </a:p>
          <a:p>
            <a:pPr lvl="3"/>
            <a:r>
              <a:rPr lang="en-US" sz="1800" dirty="0"/>
              <a:t>1.95 injuries per female</a:t>
            </a:r>
          </a:p>
          <a:p>
            <a:pPr lvl="3"/>
            <a:r>
              <a:rPr lang="en-US" sz="1800" dirty="0"/>
              <a:t>20% of female injuries occurred in flight</a:t>
            </a:r>
          </a:p>
          <a:p>
            <a:pPr lvl="3"/>
            <a:r>
              <a:rPr lang="en-US" sz="1800" dirty="0"/>
              <a:t>Low BMD diagnoses in 15% of females</a:t>
            </a:r>
          </a:p>
          <a:p>
            <a:pPr lvl="2"/>
            <a:r>
              <a:rPr lang="en-US" sz="1800" dirty="0"/>
              <a:t>M: 244 injuries in 131 astronauts</a:t>
            </a:r>
          </a:p>
          <a:p>
            <a:pPr lvl="3"/>
            <a:r>
              <a:rPr lang="en-US" sz="1800" dirty="0"/>
              <a:t>1.86 injuries per male</a:t>
            </a:r>
          </a:p>
          <a:p>
            <a:pPr lvl="3"/>
            <a:r>
              <a:rPr lang="en-US" sz="1800" dirty="0"/>
              <a:t>4% of injuries occurred in-flight</a:t>
            </a:r>
          </a:p>
          <a:p>
            <a:pPr lvl="3"/>
            <a:r>
              <a:rPr lang="en-US" sz="1800" dirty="0"/>
              <a:t>Low BMD diagnosed in 4% male astronauts</a:t>
            </a:r>
          </a:p>
        </p:txBody>
      </p:sp>
    </p:spTree>
    <p:extLst>
      <p:ext uri="{BB962C8B-B14F-4D97-AF65-F5344CB8AC3E}">
        <p14:creationId xmlns:p14="http://schemas.microsoft.com/office/powerpoint/2010/main" val="2951977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30,000 Foot View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TextBox 2">
            <a:extLst>
              <a:ext uri="{FF2B5EF4-FFF2-40B4-BE49-F238E27FC236}">
                <a16:creationId xmlns:a16="http://schemas.microsoft.com/office/drawing/2014/main" id="{1959AD43-DB7A-C07E-A48F-6A36E20DCCA7}"/>
              </a:ext>
            </a:extLst>
          </p:cNvPr>
          <p:cNvSpPr txBox="1"/>
          <p:nvPr/>
        </p:nvSpPr>
        <p:spPr>
          <a:xfrm>
            <a:off x="459350" y="2034540"/>
            <a:ext cx="5636650" cy="4154984"/>
          </a:xfrm>
          <a:prstGeom prst="rect">
            <a:avLst/>
          </a:prstGeom>
          <a:noFill/>
        </p:spPr>
        <p:txBody>
          <a:bodyPr wrap="square" rtlCol="0">
            <a:spAutoFit/>
          </a:bodyPr>
          <a:lstStyle/>
          <a:p>
            <a:r>
              <a:rPr lang="en-US" sz="2400" b="1" i="1" dirty="0"/>
              <a:t>Team Approach </a:t>
            </a:r>
          </a:p>
          <a:p>
            <a:endParaRPr lang="en-US" sz="2400" dirty="0"/>
          </a:p>
          <a:p>
            <a:r>
              <a:rPr lang="en-US" sz="2400" b="1" i="1" dirty="0"/>
              <a:t>Progressively</a:t>
            </a:r>
            <a:r>
              <a:rPr lang="en-US" sz="2400" dirty="0"/>
              <a:t> load impairments of the multisystem degradation to </a:t>
            </a:r>
            <a:r>
              <a:rPr lang="en-US" sz="2400" b="1" i="1" dirty="0"/>
              <a:t>enhance safe and effective </a:t>
            </a:r>
            <a:r>
              <a:rPr lang="en-US" sz="2400" dirty="0"/>
              <a:t>re-adaptation and return to </a:t>
            </a:r>
            <a:r>
              <a:rPr lang="en-US" sz="2400" b="1" i="1" dirty="0"/>
              <a:t>prior level of function and individualized goals </a:t>
            </a:r>
          </a:p>
          <a:p>
            <a:endParaRPr lang="en-US" sz="2400" dirty="0"/>
          </a:p>
          <a:p>
            <a:r>
              <a:rPr lang="en-US" sz="2400" dirty="0"/>
              <a:t>Continual </a:t>
            </a:r>
            <a:r>
              <a:rPr lang="en-US" sz="2400" b="1" i="1" dirty="0"/>
              <a:t>monitoring </a:t>
            </a:r>
            <a:r>
              <a:rPr lang="en-US" sz="2400" dirty="0"/>
              <a:t>and </a:t>
            </a:r>
            <a:r>
              <a:rPr lang="en-US" sz="2400" b="1" i="1" dirty="0"/>
              <a:t>adjustments</a:t>
            </a:r>
            <a:r>
              <a:rPr lang="en-US" sz="2400" dirty="0"/>
              <a:t> to programming based on </a:t>
            </a:r>
            <a:r>
              <a:rPr lang="en-US" sz="2400" b="1" i="1" dirty="0"/>
              <a:t>individual system priorities and response to stimuli</a:t>
            </a:r>
          </a:p>
        </p:txBody>
      </p:sp>
      <p:pic>
        <p:nvPicPr>
          <p:cNvPr id="4" name="Content Placeholder 5" descr="Chart, diagram, sunburst chart&#10;&#10;Description automatically generated">
            <a:extLst>
              <a:ext uri="{FF2B5EF4-FFF2-40B4-BE49-F238E27FC236}">
                <a16:creationId xmlns:a16="http://schemas.microsoft.com/office/drawing/2014/main" id="{B6E7ACE6-42D9-324B-8A2A-CEA6ADEAB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590" y="1765551"/>
            <a:ext cx="4759530" cy="4759530"/>
          </a:xfrm>
          <a:prstGeom prst="rect">
            <a:avLst/>
          </a:prstGeom>
        </p:spPr>
      </p:pic>
      <p:pic>
        <p:nvPicPr>
          <p:cNvPr id="5" name="Picture 4">
            <a:extLst>
              <a:ext uri="{FF2B5EF4-FFF2-40B4-BE49-F238E27FC236}">
                <a16:creationId xmlns:a16="http://schemas.microsoft.com/office/drawing/2014/main" id="{DDB59D54-57DD-36B5-850B-DEF9C36958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990"/>
          <a:stretch/>
        </p:blipFill>
        <p:spPr bwMode="auto">
          <a:xfrm>
            <a:off x="8702503" y="2948877"/>
            <a:ext cx="1599317" cy="2366073"/>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839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75464-4C2F-4C81-894D-EF468B314AF6}"/>
              </a:ext>
            </a:extLst>
          </p:cNvPr>
          <p:cNvSpPr>
            <a:spLocks noGrp="1"/>
          </p:cNvSpPr>
          <p:nvPr>
            <p:ph type="title"/>
          </p:nvPr>
        </p:nvSpPr>
        <p:spPr>
          <a:xfrm>
            <a:off x="1219200" y="367198"/>
            <a:ext cx="9477376" cy="582831"/>
          </a:xfrm>
        </p:spPr>
        <p:txBody>
          <a:bodyPr/>
          <a:lstStyle/>
          <a:p>
            <a:pPr algn="ctr"/>
            <a:r>
              <a:rPr lang="en-US" sz="3400" dirty="0">
                <a:solidFill>
                  <a:schemeClr val="accent4">
                    <a:lumMod val="90000"/>
                    <a:lumOff val="10000"/>
                  </a:schemeClr>
                </a:solidFill>
              </a:rPr>
              <a:t>Astronaut Strength, Conditioning and Rehabilitation</a:t>
            </a:r>
          </a:p>
        </p:txBody>
      </p:sp>
      <p:sp>
        <p:nvSpPr>
          <p:cNvPr id="4" name="Footer Placeholder 3">
            <a:extLst>
              <a:ext uri="{FF2B5EF4-FFF2-40B4-BE49-F238E27FC236}">
                <a16:creationId xmlns:a16="http://schemas.microsoft.com/office/drawing/2014/main" id="{8AC2D3A3-26A4-4CA5-9633-D2449C18B56F}"/>
              </a:ext>
            </a:extLst>
          </p:cNvPr>
          <p:cNvSpPr>
            <a:spLocks noGrp="1"/>
          </p:cNvSpPr>
          <p:nvPr>
            <p:ph type="ftr" sz="quarter" idx="10"/>
          </p:nvPr>
        </p:nvSpPr>
        <p:spPr>
          <a:xfrm>
            <a:off x="370951" y="6190876"/>
            <a:ext cx="394857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Inflight Exercise and Postflight Reconditioning for Long Duration Astronauts</a:t>
            </a:r>
          </a:p>
        </p:txBody>
      </p:sp>
      <p:pic>
        <p:nvPicPr>
          <p:cNvPr id="5" name="Picture 1" descr="ASCR_LOGO_nobackground (2).gif">
            <a:extLst>
              <a:ext uri="{FF2B5EF4-FFF2-40B4-BE49-F238E27FC236}">
                <a16:creationId xmlns:a16="http://schemas.microsoft.com/office/drawing/2014/main" id="{C4108B97-1F0E-467F-ACA6-4E02BD93F98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70950" y="174181"/>
            <a:ext cx="619650" cy="77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person in a suit and tie&#10;&#10;Description automatically generated with medium confidence">
            <a:extLst>
              <a:ext uri="{FF2B5EF4-FFF2-40B4-BE49-F238E27FC236}">
                <a16:creationId xmlns:a16="http://schemas.microsoft.com/office/drawing/2014/main" id="{8E779700-D456-4CF4-AC6C-9B8F421EAC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150" y="1219200"/>
            <a:ext cx="1219143" cy="1524000"/>
          </a:xfrm>
          <a:prstGeom prst="rect">
            <a:avLst/>
          </a:prstGeom>
        </p:spPr>
      </p:pic>
      <p:pic>
        <p:nvPicPr>
          <p:cNvPr id="9" name="Picture 8" descr="A person smiling in front of a flag&#10;&#10;Description automatically generated with medium confidence">
            <a:extLst>
              <a:ext uri="{FF2B5EF4-FFF2-40B4-BE49-F238E27FC236}">
                <a16:creationId xmlns:a16="http://schemas.microsoft.com/office/drawing/2014/main" id="{521D91BA-0CE8-460A-95A1-074338B19A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848" y="3781238"/>
            <a:ext cx="1219445" cy="1524000"/>
          </a:xfrm>
          <a:prstGeom prst="rect">
            <a:avLst/>
          </a:prstGeom>
        </p:spPr>
      </p:pic>
      <p:pic>
        <p:nvPicPr>
          <p:cNvPr id="11" name="Picture 10" descr="A person in a suit and tie&#10;&#10;Description automatically generated with medium confidence">
            <a:extLst>
              <a:ext uri="{FF2B5EF4-FFF2-40B4-BE49-F238E27FC236}">
                <a16:creationId xmlns:a16="http://schemas.microsoft.com/office/drawing/2014/main" id="{E6D2B77D-CCD0-4354-B014-EF9FBBEFDA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85264" y="3781238"/>
            <a:ext cx="1219200" cy="1524000"/>
          </a:xfrm>
          <a:prstGeom prst="rect">
            <a:avLst/>
          </a:prstGeom>
        </p:spPr>
      </p:pic>
      <p:pic>
        <p:nvPicPr>
          <p:cNvPr id="8" name="Picture 7">
            <a:extLst>
              <a:ext uri="{FF2B5EF4-FFF2-40B4-BE49-F238E27FC236}">
                <a16:creationId xmlns:a16="http://schemas.microsoft.com/office/drawing/2014/main" id="{A364E260-5C65-493A-9EB8-B743A825E61F}"/>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81336" y="1252837"/>
            <a:ext cx="1219143" cy="1524000"/>
          </a:xfrm>
          <a:prstGeom prst="rect">
            <a:avLst/>
          </a:prstGeom>
          <a:noFill/>
          <a:ln>
            <a:noFill/>
          </a:ln>
        </p:spPr>
      </p:pic>
      <p:sp>
        <p:nvSpPr>
          <p:cNvPr id="3" name="TextBox 2">
            <a:extLst>
              <a:ext uri="{FF2B5EF4-FFF2-40B4-BE49-F238E27FC236}">
                <a16:creationId xmlns:a16="http://schemas.microsoft.com/office/drawing/2014/main" id="{DD70FC89-4CC7-4380-9E7D-BFA6DC19DB7D}"/>
              </a:ext>
            </a:extLst>
          </p:cNvPr>
          <p:cNvSpPr txBox="1"/>
          <p:nvPr/>
        </p:nvSpPr>
        <p:spPr>
          <a:xfrm>
            <a:off x="1981200" y="1219200"/>
            <a:ext cx="3700136"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sng"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Corey Twine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Strength and Conditioning Coach Certified- </a:t>
            </a:r>
            <a:r>
              <a:rPr kumimoji="0" lang="en-US" altLang="en-US" sz="1800" b="0" i="0" u="none" strike="noStrike" kern="1200" cap="none" spc="0" normalizeH="0" baseline="0" noProof="0" dirty="0" err="1">
                <a:ln>
                  <a:noFill/>
                </a:ln>
                <a:solidFill>
                  <a:srgbClr val="00205C">
                    <a:lumMod val="90000"/>
                    <a:lumOff val="10000"/>
                  </a:srgbClr>
                </a:solidFill>
                <a:effectLst/>
                <a:uLnTx/>
                <a:uFillTx/>
                <a:latin typeface="Calibri Light" panose="020F0302020204030204"/>
                <a:ea typeface="+mn-ea"/>
                <a:cs typeface="+mn-cs"/>
              </a:rPr>
              <a:t>SCCCa</a:t>
            </a:r>
            <a:endPar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Strength and Conditioning Specialist (CSCS)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Mobility Specialist </a:t>
            </a:r>
            <a:r>
              <a:rPr kumimoji="0" lang="en-US" altLang="en-US" sz="1800" b="0" i="0" u="none" strike="noStrike" kern="1200" cap="none" spc="0" normalizeH="0" baseline="0" noProof="0" dirty="0" err="1">
                <a:ln>
                  <a:noFill/>
                </a:ln>
                <a:solidFill>
                  <a:srgbClr val="00205C">
                    <a:lumMod val="90000"/>
                    <a:lumOff val="10000"/>
                  </a:srgbClr>
                </a:solidFill>
                <a:effectLst/>
                <a:uLnTx/>
                <a:uFillTx/>
                <a:latin typeface="Calibri Light" panose="020F0302020204030204"/>
                <a:ea typeface="+mn-ea"/>
                <a:cs typeface="+mn-cs"/>
              </a:rPr>
              <a:t>FRc</a:t>
            </a:r>
            <a:endPar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USA Weightlifting, Level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2394988-CF0B-437A-A946-1033C0E88DF1}"/>
              </a:ext>
            </a:extLst>
          </p:cNvPr>
          <p:cNvSpPr txBox="1"/>
          <p:nvPr/>
        </p:nvSpPr>
        <p:spPr>
          <a:xfrm>
            <a:off x="7083469" y="3781238"/>
            <a:ext cx="495613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sng"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Bruce Nieschwitz</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Athletic Trainer (ATC)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Texas Licensed Athletic Trainer (LAT)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USA Weightlifting, Sports Performance Coach (USAW)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Mobility Specialist </a:t>
            </a:r>
            <a:r>
              <a:rPr kumimoji="0" lang="en-US" altLang="en-US" sz="1800" b="0" i="0" u="none" strike="noStrike" kern="1200" cap="none" spc="0" normalizeH="0" baseline="0" noProof="0" dirty="0" err="1">
                <a:ln>
                  <a:noFill/>
                </a:ln>
                <a:solidFill>
                  <a:srgbClr val="00205C">
                    <a:lumMod val="90000"/>
                    <a:lumOff val="10000"/>
                  </a:srgbClr>
                </a:solidFill>
                <a:effectLst/>
                <a:uLnTx/>
                <a:uFillTx/>
                <a:latin typeface="Calibri Light" panose="020F0302020204030204"/>
                <a:ea typeface="+mn-ea"/>
                <a:cs typeface="+mn-cs"/>
              </a:rPr>
              <a:t>FRc</a:t>
            </a:r>
            <a:endPar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16703DF-A223-42F6-B444-ACA52A8BAD25}"/>
              </a:ext>
            </a:extLst>
          </p:cNvPr>
          <p:cNvSpPr txBox="1"/>
          <p:nvPr/>
        </p:nvSpPr>
        <p:spPr>
          <a:xfrm>
            <a:off x="7078452" y="1214487"/>
            <a:ext cx="496114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sng"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Danielle Anderson, Maj, USAF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Doctor of Physical Therapy/Doctor of Science in PT (DPT/DSC)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Orthopedic Certified Specialist (OCS)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Fellow of the American Academy of Orthopedic Manual PT (FAAOMPT)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Strength and Conditioning Specialist (CSCS)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10FA7F00-EBF2-465F-A42C-B1EFED9A9370}"/>
              </a:ext>
            </a:extLst>
          </p:cNvPr>
          <p:cNvSpPr txBox="1"/>
          <p:nvPr/>
        </p:nvSpPr>
        <p:spPr>
          <a:xfrm>
            <a:off x="1981200" y="3781238"/>
            <a:ext cx="3448859"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1" i="0" u="sng"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Christi Keeler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Athletic Trainer (ATC)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Texas Licensed Athletic Trainer (LAT)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Calibri" panose="020F0502020204030204" pitchFamily="34" charset="0"/>
                <a:cs typeface="Arial" panose="020B0604020202020204" pitchFamily="34" charset="0"/>
              </a:rPr>
              <a:t>Certified Orthotist Assistant (COA)</a:t>
            </a:r>
            <a:endPar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Certified Mobility Specialist </a:t>
            </a:r>
            <a:r>
              <a:rPr kumimoji="0" lang="en-US" altLang="en-US" sz="1800" b="0" i="0" u="none" strike="noStrike" kern="1200" cap="none" spc="0" normalizeH="0" baseline="0" noProof="0" dirty="0" err="1">
                <a:ln>
                  <a:noFill/>
                </a:ln>
                <a:solidFill>
                  <a:srgbClr val="00205C">
                    <a:lumMod val="90000"/>
                    <a:lumOff val="10000"/>
                  </a:srgbClr>
                </a:solidFill>
                <a:effectLst/>
                <a:uLnTx/>
                <a:uFillTx/>
                <a:latin typeface="Calibri Light" panose="020F0302020204030204"/>
                <a:ea typeface="+mn-ea"/>
                <a:cs typeface="+mn-cs"/>
              </a:rPr>
              <a:t>FRc</a:t>
            </a:r>
            <a:endPar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800" b="0" i="0" u="none" strike="noStrike" kern="1200" cap="none" spc="0" normalizeH="0" baseline="0" noProof="0" dirty="0" err="1">
                <a:ln>
                  <a:noFill/>
                </a:ln>
                <a:solidFill>
                  <a:srgbClr val="00205C">
                    <a:lumMod val="90000"/>
                    <a:lumOff val="10000"/>
                  </a:srgbClr>
                </a:solidFill>
                <a:effectLst/>
                <a:uLnTx/>
                <a:uFillTx/>
                <a:latin typeface="Calibri Light" panose="020F0302020204030204"/>
                <a:ea typeface="+mn-ea"/>
                <a:cs typeface="+mn-cs"/>
              </a:rPr>
              <a:t>Graston</a:t>
            </a:r>
            <a:r>
              <a:rPr kumimoji="0" lang="en-US" altLang="en-US" sz="1800" b="0" i="0" u="none" strike="noStrike" kern="1200" cap="none" spc="0" normalizeH="0" baseline="0" noProof="0" dirty="0">
                <a:ln>
                  <a:noFill/>
                </a:ln>
                <a:solidFill>
                  <a:srgbClr val="00205C">
                    <a:lumMod val="90000"/>
                    <a:lumOff val="10000"/>
                  </a:srgbClr>
                </a:solidFill>
                <a:effectLst/>
                <a:uLnTx/>
                <a:uFillTx/>
                <a:latin typeface="Calibri Light" panose="020F0302020204030204"/>
                <a:ea typeface="+mn-ea"/>
                <a:cs typeface="+mn-cs"/>
              </a:rPr>
              <a:t> Technique Certified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Picture 1" descr="ASCR_LOGO_nobackground (2).gif">
            <a:extLst>
              <a:ext uri="{FF2B5EF4-FFF2-40B4-BE49-F238E27FC236}">
                <a16:creationId xmlns:a16="http://schemas.microsoft.com/office/drawing/2014/main" id="{A056C7FE-5951-4E40-BF60-FD2E2FE0D5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850" y="6297559"/>
            <a:ext cx="29161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060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3020-4D47-4F64-9373-505ECFA1CE05}"/>
              </a:ext>
            </a:extLst>
          </p:cNvPr>
          <p:cNvSpPr>
            <a:spLocks noGrp="1"/>
          </p:cNvSpPr>
          <p:nvPr>
            <p:ph type="title"/>
          </p:nvPr>
        </p:nvSpPr>
        <p:spPr>
          <a:xfrm>
            <a:off x="237639" y="-121973"/>
            <a:ext cx="11041349" cy="1233488"/>
          </a:xfrm>
        </p:spPr>
        <p:txBody>
          <a:bodyPr anchor="b">
            <a:normAutofit/>
          </a:bodyPr>
          <a:lstStyle/>
          <a:p>
            <a:pPr fontAlgn="base">
              <a:spcBef>
                <a:spcPct val="0"/>
              </a:spcBef>
              <a:spcAft>
                <a:spcPct val="0"/>
              </a:spcAft>
            </a:pPr>
            <a:r>
              <a:rPr lang="en-US" sz="3200" dirty="0">
                <a:latin typeface="+mj-lt"/>
              </a:rPr>
              <a:t>Post-Flight Reconditioning </a:t>
            </a:r>
            <a:r>
              <a:rPr lang="en-US" sz="3200" dirty="0"/>
              <a:t>Considerations/Progressions</a:t>
            </a:r>
            <a:endParaRPr lang="en-US" sz="2400" dirty="0">
              <a:solidFill>
                <a:srgbClr val="00002C"/>
              </a:solidFill>
              <a:latin typeface="+mj-lt"/>
            </a:endParaRPr>
          </a:p>
        </p:txBody>
      </p:sp>
      <p:pic>
        <p:nvPicPr>
          <p:cNvPr id="60" name="Content Placeholder 59" descr="Umbrella outline">
            <a:extLst>
              <a:ext uri="{FF2B5EF4-FFF2-40B4-BE49-F238E27FC236}">
                <a16:creationId xmlns:a16="http://schemas.microsoft.com/office/drawing/2014/main" id="{9EE4F59E-DF86-4356-A955-7CBE0FAE7FEB}"/>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p:pic>
      <p:sp>
        <p:nvSpPr>
          <p:cNvPr id="52" name="TextBox 51">
            <a:extLst>
              <a:ext uri="{FF2B5EF4-FFF2-40B4-BE49-F238E27FC236}">
                <a16:creationId xmlns:a16="http://schemas.microsoft.com/office/drawing/2014/main" id="{FA156005-0C21-4CBD-83BE-C884593B3B6C}"/>
              </a:ext>
            </a:extLst>
          </p:cNvPr>
          <p:cNvSpPr txBox="1"/>
          <p:nvPr/>
        </p:nvSpPr>
        <p:spPr>
          <a:xfrm>
            <a:off x="17412" y="5487436"/>
            <a:ext cx="6109138"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ova"/>
                <a:ea typeface="+mn-ea"/>
                <a:cs typeface="+mn-cs"/>
              </a:rPr>
              <a:t>1.) Physiologic Effects of Space Flight</a:t>
            </a:r>
          </a:p>
        </p:txBody>
      </p:sp>
      <p:sp>
        <p:nvSpPr>
          <p:cNvPr id="55" name="TextBox 54">
            <a:extLst>
              <a:ext uri="{FF2B5EF4-FFF2-40B4-BE49-F238E27FC236}">
                <a16:creationId xmlns:a16="http://schemas.microsoft.com/office/drawing/2014/main" id="{AD51F301-18BC-4F4A-AE66-7CB882D497D1}"/>
              </a:ext>
            </a:extLst>
          </p:cNvPr>
          <p:cNvSpPr txBox="1"/>
          <p:nvPr/>
        </p:nvSpPr>
        <p:spPr>
          <a:xfrm>
            <a:off x="2703745" y="5849267"/>
            <a:ext cx="6109138"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ova"/>
                <a:ea typeface="+mn-ea"/>
                <a:cs typeface="+mn-cs"/>
              </a:rPr>
              <a:t>2.) Functional Abilities </a:t>
            </a:r>
          </a:p>
        </p:txBody>
      </p:sp>
      <p:sp>
        <p:nvSpPr>
          <p:cNvPr id="56" name="TextBox 55">
            <a:extLst>
              <a:ext uri="{FF2B5EF4-FFF2-40B4-BE49-F238E27FC236}">
                <a16:creationId xmlns:a16="http://schemas.microsoft.com/office/drawing/2014/main" id="{A4152018-7825-431B-81FB-4EF9DE200FB7}"/>
              </a:ext>
            </a:extLst>
          </p:cNvPr>
          <p:cNvSpPr txBox="1"/>
          <p:nvPr/>
        </p:nvSpPr>
        <p:spPr>
          <a:xfrm>
            <a:off x="4774683" y="6123773"/>
            <a:ext cx="6109138"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ova"/>
                <a:ea typeface="+mn-ea"/>
                <a:cs typeface="+mn-cs"/>
              </a:rPr>
              <a:t>3.) Crew Members Goals and Training Desires</a:t>
            </a:r>
          </a:p>
        </p:txBody>
      </p:sp>
      <p:sp>
        <p:nvSpPr>
          <p:cNvPr id="57" name="TextBox 56">
            <a:extLst>
              <a:ext uri="{FF2B5EF4-FFF2-40B4-BE49-F238E27FC236}">
                <a16:creationId xmlns:a16="http://schemas.microsoft.com/office/drawing/2014/main" id="{80EC8DC5-ABA5-4714-8716-284C8D7EA4A7}"/>
              </a:ext>
            </a:extLst>
          </p:cNvPr>
          <p:cNvSpPr txBox="1"/>
          <p:nvPr/>
        </p:nvSpPr>
        <p:spPr>
          <a:xfrm>
            <a:off x="7467146" y="6477716"/>
            <a:ext cx="6109138"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white"/>
                </a:solidFill>
                <a:effectLst/>
                <a:uLnTx/>
                <a:uFillTx/>
                <a:latin typeface="Arial Nova"/>
                <a:ea typeface="+mn-ea"/>
                <a:cs typeface="+mn-cs"/>
              </a:rPr>
              <a:t>4.) Other demands (operational, research, </a:t>
            </a:r>
            <a:r>
              <a:rPr kumimoji="0" lang="en-US" sz="1700" b="0" i="0" u="none" strike="noStrike" kern="1200" cap="none" spc="0" normalizeH="0" baseline="0" noProof="0" dirty="0" err="1">
                <a:ln>
                  <a:noFill/>
                </a:ln>
                <a:solidFill>
                  <a:prstClr val="white"/>
                </a:solidFill>
                <a:effectLst/>
                <a:uLnTx/>
                <a:uFillTx/>
                <a:latin typeface="Arial Nova"/>
                <a:ea typeface="+mn-ea"/>
                <a:cs typeface="+mn-cs"/>
              </a:rPr>
              <a:t>etc</a:t>
            </a:r>
            <a:r>
              <a:rPr kumimoji="0" lang="en-US" sz="1700" b="0" i="0" u="none" strike="noStrike" kern="1200" cap="none" spc="0" normalizeH="0" baseline="0" noProof="0" dirty="0">
                <a:ln>
                  <a:noFill/>
                </a:ln>
                <a:solidFill>
                  <a:prstClr val="white"/>
                </a:solidFill>
                <a:effectLst/>
                <a:uLnTx/>
                <a:uFillTx/>
                <a:latin typeface="Arial Nova"/>
                <a:ea typeface="+mn-ea"/>
                <a:cs typeface="+mn-cs"/>
              </a:rPr>
              <a:t>)</a:t>
            </a:r>
          </a:p>
        </p:txBody>
      </p:sp>
      <p:pic>
        <p:nvPicPr>
          <p:cNvPr id="4" name="Picture 3">
            <a:extLst>
              <a:ext uri="{FF2B5EF4-FFF2-40B4-BE49-F238E27FC236}">
                <a16:creationId xmlns:a16="http://schemas.microsoft.com/office/drawing/2014/main" id="{B0715156-EA46-4E6B-A561-CF558613E280}"/>
              </a:ext>
            </a:extLst>
          </p:cNvPr>
          <p:cNvPicPr>
            <a:picLocks noChangeAspect="1"/>
          </p:cNvPicPr>
          <p:nvPr/>
        </p:nvPicPr>
        <p:blipFill>
          <a:blip r:embed="rId5"/>
          <a:stretch>
            <a:fillRect/>
          </a:stretch>
        </p:blipFill>
        <p:spPr>
          <a:xfrm>
            <a:off x="12445814" y="7391400"/>
            <a:ext cx="977462" cy="1219586"/>
          </a:xfrm>
          <a:prstGeom prst="rect">
            <a:avLst/>
          </a:prstGeom>
        </p:spPr>
      </p:pic>
      <p:sp>
        <p:nvSpPr>
          <p:cNvPr id="5" name="Oval 4">
            <a:extLst>
              <a:ext uri="{FF2B5EF4-FFF2-40B4-BE49-F238E27FC236}">
                <a16:creationId xmlns:a16="http://schemas.microsoft.com/office/drawing/2014/main" id="{4DB9F808-13E1-4E64-A8CC-6BF98F6D9D25}"/>
              </a:ext>
            </a:extLst>
          </p:cNvPr>
          <p:cNvSpPr/>
          <p:nvPr/>
        </p:nvSpPr>
        <p:spPr>
          <a:xfrm>
            <a:off x="8243794" y="2308513"/>
            <a:ext cx="3549976" cy="307072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a:ea typeface="+mn-ea"/>
              <a:cs typeface="+mn-cs"/>
            </a:endParaRPr>
          </a:p>
        </p:txBody>
      </p:sp>
      <p:sp>
        <p:nvSpPr>
          <p:cNvPr id="54" name="Oval 53">
            <a:extLst>
              <a:ext uri="{FF2B5EF4-FFF2-40B4-BE49-F238E27FC236}">
                <a16:creationId xmlns:a16="http://schemas.microsoft.com/office/drawing/2014/main" id="{3F26539A-A373-4F3E-AC7F-CAACF1C5C9B1}"/>
              </a:ext>
            </a:extLst>
          </p:cNvPr>
          <p:cNvSpPr/>
          <p:nvPr/>
        </p:nvSpPr>
        <p:spPr>
          <a:xfrm>
            <a:off x="333689" y="2300127"/>
            <a:ext cx="3549976" cy="30707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a:ea typeface="+mn-ea"/>
              <a:cs typeface="+mn-cs"/>
            </a:endParaRPr>
          </a:p>
        </p:txBody>
      </p:sp>
      <p:sp>
        <p:nvSpPr>
          <p:cNvPr id="58" name="Oval 57">
            <a:extLst>
              <a:ext uri="{FF2B5EF4-FFF2-40B4-BE49-F238E27FC236}">
                <a16:creationId xmlns:a16="http://schemas.microsoft.com/office/drawing/2014/main" id="{E1CCFDF5-5BB7-4701-8D66-4548723C44CF}"/>
              </a:ext>
            </a:extLst>
          </p:cNvPr>
          <p:cNvSpPr/>
          <p:nvPr/>
        </p:nvSpPr>
        <p:spPr>
          <a:xfrm>
            <a:off x="4279276" y="2300127"/>
            <a:ext cx="3549976" cy="307072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a:ea typeface="+mn-ea"/>
              <a:cs typeface="+mn-cs"/>
            </a:endParaRPr>
          </a:p>
        </p:txBody>
      </p:sp>
      <p:sp>
        <p:nvSpPr>
          <p:cNvPr id="6" name="TextBox 5">
            <a:extLst>
              <a:ext uri="{FF2B5EF4-FFF2-40B4-BE49-F238E27FC236}">
                <a16:creationId xmlns:a16="http://schemas.microsoft.com/office/drawing/2014/main" id="{9A988893-563B-4301-A154-322E954A39FE}"/>
              </a:ext>
            </a:extLst>
          </p:cNvPr>
          <p:cNvSpPr txBox="1"/>
          <p:nvPr/>
        </p:nvSpPr>
        <p:spPr>
          <a:xfrm>
            <a:off x="553628" y="3014203"/>
            <a:ext cx="318938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2C"/>
                </a:solidFill>
                <a:effectLst/>
                <a:uLnTx/>
                <a:uFillTx/>
                <a:latin typeface="Arial Nova"/>
                <a:ea typeface="+mn-ea"/>
                <a:cs typeface="+mn-cs"/>
              </a:rPr>
              <a:t>Neurovestibular</a:t>
            </a:r>
            <a:r>
              <a:rPr kumimoji="0" lang="en-US" sz="1600" b="0" i="0" u="none" strike="noStrike" kern="1200" cap="none" spc="0" normalizeH="0" baseline="0" noProof="0" dirty="0">
                <a:ln>
                  <a:noFill/>
                </a:ln>
                <a:solidFill>
                  <a:srgbClr val="00002C"/>
                </a:solidFill>
                <a:effectLst/>
                <a:uLnTx/>
                <a:uFillTx/>
                <a:latin typeface="Arial Nova"/>
                <a:ea typeface="+mn-ea"/>
                <a:cs typeface="+mn-cs"/>
              </a:rPr>
              <a:t> Re-Integration</a:t>
            </a:r>
          </a:p>
        </p:txBody>
      </p:sp>
      <p:sp>
        <p:nvSpPr>
          <p:cNvPr id="21" name="TextBox 20">
            <a:extLst>
              <a:ext uri="{FF2B5EF4-FFF2-40B4-BE49-F238E27FC236}">
                <a16:creationId xmlns:a16="http://schemas.microsoft.com/office/drawing/2014/main" id="{AE4CB003-09F6-4F82-B09E-89412FCF4DA9}"/>
              </a:ext>
            </a:extLst>
          </p:cNvPr>
          <p:cNvSpPr txBox="1"/>
          <p:nvPr/>
        </p:nvSpPr>
        <p:spPr>
          <a:xfrm>
            <a:off x="1653499" y="3406945"/>
            <a:ext cx="19812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Motion</a:t>
            </a:r>
            <a:endParaRPr kumimoji="0" lang="en-US" sz="1800" b="0" i="0" u="none" strike="noStrike" kern="1200" cap="none" spc="0" normalizeH="0" baseline="0" noProof="0" dirty="0">
              <a:ln>
                <a:noFill/>
              </a:ln>
              <a:solidFill>
                <a:srgbClr val="00002C"/>
              </a:solidFill>
              <a:effectLst/>
              <a:uLnTx/>
              <a:uFillTx/>
              <a:latin typeface="Arial Nova"/>
              <a:ea typeface="+mn-ea"/>
              <a:cs typeface="+mn-cs"/>
            </a:endParaRPr>
          </a:p>
        </p:txBody>
      </p:sp>
      <p:sp>
        <p:nvSpPr>
          <p:cNvPr id="33" name="TextBox 32">
            <a:extLst>
              <a:ext uri="{FF2B5EF4-FFF2-40B4-BE49-F238E27FC236}">
                <a16:creationId xmlns:a16="http://schemas.microsoft.com/office/drawing/2014/main" id="{30C2D520-FAAC-4769-A7DE-68087753EF78}"/>
              </a:ext>
            </a:extLst>
          </p:cNvPr>
          <p:cNvSpPr txBox="1"/>
          <p:nvPr/>
        </p:nvSpPr>
        <p:spPr>
          <a:xfrm>
            <a:off x="1338544" y="3764682"/>
            <a:ext cx="208251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Motor Control</a:t>
            </a:r>
          </a:p>
        </p:txBody>
      </p:sp>
      <p:sp>
        <p:nvSpPr>
          <p:cNvPr id="45" name="TextBox 44">
            <a:extLst>
              <a:ext uri="{FF2B5EF4-FFF2-40B4-BE49-F238E27FC236}">
                <a16:creationId xmlns:a16="http://schemas.microsoft.com/office/drawing/2014/main" id="{B2B4BC57-AA0F-4EAF-9F5D-F3C4EC5C6578}"/>
              </a:ext>
            </a:extLst>
          </p:cNvPr>
          <p:cNvSpPr txBox="1"/>
          <p:nvPr/>
        </p:nvSpPr>
        <p:spPr>
          <a:xfrm>
            <a:off x="5254439" y="2932609"/>
            <a:ext cx="184244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Proprioception</a:t>
            </a:r>
            <a:endParaRPr kumimoji="0" lang="en-US" sz="1800" b="0" i="0" u="none" strike="noStrike" kern="1200" cap="none" spc="0" normalizeH="0" baseline="0" noProof="0" dirty="0">
              <a:ln>
                <a:noFill/>
              </a:ln>
              <a:solidFill>
                <a:srgbClr val="8FECFF"/>
              </a:solidFill>
              <a:effectLst/>
              <a:uLnTx/>
              <a:uFillTx/>
              <a:latin typeface="Arial Nova"/>
              <a:ea typeface="+mn-ea"/>
              <a:cs typeface="+mn-cs"/>
            </a:endParaRPr>
          </a:p>
        </p:txBody>
      </p:sp>
      <p:sp>
        <p:nvSpPr>
          <p:cNvPr id="47" name="TextBox 46">
            <a:extLst>
              <a:ext uri="{FF2B5EF4-FFF2-40B4-BE49-F238E27FC236}">
                <a16:creationId xmlns:a16="http://schemas.microsoft.com/office/drawing/2014/main" id="{F42BD680-BA35-4771-9076-3A7184EB9695}"/>
              </a:ext>
            </a:extLst>
          </p:cNvPr>
          <p:cNvSpPr txBox="1"/>
          <p:nvPr/>
        </p:nvSpPr>
        <p:spPr>
          <a:xfrm>
            <a:off x="9637523" y="2985036"/>
            <a:ext cx="137159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Power</a:t>
            </a:r>
            <a:endParaRPr kumimoji="0" lang="en-US" sz="1800" b="0" i="0" u="none" strike="noStrike" kern="1200" cap="none" spc="0" normalizeH="0" baseline="0" noProof="0" dirty="0">
              <a:ln>
                <a:noFill/>
              </a:ln>
              <a:solidFill>
                <a:srgbClr val="00002C"/>
              </a:solidFill>
              <a:effectLst/>
              <a:uLnTx/>
              <a:uFillTx/>
              <a:latin typeface="Arial Nova"/>
              <a:ea typeface="+mn-ea"/>
              <a:cs typeface="+mn-cs"/>
            </a:endParaRPr>
          </a:p>
        </p:txBody>
      </p:sp>
      <p:sp>
        <p:nvSpPr>
          <p:cNvPr id="59" name="TextBox 58">
            <a:extLst>
              <a:ext uri="{FF2B5EF4-FFF2-40B4-BE49-F238E27FC236}">
                <a16:creationId xmlns:a16="http://schemas.microsoft.com/office/drawing/2014/main" id="{850BB817-BB0A-4CA4-A1F4-F54DFFA1B60F}"/>
              </a:ext>
            </a:extLst>
          </p:cNvPr>
          <p:cNvSpPr txBox="1"/>
          <p:nvPr/>
        </p:nvSpPr>
        <p:spPr>
          <a:xfrm>
            <a:off x="5516298" y="3315322"/>
            <a:ext cx="184244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Strength</a:t>
            </a:r>
            <a:endParaRPr kumimoji="0" lang="en-US" sz="1800" b="0" i="0" u="none" strike="noStrike" kern="1200" cap="none" spc="0" normalizeH="0" baseline="0" noProof="0" dirty="0">
              <a:ln>
                <a:noFill/>
              </a:ln>
              <a:solidFill>
                <a:srgbClr val="8FECFF"/>
              </a:solidFill>
              <a:effectLst/>
              <a:uLnTx/>
              <a:uFillTx/>
              <a:latin typeface="Arial Nova"/>
              <a:ea typeface="+mn-ea"/>
              <a:cs typeface="+mn-cs"/>
            </a:endParaRPr>
          </a:p>
        </p:txBody>
      </p:sp>
      <p:sp>
        <p:nvSpPr>
          <p:cNvPr id="61" name="TextBox 60">
            <a:extLst>
              <a:ext uri="{FF2B5EF4-FFF2-40B4-BE49-F238E27FC236}">
                <a16:creationId xmlns:a16="http://schemas.microsoft.com/office/drawing/2014/main" id="{C862E3A3-8EF3-4FF9-8BA2-F908AD029452}"/>
              </a:ext>
            </a:extLst>
          </p:cNvPr>
          <p:cNvSpPr txBox="1"/>
          <p:nvPr/>
        </p:nvSpPr>
        <p:spPr>
          <a:xfrm>
            <a:off x="5361161" y="4046067"/>
            <a:ext cx="184244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Coordination</a:t>
            </a:r>
            <a:endParaRPr kumimoji="0" lang="en-US" sz="1800" b="0" i="0" u="none" strike="noStrike" kern="1200" cap="none" spc="0" normalizeH="0" baseline="0" noProof="0" dirty="0">
              <a:ln>
                <a:noFill/>
              </a:ln>
              <a:solidFill>
                <a:srgbClr val="8FECFF"/>
              </a:solidFill>
              <a:effectLst/>
              <a:uLnTx/>
              <a:uFillTx/>
              <a:latin typeface="Arial Nova"/>
              <a:ea typeface="+mn-ea"/>
              <a:cs typeface="+mn-cs"/>
            </a:endParaRPr>
          </a:p>
        </p:txBody>
      </p:sp>
      <p:sp>
        <p:nvSpPr>
          <p:cNvPr id="64" name="TextBox 63">
            <a:extLst>
              <a:ext uri="{FF2B5EF4-FFF2-40B4-BE49-F238E27FC236}">
                <a16:creationId xmlns:a16="http://schemas.microsoft.com/office/drawing/2014/main" id="{4D6A1643-D057-4F54-83C3-0EB4A2E317D0}"/>
              </a:ext>
            </a:extLst>
          </p:cNvPr>
          <p:cNvSpPr txBox="1"/>
          <p:nvPr/>
        </p:nvSpPr>
        <p:spPr>
          <a:xfrm>
            <a:off x="9315659" y="3396654"/>
            <a:ext cx="192299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Skilled Activity</a:t>
            </a:r>
            <a:endParaRPr kumimoji="0" lang="en-US" sz="1800" b="0" i="0" u="none" strike="noStrike" kern="1200" cap="none" spc="0" normalizeH="0" baseline="0" noProof="0" dirty="0">
              <a:ln>
                <a:noFill/>
              </a:ln>
              <a:solidFill>
                <a:srgbClr val="00002C"/>
              </a:solidFill>
              <a:effectLst/>
              <a:uLnTx/>
              <a:uFillTx/>
              <a:latin typeface="Arial Nova"/>
              <a:ea typeface="+mn-ea"/>
              <a:cs typeface="+mn-cs"/>
            </a:endParaRPr>
          </a:p>
        </p:txBody>
      </p:sp>
      <p:sp>
        <p:nvSpPr>
          <p:cNvPr id="65" name="TextBox 64">
            <a:extLst>
              <a:ext uri="{FF2B5EF4-FFF2-40B4-BE49-F238E27FC236}">
                <a16:creationId xmlns:a16="http://schemas.microsoft.com/office/drawing/2014/main" id="{E57AB9FA-4D9D-443A-B188-8ACDAD889D4E}"/>
              </a:ext>
            </a:extLst>
          </p:cNvPr>
          <p:cNvSpPr txBox="1"/>
          <p:nvPr/>
        </p:nvSpPr>
        <p:spPr>
          <a:xfrm>
            <a:off x="9432581" y="3814944"/>
            <a:ext cx="192299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Full</a:t>
            </a:r>
            <a:r>
              <a:rPr kumimoji="0" lang="en-US" sz="1600" b="1" i="0" u="none" strike="noStrike" kern="1200" cap="none" spc="0" normalizeH="0" baseline="0" noProof="0" dirty="0">
                <a:ln>
                  <a:noFill/>
                </a:ln>
                <a:solidFill>
                  <a:srgbClr val="00002C"/>
                </a:solidFill>
                <a:effectLst/>
                <a:uLnTx/>
                <a:uFillTx/>
                <a:latin typeface="Arial Nova"/>
                <a:ea typeface="+mn-ea"/>
                <a:cs typeface="+mn-cs"/>
              </a:rPr>
              <a:t> </a:t>
            </a:r>
            <a:r>
              <a:rPr kumimoji="0" lang="en-US" sz="1600" b="0" i="0" u="none" strike="noStrike" kern="1200" cap="none" spc="0" normalizeH="0" baseline="0" noProof="0" dirty="0">
                <a:ln>
                  <a:noFill/>
                </a:ln>
                <a:solidFill>
                  <a:srgbClr val="00002C"/>
                </a:solidFill>
                <a:effectLst/>
                <a:uLnTx/>
                <a:uFillTx/>
                <a:latin typeface="Arial Nova"/>
                <a:ea typeface="+mn-ea"/>
                <a:cs typeface="+mn-cs"/>
              </a:rPr>
              <a:t>Activity</a:t>
            </a:r>
            <a:endParaRPr kumimoji="0" lang="en-US" sz="1800" b="0" i="0" u="none" strike="noStrike" kern="1200" cap="none" spc="0" normalizeH="0" baseline="0" noProof="0" dirty="0">
              <a:ln>
                <a:noFill/>
              </a:ln>
              <a:solidFill>
                <a:srgbClr val="00002C"/>
              </a:solidFill>
              <a:effectLst/>
              <a:uLnTx/>
              <a:uFillTx/>
              <a:latin typeface="Arial Nova"/>
              <a:ea typeface="+mn-ea"/>
              <a:cs typeface="+mn-cs"/>
            </a:endParaRPr>
          </a:p>
        </p:txBody>
      </p:sp>
      <p:sp>
        <p:nvSpPr>
          <p:cNvPr id="67" name="TextBox 66">
            <a:extLst>
              <a:ext uri="{FF2B5EF4-FFF2-40B4-BE49-F238E27FC236}">
                <a16:creationId xmlns:a16="http://schemas.microsoft.com/office/drawing/2014/main" id="{2456D138-6651-4809-AC88-930C78FD37F3}"/>
              </a:ext>
            </a:extLst>
          </p:cNvPr>
          <p:cNvSpPr txBox="1"/>
          <p:nvPr/>
        </p:nvSpPr>
        <p:spPr>
          <a:xfrm>
            <a:off x="0" y="4109425"/>
            <a:ext cx="41772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Orthostatic Intolerance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 Considerations</a:t>
            </a:r>
          </a:p>
        </p:txBody>
      </p:sp>
      <p:sp>
        <p:nvSpPr>
          <p:cNvPr id="68" name="TextBox 67">
            <a:extLst>
              <a:ext uri="{FF2B5EF4-FFF2-40B4-BE49-F238E27FC236}">
                <a16:creationId xmlns:a16="http://schemas.microsoft.com/office/drawing/2014/main" id="{42C95BAF-AC8F-4D9D-9DEF-D7B35491277E}"/>
              </a:ext>
            </a:extLst>
          </p:cNvPr>
          <p:cNvSpPr txBox="1"/>
          <p:nvPr/>
        </p:nvSpPr>
        <p:spPr>
          <a:xfrm>
            <a:off x="5443663" y="3666210"/>
            <a:ext cx="184244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2C"/>
                </a:solidFill>
                <a:effectLst/>
                <a:uLnTx/>
                <a:uFillTx/>
                <a:latin typeface="Arial Nova"/>
                <a:ea typeface="+mn-ea"/>
                <a:cs typeface="+mn-cs"/>
              </a:rPr>
              <a:t>Endurance</a:t>
            </a:r>
            <a:endParaRPr kumimoji="0" lang="en-US" sz="1800" b="0" i="0" u="none" strike="noStrike" kern="1200" cap="none" spc="0" normalizeH="0" baseline="0" noProof="0" dirty="0">
              <a:ln>
                <a:noFill/>
              </a:ln>
              <a:solidFill>
                <a:srgbClr val="8FECFF"/>
              </a:solidFill>
              <a:effectLst/>
              <a:uLnTx/>
              <a:uFillTx/>
              <a:latin typeface="Arial Nova"/>
              <a:ea typeface="+mn-ea"/>
              <a:cs typeface="+mn-cs"/>
            </a:endParaRPr>
          </a:p>
        </p:txBody>
      </p:sp>
      <p:pic>
        <p:nvPicPr>
          <p:cNvPr id="62" name="Graphic 61" descr="Umbrella outline">
            <a:extLst>
              <a:ext uri="{FF2B5EF4-FFF2-40B4-BE49-F238E27FC236}">
                <a16:creationId xmlns:a16="http://schemas.microsoft.com/office/drawing/2014/main" id="{BFE9B5E6-E307-4B7B-BEAE-289FF69F0E04}"/>
              </a:ext>
            </a:extLst>
          </p:cNvPr>
          <p:cNvPicPr>
            <a:picLocks noChangeAspect="1"/>
          </p:cNvPicPr>
          <p:nvPr/>
        </p:nvPicPr>
        <p:blipFill>
          <a:blip r:embed="rId6">
            <a:alphaModFix amt="40000"/>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43408" y="584970"/>
            <a:ext cx="6529034" cy="4856200"/>
          </a:xfrm>
          <a:prstGeom prst="rect">
            <a:avLst/>
          </a:prstGeom>
          <a:effectLst/>
        </p:spPr>
      </p:pic>
      <p:sp>
        <p:nvSpPr>
          <p:cNvPr id="7" name="TextBox 6">
            <a:extLst>
              <a:ext uri="{FF2B5EF4-FFF2-40B4-BE49-F238E27FC236}">
                <a16:creationId xmlns:a16="http://schemas.microsoft.com/office/drawing/2014/main" id="{968FE8F4-8283-4914-ADE3-1EED0202E388}"/>
              </a:ext>
            </a:extLst>
          </p:cNvPr>
          <p:cNvSpPr txBox="1"/>
          <p:nvPr/>
        </p:nvSpPr>
        <p:spPr>
          <a:xfrm>
            <a:off x="2677619" y="1768127"/>
            <a:ext cx="1008065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FECFF">
                    <a:lumMod val="40000"/>
                    <a:lumOff val="60000"/>
                  </a:srgbClr>
                </a:solidFill>
                <a:effectLst/>
                <a:uLnTx/>
                <a:uFillTx/>
                <a:latin typeface="Arial Nova"/>
                <a:ea typeface="+mn-ea"/>
                <a:cs typeface="+mn-cs"/>
              </a:rPr>
              <a:t>Strength, Endurance, Coordination, Mobility, Speed </a:t>
            </a:r>
          </a:p>
        </p:txBody>
      </p:sp>
    </p:spTree>
    <p:extLst>
      <p:ext uri="{BB962C8B-B14F-4D97-AF65-F5344CB8AC3E}">
        <p14:creationId xmlns:p14="http://schemas.microsoft.com/office/powerpoint/2010/main" val="1759105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sz="4000" dirty="0">
                <a:solidFill>
                  <a:schemeClr val="bg1"/>
                </a:solidFill>
              </a:rPr>
              <a:t>On-going Assessment</a:t>
            </a: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609646" y="1665605"/>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pic>
        <p:nvPicPr>
          <p:cNvPr id="17" name="Picture 16">
            <a:extLst>
              <a:ext uri="{FF2B5EF4-FFF2-40B4-BE49-F238E27FC236}">
                <a16:creationId xmlns:a16="http://schemas.microsoft.com/office/drawing/2014/main" id="{DBA8F26F-6685-CA14-1591-1B3C8B768AAC}"/>
              </a:ext>
            </a:extLst>
          </p:cNvPr>
          <p:cNvPicPr>
            <a:picLocks noChangeAspect="1"/>
          </p:cNvPicPr>
          <p:nvPr/>
        </p:nvPicPr>
        <p:blipFill rotWithShape="1">
          <a:blip r:embed="rId3"/>
          <a:srcRect r="13124"/>
          <a:stretch/>
        </p:blipFill>
        <p:spPr>
          <a:xfrm>
            <a:off x="6147902" y="1885950"/>
            <a:ext cx="5947675" cy="4489299"/>
          </a:xfrm>
          <a:prstGeom prst="rect">
            <a:avLst/>
          </a:prstGeom>
        </p:spPr>
      </p:pic>
      <p:sp>
        <p:nvSpPr>
          <p:cNvPr id="3" name="Oval 18"/>
          <p:cNvSpPr/>
          <p:nvPr/>
        </p:nvSpPr>
        <p:spPr>
          <a:xfrm>
            <a:off x="390555" y="1704340"/>
            <a:ext cx="2406296" cy="2290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solidFill>
                <a:srgbClr val="000000"/>
              </a:solidFill>
            </a:endParaRPr>
          </a:p>
          <a:p>
            <a:pPr algn="ctr"/>
            <a:r>
              <a:rPr sz="1100" b="1" dirty="0">
                <a:solidFill>
                  <a:srgbClr val="000000"/>
                </a:solidFill>
              </a:rPr>
              <a:t>Red Criteria: </a:t>
            </a:r>
            <a:endParaRPr lang="en-US" sz="1100" b="1" dirty="0">
              <a:solidFill>
                <a:srgbClr val="000000"/>
              </a:solidFill>
              <a:cs typeface="Calibri"/>
            </a:endParaRPr>
          </a:p>
          <a:p>
            <a:pPr algn="ctr"/>
            <a:r>
              <a:rPr sz="1100" b="1" dirty="0">
                <a:solidFill>
                  <a:srgbClr val="000000"/>
                </a:solidFill>
              </a:rPr>
              <a:t>Any NMSK complaints </a:t>
            </a:r>
            <a:endParaRPr sz="1100" b="1" dirty="0">
              <a:solidFill>
                <a:srgbClr val="000000"/>
              </a:solidFill>
              <a:cs typeface="Calibri"/>
            </a:endParaRPr>
          </a:p>
          <a:p>
            <a:pPr algn="ctr"/>
            <a:r>
              <a:rPr sz="1100" b="1" dirty="0">
                <a:solidFill>
                  <a:srgbClr val="000000"/>
                </a:solidFill>
              </a:rPr>
              <a:t>Tandem stance &lt;15 seconds </a:t>
            </a:r>
            <a:endParaRPr sz="1100" b="1" dirty="0">
              <a:solidFill>
                <a:srgbClr val="000000"/>
              </a:solidFill>
              <a:cs typeface="Calibri"/>
            </a:endParaRPr>
          </a:p>
          <a:p>
            <a:pPr algn="ctr"/>
            <a:r>
              <a:rPr sz="1100" b="1" dirty="0">
                <a:solidFill>
                  <a:srgbClr val="000000"/>
                </a:solidFill>
              </a:rPr>
              <a:t>VOR Dizziness </a:t>
            </a:r>
            <a:endParaRPr sz="1100" b="1" dirty="0">
              <a:solidFill>
                <a:srgbClr val="000000"/>
              </a:solidFill>
              <a:cs typeface="Calibri"/>
            </a:endParaRPr>
          </a:p>
          <a:p>
            <a:pPr algn="ctr"/>
            <a:r>
              <a:rPr sz="1100" b="1" dirty="0">
                <a:solidFill>
                  <a:srgbClr val="000000"/>
                </a:solidFill>
              </a:rPr>
              <a:t>Fixated Gaze </a:t>
            </a:r>
            <a:endParaRPr sz="1100" b="1" dirty="0">
              <a:solidFill>
                <a:srgbClr val="000000"/>
              </a:solidFill>
              <a:cs typeface="Calibri"/>
            </a:endParaRPr>
          </a:p>
          <a:p>
            <a:pPr algn="ctr"/>
            <a:r>
              <a:rPr sz="1100" b="1" dirty="0">
                <a:solidFill>
                  <a:srgbClr val="000000"/>
                </a:solidFill>
              </a:rPr>
              <a:t>&lt;10 single leg heel raises </a:t>
            </a:r>
            <a:endParaRPr sz="1100" b="1" dirty="0">
              <a:solidFill>
                <a:srgbClr val="000000"/>
              </a:solidFill>
              <a:cs typeface="Calibri"/>
            </a:endParaRPr>
          </a:p>
          <a:p>
            <a:pPr algn="ctr"/>
            <a:r>
              <a:rPr sz="1100" b="1" dirty="0">
                <a:solidFill>
                  <a:srgbClr val="000000"/>
                </a:solidFill>
              </a:rPr>
              <a:t>Double leg bridge &lt;10-20 seconds</a:t>
            </a:r>
            <a:endParaRPr sz="1100" b="1" dirty="0">
              <a:solidFill>
                <a:srgbClr val="000000"/>
              </a:solidFill>
              <a:cs typeface="Calibri"/>
            </a:endParaRPr>
          </a:p>
          <a:p>
            <a:pPr algn="ctr"/>
            <a:r>
              <a:rPr sz="1100" b="1" dirty="0">
                <a:solidFill>
                  <a:srgbClr val="000000"/>
                </a:solidFill>
              </a:rPr>
              <a:t>Forearm plank &lt;10-20 seconds </a:t>
            </a:r>
            <a:endParaRPr sz="1100" b="1" dirty="0">
              <a:solidFill>
                <a:srgbClr val="000000"/>
              </a:solidFill>
              <a:cs typeface="Calibri"/>
            </a:endParaRPr>
          </a:p>
          <a:p>
            <a:pPr algn="ctr"/>
            <a:endParaRPr sz="1100" dirty="0">
              <a:cs typeface="Calibri"/>
            </a:endParaRPr>
          </a:p>
          <a:p>
            <a:pPr algn="ctr"/>
            <a:endParaRPr lang="en-US" sz="1100" dirty="0">
              <a:cs typeface="Calibri"/>
            </a:endParaRPr>
          </a:p>
        </p:txBody>
      </p:sp>
      <p:sp>
        <p:nvSpPr>
          <p:cNvPr id="15" name="Oval 19"/>
          <p:cNvSpPr/>
          <p:nvPr/>
        </p:nvSpPr>
        <p:spPr>
          <a:xfrm>
            <a:off x="3224906" y="1840115"/>
            <a:ext cx="2406296" cy="229082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dirty="0">
              <a:solidFill>
                <a:srgbClr val="000000"/>
              </a:solidFill>
              <a:cs typeface="Calibri"/>
            </a:endParaRPr>
          </a:p>
          <a:p>
            <a:pPr algn="ctr"/>
            <a:r>
              <a:rPr sz="900" b="1" dirty="0">
                <a:solidFill>
                  <a:srgbClr val="000000"/>
                </a:solidFill>
              </a:rPr>
              <a:t>Red Criteria: </a:t>
            </a:r>
            <a:endParaRPr lang="en-US" sz="900" b="1" dirty="0">
              <a:solidFill>
                <a:srgbClr val="000000"/>
              </a:solidFill>
              <a:cs typeface="Calibri"/>
            </a:endParaRPr>
          </a:p>
          <a:p>
            <a:pPr algn="ctr"/>
            <a:r>
              <a:rPr sz="1200" dirty="0" err="1"/>
              <a:t>Absense</a:t>
            </a:r>
            <a:r>
              <a:rPr sz="1200" dirty="0"/>
              <a:t> of NMSK</a:t>
            </a:r>
            <a:endParaRPr sz="1200" dirty="0">
              <a:cs typeface="Calibri"/>
            </a:endParaRPr>
          </a:p>
          <a:p>
            <a:pPr algn="ctr"/>
            <a:r>
              <a:rPr sz="1200" dirty="0"/>
              <a:t>Tandem stance 15-30 seconds (2/3)</a:t>
            </a:r>
            <a:endParaRPr sz="1200" dirty="0">
              <a:cs typeface="Calibri"/>
            </a:endParaRPr>
          </a:p>
          <a:p>
            <a:pPr algn="ctr"/>
            <a:r>
              <a:rPr sz="1200" dirty="0"/>
              <a:t>Dirty bird: 3/5 good control (2/3)</a:t>
            </a:r>
            <a:endParaRPr sz="1200" dirty="0">
              <a:cs typeface="Calibri"/>
            </a:endParaRPr>
          </a:p>
          <a:p>
            <a:pPr algn="ctr"/>
            <a:r>
              <a:rPr sz="1200" dirty="0"/>
              <a:t>VOR mild symptoms (2/3)</a:t>
            </a:r>
            <a:endParaRPr sz="1200" dirty="0">
              <a:cs typeface="Calibri"/>
            </a:endParaRPr>
          </a:p>
          <a:p>
            <a:pPr algn="ctr"/>
            <a:r>
              <a:rPr sz="1200" dirty="0"/>
              <a:t>10-15 single leg heel raises (2/3)</a:t>
            </a:r>
            <a:endParaRPr sz="1200" dirty="0">
              <a:cs typeface="Calibri"/>
            </a:endParaRPr>
          </a:p>
          <a:p>
            <a:pPr algn="ctr"/>
            <a:r>
              <a:rPr sz="1200" dirty="0"/>
              <a:t>Double leg bridge (2/3) 20-30 seconds</a:t>
            </a:r>
            <a:endParaRPr sz="1200" dirty="0">
              <a:cs typeface="Calibri"/>
            </a:endParaRPr>
          </a:p>
          <a:p>
            <a:pPr algn="ctr"/>
            <a:endParaRPr sz="900" b="1" dirty="0">
              <a:solidFill>
                <a:srgbClr val="000000"/>
              </a:solidFill>
              <a:cs typeface="Calibri"/>
            </a:endParaRPr>
          </a:p>
          <a:p>
            <a:pPr algn="ctr"/>
            <a:endParaRPr sz="900" dirty="0">
              <a:cs typeface="Calibri"/>
            </a:endParaRPr>
          </a:p>
          <a:p>
            <a:pPr algn="ctr"/>
            <a:endParaRPr lang="en-US" sz="900" dirty="0">
              <a:cs typeface="Calibri"/>
            </a:endParaRPr>
          </a:p>
        </p:txBody>
      </p:sp>
      <p:sp>
        <p:nvSpPr>
          <p:cNvPr id="7" name="Oval 2"/>
          <p:cNvSpPr/>
          <p:nvPr/>
        </p:nvSpPr>
        <p:spPr>
          <a:xfrm>
            <a:off x="323875" y="1741488"/>
            <a:ext cx="2406296" cy="2290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solidFill>
                <a:srgbClr val="000000"/>
              </a:solidFill>
            </a:endParaRPr>
          </a:p>
          <a:p>
            <a:pPr algn="ctr"/>
            <a:r>
              <a:rPr sz="1100" b="1" dirty="0">
                <a:solidFill>
                  <a:srgbClr val="000000"/>
                </a:solidFill>
              </a:rPr>
              <a:t>Red Criteria: </a:t>
            </a:r>
            <a:endParaRPr lang="en-US" sz="1100" b="1" dirty="0">
              <a:solidFill>
                <a:srgbClr val="000000"/>
              </a:solidFill>
              <a:cs typeface="Calibri"/>
            </a:endParaRPr>
          </a:p>
          <a:p>
            <a:pPr algn="ctr"/>
            <a:r>
              <a:rPr sz="1100" b="1" dirty="0">
                <a:solidFill>
                  <a:srgbClr val="000000"/>
                </a:solidFill>
              </a:rPr>
              <a:t>Any NMSK complaints </a:t>
            </a:r>
            <a:endParaRPr sz="1100" b="1" dirty="0">
              <a:solidFill>
                <a:srgbClr val="000000"/>
              </a:solidFill>
              <a:cs typeface="Calibri"/>
            </a:endParaRPr>
          </a:p>
          <a:p>
            <a:pPr algn="ctr"/>
            <a:r>
              <a:rPr sz="1100" b="1" dirty="0">
                <a:solidFill>
                  <a:srgbClr val="000000"/>
                </a:solidFill>
              </a:rPr>
              <a:t>Tandem stance &lt;15 seconds </a:t>
            </a:r>
            <a:endParaRPr sz="1100" b="1" dirty="0">
              <a:solidFill>
                <a:srgbClr val="000000"/>
              </a:solidFill>
              <a:cs typeface="Calibri"/>
            </a:endParaRPr>
          </a:p>
          <a:p>
            <a:pPr algn="ctr"/>
            <a:r>
              <a:rPr sz="1100" b="1" dirty="0">
                <a:solidFill>
                  <a:srgbClr val="000000"/>
                </a:solidFill>
              </a:rPr>
              <a:t>VOR Dizziness </a:t>
            </a:r>
            <a:endParaRPr sz="1100" b="1" dirty="0">
              <a:solidFill>
                <a:srgbClr val="000000"/>
              </a:solidFill>
              <a:cs typeface="Calibri"/>
            </a:endParaRPr>
          </a:p>
          <a:p>
            <a:pPr algn="ctr"/>
            <a:r>
              <a:rPr sz="1100" b="1" dirty="0">
                <a:solidFill>
                  <a:srgbClr val="000000"/>
                </a:solidFill>
              </a:rPr>
              <a:t>Fixated Gaze </a:t>
            </a:r>
            <a:endParaRPr sz="1100" b="1" dirty="0">
              <a:solidFill>
                <a:srgbClr val="000000"/>
              </a:solidFill>
              <a:cs typeface="Calibri"/>
            </a:endParaRPr>
          </a:p>
          <a:p>
            <a:pPr algn="ctr"/>
            <a:r>
              <a:rPr sz="1100" b="1" dirty="0">
                <a:solidFill>
                  <a:srgbClr val="000000"/>
                </a:solidFill>
              </a:rPr>
              <a:t>&lt;10 single leg heel raises </a:t>
            </a:r>
            <a:endParaRPr sz="1100" b="1" dirty="0">
              <a:solidFill>
                <a:srgbClr val="000000"/>
              </a:solidFill>
              <a:cs typeface="Calibri"/>
            </a:endParaRPr>
          </a:p>
          <a:p>
            <a:pPr algn="ctr"/>
            <a:r>
              <a:rPr sz="1100" b="1" dirty="0">
                <a:solidFill>
                  <a:srgbClr val="000000"/>
                </a:solidFill>
              </a:rPr>
              <a:t>Double leg bridge &lt;10-20 seconds</a:t>
            </a:r>
            <a:endParaRPr sz="1100" b="1" dirty="0">
              <a:solidFill>
                <a:srgbClr val="000000"/>
              </a:solidFill>
              <a:cs typeface="Calibri"/>
            </a:endParaRPr>
          </a:p>
          <a:p>
            <a:pPr algn="ctr"/>
            <a:r>
              <a:rPr sz="1100" b="1" dirty="0">
                <a:solidFill>
                  <a:srgbClr val="000000"/>
                </a:solidFill>
              </a:rPr>
              <a:t>Forearm plank &lt;10-20 seconds </a:t>
            </a:r>
            <a:endParaRPr sz="1100" b="1" dirty="0">
              <a:solidFill>
                <a:srgbClr val="000000"/>
              </a:solidFill>
              <a:cs typeface="Calibri"/>
            </a:endParaRPr>
          </a:p>
          <a:p>
            <a:pPr algn="ctr"/>
            <a:endParaRPr sz="1100" dirty="0">
              <a:cs typeface="Calibri"/>
            </a:endParaRPr>
          </a:p>
          <a:p>
            <a:pPr algn="ctr"/>
            <a:endParaRPr lang="en-US" sz="1100" dirty="0">
              <a:cs typeface="Calibri"/>
            </a:endParaRPr>
          </a:p>
        </p:txBody>
      </p:sp>
      <p:sp>
        <p:nvSpPr>
          <p:cNvPr id="11" name="Oval 14"/>
          <p:cNvSpPr/>
          <p:nvPr/>
        </p:nvSpPr>
        <p:spPr>
          <a:xfrm>
            <a:off x="3224906" y="1741488"/>
            <a:ext cx="2406296" cy="229082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rgbClr val="000000"/>
              </a:solidFill>
              <a:cs typeface="Calibri"/>
            </a:endParaRPr>
          </a:p>
          <a:p>
            <a:pPr algn="ctr"/>
            <a:endParaRPr sz="1100" b="1" dirty="0">
              <a:solidFill>
                <a:srgbClr val="000000"/>
              </a:solidFill>
            </a:endParaRPr>
          </a:p>
          <a:p>
            <a:pPr algn="ctr"/>
            <a:endParaRPr sz="1100" b="1" dirty="0">
              <a:solidFill>
                <a:srgbClr val="000000"/>
              </a:solidFill>
            </a:endParaRPr>
          </a:p>
          <a:p>
            <a:pPr algn="ctr"/>
            <a:r>
              <a:rPr sz="1100" b="1">
                <a:solidFill>
                  <a:srgbClr val="000000"/>
                </a:solidFill>
              </a:rPr>
              <a:t>Yellow Criteria: </a:t>
            </a:r>
            <a:endParaRPr lang="en-US" sz="1100" b="1">
              <a:solidFill>
                <a:srgbClr val="000000"/>
              </a:solidFill>
              <a:cs typeface="Calibri"/>
            </a:endParaRPr>
          </a:p>
          <a:p>
            <a:pPr algn="ctr"/>
            <a:r>
              <a:rPr sz="1100" b="1" dirty="0">
                <a:solidFill>
                  <a:srgbClr val="000000"/>
                </a:solidFill>
              </a:rPr>
              <a:t>Absence of NMSK</a:t>
            </a:r>
            <a:endParaRPr sz="1100" b="1" dirty="0">
              <a:solidFill>
                <a:srgbClr val="000000"/>
              </a:solidFill>
              <a:cs typeface="Calibri"/>
            </a:endParaRPr>
          </a:p>
          <a:p>
            <a:pPr algn="ctr"/>
            <a:r>
              <a:rPr sz="1100" b="1" dirty="0">
                <a:solidFill>
                  <a:srgbClr val="000000"/>
                </a:solidFill>
              </a:rPr>
              <a:t>Tandem stance 15-30 seconds </a:t>
            </a:r>
            <a:endParaRPr sz="1100" b="1" dirty="0">
              <a:solidFill>
                <a:srgbClr val="000000"/>
              </a:solidFill>
              <a:cs typeface="Calibri"/>
            </a:endParaRPr>
          </a:p>
          <a:p>
            <a:pPr algn="ctr"/>
            <a:r>
              <a:rPr sz="1100" b="1" dirty="0">
                <a:solidFill>
                  <a:srgbClr val="000000"/>
                </a:solidFill>
              </a:rPr>
              <a:t>Drinking bird: 3/5 good control </a:t>
            </a:r>
            <a:endParaRPr sz="1100" b="1" dirty="0">
              <a:solidFill>
                <a:srgbClr val="000000"/>
              </a:solidFill>
              <a:cs typeface="Calibri"/>
            </a:endParaRPr>
          </a:p>
          <a:p>
            <a:pPr algn="ctr"/>
            <a:r>
              <a:rPr sz="1100" b="1" dirty="0">
                <a:solidFill>
                  <a:srgbClr val="000000"/>
                </a:solidFill>
              </a:rPr>
              <a:t>VOR mild symptoms </a:t>
            </a:r>
            <a:endParaRPr sz="1100" b="1" dirty="0">
              <a:solidFill>
                <a:srgbClr val="000000"/>
              </a:solidFill>
              <a:cs typeface="Calibri"/>
            </a:endParaRPr>
          </a:p>
          <a:p>
            <a:pPr algn="ctr"/>
            <a:r>
              <a:rPr sz="1100" b="1" dirty="0">
                <a:solidFill>
                  <a:srgbClr val="000000"/>
                </a:solidFill>
              </a:rPr>
              <a:t>10-15 single leg heel raises</a:t>
            </a:r>
            <a:endParaRPr sz="1100" b="1" dirty="0">
              <a:solidFill>
                <a:srgbClr val="000000"/>
              </a:solidFill>
              <a:cs typeface="Calibri"/>
            </a:endParaRPr>
          </a:p>
          <a:p>
            <a:pPr algn="ctr"/>
            <a:r>
              <a:rPr sz="1100" b="1" dirty="0">
                <a:solidFill>
                  <a:srgbClr val="000000"/>
                </a:solidFill>
              </a:rPr>
              <a:t>Double leg bridge 20-30 seconds</a:t>
            </a:r>
            <a:endParaRPr sz="1100" b="1" dirty="0">
              <a:solidFill>
                <a:srgbClr val="000000"/>
              </a:solidFill>
              <a:cs typeface="Calibri"/>
            </a:endParaRPr>
          </a:p>
          <a:p>
            <a:pPr algn="ctr"/>
            <a:r>
              <a:rPr sz="1100" b="1" dirty="0">
                <a:solidFill>
                  <a:srgbClr val="000000"/>
                </a:solidFill>
                <a:cs typeface="Calibri"/>
              </a:rPr>
              <a:t>Forearm plank 20-30 seconds</a:t>
            </a:r>
          </a:p>
          <a:p>
            <a:pPr algn="ctr"/>
            <a:endParaRPr sz="800" b="1" dirty="0">
              <a:solidFill>
                <a:srgbClr val="000000"/>
              </a:solidFill>
              <a:cs typeface="Calibri"/>
            </a:endParaRPr>
          </a:p>
          <a:p>
            <a:pPr algn="ctr"/>
            <a:endParaRPr sz="800" dirty="0">
              <a:cs typeface="Calibri"/>
            </a:endParaRPr>
          </a:p>
          <a:p>
            <a:pPr algn="ctr"/>
            <a:endParaRPr lang="en-US" sz="800" dirty="0">
              <a:cs typeface="Calibri"/>
            </a:endParaRPr>
          </a:p>
        </p:txBody>
      </p:sp>
      <p:sp>
        <p:nvSpPr>
          <p:cNvPr id="18" name="Oval 17"/>
          <p:cNvSpPr/>
          <p:nvPr/>
        </p:nvSpPr>
        <p:spPr>
          <a:xfrm>
            <a:off x="1828939" y="3743325"/>
            <a:ext cx="2406296" cy="229082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a:solidFill>
                <a:srgbClr val="000000"/>
              </a:solidFill>
            </a:endParaRPr>
          </a:p>
          <a:p>
            <a:pPr algn="ctr"/>
            <a:r>
              <a:rPr sz="1100" b="1" dirty="0">
                <a:solidFill>
                  <a:srgbClr val="000000"/>
                </a:solidFill>
              </a:rPr>
              <a:t>Green Criteria: </a:t>
            </a:r>
            <a:endParaRPr lang="en-US" sz="1100" b="1" dirty="0">
              <a:solidFill>
                <a:srgbClr val="000000"/>
              </a:solidFill>
              <a:cs typeface="Calibri"/>
            </a:endParaRPr>
          </a:p>
          <a:p>
            <a:pPr algn="ctr"/>
            <a:r>
              <a:rPr sz="1100" b="1" dirty="0">
                <a:solidFill>
                  <a:srgbClr val="000000"/>
                </a:solidFill>
              </a:rPr>
              <a:t>Absence of NMSK </a:t>
            </a:r>
          </a:p>
          <a:p>
            <a:pPr algn="ctr"/>
            <a:r>
              <a:rPr sz="1100" b="1" dirty="0">
                <a:solidFill>
                  <a:srgbClr val="000000"/>
                </a:solidFill>
                <a:cs typeface="Calibri"/>
              </a:rPr>
              <a:t>Tandem stance &gt;30 seconds </a:t>
            </a:r>
          </a:p>
          <a:p>
            <a:pPr algn="ctr"/>
            <a:r>
              <a:rPr sz="1100" b="1" dirty="0">
                <a:solidFill>
                  <a:srgbClr val="000000"/>
                </a:solidFill>
                <a:cs typeface="Calibri"/>
              </a:rPr>
              <a:t>Asymptomatic VOR test</a:t>
            </a:r>
          </a:p>
          <a:p>
            <a:pPr algn="ctr"/>
            <a:r>
              <a:rPr sz="1100" b="1" dirty="0">
                <a:solidFill>
                  <a:srgbClr val="000000"/>
                </a:solidFill>
                <a:cs typeface="Calibri"/>
              </a:rPr>
              <a:t>&gt;15 heel raises </a:t>
            </a:r>
          </a:p>
          <a:p>
            <a:pPr algn="ctr"/>
            <a:r>
              <a:rPr sz="1100" b="1" dirty="0">
                <a:solidFill>
                  <a:srgbClr val="000000"/>
                </a:solidFill>
                <a:cs typeface="Calibri"/>
              </a:rPr>
              <a:t>Double leg bridge 30 seconds </a:t>
            </a:r>
          </a:p>
          <a:p>
            <a:pPr algn="ctr"/>
            <a:r>
              <a:rPr sz="1100" b="1" dirty="0">
                <a:solidFill>
                  <a:srgbClr val="000000"/>
                </a:solidFill>
                <a:cs typeface="Calibri"/>
              </a:rPr>
              <a:t>Forearm plank 30 seconds</a:t>
            </a:r>
          </a:p>
          <a:p>
            <a:pPr algn="ctr"/>
            <a:r>
              <a:rPr sz="1100" b="1" dirty="0">
                <a:solidFill>
                  <a:srgbClr val="000000"/>
                </a:solidFill>
                <a:cs typeface="Calibri"/>
              </a:rPr>
              <a:t>Drinking bird 5/5 good control</a:t>
            </a:r>
          </a:p>
          <a:p>
            <a:pPr algn="ctr"/>
            <a:endParaRPr sz="1100" dirty="0">
              <a:cs typeface="Calibri"/>
            </a:endParaRPr>
          </a:p>
          <a:p>
            <a:pPr algn="ctr"/>
            <a:endParaRPr lang="en-US" sz="1100" dirty="0">
              <a:cs typeface="Calibri"/>
            </a:endParaRPr>
          </a:p>
        </p:txBody>
      </p:sp>
    </p:spTree>
    <p:extLst>
      <p:ext uri="{BB962C8B-B14F-4D97-AF65-F5344CB8AC3E}">
        <p14:creationId xmlns:p14="http://schemas.microsoft.com/office/powerpoint/2010/main" val="2697822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30,000 Foot View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pic>
        <p:nvPicPr>
          <p:cNvPr id="4" name="Content Placeholder 5" descr="Chart, diagram, sunburst chart&#10;&#10;Description automatically generated">
            <a:extLst>
              <a:ext uri="{FF2B5EF4-FFF2-40B4-BE49-F238E27FC236}">
                <a16:creationId xmlns:a16="http://schemas.microsoft.com/office/drawing/2014/main" id="{B6E7ACE6-42D9-324B-8A2A-CEA6ADEAB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590" y="1765551"/>
            <a:ext cx="4759530" cy="4759530"/>
          </a:xfrm>
          <a:prstGeom prst="rect">
            <a:avLst/>
          </a:prstGeom>
        </p:spPr>
      </p:pic>
      <p:pic>
        <p:nvPicPr>
          <p:cNvPr id="5" name="Picture 4">
            <a:extLst>
              <a:ext uri="{FF2B5EF4-FFF2-40B4-BE49-F238E27FC236}">
                <a16:creationId xmlns:a16="http://schemas.microsoft.com/office/drawing/2014/main" id="{DDB59D54-57DD-36B5-850B-DEF9C36958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990"/>
          <a:stretch/>
        </p:blipFill>
        <p:spPr bwMode="auto">
          <a:xfrm>
            <a:off x="8702503" y="2948877"/>
            <a:ext cx="1599317" cy="2366073"/>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a:extLst>
              <a:ext uri="{FF2B5EF4-FFF2-40B4-BE49-F238E27FC236}">
                <a16:creationId xmlns:a16="http://schemas.microsoft.com/office/drawing/2014/main" id="{6312E8A7-1138-9638-BFD9-C34083C62418}"/>
              </a:ext>
            </a:extLst>
          </p:cNvPr>
          <p:cNvSpPr/>
          <p:nvPr/>
        </p:nvSpPr>
        <p:spPr>
          <a:xfrm>
            <a:off x="3521719" y="3722886"/>
            <a:ext cx="2743200" cy="2363589"/>
          </a:xfrm>
          <a:prstGeom prst="ellips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A286E865-FFDC-510F-5022-E4D8CF14225F}"/>
              </a:ext>
            </a:extLst>
          </p:cNvPr>
          <p:cNvSpPr/>
          <p:nvPr/>
        </p:nvSpPr>
        <p:spPr>
          <a:xfrm>
            <a:off x="323646" y="1804028"/>
            <a:ext cx="4161109" cy="3510922"/>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96AA952-B9E3-1DE8-E14F-C43166DD6EE4}"/>
              </a:ext>
            </a:extLst>
          </p:cNvPr>
          <p:cNvSpPr txBox="1"/>
          <p:nvPr/>
        </p:nvSpPr>
        <p:spPr>
          <a:xfrm>
            <a:off x="986880" y="2771513"/>
            <a:ext cx="2834640" cy="1446550"/>
          </a:xfrm>
          <a:prstGeom prst="rect">
            <a:avLst/>
          </a:prstGeom>
          <a:noFill/>
        </p:spPr>
        <p:txBody>
          <a:bodyPr wrap="square" rtlCol="0">
            <a:spAutoFit/>
          </a:bodyPr>
          <a:lstStyle/>
          <a:p>
            <a:pPr algn="ctr"/>
            <a:r>
              <a:rPr lang="en-US" sz="4400" dirty="0"/>
              <a:t>Physical Medicine</a:t>
            </a:r>
          </a:p>
        </p:txBody>
      </p:sp>
      <p:sp>
        <p:nvSpPr>
          <p:cNvPr id="15" name="TextBox 14">
            <a:extLst>
              <a:ext uri="{FF2B5EF4-FFF2-40B4-BE49-F238E27FC236}">
                <a16:creationId xmlns:a16="http://schemas.microsoft.com/office/drawing/2014/main" id="{892594E9-B2D0-D406-E078-759143358439}"/>
              </a:ext>
            </a:extLst>
          </p:cNvPr>
          <p:cNvSpPr txBox="1"/>
          <p:nvPr/>
        </p:nvSpPr>
        <p:spPr>
          <a:xfrm>
            <a:off x="3470580" y="4454217"/>
            <a:ext cx="2834640" cy="830997"/>
          </a:xfrm>
          <a:prstGeom prst="rect">
            <a:avLst/>
          </a:prstGeom>
          <a:noFill/>
        </p:spPr>
        <p:txBody>
          <a:bodyPr wrap="square" rtlCol="0">
            <a:spAutoFit/>
          </a:bodyPr>
          <a:lstStyle/>
          <a:p>
            <a:pPr algn="ctr"/>
            <a:r>
              <a:rPr lang="en-US" sz="2400" dirty="0"/>
              <a:t>Strength and </a:t>
            </a:r>
          </a:p>
          <a:p>
            <a:pPr algn="ctr"/>
            <a:r>
              <a:rPr lang="en-US" sz="2400" dirty="0"/>
              <a:t>Conditioning</a:t>
            </a:r>
          </a:p>
        </p:txBody>
      </p:sp>
    </p:spTree>
    <p:extLst>
      <p:ext uri="{BB962C8B-B14F-4D97-AF65-F5344CB8AC3E}">
        <p14:creationId xmlns:p14="http://schemas.microsoft.com/office/powerpoint/2010/main" val="3437109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Evidence</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5" name="TextBox 4">
            <a:extLst>
              <a:ext uri="{FF2B5EF4-FFF2-40B4-BE49-F238E27FC236}">
                <a16:creationId xmlns:a16="http://schemas.microsoft.com/office/drawing/2014/main" id="{1BFF1780-F18E-6724-E818-EEF3DB7EF4D1}"/>
              </a:ext>
            </a:extLst>
          </p:cNvPr>
          <p:cNvSpPr txBox="1"/>
          <p:nvPr/>
        </p:nvSpPr>
        <p:spPr>
          <a:xfrm>
            <a:off x="518473" y="1818620"/>
            <a:ext cx="11198909" cy="4216539"/>
          </a:xfrm>
          <a:prstGeom prst="rect">
            <a:avLst/>
          </a:prstGeom>
          <a:noFill/>
        </p:spPr>
        <p:txBody>
          <a:bodyPr wrap="square">
            <a:spAutoFit/>
          </a:bodyPr>
          <a:lstStyle/>
          <a:p>
            <a:pPr fontAlgn="base"/>
            <a:r>
              <a:rPr lang="en-US" sz="2400" b="1" i="0" u="none" strike="noStrike" dirty="0">
                <a:effectLst/>
                <a:latin typeface="Arial" panose="020B0604020202020204" pitchFamily="34" charset="0"/>
              </a:rPr>
              <a:t>Central Nervous System adaptations to space flight </a:t>
            </a:r>
            <a:r>
              <a:rPr lang="en-US" sz="2400" b="1" i="0" u="none" strike="noStrike" dirty="0">
                <a:effectLst/>
                <a:latin typeface="Arial" panose="020B0604020202020204" pitchFamily="34" charset="0"/>
                <a:sym typeface="Wingdings" panose="05000000000000000000" pitchFamily="2" charset="2"/>
              </a:rPr>
              <a:t> reinterpretation of vestibular and somatosensory inputs</a:t>
            </a:r>
          </a:p>
          <a:p>
            <a:pPr fontAlgn="base"/>
            <a:endParaRPr lang="en-US" sz="2000" b="1" dirty="0">
              <a:latin typeface="Arial" panose="020B0604020202020204" pitchFamily="34" charset="0"/>
              <a:sym typeface="Wingdings" panose="05000000000000000000" pitchFamily="2" charset="2"/>
            </a:endParaRPr>
          </a:p>
          <a:p>
            <a:pPr fontAlgn="base"/>
            <a:r>
              <a:rPr lang="en-US" sz="2000" b="1" i="0" u="none" strike="noStrike" dirty="0">
                <a:effectLst/>
                <a:latin typeface="Arial" panose="020B0604020202020204" pitchFamily="34" charset="0"/>
                <a:sym typeface="Wingdings" panose="05000000000000000000" pitchFamily="2" charset="2"/>
              </a:rPr>
              <a:t>	</a:t>
            </a:r>
            <a:r>
              <a:rPr lang="en-US" sz="2000" i="0" u="none" strike="noStrike" dirty="0">
                <a:effectLst/>
                <a:latin typeface="Arial" panose="020B0604020202020204" pitchFamily="34" charset="0"/>
                <a:sym typeface="Wingdings" panose="05000000000000000000" pitchFamily="2" charset="2"/>
              </a:rPr>
              <a:t>Excessive postural </a:t>
            </a:r>
            <a:r>
              <a:rPr lang="en-US" sz="2000" dirty="0">
                <a:latin typeface="Arial" panose="020B0604020202020204" pitchFamily="34" charset="0"/>
                <a:sym typeface="Wingdings" panose="05000000000000000000" pitchFamily="2" charset="2"/>
              </a:rPr>
              <a:t>s</a:t>
            </a:r>
            <a:r>
              <a:rPr lang="en-US" sz="2000" i="0" u="none" strike="noStrike" dirty="0">
                <a:effectLst/>
                <a:latin typeface="Arial" panose="020B0604020202020204" pitchFamily="34" charset="0"/>
                <a:sym typeface="Wingdings" panose="05000000000000000000" pitchFamily="2" charset="2"/>
              </a:rPr>
              <a:t>way, decreased proprioception, </a:t>
            </a:r>
          </a:p>
          <a:p>
            <a:pPr fontAlgn="base"/>
            <a:r>
              <a:rPr lang="en-US" sz="2000" dirty="0">
                <a:latin typeface="Arial" panose="020B0604020202020204" pitchFamily="34" charset="0"/>
                <a:sym typeface="Wingdings" panose="05000000000000000000" pitchFamily="2" charset="2"/>
              </a:rPr>
              <a:t>	</a:t>
            </a:r>
            <a:r>
              <a:rPr lang="en-US" sz="2000" i="0" u="none" strike="noStrike" dirty="0">
                <a:effectLst/>
                <a:latin typeface="Arial" panose="020B0604020202020204" pitchFamily="34" charset="0"/>
                <a:sym typeface="Wingdings" panose="05000000000000000000" pitchFamily="2" charset="2"/>
              </a:rPr>
              <a:t>and locomotor control</a:t>
            </a:r>
          </a:p>
          <a:p>
            <a:pPr fontAlgn="base"/>
            <a:r>
              <a:rPr lang="en-US" sz="2000" dirty="0">
                <a:latin typeface="Arial" panose="020B0604020202020204" pitchFamily="34" charset="0"/>
                <a:sym typeface="Wingdings" panose="05000000000000000000" pitchFamily="2" charset="2"/>
              </a:rPr>
              <a:t>	</a:t>
            </a:r>
          </a:p>
          <a:p>
            <a:pPr fontAlgn="base"/>
            <a:r>
              <a:rPr lang="en-US" sz="2000" i="0" u="none" strike="noStrike" dirty="0">
                <a:effectLst/>
                <a:latin typeface="Arial" panose="020B0604020202020204" pitchFamily="34" charset="0"/>
                <a:sym typeface="Wingdings" panose="05000000000000000000" pitchFamily="2" charset="2"/>
              </a:rPr>
              <a:t>	Altered gaze stability </a:t>
            </a:r>
          </a:p>
          <a:p>
            <a:pPr fontAlgn="base"/>
            <a:endParaRPr lang="en-US" sz="2000" dirty="0">
              <a:latin typeface="Arial" panose="020B0604020202020204" pitchFamily="34" charset="0"/>
              <a:sym typeface="Wingdings" panose="05000000000000000000" pitchFamily="2" charset="2"/>
            </a:endParaRPr>
          </a:p>
          <a:p>
            <a:pPr fontAlgn="base"/>
            <a:r>
              <a:rPr lang="en-US" sz="2000" i="0" u="none" strike="noStrike" dirty="0">
                <a:effectLst/>
                <a:latin typeface="Arial" panose="020B0604020202020204" pitchFamily="34" charset="0"/>
                <a:sym typeface="Wingdings" panose="05000000000000000000" pitchFamily="2" charset="2"/>
              </a:rPr>
              <a:t>	Alterations in muscle activation </a:t>
            </a:r>
          </a:p>
          <a:p>
            <a:pPr fontAlgn="base"/>
            <a:endParaRPr lang="en-US" sz="2000" dirty="0">
              <a:latin typeface="Arial" panose="020B0604020202020204" pitchFamily="34" charset="0"/>
              <a:sym typeface="Wingdings" panose="05000000000000000000" pitchFamily="2" charset="2"/>
            </a:endParaRPr>
          </a:p>
          <a:p>
            <a:pPr fontAlgn="base"/>
            <a:r>
              <a:rPr lang="en-US" sz="2000" i="0" u="none" strike="noStrike" dirty="0">
                <a:effectLst/>
                <a:latin typeface="Arial" panose="020B0604020202020204" pitchFamily="34" charset="0"/>
                <a:sym typeface="Wingdings" panose="05000000000000000000" pitchFamily="2" charset="2"/>
              </a:rPr>
              <a:t>	Alterations in head-trunk coordination</a:t>
            </a:r>
          </a:p>
          <a:p>
            <a:pPr fontAlgn="base"/>
            <a:endParaRPr lang="en-US" sz="2000" dirty="0">
              <a:latin typeface="Arial" panose="020B0604020202020204" pitchFamily="34" charset="0"/>
              <a:sym typeface="Wingdings" panose="05000000000000000000" pitchFamily="2" charset="2"/>
            </a:endParaRPr>
          </a:p>
          <a:p>
            <a:pPr fontAlgn="base"/>
            <a:r>
              <a:rPr lang="en-US" sz="2000" i="0" u="none" strike="noStrike" dirty="0">
                <a:effectLst/>
                <a:latin typeface="Arial" panose="020B0604020202020204" pitchFamily="34" charset="0"/>
                <a:sym typeface="Wingdings" panose="05000000000000000000" pitchFamily="2" charset="2"/>
              </a:rPr>
              <a:t>	Impaired cognitive and somatosensory dual processing</a:t>
            </a:r>
            <a:endParaRPr lang="en-US" sz="2000" i="0" u="none" strike="noStrike" dirty="0">
              <a:effectLst/>
              <a:latin typeface="Arial" panose="020B0604020202020204" pitchFamily="34" charset="0"/>
            </a:endParaRPr>
          </a:p>
        </p:txBody>
      </p:sp>
      <p:sp>
        <p:nvSpPr>
          <p:cNvPr id="6" name="TextBox 5">
            <a:extLst>
              <a:ext uri="{FF2B5EF4-FFF2-40B4-BE49-F238E27FC236}">
                <a16:creationId xmlns:a16="http://schemas.microsoft.com/office/drawing/2014/main" id="{4585E680-E622-E6CD-5A86-CB4464B684E5}"/>
              </a:ext>
            </a:extLst>
          </p:cNvPr>
          <p:cNvSpPr txBox="1"/>
          <p:nvPr/>
        </p:nvSpPr>
        <p:spPr>
          <a:xfrm>
            <a:off x="9371474" y="6525081"/>
            <a:ext cx="3429000" cy="261610"/>
          </a:xfrm>
          <a:prstGeom prst="rect">
            <a:avLst/>
          </a:prstGeom>
          <a:noFill/>
        </p:spPr>
        <p:txBody>
          <a:bodyPr wrap="square" rtlCol="0">
            <a:spAutoFit/>
          </a:bodyPr>
          <a:lstStyle/>
          <a:p>
            <a:r>
              <a:rPr lang="en-US" sz="1100" dirty="0"/>
              <a:t>Macaulay, et al, Front Syst </a:t>
            </a:r>
            <a:r>
              <a:rPr lang="en-US" sz="1100" dirty="0" err="1"/>
              <a:t>Neurosci</a:t>
            </a:r>
            <a:r>
              <a:rPr lang="en-US" sz="1100" dirty="0"/>
              <a:t>, 2021</a:t>
            </a:r>
          </a:p>
        </p:txBody>
      </p:sp>
      <p:grpSp>
        <p:nvGrpSpPr>
          <p:cNvPr id="7" name="Group 6">
            <a:extLst>
              <a:ext uri="{FF2B5EF4-FFF2-40B4-BE49-F238E27FC236}">
                <a16:creationId xmlns:a16="http://schemas.microsoft.com/office/drawing/2014/main" id="{63BBE272-11FB-0C33-CADD-4EFE0C0D444F}"/>
              </a:ext>
            </a:extLst>
          </p:cNvPr>
          <p:cNvGrpSpPr/>
          <p:nvPr/>
        </p:nvGrpSpPr>
        <p:grpSpPr>
          <a:xfrm>
            <a:off x="7950991" y="2737053"/>
            <a:ext cx="3501150" cy="3118369"/>
            <a:chOff x="6841913" y="1128762"/>
            <a:chExt cx="4245101" cy="3871443"/>
          </a:xfrm>
        </p:grpSpPr>
        <p:pic>
          <p:nvPicPr>
            <p:cNvPr id="11" name="Picture 2" descr="vestibular">
              <a:extLst>
                <a:ext uri="{FF2B5EF4-FFF2-40B4-BE49-F238E27FC236}">
                  <a16:creationId xmlns:a16="http://schemas.microsoft.com/office/drawing/2014/main" id="{7D81D58D-18D1-8D54-720D-04A4D53ACC8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118386" y="1375918"/>
              <a:ext cx="3765911" cy="3458712"/>
            </a:xfrm>
            <a:prstGeom prst="rect">
              <a:avLst/>
            </a:prstGeom>
            <a:noFill/>
            <a:ln>
              <a:noFill/>
            </a:ln>
          </p:spPr>
        </p:pic>
        <p:sp>
          <p:nvSpPr>
            <p:cNvPr id="15" name="Rectangle: Rounded Corners 14">
              <a:extLst>
                <a:ext uri="{FF2B5EF4-FFF2-40B4-BE49-F238E27FC236}">
                  <a16:creationId xmlns:a16="http://schemas.microsoft.com/office/drawing/2014/main" id="{8D71D873-7098-9992-E671-515363DC6931}"/>
                </a:ext>
              </a:extLst>
            </p:cNvPr>
            <p:cNvSpPr/>
            <p:nvPr/>
          </p:nvSpPr>
          <p:spPr>
            <a:xfrm>
              <a:off x="6841913" y="1128762"/>
              <a:ext cx="4245101" cy="3871443"/>
            </a:xfrm>
            <a:prstGeom prst="roundRect">
              <a:avLst>
                <a:gd name="adj" fmla="val 3691"/>
              </a:avLst>
            </a:prstGeom>
            <a:noFill/>
            <a:ln>
              <a:solidFill>
                <a:srgbClr val="8FE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06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Evidence</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6" name="TextBox 5">
            <a:extLst>
              <a:ext uri="{FF2B5EF4-FFF2-40B4-BE49-F238E27FC236}">
                <a16:creationId xmlns:a16="http://schemas.microsoft.com/office/drawing/2014/main" id="{4585E680-E622-E6CD-5A86-CB4464B684E5}"/>
              </a:ext>
            </a:extLst>
          </p:cNvPr>
          <p:cNvSpPr txBox="1"/>
          <p:nvPr/>
        </p:nvSpPr>
        <p:spPr>
          <a:xfrm>
            <a:off x="9371474" y="6525081"/>
            <a:ext cx="3429000" cy="261610"/>
          </a:xfrm>
          <a:prstGeom prst="rect">
            <a:avLst/>
          </a:prstGeom>
          <a:noFill/>
        </p:spPr>
        <p:txBody>
          <a:bodyPr wrap="square" rtlCol="0">
            <a:spAutoFit/>
          </a:bodyPr>
          <a:lstStyle/>
          <a:p>
            <a:r>
              <a:rPr lang="en-US" sz="1100" dirty="0"/>
              <a:t>Macaulay, et al, Front Syst </a:t>
            </a:r>
            <a:r>
              <a:rPr lang="en-US" sz="1100" dirty="0" err="1"/>
              <a:t>Neurosci</a:t>
            </a:r>
            <a:r>
              <a:rPr lang="en-US" sz="1100" dirty="0"/>
              <a:t>, 2021</a:t>
            </a:r>
          </a:p>
        </p:txBody>
      </p:sp>
      <p:pic>
        <p:nvPicPr>
          <p:cNvPr id="3" name="new_JW_L60_WOFEC_trial1">
            <a:hlinkClick r:id="" action="ppaction://media"/>
            <a:extLst>
              <a:ext uri="{FF2B5EF4-FFF2-40B4-BE49-F238E27FC236}">
                <a16:creationId xmlns:a16="http://schemas.microsoft.com/office/drawing/2014/main" id="{FDE9900A-788F-C5B4-C0F4-5AA159053C8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34422" t="46308" r="34274" b="9366"/>
          <a:stretch/>
        </p:blipFill>
        <p:spPr>
          <a:xfrm>
            <a:off x="247470" y="1825388"/>
            <a:ext cx="5488251" cy="4371289"/>
          </a:xfrm>
          <a:prstGeom prst="rect">
            <a:avLst/>
          </a:prstGeom>
        </p:spPr>
      </p:pic>
      <p:pic>
        <p:nvPicPr>
          <p:cNvPr id="4" name="new_JW_R0A_Tandem1_EC">
            <a:hlinkClick r:id="" action="ppaction://media"/>
            <a:extLst>
              <a:ext uri="{FF2B5EF4-FFF2-40B4-BE49-F238E27FC236}">
                <a16:creationId xmlns:a16="http://schemas.microsoft.com/office/drawing/2014/main" id="{84602E19-EC35-B6C3-F685-1BD7F120225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34221" t="52275" r="34148" b="3594"/>
          <a:stretch/>
        </p:blipFill>
        <p:spPr>
          <a:xfrm>
            <a:off x="6318951" y="1845121"/>
            <a:ext cx="5569868" cy="4371290"/>
          </a:xfrm>
          <a:prstGeom prst="rect">
            <a:avLst/>
          </a:prstGeom>
        </p:spPr>
      </p:pic>
    </p:spTree>
    <p:extLst>
      <p:ext uri="{BB962C8B-B14F-4D97-AF65-F5344CB8AC3E}">
        <p14:creationId xmlns:p14="http://schemas.microsoft.com/office/powerpoint/2010/main" val="128508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6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90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11" fill="hold" display="0">
                  <p:stCondLst>
                    <p:cond delay="indefinite"/>
                  </p:stCondLst>
                </p:cTn>
                <p:tgtEl>
                  <p:spTgt spid="3"/>
                </p:tgtEl>
              </p:cMediaNode>
            </p:video>
            <p:video>
              <p:cMediaNode vol="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Considerations</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4" name="Rectangle: Rounded Corners 3">
            <a:extLst>
              <a:ext uri="{FF2B5EF4-FFF2-40B4-BE49-F238E27FC236}">
                <a16:creationId xmlns:a16="http://schemas.microsoft.com/office/drawing/2014/main" id="{D5CBA333-7CD4-1BAE-7E60-B0ABB74100A5}"/>
              </a:ext>
            </a:extLst>
          </p:cNvPr>
          <p:cNvSpPr/>
          <p:nvPr/>
        </p:nvSpPr>
        <p:spPr>
          <a:xfrm>
            <a:off x="584904" y="2076994"/>
            <a:ext cx="3613780" cy="41428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807919C7-DD27-F7C1-2688-1C631179D4BB}"/>
              </a:ext>
            </a:extLst>
          </p:cNvPr>
          <p:cNvSpPr/>
          <p:nvPr/>
        </p:nvSpPr>
        <p:spPr>
          <a:xfrm>
            <a:off x="4597750" y="2076993"/>
            <a:ext cx="3446934" cy="41428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4D9273B-531F-B91C-2C89-4B188B9FFEA4}"/>
              </a:ext>
            </a:extLst>
          </p:cNvPr>
          <p:cNvSpPr/>
          <p:nvPr/>
        </p:nvSpPr>
        <p:spPr>
          <a:xfrm>
            <a:off x="8355699" y="2037244"/>
            <a:ext cx="3405056" cy="41057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A1205D6-A47D-6E2E-0337-056B057426AE}"/>
              </a:ext>
            </a:extLst>
          </p:cNvPr>
          <p:cNvSpPr txBox="1"/>
          <p:nvPr/>
        </p:nvSpPr>
        <p:spPr>
          <a:xfrm>
            <a:off x="806290" y="2335784"/>
            <a:ext cx="2765616" cy="3693319"/>
          </a:xfrm>
          <a:prstGeom prst="rect">
            <a:avLst/>
          </a:prstGeom>
          <a:noFill/>
        </p:spPr>
        <p:txBody>
          <a:bodyPr wrap="square" rtlCol="0">
            <a:spAutoFit/>
          </a:bodyPr>
          <a:lstStyle/>
          <a:p>
            <a:r>
              <a:rPr lang="en-US" b="1" u="sng" dirty="0"/>
              <a:t>Phase 1: </a:t>
            </a:r>
          </a:p>
          <a:p>
            <a:endParaRPr lang="en-US" dirty="0"/>
          </a:p>
          <a:p>
            <a:pPr marL="342900" indent="-342900">
              <a:buAutoNum type="arabicPeriod"/>
            </a:pPr>
            <a:r>
              <a:rPr lang="en-US" dirty="0"/>
              <a:t>Gaze stabilization exercises on stable surface (ex. Smooth pursuits, saccades, </a:t>
            </a:r>
            <a:r>
              <a:rPr lang="en-US" dirty="0" err="1"/>
              <a:t>etc</a:t>
            </a:r>
            <a:r>
              <a:rPr lang="en-US" dirty="0"/>
              <a:t>)</a:t>
            </a:r>
          </a:p>
          <a:p>
            <a:pPr marL="342900" indent="-342900">
              <a:buAutoNum type="arabicPeriod"/>
            </a:pPr>
            <a:r>
              <a:rPr lang="en-US" dirty="0"/>
              <a:t>Stable surface standing and sitting balance </a:t>
            </a:r>
          </a:p>
          <a:p>
            <a:pPr marL="342900" indent="-342900">
              <a:buAutoNum type="arabicPeriod"/>
            </a:pPr>
            <a:r>
              <a:rPr lang="en-US" dirty="0"/>
              <a:t>Active multi-joint training</a:t>
            </a:r>
          </a:p>
          <a:p>
            <a:pPr marL="342900" indent="-342900">
              <a:buAutoNum type="arabicPeriod"/>
            </a:pPr>
            <a:r>
              <a:rPr lang="en-US" dirty="0"/>
              <a:t>Passive interventions (tactile cues, taping ques, </a:t>
            </a:r>
            <a:r>
              <a:rPr lang="en-US" dirty="0" err="1"/>
              <a:t>etc</a:t>
            </a:r>
            <a:r>
              <a:rPr lang="en-US" dirty="0"/>
              <a:t>)</a:t>
            </a:r>
          </a:p>
        </p:txBody>
      </p:sp>
      <p:sp>
        <p:nvSpPr>
          <p:cNvPr id="17" name="TextBox 16">
            <a:extLst>
              <a:ext uri="{FF2B5EF4-FFF2-40B4-BE49-F238E27FC236}">
                <a16:creationId xmlns:a16="http://schemas.microsoft.com/office/drawing/2014/main" id="{AC3AA9E0-9488-28E9-2175-36718B6F18E6}"/>
              </a:ext>
            </a:extLst>
          </p:cNvPr>
          <p:cNvSpPr txBox="1"/>
          <p:nvPr/>
        </p:nvSpPr>
        <p:spPr>
          <a:xfrm>
            <a:off x="4828630" y="2335784"/>
            <a:ext cx="2765616" cy="3416320"/>
          </a:xfrm>
          <a:prstGeom prst="rect">
            <a:avLst/>
          </a:prstGeom>
          <a:noFill/>
        </p:spPr>
        <p:txBody>
          <a:bodyPr wrap="square" rtlCol="0">
            <a:spAutoFit/>
          </a:bodyPr>
          <a:lstStyle/>
          <a:p>
            <a:r>
              <a:rPr lang="en-US" b="1" u="sng" dirty="0"/>
              <a:t>Phase 2: </a:t>
            </a:r>
          </a:p>
          <a:p>
            <a:endParaRPr lang="en-US" dirty="0"/>
          </a:p>
          <a:p>
            <a:pPr marL="342900" indent="-342900">
              <a:buAutoNum type="arabicPeriod"/>
            </a:pPr>
            <a:r>
              <a:rPr lang="en-US" dirty="0"/>
              <a:t>Gaze stabilization exercises on unstable surfaces</a:t>
            </a:r>
          </a:p>
          <a:p>
            <a:pPr marL="342900" indent="-342900">
              <a:buAutoNum type="arabicPeriod"/>
            </a:pPr>
            <a:r>
              <a:rPr lang="en-US" dirty="0"/>
              <a:t>Unstable surface balance training-reactive balance training</a:t>
            </a:r>
          </a:p>
          <a:p>
            <a:pPr marL="342900" indent="-342900">
              <a:buAutoNum type="arabicPeriod"/>
            </a:pPr>
            <a:r>
              <a:rPr lang="en-US" dirty="0"/>
              <a:t>Dual-tasking added where appropriate for visual and/or cognitive</a:t>
            </a:r>
          </a:p>
        </p:txBody>
      </p:sp>
      <p:sp>
        <p:nvSpPr>
          <p:cNvPr id="18" name="TextBox 17">
            <a:extLst>
              <a:ext uri="{FF2B5EF4-FFF2-40B4-BE49-F238E27FC236}">
                <a16:creationId xmlns:a16="http://schemas.microsoft.com/office/drawing/2014/main" id="{B1694D01-AA14-2F6D-EDA5-81D4C8A4B0BB}"/>
              </a:ext>
            </a:extLst>
          </p:cNvPr>
          <p:cNvSpPr txBox="1"/>
          <p:nvPr/>
        </p:nvSpPr>
        <p:spPr>
          <a:xfrm>
            <a:off x="8620094" y="2335784"/>
            <a:ext cx="2765616" cy="2031325"/>
          </a:xfrm>
          <a:prstGeom prst="rect">
            <a:avLst/>
          </a:prstGeom>
          <a:noFill/>
        </p:spPr>
        <p:txBody>
          <a:bodyPr wrap="square" rtlCol="0">
            <a:spAutoFit/>
          </a:bodyPr>
          <a:lstStyle/>
          <a:p>
            <a:r>
              <a:rPr lang="en-US" b="1" u="sng" dirty="0"/>
              <a:t>Phase 3: </a:t>
            </a:r>
          </a:p>
          <a:p>
            <a:endParaRPr lang="en-US" dirty="0"/>
          </a:p>
          <a:p>
            <a:pPr marL="342900" indent="-342900">
              <a:buAutoNum type="arabicPeriod"/>
            </a:pPr>
            <a:r>
              <a:rPr lang="en-US" dirty="0"/>
              <a:t>Dual-tasking training with unstable or moving platform training</a:t>
            </a:r>
          </a:p>
          <a:p>
            <a:pPr marL="342900" indent="-342900">
              <a:buAutoNum type="arabicPeriod"/>
            </a:pPr>
            <a:r>
              <a:rPr lang="en-US" dirty="0"/>
              <a:t> Agility based training</a:t>
            </a:r>
          </a:p>
        </p:txBody>
      </p:sp>
    </p:spTree>
    <p:extLst>
      <p:ext uri="{BB962C8B-B14F-4D97-AF65-F5344CB8AC3E}">
        <p14:creationId xmlns:p14="http://schemas.microsoft.com/office/powerpoint/2010/main" val="864310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Considerations- Phase 1</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4FF4D2E2-A0C0-64F9-301C-AFC5FD5A437E}"/>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normalize gaze stabilization, integrate vestibular, somatosensory and visual systems for balance, normalize proprioception and somatosensory system</a:t>
            </a:r>
          </a:p>
        </p:txBody>
      </p:sp>
      <p:pic>
        <p:nvPicPr>
          <p:cNvPr id="2050" name="Picture 2" descr="VOR Exercise / Gaze Stabilisation Exercises – Ear, Balance and Eustachian  Tube">
            <a:extLst>
              <a:ext uri="{FF2B5EF4-FFF2-40B4-BE49-F238E27FC236}">
                <a16:creationId xmlns:a16="http://schemas.microsoft.com/office/drawing/2014/main" id="{88BB199C-0F57-B895-F32D-39474E668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5415" y="2419281"/>
            <a:ext cx="2380214" cy="178253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EE89865-7FF3-9A0B-ABDF-46A3AA660ED6}"/>
              </a:ext>
            </a:extLst>
          </p:cNvPr>
          <p:cNvPicPr>
            <a:picLocks noChangeAspect="1"/>
          </p:cNvPicPr>
          <p:nvPr/>
        </p:nvPicPr>
        <p:blipFill>
          <a:blip r:embed="rId4"/>
          <a:stretch>
            <a:fillRect/>
          </a:stretch>
        </p:blipFill>
        <p:spPr>
          <a:xfrm>
            <a:off x="2984416" y="4522061"/>
            <a:ext cx="1571739" cy="2199414"/>
          </a:xfrm>
          <a:prstGeom prst="rect">
            <a:avLst/>
          </a:prstGeom>
        </p:spPr>
      </p:pic>
      <p:sp>
        <p:nvSpPr>
          <p:cNvPr id="4" name="Rectangle 3">
            <a:extLst>
              <a:ext uri="{FF2B5EF4-FFF2-40B4-BE49-F238E27FC236}">
                <a16:creationId xmlns:a16="http://schemas.microsoft.com/office/drawing/2014/main" id="{7D07C2A5-FE7B-B98F-7AA6-88661B0F7BC4}"/>
              </a:ext>
            </a:extLst>
          </p:cNvPr>
          <p:cNvSpPr/>
          <p:nvPr/>
        </p:nvSpPr>
        <p:spPr>
          <a:xfrm>
            <a:off x="4714971" y="4243029"/>
            <a:ext cx="2743200" cy="2750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1</a:t>
            </a:r>
          </a:p>
        </p:txBody>
      </p:sp>
      <p:pic>
        <p:nvPicPr>
          <p:cNvPr id="2052" name="Picture 4" descr="Dynamic Sitting Balance Occupational Therapy: Strategies and Activities">
            <a:extLst>
              <a:ext uri="{FF2B5EF4-FFF2-40B4-BE49-F238E27FC236}">
                <a16:creationId xmlns:a16="http://schemas.microsoft.com/office/drawing/2014/main" id="{6D6D7EBD-DE94-3B50-B607-CC28B8E48E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3147" y="2553227"/>
            <a:ext cx="2464303" cy="16297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stronaut scales' and other ways to improve your balance">
            <a:extLst>
              <a:ext uri="{FF2B5EF4-FFF2-40B4-BE49-F238E27FC236}">
                <a16:creationId xmlns:a16="http://schemas.microsoft.com/office/drawing/2014/main" id="{32E5C432-90B6-CBE2-6382-A5CCB6C281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4781" y="4781636"/>
            <a:ext cx="3081034" cy="1733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270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Considerations- Phase 2</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C10650CF-4CD2-EDA4-61B1-385B36D5DADD}"/>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progress gaze stability exercises to unstable surface, reactive and varying surface training, and gradual addition of dual-tasking  </a:t>
            </a:r>
          </a:p>
        </p:txBody>
      </p:sp>
      <p:sp>
        <p:nvSpPr>
          <p:cNvPr id="4" name="Rectangle 3">
            <a:extLst>
              <a:ext uri="{FF2B5EF4-FFF2-40B4-BE49-F238E27FC236}">
                <a16:creationId xmlns:a16="http://schemas.microsoft.com/office/drawing/2014/main" id="{43852E4C-4063-36DE-DA82-D0FE9576CB4C}"/>
              </a:ext>
            </a:extLst>
          </p:cNvPr>
          <p:cNvSpPr/>
          <p:nvPr/>
        </p:nvSpPr>
        <p:spPr>
          <a:xfrm>
            <a:off x="4954073" y="4276439"/>
            <a:ext cx="2743200" cy="27505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2</a:t>
            </a:r>
          </a:p>
        </p:txBody>
      </p:sp>
      <p:pic>
        <p:nvPicPr>
          <p:cNvPr id="3074" name="Picture 2" descr="9 Awesome Ways to Use a BOSU Ball - stack">
            <a:extLst>
              <a:ext uri="{FF2B5EF4-FFF2-40B4-BE49-F238E27FC236}">
                <a16:creationId xmlns:a16="http://schemas.microsoft.com/office/drawing/2014/main" id="{1A2D01FA-1F13-DCF5-90B0-A3993BE62B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1643" y="2410194"/>
            <a:ext cx="3018109" cy="174948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24B7E3E-1DAD-DA0B-26FF-DCBB68EFC9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8729" y="4330141"/>
            <a:ext cx="1631633" cy="2462842"/>
          </a:xfrm>
          <a:prstGeom prst="rect">
            <a:avLst/>
          </a:prstGeom>
          <a:noFill/>
          <a:extLst>
            <a:ext uri="{909E8E84-426E-40DD-AFC4-6F175D3DCCD1}">
              <a14:hiddenFill xmlns:a14="http://schemas.microsoft.com/office/drawing/2010/main">
                <a:solidFill>
                  <a:srgbClr val="FFFFFF"/>
                </a:solidFill>
              </a14:hiddenFill>
            </a:ext>
          </a:extLst>
        </p:spPr>
      </p:pic>
      <p:pic>
        <p:nvPicPr>
          <p:cNvPr id="15" name="Proprio demo">
            <a:hlinkClick r:id="" action="ppaction://media"/>
            <a:extLst>
              <a:ext uri="{FF2B5EF4-FFF2-40B4-BE49-F238E27FC236}">
                <a16:creationId xmlns:a16="http://schemas.microsoft.com/office/drawing/2014/main" id="{47C52EDC-AF8F-E581-1C4A-1AB72C3BBD0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739782" y="2414384"/>
            <a:ext cx="3208385" cy="1767751"/>
          </a:xfrm>
          <a:prstGeom prst="rect">
            <a:avLst/>
          </a:prstGeom>
        </p:spPr>
      </p:pic>
      <p:pic>
        <p:nvPicPr>
          <p:cNvPr id="3080" name="Picture 8" descr="Reactive Balance Training - Physiopedia">
            <a:extLst>
              <a:ext uri="{FF2B5EF4-FFF2-40B4-BE49-F238E27FC236}">
                <a16:creationId xmlns:a16="http://schemas.microsoft.com/office/drawing/2014/main" id="{F38DE221-C21C-0555-9B6C-B51E97E8F0F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50128" y="4741457"/>
            <a:ext cx="3227079" cy="180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725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8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p:cTn id="12" fill="hold" display="0">
                  <p:stCondLst>
                    <p:cond delay="indefinite"/>
                  </p:stCondLst>
                </p:cTn>
                <p:tgtEl>
                  <p:spTgt spid="1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Considerations- Phase 2</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C10650CF-4CD2-EDA4-61B1-385B36D5DADD}"/>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progress gaze stability exercises to unstable surface, reactive and varying surface training, and gradual addition of dual-tasking  </a:t>
            </a:r>
          </a:p>
        </p:txBody>
      </p:sp>
      <p:pic>
        <p:nvPicPr>
          <p:cNvPr id="15" name="Proprio demo">
            <a:hlinkClick r:id="" action="ppaction://media"/>
            <a:extLst>
              <a:ext uri="{FF2B5EF4-FFF2-40B4-BE49-F238E27FC236}">
                <a16:creationId xmlns:a16="http://schemas.microsoft.com/office/drawing/2014/main" id="{47C52EDC-AF8F-E581-1C4A-1AB72C3BBD0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03120" y="2410193"/>
            <a:ext cx="7353557" cy="4051651"/>
          </a:xfrm>
          <a:prstGeom prst="rect">
            <a:avLst/>
          </a:prstGeom>
        </p:spPr>
      </p:pic>
    </p:spTree>
    <p:extLst>
      <p:ext uri="{BB962C8B-B14F-4D97-AF65-F5344CB8AC3E}">
        <p14:creationId xmlns:p14="http://schemas.microsoft.com/office/powerpoint/2010/main" val="2441549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85"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p:cTn id="12" fill="hold" display="0">
                  <p:stCondLst>
                    <p:cond delay="indefinite"/>
                  </p:stCondLst>
                </p:cTn>
                <p:tgtEl>
                  <p:spTgt spid="1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err="1">
                <a:solidFill>
                  <a:schemeClr val="bg1"/>
                </a:solidFill>
              </a:rPr>
              <a:t>Neurovestibular</a:t>
            </a:r>
            <a:r>
              <a:rPr lang="en-US" altLang="en-US" sz="4000" dirty="0">
                <a:solidFill>
                  <a:schemeClr val="bg1"/>
                </a:solidFill>
              </a:rPr>
              <a:t> Considerations- Phase 3</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20E441FF-90C0-F9A7-C5AD-64750DB41567}"/>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progression to dual-task training with varying intensity and surfaces, progression of coordination and agility </a:t>
            </a:r>
          </a:p>
        </p:txBody>
      </p:sp>
      <p:sp>
        <p:nvSpPr>
          <p:cNvPr id="4" name="Rectangle 3">
            <a:extLst>
              <a:ext uri="{FF2B5EF4-FFF2-40B4-BE49-F238E27FC236}">
                <a16:creationId xmlns:a16="http://schemas.microsoft.com/office/drawing/2014/main" id="{49B09CF1-2990-3A3F-504A-A66C4181828B}"/>
              </a:ext>
            </a:extLst>
          </p:cNvPr>
          <p:cNvSpPr/>
          <p:nvPr/>
        </p:nvSpPr>
        <p:spPr>
          <a:xfrm>
            <a:off x="4724397" y="4361071"/>
            <a:ext cx="2743200" cy="27505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3</a:t>
            </a:r>
          </a:p>
        </p:txBody>
      </p:sp>
      <p:pic>
        <p:nvPicPr>
          <p:cNvPr id="7" name="Picture 6">
            <a:extLst>
              <a:ext uri="{FF2B5EF4-FFF2-40B4-BE49-F238E27FC236}">
                <a16:creationId xmlns:a16="http://schemas.microsoft.com/office/drawing/2014/main" id="{DB50556F-24B6-C8BA-5FBC-87E093896019}"/>
              </a:ext>
            </a:extLst>
          </p:cNvPr>
          <p:cNvPicPr>
            <a:picLocks noChangeAspect="1"/>
          </p:cNvPicPr>
          <p:nvPr/>
        </p:nvPicPr>
        <p:blipFill>
          <a:blip r:embed="rId3"/>
          <a:stretch>
            <a:fillRect/>
          </a:stretch>
        </p:blipFill>
        <p:spPr>
          <a:xfrm>
            <a:off x="2979946" y="4708043"/>
            <a:ext cx="1915400" cy="2036628"/>
          </a:xfrm>
          <a:prstGeom prst="rect">
            <a:avLst/>
          </a:prstGeom>
        </p:spPr>
      </p:pic>
      <p:pic>
        <p:nvPicPr>
          <p:cNvPr id="4098" name="Picture 2" descr="How agility training can lower the effects of Parkinson's symptoms">
            <a:extLst>
              <a:ext uri="{FF2B5EF4-FFF2-40B4-BE49-F238E27FC236}">
                <a16:creationId xmlns:a16="http://schemas.microsoft.com/office/drawing/2014/main" id="{ED62BAAE-3029-B4A1-7C14-4380CED28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7962" y="2546080"/>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st Fitness - Be creative when designing exercises. Balance training  exercises can improve coordination and strength. Creating instability with  external disturbance helps in agility. This exercise requires the athlete  to perform a">
            <a:extLst>
              <a:ext uri="{FF2B5EF4-FFF2-40B4-BE49-F238E27FC236}">
                <a16:creationId xmlns:a16="http://schemas.microsoft.com/office/drawing/2014/main" id="{9C1EA39E-361F-F025-F790-AFC8132995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7556" y="4734829"/>
            <a:ext cx="1825944" cy="200984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lazePod ⚡ Official Video - YouTube">
            <a:extLst>
              <a:ext uri="{FF2B5EF4-FFF2-40B4-BE49-F238E27FC236}">
                <a16:creationId xmlns:a16="http://schemas.microsoft.com/office/drawing/2014/main" id="{3E5EAB68-2DA6-EFBC-0235-A8A9E33211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7063" y="2477263"/>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308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8F75699-FE35-7057-0486-8AC70AB07D11}"/>
              </a:ext>
            </a:extLst>
          </p:cNvPr>
          <p:cNvPicPr>
            <a:picLocks noChangeAspect="1"/>
          </p:cNvPicPr>
          <p:nvPr/>
        </p:nvPicPr>
        <p:blipFill>
          <a:blip r:embed="rId3"/>
          <a:stretch>
            <a:fillRect/>
          </a:stretch>
        </p:blipFill>
        <p:spPr>
          <a:xfrm>
            <a:off x="0" y="-26624"/>
            <a:ext cx="12192000" cy="1543792"/>
          </a:xfrm>
          <a:prstGeom prst="rect">
            <a:avLst/>
          </a:prstGeom>
        </p:spPr>
      </p:pic>
      <p:sp>
        <p:nvSpPr>
          <p:cNvPr id="4" name="Date Placeholder 3"/>
          <p:cNvSpPr>
            <a:spLocks noGrp="1"/>
          </p:cNvSpPr>
          <p:nvPr>
            <p:ph type="dt" sz="half" idx="10"/>
          </p:nvPr>
        </p:nvSpPr>
        <p:spPr/>
        <p:txBody>
          <a:bodyPr/>
          <a:lstStyle/>
          <a:p>
            <a:r>
              <a:rPr lang="en-US" dirty="0"/>
              <a:t>September 2023</a:t>
            </a:r>
          </a:p>
        </p:txBody>
      </p:sp>
      <p:sp>
        <p:nvSpPr>
          <p:cNvPr id="5" name="Footer Placeholder 4"/>
          <p:cNvSpPr>
            <a:spLocks noGrp="1"/>
          </p:cNvSpPr>
          <p:nvPr>
            <p:ph type="ftr" sz="quarter" idx="3"/>
          </p:nvPr>
        </p:nvSpPr>
        <p:spPr>
          <a:xfrm>
            <a:off x="4061638" y="6462295"/>
            <a:ext cx="4338084" cy="260386"/>
          </a:xfrm>
          <a:prstGeom prst="rect">
            <a:avLst/>
          </a:prstGeom>
        </p:spPr>
        <p:txBody>
          <a:bodyPr vert="horz" lIns="45720" tIns="45720" rIns="45720" bIns="45720" rtlCol="0" anchor="ctr"/>
          <a:lstStyle>
            <a:defPPr>
              <a:defRPr lang="en-US"/>
            </a:defPPr>
            <a:lvl1pPr algn="ctr" rtl="0" eaLnBrk="0" fontAlgn="base" hangingPunct="0">
              <a:spcBef>
                <a:spcPct val="0"/>
              </a:spcBef>
              <a:spcAft>
                <a:spcPct val="0"/>
              </a:spcAft>
              <a:defRPr sz="900" b="0" kern="1200">
                <a:solidFill>
                  <a:schemeClr val="tx1"/>
                </a:solidFill>
                <a:latin typeface="+mn-lt"/>
                <a:ea typeface="+mn-ea"/>
                <a:cs typeface="Helvetica"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a:t>SA-03491 Crew Egress Risk (Baseline) </a:t>
            </a:r>
            <a:endParaRPr lang="en-US" dirty="0"/>
          </a:p>
        </p:txBody>
      </p:sp>
      <p:sp>
        <p:nvSpPr>
          <p:cNvPr id="7" name="Slide Number Placeholder 6"/>
          <p:cNvSpPr>
            <a:spLocks noGrp="1"/>
          </p:cNvSpPr>
          <p:nvPr>
            <p:ph type="sldNum" sz="quarter" idx="4"/>
          </p:nvPr>
        </p:nvSpPr>
        <p:spPr>
          <a:xfrm>
            <a:off x="11079891" y="6443823"/>
            <a:ext cx="502508" cy="260385"/>
          </a:xfrm>
          <a:prstGeom prst="rect">
            <a:avLst/>
          </a:prstGeom>
        </p:spPr>
        <p:txBody>
          <a:bodyPr vert="horz" lIns="45720" tIns="45720" rIns="45720" bIns="45720" rtlCol="0" anchor="ctr"/>
          <a:lstStyle>
            <a:defPPr>
              <a:defRPr lang="en-US"/>
            </a:defPPr>
            <a:lvl1pPr algn="r" rtl="0" eaLnBrk="0" fontAlgn="base" hangingPunct="0">
              <a:spcBef>
                <a:spcPct val="0"/>
              </a:spcBef>
              <a:spcAft>
                <a:spcPct val="0"/>
              </a:spcAft>
              <a:defRPr sz="900" b="0" kern="1200">
                <a:solidFill>
                  <a:schemeClr val="tx1"/>
                </a:solidFill>
                <a:latin typeface="+mn-lt"/>
                <a:ea typeface="+mn-ea"/>
                <a:cs typeface="Helvetica" pitchFamily="34" charset="0"/>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fld id="{372F8CE3-7D9C-4AA2-88D8-B653B51B101D}" type="slidenum">
              <a:rPr lang="en-US" smtClean="0"/>
              <a:pPr/>
              <a:t>16</a:t>
            </a:fld>
            <a:endParaRPr lang="en-US" dirty="0"/>
          </a:p>
        </p:txBody>
      </p:sp>
      <p:sp>
        <p:nvSpPr>
          <p:cNvPr id="11" name="Title 1">
            <a:extLst>
              <a:ext uri="{FF2B5EF4-FFF2-40B4-BE49-F238E27FC236}">
                <a16:creationId xmlns:a16="http://schemas.microsoft.com/office/drawing/2014/main" id="{52E1FB4A-00EC-1A95-65ED-9FEA499D7C19}"/>
              </a:ext>
            </a:extLst>
          </p:cNvPr>
          <p:cNvSpPr txBox="1">
            <a:spLocks/>
          </p:cNvSpPr>
          <p:nvPr/>
        </p:nvSpPr>
        <p:spPr bwMode="auto">
          <a:xfrm>
            <a:off x="662474" y="156004"/>
            <a:ext cx="10821230" cy="628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200" b="1"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a:lstStyle>
          <a:p>
            <a:r>
              <a:rPr lang="en-US" sz="2800" b="0" kern="0" dirty="0">
                <a:solidFill>
                  <a:schemeClr val="bg1"/>
                </a:solidFill>
              </a:rPr>
              <a:t>State of Knowledge:</a:t>
            </a:r>
            <a:br>
              <a:rPr lang="en-US" sz="2800" b="0" kern="0" dirty="0">
                <a:solidFill>
                  <a:schemeClr val="bg1"/>
                </a:solidFill>
              </a:rPr>
            </a:br>
            <a:r>
              <a:rPr lang="en-US" sz="2800" b="0" kern="0" dirty="0">
                <a:solidFill>
                  <a:schemeClr val="bg1"/>
                </a:solidFill>
              </a:rPr>
              <a:t>Balance/Ability to Respond to Environmental Signals (Sensorimotor Risk)</a:t>
            </a:r>
          </a:p>
        </p:txBody>
      </p:sp>
      <p:pic>
        <p:nvPicPr>
          <p:cNvPr id="8" name="Picture 7">
            <a:extLst>
              <a:ext uri="{FF2B5EF4-FFF2-40B4-BE49-F238E27FC236}">
                <a16:creationId xmlns:a16="http://schemas.microsoft.com/office/drawing/2014/main" id="{928738EC-E36A-416F-EB63-EF7010ACAA01}"/>
              </a:ext>
            </a:extLst>
          </p:cNvPr>
          <p:cNvPicPr>
            <a:picLocks noChangeAspect="1"/>
          </p:cNvPicPr>
          <p:nvPr/>
        </p:nvPicPr>
        <p:blipFill>
          <a:blip r:embed="rId4"/>
          <a:stretch>
            <a:fillRect/>
          </a:stretch>
        </p:blipFill>
        <p:spPr>
          <a:xfrm>
            <a:off x="1261188" y="1021096"/>
            <a:ext cx="6874131" cy="5262791"/>
          </a:xfrm>
          <a:prstGeom prst="rect">
            <a:avLst/>
          </a:prstGeom>
        </p:spPr>
      </p:pic>
      <p:pic>
        <p:nvPicPr>
          <p:cNvPr id="3" name="Picture 2">
            <a:extLst>
              <a:ext uri="{FF2B5EF4-FFF2-40B4-BE49-F238E27FC236}">
                <a16:creationId xmlns:a16="http://schemas.microsoft.com/office/drawing/2014/main" id="{68DFDA8E-8315-0936-4EC0-C9CC4B7704F7}"/>
              </a:ext>
            </a:extLst>
          </p:cNvPr>
          <p:cNvPicPr>
            <a:picLocks noChangeAspect="1"/>
          </p:cNvPicPr>
          <p:nvPr/>
        </p:nvPicPr>
        <p:blipFill>
          <a:blip r:embed="rId5"/>
          <a:stretch>
            <a:fillRect/>
          </a:stretch>
        </p:blipFill>
        <p:spPr>
          <a:xfrm>
            <a:off x="3700178" y="1209580"/>
            <a:ext cx="741490" cy="1119961"/>
          </a:xfrm>
          <a:prstGeom prst="rect">
            <a:avLst/>
          </a:prstGeom>
        </p:spPr>
      </p:pic>
      <p:pic>
        <p:nvPicPr>
          <p:cNvPr id="6" name="Picture 5">
            <a:extLst>
              <a:ext uri="{FF2B5EF4-FFF2-40B4-BE49-F238E27FC236}">
                <a16:creationId xmlns:a16="http://schemas.microsoft.com/office/drawing/2014/main" id="{D5F41F55-B3A2-F072-0CCB-5DF8B52EDFF8}"/>
              </a:ext>
            </a:extLst>
          </p:cNvPr>
          <p:cNvPicPr>
            <a:picLocks noChangeAspect="1"/>
          </p:cNvPicPr>
          <p:nvPr/>
        </p:nvPicPr>
        <p:blipFill>
          <a:blip r:embed="rId6"/>
          <a:stretch>
            <a:fillRect/>
          </a:stretch>
        </p:blipFill>
        <p:spPr>
          <a:xfrm>
            <a:off x="8077711" y="1231352"/>
            <a:ext cx="1826112" cy="1388606"/>
          </a:xfrm>
          <a:prstGeom prst="rect">
            <a:avLst/>
          </a:prstGeom>
        </p:spPr>
      </p:pic>
      <p:pic>
        <p:nvPicPr>
          <p:cNvPr id="9" name="Picture 8" descr="jsc2015e043677.jpg">
            <a:extLst>
              <a:ext uri="{FF2B5EF4-FFF2-40B4-BE49-F238E27FC236}">
                <a16:creationId xmlns:a16="http://schemas.microsoft.com/office/drawing/2014/main" id="{DC19CC84-DF20-A995-433F-50A3B6B8F6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53874" y="3469152"/>
            <a:ext cx="731488" cy="914400"/>
          </a:xfrm>
          <a:prstGeom prst="rect">
            <a:avLst/>
          </a:prstGeom>
        </p:spPr>
      </p:pic>
      <p:pic>
        <p:nvPicPr>
          <p:cNvPr id="2" name="Picture 1">
            <a:extLst>
              <a:ext uri="{FF2B5EF4-FFF2-40B4-BE49-F238E27FC236}">
                <a16:creationId xmlns:a16="http://schemas.microsoft.com/office/drawing/2014/main" id="{57451C87-DD50-C6B5-39C9-01787AD99E15}"/>
              </a:ext>
            </a:extLst>
          </p:cNvPr>
          <p:cNvPicPr>
            <a:picLocks noChangeAspect="1"/>
          </p:cNvPicPr>
          <p:nvPr/>
        </p:nvPicPr>
        <p:blipFill>
          <a:blip r:embed="rId8"/>
          <a:stretch>
            <a:fillRect/>
          </a:stretch>
        </p:blipFill>
        <p:spPr>
          <a:xfrm>
            <a:off x="438613" y="4898518"/>
            <a:ext cx="854035" cy="1134187"/>
          </a:xfrm>
          <a:prstGeom prst="rect">
            <a:avLst/>
          </a:prstGeom>
        </p:spPr>
      </p:pic>
      <p:sp>
        <p:nvSpPr>
          <p:cNvPr id="12" name="TextBox 11">
            <a:extLst>
              <a:ext uri="{FF2B5EF4-FFF2-40B4-BE49-F238E27FC236}">
                <a16:creationId xmlns:a16="http://schemas.microsoft.com/office/drawing/2014/main" id="{52E35BD0-60E8-E521-3A6E-C7FF7D1E087F}"/>
              </a:ext>
            </a:extLst>
          </p:cNvPr>
          <p:cNvSpPr txBox="1"/>
          <p:nvPr/>
        </p:nvSpPr>
        <p:spPr>
          <a:xfrm>
            <a:off x="373297" y="4313744"/>
            <a:ext cx="1019532" cy="584775"/>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Walk </a:t>
            </a:r>
          </a:p>
          <a:p>
            <a:pPr algn="ctr"/>
            <a:r>
              <a:rPr lang="en-US" sz="1600" dirty="0">
                <a:latin typeface="Calibri" panose="020F0502020204030204" pitchFamily="34" charset="0"/>
                <a:cs typeface="Calibri" panose="020F0502020204030204" pitchFamily="34" charset="0"/>
              </a:rPr>
              <a:t>and turn</a:t>
            </a:r>
          </a:p>
        </p:txBody>
      </p:sp>
      <p:sp>
        <p:nvSpPr>
          <p:cNvPr id="13" name="TextBox 12">
            <a:extLst>
              <a:ext uri="{FF2B5EF4-FFF2-40B4-BE49-F238E27FC236}">
                <a16:creationId xmlns:a16="http://schemas.microsoft.com/office/drawing/2014/main" id="{62E2915F-9512-BE9B-15E9-D85FC82179EF}"/>
              </a:ext>
            </a:extLst>
          </p:cNvPr>
          <p:cNvSpPr txBox="1"/>
          <p:nvPr/>
        </p:nvSpPr>
        <p:spPr>
          <a:xfrm>
            <a:off x="2540520" y="1375270"/>
            <a:ext cx="1236152" cy="338554"/>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Sit-to-stand</a:t>
            </a:r>
          </a:p>
        </p:txBody>
      </p:sp>
      <p:sp>
        <p:nvSpPr>
          <p:cNvPr id="14" name="TextBox 13">
            <a:extLst>
              <a:ext uri="{FF2B5EF4-FFF2-40B4-BE49-F238E27FC236}">
                <a16:creationId xmlns:a16="http://schemas.microsoft.com/office/drawing/2014/main" id="{9AFF410C-D8C8-86C5-80C8-61CAA452FA11}"/>
              </a:ext>
            </a:extLst>
          </p:cNvPr>
          <p:cNvSpPr txBox="1"/>
          <p:nvPr/>
        </p:nvSpPr>
        <p:spPr>
          <a:xfrm>
            <a:off x="6107556" y="1832470"/>
            <a:ext cx="2068129" cy="338554"/>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Recovery from fall</a:t>
            </a:r>
          </a:p>
        </p:txBody>
      </p:sp>
      <p:sp>
        <p:nvSpPr>
          <p:cNvPr id="15" name="TextBox 14">
            <a:extLst>
              <a:ext uri="{FF2B5EF4-FFF2-40B4-BE49-F238E27FC236}">
                <a16:creationId xmlns:a16="http://schemas.microsoft.com/office/drawing/2014/main" id="{F234E9C1-D3E0-1198-F78B-F781F09E98E1}"/>
              </a:ext>
            </a:extLst>
          </p:cNvPr>
          <p:cNvSpPr txBox="1"/>
          <p:nvPr/>
        </p:nvSpPr>
        <p:spPr>
          <a:xfrm>
            <a:off x="6485362" y="3429000"/>
            <a:ext cx="1308813" cy="584775"/>
          </a:xfrm>
          <a:prstGeom prst="rect">
            <a:avLst/>
          </a:prstGeom>
          <a:noFill/>
        </p:spPr>
        <p:txBody>
          <a:bodyPr wrap="square" rtlCol="0">
            <a:spAutoFit/>
          </a:bodyPr>
          <a:lstStyle/>
          <a:p>
            <a:pPr algn="ctr"/>
            <a:r>
              <a:rPr lang="en-US" sz="1600" dirty="0">
                <a:latin typeface="Calibri" panose="020F0502020204030204" pitchFamily="34" charset="0"/>
                <a:cs typeface="Calibri" panose="020F0502020204030204" pitchFamily="34" charset="0"/>
              </a:rPr>
              <a:t>Tandem Walk Eyes Closed</a:t>
            </a:r>
          </a:p>
        </p:txBody>
      </p:sp>
      <p:sp>
        <p:nvSpPr>
          <p:cNvPr id="16" name="TextBox 15">
            <a:extLst>
              <a:ext uri="{FF2B5EF4-FFF2-40B4-BE49-F238E27FC236}">
                <a16:creationId xmlns:a16="http://schemas.microsoft.com/office/drawing/2014/main" id="{6D593213-F310-A66C-B7F2-41753D7F279A}"/>
              </a:ext>
            </a:extLst>
          </p:cNvPr>
          <p:cNvSpPr txBox="1"/>
          <p:nvPr/>
        </p:nvSpPr>
        <p:spPr>
          <a:xfrm>
            <a:off x="8259998" y="3459009"/>
            <a:ext cx="3351564" cy="2396938"/>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n-US"/>
            </a:defPPr>
            <a:lvl1pPr marL="285750" indent="-285750" algn="ctr" defTabSz="685800">
              <a:buFont typeface="Wingdings" panose="05000000000000000000" pitchFamily="2" charset="2"/>
              <a:buChar char="v"/>
              <a:defRPr sz="1800" b="1">
                <a:latin typeface="+mn-lt"/>
              </a:defRPr>
            </a:lvl1pPr>
            <a:lvl2pPr>
              <a:defRPr>
                <a:solidFill>
                  <a:schemeClr val="dk1"/>
                </a:solidFill>
                <a:latin typeface="+mn-lt"/>
              </a:defRPr>
            </a:lvl2pPr>
            <a:lvl3pPr>
              <a:defRPr>
                <a:solidFill>
                  <a:schemeClr val="dk1"/>
                </a:solidFill>
                <a:latin typeface="+mn-lt"/>
              </a:defRPr>
            </a:lvl3pPr>
            <a:lvl4pPr>
              <a:defRPr>
                <a:solidFill>
                  <a:schemeClr val="dk1"/>
                </a:solidFill>
                <a:latin typeface="+mn-lt"/>
              </a:defRPr>
            </a:lvl4pPr>
            <a:lvl5pPr>
              <a:defRPr>
                <a:solidFill>
                  <a:schemeClr val="dk1"/>
                </a:solidFill>
                <a:latin typeface="+mn-lt"/>
              </a:defRPr>
            </a:lvl5pPr>
            <a:lvl6pPr>
              <a:defRPr>
                <a:solidFill>
                  <a:schemeClr val="dk1"/>
                </a:solidFill>
                <a:latin typeface="+mn-lt"/>
              </a:defRPr>
            </a:lvl6pPr>
            <a:lvl7pPr>
              <a:defRPr>
                <a:solidFill>
                  <a:schemeClr val="dk1"/>
                </a:solidFill>
                <a:latin typeface="+mn-lt"/>
              </a:defRPr>
            </a:lvl7pPr>
            <a:lvl8pPr>
              <a:defRPr>
                <a:solidFill>
                  <a:schemeClr val="dk1"/>
                </a:solidFill>
                <a:latin typeface="+mn-lt"/>
              </a:defRPr>
            </a:lvl8pPr>
            <a:lvl9pPr>
              <a:defRPr>
                <a:solidFill>
                  <a:schemeClr val="dk1"/>
                </a:solidFill>
                <a:latin typeface="+mn-lt"/>
              </a:defRPr>
            </a:lvl9pPr>
          </a:lstStyle>
          <a:p>
            <a:pPr marL="228600" indent="-228600" algn="l">
              <a:lnSpc>
                <a:spcPct val="120000"/>
              </a:lnSpc>
            </a:pPr>
            <a:r>
              <a:rPr lang="en-US" sz="1800" b="1" dirty="0"/>
              <a:t>Functional task performance was significantly impaired during initial R+0 testing. </a:t>
            </a:r>
          </a:p>
          <a:p>
            <a:pPr marL="228600" indent="-228600" algn="l">
              <a:lnSpc>
                <a:spcPct val="120000"/>
              </a:lnSpc>
            </a:pPr>
            <a:r>
              <a:rPr lang="en-US" sz="1800" b="0" dirty="0"/>
              <a:t>Some decrements persisted during R+1 testing. The recovery timeline varied with task complexity.</a:t>
            </a:r>
          </a:p>
        </p:txBody>
      </p:sp>
      <p:sp>
        <p:nvSpPr>
          <p:cNvPr id="19" name="TextBox 18">
            <a:extLst>
              <a:ext uri="{FF2B5EF4-FFF2-40B4-BE49-F238E27FC236}">
                <a16:creationId xmlns:a16="http://schemas.microsoft.com/office/drawing/2014/main" id="{A10EB152-2901-A845-DF5B-CB8898221B17}"/>
              </a:ext>
            </a:extLst>
          </p:cNvPr>
          <p:cNvSpPr txBox="1"/>
          <p:nvPr/>
        </p:nvSpPr>
        <p:spPr>
          <a:xfrm>
            <a:off x="9616440" y="6462295"/>
            <a:ext cx="2405743" cy="261610"/>
          </a:xfrm>
          <a:prstGeom prst="rect">
            <a:avLst/>
          </a:prstGeom>
          <a:noFill/>
        </p:spPr>
        <p:txBody>
          <a:bodyPr wrap="square" rtlCol="0">
            <a:spAutoFit/>
          </a:bodyPr>
          <a:lstStyle/>
          <a:p>
            <a:r>
              <a:rPr lang="en-US" sz="1100" dirty="0"/>
              <a:t>Courtesy of </a:t>
            </a:r>
            <a:r>
              <a:rPr lang="en-US" sz="1100" dirty="0" err="1"/>
              <a:t>neurolab</a:t>
            </a:r>
            <a:r>
              <a:rPr lang="en-US" sz="1100" dirty="0"/>
              <a:t> at JSC</a:t>
            </a:r>
          </a:p>
        </p:txBody>
      </p:sp>
    </p:spTree>
    <p:extLst>
      <p:ext uri="{BB962C8B-B14F-4D97-AF65-F5344CB8AC3E}">
        <p14:creationId xmlns:p14="http://schemas.microsoft.com/office/powerpoint/2010/main" val="4039055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Orthostatic Intolerance Evidence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TextBox 2">
            <a:extLst>
              <a:ext uri="{FF2B5EF4-FFF2-40B4-BE49-F238E27FC236}">
                <a16:creationId xmlns:a16="http://schemas.microsoft.com/office/drawing/2014/main" id="{0771C377-63D8-81C8-3933-6F4F6F0C6B7A}"/>
              </a:ext>
            </a:extLst>
          </p:cNvPr>
          <p:cNvSpPr txBox="1"/>
          <p:nvPr/>
        </p:nvSpPr>
        <p:spPr>
          <a:xfrm>
            <a:off x="682976" y="1992284"/>
            <a:ext cx="11198909" cy="1569660"/>
          </a:xfrm>
          <a:prstGeom prst="rect">
            <a:avLst/>
          </a:prstGeom>
          <a:noFill/>
        </p:spPr>
        <p:txBody>
          <a:bodyPr wrap="square">
            <a:spAutoFit/>
          </a:bodyPr>
          <a:lstStyle/>
          <a:p>
            <a:pPr fontAlgn="base"/>
            <a:r>
              <a:rPr lang="en-US" sz="2400" dirty="0">
                <a:latin typeface="Arial" panose="020B0604020202020204" pitchFamily="34" charset="0"/>
              </a:rPr>
              <a:t>Orthostatic intolerance post flight is multifactorial </a:t>
            </a:r>
            <a:r>
              <a:rPr lang="en-US" sz="2400" dirty="0">
                <a:latin typeface="Arial" panose="020B0604020202020204" pitchFamily="34" charset="0"/>
                <a:sym typeface="Wingdings" panose="05000000000000000000" pitchFamily="2" charset="2"/>
              </a:rPr>
              <a:t> decreased cardiac filling pressure, decrease stroke volume during orthostatic stress due to decreased plasma volume, adrenergic function, and dysfunction of the sympathetic nervous system</a:t>
            </a:r>
            <a:endParaRPr lang="en-US" sz="2400" i="0" u="none" strike="noStrike" dirty="0">
              <a:effectLst/>
              <a:latin typeface="Arial" panose="020B0604020202020204" pitchFamily="34" charset="0"/>
            </a:endParaRPr>
          </a:p>
        </p:txBody>
      </p:sp>
      <p:sp>
        <p:nvSpPr>
          <p:cNvPr id="4" name="TextBox 3">
            <a:extLst>
              <a:ext uri="{FF2B5EF4-FFF2-40B4-BE49-F238E27FC236}">
                <a16:creationId xmlns:a16="http://schemas.microsoft.com/office/drawing/2014/main" id="{4E2F2536-A5A3-B4E1-953F-FAB622D06026}"/>
              </a:ext>
            </a:extLst>
          </p:cNvPr>
          <p:cNvSpPr txBox="1"/>
          <p:nvPr/>
        </p:nvSpPr>
        <p:spPr>
          <a:xfrm>
            <a:off x="682975" y="3729560"/>
            <a:ext cx="11198909" cy="1200329"/>
          </a:xfrm>
          <a:prstGeom prst="rect">
            <a:avLst/>
          </a:prstGeom>
          <a:noFill/>
        </p:spPr>
        <p:txBody>
          <a:bodyPr wrap="square">
            <a:spAutoFit/>
          </a:bodyPr>
          <a:lstStyle/>
          <a:p>
            <a:pPr fontAlgn="base"/>
            <a:r>
              <a:rPr lang="en-US" sz="2400" dirty="0">
                <a:latin typeface="Arial" panose="020B0604020202020204" pitchFamily="34" charset="0"/>
              </a:rPr>
              <a:t>When assessed during quiet standing or utilizing a tilt table, crew members experienced more orthostatic intolerance compared to functional and ambulatory positions (calf pump!)</a:t>
            </a:r>
            <a:endParaRPr lang="en-US" sz="2400" i="0" u="none" strike="noStrike" dirty="0">
              <a:effectLst/>
              <a:latin typeface="Arial" panose="020B0604020202020204" pitchFamily="34" charset="0"/>
            </a:endParaRPr>
          </a:p>
        </p:txBody>
      </p:sp>
      <p:sp>
        <p:nvSpPr>
          <p:cNvPr id="5" name="TextBox 4">
            <a:extLst>
              <a:ext uri="{FF2B5EF4-FFF2-40B4-BE49-F238E27FC236}">
                <a16:creationId xmlns:a16="http://schemas.microsoft.com/office/drawing/2014/main" id="{BB8794B0-750C-3EA7-1A70-6F7C34FF81DD}"/>
              </a:ext>
            </a:extLst>
          </p:cNvPr>
          <p:cNvSpPr txBox="1"/>
          <p:nvPr/>
        </p:nvSpPr>
        <p:spPr>
          <a:xfrm>
            <a:off x="726218" y="5265819"/>
            <a:ext cx="11198909" cy="830997"/>
          </a:xfrm>
          <a:prstGeom prst="rect">
            <a:avLst/>
          </a:prstGeom>
          <a:noFill/>
        </p:spPr>
        <p:txBody>
          <a:bodyPr wrap="square">
            <a:spAutoFit/>
          </a:bodyPr>
          <a:lstStyle/>
          <a:p>
            <a:pPr fontAlgn="base"/>
            <a:r>
              <a:rPr lang="en-US" sz="2400" dirty="0">
                <a:latin typeface="Arial" panose="020B0604020202020204" pitchFamily="34" charset="0"/>
              </a:rPr>
              <a:t>During quiet positions and transition motions, orthostatic intolerance ranges from R+0- R+14 with great individual variability </a:t>
            </a:r>
            <a:endParaRPr lang="en-US" sz="2400" i="0" u="none" strike="noStrike" dirty="0">
              <a:effectLst/>
              <a:latin typeface="Arial" panose="020B0604020202020204" pitchFamily="34" charset="0"/>
            </a:endParaRPr>
          </a:p>
        </p:txBody>
      </p:sp>
      <p:sp>
        <p:nvSpPr>
          <p:cNvPr id="6" name="TextBox 5">
            <a:extLst>
              <a:ext uri="{FF2B5EF4-FFF2-40B4-BE49-F238E27FC236}">
                <a16:creationId xmlns:a16="http://schemas.microsoft.com/office/drawing/2014/main" id="{7C142BB5-0A10-2737-F1C7-2C8C46D57CEA}"/>
              </a:ext>
            </a:extLst>
          </p:cNvPr>
          <p:cNvSpPr txBox="1"/>
          <p:nvPr/>
        </p:nvSpPr>
        <p:spPr>
          <a:xfrm>
            <a:off x="9371474" y="6525081"/>
            <a:ext cx="3429000" cy="261610"/>
          </a:xfrm>
          <a:prstGeom prst="rect">
            <a:avLst/>
          </a:prstGeom>
          <a:noFill/>
        </p:spPr>
        <p:txBody>
          <a:bodyPr wrap="square" rtlCol="0">
            <a:spAutoFit/>
          </a:bodyPr>
          <a:lstStyle/>
          <a:p>
            <a:r>
              <a:rPr lang="en-US" sz="1100" dirty="0"/>
              <a:t>Qi Fu, et al. </a:t>
            </a:r>
            <a:r>
              <a:rPr lang="en-US" sz="1100" i="1" dirty="0"/>
              <a:t>AHA Circulation, </a:t>
            </a:r>
            <a:r>
              <a:rPr lang="en-US" sz="1100" dirty="0"/>
              <a:t>2019</a:t>
            </a:r>
          </a:p>
        </p:txBody>
      </p:sp>
    </p:spTree>
    <p:extLst>
      <p:ext uri="{BB962C8B-B14F-4D97-AF65-F5344CB8AC3E}">
        <p14:creationId xmlns:p14="http://schemas.microsoft.com/office/powerpoint/2010/main" val="4037941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Orthostatic Intolerance Considerations</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5" name="TextBox 4">
            <a:extLst>
              <a:ext uri="{FF2B5EF4-FFF2-40B4-BE49-F238E27FC236}">
                <a16:creationId xmlns:a16="http://schemas.microsoft.com/office/drawing/2014/main" id="{E8B58D1F-19A0-3D72-04D9-93C0192DCDC2}"/>
              </a:ext>
            </a:extLst>
          </p:cNvPr>
          <p:cNvSpPr txBox="1"/>
          <p:nvPr/>
        </p:nvSpPr>
        <p:spPr>
          <a:xfrm>
            <a:off x="330898" y="1889383"/>
            <a:ext cx="7926977" cy="4832092"/>
          </a:xfrm>
          <a:prstGeom prst="rect">
            <a:avLst/>
          </a:prstGeom>
          <a:noFill/>
        </p:spPr>
        <p:txBody>
          <a:bodyPr wrap="square" rtlCol="0">
            <a:spAutoFit/>
          </a:bodyPr>
          <a:lstStyle/>
          <a:p>
            <a:r>
              <a:rPr lang="en-US" sz="2800" b="1" u="sng" dirty="0"/>
              <a:t>Assessment and Exercise Planning Considerations: </a:t>
            </a:r>
          </a:p>
          <a:p>
            <a:r>
              <a:rPr lang="en-US" sz="2800" b="1" dirty="0"/>
              <a:t>	</a:t>
            </a:r>
            <a:r>
              <a:rPr lang="en-US" sz="2800" dirty="0"/>
              <a:t>Avoidance of assessing and exercising in 	positions causing </a:t>
            </a:r>
            <a:r>
              <a:rPr lang="en-US" sz="2800" dirty="0" err="1"/>
              <a:t>valsalva</a:t>
            </a:r>
            <a:r>
              <a:rPr lang="en-US" sz="2800" dirty="0"/>
              <a:t>, head down or 	dependent positions, and minimizing time 	spent 	transitioning from supine to stand, 	prone to stand, etc.</a:t>
            </a:r>
          </a:p>
          <a:p>
            <a:endParaRPr lang="en-US" sz="2800" dirty="0"/>
          </a:p>
          <a:p>
            <a:r>
              <a:rPr lang="en-US" sz="2800" dirty="0"/>
              <a:t>	In consultation with Flight Surgeons, consider 	compression garments for more severe or 	lingering cases</a:t>
            </a:r>
          </a:p>
          <a:p>
            <a:endParaRPr lang="en-US" sz="2800" dirty="0"/>
          </a:p>
        </p:txBody>
      </p:sp>
      <p:pic>
        <p:nvPicPr>
          <p:cNvPr id="34" name="Picture 33" descr="A picture containing military vehicle, transport, old&#10;&#10;Description automatically generated">
            <a:extLst>
              <a:ext uri="{FF2B5EF4-FFF2-40B4-BE49-F238E27FC236}">
                <a16:creationId xmlns:a16="http://schemas.microsoft.com/office/drawing/2014/main" id="{F2180A8E-6364-6F03-75FF-D94EA649B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7875" y="2205717"/>
            <a:ext cx="3484842" cy="4150633"/>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3" name="TextBox 32">
            <a:extLst>
              <a:ext uri="{FF2B5EF4-FFF2-40B4-BE49-F238E27FC236}">
                <a16:creationId xmlns:a16="http://schemas.microsoft.com/office/drawing/2014/main" id="{A701985B-8867-1981-EC83-98BF16F813B8}"/>
              </a:ext>
            </a:extLst>
          </p:cNvPr>
          <p:cNvSpPr txBox="1"/>
          <p:nvPr/>
        </p:nvSpPr>
        <p:spPr>
          <a:xfrm>
            <a:off x="9459113" y="2774886"/>
            <a:ext cx="1906812" cy="2646878"/>
          </a:xfrm>
          <a:prstGeom prst="rect">
            <a:avLst/>
          </a:prstGeom>
          <a:noFill/>
        </p:spPr>
        <p:txBody>
          <a:bodyPr wrap="square" rtlCol="0">
            <a:spAutoFit/>
          </a:bodyPr>
          <a:lstStyle/>
          <a:p>
            <a:r>
              <a:rPr lang="en-US" sz="16600" dirty="0">
                <a:solidFill>
                  <a:srgbClr val="FF0000"/>
                </a:solidFill>
              </a:rPr>
              <a:t>X</a:t>
            </a:r>
            <a:endParaRPr lang="en-US" sz="3600" dirty="0">
              <a:solidFill>
                <a:srgbClr val="FF0000"/>
              </a:solidFill>
            </a:endParaRPr>
          </a:p>
        </p:txBody>
      </p:sp>
    </p:spTree>
    <p:extLst>
      <p:ext uri="{BB962C8B-B14F-4D97-AF65-F5344CB8AC3E}">
        <p14:creationId xmlns:p14="http://schemas.microsoft.com/office/powerpoint/2010/main" val="717828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Spine Evidence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TextBox 2">
            <a:extLst>
              <a:ext uri="{FF2B5EF4-FFF2-40B4-BE49-F238E27FC236}">
                <a16:creationId xmlns:a16="http://schemas.microsoft.com/office/drawing/2014/main" id="{22AAAA4F-BAB8-5A5F-A038-1DBCFEF52BBB}"/>
              </a:ext>
            </a:extLst>
          </p:cNvPr>
          <p:cNvSpPr txBox="1"/>
          <p:nvPr/>
        </p:nvSpPr>
        <p:spPr>
          <a:xfrm>
            <a:off x="459350" y="1889705"/>
            <a:ext cx="6400800" cy="4401205"/>
          </a:xfrm>
          <a:prstGeom prst="rect">
            <a:avLst/>
          </a:prstGeom>
          <a:noFill/>
        </p:spPr>
        <p:txBody>
          <a:bodyPr wrap="square">
            <a:spAutoFit/>
          </a:bodyPr>
          <a:lstStyle/>
          <a:p>
            <a:pPr fontAlgn="base"/>
            <a:r>
              <a:rPr lang="en-US" sz="2000" b="1" i="0" u="none" strike="noStrike" dirty="0">
                <a:effectLst/>
                <a:latin typeface="Arial" panose="020B0604020202020204" pitchFamily="34" charset="0"/>
              </a:rPr>
              <a:t>2021 NASA Human Research Program</a:t>
            </a:r>
            <a:r>
              <a:rPr lang="en-US" sz="2000" b="1" i="0" dirty="0">
                <a:effectLst/>
                <a:latin typeface="Arial" panose="020B0604020202020204" pitchFamily="34" charset="0"/>
              </a:rPr>
              <a:t>​: </a:t>
            </a:r>
            <a:r>
              <a:rPr lang="en-US" sz="2000" b="0" i="0" u="none" strike="noStrike" dirty="0">
                <a:effectLst/>
                <a:latin typeface="Arial" panose="020B0604020202020204" pitchFamily="34" charset="0"/>
              </a:rPr>
              <a:t>Biomechanics of the lumbar spine following spaceflight and incidence of post-flight disc herniation</a:t>
            </a:r>
            <a:endParaRPr lang="en-US" sz="2000" b="0" i="0" dirty="0">
              <a:effectLst/>
              <a:latin typeface="Segoe UI" panose="020B0502040204020203" pitchFamily="34" charset="0"/>
            </a:endParaRPr>
          </a:p>
          <a:p>
            <a:pPr algn="l" rtl="0" fontAlgn="base"/>
            <a:endParaRPr lang="en-US" sz="2000" b="0" i="0" dirty="0">
              <a:effectLst/>
              <a:latin typeface="Segoe UI" panose="020B0502040204020203" pitchFamily="34" charset="0"/>
            </a:endParaRPr>
          </a:p>
          <a:p>
            <a:pPr marL="285750" indent="-285750" algn="l" rtl="0" fontAlgn="base">
              <a:buFont typeface="Arial" panose="020B0604020202020204" pitchFamily="34" charset="0"/>
              <a:buChar char="•"/>
            </a:pPr>
            <a:r>
              <a:rPr lang="en-US" sz="2000" b="0" i="0" dirty="0">
                <a:effectLst/>
                <a:latin typeface="Segoe UI" panose="020B0502040204020203" pitchFamily="34" charset="0"/>
              </a:rPr>
              <a:t>N=12 subjects (10 males, 2 </a:t>
            </a:r>
            <a:r>
              <a:rPr lang="en-US" sz="2000" dirty="0">
                <a:latin typeface="Segoe UI" panose="020B0502040204020203" pitchFamily="34" charset="0"/>
              </a:rPr>
              <a:t>females) </a:t>
            </a:r>
          </a:p>
          <a:p>
            <a:pPr marL="285750" indent="-285750" algn="l" rtl="0" fontAlgn="base">
              <a:buFont typeface="Arial" panose="020B0604020202020204" pitchFamily="34" charset="0"/>
              <a:buChar char="•"/>
            </a:pPr>
            <a:r>
              <a:rPr lang="en-US" sz="2000" b="0" i="0" dirty="0">
                <a:effectLst/>
                <a:latin typeface="Segoe UI" panose="020B0502040204020203" pitchFamily="34" charset="0"/>
              </a:rPr>
              <a:t>Evaluat</a:t>
            </a:r>
            <a:r>
              <a:rPr lang="en-US" sz="2000" dirty="0">
                <a:latin typeface="Segoe UI" panose="020B0502040204020203" pitchFamily="34" charset="0"/>
              </a:rPr>
              <a:t>ion: </a:t>
            </a:r>
          </a:p>
          <a:p>
            <a:pPr marL="742950" lvl="1" indent="-285750" fontAlgn="base">
              <a:buFont typeface="Arial" panose="020B0604020202020204" pitchFamily="34" charset="0"/>
              <a:buChar char="•"/>
            </a:pPr>
            <a:r>
              <a:rPr lang="en-US" sz="2000" b="1" dirty="0">
                <a:latin typeface="Segoe UI" panose="020B0502040204020203" pitchFamily="34" charset="0"/>
              </a:rPr>
              <a:t>3T MRI </a:t>
            </a:r>
            <a:r>
              <a:rPr lang="en-US" sz="2000" dirty="0">
                <a:latin typeface="Segoe UI" panose="020B0502040204020203" pitchFamily="34" charset="0"/>
              </a:rPr>
              <a:t>for facet arthropathy, endplate irregularities, HIZ, disc herniation, degeneration, water content and multifidus CSA, </a:t>
            </a:r>
            <a:r>
              <a:rPr lang="en-US" sz="2000" dirty="0" err="1">
                <a:latin typeface="Segoe UI" panose="020B0502040204020203" pitchFamily="34" charset="0"/>
              </a:rPr>
              <a:t>mCSA</a:t>
            </a:r>
            <a:r>
              <a:rPr lang="en-US" sz="2000" dirty="0">
                <a:latin typeface="Segoe UI" panose="020B0502040204020203" pitchFamily="34" charset="0"/>
              </a:rPr>
              <a:t>, m%</a:t>
            </a:r>
          </a:p>
          <a:p>
            <a:pPr marL="742950" lvl="1" indent="-285750" fontAlgn="base">
              <a:buFont typeface="Arial" panose="020B0604020202020204" pitchFamily="34" charset="0"/>
              <a:buChar char="•"/>
            </a:pPr>
            <a:r>
              <a:rPr lang="en-US" sz="2000" b="1" i="0" dirty="0">
                <a:effectLst/>
                <a:latin typeface="Segoe UI" panose="020B0502040204020203" pitchFamily="34" charset="0"/>
              </a:rPr>
              <a:t>Spine segment kinematics </a:t>
            </a:r>
            <a:r>
              <a:rPr lang="en-US" sz="2000" b="0" i="0" dirty="0">
                <a:effectLst/>
                <a:latin typeface="Segoe UI" panose="020B0502040204020203" pitchFamily="34" charset="0"/>
              </a:rPr>
              <a:t>max flexion-extension/lateral flexion/translation ROM per segment</a:t>
            </a:r>
          </a:p>
          <a:p>
            <a:pPr marL="742950" lvl="1" indent="-285750" fontAlgn="base">
              <a:buFont typeface="Arial" panose="020B0604020202020204" pitchFamily="34" charset="0"/>
              <a:buChar char="•"/>
            </a:pPr>
            <a:r>
              <a:rPr lang="en-US" sz="2000" dirty="0">
                <a:latin typeface="Segoe UI" panose="020B0502040204020203" pitchFamily="34" charset="0"/>
              </a:rPr>
              <a:t>Time points: pre-flight, R+2-7 (after 6 </a:t>
            </a:r>
            <a:r>
              <a:rPr lang="en-US" sz="2000" dirty="0" err="1">
                <a:latin typeface="Segoe UI" panose="020B0502040204020203" pitchFamily="34" charset="0"/>
              </a:rPr>
              <a:t>mos</a:t>
            </a:r>
            <a:r>
              <a:rPr lang="en-US" sz="2000" dirty="0">
                <a:latin typeface="Segoe UI" panose="020B0502040204020203" pitchFamily="34" charset="0"/>
              </a:rPr>
              <a:t>) and R+30-60</a:t>
            </a:r>
          </a:p>
        </p:txBody>
      </p:sp>
      <p:pic>
        <p:nvPicPr>
          <p:cNvPr id="4" name="Picture 2">
            <a:extLst>
              <a:ext uri="{FF2B5EF4-FFF2-40B4-BE49-F238E27FC236}">
                <a16:creationId xmlns:a16="http://schemas.microsoft.com/office/drawing/2014/main" id="{354F393E-AD40-A550-F774-617454A37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0069" y="1795110"/>
            <a:ext cx="2300976" cy="4495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82887E5-1694-C03A-3560-A8C88CCD2B9C}"/>
              </a:ext>
            </a:extLst>
          </p:cNvPr>
          <p:cNvSpPr txBox="1"/>
          <p:nvPr/>
        </p:nvSpPr>
        <p:spPr>
          <a:xfrm>
            <a:off x="10246686" y="6538912"/>
            <a:ext cx="3429000" cy="261610"/>
          </a:xfrm>
          <a:prstGeom prst="rect">
            <a:avLst/>
          </a:prstGeom>
          <a:noFill/>
        </p:spPr>
        <p:txBody>
          <a:bodyPr wrap="square" rtlCol="0">
            <a:spAutoFit/>
          </a:bodyPr>
          <a:lstStyle/>
          <a:p>
            <a:r>
              <a:rPr lang="en-US" sz="1100" dirty="0"/>
              <a:t>Bailey et. Al, IWS, 2021</a:t>
            </a:r>
          </a:p>
        </p:txBody>
      </p:sp>
    </p:spTree>
    <p:extLst>
      <p:ext uri="{BB962C8B-B14F-4D97-AF65-F5344CB8AC3E}">
        <p14:creationId xmlns:p14="http://schemas.microsoft.com/office/powerpoint/2010/main" val="1721647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Spine Evidence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TextBox 2">
            <a:extLst>
              <a:ext uri="{FF2B5EF4-FFF2-40B4-BE49-F238E27FC236}">
                <a16:creationId xmlns:a16="http://schemas.microsoft.com/office/drawing/2014/main" id="{22AAAA4F-BAB8-5A5F-A038-1DBCFEF52BBB}"/>
              </a:ext>
            </a:extLst>
          </p:cNvPr>
          <p:cNvSpPr txBox="1"/>
          <p:nvPr/>
        </p:nvSpPr>
        <p:spPr>
          <a:xfrm>
            <a:off x="342900" y="1751742"/>
            <a:ext cx="7429500" cy="5262979"/>
          </a:xfrm>
          <a:prstGeom prst="rect">
            <a:avLst/>
          </a:prstGeom>
          <a:noFill/>
        </p:spPr>
        <p:txBody>
          <a:bodyPr wrap="square">
            <a:spAutoFit/>
          </a:bodyPr>
          <a:lstStyle/>
          <a:p>
            <a:pPr fontAlgn="base"/>
            <a:r>
              <a:rPr lang="en-US" sz="2000" b="1" i="0" u="none" strike="noStrike" dirty="0">
                <a:effectLst/>
                <a:latin typeface="Arial" panose="020B0604020202020204" pitchFamily="34" charset="0"/>
              </a:rPr>
              <a:t>2021 NASA Human Research Program</a:t>
            </a:r>
            <a:r>
              <a:rPr lang="en-US" sz="2000" b="1" i="0" dirty="0">
                <a:effectLst/>
                <a:latin typeface="Arial" panose="020B0604020202020204" pitchFamily="34" charset="0"/>
              </a:rPr>
              <a:t>​: </a:t>
            </a:r>
            <a:r>
              <a:rPr lang="en-US" sz="2000" b="0" i="0" u="none" strike="noStrike" dirty="0">
                <a:effectLst/>
                <a:latin typeface="Arial" panose="020B0604020202020204" pitchFamily="34" charset="0"/>
              </a:rPr>
              <a:t>Biomechanics of the lumbar spine following spaceflight and incidence of post-flight disc herniation</a:t>
            </a:r>
            <a:endParaRPr lang="en-US" sz="2000" b="0" i="0" dirty="0">
              <a:effectLst/>
              <a:latin typeface="Segoe UI" panose="020B0502040204020203" pitchFamily="34" charset="0"/>
            </a:endParaRPr>
          </a:p>
          <a:p>
            <a:pPr algn="l" rtl="0" fontAlgn="base"/>
            <a:endParaRPr lang="en-US" sz="2000" b="0" i="0" dirty="0">
              <a:effectLst/>
              <a:latin typeface="Segoe UI" panose="020B0502040204020203" pitchFamily="34" charset="0"/>
            </a:endParaRPr>
          </a:p>
          <a:p>
            <a:pPr marL="285750" indent="-285750" algn="l" rtl="0" fontAlgn="base">
              <a:buFont typeface="Arial" panose="020B0604020202020204" pitchFamily="34" charset="0"/>
              <a:buChar char="•"/>
            </a:pPr>
            <a:r>
              <a:rPr lang="en-US" sz="2000" b="1" i="0" dirty="0">
                <a:effectLst/>
                <a:latin typeface="Segoe UI" panose="020B0502040204020203" pitchFamily="34" charset="0"/>
              </a:rPr>
              <a:t>Results: </a:t>
            </a:r>
          </a:p>
          <a:p>
            <a:pPr marL="742950" lvl="1" indent="-285750" fontAlgn="base">
              <a:buFont typeface="Arial" panose="020B0604020202020204" pitchFamily="34" charset="0"/>
              <a:buChar char="•"/>
            </a:pPr>
            <a:r>
              <a:rPr lang="en-US" sz="2000" b="0" i="0" u="none" strike="noStrike" dirty="0">
                <a:effectLst/>
                <a:latin typeface="Helvetica Neue"/>
              </a:rPr>
              <a:t>50% (6 out of 12) of crew members returned from space with a </a:t>
            </a:r>
            <a:r>
              <a:rPr lang="en-US" sz="2000" b="0" i="0" u="sng" dirty="0">
                <a:effectLst/>
                <a:latin typeface="Helvetica Neue"/>
              </a:rPr>
              <a:t>symptomatic</a:t>
            </a:r>
            <a:r>
              <a:rPr lang="en-US" sz="2000" b="0" i="0" u="none" strike="noStrike" dirty="0">
                <a:effectLst/>
                <a:latin typeface="Helvetica Neue"/>
              </a:rPr>
              <a:t> disc protrusion/herniation</a:t>
            </a:r>
          </a:p>
          <a:p>
            <a:pPr marL="742950" lvl="1" indent="-285750" fontAlgn="base">
              <a:buFont typeface="Arial" panose="020B0604020202020204" pitchFamily="34" charset="0"/>
              <a:buChar char="•"/>
            </a:pPr>
            <a:r>
              <a:rPr lang="en-US" sz="2000" dirty="0">
                <a:latin typeface="Helvetica Neue"/>
              </a:rPr>
              <a:t>Decreased ROM </a:t>
            </a:r>
            <a:r>
              <a:rPr lang="en-US" sz="2000" dirty="0">
                <a:latin typeface="Helvetica Neue"/>
                <a:sym typeface="Wingdings" panose="05000000000000000000" pitchFamily="2" charset="2"/>
              </a:rPr>
              <a:t> upper lumbar spine </a:t>
            </a:r>
          </a:p>
          <a:p>
            <a:pPr marL="1200150" lvl="2" indent="-285750" fontAlgn="base">
              <a:buFont typeface="Arial" panose="020B0604020202020204" pitchFamily="34" charset="0"/>
              <a:buChar char="•"/>
            </a:pPr>
            <a:r>
              <a:rPr lang="en-US" sz="2000" b="1" dirty="0">
                <a:latin typeface="Helvetica Neue"/>
                <a:sym typeface="Wingdings" panose="05000000000000000000" pitchFamily="2" charset="2"/>
              </a:rPr>
              <a:t>Associated with endplate irregularities </a:t>
            </a:r>
          </a:p>
          <a:p>
            <a:pPr marL="742950" lvl="1" indent="-285750" fontAlgn="base">
              <a:buFont typeface="Arial" panose="020B0604020202020204" pitchFamily="34" charset="0"/>
              <a:buChar char="•"/>
            </a:pPr>
            <a:r>
              <a:rPr lang="en-US" sz="2000" dirty="0">
                <a:latin typeface="Helvetica Neue"/>
                <a:sym typeface="Wingdings" panose="05000000000000000000" pitchFamily="2" charset="2"/>
              </a:rPr>
              <a:t>Lower pre-flight average multifidus % and higher asymmetry </a:t>
            </a:r>
          </a:p>
          <a:p>
            <a:pPr marL="742950" lvl="1" indent="-285750" fontAlgn="base">
              <a:buFont typeface="Arial" panose="020B0604020202020204" pitchFamily="34" charset="0"/>
              <a:buChar char="•"/>
            </a:pPr>
            <a:r>
              <a:rPr lang="en-US" sz="2000" dirty="0">
                <a:latin typeface="Helvetica Neue"/>
                <a:sym typeface="Wingdings" panose="05000000000000000000" pitchFamily="2" charset="2"/>
              </a:rPr>
              <a:t>Decreased average multifidus % and increased asymmetry  lower lumbar spine </a:t>
            </a:r>
          </a:p>
          <a:p>
            <a:pPr marL="742950" lvl="1" indent="-285750" fontAlgn="base">
              <a:buFont typeface="Arial" panose="020B0604020202020204" pitchFamily="34" charset="0"/>
              <a:buChar char="•"/>
            </a:pPr>
            <a:r>
              <a:rPr lang="en-US" sz="2000" dirty="0">
                <a:latin typeface="Helvetica Neue"/>
                <a:sym typeface="Wingdings" panose="05000000000000000000" pitchFamily="2" charset="2"/>
              </a:rPr>
              <a:t>Water content, muscle CSA, other spinal pathology did not associate </a:t>
            </a:r>
            <a:endParaRPr lang="en-US" sz="2000" dirty="0">
              <a:latin typeface="Segoe UI" panose="020B0502040204020203" pitchFamily="34" charset="0"/>
            </a:endParaRPr>
          </a:p>
          <a:p>
            <a:pPr marL="742950" lvl="1" indent="-285750" fontAlgn="base">
              <a:buFont typeface="Arial" panose="020B0604020202020204" pitchFamily="34" charset="0"/>
              <a:buChar char="•"/>
            </a:pPr>
            <a:endParaRPr lang="en-US" b="0" i="0" dirty="0">
              <a:solidFill>
                <a:srgbClr val="8FECFF"/>
              </a:solidFill>
              <a:effectLst/>
              <a:latin typeface="Segoe UI" panose="020B0502040204020203" pitchFamily="34" charset="0"/>
            </a:endParaRPr>
          </a:p>
          <a:p>
            <a:pPr algn="l" rtl="0" fontAlgn="base"/>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sp>
        <p:nvSpPr>
          <p:cNvPr id="5" name="TextBox 4">
            <a:extLst>
              <a:ext uri="{FF2B5EF4-FFF2-40B4-BE49-F238E27FC236}">
                <a16:creationId xmlns:a16="http://schemas.microsoft.com/office/drawing/2014/main" id="{A82887E5-1694-C03A-3560-A8C88CCD2B9C}"/>
              </a:ext>
            </a:extLst>
          </p:cNvPr>
          <p:cNvSpPr txBox="1"/>
          <p:nvPr/>
        </p:nvSpPr>
        <p:spPr>
          <a:xfrm>
            <a:off x="10246686" y="6538912"/>
            <a:ext cx="3429000" cy="261610"/>
          </a:xfrm>
          <a:prstGeom prst="rect">
            <a:avLst/>
          </a:prstGeom>
          <a:noFill/>
        </p:spPr>
        <p:txBody>
          <a:bodyPr wrap="square" rtlCol="0">
            <a:spAutoFit/>
          </a:bodyPr>
          <a:lstStyle/>
          <a:p>
            <a:r>
              <a:rPr lang="en-US" sz="1100" dirty="0"/>
              <a:t>Bailey et. Al, IWS, 2021</a:t>
            </a:r>
          </a:p>
        </p:txBody>
      </p:sp>
      <p:pic>
        <p:nvPicPr>
          <p:cNvPr id="6" name="Picture 5">
            <a:extLst>
              <a:ext uri="{FF2B5EF4-FFF2-40B4-BE49-F238E27FC236}">
                <a16:creationId xmlns:a16="http://schemas.microsoft.com/office/drawing/2014/main" id="{7A7E50E6-2B57-27E6-2986-C26E69692CC7}"/>
              </a:ext>
            </a:extLst>
          </p:cNvPr>
          <p:cNvPicPr>
            <a:picLocks noChangeAspect="1"/>
          </p:cNvPicPr>
          <p:nvPr/>
        </p:nvPicPr>
        <p:blipFill>
          <a:blip r:embed="rId3"/>
          <a:stretch>
            <a:fillRect/>
          </a:stretch>
        </p:blipFill>
        <p:spPr>
          <a:xfrm>
            <a:off x="7615461" y="2834883"/>
            <a:ext cx="4355153" cy="2057157"/>
          </a:xfrm>
          <a:prstGeom prst="rect">
            <a:avLst/>
          </a:prstGeom>
        </p:spPr>
      </p:pic>
    </p:spTree>
    <p:extLst>
      <p:ext uri="{BB962C8B-B14F-4D97-AF65-F5344CB8AC3E}">
        <p14:creationId xmlns:p14="http://schemas.microsoft.com/office/powerpoint/2010/main" val="2418069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Spine Evidence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pic>
        <p:nvPicPr>
          <p:cNvPr id="4" name="Picture 3">
            <a:extLst>
              <a:ext uri="{FF2B5EF4-FFF2-40B4-BE49-F238E27FC236}">
                <a16:creationId xmlns:a16="http://schemas.microsoft.com/office/drawing/2014/main" id="{3E3D2125-D305-3D74-B78B-D68F55D3973A}"/>
              </a:ext>
            </a:extLst>
          </p:cNvPr>
          <p:cNvPicPr>
            <a:picLocks noChangeAspect="1"/>
          </p:cNvPicPr>
          <p:nvPr/>
        </p:nvPicPr>
        <p:blipFill>
          <a:blip r:embed="rId3"/>
          <a:stretch>
            <a:fillRect/>
          </a:stretch>
        </p:blipFill>
        <p:spPr>
          <a:xfrm>
            <a:off x="838200" y="1930351"/>
            <a:ext cx="5532264" cy="4048515"/>
          </a:xfrm>
          <a:prstGeom prst="rect">
            <a:avLst/>
          </a:prstGeom>
        </p:spPr>
      </p:pic>
      <p:pic>
        <p:nvPicPr>
          <p:cNvPr id="7" name="Content Placeholder 9">
            <a:extLst>
              <a:ext uri="{FF2B5EF4-FFF2-40B4-BE49-F238E27FC236}">
                <a16:creationId xmlns:a16="http://schemas.microsoft.com/office/drawing/2014/main" id="{FED9B81E-9CC1-620C-BFB8-421E354D95A7}"/>
              </a:ext>
            </a:extLst>
          </p:cNvPr>
          <p:cNvPicPr>
            <a:picLocks noChangeAspect="1"/>
          </p:cNvPicPr>
          <p:nvPr/>
        </p:nvPicPr>
        <p:blipFill>
          <a:blip r:embed="rId4">
            <a:extLst>
              <a:ext uri="{28A0092B-C50C-407E-A947-70E740481C1C}">
                <a14:useLocalDpi xmlns:a14="http://schemas.microsoft.com/office/drawing/2010/main" val="0"/>
              </a:ext>
            </a:extLst>
          </a:blip>
          <a:srcRect l="26414" t="10760" r="39622" b="5380"/>
          <a:stretch>
            <a:fillRect/>
          </a:stretch>
        </p:blipFill>
        <p:spPr>
          <a:xfrm>
            <a:off x="7304314" y="1661181"/>
            <a:ext cx="3455988" cy="4800600"/>
          </a:xfrm>
          <a:prstGeom prst="rect">
            <a:avLst/>
          </a:prstGeom>
          <a:ln>
            <a:solidFill>
              <a:schemeClr val="tx1"/>
            </a:solidFill>
            <a:miter lim="800000"/>
            <a:headEnd/>
            <a:tailEnd/>
          </a:ln>
        </p:spPr>
      </p:pic>
      <p:sp>
        <p:nvSpPr>
          <p:cNvPr id="11" name="TextBox 10">
            <a:extLst>
              <a:ext uri="{FF2B5EF4-FFF2-40B4-BE49-F238E27FC236}">
                <a16:creationId xmlns:a16="http://schemas.microsoft.com/office/drawing/2014/main" id="{FF7257CD-FC11-50BE-9C38-8A204530D129}"/>
              </a:ext>
            </a:extLst>
          </p:cNvPr>
          <p:cNvSpPr txBox="1"/>
          <p:nvPr/>
        </p:nvSpPr>
        <p:spPr>
          <a:xfrm>
            <a:off x="9496117" y="6543495"/>
            <a:ext cx="3421062" cy="246221"/>
          </a:xfrm>
          <a:prstGeom prst="rect">
            <a:avLst/>
          </a:prstGeom>
          <a:noFill/>
        </p:spPr>
        <p:txBody>
          <a:bodyPr>
            <a:spAutoFit/>
          </a:bodyPr>
          <a:lstStyle/>
          <a:p>
            <a:pPr>
              <a:defRPr/>
            </a:pPr>
            <a:r>
              <a:rPr lang="en-US" sz="1000" dirty="0"/>
              <a:t>Johnston, et al. </a:t>
            </a:r>
            <a:r>
              <a:rPr lang="en-US" sz="1000" dirty="0" err="1"/>
              <a:t>Aviat</a:t>
            </a:r>
            <a:r>
              <a:rPr lang="en-US" sz="1000" dirty="0"/>
              <a:t>, Space, Env med, 2010</a:t>
            </a:r>
          </a:p>
        </p:txBody>
      </p:sp>
      <p:sp>
        <p:nvSpPr>
          <p:cNvPr id="17" name="TextBox 16">
            <a:extLst>
              <a:ext uri="{FF2B5EF4-FFF2-40B4-BE49-F238E27FC236}">
                <a16:creationId xmlns:a16="http://schemas.microsoft.com/office/drawing/2014/main" id="{4B6900A2-5FA5-FABC-6574-B3A35F042084}"/>
              </a:ext>
            </a:extLst>
          </p:cNvPr>
          <p:cNvSpPr txBox="1"/>
          <p:nvPr/>
        </p:nvSpPr>
        <p:spPr>
          <a:xfrm>
            <a:off x="584904" y="6035159"/>
            <a:ext cx="6459582" cy="369332"/>
          </a:xfrm>
          <a:prstGeom prst="rect">
            <a:avLst/>
          </a:prstGeom>
          <a:noFill/>
        </p:spPr>
        <p:txBody>
          <a:bodyPr wrap="square">
            <a:spAutoFit/>
          </a:bodyPr>
          <a:lstStyle/>
          <a:p>
            <a:r>
              <a:rPr lang="en-US" sz="1800" dirty="0"/>
              <a:t>Occurrence of symptomatic HNP greatest in first 2 weeks post flight</a:t>
            </a:r>
          </a:p>
        </p:txBody>
      </p:sp>
    </p:spTree>
    <p:extLst>
      <p:ext uri="{BB962C8B-B14F-4D97-AF65-F5344CB8AC3E}">
        <p14:creationId xmlns:p14="http://schemas.microsoft.com/office/powerpoint/2010/main" val="1262280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Spine Considerations</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4" name="Rectangle: Rounded Corners 3">
            <a:extLst>
              <a:ext uri="{FF2B5EF4-FFF2-40B4-BE49-F238E27FC236}">
                <a16:creationId xmlns:a16="http://schemas.microsoft.com/office/drawing/2014/main" id="{D5CBA333-7CD4-1BAE-7E60-B0ABB74100A5}"/>
              </a:ext>
            </a:extLst>
          </p:cNvPr>
          <p:cNvSpPr/>
          <p:nvPr/>
        </p:nvSpPr>
        <p:spPr>
          <a:xfrm>
            <a:off x="584904" y="2076994"/>
            <a:ext cx="3613780" cy="41428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807919C7-DD27-F7C1-2688-1C631179D4BB}"/>
              </a:ext>
            </a:extLst>
          </p:cNvPr>
          <p:cNvSpPr/>
          <p:nvPr/>
        </p:nvSpPr>
        <p:spPr>
          <a:xfrm>
            <a:off x="4597750" y="2076993"/>
            <a:ext cx="3446934" cy="41428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4D9273B-531F-B91C-2C89-4B188B9FFEA4}"/>
              </a:ext>
            </a:extLst>
          </p:cNvPr>
          <p:cNvSpPr/>
          <p:nvPr/>
        </p:nvSpPr>
        <p:spPr>
          <a:xfrm>
            <a:off x="8355699" y="2037244"/>
            <a:ext cx="3405056" cy="41057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A1205D6-A47D-6E2E-0337-056B057426AE}"/>
              </a:ext>
            </a:extLst>
          </p:cNvPr>
          <p:cNvSpPr txBox="1"/>
          <p:nvPr/>
        </p:nvSpPr>
        <p:spPr>
          <a:xfrm>
            <a:off x="806290" y="2335784"/>
            <a:ext cx="2765616" cy="3693319"/>
          </a:xfrm>
          <a:prstGeom prst="rect">
            <a:avLst/>
          </a:prstGeom>
          <a:noFill/>
        </p:spPr>
        <p:txBody>
          <a:bodyPr wrap="square" rtlCol="0">
            <a:spAutoFit/>
          </a:bodyPr>
          <a:lstStyle/>
          <a:p>
            <a:r>
              <a:rPr lang="en-US" b="1" u="sng" dirty="0"/>
              <a:t>Phase 1: </a:t>
            </a:r>
          </a:p>
          <a:p>
            <a:endParaRPr lang="en-US" dirty="0"/>
          </a:p>
          <a:p>
            <a:pPr marL="342900" indent="-342900">
              <a:buAutoNum type="arabicPeriod"/>
            </a:pPr>
            <a:r>
              <a:rPr lang="en-US" dirty="0"/>
              <a:t>Active and passive intersegmental and multi-joint mobility</a:t>
            </a:r>
          </a:p>
          <a:p>
            <a:pPr marL="342900" indent="-342900">
              <a:buAutoNum type="arabicPeriod"/>
            </a:pPr>
            <a:r>
              <a:rPr lang="en-US" dirty="0"/>
              <a:t>Manual therapy PRN for adaptation pain </a:t>
            </a:r>
          </a:p>
          <a:p>
            <a:pPr marL="342900" indent="-342900">
              <a:buAutoNum type="arabicPeriod"/>
            </a:pPr>
            <a:r>
              <a:rPr lang="en-US" dirty="0"/>
              <a:t>Avoiding axial loading early phases </a:t>
            </a:r>
          </a:p>
          <a:p>
            <a:pPr marL="342900" indent="-342900">
              <a:buAutoNum type="arabicPeriod"/>
            </a:pPr>
            <a:r>
              <a:rPr lang="en-US" dirty="0"/>
              <a:t>Neuromuscular re-education, joint position sense, and motor control</a:t>
            </a:r>
          </a:p>
        </p:txBody>
      </p:sp>
      <p:sp>
        <p:nvSpPr>
          <p:cNvPr id="17" name="TextBox 16">
            <a:extLst>
              <a:ext uri="{FF2B5EF4-FFF2-40B4-BE49-F238E27FC236}">
                <a16:creationId xmlns:a16="http://schemas.microsoft.com/office/drawing/2014/main" id="{AC3AA9E0-9488-28E9-2175-36718B6F18E6}"/>
              </a:ext>
            </a:extLst>
          </p:cNvPr>
          <p:cNvSpPr txBox="1"/>
          <p:nvPr/>
        </p:nvSpPr>
        <p:spPr>
          <a:xfrm>
            <a:off x="4828630" y="2335784"/>
            <a:ext cx="2765616" cy="3139321"/>
          </a:xfrm>
          <a:prstGeom prst="rect">
            <a:avLst/>
          </a:prstGeom>
          <a:noFill/>
        </p:spPr>
        <p:txBody>
          <a:bodyPr wrap="square" rtlCol="0">
            <a:spAutoFit/>
          </a:bodyPr>
          <a:lstStyle/>
          <a:p>
            <a:r>
              <a:rPr lang="en-US" b="1" u="sng" dirty="0"/>
              <a:t>Phase 2: </a:t>
            </a:r>
          </a:p>
          <a:p>
            <a:endParaRPr lang="en-US" dirty="0"/>
          </a:p>
          <a:p>
            <a:pPr marL="342900" indent="-342900">
              <a:buAutoNum type="arabicPeriod"/>
            </a:pPr>
            <a:r>
              <a:rPr lang="en-US" dirty="0"/>
              <a:t>Progression of multi-joint mobility </a:t>
            </a:r>
          </a:p>
          <a:p>
            <a:pPr marL="342900" indent="-342900">
              <a:buAutoNum type="arabicPeriod"/>
            </a:pPr>
            <a:r>
              <a:rPr lang="en-US" dirty="0"/>
              <a:t>Advancing neuromuscular control to functional patterns</a:t>
            </a:r>
          </a:p>
          <a:p>
            <a:pPr marL="342900" indent="-342900">
              <a:buAutoNum type="arabicPeriod"/>
            </a:pPr>
            <a:r>
              <a:rPr lang="en-US" dirty="0"/>
              <a:t>Advancing load through spine and lower extremity to progress strength and endurance</a:t>
            </a:r>
          </a:p>
        </p:txBody>
      </p:sp>
      <p:sp>
        <p:nvSpPr>
          <p:cNvPr id="18" name="TextBox 17">
            <a:extLst>
              <a:ext uri="{FF2B5EF4-FFF2-40B4-BE49-F238E27FC236}">
                <a16:creationId xmlns:a16="http://schemas.microsoft.com/office/drawing/2014/main" id="{B1694D01-AA14-2F6D-EDA5-81D4C8A4B0BB}"/>
              </a:ext>
            </a:extLst>
          </p:cNvPr>
          <p:cNvSpPr txBox="1"/>
          <p:nvPr/>
        </p:nvSpPr>
        <p:spPr>
          <a:xfrm>
            <a:off x="8620094" y="2335784"/>
            <a:ext cx="2765616" cy="2585323"/>
          </a:xfrm>
          <a:prstGeom prst="rect">
            <a:avLst/>
          </a:prstGeom>
          <a:noFill/>
        </p:spPr>
        <p:txBody>
          <a:bodyPr wrap="square" rtlCol="0">
            <a:spAutoFit/>
          </a:bodyPr>
          <a:lstStyle/>
          <a:p>
            <a:r>
              <a:rPr lang="en-US" b="1" u="sng" dirty="0"/>
              <a:t>Phase 3: </a:t>
            </a:r>
          </a:p>
          <a:p>
            <a:endParaRPr lang="en-US" dirty="0"/>
          </a:p>
          <a:p>
            <a:pPr marL="342900" indent="-342900">
              <a:buAutoNum type="arabicPeriod"/>
            </a:pPr>
            <a:r>
              <a:rPr lang="en-US" dirty="0"/>
              <a:t>Multi-joint mobility while with external load</a:t>
            </a:r>
          </a:p>
          <a:p>
            <a:pPr marL="342900" indent="-342900">
              <a:buAutoNum type="arabicPeriod"/>
            </a:pPr>
            <a:r>
              <a:rPr lang="en-US" dirty="0"/>
              <a:t>Progression of strength, power, skilled activity, and agility </a:t>
            </a:r>
          </a:p>
          <a:p>
            <a:pPr marL="342900" indent="-342900">
              <a:buAutoNum type="arabicPeriod"/>
            </a:pPr>
            <a:r>
              <a:rPr lang="en-US" dirty="0"/>
              <a:t>Build spinal resiliency! </a:t>
            </a:r>
          </a:p>
          <a:p>
            <a:pPr marL="342900" indent="-342900">
              <a:buAutoNum type="arabicPeriod"/>
            </a:pPr>
            <a:endParaRPr lang="en-US" dirty="0"/>
          </a:p>
        </p:txBody>
      </p:sp>
    </p:spTree>
    <p:extLst>
      <p:ext uri="{BB962C8B-B14F-4D97-AF65-F5344CB8AC3E}">
        <p14:creationId xmlns:p14="http://schemas.microsoft.com/office/powerpoint/2010/main" val="158720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Spinal Considerations- Phase 1</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4FD3E321-6A84-7480-A164-8ED1C6C1409B}"/>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Reduce adaptation pain, enhance intersegmental mobility, restore normal firing patterns of deep core stabilizers, and improve joint position sense </a:t>
            </a:r>
          </a:p>
        </p:txBody>
      </p:sp>
      <p:sp>
        <p:nvSpPr>
          <p:cNvPr id="4" name="Rectangle 3">
            <a:extLst>
              <a:ext uri="{FF2B5EF4-FFF2-40B4-BE49-F238E27FC236}">
                <a16:creationId xmlns:a16="http://schemas.microsoft.com/office/drawing/2014/main" id="{846E9C91-C8D6-E84D-B1A5-C8100B51E26C}"/>
              </a:ext>
            </a:extLst>
          </p:cNvPr>
          <p:cNvSpPr/>
          <p:nvPr/>
        </p:nvSpPr>
        <p:spPr>
          <a:xfrm>
            <a:off x="4724397" y="4338345"/>
            <a:ext cx="2743200" cy="2750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1</a:t>
            </a:r>
          </a:p>
        </p:txBody>
      </p:sp>
      <p:pic>
        <p:nvPicPr>
          <p:cNvPr id="5" name="Picture 4">
            <a:extLst>
              <a:ext uri="{FF2B5EF4-FFF2-40B4-BE49-F238E27FC236}">
                <a16:creationId xmlns:a16="http://schemas.microsoft.com/office/drawing/2014/main" id="{55A17368-9C1A-915C-20A1-DB0B29575918}"/>
              </a:ext>
            </a:extLst>
          </p:cNvPr>
          <p:cNvPicPr>
            <a:picLocks noChangeAspect="1"/>
          </p:cNvPicPr>
          <p:nvPr/>
        </p:nvPicPr>
        <p:blipFill>
          <a:blip r:embed="rId3"/>
          <a:stretch>
            <a:fillRect/>
          </a:stretch>
        </p:blipFill>
        <p:spPr>
          <a:xfrm>
            <a:off x="6589043" y="2392571"/>
            <a:ext cx="2850402" cy="1781857"/>
          </a:xfrm>
          <a:prstGeom prst="rect">
            <a:avLst/>
          </a:prstGeom>
        </p:spPr>
      </p:pic>
      <p:pic>
        <p:nvPicPr>
          <p:cNvPr id="7" name="Picture 6">
            <a:extLst>
              <a:ext uri="{FF2B5EF4-FFF2-40B4-BE49-F238E27FC236}">
                <a16:creationId xmlns:a16="http://schemas.microsoft.com/office/drawing/2014/main" id="{30D29E06-7B7F-4DC1-5A90-0D8063565D21}"/>
              </a:ext>
            </a:extLst>
          </p:cNvPr>
          <p:cNvPicPr>
            <a:picLocks noChangeAspect="1"/>
          </p:cNvPicPr>
          <p:nvPr/>
        </p:nvPicPr>
        <p:blipFill>
          <a:blip r:embed="rId4"/>
          <a:stretch>
            <a:fillRect/>
          </a:stretch>
        </p:blipFill>
        <p:spPr>
          <a:xfrm>
            <a:off x="2631171" y="2443230"/>
            <a:ext cx="2850402" cy="1741223"/>
          </a:xfrm>
          <a:prstGeom prst="rect">
            <a:avLst/>
          </a:prstGeom>
        </p:spPr>
      </p:pic>
      <p:pic>
        <p:nvPicPr>
          <p:cNvPr id="11" name="Picture 3">
            <a:extLst>
              <a:ext uri="{FF2B5EF4-FFF2-40B4-BE49-F238E27FC236}">
                <a16:creationId xmlns:a16="http://schemas.microsoft.com/office/drawing/2014/main" id="{D0F74A30-FDF3-CA30-8369-A9F1322821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5759" y="4767294"/>
            <a:ext cx="2720439" cy="1905140"/>
          </a:xfrm>
          <a:prstGeom prst="rect">
            <a:avLst/>
          </a:prstGeom>
          <a:noFill/>
          <a:ln w="19050">
            <a:solidFill>
              <a:srgbClr val="003300"/>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68A97DD6-0C2D-E91A-053D-D8C956A770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7712" y="4744281"/>
            <a:ext cx="2855671" cy="1905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629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Spinal Considerations- Phase 2</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A4BC630F-FBF9-8144-D7A7-FDE54D3CB45A}"/>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progress intersegmental and multi-joint mobility, advance neuromuscular re-education to multi-axial movements, progressively begin loading the spine  </a:t>
            </a:r>
          </a:p>
        </p:txBody>
      </p:sp>
      <p:sp>
        <p:nvSpPr>
          <p:cNvPr id="4" name="Rectangle 3">
            <a:extLst>
              <a:ext uri="{FF2B5EF4-FFF2-40B4-BE49-F238E27FC236}">
                <a16:creationId xmlns:a16="http://schemas.microsoft.com/office/drawing/2014/main" id="{66F37A72-2F7A-06E9-591C-B10CBF183369}"/>
              </a:ext>
            </a:extLst>
          </p:cNvPr>
          <p:cNvSpPr/>
          <p:nvPr/>
        </p:nvSpPr>
        <p:spPr>
          <a:xfrm>
            <a:off x="4724397" y="4361071"/>
            <a:ext cx="2743200" cy="27505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2</a:t>
            </a:r>
          </a:p>
        </p:txBody>
      </p:sp>
      <p:pic>
        <p:nvPicPr>
          <p:cNvPr id="5" name="Picture 4">
            <a:extLst>
              <a:ext uri="{FF2B5EF4-FFF2-40B4-BE49-F238E27FC236}">
                <a16:creationId xmlns:a16="http://schemas.microsoft.com/office/drawing/2014/main" id="{D15239D5-F85C-3898-D864-61300732D324}"/>
              </a:ext>
            </a:extLst>
          </p:cNvPr>
          <p:cNvPicPr>
            <a:picLocks noChangeAspect="1"/>
          </p:cNvPicPr>
          <p:nvPr/>
        </p:nvPicPr>
        <p:blipFill>
          <a:blip r:embed="rId3"/>
          <a:stretch>
            <a:fillRect/>
          </a:stretch>
        </p:blipFill>
        <p:spPr>
          <a:xfrm>
            <a:off x="2621279" y="2436806"/>
            <a:ext cx="2743200" cy="1775012"/>
          </a:xfrm>
          <a:prstGeom prst="rect">
            <a:avLst/>
          </a:prstGeom>
        </p:spPr>
      </p:pic>
      <p:pic>
        <p:nvPicPr>
          <p:cNvPr id="6" name="Picture 5">
            <a:extLst>
              <a:ext uri="{FF2B5EF4-FFF2-40B4-BE49-F238E27FC236}">
                <a16:creationId xmlns:a16="http://schemas.microsoft.com/office/drawing/2014/main" id="{BFCBEDF2-5968-6A12-65B9-596457814528}"/>
              </a:ext>
            </a:extLst>
          </p:cNvPr>
          <p:cNvPicPr>
            <a:picLocks noChangeAspect="1"/>
          </p:cNvPicPr>
          <p:nvPr/>
        </p:nvPicPr>
        <p:blipFill>
          <a:blip r:embed="rId4"/>
          <a:stretch>
            <a:fillRect/>
          </a:stretch>
        </p:blipFill>
        <p:spPr>
          <a:xfrm>
            <a:off x="2624981" y="4841554"/>
            <a:ext cx="2743200" cy="1586989"/>
          </a:xfrm>
          <a:prstGeom prst="rect">
            <a:avLst/>
          </a:prstGeom>
        </p:spPr>
      </p:pic>
      <p:pic>
        <p:nvPicPr>
          <p:cNvPr id="7" name="Picture 6">
            <a:extLst>
              <a:ext uri="{FF2B5EF4-FFF2-40B4-BE49-F238E27FC236}">
                <a16:creationId xmlns:a16="http://schemas.microsoft.com/office/drawing/2014/main" id="{2C05F277-EDE3-D72E-B9B7-4C0DBCCBD247}"/>
              </a:ext>
            </a:extLst>
          </p:cNvPr>
          <p:cNvPicPr>
            <a:picLocks noChangeAspect="1"/>
          </p:cNvPicPr>
          <p:nvPr/>
        </p:nvPicPr>
        <p:blipFill>
          <a:blip r:embed="rId5"/>
          <a:stretch>
            <a:fillRect/>
          </a:stretch>
        </p:blipFill>
        <p:spPr>
          <a:xfrm>
            <a:off x="6736080" y="2420909"/>
            <a:ext cx="2743200" cy="1806807"/>
          </a:xfrm>
          <a:prstGeom prst="rect">
            <a:avLst/>
          </a:prstGeom>
        </p:spPr>
      </p:pic>
      <p:pic>
        <p:nvPicPr>
          <p:cNvPr id="11" name="Picture 10">
            <a:extLst>
              <a:ext uri="{FF2B5EF4-FFF2-40B4-BE49-F238E27FC236}">
                <a16:creationId xmlns:a16="http://schemas.microsoft.com/office/drawing/2014/main" id="{7D7FADB4-DF53-4D3F-97EA-28923709F59C}"/>
              </a:ext>
            </a:extLst>
          </p:cNvPr>
          <p:cNvPicPr>
            <a:picLocks noChangeAspect="1"/>
          </p:cNvPicPr>
          <p:nvPr/>
        </p:nvPicPr>
        <p:blipFill>
          <a:blip r:embed="rId6"/>
          <a:stretch>
            <a:fillRect/>
          </a:stretch>
        </p:blipFill>
        <p:spPr>
          <a:xfrm>
            <a:off x="6739782" y="4781831"/>
            <a:ext cx="2751033" cy="1646712"/>
          </a:xfrm>
          <a:prstGeom prst="rect">
            <a:avLst/>
          </a:prstGeom>
        </p:spPr>
      </p:pic>
    </p:spTree>
    <p:extLst>
      <p:ext uri="{BB962C8B-B14F-4D97-AF65-F5344CB8AC3E}">
        <p14:creationId xmlns:p14="http://schemas.microsoft.com/office/powerpoint/2010/main" val="2763283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Spinal Considerations- Phase 3</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3" name="Rectangle: Rounded Corners 2">
            <a:extLst>
              <a:ext uri="{FF2B5EF4-FFF2-40B4-BE49-F238E27FC236}">
                <a16:creationId xmlns:a16="http://schemas.microsoft.com/office/drawing/2014/main" id="{A4BC630F-FBF9-8144-D7A7-FDE54D3CB45A}"/>
              </a:ext>
            </a:extLst>
          </p:cNvPr>
          <p:cNvSpPr/>
          <p:nvPr/>
        </p:nvSpPr>
        <p:spPr>
          <a:xfrm>
            <a:off x="817877" y="1781423"/>
            <a:ext cx="10556241" cy="497890"/>
          </a:xfrm>
          <a:prstGeom prst="roundRect">
            <a:avLst/>
          </a:prstGeom>
          <a:solidFill>
            <a:srgbClr val="FFFF66">
              <a:alpha val="72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Goals: progression of multi-joint mobility with load, advance strength and power, development of skilled and functional activity… build spinal resiliency!! </a:t>
            </a:r>
          </a:p>
        </p:txBody>
      </p:sp>
      <p:sp>
        <p:nvSpPr>
          <p:cNvPr id="4" name="Rectangle 3">
            <a:extLst>
              <a:ext uri="{FF2B5EF4-FFF2-40B4-BE49-F238E27FC236}">
                <a16:creationId xmlns:a16="http://schemas.microsoft.com/office/drawing/2014/main" id="{66F37A72-2F7A-06E9-591C-B10CBF183369}"/>
              </a:ext>
            </a:extLst>
          </p:cNvPr>
          <p:cNvSpPr/>
          <p:nvPr/>
        </p:nvSpPr>
        <p:spPr>
          <a:xfrm>
            <a:off x="4724397" y="4361071"/>
            <a:ext cx="2743200" cy="27505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000000"/>
                </a:solidFill>
              </a:rPr>
              <a:t>PHASE 3</a:t>
            </a:r>
          </a:p>
        </p:txBody>
      </p:sp>
      <p:pic>
        <p:nvPicPr>
          <p:cNvPr id="17" name="Picture 16">
            <a:extLst>
              <a:ext uri="{FF2B5EF4-FFF2-40B4-BE49-F238E27FC236}">
                <a16:creationId xmlns:a16="http://schemas.microsoft.com/office/drawing/2014/main" id="{93641597-192F-97E0-06CA-3A4D44C365FE}"/>
              </a:ext>
            </a:extLst>
          </p:cNvPr>
          <p:cNvPicPr>
            <a:picLocks noChangeAspect="1"/>
          </p:cNvPicPr>
          <p:nvPr/>
        </p:nvPicPr>
        <p:blipFill>
          <a:blip r:embed="rId3"/>
          <a:stretch>
            <a:fillRect/>
          </a:stretch>
        </p:blipFill>
        <p:spPr>
          <a:xfrm>
            <a:off x="2624981" y="2469796"/>
            <a:ext cx="2625330" cy="1806808"/>
          </a:xfrm>
          <a:prstGeom prst="rect">
            <a:avLst/>
          </a:prstGeom>
        </p:spPr>
      </p:pic>
      <p:pic>
        <p:nvPicPr>
          <p:cNvPr id="19" name="Picture 18">
            <a:extLst>
              <a:ext uri="{FF2B5EF4-FFF2-40B4-BE49-F238E27FC236}">
                <a16:creationId xmlns:a16="http://schemas.microsoft.com/office/drawing/2014/main" id="{F2471F57-5448-CA40-9102-8D32E296674D}"/>
              </a:ext>
            </a:extLst>
          </p:cNvPr>
          <p:cNvPicPr>
            <a:picLocks noChangeAspect="1"/>
          </p:cNvPicPr>
          <p:nvPr/>
        </p:nvPicPr>
        <p:blipFill>
          <a:blip r:embed="rId4"/>
          <a:stretch>
            <a:fillRect/>
          </a:stretch>
        </p:blipFill>
        <p:spPr>
          <a:xfrm>
            <a:off x="6739782" y="2461783"/>
            <a:ext cx="2587098" cy="1827372"/>
          </a:xfrm>
          <a:prstGeom prst="rect">
            <a:avLst/>
          </a:prstGeom>
        </p:spPr>
      </p:pic>
      <p:pic>
        <p:nvPicPr>
          <p:cNvPr id="21" name="Picture 20">
            <a:extLst>
              <a:ext uri="{FF2B5EF4-FFF2-40B4-BE49-F238E27FC236}">
                <a16:creationId xmlns:a16="http://schemas.microsoft.com/office/drawing/2014/main" id="{E30322B6-4018-BD9C-A0BA-1ACB0A7688B9}"/>
              </a:ext>
            </a:extLst>
          </p:cNvPr>
          <p:cNvPicPr>
            <a:picLocks noChangeAspect="1"/>
          </p:cNvPicPr>
          <p:nvPr/>
        </p:nvPicPr>
        <p:blipFill>
          <a:blip r:embed="rId5"/>
          <a:stretch>
            <a:fillRect/>
          </a:stretch>
        </p:blipFill>
        <p:spPr>
          <a:xfrm>
            <a:off x="2979946" y="4708043"/>
            <a:ext cx="1915400" cy="2036628"/>
          </a:xfrm>
          <a:prstGeom prst="rect">
            <a:avLst/>
          </a:prstGeom>
        </p:spPr>
      </p:pic>
      <p:pic>
        <p:nvPicPr>
          <p:cNvPr id="22" name="Picture 21">
            <a:extLst>
              <a:ext uri="{FF2B5EF4-FFF2-40B4-BE49-F238E27FC236}">
                <a16:creationId xmlns:a16="http://schemas.microsoft.com/office/drawing/2014/main" id="{ED14C28F-AB2B-5FE7-ECEC-EBEC345706FA}"/>
              </a:ext>
            </a:extLst>
          </p:cNvPr>
          <p:cNvPicPr>
            <a:picLocks noChangeAspect="1"/>
          </p:cNvPicPr>
          <p:nvPr/>
        </p:nvPicPr>
        <p:blipFill>
          <a:blip r:embed="rId6"/>
          <a:stretch>
            <a:fillRect/>
          </a:stretch>
        </p:blipFill>
        <p:spPr>
          <a:xfrm>
            <a:off x="6739782" y="4932862"/>
            <a:ext cx="2587098" cy="1586989"/>
          </a:xfrm>
          <a:prstGeom prst="rect">
            <a:avLst/>
          </a:prstGeom>
        </p:spPr>
      </p:pic>
    </p:spTree>
    <p:extLst>
      <p:ext uri="{BB962C8B-B14F-4D97-AF65-F5344CB8AC3E}">
        <p14:creationId xmlns:p14="http://schemas.microsoft.com/office/powerpoint/2010/main" val="3899248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Mobility/Flexibility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pic>
        <p:nvPicPr>
          <p:cNvPr id="1026" name="Picture 2" descr="NASA astronaut Frank Rubio is back from the longest space trip for an  American : NPR">
            <a:extLst>
              <a:ext uri="{FF2B5EF4-FFF2-40B4-BE49-F238E27FC236}">
                <a16:creationId xmlns:a16="http://schemas.microsoft.com/office/drawing/2014/main" id="{58881F0F-359C-05BB-3073-AC8FCDBE6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156" y="2171700"/>
            <a:ext cx="5321940" cy="35435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FDB427-CEDA-82B0-CB61-70ED8AB85751}"/>
              </a:ext>
            </a:extLst>
          </p:cNvPr>
          <p:cNvSpPr txBox="1"/>
          <p:nvPr/>
        </p:nvSpPr>
        <p:spPr>
          <a:xfrm>
            <a:off x="9387434" y="5769940"/>
            <a:ext cx="2583180" cy="261610"/>
          </a:xfrm>
          <a:prstGeom prst="rect">
            <a:avLst/>
          </a:prstGeom>
          <a:noFill/>
        </p:spPr>
        <p:txBody>
          <a:bodyPr wrap="square" rtlCol="0">
            <a:spAutoFit/>
          </a:bodyPr>
          <a:lstStyle/>
          <a:p>
            <a:r>
              <a:rPr lang="en-US" sz="1100" dirty="0"/>
              <a:t>NASA Stock Photo, pulled 1.11.2024</a:t>
            </a:r>
          </a:p>
        </p:txBody>
      </p:sp>
      <p:sp>
        <p:nvSpPr>
          <p:cNvPr id="4" name="TextBox 3">
            <a:extLst>
              <a:ext uri="{FF2B5EF4-FFF2-40B4-BE49-F238E27FC236}">
                <a16:creationId xmlns:a16="http://schemas.microsoft.com/office/drawing/2014/main" id="{A7A1272F-A906-7F1B-D7B4-682F9A33E92A}"/>
              </a:ext>
            </a:extLst>
          </p:cNvPr>
          <p:cNvSpPr txBox="1"/>
          <p:nvPr/>
        </p:nvSpPr>
        <p:spPr>
          <a:xfrm>
            <a:off x="459350" y="2171700"/>
            <a:ext cx="5240902" cy="4308872"/>
          </a:xfrm>
          <a:prstGeom prst="rect">
            <a:avLst/>
          </a:prstGeom>
          <a:noFill/>
        </p:spPr>
        <p:txBody>
          <a:bodyPr wrap="square" rtlCol="0">
            <a:spAutoFit/>
          </a:bodyPr>
          <a:lstStyle/>
          <a:p>
            <a:r>
              <a:rPr lang="en-US" sz="2000" b="1" u="sng" dirty="0"/>
              <a:t>Common Mobility Restrictions due to Inflight Positioning: </a:t>
            </a:r>
          </a:p>
          <a:p>
            <a:r>
              <a:rPr lang="en-US" dirty="0"/>
              <a:t>	</a:t>
            </a:r>
          </a:p>
          <a:p>
            <a:r>
              <a:rPr lang="en-US" dirty="0"/>
              <a:t>	Impaired spinal mobility across all regions 	and ranges </a:t>
            </a:r>
          </a:p>
          <a:p>
            <a:endParaRPr lang="en-US" dirty="0"/>
          </a:p>
          <a:p>
            <a:r>
              <a:rPr lang="en-US" dirty="0"/>
              <a:t>	Hip: hip flexor resistance over extensor, 	rotational limitations</a:t>
            </a:r>
          </a:p>
          <a:p>
            <a:endParaRPr lang="en-US" dirty="0"/>
          </a:p>
          <a:p>
            <a:r>
              <a:rPr lang="en-US" dirty="0"/>
              <a:t>	Shoulder: shoulder flexion resistance over 	extensor, rotational limitations </a:t>
            </a:r>
          </a:p>
          <a:p>
            <a:endParaRPr lang="en-US" dirty="0"/>
          </a:p>
          <a:p>
            <a:r>
              <a:rPr lang="en-US" dirty="0"/>
              <a:t>	Ankle dorsiflexion over plantar flexion</a:t>
            </a:r>
          </a:p>
          <a:p>
            <a:endParaRPr lang="en-US" dirty="0"/>
          </a:p>
          <a:p>
            <a:r>
              <a:rPr lang="en-US" dirty="0"/>
              <a:t>	</a:t>
            </a:r>
          </a:p>
        </p:txBody>
      </p:sp>
    </p:spTree>
    <p:extLst>
      <p:ext uri="{BB962C8B-B14F-4D97-AF65-F5344CB8AC3E}">
        <p14:creationId xmlns:p14="http://schemas.microsoft.com/office/powerpoint/2010/main" val="2082011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Mobility/Flexibility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a:buFont typeface="+mj-lt"/>
              <a:buAutoNum type="arabicPeriod"/>
            </a:pPr>
            <a:endParaRPr lang="en-US" sz="1800" dirty="0"/>
          </a:p>
          <a:p>
            <a:pPr marL="0" indent="0">
              <a:buFont typeface="Arial" panose="020B0604020202020204" pitchFamily="34" charset="0"/>
              <a:buNone/>
            </a:pPr>
            <a:endParaRPr lang="en-US" dirty="0"/>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fld id="{D56A9AAC-A43A-47AB-986A-6C05E77B732C}" type="datetime3">
              <a:rPr lang="en-US" smtClean="0"/>
              <a:t>18 January 2024</a:t>
            </a:fld>
            <a:endParaRPr lang="en-US" dirty="0"/>
          </a:p>
        </p:txBody>
      </p:sp>
      <p:sp>
        <p:nvSpPr>
          <p:cNvPr id="4" name="TextBox 3">
            <a:extLst>
              <a:ext uri="{FF2B5EF4-FFF2-40B4-BE49-F238E27FC236}">
                <a16:creationId xmlns:a16="http://schemas.microsoft.com/office/drawing/2014/main" id="{A7A1272F-A906-7F1B-D7B4-682F9A33E92A}"/>
              </a:ext>
            </a:extLst>
          </p:cNvPr>
          <p:cNvSpPr txBox="1"/>
          <p:nvPr/>
        </p:nvSpPr>
        <p:spPr>
          <a:xfrm>
            <a:off x="552764" y="2171700"/>
            <a:ext cx="5240902" cy="4585871"/>
          </a:xfrm>
          <a:prstGeom prst="rect">
            <a:avLst/>
          </a:prstGeom>
          <a:noFill/>
        </p:spPr>
        <p:txBody>
          <a:bodyPr wrap="square" rtlCol="0">
            <a:spAutoFit/>
          </a:bodyPr>
          <a:lstStyle/>
          <a:p>
            <a:r>
              <a:rPr lang="en-US" sz="2000" b="1" u="sng" dirty="0"/>
              <a:t>Approach: </a:t>
            </a:r>
            <a:endParaRPr lang="en-US" sz="2000" u="sng" dirty="0"/>
          </a:p>
          <a:p>
            <a:r>
              <a:rPr lang="en-US" sz="2000" dirty="0"/>
              <a:t>	Progression of single joint (isolated) and 	multi-joint motion through passive, 	active, and manual therapy techniques 	where appropriate</a:t>
            </a:r>
          </a:p>
          <a:p>
            <a:endParaRPr lang="en-US" sz="2000" dirty="0"/>
          </a:p>
          <a:p>
            <a:r>
              <a:rPr lang="en-US" sz="2000" dirty="0"/>
              <a:t>	Progressing multi-joint motion under 	load to optimize functional activities</a:t>
            </a:r>
          </a:p>
          <a:p>
            <a:endParaRPr lang="en-US" sz="2000" dirty="0"/>
          </a:p>
          <a:p>
            <a:r>
              <a:rPr lang="en-US" sz="2000" dirty="0"/>
              <a:t>	Continual monitoring with daily and 	weekly evaluations </a:t>
            </a:r>
          </a:p>
          <a:p>
            <a:r>
              <a:rPr lang="en-US" dirty="0"/>
              <a:t>	</a:t>
            </a:r>
          </a:p>
          <a:p>
            <a:endParaRPr lang="en-US" dirty="0"/>
          </a:p>
          <a:p>
            <a:r>
              <a:rPr lang="en-US" dirty="0"/>
              <a:t>	</a:t>
            </a:r>
          </a:p>
          <a:p>
            <a:r>
              <a:rPr lang="en-US" dirty="0"/>
              <a:t>	</a:t>
            </a:r>
          </a:p>
        </p:txBody>
      </p:sp>
      <p:pic>
        <p:nvPicPr>
          <p:cNvPr id="3" name="Picture 5"/>
          <p:cNvPicPr>
            <a:picLocks noChangeAspect="1"/>
          </p:cNvPicPr>
          <p:nvPr/>
        </p:nvPicPr>
        <p:blipFill>
          <a:blip r:embed="rId3"/>
          <a:stretch>
            <a:fillRect/>
          </a:stretch>
        </p:blipFill>
        <p:spPr>
          <a:xfrm>
            <a:off x="7925402" y="1895475"/>
            <a:ext cx="2743200" cy="1696973"/>
          </a:xfrm>
          <a:prstGeom prst="rect">
            <a:avLst/>
          </a:prstGeom>
        </p:spPr>
      </p:pic>
      <p:pic>
        <p:nvPicPr>
          <p:cNvPr id="7" name="Picture 10"/>
          <p:cNvPicPr>
            <a:picLocks noChangeAspect="1"/>
          </p:cNvPicPr>
          <p:nvPr/>
        </p:nvPicPr>
        <p:blipFill>
          <a:blip r:embed="rId4"/>
          <a:stretch>
            <a:fillRect/>
          </a:stretch>
        </p:blipFill>
        <p:spPr>
          <a:xfrm>
            <a:off x="8053988" y="3857899"/>
            <a:ext cx="2538476" cy="2373758"/>
          </a:xfrm>
          <a:prstGeom prst="rect">
            <a:avLst/>
          </a:prstGeom>
        </p:spPr>
      </p:pic>
    </p:spTree>
    <p:extLst>
      <p:ext uri="{BB962C8B-B14F-4D97-AF65-F5344CB8AC3E}">
        <p14:creationId xmlns:p14="http://schemas.microsoft.com/office/powerpoint/2010/main" val="1342529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56FF21-C7B6-4AE5-834F-713BB9596E2B}"/>
              </a:ext>
            </a:extLst>
          </p:cNvPr>
          <p:cNvSpPr>
            <a:spLocks noGrp="1"/>
          </p:cNvSpPr>
          <p:nvPr>
            <p:ph type="title"/>
          </p:nvPr>
        </p:nvSpPr>
        <p:spPr>
          <a:xfrm>
            <a:off x="682977" y="332919"/>
            <a:ext cx="9895951" cy="1033669"/>
          </a:xfrm>
        </p:spPr>
        <p:txBody>
          <a:bodyPr>
            <a:normAutofit/>
          </a:bodyPr>
          <a:lstStyle/>
          <a:p>
            <a:r>
              <a:rPr lang="en-US" altLang="en-US" sz="4000" dirty="0">
                <a:solidFill>
                  <a:schemeClr val="bg1"/>
                </a:solidFill>
              </a:rPr>
              <a:t>30,000 Foot View </a:t>
            </a:r>
            <a:endParaRPr lang="en-US" sz="4000" dirty="0">
              <a:solidFill>
                <a:schemeClr val="bg1"/>
              </a:solidFill>
            </a:endParaRPr>
          </a:p>
        </p:txBody>
      </p:sp>
      <p:sp>
        <p:nvSpPr>
          <p:cNvPr id="9" name="Content Placeholder 2">
            <a:extLst>
              <a:ext uri="{FF2B5EF4-FFF2-40B4-BE49-F238E27FC236}">
                <a16:creationId xmlns:a16="http://schemas.microsoft.com/office/drawing/2014/main" id="{88043F3F-8E56-45E8-9E3F-23CFC572188C}"/>
              </a:ext>
            </a:extLst>
          </p:cNvPr>
          <p:cNvSpPr txBox="1">
            <a:spLocks/>
          </p:cNvSpPr>
          <p:nvPr/>
        </p:nvSpPr>
        <p:spPr>
          <a:xfrm>
            <a:off x="584904" y="1699507"/>
            <a:ext cx="10800806" cy="45259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marR="0" lvl="1" indent="-342900" algn="l" defTabSz="914400" rtl="0" eaLnBrk="1" fontAlgn="auto" latinLnBrk="0" hangingPunct="1">
              <a:lnSpc>
                <a:spcPct val="90000"/>
              </a:lnSpc>
              <a:spcBef>
                <a:spcPts val="50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Date Placeholder 3">
            <a:extLst>
              <a:ext uri="{FF2B5EF4-FFF2-40B4-BE49-F238E27FC236}">
                <a16:creationId xmlns:a16="http://schemas.microsoft.com/office/drawing/2014/main" id="{59A0DA18-0DBF-4FD1-BAFE-408E3A9957B2}"/>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56A9AAC-A43A-47AB-986A-6C05E77B732C}" type="datetime3">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 January 2024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4" name="Content Placeholder 5" descr="Chart, diagram, sunburst chart&#10;&#10;Description automatically generated">
            <a:extLst>
              <a:ext uri="{FF2B5EF4-FFF2-40B4-BE49-F238E27FC236}">
                <a16:creationId xmlns:a16="http://schemas.microsoft.com/office/drawing/2014/main" id="{B6E7ACE6-42D9-324B-8A2A-CEA6ADEAB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590" y="1765551"/>
            <a:ext cx="4759530" cy="4759530"/>
          </a:xfrm>
          <a:prstGeom prst="rect">
            <a:avLst/>
          </a:prstGeom>
        </p:spPr>
      </p:pic>
      <p:pic>
        <p:nvPicPr>
          <p:cNvPr id="5" name="Picture 4">
            <a:extLst>
              <a:ext uri="{FF2B5EF4-FFF2-40B4-BE49-F238E27FC236}">
                <a16:creationId xmlns:a16="http://schemas.microsoft.com/office/drawing/2014/main" id="{DDB59D54-57DD-36B5-850B-DEF9C36958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990"/>
          <a:stretch/>
        </p:blipFill>
        <p:spPr bwMode="auto">
          <a:xfrm>
            <a:off x="8702503" y="2948877"/>
            <a:ext cx="1599317" cy="2366073"/>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Oval 10">
            <a:extLst>
              <a:ext uri="{FF2B5EF4-FFF2-40B4-BE49-F238E27FC236}">
                <a16:creationId xmlns:a16="http://schemas.microsoft.com/office/drawing/2014/main" id="{6312E8A7-1138-9638-BFD9-C34083C62418}"/>
              </a:ext>
            </a:extLst>
          </p:cNvPr>
          <p:cNvSpPr/>
          <p:nvPr/>
        </p:nvSpPr>
        <p:spPr>
          <a:xfrm>
            <a:off x="3521719" y="3722886"/>
            <a:ext cx="2743200" cy="2363589"/>
          </a:xfrm>
          <a:prstGeom prst="ellipse">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A286E865-FFDC-510F-5022-E4D8CF14225F}"/>
              </a:ext>
            </a:extLst>
          </p:cNvPr>
          <p:cNvSpPr/>
          <p:nvPr/>
        </p:nvSpPr>
        <p:spPr>
          <a:xfrm>
            <a:off x="323646" y="1804028"/>
            <a:ext cx="4161109" cy="3510922"/>
          </a:xfrm>
          <a:prstGeom prst="ellips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96AA952-B9E3-1DE8-E14F-C43166DD6EE4}"/>
              </a:ext>
            </a:extLst>
          </p:cNvPr>
          <p:cNvSpPr txBox="1"/>
          <p:nvPr/>
        </p:nvSpPr>
        <p:spPr>
          <a:xfrm>
            <a:off x="806290" y="2719253"/>
            <a:ext cx="3185070"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Strength and Conditioning</a:t>
            </a:r>
          </a:p>
        </p:txBody>
      </p:sp>
      <p:sp>
        <p:nvSpPr>
          <p:cNvPr id="15" name="TextBox 14">
            <a:extLst>
              <a:ext uri="{FF2B5EF4-FFF2-40B4-BE49-F238E27FC236}">
                <a16:creationId xmlns:a16="http://schemas.microsoft.com/office/drawing/2014/main" id="{892594E9-B2D0-D406-E078-759143358439}"/>
              </a:ext>
            </a:extLst>
          </p:cNvPr>
          <p:cNvSpPr txBox="1"/>
          <p:nvPr/>
        </p:nvSpPr>
        <p:spPr>
          <a:xfrm>
            <a:off x="3667984" y="4619363"/>
            <a:ext cx="28346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Physical Medicine</a:t>
            </a:r>
          </a:p>
        </p:txBody>
      </p:sp>
    </p:spTree>
    <p:extLst>
      <p:ext uri="{BB962C8B-B14F-4D97-AF65-F5344CB8AC3E}">
        <p14:creationId xmlns:p14="http://schemas.microsoft.com/office/powerpoint/2010/main" val="3418725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9BCF71-9AEA-9BD9-74A6-47DDF04EBD58}"/>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Agenda </a:t>
            </a:r>
          </a:p>
        </p:txBody>
      </p:sp>
      <p:graphicFrame>
        <p:nvGraphicFramePr>
          <p:cNvPr id="5" name="Content Placeholder 2">
            <a:extLst>
              <a:ext uri="{FF2B5EF4-FFF2-40B4-BE49-F238E27FC236}">
                <a16:creationId xmlns:a16="http://schemas.microsoft.com/office/drawing/2014/main" id="{118F0F47-C085-562A-4052-6E28A47584E3}"/>
              </a:ext>
            </a:extLst>
          </p:cNvPr>
          <p:cNvGraphicFramePr>
            <a:graphicFrameLocks noGrp="1"/>
          </p:cNvGraphicFramePr>
          <p:nvPr>
            <p:ph idx="1"/>
            <p:extLst>
              <p:ext uri="{D42A27DB-BD31-4B8C-83A1-F6EECF244321}">
                <p14:modId xmlns:p14="http://schemas.microsoft.com/office/powerpoint/2010/main" val="1123029034"/>
              </p:ext>
            </p:extLst>
          </p:nvPr>
        </p:nvGraphicFramePr>
        <p:xfrm>
          <a:off x="644056" y="1838036"/>
          <a:ext cx="11335508" cy="4467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6181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5" name="Rectangle 24">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B56FCC-9067-1924-B6FB-4D60C461316C}"/>
              </a:ext>
            </a:extLst>
          </p:cNvPr>
          <p:cNvSpPr>
            <a:spLocks noGrp="1"/>
          </p:cNvSpPr>
          <p:nvPr>
            <p:ph type="title"/>
          </p:nvPr>
        </p:nvSpPr>
        <p:spPr>
          <a:xfrm>
            <a:off x="992206" y="1608667"/>
            <a:ext cx="2823275" cy="4501127"/>
          </a:xfrm>
        </p:spPr>
        <p:txBody>
          <a:bodyPr anchor="t">
            <a:normAutofit/>
          </a:bodyPr>
          <a:lstStyle/>
          <a:p>
            <a:pPr algn="r"/>
            <a:r>
              <a:rPr lang="en-US" sz="3200" kern="1200">
                <a:solidFill>
                  <a:srgbClr val="FFFFFF"/>
                </a:solidFill>
                <a:latin typeface="+mj-lt"/>
                <a:ea typeface="+mj-ea"/>
                <a:cs typeface="+mj-cs"/>
              </a:rPr>
              <a:t>Post-Flight Considerations</a:t>
            </a:r>
            <a:endParaRPr lang="en-US" sz="3200">
              <a:solidFill>
                <a:srgbClr val="FFFFFF"/>
              </a:solidFill>
            </a:endParaRPr>
          </a:p>
        </p:txBody>
      </p:sp>
      <p:sp>
        <p:nvSpPr>
          <p:cNvPr id="3" name="Content Placeholder 2">
            <a:extLst>
              <a:ext uri="{FF2B5EF4-FFF2-40B4-BE49-F238E27FC236}">
                <a16:creationId xmlns:a16="http://schemas.microsoft.com/office/drawing/2014/main" id="{5B8CABCF-BF53-69AB-284E-97865F303B05}"/>
              </a:ext>
            </a:extLst>
          </p:cNvPr>
          <p:cNvSpPr>
            <a:spLocks noGrp="1"/>
          </p:cNvSpPr>
          <p:nvPr>
            <p:ph sz="half" idx="1"/>
          </p:nvPr>
        </p:nvSpPr>
        <p:spPr>
          <a:xfrm>
            <a:off x="4547698" y="1608667"/>
            <a:ext cx="3421958" cy="4501127"/>
          </a:xfrm>
        </p:spPr>
        <p:txBody>
          <a:bodyPr>
            <a:normAutofit/>
          </a:bodyPr>
          <a:lstStyle/>
          <a:p>
            <a:pPr marL="0" indent="0">
              <a:buNone/>
            </a:pPr>
            <a:r>
              <a:rPr lang="en-US" sz="2000" b="1" dirty="0"/>
              <a:t>Post-flight Reconditioning Framework </a:t>
            </a:r>
          </a:p>
          <a:p>
            <a:pPr lvl="1"/>
            <a:r>
              <a:rPr lang="en-US" sz="2000" dirty="0"/>
              <a:t>45 Days </a:t>
            </a:r>
          </a:p>
          <a:p>
            <a:pPr lvl="1"/>
            <a:r>
              <a:rPr lang="en-US" sz="2000" dirty="0"/>
              <a:t>2 Hours Per day</a:t>
            </a:r>
          </a:p>
          <a:p>
            <a:endParaRPr lang="en-US" sz="2000" dirty="0"/>
          </a:p>
        </p:txBody>
      </p:sp>
      <p:sp>
        <p:nvSpPr>
          <p:cNvPr id="4" name="Content Placeholder 3">
            <a:extLst>
              <a:ext uri="{FF2B5EF4-FFF2-40B4-BE49-F238E27FC236}">
                <a16:creationId xmlns:a16="http://schemas.microsoft.com/office/drawing/2014/main" id="{9D6F5048-B99F-0312-F64C-1ABDDF6B92C4}"/>
              </a:ext>
            </a:extLst>
          </p:cNvPr>
          <p:cNvSpPr>
            <a:spLocks noGrp="1"/>
          </p:cNvSpPr>
          <p:nvPr>
            <p:ph sz="half" idx="2"/>
          </p:nvPr>
        </p:nvSpPr>
        <p:spPr>
          <a:xfrm>
            <a:off x="8289696" y="1608667"/>
            <a:ext cx="3421957" cy="4501127"/>
          </a:xfrm>
        </p:spPr>
        <p:txBody>
          <a:bodyPr>
            <a:normAutofit/>
          </a:bodyPr>
          <a:lstStyle/>
          <a:p>
            <a:pPr marL="0" indent="0">
              <a:buNone/>
            </a:pPr>
            <a:r>
              <a:rPr lang="en-US" sz="2000" b="1" dirty="0"/>
              <a:t>Challenges </a:t>
            </a:r>
          </a:p>
          <a:p>
            <a:pPr lvl="1">
              <a:defRPr/>
            </a:pPr>
            <a:r>
              <a:rPr lang="en-US" sz="1700" b="1" dirty="0"/>
              <a:t> </a:t>
            </a:r>
            <a:r>
              <a:rPr lang="en-US" sz="1700" dirty="0"/>
              <a:t>Scheduling Demands</a:t>
            </a:r>
          </a:p>
          <a:p>
            <a:pPr lvl="1">
              <a:defRPr/>
            </a:pPr>
            <a:endParaRPr lang="en-US" sz="1700" dirty="0">
              <a:cs typeface="Calibri"/>
            </a:endParaRPr>
          </a:p>
          <a:p>
            <a:pPr lvl="1">
              <a:defRPr/>
            </a:pPr>
            <a:r>
              <a:rPr lang="en-US" sz="1700" dirty="0">
                <a:cs typeface="Calibri"/>
              </a:rPr>
              <a:t>Life Demands</a:t>
            </a:r>
          </a:p>
          <a:p>
            <a:pPr lvl="1">
              <a:defRPr/>
            </a:pPr>
            <a:endParaRPr lang="en-US" sz="1700" dirty="0">
              <a:cs typeface="Calibri"/>
            </a:endParaRPr>
          </a:p>
          <a:p>
            <a:pPr lvl="1">
              <a:defRPr/>
            </a:pPr>
            <a:r>
              <a:rPr lang="en-US" sz="1700" dirty="0">
                <a:cs typeface="Calibri"/>
              </a:rPr>
              <a:t>Desire to return to a prior level of function and fitness may cause fatigue or risk of injury. </a:t>
            </a:r>
          </a:p>
          <a:p>
            <a:pPr lvl="1">
              <a:defRPr/>
            </a:pPr>
            <a:endParaRPr lang="en-US" sz="1700" dirty="0">
              <a:cs typeface="Calibri"/>
            </a:endParaRPr>
          </a:p>
          <a:p>
            <a:pPr lvl="1">
              <a:defRPr/>
            </a:pPr>
            <a:r>
              <a:rPr lang="en-US" sz="1700" dirty="0">
                <a:cs typeface="Calibri"/>
              </a:rPr>
              <a:t>Fatigue or illness</a:t>
            </a:r>
          </a:p>
          <a:p>
            <a:pPr lvl="1">
              <a:defRPr/>
            </a:pPr>
            <a:endParaRPr lang="en-US" sz="1700" dirty="0">
              <a:cs typeface="Calibri"/>
            </a:endParaRPr>
          </a:p>
          <a:p>
            <a:pPr lvl="1">
              <a:defRPr/>
            </a:pPr>
            <a:r>
              <a:rPr lang="en-US" sz="1700" dirty="0">
                <a:cs typeface="Calibri"/>
              </a:rPr>
              <a:t>Preference - Individual desires may not match an evidence-based approach to appropriate training</a:t>
            </a:r>
            <a:endParaRPr lang="en-US" sz="1700" b="1" dirty="0"/>
          </a:p>
          <a:p>
            <a:endParaRPr lang="en-US" sz="1700" dirty="0"/>
          </a:p>
        </p:txBody>
      </p:sp>
      <p:pic>
        <p:nvPicPr>
          <p:cNvPr id="9" name="Picture 8" descr="Chart, bubble chart&#10;&#10;Description automatically generated">
            <a:extLst>
              <a:ext uri="{FF2B5EF4-FFF2-40B4-BE49-F238E27FC236}">
                <a16:creationId xmlns:a16="http://schemas.microsoft.com/office/drawing/2014/main" id="{84484AED-D071-AB39-7224-F39DE3CAE4E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30413" y="3934690"/>
            <a:ext cx="2422858" cy="1607897"/>
          </a:xfrm>
          <a:prstGeom prst="rect">
            <a:avLst/>
          </a:prstGeom>
        </p:spPr>
      </p:pic>
    </p:spTree>
    <p:extLst>
      <p:ext uri="{BB962C8B-B14F-4D97-AF65-F5344CB8AC3E}">
        <p14:creationId xmlns:p14="http://schemas.microsoft.com/office/powerpoint/2010/main" val="157211864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5" name="Rectangle 10">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4E1C6F-205D-CA6B-1DF1-8409EADA0D1A}"/>
              </a:ext>
            </a:extLst>
          </p:cNvPr>
          <p:cNvSpPr>
            <a:spLocks noGrp="1"/>
          </p:cNvSpPr>
          <p:nvPr>
            <p:ph type="title"/>
          </p:nvPr>
        </p:nvSpPr>
        <p:spPr>
          <a:xfrm>
            <a:off x="992206" y="1608667"/>
            <a:ext cx="2823275" cy="4501127"/>
          </a:xfrm>
        </p:spPr>
        <p:txBody>
          <a:bodyPr anchor="t">
            <a:normAutofit/>
          </a:bodyPr>
          <a:lstStyle/>
          <a:p>
            <a:pPr algn="r"/>
            <a:r>
              <a:rPr lang="en-US" sz="3200" dirty="0">
                <a:solidFill>
                  <a:srgbClr val="FFFFFF"/>
                </a:solidFill>
              </a:rPr>
              <a:t>MEDB</a:t>
            </a:r>
            <a:r>
              <a:rPr lang="en-US" sz="3200" kern="1200" dirty="0">
                <a:solidFill>
                  <a:srgbClr val="FFFFFF"/>
                </a:solidFill>
                <a:latin typeface="+mj-lt"/>
                <a:ea typeface="+mj-ea"/>
                <a:cs typeface="+mj-cs"/>
              </a:rPr>
              <a:t>. </a:t>
            </a:r>
            <a:r>
              <a:rPr lang="en-US" sz="3200" dirty="0">
                <a:solidFill>
                  <a:srgbClr val="FFFFFF"/>
                </a:solidFill>
              </a:rPr>
              <a:t>(MRID) Functional Fitness Assessment</a:t>
            </a:r>
          </a:p>
        </p:txBody>
      </p:sp>
      <p:sp>
        <p:nvSpPr>
          <p:cNvPr id="3" name="Content Placeholder 2">
            <a:extLst>
              <a:ext uri="{FF2B5EF4-FFF2-40B4-BE49-F238E27FC236}">
                <a16:creationId xmlns:a16="http://schemas.microsoft.com/office/drawing/2014/main" id="{7078DC2E-6623-5BC2-E0CE-855C9B447F72}"/>
              </a:ext>
            </a:extLst>
          </p:cNvPr>
          <p:cNvSpPr>
            <a:spLocks noGrp="1"/>
          </p:cNvSpPr>
          <p:nvPr>
            <p:ph sz="half" idx="1"/>
          </p:nvPr>
        </p:nvSpPr>
        <p:spPr>
          <a:xfrm>
            <a:off x="4538271" y="948791"/>
            <a:ext cx="3421958" cy="4501127"/>
          </a:xfrm>
        </p:spPr>
        <p:txBody>
          <a:bodyPr>
            <a:normAutofit/>
          </a:bodyPr>
          <a:lstStyle/>
          <a:p>
            <a:r>
              <a:rPr lang="en-US" sz="2000" b="1" dirty="0"/>
              <a:t>Previous Functional Fitness Assessment</a:t>
            </a:r>
          </a:p>
          <a:p>
            <a:pPr marL="742950" lvl="1" indent="-285750" eaLnBrk="1" hangingPunct="1">
              <a:buFont typeface="Arial" panose="020B0604020202020204" pitchFamily="34" charset="0"/>
              <a:buChar char="•"/>
              <a:defRPr/>
            </a:pPr>
            <a:r>
              <a:rPr lang="en-US" sz="1700" dirty="0"/>
              <a:t> Cone Agility: Fastest time through course (3 trials)</a:t>
            </a:r>
          </a:p>
          <a:p>
            <a:pPr marL="742950" lvl="1" indent="-285750" eaLnBrk="1" hangingPunct="1">
              <a:buFont typeface="Arial" panose="020B0604020202020204" pitchFamily="34" charset="0"/>
              <a:buChar char="•"/>
              <a:defRPr/>
            </a:pPr>
            <a:r>
              <a:rPr lang="en-US" sz="1700" dirty="0"/>
              <a:t>Hand Grip: Highest of 3 trials</a:t>
            </a:r>
          </a:p>
          <a:p>
            <a:pPr marL="742950" lvl="1" indent="-285750" eaLnBrk="1" hangingPunct="1">
              <a:buFont typeface="Arial" panose="020B0604020202020204" pitchFamily="34" charset="0"/>
              <a:buChar char="•"/>
              <a:defRPr/>
            </a:pPr>
            <a:r>
              <a:rPr lang="en-US" sz="1700" dirty="0"/>
              <a:t>Push Ups: Max 2 minutes</a:t>
            </a:r>
          </a:p>
          <a:p>
            <a:pPr marL="742950" lvl="1" indent="-285750" eaLnBrk="1" hangingPunct="1">
              <a:buFont typeface="Arial" panose="020B0604020202020204" pitchFamily="34" charset="0"/>
              <a:buChar char="•"/>
              <a:defRPr/>
            </a:pPr>
            <a:r>
              <a:rPr lang="en-US" sz="1700" dirty="0"/>
              <a:t>Sit and Reach: Highest of 3 trials</a:t>
            </a:r>
          </a:p>
          <a:p>
            <a:pPr marL="742950" lvl="1" indent="-285750" eaLnBrk="1" hangingPunct="1">
              <a:buFont typeface="Arial" panose="020B0604020202020204" pitchFamily="34" charset="0"/>
              <a:buChar char="•"/>
              <a:defRPr/>
            </a:pPr>
            <a:r>
              <a:rPr lang="en-US" sz="1700" dirty="0"/>
              <a:t>Pull Ups: Max completed</a:t>
            </a:r>
          </a:p>
          <a:p>
            <a:pPr marL="742950" lvl="1" indent="-285750" eaLnBrk="1" hangingPunct="1">
              <a:buFont typeface="Arial" panose="020B0604020202020204" pitchFamily="34" charset="0"/>
              <a:buChar char="•"/>
              <a:defRPr/>
            </a:pPr>
            <a:r>
              <a:rPr lang="en-US" sz="1700" dirty="0"/>
              <a:t>Sliding Crunches (Abdominal): Max 2 minutes</a:t>
            </a:r>
          </a:p>
          <a:p>
            <a:pPr marL="742950" lvl="1" indent="-285750" eaLnBrk="1" hangingPunct="1">
              <a:buFont typeface="Arial" panose="020B0604020202020204" pitchFamily="34" charset="0"/>
              <a:buChar char="•"/>
              <a:defRPr/>
            </a:pPr>
            <a:r>
              <a:rPr lang="en-US" sz="1700" dirty="0"/>
              <a:t>Single Leg Stork Stand: 15 seconds bilateral</a:t>
            </a:r>
          </a:p>
          <a:p>
            <a:pPr marL="742950" lvl="1" indent="-285750" eaLnBrk="1" hangingPunct="1">
              <a:buFont typeface="Arial" panose="020B0604020202020204" pitchFamily="34" charset="0"/>
              <a:buChar char="•"/>
              <a:defRPr/>
            </a:pPr>
            <a:r>
              <a:rPr lang="en-US" sz="1700" dirty="0"/>
              <a:t>Leg Press: 1 Rep Max</a:t>
            </a:r>
          </a:p>
          <a:p>
            <a:pPr marL="742950" lvl="1" indent="-285750" eaLnBrk="1" hangingPunct="1">
              <a:buFont typeface="Arial" panose="020B0604020202020204" pitchFamily="34" charset="0"/>
              <a:buChar char="•"/>
              <a:defRPr/>
            </a:pPr>
            <a:r>
              <a:rPr lang="en-US" sz="1700" dirty="0"/>
              <a:t>Bench Press: 1 Rep Max</a:t>
            </a:r>
          </a:p>
        </p:txBody>
      </p:sp>
      <p:sp>
        <p:nvSpPr>
          <p:cNvPr id="4" name="Content Placeholder 3">
            <a:extLst>
              <a:ext uri="{FF2B5EF4-FFF2-40B4-BE49-F238E27FC236}">
                <a16:creationId xmlns:a16="http://schemas.microsoft.com/office/drawing/2014/main" id="{5404F8BB-298A-8091-8547-F1D194182613}"/>
              </a:ext>
            </a:extLst>
          </p:cNvPr>
          <p:cNvSpPr>
            <a:spLocks noGrp="1"/>
          </p:cNvSpPr>
          <p:nvPr>
            <p:ph sz="half" idx="2"/>
          </p:nvPr>
        </p:nvSpPr>
        <p:spPr>
          <a:xfrm>
            <a:off x="8140703" y="948791"/>
            <a:ext cx="3421957" cy="4501127"/>
          </a:xfrm>
        </p:spPr>
        <p:txBody>
          <a:bodyPr>
            <a:normAutofit/>
          </a:bodyPr>
          <a:lstStyle/>
          <a:p>
            <a:r>
              <a:rPr lang="en-US" sz="2000" b="1" dirty="0"/>
              <a:t>Current Functional Fitness Assessment </a:t>
            </a:r>
          </a:p>
          <a:p>
            <a:pPr lvl="1"/>
            <a:r>
              <a:rPr lang="en-US" sz="2000" dirty="0"/>
              <a:t>Body Mass</a:t>
            </a:r>
          </a:p>
          <a:p>
            <a:pPr lvl="1"/>
            <a:r>
              <a:rPr lang="en-US" sz="2000" dirty="0"/>
              <a:t>Hand grip</a:t>
            </a:r>
          </a:p>
          <a:p>
            <a:pPr lvl="1"/>
            <a:r>
              <a:rPr lang="en-US" sz="2000" dirty="0"/>
              <a:t>Squat Jump</a:t>
            </a:r>
          </a:p>
          <a:p>
            <a:pPr lvl="1"/>
            <a:r>
              <a:rPr lang="en-US" sz="2000" dirty="0"/>
              <a:t>Countermovement Jump</a:t>
            </a:r>
          </a:p>
          <a:p>
            <a:pPr lvl="1"/>
            <a:r>
              <a:rPr lang="en-US" sz="2000" dirty="0"/>
              <a:t>Cone Agility </a:t>
            </a:r>
          </a:p>
          <a:p>
            <a:pPr lvl="1"/>
            <a:r>
              <a:rPr lang="en-US" sz="2000" dirty="0"/>
              <a:t>Isometric Mid-Thigh Pull</a:t>
            </a:r>
          </a:p>
          <a:p>
            <a:pPr lvl="1"/>
            <a:r>
              <a:rPr lang="en-US" sz="2000" dirty="0"/>
              <a:t>Isometric Bench Press</a:t>
            </a:r>
          </a:p>
          <a:p>
            <a:pPr lvl="1"/>
            <a:r>
              <a:rPr lang="en-US" sz="2000" dirty="0"/>
              <a:t>Pull ups</a:t>
            </a:r>
          </a:p>
          <a:p>
            <a:pPr lvl="1"/>
            <a:r>
              <a:rPr lang="en-US" sz="2000" dirty="0"/>
              <a:t>Hand Release Push-ups</a:t>
            </a:r>
          </a:p>
        </p:txBody>
      </p:sp>
      <p:pic>
        <p:nvPicPr>
          <p:cNvPr id="8" name="Picture 7" descr="Icon&#10;&#10;Description automatically generated">
            <a:extLst>
              <a:ext uri="{FF2B5EF4-FFF2-40B4-BE49-F238E27FC236}">
                <a16:creationId xmlns:a16="http://schemas.microsoft.com/office/drawing/2014/main" id="{EA281DC6-223F-3933-AF91-FEEED55E668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51950" y="4589417"/>
            <a:ext cx="2976597" cy="1894480"/>
          </a:xfrm>
          <a:prstGeom prst="rect">
            <a:avLst/>
          </a:prstGeom>
        </p:spPr>
      </p:pic>
      <p:sp>
        <p:nvSpPr>
          <p:cNvPr id="5" name="TextBox 4">
            <a:extLst>
              <a:ext uri="{FF2B5EF4-FFF2-40B4-BE49-F238E27FC236}">
                <a16:creationId xmlns:a16="http://schemas.microsoft.com/office/drawing/2014/main" id="{6D9FF2F8-345F-7EEE-8BBE-F167C310CD80}"/>
              </a:ext>
            </a:extLst>
          </p:cNvPr>
          <p:cNvSpPr txBox="1"/>
          <p:nvPr/>
        </p:nvSpPr>
        <p:spPr>
          <a:xfrm>
            <a:off x="4778333" y="5576583"/>
            <a:ext cx="1404594" cy="369332"/>
          </a:xfrm>
          <a:prstGeom prst="rect">
            <a:avLst/>
          </a:prstGeom>
          <a:noFill/>
        </p:spPr>
        <p:txBody>
          <a:bodyPr wrap="square" rtlCol="0">
            <a:spAutoFit/>
          </a:bodyPr>
          <a:lstStyle/>
          <a:p>
            <a:r>
              <a:rPr lang="en-US" dirty="0"/>
              <a:t>R+5-7, R+30</a:t>
            </a:r>
          </a:p>
        </p:txBody>
      </p:sp>
      <p:sp>
        <p:nvSpPr>
          <p:cNvPr id="6" name="TextBox 5">
            <a:extLst>
              <a:ext uri="{FF2B5EF4-FFF2-40B4-BE49-F238E27FC236}">
                <a16:creationId xmlns:a16="http://schemas.microsoft.com/office/drawing/2014/main" id="{8066C3DC-3406-9D21-97ED-E29B8C07EB79}"/>
              </a:ext>
            </a:extLst>
          </p:cNvPr>
          <p:cNvSpPr txBox="1"/>
          <p:nvPr/>
        </p:nvSpPr>
        <p:spPr>
          <a:xfrm>
            <a:off x="5480630" y="6299231"/>
            <a:ext cx="6082030" cy="400110"/>
          </a:xfrm>
          <a:prstGeom prst="rect">
            <a:avLst/>
          </a:prstGeom>
          <a:noFill/>
        </p:spPr>
        <p:txBody>
          <a:bodyPr wrap="square" rtlCol="0">
            <a:spAutoFit/>
          </a:bodyPr>
          <a:lstStyle/>
          <a:p>
            <a:r>
              <a:rPr lang="en-US" sz="2000" dirty="0">
                <a:solidFill>
                  <a:srgbClr val="FFFF00"/>
                </a:solidFill>
              </a:rPr>
              <a:t>MRID = Medical Requirements Integration Document </a:t>
            </a:r>
          </a:p>
        </p:txBody>
      </p:sp>
      <p:sp>
        <p:nvSpPr>
          <p:cNvPr id="7" name="TextBox 6">
            <a:extLst>
              <a:ext uri="{FF2B5EF4-FFF2-40B4-BE49-F238E27FC236}">
                <a16:creationId xmlns:a16="http://schemas.microsoft.com/office/drawing/2014/main" id="{6D0CEFD6-3AA2-B223-8063-CAB6CDB9ADF6}"/>
              </a:ext>
            </a:extLst>
          </p:cNvPr>
          <p:cNvSpPr txBox="1"/>
          <p:nvPr/>
        </p:nvSpPr>
        <p:spPr>
          <a:xfrm>
            <a:off x="4883684" y="5945915"/>
            <a:ext cx="5671105" cy="400110"/>
          </a:xfrm>
          <a:prstGeom prst="rect">
            <a:avLst/>
          </a:prstGeom>
          <a:noFill/>
        </p:spPr>
        <p:txBody>
          <a:bodyPr wrap="square" rtlCol="0">
            <a:spAutoFit/>
          </a:bodyPr>
          <a:lstStyle/>
          <a:p>
            <a:r>
              <a:rPr lang="en-US" sz="2000" dirty="0">
                <a:solidFill>
                  <a:srgbClr val="FFFF00"/>
                </a:solidFill>
              </a:rPr>
              <a:t>MED B = Medical Evaluation Document (Group B)</a:t>
            </a:r>
          </a:p>
        </p:txBody>
      </p:sp>
    </p:spTree>
    <p:extLst>
      <p:ext uri="{BB962C8B-B14F-4D97-AF65-F5344CB8AC3E}">
        <p14:creationId xmlns:p14="http://schemas.microsoft.com/office/powerpoint/2010/main" val="2238520349"/>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E1054F-2A4F-9619-0944-6555CFEBABCE}"/>
              </a:ext>
            </a:extLst>
          </p:cNvPr>
          <p:cNvSpPr>
            <a:spLocks noGrp="1"/>
          </p:cNvSpPr>
          <p:nvPr>
            <p:ph type="title"/>
          </p:nvPr>
        </p:nvSpPr>
        <p:spPr>
          <a:xfrm>
            <a:off x="998022" y="564158"/>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Meb B. </a:t>
            </a:r>
            <a:r>
              <a:rPr lang="en-US" sz="4000" dirty="0">
                <a:solidFill>
                  <a:srgbClr val="FFFFFF"/>
                </a:solidFill>
              </a:rPr>
              <a:t>Functional Fitness Assessment</a:t>
            </a:r>
            <a:endParaRPr lang="en-US" sz="4000" kern="1200" dirty="0">
              <a:solidFill>
                <a:srgbClr val="FFFFFF"/>
              </a:solidFill>
              <a:latin typeface="+mj-lt"/>
              <a:ea typeface="+mj-ea"/>
              <a:cs typeface="+mj-cs"/>
            </a:endParaRPr>
          </a:p>
        </p:txBody>
      </p:sp>
      <p:sp>
        <p:nvSpPr>
          <p:cNvPr id="9" name="Rectangle: Rounded Corners 4">
            <a:extLst>
              <a:ext uri="{FF2B5EF4-FFF2-40B4-BE49-F238E27FC236}">
                <a16:creationId xmlns:a16="http://schemas.microsoft.com/office/drawing/2014/main" id="{E18B10F6-9FEE-1B9B-ABC1-78B650986A8B}"/>
              </a:ext>
            </a:extLst>
          </p:cNvPr>
          <p:cNvSpPr txBox="1"/>
          <p:nvPr/>
        </p:nvSpPr>
        <p:spPr>
          <a:xfrm>
            <a:off x="5790617" y="2071531"/>
            <a:ext cx="4633432" cy="6380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Functional Fitness Assessment</a:t>
            </a:r>
          </a:p>
        </p:txBody>
      </p:sp>
      <p:pic>
        <p:nvPicPr>
          <p:cNvPr id="3" name="Picture 2">
            <a:extLst>
              <a:ext uri="{FF2B5EF4-FFF2-40B4-BE49-F238E27FC236}">
                <a16:creationId xmlns:a16="http://schemas.microsoft.com/office/drawing/2014/main" id="{DF423F05-3C61-749D-E79C-EDE4A521C932}"/>
              </a:ext>
            </a:extLst>
          </p:cNvPr>
          <p:cNvPicPr>
            <a:picLocks noChangeAspect="1"/>
          </p:cNvPicPr>
          <p:nvPr/>
        </p:nvPicPr>
        <p:blipFill>
          <a:blip r:embed="rId3"/>
          <a:stretch>
            <a:fillRect/>
          </a:stretch>
        </p:blipFill>
        <p:spPr>
          <a:xfrm>
            <a:off x="279813" y="2351456"/>
            <a:ext cx="2781843" cy="4343400"/>
          </a:xfrm>
          <a:prstGeom prst="rect">
            <a:avLst/>
          </a:prstGeom>
        </p:spPr>
      </p:pic>
      <p:pic>
        <p:nvPicPr>
          <p:cNvPr id="4" name="Picture 3">
            <a:extLst>
              <a:ext uri="{FF2B5EF4-FFF2-40B4-BE49-F238E27FC236}">
                <a16:creationId xmlns:a16="http://schemas.microsoft.com/office/drawing/2014/main" id="{13441A9D-FF3C-14A0-9B39-D2CBFC82DE21}"/>
              </a:ext>
            </a:extLst>
          </p:cNvPr>
          <p:cNvPicPr>
            <a:picLocks noChangeAspect="1"/>
          </p:cNvPicPr>
          <p:nvPr/>
        </p:nvPicPr>
        <p:blipFill>
          <a:blip r:embed="rId4"/>
          <a:stretch>
            <a:fillRect/>
          </a:stretch>
        </p:blipFill>
        <p:spPr>
          <a:xfrm>
            <a:off x="3256762" y="2351456"/>
            <a:ext cx="2763272" cy="4366073"/>
          </a:xfrm>
          <a:prstGeom prst="rect">
            <a:avLst/>
          </a:prstGeom>
        </p:spPr>
      </p:pic>
      <p:sp>
        <p:nvSpPr>
          <p:cNvPr id="10" name="TextBox 9">
            <a:extLst>
              <a:ext uri="{FF2B5EF4-FFF2-40B4-BE49-F238E27FC236}">
                <a16:creationId xmlns:a16="http://schemas.microsoft.com/office/drawing/2014/main" id="{47A1E242-4E0A-0FC7-DA75-0DDAC88F8A05}"/>
              </a:ext>
            </a:extLst>
          </p:cNvPr>
          <p:cNvSpPr txBox="1"/>
          <p:nvPr/>
        </p:nvSpPr>
        <p:spPr>
          <a:xfrm>
            <a:off x="2014504" y="1698479"/>
            <a:ext cx="8071555" cy="615553"/>
          </a:xfrm>
          <a:prstGeom prst="rect">
            <a:avLst/>
          </a:prstGeom>
          <a:noFill/>
        </p:spPr>
        <p:txBody>
          <a:bodyPr wrap="square" rtlCol="0">
            <a:spAutoFit/>
          </a:bodyPr>
          <a:lstStyle/>
          <a:p>
            <a:pPr algn="ctr"/>
            <a:r>
              <a:rPr lang="en-US" b="1" dirty="0"/>
              <a:t>Changes in Functional Fitness after Long-Duration Spaceflight and 30d of Recovery </a:t>
            </a:r>
            <a:r>
              <a:rPr lang="en-US" sz="1600" dirty="0"/>
              <a:t>(%Change from Preflight, n=93)</a:t>
            </a:r>
            <a:endParaRPr lang="en-US" dirty="0"/>
          </a:p>
        </p:txBody>
      </p:sp>
      <p:pic>
        <p:nvPicPr>
          <p:cNvPr id="12" name="Picture 11">
            <a:extLst>
              <a:ext uri="{FF2B5EF4-FFF2-40B4-BE49-F238E27FC236}">
                <a16:creationId xmlns:a16="http://schemas.microsoft.com/office/drawing/2014/main" id="{77899100-0DC7-3533-78F0-F87D8C84649E}"/>
              </a:ext>
            </a:extLst>
          </p:cNvPr>
          <p:cNvPicPr>
            <a:picLocks noChangeAspect="1"/>
          </p:cNvPicPr>
          <p:nvPr/>
        </p:nvPicPr>
        <p:blipFill>
          <a:blip r:embed="rId5"/>
          <a:stretch>
            <a:fillRect/>
          </a:stretch>
        </p:blipFill>
        <p:spPr>
          <a:xfrm>
            <a:off x="6210246" y="2351456"/>
            <a:ext cx="2726287" cy="4343400"/>
          </a:xfrm>
          <a:prstGeom prst="rect">
            <a:avLst/>
          </a:prstGeom>
        </p:spPr>
      </p:pic>
      <p:pic>
        <p:nvPicPr>
          <p:cNvPr id="13" name="Picture 12">
            <a:extLst>
              <a:ext uri="{FF2B5EF4-FFF2-40B4-BE49-F238E27FC236}">
                <a16:creationId xmlns:a16="http://schemas.microsoft.com/office/drawing/2014/main" id="{E3378314-34AE-3528-7351-B1CFF2C97D62}"/>
              </a:ext>
            </a:extLst>
          </p:cNvPr>
          <p:cNvPicPr>
            <a:picLocks noChangeAspect="1"/>
          </p:cNvPicPr>
          <p:nvPr/>
        </p:nvPicPr>
        <p:blipFill>
          <a:blip r:embed="rId6"/>
          <a:stretch>
            <a:fillRect/>
          </a:stretch>
        </p:blipFill>
        <p:spPr>
          <a:xfrm>
            <a:off x="9174546" y="2402979"/>
            <a:ext cx="2719085" cy="4366073"/>
          </a:xfrm>
          <a:prstGeom prst="rect">
            <a:avLst/>
          </a:prstGeom>
        </p:spPr>
      </p:pic>
    </p:spTree>
    <p:extLst>
      <p:ext uri="{BB962C8B-B14F-4D97-AF65-F5344CB8AC3E}">
        <p14:creationId xmlns:p14="http://schemas.microsoft.com/office/powerpoint/2010/main" val="1329363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 name="Rectangle 152">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Freeform: Shape 160">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3" name="Rectangle 162">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0AC05B-165A-ED42-E38E-FD2F036EFE47}"/>
              </a:ext>
            </a:extLst>
          </p:cNvPr>
          <p:cNvSpPr>
            <a:spLocks noGrp="1"/>
          </p:cNvSpPr>
          <p:nvPr>
            <p:ph type="title"/>
          </p:nvPr>
        </p:nvSpPr>
        <p:spPr>
          <a:xfrm>
            <a:off x="806825" y="457201"/>
            <a:ext cx="2844800" cy="3588870"/>
          </a:xfrm>
        </p:spPr>
        <p:txBody>
          <a:bodyPr vert="horz" lIns="91440" tIns="45720" rIns="91440" bIns="45720" rtlCol="0" anchor="b">
            <a:normAutofit/>
          </a:bodyPr>
          <a:lstStyle/>
          <a:p>
            <a:pPr algn="r"/>
            <a:r>
              <a:rPr lang="en-US" sz="4000">
                <a:solidFill>
                  <a:srgbClr val="FFFFFF"/>
                </a:solidFill>
              </a:rPr>
              <a:t>Monitoring Capabilities:  Muscular Strength and Power  </a:t>
            </a:r>
            <a:endParaRPr lang="en-US" sz="4000" dirty="0">
              <a:solidFill>
                <a:srgbClr val="FFFFFF"/>
              </a:solidFill>
            </a:endParaRPr>
          </a:p>
        </p:txBody>
      </p:sp>
      <p:pic>
        <p:nvPicPr>
          <p:cNvPr id="41" name="Picture 40" descr="A picture containing graphical user interface&#10;&#10;Description automatically generated">
            <a:extLst>
              <a:ext uri="{FF2B5EF4-FFF2-40B4-BE49-F238E27FC236}">
                <a16:creationId xmlns:a16="http://schemas.microsoft.com/office/drawing/2014/main" id="{55DFB82D-0089-FB13-470F-8FBC89F03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2027" y="672032"/>
            <a:ext cx="3324382" cy="1816813"/>
          </a:xfrm>
          <a:prstGeom prst="rect">
            <a:avLst/>
          </a:prstGeom>
        </p:spPr>
      </p:pic>
      <p:pic>
        <p:nvPicPr>
          <p:cNvPr id="31" name="Content Placeholder 30" descr="A picture containing person, standing&#10;&#10;Description automatically generated">
            <a:extLst>
              <a:ext uri="{FF2B5EF4-FFF2-40B4-BE49-F238E27FC236}">
                <a16:creationId xmlns:a16="http://schemas.microsoft.com/office/drawing/2014/main" id="{910B59E6-E8B6-EDFE-6399-5A48B193E3C2}"/>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099" r="7827" b="1"/>
          <a:stretch/>
        </p:blipFill>
        <p:spPr>
          <a:xfrm>
            <a:off x="9161417" y="2614608"/>
            <a:ext cx="2317655" cy="3893328"/>
          </a:xfrm>
          <a:prstGeom prst="rect">
            <a:avLst/>
          </a:prstGeom>
        </p:spPr>
      </p:pic>
      <p:graphicFrame>
        <p:nvGraphicFramePr>
          <p:cNvPr id="37" name="Content Placeholder 36">
            <a:extLst>
              <a:ext uri="{FF2B5EF4-FFF2-40B4-BE49-F238E27FC236}">
                <a16:creationId xmlns:a16="http://schemas.microsoft.com/office/drawing/2014/main" id="{6ABD5808-7B9C-4432-6E55-2976DFAF0BFD}"/>
              </a:ext>
            </a:extLst>
          </p:cNvPr>
          <p:cNvGraphicFramePr>
            <a:graphicFrameLocks noGrp="1"/>
          </p:cNvGraphicFramePr>
          <p:nvPr>
            <p:ph sz="half" idx="1"/>
            <p:extLst>
              <p:ext uri="{D42A27DB-BD31-4B8C-83A1-F6EECF244321}">
                <p14:modId xmlns:p14="http://schemas.microsoft.com/office/powerpoint/2010/main" val="991904608"/>
              </p:ext>
            </p:extLst>
          </p:nvPr>
        </p:nvGraphicFramePr>
        <p:xfrm>
          <a:off x="4329302" y="672032"/>
          <a:ext cx="3961257" cy="55342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8372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Shape 48">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Rectangle 50">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DF8266-FDAE-1969-06E6-6B57B4A15E1E}"/>
              </a:ext>
            </a:extLst>
          </p:cNvPr>
          <p:cNvSpPr>
            <a:spLocks noGrp="1"/>
          </p:cNvSpPr>
          <p:nvPr>
            <p:ph type="title"/>
          </p:nvPr>
        </p:nvSpPr>
        <p:spPr>
          <a:xfrm>
            <a:off x="806825" y="457201"/>
            <a:ext cx="2844800" cy="3588870"/>
          </a:xfrm>
        </p:spPr>
        <p:txBody>
          <a:bodyPr vert="horz" lIns="91440" tIns="45720" rIns="91440" bIns="45720" rtlCol="0" anchor="b">
            <a:normAutofit/>
          </a:bodyPr>
          <a:lstStyle/>
          <a:p>
            <a:pPr algn="r"/>
            <a:r>
              <a:rPr lang="en-US" sz="3100">
                <a:solidFill>
                  <a:srgbClr val="FFFFFF"/>
                </a:solidFill>
              </a:rPr>
              <a:t>Post-flight Reconditioning- First Steps</a:t>
            </a:r>
          </a:p>
        </p:txBody>
      </p:sp>
      <p:pic>
        <p:nvPicPr>
          <p:cNvPr id="5" name="Content Placeholder 4" descr="A screen shot of a chart&#10;&#10;Description automatically generated">
            <a:extLst>
              <a:ext uri="{FF2B5EF4-FFF2-40B4-BE49-F238E27FC236}">
                <a16:creationId xmlns:a16="http://schemas.microsoft.com/office/drawing/2014/main" id="{1EBFDAD2-F476-6580-C3A2-F9B60D2C64CA}"/>
              </a:ext>
            </a:extLst>
          </p:cNvPr>
          <p:cNvPicPr>
            <a:picLocks noGrp="1" noChangeAspect="1"/>
          </p:cNvPicPr>
          <p:nvPr>
            <p:ph sz="half" idx="1"/>
          </p:nvPr>
        </p:nvPicPr>
        <p:blipFill rotWithShape="1">
          <a:blip r:embed="rId3"/>
          <a:srcRect l="29063" r="7924" b="3"/>
          <a:stretch/>
        </p:blipFill>
        <p:spPr>
          <a:xfrm>
            <a:off x="8734197" y="623713"/>
            <a:ext cx="2557248" cy="2658098"/>
          </a:xfrm>
          <a:prstGeom prst="rect">
            <a:avLst/>
          </a:prstGeom>
        </p:spPr>
      </p:pic>
      <p:pic>
        <p:nvPicPr>
          <p:cNvPr id="8" name="Picture 7" descr="A person and person sitting on stools&#10;&#10;Description automatically generated">
            <a:extLst>
              <a:ext uri="{FF2B5EF4-FFF2-40B4-BE49-F238E27FC236}">
                <a16:creationId xmlns:a16="http://schemas.microsoft.com/office/drawing/2014/main" id="{0265362B-8D3D-FC90-9F27-3F9051494FD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472161" y="3439138"/>
            <a:ext cx="3092654" cy="2466391"/>
          </a:xfrm>
          <a:prstGeom prst="rect">
            <a:avLst/>
          </a:prstGeom>
        </p:spPr>
      </p:pic>
      <p:graphicFrame>
        <p:nvGraphicFramePr>
          <p:cNvPr id="6" name="Content Placeholder 7">
            <a:extLst>
              <a:ext uri="{FF2B5EF4-FFF2-40B4-BE49-F238E27FC236}">
                <a16:creationId xmlns:a16="http://schemas.microsoft.com/office/drawing/2014/main" id="{CFB47E10-D201-6C83-D8A8-F3E9FF0C3338}"/>
              </a:ext>
            </a:extLst>
          </p:cNvPr>
          <p:cNvGraphicFramePr>
            <a:graphicFrameLocks noGrp="1"/>
          </p:cNvGraphicFramePr>
          <p:nvPr>
            <p:ph sz="half" idx="2"/>
            <p:extLst>
              <p:ext uri="{D42A27DB-BD31-4B8C-83A1-F6EECF244321}">
                <p14:modId xmlns:p14="http://schemas.microsoft.com/office/powerpoint/2010/main" val="2545123201"/>
              </p:ext>
            </p:extLst>
          </p:nvPr>
        </p:nvGraphicFramePr>
        <p:xfrm>
          <a:off x="4427220" y="-362413"/>
          <a:ext cx="3290579" cy="55342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TextBox 11">
            <a:extLst>
              <a:ext uri="{FF2B5EF4-FFF2-40B4-BE49-F238E27FC236}">
                <a16:creationId xmlns:a16="http://schemas.microsoft.com/office/drawing/2014/main" id="{EBA57A28-FB06-9E69-17D6-E39D8DECD5CC}"/>
              </a:ext>
            </a:extLst>
          </p:cNvPr>
          <p:cNvSpPr txBox="1"/>
          <p:nvPr/>
        </p:nvSpPr>
        <p:spPr>
          <a:xfrm>
            <a:off x="4397759" y="4465877"/>
            <a:ext cx="3320039" cy="369332"/>
          </a:xfrm>
          <a:prstGeom prst="rect">
            <a:avLst/>
          </a:prstGeom>
          <a:noFill/>
        </p:spPr>
        <p:txBody>
          <a:bodyPr wrap="square" rtlCol="0">
            <a:spAutoFit/>
          </a:bodyPr>
          <a:lstStyle/>
          <a:p>
            <a:r>
              <a:rPr lang="en-US" dirty="0"/>
              <a:t>*Primarily Subjective monitoring </a:t>
            </a:r>
          </a:p>
        </p:txBody>
      </p:sp>
      <p:sp>
        <p:nvSpPr>
          <p:cNvPr id="14" name="TextBox 13">
            <a:extLst>
              <a:ext uri="{FF2B5EF4-FFF2-40B4-BE49-F238E27FC236}">
                <a16:creationId xmlns:a16="http://schemas.microsoft.com/office/drawing/2014/main" id="{A3AC8943-DCFB-8307-96A5-2AA72C1509A9}"/>
              </a:ext>
            </a:extLst>
          </p:cNvPr>
          <p:cNvSpPr txBox="1"/>
          <p:nvPr/>
        </p:nvSpPr>
        <p:spPr>
          <a:xfrm>
            <a:off x="4397760" y="4845347"/>
            <a:ext cx="3821234"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a:rPr>
              <a:t>”</a:t>
            </a:r>
            <a:r>
              <a:rPr kumimoji="0" lang="en-US" sz="1400" b="0" i="0" u="none" strike="noStrike" kern="1200" cap="none" spc="0" normalizeH="0" baseline="0" noProof="0" dirty="0">
                <a:ln>
                  <a:noFill/>
                </a:ln>
                <a:effectLst/>
                <a:uLnTx/>
                <a:uFillTx/>
                <a:latin typeface="Calibri" panose="020F0502020204030204"/>
                <a:ea typeface="+mn-ea"/>
                <a:cs typeface="+mn-cs"/>
              </a:rPr>
              <a:t>Scientists and coaches must acknowledge the exceptional ability of the human neurobiological system to integrate abundant amounts of personal and environmental data and convey it through a straightforward score.”  </a:t>
            </a:r>
          </a:p>
        </p:txBody>
      </p:sp>
      <p:pic>
        <p:nvPicPr>
          <p:cNvPr id="18" name="Picture 17" descr="A chart with different colored circles&#10;&#10;Description automatically generated">
            <a:extLst>
              <a:ext uri="{FF2B5EF4-FFF2-40B4-BE49-F238E27FC236}">
                <a16:creationId xmlns:a16="http://schemas.microsoft.com/office/drawing/2014/main" id="{D63B67DB-72ED-AB53-FE13-C1028AF1B03B}"/>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8472161" y="5856124"/>
            <a:ext cx="3407138" cy="864825"/>
          </a:xfrm>
          <a:prstGeom prst="rect">
            <a:avLst/>
          </a:prstGeom>
        </p:spPr>
      </p:pic>
    </p:spTree>
    <p:extLst>
      <p:ext uri="{BB962C8B-B14F-4D97-AF65-F5344CB8AC3E}">
        <p14:creationId xmlns:p14="http://schemas.microsoft.com/office/powerpoint/2010/main" val="3054572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6C74BF-E8FD-DFCE-7B5C-D2A1C9F58C97}"/>
              </a:ext>
            </a:extLst>
          </p:cNvPr>
          <p:cNvSpPr>
            <a:spLocks noGrp="1"/>
          </p:cNvSpPr>
          <p:nvPr>
            <p:ph type="title"/>
          </p:nvPr>
        </p:nvSpPr>
        <p:spPr>
          <a:xfrm>
            <a:off x="1136397" y="502020"/>
            <a:ext cx="5323715" cy="1642970"/>
          </a:xfrm>
        </p:spPr>
        <p:txBody>
          <a:bodyPr vert="horz" lIns="91440" tIns="45720" rIns="91440" bIns="45720" rtlCol="0" anchor="b">
            <a:normAutofit fontScale="90000"/>
          </a:bodyPr>
          <a:lstStyle/>
          <a:p>
            <a:r>
              <a:rPr lang="en-US" sz="4000" kern="1200" dirty="0">
                <a:solidFill>
                  <a:schemeClr val="tx1"/>
                </a:solidFill>
                <a:latin typeface="+mj-lt"/>
                <a:ea typeface="+mj-ea"/>
                <a:cs typeface="+mj-cs"/>
              </a:rPr>
              <a:t>Post-flight Reconditioning: Developing the Plan</a:t>
            </a:r>
          </a:p>
        </p:txBody>
      </p:sp>
      <p:graphicFrame>
        <p:nvGraphicFramePr>
          <p:cNvPr id="8" name="Content Placeholder 7">
            <a:extLst>
              <a:ext uri="{FF2B5EF4-FFF2-40B4-BE49-F238E27FC236}">
                <a16:creationId xmlns:a16="http://schemas.microsoft.com/office/drawing/2014/main" id="{7295555C-2ED9-E832-56E8-A67881645881}"/>
              </a:ext>
            </a:extLst>
          </p:cNvPr>
          <p:cNvGraphicFramePr>
            <a:graphicFrameLocks noGrp="1"/>
          </p:cNvGraphicFramePr>
          <p:nvPr>
            <p:ph sz="half" idx="2"/>
            <p:extLst>
              <p:ext uri="{D42A27DB-BD31-4B8C-83A1-F6EECF244321}">
                <p14:modId xmlns:p14="http://schemas.microsoft.com/office/powerpoint/2010/main" val="3242142040"/>
              </p:ext>
            </p:extLst>
          </p:nvPr>
        </p:nvGraphicFramePr>
        <p:xfrm>
          <a:off x="1144923" y="2405894"/>
          <a:ext cx="5315189" cy="3535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A group of cartoon characters holding up letters&#10;&#10;Description automatically generated">
            <a:extLst>
              <a:ext uri="{FF2B5EF4-FFF2-40B4-BE49-F238E27FC236}">
                <a16:creationId xmlns:a16="http://schemas.microsoft.com/office/drawing/2014/main" id="{88C0F6CE-8131-0150-D994-989CB7D9128F}"/>
              </a:ext>
            </a:extLst>
          </p:cNvPr>
          <p:cNvPicPr>
            <a:picLocks noGrp="1" noChangeAspect="1"/>
          </p:cNvPicPr>
          <p:nvPr>
            <p:ph sz="half" idx="1"/>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075967" y="2240706"/>
            <a:ext cx="4170530" cy="2408481"/>
          </a:xfrm>
          <a:prstGeom prst="rect">
            <a:avLst/>
          </a:prstGeom>
        </p:spPr>
      </p:pic>
      <p:pic>
        <p:nvPicPr>
          <p:cNvPr id="10" name="Picture 9" descr="A yellow triangle sign with a black exclamation mark&#10;&#10;Description automatically generated">
            <a:extLst>
              <a:ext uri="{FF2B5EF4-FFF2-40B4-BE49-F238E27FC236}">
                <a16:creationId xmlns:a16="http://schemas.microsoft.com/office/drawing/2014/main" id="{87A8A36C-0F3D-AB05-51E2-C1109A331925}"/>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5692843" y="4371677"/>
            <a:ext cx="255470" cy="212891"/>
          </a:xfrm>
          <a:prstGeom prst="rect">
            <a:avLst/>
          </a:prstGeom>
        </p:spPr>
      </p:pic>
    </p:spTree>
    <p:extLst>
      <p:ext uri="{BB962C8B-B14F-4D97-AF65-F5344CB8AC3E}">
        <p14:creationId xmlns:p14="http://schemas.microsoft.com/office/powerpoint/2010/main" val="3821095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A22F40-DB0A-A8B6-9723-7FDB64F04154}"/>
              </a:ext>
            </a:extLst>
          </p:cNvPr>
          <p:cNvSpPr>
            <a:spLocks noGrp="1"/>
          </p:cNvSpPr>
          <p:nvPr>
            <p:ph type="title"/>
          </p:nvPr>
        </p:nvSpPr>
        <p:spPr>
          <a:xfrm>
            <a:off x="5596501" y="0"/>
            <a:ext cx="5754896" cy="1667569"/>
          </a:xfrm>
        </p:spPr>
        <p:txBody>
          <a:bodyPr anchor="b">
            <a:normAutofit/>
          </a:bodyPr>
          <a:lstStyle/>
          <a:p>
            <a:r>
              <a:rPr lang="en-US" sz="3700"/>
              <a:t>Motor Learning and Neuromuscular Reeducation </a:t>
            </a:r>
            <a:endParaRPr lang="en-US" sz="3700" dirty="0"/>
          </a:p>
        </p:txBody>
      </p:sp>
      <p:pic>
        <p:nvPicPr>
          <p:cNvPr id="4" name="Picture 3" descr="Diagram&#10;&#10;Description automatically generated">
            <a:extLst>
              <a:ext uri="{FF2B5EF4-FFF2-40B4-BE49-F238E27FC236}">
                <a16:creationId xmlns:a16="http://schemas.microsoft.com/office/drawing/2014/main" id="{204B75EC-C8E1-561D-9A56-6C06B05CE19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68130" y="1275070"/>
            <a:ext cx="3876165" cy="3876165"/>
          </a:xfrm>
          <a:prstGeom prst="rect">
            <a:avLst/>
          </a:prstGeom>
        </p:spPr>
      </p:pic>
      <p:graphicFrame>
        <p:nvGraphicFramePr>
          <p:cNvPr id="5" name="Content Placeholder 4">
            <a:extLst>
              <a:ext uri="{FF2B5EF4-FFF2-40B4-BE49-F238E27FC236}">
                <a16:creationId xmlns:a16="http://schemas.microsoft.com/office/drawing/2014/main" id="{6B33B0BB-70F5-01EF-2847-A5F1128DBE00}"/>
              </a:ext>
            </a:extLst>
          </p:cNvPr>
          <p:cNvGraphicFramePr>
            <a:graphicFrameLocks noGrp="1"/>
          </p:cNvGraphicFramePr>
          <p:nvPr>
            <p:ph idx="1"/>
            <p:extLst>
              <p:ext uri="{D42A27DB-BD31-4B8C-83A1-F6EECF244321}">
                <p14:modId xmlns:p14="http://schemas.microsoft.com/office/powerpoint/2010/main" val="3686609197"/>
              </p:ext>
            </p:extLst>
          </p:nvPr>
        </p:nvGraphicFramePr>
        <p:xfrm>
          <a:off x="5596501" y="1881051"/>
          <a:ext cx="6090402" cy="37223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1" name="Rectangle 6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7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337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Rectangle 113">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reeform: Shape 123">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A4B1799-6D7B-77BB-9990-889F2F3D1EC3}"/>
              </a:ext>
            </a:extLst>
          </p:cNvPr>
          <p:cNvSpPr>
            <a:spLocks noGrp="1"/>
          </p:cNvSpPr>
          <p:nvPr>
            <p:ph type="title"/>
          </p:nvPr>
        </p:nvSpPr>
        <p:spPr>
          <a:xfrm>
            <a:off x="566382" y="456345"/>
            <a:ext cx="3111690" cy="3556097"/>
          </a:xfrm>
        </p:spPr>
        <p:txBody>
          <a:bodyPr anchor="b">
            <a:normAutofit/>
          </a:bodyPr>
          <a:lstStyle/>
          <a:p>
            <a:pPr algn="r"/>
            <a:r>
              <a:rPr lang="en-US" sz="4000">
                <a:solidFill>
                  <a:srgbClr val="FFFFFF"/>
                </a:solidFill>
              </a:rPr>
              <a:t>Running in 3 different environments </a:t>
            </a:r>
            <a:endParaRPr lang="en-US" sz="4000" dirty="0">
              <a:solidFill>
                <a:srgbClr val="FFFFFF"/>
              </a:solidFill>
            </a:endParaRPr>
          </a:p>
        </p:txBody>
      </p:sp>
      <p:graphicFrame>
        <p:nvGraphicFramePr>
          <p:cNvPr id="4" name="Content Placeholder 3">
            <a:extLst>
              <a:ext uri="{FF2B5EF4-FFF2-40B4-BE49-F238E27FC236}">
                <a16:creationId xmlns:a16="http://schemas.microsoft.com/office/drawing/2014/main" id="{BAD5A274-F133-BBF1-5D8E-79D70F25A679}"/>
              </a:ext>
            </a:extLst>
          </p:cNvPr>
          <p:cNvGraphicFramePr>
            <a:graphicFrameLocks noGrp="1"/>
          </p:cNvGraphicFramePr>
          <p:nvPr>
            <p:ph idx="1"/>
            <p:extLst>
              <p:ext uri="{D42A27DB-BD31-4B8C-83A1-F6EECF244321}">
                <p14:modId xmlns:p14="http://schemas.microsoft.com/office/powerpoint/2010/main" val="1138233170"/>
              </p:ext>
            </p:extLst>
          </p:nvPr>
        </p:nvGraphicFramePr>
        <p:xfrm>
          <a:off x="4688007" y="511389"/>
          <a:ext cx="3124284" cy="5848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picture containing person, indoor, person, female&#10;&#10;Description automatically generated">
            <a:extLst>
              <a:ext uri="{FF2B5EF4-FFF2-40B4-BE49-F238E27FC236}">
                <a16:creationId xmlns:a16="http://schemas.microsoft.com/office/drawing/2014/main" id="{245EF001-7C70-F9C4-5522-2BC8673E20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19016" y="308091"/>
            <a:ext cx="2600688" cy="3524742"/>
          </a:xfrm>
          <a:prstGeom prst="rect">
            <a:avLst/>
          </a:prstGeom>
        </p:spPr>
      </p:pic>
      <p:pic>
        <p:nvPicPr>
          <p:cNvPr id="8" name="Picture 7" descr="A picture containing person, clothing, person&#10;&#10;Description automatically generated">
            <a:extLst>
              <a:ext uri="{FF2B5EF4-FFF2-40B4-BE49-F238E27FC236}">
                <a16:creationId xmlns:a16="http://schemas.microsoft.com/office/drawing/2014/main" id="{03E91734-0BE5-1A76-370C-E97C481DE6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90547" y="4140924"/>
            <a:ext cx="3857625" cy="2314575"/>
          </a:xfrm>
          <a:prstGeom prst="rect">
            <a:avLst/>
          </a:prstGeom>
        </p:spPr>
      </p:pic>
    </p:spTree>
    <p:extLst>
      <p:ext uri="{BB962C8B-B14F-4D97-AF65-F5344CB8AC3E}">
        <p14:creationId xmlns:p14="http://schemas.microsoft.com/office/powerpoint/2010/main" val="25764068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0B7629-0A6D-59AE-150B-FBA8F2CEAE40}"/>
              </a:ext>
            </a:extLst>
          </p:cNvPr>
          <p:cNvSpPr>
            <a:spLocks noGrp="1"/>
          </p:cNvSpPr>
          <p:nvPr>
            <p:ph type="title"/>
          </p:nvPr>
        </p:nvSpPr>
        <p:spPr>
          <a:xfrm>
            <a:off x="566382" y="456345"/>
            <a:ext cx="3111690" cy="35560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Learned Skill / Disruption</a:t>
            </a:r>
          </a:p>
        </p:txBody>
      </p:sp>
      <p:pic>
        <p:nvPicPr>
          <p:cNvPr id="10" name="Picture 9" descr="A person in a space suit&#10;&#10;Description automatically generated with medium confidence">
            <a:extLst>
              <a:ext uri="{FF2B5EF4-FFF2-40B4-BE49-F238E27FC236}">
                <a16:creationId xmlns:a16="http://schemas.microsoft.com/office/drawing/2014/main" id="{01FDE865-171E-2EA3-AC14-18D7FC29274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1766" r="8783"/>
          <a:stretch/>
        </p:blipFill>
        <p:spPr>
          <a:xfrm>
            <a:off x="9518049" y="896238"/>
            <a:ext cx="1042798" cy="1486670"/>
          </a:xfrm>
          <a:prstGeom prst="rect">
            <a:avLst/>
          </a:prstGeom>
        </p:spPr>
      </p:pic>
      <p:pic>
        <p:nvPicPr>
          <p:cNvPr id="5" name="Content Placeholder 4" descr="A person flexing his muscles&#10;&#10;Description automatically generated with medium confidence">
            <a:extLst>
              <a:ext uri="{FF2B5EF4-FFF2-40B4-BE49-F238E27FC236}">
                <a16:creationId xmlns:a16="http://schemas.microsoft.com/office/drawing/2014/main" id="{51DBB2B7-083B-EB79-526C-81B9DCBD69EB}"/>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3838" r="2" b="3659"/>
          <a:stretch/>
        </p:blipFill>
        <p:spPr>
          <a:xfrm>
            <a:off x="8962221" y="2685061"/>
            <a:ext cx="2154455" cy="1487878"/>
          </a:xfrm>
          <a:prstGeom prst="rect">
            <a:avLst/>
          </a:prstGeom>
        </p:spPr>
      </p:pic>
      <p:pic>
        <p:nvPicPr>
          <p:cNvPr id="8" name="Picture 7" descr="A person doing a backflip&#10;&#10;Description automatically generated with low confidence">
            <a:extLst>
              <a:ext uri="{FF2B5EF4-FFF2-40B4-BE49-F238E27FC236}">
                <a16:creationId xmlns:a16="http://schemas.microsoft.com/office/drawing/2014/main" id="{CEDE5E56-390D-213B-E8D0-9B6EDC807ACC}"/>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2290" b="1"/>
          <a:stretch/>
        </p:blipFill>
        <p:spPr>
          <a:xfrm>
            <a:off x="8962991" y="4514362"/>
            <a:ext cx="2152914" cy="1470736"/>
          </a:xfrm>
          <a:prstGeom prst="rect">
            <a:avLst/>
          </a:prstGeom>
        </p:spPr>
      </p:pic>
      <p:sp>
        <p:nvSpPr>
          <p:cNvPr id="4" name="TextBox 3">
            <a:extLst>
              <a:ext uri="{FF2B5EF4-FFF2-40B4-BE49-F238E27FC236}">
                <a16:creationId xmlns:a16="http://schemas.microsoft.com/office/drawing/2014/main" id="{543AAA6D-098D-ADAE-73E6-94FB451AF973}"/>
              </a:ext>
            </a:extLst>
          </p:cNvPr>
          <p:cNvSpPr txBox="1"/>
          <p:nvPr/>
        </p:nvSpPr>
        <p:spPr>
          <a:xfrm>
            <a:off x="4578791" y="6108831"/>
            <a:ext cx="6169936"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Layne, Chuck &amp; McDonald, P. &amp; Bloomberg, Jacob. (1997). Neuromuscular activation patterns during locomotion after space flight. Experimental brain research. </a:t>
            </a:r>
            <a:r>
              <a:rPr kumimoji="0" lang="en-US" sz="11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Experimentelle</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1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Hirnforschung</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1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Expérimentation</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1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cérébrale</a:t>
            </a:r>
            <a:r>
              <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113. 104-16</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3" name="Content Placeholder 5">
            <a:extLst>
              <a:ext uri="{FF2B5EF4-FFF2-40B4-BE49-F238E27FC236}">
                <a16:creationId xmlns:a16="http://schemas.microsoft.com/office/drawing/2014/main" id="{CD4BD339-EB1B-6EA8-B9E0-FF4F7303A139}"/>
              </a:ext>
            </a:extLst>
          </p:cNvPr>
          <p:cNvGraphicFramePr>
            <a:graphicFrameLocks noGrp="1"/>
          </p:cNvGraphicFramePr>
          <p:nvPr>
            <p:ph idx="1"/>
            <p:extLst>
              <p:ext uri="{D42A27DB-BD31-4B8C-83A1-F6EECF244321}">
                <p14:modId xmlns:p14="http://schemas.microsoft.com/office/powerpoint/2010/main" val="1391521665"/>
              </p:ext>
            </p:extLst>
          </p:nvPr>
        </p:nvGraphicFramePr>
        <p:xfrm>
          <a:off x="4339665" y="1239314"/>
          <a:ext cx="3965349" cy="435133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94527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6C45AC87-1D03-4452-BBE4-712E10796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0"/>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D3A66E38-056D-4A0A-BF1D-682AB0529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080500" y="6"/>
            <a:ext cx="31114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E7D0A197-F7EC-4629-86FB-48D5D3B82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
            <a:ext cx="12192000" cy="2835780"/>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47251444-A29D-44A8-9E2E-263F0C215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26042" y="9496"/>
            <a:ext cx="11765956" cy="2826288"/>
          </a:xfrm>
          <a:prstGeom prst="rect">
            <a:avLst/>
          </a:prstGeom>
          <a:gradFill>
            <a:gsLst>
              <a:gs pos="0">
                <a:srgbClr val="000000">
                  <a:alpha val="8000"/>
                </a:srgbClr>
              </a:gs>
              <a:gs pos="76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ABCAB5-C85C-17D2-BDDE-EA41A1644A0F}"/>
              </a:ext>
            </a:extLst>
          </p:cNvPr>
          <p:cNvSpPr>
            <a:spLocks noGrp="1"/>
          </p:cNvSpPr>
          <p:nvPr>
            <p:ph type="title"/>
          </p:nvPr>
        </p:nvSpPr>
        <p:spPr>
          <a:xfrm>
            <a:off x="1371600" y="488826"/>
            <a:ext cx="9448801" cy="1047132"/>
          </a:xfrm>
        </p:spPr>
        <p:txBody>
          <a:bodyPr vert="horz" lIns="91440" tIns="45720" rIns="91440" bIns="45720" rtlCol="0" anchor="ctr">
            <a:normAutofit/>
          </a:bodyPr>
          <a:lstStyle/>
          <a:p>
            <a:r>
              <a:rPr lang="en-US" sz="3400" dirty="0">
                <a:solidFill>
                  <a:srgbClr val="FFFFFF"/>
                </a:solidFill>
              </a:rPr>
              <a:t>Neuromuscular Reeducation and Deconditioning Across 3 Pillars  </a:t>
            </a:r>
          </a:p>
        </p:txBody>
      </p:sp>
      <p:pic>
        <p:nvPicPr>
          <p:cNvPr id="5" name="Content Placeholder 4" descr="A person lifting a barbell&#10;&#10;Description automatically generated with low confidence">
            <a:extLst>
              <a:ext uri="{FF2B5EF4-FFF2-40B4-BE49-F238E27FC236}">
                <a16:creationId xmlns:a16="http://schemas.microsoft.com/office/drawing/2014/main" id="{8BB1BF9A-C541-84DE-ACEB-B287946A09B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355" r="5" b="16649"/>
          <a:stretch/>
        </p:blipFill>
        <p:spPr>
          <a:xfrm>
            <a:off x="1826653"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7" name="Picture 6" descr="A picture containing silhouette&#10;&#10;Description automatically generated">
            <a:extLst>
              <a:ext uri="{FF2B5EF4-FFF2-40B4-BE49-F238E27FC236}">
                <a16:creationId xmlns:a16="http://schemas.microsoft.com/office/drawing/2014/main" id="{EE793546-B28D-2E66-4E4B-5C132A66F158}"/>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5805" r="1" b="2196"/>
          <a:stretch/>
        </p:blipFill>
        <p:spPr>
          <a:xfrm>
            <a:off x="4813890"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pic>
        <p:nvPicPr>
          <p:cNvPr id="9" name="Content Placeholder 8" descr="A picture containing grass, outdoor, sport, athletic game&#10;&#10;Description automatically generated">
            <a:extLst>
              <a:ext uri="{FF2B5EF4-FFF2-40B4-BE49-F238E27FC236}">
                <a16:creationId xmlns:a16="http://schemas.microsoft.com/office/drawing/2014/main" id="{979F0379-5038-B4D4-6E5B-2302C4850066}"/>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9565" r="24188" b="4"/>
          <a:stretch/>
        </p:blipFill>
        <p:spPr>
          <a:xfrm>
            <a:off x="7801127" y="1801891"/>
            <a:ext cx="2593464" cy="2593464"/>
          </a:xfrm>
          <a:custGeom>
            <a:avLst/>
            <a:gdLst/>
            <a:ahLst/>
            <a:cxnLst/>
            <a:rect l="l" t="t" r="r" b="b"/>
            <a:pathLst>
              <a:path w="2593464" h="2593464">
                <a:moveTo>
                  <a:pt x="1296732" y="0"/>
                </a:moveTo>
                <a:cubicBezTo>
                  <a:pt x="2012897" y="0"/>
                  <a:pt x="2593464" y="580567"/>
                  <a:pt x="2593464" y="1296732"/>
                </a:cubicBezTo>
                <a:cubicBezTo>
                  <a:pt x="2593464" y="2012897"/>
                  <a:pt x="2012897" y="2593464"/>
                  <a:pt x="1296732" y="2593464"/>
                </a:cubicBezTo>
                <a:cubicBezTo>
                  <a:pt x="580567" y="2593464"/>
                  <a:pt x="0" y="2012897"/>
                  <a:pt x="0" y="1296732"/>
                </a:cubicBezTo>
                <a:cubicBezTo>
                  <a:pt x="0" y="580567"/>
                  <a:pt x="580567" y="0"/>
                  <a:pt x="1296732" y="0"/>
                </a:cubicBezTo>
                <a:close/>
              </a:path>
            </a:pathLst>
          </a:custGeom>
        </p:spPr>
      </p:pic>
      <p:graphicFrame>
        <p:nvGraphicFramePr>
          <p:cNvPr id="3" name="Content Placeholder 2">
            <a:extLst>
              <a:ext uri="{FF2B5EF4-FFF2-40B4-BE49-F238E27FC236}">
                <a16:creationId xmlns:a16="http://schemas.microsoft.com/office/drawing/2014/main" id="{8E375480-C3BE-AFE4-B37E-DFC76BE29D19}"/>
              </a:ext>
            </a:extLst>
          </p:cNvPr>
          <p:cNvGraphicFramePr>
            <a:graphicFrameLocks noGrp="1"/>
          </p:cNvGraphicFramePr>
          <p:nvPr>
            <p:ph idx="1"/>
            <p:extLst>
              <p:ext uri="{D42A27DB-BD31-4B8C-83A1-F6EECF244321}">
                <p14:modId xmlns:p14="http://schemas.microsoft.com/office/powerpoint/2010/main" val="832405025"/>
              </p:ext>
            </p:extLst>
          </p:nvPr>
        </p:nvGraphicFramePr>
        <p:xfrm>
          <a:off x="1371601" y="4786744"/>
          <a:ext cx="3775165" cy="14426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70586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 name="Rectangle 100">
            <a:extLst>
              <a:ext uri="{FF2B5EF4-FFF2-40B4-BE49-F238E27FC236}">
                <a16:creationId xmlns:a16="http://schemas.microsoft.com/office/drawing/2014/main" id="{13844EE9-2895-4B7B-A445-00BA9172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9" name="Rectangle 102">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104">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Graphical user interface, website&#10;&#10;Description automatically generated">
            <a:extLst>
              <a:ext uri="{FF2B5EF4-FFF2-40B4-BE49-F238E27FC236}">
                <a16:creationId xmlns:a16="http://schemas.microsoft.com/office/drawing/2014/main" id="{260F6802-DD92-4122-C9EB-ABA1A8B7C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58" y="1969767"/>
            <a:ext cx="3891290" cy="2918467"/>
          </a:xfrm>
          <a:prstGeom prst="rect">
            <a:avLst/>
          </a:prstGeom>
        </p:spPr>
      </p:pic>
      <p:sp>
        <p:nvSpPr>
          <p:cNvPr id="102" name="Rectangle 106">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09" name="Rectangle 108">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60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ontent Placeholder 10">
            <a:extLst>
              <a:ext uri="{FF2B5EF4-FFF2-40B4-BE49-F238E27FC236}">
                <a16:creationId xmlns:a16="http://schemas.microsoft.com/office/drawing/2014/main" id="{52A18E15-704C-3C74-9826-7231D69D5AF6}"/>
              </a:ext>
            </a:extLst>
          </p:cNvPr>
          <p:cNvGraphicFramePr>
            <a:graphicFrameLocks noGrp="1"/>
          </p:cNvGraphicFramePr>
          <p:nvPr>
            <p:ph sz="half" idx="1"/>
            <p:extLst>
              <p:ext uri="{D42A27DB-BD31-4B8C-83A1-F6EECF244321}">
                <p14:modId xmlns:p14="http://schemas.microsoft.com/office/powerpoint/2010/main" val="1759343205"/>
              </p:ext>
            </p:extLst>
          </p:nvPr>
        </p:nvGraphicFramePr>
        <p:xfrm>
          <a:off x="5279572" y="1253331"/>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9658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7">
            <a:extLst>
              <a:ext uri="{FF2B5EF4-FFF2-40B4-BE49-F238E27FC236}">
                <a16:creationId xmlns:a16="http://schemas.microsoft.com/office/drawing/2014/main" id="{13844EE9-2895-4B7B-A445-00BA9172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6" name="Rectangle 99">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2" name="Content Placeholder 11" descr="Timeline&#10;&#10;Description automatically generated">
            <a:extLst>
              <a:ext uri="{FF2B5EF4-FFF2-40B4-BE49-F238E27FC236}">
                <a16:creationId xmlns:a16="http://schemas.microsoft.com/office/drawing/2014/main" id="{D5DEFF45-D634-05B8-F1F7-A2D3105D393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17158" y="1969767"/>
            <a:ext cx="3891290" cy="2918467"/>
          </a:xfrm>
          <a:prstGeom prst="rect">
            <a:avLst/>
          </a:prstGeom>
        </p:spPr>
      </p:pic>
      <p:sp>
        <p:nvSpPr>
          <p:cNvPr id="104" name="Rectangle 103">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06" name="Rectangle 105">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60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9B4DD50F-D84F-1C3C-F8D4-20FB272F5AE6}"/>
              </a:ext>
            </a:extLst>
          </p:cNvPr>
          <p:cNvGraphicFramePr>
            <a:graphicFrameLocks noGrp="1"/>
          </p:cNvGraphicFramePr>
          <p:nvPr>
            <p:ph sz="half" idx="1"/>
            <p:extLst>
              <p:ext uri="{D42A27DB-BD31-4B8C-83A1-F6EECF244321}">
                <p14:modId xmlns:p14="http://schemas.microsoft.com/office/powerpoint/2010/main" val="1635468424"/>
              </p:ext>
            </p:extLst>
          </p:nvPr>
        </p:nvGraphicFramePr>
        <p:xfrm>
          <a:off x="5375366" y="1143882"/>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0076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19">
            <a:extLst>
              <a:ext uri="{FF2B5EF4-FFF2-40B4-BE49-F238E27FC236}">
                <a16:creationId xmlns:a16="http://schemas.microsoft.com/office/drawing/2014/main" id="{13844EE9-2895-4B7B-A445-00BA9172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8" name="Rectangle 121">
            <a:extLst>
              <a:ext uri="{FF2B5EF4-FFF2-40B4-BE49-F238E27FC236}">
                <a16:creationId xmlns:a16="http://schemas.microsoft.com/office/drawing/2014/main" id="{97B03642-7722-4B15-897F-76918F86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39937"/>
            <a:ext cx="4525605" cy="577812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23">
            <a:extLst>
              <a:ext uri="{FF2B5EF4-FFF2-40B4-BE49-F238E27FC236}">
                <a16:creationId xmlns:a16="http://schemas.microsoft.com/office/drawing/2014/main" id="{6068EAC2-2623-4156-A990-D776FF9BF4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9937"/>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6" name="Picture 15" descr="Timeline&#10;&#10;Description automatically generated">
            <a:extLst>
              <a:ext uri="{FF2B5EF4-FFF2-40B4-BE49-F238E27FC236}">
                <a16:creationId xmlns:a16="http://schemas.microsoft.com/office/drawing/2014/main" id="{D82F66D8-8D03-0FFD-B890-A3B50FE4EB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158" y="1969767"/>
            <a:ext cx="3891290" cy="2918467"/>
          </a:xfrm>
          <a:prstGeom prst="rect">
            <a:avLst/>
          </a:prstGeom>
        </p:spPr>
      </p:pic>
      <p:sp>
        <p:nvSpPr>
          <p:cNvPr id="140" name="Rectangle 125">
            <a:extLst>
              <a:ext uri="{FF2B5EF4-FFF2-40B4-BE49-F238E27FC236}">
                <a16:creationId xmlns:a16="http://schemas.microsoft.com/office/drawing/2014/main" id="{4C707BC9-731A-490A-AF25-6F349FD9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254055"/>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41" name="Rectangle 127">
            <a:extLst>
              <a:ext uri="{FF2B5EF4-FFF2-40B4-BE49-F238E27FC236}">
                <a16:creationId xmlns:a16="http://schemas.microsoft.com/office/drawing/2014/main" id="{3FD7C480-AC7D-4FEE-BB95-EEE23BB3E6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60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Content Placeholder 8">
            <a:extLst>
              <a:ext uri="{FF2B5EF4-FFF2-40B4-BE49-F238E27FC236}">
                <a16:creationId xmlns:a16="http://schemas.microsoft.com/office/drawing/2014/main" id="{81B5BAA6-37D6-2641-967E-43F5BE599E5E}"/>
              </a:ext>
            </a:extLst>
          </p:cNvPr>
          <p:cNvGraphicFramePr>
            <a:graphicFrameLocks noGrp="1"/>
          </p:cNvGraphicFramePr>
          <p:nvPr>
            <p:ph sz="half" idx="1"/>
            <p:extLst>
              <p:ext uri="{D42A27DB-BD31-4B8C-83A1-F6EECF244321}">
                <p14:modId xmlns:p14="http://schemas.microsoft.com/office/powerpoint/2010/main" val="1846327910"/>
              </p:ext>
            </p:extLst>
          </p:nvPr>
        </p:nvGraphicFramePr>
        <p:xfrm>
          <a:off x="5503096" y="1253331"/>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9847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540DBD-D02B-0E17-A12C-4A4D7AE73BCC}"/>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Cardiovascular Deconditioning  </a:t>
            </a:r>
          </a:p>
        </p:txBody>
      </p:sp>
      <p:sp>
        <p:nvSpPr>
          <p:cNvPr id="3" name="Content Placeholder 2">
            <a:extLst>
              <a:ext uri="{FF2B5EF4-FFF2-40B4-BE49-F238E27FC236}">
                <a16:creationId xmlns:a16="http://schemas.microsoft.com/office/drawing/2014/main" id="{2BECDB4D-1B22-5920-0EE0-4887B88C9E3F}"/>
              </a:ext>
            </a:extLst>
          </p:cNvPr>
          <p:cNvSpPr>
            <a:spLocks/>
          </p:cNvSpPr>
          <p:nvPr/>
        </p:nvSpPr>
        <p:spPr>
          <a:xfrm>
            <a:off x="488944" y="6161726"/>
            <a:ext cx="10614342" cy="1244393"/>
          </a:xfrm>
          <a:prstGeom prst="rect">
            <a:avLst/>
          </a:prstGeom>
        </p:spPr>
        <p:txBody>
          <a:bodyPr/>
          <a:lstStyle/>
          <a:p>
            <a:pPr defTabSz="877824">
              <a:spcAft>
                <a:spcPts val="600"/>
              </a:spcAft>
            </a:pPr>
            <a:r>
              <a:rPr lang="en-US" sz="1200" kern="1200" dirty="0">
                <a:solidFill>
                  <a:srgbClr val="212121"/>
                </a:solidFill>
                <a:latin typeface="BlinkMacSystemFont"/>
                <a:ea typeface="+mn-ea"/>
                <a:cs typeface="+mn-cs"/>
              </a:rPr>
              <a:t>Levine BD. .VO2max: what do we know, and what do we still need to know? J Physiol. 2008 Jan 1;586(1):25-34. </a:t>
            </a:r>
            <a:r>
              <a:rPr lang="en-US" sz="1200" kern="1200" dirty="0" err="1">
                <a:solidFill>
                  <a:srgbClr val="212121"/>
                </a:solidFill>
                <a:latin typeface="BlinkMacSystemFont"/>
                <a:ea typeface="+mn-ea"/>
                <a:cs typeface="+mn-cs"/>
              </a:rPr>
              <a:t>doi</a:t>
            </a:r>
            <a:r>
              <a:rPr lang="en-US" sz="1200" kern="1200" dirty="0">
                <a:solidFill>
                  <a:srgbClr val="212121"/>
                </a:solidFill>
                <a:latin typeface="BlinkMacSystemFont"/>
                <a:ea typeface="+mn-ea"/>
                <a:cs typeface="+mn-cs"/>
              </a:rPr>
              <a:t>: 10.1113/jphysiol.2007.147629. </a:t>
            </a:r>
            <a:r>
              <a:rPr lang="en-US" sz="1200" kern="1200" dirty="0" err="1">
                <a:solidFill>
                  <a:srgbClr val="212121"/>
                </a:solidFill>
                <a:latin typeface="BlinkMacSystemFont"/>
                <a:ea typeface="+mn-ea"/>
                <a:cs typeface="+mn-cs"/>
              </a:rPr>
              <a:t>Epub</a:t>
            </a:r>
            <a:r>
              <a:rPr lang="en-US" sz="1200" kern="1200" dirty="0">
                <a:solidFill>
                  <a:srgbClr val="212121"/>
                </a:solidFill>
                <a:latin typeface="BlinkMacSystemFont"/>
                <a:ea typeface="+mn-ea"/>
                <a:cs typeface="+mn-cs"/>
              </a:rPr>
              <a:t> 2007 Nov 15. PMID: 18006574; PMCID: PMC2375567.</a:t>
            </a:r>
            <a:endParaRPr lang="en-US" sz="1200" dirty="0"/>
          </a:p>
        </p:txBody>
      </p:sp>
      <p:pic>
        <p:nvPicPr>
          <p:cNvPr id="6" name="Picture 5" descr="A person on a exercise bike&#10;&#10;Description automatically generated">
            <a:extLst>
              <a:ext uri="{FF2B5EF4-FFF2-40B4-BE49-F238E27FC236}">
                <a16:creationId xmlns:a16="http://schemas.microsoft.com/office/drawing/2014/main" id="{C7C4315B-ED3E-8F8A-B5D2-82544FCEB3D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38837" y="2017530"/>
            <a:ext cx="3759298" cy="3702127"/>
          </a:xfrm>
          <a:prstGeom prst="rect">
            <a:avLst/>
          </a:prstGeom>
        </p:spPr>
      </p:pic>
      <p:pic>
        <p:nvPicPr>
          <p:cNvPr id="7" name="Picture 6" descr="A person sitting on a machine&#10;&#10;Description automatically generated with low confidence">
            <a:extLst>
              <a:ext uri="{FF2B5EF4-FFF2-40B4-BE49-F238E27FC236}">
                <a16:creationId xmlns:a16="http://schemas.microsoft.com/office/drawing/2014/main" id="{5E1F1F2F-6256-8098-3A82-3B06ACAFA2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8408" y="2017531"/>
            <a:ext cx="2850449" cy="3702127"/>
          </a:xfrm>
          <a:prstGeom prst="rect">
            <a:avLst/>
          </a:prstGeom>
        </p:spPr>
      </p:pic>
      <p:graphicFrame>
        <p:nvGraphicFramePr>
          <p:cNvPr id="29" name="Diagram 28">
            <a:extLst>
              <a:ext uri="{FF2B5EF4-FFF2-40B4-BE49-F238E27FC236}">
                <a16:creationId xmlns:a16="http://schemas.microsoft.com/office/drawing/2014/main" id="{2311D0CA-E31B-DBA2-86D5-D636E48B544B}"/>
              </a:ext>
            </a:extLst>
          </p:cNvPr>
          <p:cNvGraphicFramePr/>
          <p:nvPr>
            <p:extLst>
              <p:ext uri="{D42A27DB-BD31-4B8C-83A1-F6EECF244321}">
                <p14:modId xmlns:p14="http://schemas.microsoft.com/office/powerpoint/2010/main" val="3903051799"/>
              </p:ext>
            </p:extLst>
          </p:nvPr>
        </p:nvGraphicFramePr>
        <p:xfrm>
          <a:off x="641282" y="1924820"/>
          <a:ext cx="4254442" cy="38870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656577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9" name="Rectangle 148">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website, timeline&#10;&#10;Description automatically generated">
            <a:extLst>
              <a:ext uri="{FF2B5EF4-FFF2-40B4-BE49-F238E27FC236}">
                <a16:creationId xmlns:a16="http://schemas.microsoft.com/office/drawing/2014/main" id="{B0DA1B8E-52A1-CD9B-DCB1-DDDE28EF4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2765" y="799365"/>
            <a:ext cx="2946870" cy="2210153"/>
          </a:xfrm>
          <a:prstGeom prst="rect">
            <a:avLst/>
          </a:prstGeom>
        </p:spPr>
      </p:pic>
      <p:pic>
        <p:nvPicPr>
          <p:cNvPr id="9" name="Content Placeholder 8" descr="A picture containing sport, exercise device&#10;&#10;Description automatically generated">
            <a:extLst>
              <a:ext uri="{FF2B5EF4-FFF2-40B4-BE49-F238E27FC236}">
                <a16:creationId xmlns:a16="http://schemas.microsoft.com/office/drawing/2014/main" id="{CF984B2A-8F0A-8E4D-0151-E454A8E6D781}"/>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30123" y="3375824"/>
            <a:ext cx="2183442" cy="2243263"/>
          </a:xfrm>
          <a:prstGeom prst="rect">
            <a:avLst/>
          </a:prstGeom>
        </p:spPr>
      </p:pic>
      <p:sp>
        <p:nvSpPr>
          <p:cNvPr id="151" name="Rectangle 150">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ontent Placeholder 8">
            <a:extLst>
              <a:ext uri="{FF2B5EF4-FFF2-40B4-BE49-F238E27FC236}">
                <a16:creationId xmlns:a16="http://schemas.microsoft.com/office/drawing/2014/main" id="{7D8C545C-4A99-5EF1-5F09-FF12C6BFC80F}"/>
              </a:ext>
            </a:extLst>
          </p:cNvPr>
          <p:cNvGraphicFramePr>
            <a:graphicFrameLocks/>
          </p:cNvGraphicFramePr>
          <p:nvPr>
            <p:extLst>
              <p:ext uri="{D42A27DB-BD31-4B8C-83A1-F6EECF244321}">
                <p14:modId xmlns:p14="http://schemas.microsoft.com/office/powerpoint/2010/main" val="1356965741"/>
              </p:ext>
            </p:extLst>
          </p:nvPr>
        </p:nvGraphicFramePr>
        <p:xfrm>
          <a:off x="1256904" y="1024731"/>
          <a:ext cx="5181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6039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Rectangle 9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3" name="Rectangle 10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F472297-F9C8-4A24-3FE0-F348BC1EF367}"/>
              </a:ext>
            </a:extLst>
          </p:cNvPr>
          <p:cNvSpPr txBox="1"/>
          <p:nvPr/>
        </p:nvSpPr>
        <p:spPr>
          <a:xfrm>
            <a:off x="7952138" y="5414112"/>
            <a:ext cx="3718948" cy="646331"/>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solidFill>
                <a:effectLst/>
                <a:uLnTx/>
                <a:uFillTx/>
                <a:latin typeface="Calibri" panose="020F0502020204030204"/>
                <a:ea typeface="+mn-ea"/>
                <a:cs typeface="+mn-cs"/>
              </a:rPr>
              <a:t>” Recognizing the muscular endurance that naturally develops from living in a 1 G environment is crucial.” Corey Twine</a:t>
            </a:r>
          </a:p>
        </p:txBody>
      </p:sp>
      <p:pic>
        <p:nvPicPr>
          <p:cNvPr id="25" name="Picture 24" descr="Timeline&#10;&#10;Description automatically generated">
            <a:extLst>
              <a:ext uri="{FF2B5EF4-FFF2-40B4-BE49-F238E27FC236}">
                <a16:creationId xmlns:a16="http://schemas.microsoft.com/office/drawing/2014/main" id="{B46463FB-70E7-A553-9F64-B895845B30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730" y="5414112"/>
            <a:ext cx="2354652" cy="1765989"/>
          </a:xfrm>
          <a:prstGeom prst="rect">
            <a:avLst/>
          </a:prstGeom>
        </p:spPr>
      </p:pic>
      <p:pic>
        <p:nvPicPr>
          <p:cNvPr id="27" name="Picture 26" descr="Timeline&#10;&#10;Description automatically generated">
            <a:extLst>
              <a:ext uri="{FF2B5EF4-FFF2-40B4-BE49-F238E27FC236}">
                <a16:creationId xmlns:a16="http://schemas.microsoft.com/office/drawing/2014/main" id="{11F857A5-049C-A02B-9088-E0C0CA9BE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667" y="5414112"/>
            <a:ext cx="2257981" cy="1693485"/>
          </a:xfrm>
          <a:prstGeom prst="rect">
            <a:avLst/>
          </a:prstGeom>
        </p:spPr>
      </p:pic>
      <p:pic>
        <p:nvPicPr>
          <p:cNvPr id="31" name="Content Placeholder 30" descr="A picture containing outdoor&#10;&#10;Description automatically generated">
            <a:extLst>
              <a:ext uri="{FF2B5EF4-FFF2-40B4-BE49-F238E27FC236}">
                <a16:creationId xmlns:a16="http://schemas.microsoft.com/office/drawing/2014/main" id="{F9EBC029-3BE0-7D6C-1B42-F213DD62952B}"/>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666133" y="1069235"/>
            <a:ext cx="4004953" cy="4004953"/>
          </a:xfrm>
        </p:spPr>
      </p:pic>
      <p:graphicFrame>
        <p:nvGraphicFramePr>
          <p:cNvPr id="9" name="Content Placeholder 8">
            <a:extLst>
              <a:ext uri="{FF2B5EF4-FFF2-40B4-BE49-F238E27FC236}">
                <a16:creationId xmlns:a16="http://schemas.microsoft.com/office/drawing/2014/main" id="{3A4CADCE-D18A-D1B6-F276-74FF47BED620}"/>
              </a:ext>
            </a:extLst>
          </p:cNvPr>
          <p:cNvGraphicFramePr>
            <a:graphicFrameLocks/>
          </p:cNvGraphicFramePr>
          <p:nvPr>
            <p:extLst>
              <p:ext uri="{D42A27DB-BD31-4B8C-83A1-F6EECF244321}">
                <p14:modId xmlns:p14="http://schemas.microsoft.com/office/powerpoint/2010/main" val="105233200"/>
              </p:ext>
            </p:extLst>
          </p:nvPr>
        </p:nvGraphicFramePr>
        <p:xfrm>
          <a:off x="1242267" y="740673"/>
          <a:ext cx="5181600" cy="43513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2770959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a:extLst>
              <a:ext uri="{FF2B5EF4-FFF2-40B4-BE49-F238E27FC236}">
                <a16:creationId xmlns:a16="http://schemas.microsoft.com/office/drawing/2014/main" id="{132AF854-C91C-C1A7-C80E-32D7B419D8E3}"/>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259333" y="909081"/>
            <a:ext cx="3803798" cy="5071731"/>
          </a:xfrm>
          <a:prstGeom prst="rect">
            <a:avLst/>
          </a:prstGeom>
        </p:spPr>
      </p:pic>
      <p:graphicFrame>
        <p:nvGraphicFramePr>
          <p:cNvPr id="14" name="Content Placeholder 8">
            <a:extLst>
              <a:ext uri="{FF2B5EF4-FFF2-40B4-BE49-F238E27FC236}">
                <a16:creationId xmlns:a16="http://schemas.microsoft.com/office/drawing/2014/main" id="{69E24950-3DA9-F1F7-468C-AB2A5C7C59EB}"/>
              </a:ext>
            </a:extLst>
          </p:cNvPr>
          <p:cNvGraphicFramePr>
            <a:graphicFrameLocks/>
          </p:cNvGraphicFramePr>
          <p:nvPr>
            <p:extLst>
              <p:ext uri="{D42A27DB-BD31-4B8C-83A1-F6EECF244321}">
                <p14:modId xmlns:p14="http://schemas.microsoft.com/office/powerpoint/2010/main" val="246114187"/>
              </p:ext>
            </p:extLst>
          </p:nvPr>
        </p:nvGraphicFramePr>
        <p:xfrm>
          <a:off x="1242267" y="740673"/>
          <a:ext cx="5181600" cy="48763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72571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E4436E-2613-753D-81DA-01A551373215}"/>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Sample Post-Flight Reconditioning Template </a:t>
            </a:r>
            <a:endParaRPr lang="en-US" sz="3400" kern="1200" dirty="0">
              <a:solidFill>
                <a:srgbClr val="FFFFFF"/>
              </a:solidFill>
              <a:latin typeface="+mj-lt"/>
              <a:ea typeface="+mj-ea"/>
              <a:cs typeface="+mj-cs"/>
            </a:endParaRPr>
          </a:p>
        </p:txBody>
      </p:sp>
      <p:pic>
        <p:nvPicPr>
          <p:cNvPr id="11" name="Content Placeholder 10" descr="Table&#10;&#10;Description automatically generated">
            <a:extLst>
              <a:ext uri="{FF2B5EF4-FFF2-40B4-BE49-F238E27FC236}">
                <a16:creationId xmlns:a16="http://schemas.microsoft.com/office/drawing/2014/main" id="{95300508-CDF5-FE9A-C788-606DC877F27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197164" y="163578"/>
            <a:ext cx="7478651" cy="5533866"/>
          </a:xfrm>
        </p:spPr>
      </p:pic>
      <p:pic>
        <p:nvPicPr>
          <p:cNvPr id="5" name="Picture 4" descr="Icon&#10;&#10;Description automatically generated">
            <a:extLst>
              <a:ext uri="{FF2B5EF4-FFF2-40B4-BE49-F238E27FC236}">
                <a16:creationId xmlns:a16="http://schemas.microsoft.com/office/drawing/2014/main" id="{804547BF-1838-4CEA-18FF-9F3CB0C8FDF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307577" y="4199771"/>
            <a:ext cx="824345" cy="824345"/>
          </a:xfrm>
          <a:prstGeom prst="rect">
            <a:avLst/>
          </a:prstGeom>
        </p:spPr>
      </p:pic>
      <p:pic>
        <p:nvPicPr>
          <p:cNvPr id="7" name="Picture 6" descr="Icon&#10;&#10;Description automatically generated">
            <a:extLst>
              <a:ext uri="{FF2B5EF4-FFF2-40B4-BE49-F238E27FC236}">
                <a16:creationId xmlns:a16="http://schemas.microsoft.com/office/drawing/2014/main" id="{BC21F885-8EBB-4B92-D94C-50DD8167A0D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76045" y="4199771"/>
            <a:ext cx="824345" cy="824345"/>
          </a:xfrm>
          <a:prstGeom prst="rect">
            <a:avLst/>
          </a:prstGeom>
        </p:spPr>
      </p:pic>
      <p:pic>
        <p:nvPicPr>
          <p:cNvPr id="8" name="Picture 7" descr="Icon&#10;&#10;Description automatically generated">
            <a:extLst>
              <a:ext uri="{FF2B5EF4-FFF2-40B4-BE49-F238E27FC236}">
                <a16:creationId xmlns:a16="http://schemas.microsoft.com/office/drawing/2014/main" id="{52AF472A-B2C4-909D-FC0B-7489F6AFE9E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343574" y="4187472"/>
            <a:ext cx="824345" cy="824345"/>
          </a:xfrm>
          <a:prstGeom prst="rect">
            <a:avLst/>
          </a:prstGeom>
        </p:spPr>
      </p:pic>
      <p:pic>
        <p:nvPicPr>
          <p:cNvPr id="9" name="Picture 8" descr="Icon&#10;&#10;Description automatically generated">
            <a:extLst>
              <a:ext uri="{FF2B5EF4-FFF2-40B4-BE49-F238E27FC236}">
                <a16:creationId xmlns:a16="http://schemas.microsoft.com/office/drawing/2014/main" id="{78609A90-DA70-1F6D-BB75-7C2AD5C6F3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12042" y="4199771"/>
            <a:ext cx="824345" cy="824345"/>
          </a:xfrm>
          <a:prstGeom prst="rect">
            <a:avLst/>
          </a:prstGeom>
        </p:spPr>
      </p:pic>
      <p:pic>
        <p:nvPicPr>
          <p:cNvPr id="10" name="Picture 9" descr="Icon&#10;&#10;Description automatically generated">
            <a:extLst>
              <a:ext uri="{FF2B5EF4-FFF2-40B4-BE49-F238E27FC236}">
                <a16:creationId xmlns:a16="http://schemas.microsoft.com/office/drawing/2014/main" id="{31B011D3-E94C-BCC0-7BE7-6862CAAC686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474228" y="4159763"/>
            <a:ext cx="824345" cy="824345"/>
          </a:xfrm>
          <a:prstGeom prst="rect">
            <a:avLst/>
          </a:prstGeom>
        </p:spPr>
      </p:pic>
      <p:pic>
        <p:nvPicPr>
          <p:cNvPr id="12" name="Picture 11" descr="Icon&#10;&#10;Description automatically generated">
            <a:extLst>
              <a:ext uri="{FF2B5EF4-FFF2-40B4-BE49-F238E27FC236}">
                <a16:creationId xmlns:a16="http://schemas.microsoft.com/office/drawing/2014/main" id="{1AE0C1E6-0ED7-9074-BEB3-A8347CE39A5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510890" y="4187471"/>
            <a:ext cx="824345" cy="824345"/>
          </a:xfrm>
          <a:prstGeom prst="rect">
            <a:avLst/>
          </a:prstGeom>
        </p:spPr>
      </p:pic>
      <p:graphicFrame>
        <p:nvGraphicFramePr>
          <p:cNvPr id="15" name="Diagram 14">
            <a:extLst>
              <a:ext uri="{FF2B5EF4-FFF2-40B4-BE49-F238E27FC236}">
                <a16:creationId xmlns:a16="http://schemas.microsoft.com/office/drawing/2014/main" id="{7D2CE1EB-5F9A-097B-3B8A-0BF9C6020777}"/>
              </a:ext>
            </a:extLst>
          </p:cNvPr>
          <p:cNvGraphicFramePr/>
          <p:nvPr/>
        </p:nvGraphicFramePr>
        <p:xfrm>
          <a:off x="4943891" y="6066518"/>
          <a:ext cx="6324474" cy="3693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Picture 13" descr="Icon&#10;&#10;Description automatically generated">
            <a:extLst>
              <a:ext uri="{FF2B5EF4-FFF2-40B4-BE49-F238E27FC236}">
                <a16:creationId xmlns:a16="http://schemas.microsoft.com/office/drawing/2014/main" id="{E18570C5-C977-3502-828E-21D01114119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83242" y="5870077"/>
            <a:ext cx="824345" cy="824345"/>
          </a:xfrm>
          <a:prstGeom prst="rect">
            <a:avLst/>
          </a:prstGeom>
        </p:spPr>
      </p:pic>
      <p:sp>
        <p:nvSpPr>
          <p:cNvPr id="13" name="TextBox 12">
            <a:extLst>
              <a:ext uri="{FF2B5EF4-FFF2-40B4-BE49-F238E27FC236}">
                <a16:creationId xmlns:a16="http://schemas.microsoft.com/office/drawing/2014/main" id="{7D7418A2-B4D4-7470-B6D7-1434539FA921}"/>
              </a:ext>
            </a:extLst>
          </p:cNvPr>
          <p:cNvSpPr txBox="1"/>
          <p:nvPr/>
        </p:nvSpPr>
        <p:spPr>
          <a:xfrm>
            <a:off x="7080069" y="3107145"/>
            <a:ext cx="957942" cy="276999"/>
          </a:xfrm>
          <a:prstGeom prst="rect">
            <a:avLst/>
          </a:prstGeom>
          <a:noFill/>
        </p:spPr>
        <p:txBody>
          <a:bodyPr wrap="square" rtlCol="0">
            <a:spAutoFit/>
          </a:bodyPr>
          <a:lstStyle/>
          <a:p>
            <a:r>
              <a:rPr lang="en-US" sz="1200" dirty="0">
                <a:highlight>
                  <a:srgbClr val="FFFF00"/>
                </a:highlight>
              </a:rPr>
              <a:t>Assessment</a:t>
            </a:r>
            <a:r>
              <a:rPr lang="en-US" sz="1200" dirty="0"/>
              <a:t> </a:t>
            </a:r>
          </a:p>
        </p:txBody>
      </p:sp>
      <p:sp>
        <p:nvSpPr>
          <p:cNvPr id="16" name="TextBox 15">
            <a:extLst>
              <a:ext uri="{FF2B5EF4-FFF2-40B4-BE49-F238E27FC236}">
                <a16:creationId xmlns:a16="http://schemas.microsoft.com/office/drawing/2014/main" id="{30734D15-ADA9-C884-D311-9A0D7BAFF9BE}"/>
              </a:ext>
            </a:extLst>
          </p:cNvPr>
          <p:cNvSpPr txBox="1"/>
          <p:nvPr/>
        </p:nvSpPr>
        <p:spPr>
          <a:xfrm>
            <a:off x="7079348" y="3488323"/>
            <a:ext cx="957942" cy="276999"/>
          </a:xfrm>
          <a:prstGeom prst="rect">
            <a:avLst/>
          </a:prstGeom>
          <a:noFill/>
        </p:spPr>
        <p:txBody>
          <a:bodyPr wrap="square" rtlCol="0">
            <a:spAutoFit/>
          </a:bodyPr>
          <a:lstStyle/>
          <a:p>
            <a:r>
              <a:rPr lang="en-US" sz="1200" dirty="0">
                <a:highlight>
                  <a:srgbClr val="FFFF00"/>
                </a:highlight>
              </a:rPr>
              <a:t>Assessment</a:t>
            </a:r>
            <a:r>
              <a:rPr lang="en-US" sz="1200" dirty="0"/>
              <a:t> </a:t>
            </a:r>
          </a:p>
        </p:txBody>
      </p:sp>
      <p:sp>
        <p:nvSpPr>
          <p:cNvPr id="18" name="TextBox 17">
            <a:extLst>
              <a:ext uri="{FF2B5EF4-FFF2-40B4-BE49-F238E27FC236}">
                <a16:creationId xmlns:a16="http://schemas.microsoft.com/office/drawing/2014/main" id="{5388EE34-2922-706C-EC09-D3CE741D459B}"/>
              </a:ext>
            </a:extLst>
          </p:cNvPr>
          <p:cNvSpPr txBox="1"/>
          <p:nvPr/>
        </p:nvSpPr>
        <p:spPr>
          <a:xfrm>
            <a:off x="7087003" y="3825922"/>
            <a:ext cx="957942" cy="276999"/>
          </a:xfrm>
          <a:prstGeom prst="rect">
            <a:avLst/>
          </a:prstGeom>
          <a:noFill/>
        </p:spPr>
        <p:txBody>
          <a:bodyPr wrap="square" rtlCol="0">
            <a:spAutoFit/>
          </a:bodyPr>
          <a:lstStyle/>
          <a:p>
            <a:r>
              <a:rPr lang="en-US" sz="1200" dirty="0">
                <a:highlight>
                  <a:srgbClr val="FFFF00"/>
                </a:highlight>
              </a:rPr>
              <a:t>Assessment</a:t>
            </a:r>
            <a:r>
              <a:rPr lang="en-US" sz="1200" dirty="0"/>
              <a:t> </a:t>
            </a:r>
          </a:p>
        </p:txBody>
      </p:sp>
    </p:spTree>
    <p:extLst>
      <p:ext uri="{BB962C8B-B14F-4D97-AF65-F5344CB8AC3E}">
        <p14:creationId xmlns:p14="http://schemas.microsoft.com/office/powerpoint/2010/main" val="2743301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E4436E-2613-753D-81DA-01A551373215}"/>
              </a:ext>
            </a:extLst>
          </p:cNvPr>
          <p:cNvSpPr>
            <a:spLocks noGrp="1"/>
          </p:cNvSpPr>
          <p:nvPr>
            <p:ph type="title"/>
          </p:nvPr>
        </p:nvSpPr>
        <p:spPr>
          <a:xfrm>
            <a:off x="1057240" y="292022"/>
            <a:ext cx="5323715" cy="1642970"/>
          </a:xfrm>
        </p:spPr>
        <p:txBody>
          <a:bodyPr vert="horz" lIns="91440" tIns="45720" rIns="91440" bIns="45720" rtlCol="0" anchor="b">
            <a:normAutofit/>
          </a:bodyPr>
          <a:lstStyle/>
          <a:p>
            <a:r>
              <a:rPr lang="en-US" sz="3700" kern="1200" dirty="0">
                <a:solidFill>
                  <a:schemeClr val="tx1"/>
                </a:solidFill>
                <a:latin typeface="+mj-lt"/>
                <a:ea typeface="+mj-ea"/>
                <a:cs typeface="+mj-cs"/>
              </a:rPr>
              <a:t>Sample Post-Flight Reconditioning Weekly Template </a:t>
            </a:r>
          </a:p>
        </p:txBody>
      </p:sp>
      <p:sp>
        <p:nvSpPr>
          <p:cNvPr id="60" name="Rectangle 59">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timeline&#10;&#10;Description automatically generated">
            <a:extLst>
              <a:ext uri="{FF2B5EF4-FFF2-40B4-BE49-F238E27FC236}">
                <a16:creationId xmlns:a16="http://schemas.microsoft.com/office/drawing/2014/main" id="{B9D430E7-C132-29D4-3D1A-B675D2D74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6877" y="1921693"/>
            <a:ext cx="4170530" cy="3138323"/>
          </a:xfrm>
          <a:prstGeom prst="rect">
            <a:avLst/>
          </a:prstGeom>
        </p:spPr>
      </p:pic>
      <p:graphicFrame>
        <p:nvGraphicFramePr>
          <p:cNvPr id="27" name="Content Placeholder 3">
            <a:extLst>
              <a:ext uri="{FF2B5EF4-FFF2-40B4-BE49-F238E27FC236}">
                <a16:creationId xmlns:a16="http://schemas.microsoft.com/office/drawing/2014/main" id="{F3ABF3D1-7B11-951E-9C4F-DA1BAAC832CE}"/>
              </a:ext>
            </a:extLst>
          </p:cNvPr>
          <p:cNvGraphicFramePr>
            <a:graphicFrameLocks noGrp="1"/>
          </p:cNvGraphicFramePr>
          <p:nvPr>
            <p:ph sz="half" idx="1"/>
            <p:extLst>
              <p:ext uri="{D42A27DB-BD31-4B8C-83A1-F6EECF244321}">
                <p14:modId xmlns:p14="http://schemas.microsoft.com/office/powerpoint/2010/main" val="2746511075"/>
              </p:ext>
            </p:extLst>
          </p:nvPr>
        </p:nvGraphicFramePr>
        <p:xfrm>
          <a:off x="346134" y="1921693"/>
          <a:ext cx="6497782" cy="4922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361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EE1054F-2A4F-9619-0944-6555CFEBABCE}"/>
              </a:ext>
            </a:extLst>
          </p:cNvPr>
          <p:cNvSpPr>
            <a:spLocks noGrp="1"/>
          </p:cNvSpPr>
          <p:nvPr>
            <p:ph type="title"/>
          </p:nvPr>
        </p:nvSpPr>
        <p:spPr>
          <a:xfrm>
            <a:off x="506532" y="506904"/>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Post-Flight Lessons Learned</a:t>
            </a:r>
          </a:p>
        </p:txBody>
      </p:sp>
      <p:sp>
        <p:nvSpPr>
          <p:cNvPr id="9" name="Rectangle: Rounded Corners 4">
            <a:extLst>
              <a:ext uri="{FF2B5EF4-FFF2-40B4-BE49-F238E27FC236}">
                <a16:creationId xmlns:a16="http://schemas.microsoft.com/office/drawing/2014/main" id="{E18B10F6-9FEE-1B9B-ABC1-78B650986A8B}"/>
              </a:ext>
            </a:extLst>
          </p:cNvPr>
          <p:cNvSpPr txBox="1"/>
          <p:nvPr/>
        </p:nvSpPr>
        <p:spPr>
          <a:xfrm>
            <a:off x="5790617" y="2071531"/>
            <a:ext cx="4633432" cy="6380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Functional Fitness Assessment</a:t>
            </a:r>
          </a:p>
        </p:txBody>
      </p:sp>
      <p:sp>
        <p:nvSpPr>
          <p:cNvPr id="6" name="Rectangle 5">
            <a:extLst>
              <a:ext uri="{FF2B5EF4-FFF2-40B4-BE49-F238E27FC236}">
                <a16:creationId xmlns:a16="http://schemas.microsoft.com/office/drawing/2014/main" id="{8D3F2E4C-B3B1-2B39-2AC4-14357BD4E0DC}"/>
              </a:ext>
            </a:extLst>
          </p:cNvPr>
          <p:cNvSpPr/>
          <p:nvPr/>
        </p:nvSpPr>
        <p:spPr>
          <a:xfrm>
            <a:off x="5999013" y="2338046"/>
            <a:ext cx="5867400" cy="3810000"/>
          </a:xfrm>
          <a:prstGeom prst="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C0BD3C5E-A1E1-7223-DA15-F9F2001DF3B3}"/>
              </a:ext>
            </a:extLst>
          </p:cNvPr>
          <p:cNvGrpSpPr/>
          <p:nvPr/>
        </p:nvGrpSpPr>
        <p:grpSpPr>
          <a:xfrm>
            <a:off x="7315950" y="1975671"/>
            <a:ext cx="3578569" cy="707037"/>
            <a:chOff x="1222508" y="-9642"/>
            <a:chExt cx="4138803" cy="941597"/>
          </a:xfrm>
        </p:grpSpPr>
        <p:sp>
          <p:nvSpPr>
            <p:cNvPr id="8" name="Rectangle: Rounded Corners 7">
              <a:extLst>
                <a:ext uri="{FF2B5EF4-FFF2-40B4-BE49-F238E27FC236}">
                  <a16:creationId xmlns:a16="http://schemas.microsoft.com/office/drawing/2014/main" id="{85C67AEF-C3AA-485F-92F1-BDB6182F91CC}"/>
                </a:ext>
              </a:extLst>
            </p:cNvPr>
            <p:cNvSpPr/>
            <p:nvPr/>
          </p:nvSpPr>
          <p:spPr>
            <a:xfrm>
              <a:off x="1222508" y="-9642"/>
              <a:ext cx="4138803" cy="941597"/>
            </a:xfrm>
            <a:prstGeom prst="roundRect">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p>
          </p:txBody>
        </p:sp>
        <p:sp>
          <p:nvSpPr>
            <p:cNvPr id="11" name="Rectangle: Rounded Corners 4">
              <a:extLst>
                <a:ext uri="{FF2B5EF4-FFF2-40B4-BE49-F238E27FC236}">
                  <a16:creationId xmlns:a16="http://schemas.microsoft.com/office/drawing/2014/main" id="{72956544-4DF9-8014-969A-C4A5C2EF7E6B}"/>
                </a:ext>
              </a:extLst>
            </p:cNvPr>
            <p:cNvSpPr txBox="1"/>
            <p:nvPr/>
          </p:nvSpPr>
          <p:spPr>
            <a:xfrm>
              <a:off x="1795211" y="36322"/>
              <a:ext cx="3210257" cy="8496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Summary / Lessons Learned</a:t>
              </a:r>
            </a:p>
          </p:txBody>
        </p:sp>
      </p:grpSp>
      <p:sp>
        <p:nvSpPr>
          <p:cNvPr id="15" name="TextBox 14">
            <a:extLst>
              <a:ext uri="{FF2B5EF4-FFF2-40B4-BE49-F238E27FC236}">
                <a16:creationId xmlns:a16="http://schemas.microsoft.com/office/drawing/2014/main" id="{641F5DD1-D602-7D95-3D08-4844A4CCC5DF}"/>
              </a:ext>
            </a:extLst>
          </p:cNvPr>
          <p:cNvSpPr txBox="1"/>
          <p:nvPr/>
        </p:nvSpPr>
        <p:spPr>
          <a:xfrm>
            <a:off x="5528543" y="2874521"/>
            <a:ext cx="6398494" cy="3153171"/>
          </a:xfrm>
          <a:prstGeom prst="rect">
            <a:avLst/>
          </a:prstGeom>
          <a:noFill/>
        </p:spPr>
        <p:txBody>
          <a:bodyPr wrap="square" anchor="t">
            <a:spAutoFit/>
          </a:bodyPr>
          <a:lstStyle/>
          <a:p>
            <a:pPr lvl="1" eaLnBrk="1" hangingPunct="1">
              <a:lnSpc>
                <a:spcPct val="85000"/>
              </a:lnSpc>
              <a:defRPr/>
            </a:pPr>
            <a:r>
              <a:rPr lang="en-US" dirty="0"/>
              <a:t>Daily fatigue assessment and total volume understanding (only so much in the tank)</a:t>
            </a:r>
          </a:p>
          <a:p>
            <a:pPr lvl="1">
              <a:lnSpc>
                <a:spcPct val="85000"/>
              </a:lnSpc>
              <a:defRPr/>
            </a:pPr>
            <a:endParaRPr lang="en-US" dirty="0"/>
          </a:p>
          <a:p>
            <a:pPr lvl="1" eaLnBrk="1" hangingPunct="1">
              <a:lnSpc>
                <a:spcPct val="85000"/>
              </a:lnSpc>
              <a:defRPr/>
            </a:pPr>
            <a:r>
              <a:rPr lang="en-US" dirty="0"/>
              <a:t>Pointed and clear guidance on activity outside of the post-flight reconditioning timeframe</a:t>
            </a:r>
            <a:endParaRPr dirty="0"/>
          </a:p>
          <a:p>
            <a:pPr lvl="1">
              <a:lnSpc>
                <a:spcPct val="85000"/>
              </a:lnSpc>
              <a:defRPr/>
            </a:pPr>
            <a:endParaRPr lang="en-US" dirty="0"/>
          </a:p>
          <a:p>
            <a:pPr lvl="1" eaLnBrk="1" hangingPunct="1">
              <a:lnSpc>
                <a:spcPct val="85000"/>
              </a:lnSpc>
              <a:defRPr/>
            </a:pPr>
            <a:r>
              <a:rPr lang="en-US" dirty="0"/>
              <a:t>Quality over quantity</a:t>
            </a:r>
            <a:endParaRPr lang="en-US" dirty="0">
              <a:cs typeface="Calibri"/>
            </a:endParaRPr>
          </a:p>
          <a:p>
            <a:pPr lvl="1">
              <a:lnSpc>
                <a:spcPct val="85000"/>
              </a:lnSpc>
              <a:defRPr/>
            </a:pPr>
            <a:endParaRPr lang="en-US" dirty="0"/>
          </a:p>
          <a:p>
            <a:pPr lvl="1">
              <a:lnSpc>
                <a:spcPct val="85000"/>
              </a:lnSpc>
              <a:defRPr/>
            </a:pPr>
            <a:r>
              <a:rPr lang="en-US" dirty="0">
                <a:cs typeface="Calibri"/>
              </a:rPr>
              <a:t>Consider web-based platforms to train crew if on travel</a:t>
            </a:r>
          </a:p>
          <a:p>
            <a:pPr lvl="1">
              <a:lnSpc>
                <a:spcPct val="85000"/>
              </a:lnSpc>
              <a:defRPr/>
            </a:pPr>
            <a:endParaRPr lang="en-US" dirty="0"/>
          </a:p>
          <a:p>
            <a:pPr lvl="1">
              <a:lnSpc>
                <a:spcPct val="85000"/>
              </a:lnSpc>
              <a:defRPr/>
            </a:pPr>
            <a:r>
              <a:rPr lang="en-US" dirty="0"/>
              <a:t>Previous injury and prior functional status considerations </a:t>
            </a:r>
            <a:endParaRPr dirty="0"/>
          </a:p>
          <a:p>
            <a:pPr lvl="1">
              <a:lnSpc>
                <a:spcPct val="85000"/>
              </a:lnSpc>
              <a:defRPr/>
            </a:pPr>
            <a:endParaRPr lang="en-US" dirty="0"/>
          </a:p>
          <a:p>
            <a:pPr lvl="1">
              <a:lnSpc>
                <a:spcPct val="85000"/>
              </a:lnSpc>
              <a:defRPr/>
            </a:pPr>
            <a:r>
              <a:rPr lang="en-US" dirty="0">
                <a:cs typeface="Calibri"/>
              </a:rPr>
              <a:t>Creativity is a must during the entire 45 days...have fun!</a:t>
            </a:r>
          </a:p>
        </p:txBody>
      </p:sp>
      <p:graphicFrame>
        <p:nvGraphicFramePr>
          <p:cNvPr id="3" name="Diagram 2">
            <a:extLst>
              <a:ext uri="{FF2B5EF4-FFF2-40B4-BE49-F238E27FC236}">
                <a16:creationId xmlns:a16="http://schemas.microsoft.com/office/drawing/2014/main" id="{7C88C0D8-3EB5-F51F-3417-CD63E8336868}"/>
              </a:ext>
            </a:extLst>
          </p:cNvPr>
          <p:cNvGraphicFramePr/>
          <p:nvPr>
            <p:extLst>
              <p:ext uri="{D42A27DB-BD31-4B8C-83A1-F6EECF244321}">
                <p14:modId xmlns:p14="http://schemas.microsoft.com/office/powerpoint/2010/main" val="1288218703"/>
              </p:ext>
            </p:extLst>
          </p:nvPr>
        </p:nvGraphicFramePr>
        <p:xfrm>
          <a:off x="-355185" y="2390535"/>
          <a:ext cx="6085178" cy="3287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30678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736CAB1F-557E-4FA4-81CC-DC491EF8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0"/>
            <a:ext cx="8104091" cy="6857571"/>
          </a:xfrm>
          <a:prstGeom prst="rect">
            <a:avLst/>
          </a:prstGeom>
          <a:gradFill>
            <a:gsLst>
              <a:gs pos="0">
                <a:schemeClr val="accent1">
                  <a:lumMod val="75000"/>
                </a:schemeClr>
              </a:gs>
              <a:gs pos="100000">
                <a:srgbClr val="00000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74250" y="627728"/>
            <a:ext cx="4355593" cy="8104092"/>
          </a:xfrm>
          <a:prstGeom prst="rect">
            <a:avLst/>
          </a:prstGeom>
          <a:gradFill>
            <a:gsLst>
              <a:gs pos="0">
                <a:schemeClr val="accent1">
                  <a:lumMod val="50000"/>
                </a:schemeClr>
              </a:gs>
              <a:gs pos="91000">
                <a:schemeClr val="tx2">
                  <a:lumMod val="50000"/>
                  <a:alpha val="1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1"/>
            <a:ext cx="7646891" cy="6858001"/>
          </a:xfrm>
          <a:prstGeom prst="rect">
            <a:avLst/>
          </a:prstGeom>
          <a:gradFill>
            <a:gsLst>
              <a:gs pos="41000">
                <a:schemeClr val="accent1">
                  <a:lumMod val="75000"/>
                  <a:alpha val="52000"/>
                </a:schemeClr>
              </a:gs>
              <a:gs pos="95000">
                <a:srgbClr val="000000">
                  <a:alpha val="6800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5550980-2AB6-4DE5-86DD-064ADF160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2501118"/>
            <a:ext cx="8091784" cy="4331436"/>
          </a:xfrm>
          <a:prstGeom prst="rect">
            <a:avLst/>
          </a:prstGeom>
          <a:gradFill>
            <a:gsLst>
              <a:gs pos="0">
                <a:srgbClr val="000000">
                  <a:alpha val="16000"/>
                </a:srgbClr>
              </a:gs>
              <a:gs pos="91000">
                <a:schemeClr val="accent1">
                  <a:alpha val="3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EDF4B167-8E82-4458-AE55-88B683EBF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595" y="-3"/>
            <a:ext cx="8091784" cy="6857999"/>
          </a:xfrm>
          <a:prstGeom prst="rect">
            <a:avLst/>
          </a:prstGeom>
          <a:gradFill>
            <a:gsLst>
              <a:gs pos="0">
                <a:schemeClr val="accent1">
                  <a:lumMod val="75000"/>
                  <a:alpha val="6000"/>
                </a:schemeClr>
              </a:gs>
              <a:gs pos="99000">
                <a:srgbClr val="000000">
                  <a:alpha val="57000"/>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55993D72-5628-4E5E-BB9F-96066414E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2101742" y="699966"/>
            <a:ext cx="5121259" cy="5458067"/>
          </a:xfrm>
          <a:prstGeom prst="ellipse">
            <a:avLst/>
          </a:prstGeom>
          <a:gradFill>
            <a:gsLst>
              <a:gs pos="3000">
                <a:schemeClr val="accent1">
                  <a:lumMod val="50000"/>
                  <a:alpha val="0"/>
                </a:schemeClr>
              </a:gs>
              <a:gs pos="100000">
                <a:schemeClr val="accent1">
                  <a:lumMod val="60000"/>
                  <a:lumOff val="40000"/>
                  <a:alpha val="17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265912-1FDE-41F9-91CE-7D5F293F7E73}"/>
              </a:ext>
            </a:extLst>
          </p:cNvPr>
          <p:cNvSpPr>
            <a:spLocks noGrp="1"/>
          </p:cNvSpPr>
          <p:nvPr>
            <p:ph type="ctrTitle"/>
          </p:nvPr>
        </p:nvSpPr>
        <p:spPr>
          <a:xfrm>
            <a:off x="963385" y="1004402"/>
            <a:ext cx="6888219" cy="2992576"/>
          </a:xfrm>
        </p:spPr>
        <p:txBody>
          <a:bodyPr vert="horz" lIns="91440" tIns="45720" rIns="91440" bIns="45720" rtlCol="0" anchor="t">
            <a:normAutofit fontScale="90000"/>
          </a:bodyPr>
          <a:lstStyle/>
          <a:p>
            <a:pPr>
              <a:lnSpc>
                <a:spcPct val="100000"/>
              </a:lnSpc>
            </a:pPr>
            <a:r>
              <a:rPr lang="en-US" b="1" dirty="0">
                <a:solidFill>
                  <a:srgbClr val="FFFFFF"/>
                </a:solidFill>
              </a:rPr>
              <a:t>Questions? </a:t>
            </a:r>
            <a:br>
              <a:rPr lang="en-US" dirty="0">
                <a:latin typeface="+mj-ea"/>
                <a:cs typeface="+mj-ea"/>
              </a:rPr>
            </a:br>
            <a:r>
              <a:rPr lang="en-US" sz="2800" b="1" dirty="0">
                <a:solidFill>
                  <a:schemeClr val="bg1"/>
                </a:solidFill>
              </a:rPr>
              <a:t>Danielle N. Anderson DPT, DSc, OCS, CSCS, FAAOMPT</a:t>
            </a:r>
            <a:br>
              <a:rPr lang="en-US" dirty="0">
                <a:latin typeface="+mj-ea"/>
                <a:cs typeface="+mj-ea"/>
              </a:rPr>
            </a:br>
            <a:r>
              <a:rPr lang="en-US" sz="2800" dirty="0">
                <a:solidFill>
                  <a:schemeClr val="bg1"/>
                </a:solidFill>
              </a:rPr>
              <a:t>Musculoskeletal Medicine and Rehabilitation Lead </a:t>
            </a:r>
            <a:br>
              <a:rPr lang="en-US" dirty="0">
                <a:latin typeface="+mj-ea"/>
                <a:cs typeface="+mj-ea"/>
              </a:rPr>
            </a:br>
            <a:r>
              <a:rPr lang="en-US" sz="2800" dirty="0">
                <a:solidFill>
                  <a:schemeClr val="bg1"/>
                </a:solidFill>
              </a:rPr>
              <a:t>Major, United States Air Force </a:t>
            </a:r>
            <a:br>
              <a:rPr lang="en-US" dirty="0">
                <a:latin typeface="+mj-ea"/>
                <a:cs typeface="+mj-ea"/>
              </a:rPr>
            </a:br>
            <a:br>
              <a:rPr lang="en-US" dirty="0">
                <a:latin typeface="+mj-ea"/>
                <a:cs typeface="+mj-ea"/>
              </a:rPr>
            </a:br>
            <a:r>
              <a:rPr lang="en-US" sz="2800" b="1" dirty="0">
                <a:solidFill>
                  <a:schemeClr val="bg1"/>
                </a:solidFill>
              </a:rPr>
              <a:t>Corey A. Twine, </a:t>
            </a:r>
            <a:r>
              <a:rPr lang="en-US" sz="2800" b="1" dirty="0" err="1">
                <a:solidFill>
                  <a:srgbClr val="FFFFFF"/>
                </a:solidFill>
                <a:latin typeface="Calibri Light"/>
                <a:cs typeface="Calibri Light"/>
              </a:rPr>
              <a:t>SCCCa</a:t>
            </a:r>
            <a:br>
              <a:rPr lang="en-US" dirty="0">
                <a:latin typeface="+mj-ea"/>
                <a:cs typeface="+mj-ea"/>
              </a:rPr>
            </a:br>
            <a:r>
              <a:rPr lang="en-US" sz="2800" dirty="0">
                <a:solidFill>
                  <a:schemeClr val="bg1"/>
                </a:solidFill>
              </a:rPr>
              <a:t>Astronaut Strength, Conditioning, and Rehabilitation </a:t>
            </a:r>
            <a:br>
              <a:rPr lang="en-US" dirty="0">
                <a:latin typeface="+mj-ea"/>
                <a:cs typeface="+mj-ea"/>
              </a:rPr>
            </a:br>
            <a:r>
              <a:rPr lang="en-US" sz="2800" dirty="0">
                <a:solidFill>
                  <a:schemeClr val="bg1"/>
                </a:solidFill>
              </a:rPr>
              <a:t>KBR Human Performance Contract</a:t>
            </a:r>
            <a:br>
              <a:rPr lang="en-US" dirty="0">
                <a:latin typeface="+mj-ea"/>
                <a:cs typeface="+mj-ea"/>
              </a:rPr>
            </a:br>
            <a:br>
              <a:rPr lang="en-US" dirty="0">
                <a:latin typeface="+mj-ea"/>
                <a:cs typeface="+mj-ea"/>
              </a:rPr>
            </a:br>
            <a:br>
              <a:rPr lang="en-US" dirty="0">
                <a:latin typeface="+mj-ea"/>
                <a:cs typeface="+mj-ea"/>
              </a:rPr>
            </a:br>
            <a:br>
              <a:rPr lang="en-US" dirty="0">
                <a:latin typeface="+mj-ea"/>
                <a:cs typeface="+mj-ea"/>
              </a:rPr>
            </a:br>
            <a:endParaRPr lang="en-US" sz="4800" b="1" dirty="0">
              <a:solidFill>
                <a:srgbClr val="FFFFFF"/>
              </a:solidFill>
              <a:latin typeface="+mj-lt"/>
              <a:cs typeface="Calibri Light"/>
            </a:endParaRPr>
          </a:p>
        </p:txBody>
      </p:sp>
      <p:pic>
        <p:nvPicPr>
          <p:cNvPr id="5" name="Picture 4" descr="A picture containing text&#10;&#10;Description automatically generated">
            <a:extLst>
              <a:ext uri="{FF2B5EF4-FFF2-40B4-BE49-F238E27FC236}">
                <a16:creationId xmlns:a16="http://schemas.microsoft.com/office/drawing/2014/main" id="{88305994-B31D-2315-8A09-0E4D95C19309}"/>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102"/>
          <a:stretch/>
        </p:blipFill>
        <p:spPr>
          <a:xfrm>
            <a:off x="8104092" y="10"/>
            <a:ext cx="4099858" cy="6857990"/>
          </a:xfrm>
          <a:prstGeom prst="rect">
            <a:avLst/>
          </a:prstGeom>
        </p:spPr>
      </p:pic>
      <p:sp>
        <p:nvSpPr>
          <p:cNvPr id="6" name="TextBox 5">
            <a:extLst>
              <a:ext uri="{FF2B5EF4-FFF2-40B4-BE49-F238E27FC236}">
                <a16:creationId xmlns:a16="http://schemas.microsoft.com/office/drawing/2014/main" id="{B0130146-8166-997B-C44D-0F5041336E46}"/>
              </a:ext>
            </a:extLst>
          </p:cNvPr>
          <p:cNvSpPr txBox="1"/>
          <p:nvPr/>
        </p:nvSpPr>
        <p:spPr>
          <a:xfrm>
            <a:off x="9896908" y="6657945"/>
            <a:ext cx="2307042"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lang="en-US" sz="700">
                <a:solidFill>
                  <a:srgbClr val="FFFFFF"/>
                </a:solidFill>
                <a:latin typeface="Calibri" panose="020F0502020204030204"/>
                <a:hlinkClick r:id="rId4" tooltip="https://commons.wikimedia.org/wiki/File:ISS-44_Kjell_Lindgren_exercises_using_the_Advanced_Resistive_Exercise_Device.jpg">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lang="en-US" sz="700">
                <a:solidFill>
                  <a:srgbClr val="FFFFFF"/>
                </a:solidFill>
                <a:latin typeface="Calibri" panose="020F0502020204030204"/>
                <a:hlinkClick r:id="rId5"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075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P talk 2023" id="{465C4808-0094-446A-A1BD-01B607AA4F2F}" vid="{E5809967-047E-4F02-9752-56C4211D4E01}"/>
    </a:ext>
  </a:extLst>
</a:theme>
</file>

<file path=ppt/theme/theme4.xml><?xml version="1.0" encoding="utf-8"?>
<a:theme xmlns:a="http://schemas.openxmlformats.org/drawingml/2006/main" name="2_Office Theme">
  <a:themeElements>
    <a:clrScheme name="Custom 2">
      <a:dk1>
        <a:srgbClr val="00002C"/>
      </a:dk1>
      <a:lt1>
        <a:sysClr val="window" lastClr="FFFFFF"/>
      </a:lt1>
      <a:dk2>
        <a:srgbClr val="00002C"/>
      </a:dk2>
      <a:lt2>
        <a:srgbClr val="8FECFF"/>
      </a:lt2>
      <a:accent1>
        <a:srgbClr val="8FECFF"/>
      </a:accent1>
      <a:accent2>
        <a:srgbClr val="00002C"/>
      </a:accent2>
      <a:accent3>
        <a:srgbClr val="848588"/>
      </a:accent3>
      <a:accent4>
        <a:srgbClr val="ED1C24"/>
      </a:accent4>
      <a:accent5>
        <a:srgbClr val="FFFFFF"/>
      </a:accent5>
      <a:accent6>
        <a:srgbClr val="D8D8D8"/>
      </a:accent6>
      <a:hlink>
        <a:srgbClr val="97DFFF"/>
      </a:hlink>
      <a:folHlink>
        <a:srgbClr val="848588"/>
      </a:folHlink>
    </a:clrScheme>
    <a:fontScheme name="Custom 3">
      <a:majorFont>
        <a:latin typeface="Century Gothic"/>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2502BB576EB14ABDA00DAA51EDA5F2" ma:contentTypeVersion="3" ma:contentTypeDescription="Create a new document." ma:contentTypeScope="" ma:versionID="a7cf8132dd5a3f410bc979f2124c16eb">
  <xsd:schema xmlns:xsd="http://www.w3.org/2001/XMLSchema" xmlns:xs="http://www.w3.org/2001/XMLSchema" xmlns:p="http://schemas.microsoft.com/office/2006/metadata/properties" xmlns:ns1="http://schemas.microsoft.com/sharepoint/v3" xmlns:ns2="8cc79d2b-7202-4e32-8560-b1a805b888fc" targetNamespace="http://schemas.microsoft.com/office/2006/metadata/properties" ma:root="true" ma:fieldsID="5630e5dcba3b0ea025c11d3ef863043b" ns1:_="" ns2:_="">
    <xsd:import namespace="http://schemas.microsoft.com/sharepoint/v3"/>
    <xsd:import namespace="8cc79d2b-7202-4e32-8560-b1a805b888fc"/>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cc79d2b-7202-4e32-8560-b1a805b888f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8cc79d2b-7202-4e32-8560-b1a805b888fc">
      <UserInfo>
        <DisplayName>Anderson, Danielle N. (JSC-SD311)[UNITED STATES AIR FORCE (USAF)]</DisplayName>
        <AccountId>2825</AccountId>
        <AccountType/>
      </UserInfo>
      <UserInfo>
        <DisplayName>Keeler, Christi L. (JSC-SD311)[KBR Wyle Services, LLC]</DisplayName>
        <AccountId>3043</AccountId>
        <AccountType/>
      </UserInfo>
      <UserInfo>
        <DisplayName>Nieschwitz, Bruce E. (JSC-SD)[KBR Wyle Services, LLC]</DisplayName>
        <AccountId>316</AccountId>
        <AccountType/>
      </UserInfo>
    </SharedWithUsers>
  </documentManagement>
</p:properties>
</file>

<file path=customXml/itemProps1.xml><?xml version="1.0" encoding="utf-8"?>
<ds:datastoreItem xmlns:ds="http://schemas.openxmlformats.org/officeDocument/2006/customXml" ds:itemID="{F8B289B5-DDCC-4F8F-A375-B0237943E24A}">
  <ds:schemaRefs>
    <ds:schemaRef ds:uri="http://schemas.microsoft.com/sharepoint/v3/contenttype/forms"/>
  </ds:schemaRefs>
</ds:datastoreItem>
</file>

<file path=customXml/itemProps2.xml><?xml version="1.0" encoding="utf-8"?>
<ds:datastoreItem xmlns:ds="http://schemas.openxmlformats.org/officeDocument/2006/customXml" ds:itemID="{6CF534FD-96D0-4998-80D7-8EFE8BF3C6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cc79d2b-7202-4e32-8560-b1a805b888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BCFAE8-C3C9-4CB9-9189-E6C4BB275968}">
  <ds:schemaRefs>
    <ds:schemaRef ds:uri="http://purl.org/dc/dcmitype/"/>
    <ds:schemaRef ds:uri="8cc79d2b-7202-4e32-8560-b1a805b888f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schemas.microsoft.com/office/2006/metadata/properties"/>
    <ds:schemaRef ds:uri="http://schemas.microsoft.com/sharepoint/v3"/>
    <ds:schemaRef ds:uri="http://www.w3.org/XML/1998/namespace"/>
    <ds:schemaRef ds:uri="http://purl.org/dc/elements/1.1/"/>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TM04033921[[fn=Damask]]</Template>
  <TotalTime>16790</TotalTime>
  <Words>4837</Words>
  <Application>Microsoft Office PowerPoint</Application>
  <PresentationFormat>Widescreen</PresentationFormat>
  <Paragraphs>653</Paragraphs>
  <Slides>50</Slides>
  <Notes>31</Notes>
  <HiddenSlides>2</HiddenSlides>
  <MMClips>4</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50</vt:i4>
      </vt:variant>
    </vt:vector>
  </HeadingPairs>
  <TitlesOfParts>
    <vt:vector size="70" baseType="lpstr">
      <vt:lpstr>Arial</vt:lpstr>
      <vt:lpstr>Arial Nova</vt:lpstr>
      <vt:lpstr>Arial Nova Light</vt:lpstr>
      <vt:lpstr>BlinkMacSystemFont</vt:lpstr>
      <vt:lpstr>Calibri</vt:lpstr>
      <vt:lpstr>Calibri Light</vt:lpstr>
      <vt:lpstr>Cambria</vt:lpstr>
      <vt:lpstr>Century Gothic</vt:lpstr>
      <vt:lpstr>Courier New</vt:lpstr>
      <vt:lpstr>Google Sans</vt:lpstr>
      <vt:lpstr>Helvetica Neue</vt:lpstr>
      <vt:lpstr>HelveticaNeue</vt:lpstr>
      <vt:lpstr>HelveticaNeueBoldCondensed</vt:lpstr>
      <vt:lpstr>Roboto</vt:lpstr>
      <vt:lpstr>Segoe UI</vt:lpstr>
      <vt:lpstr>Wingdings</vt:lpstr>
      <vt:lpstr>Office Theme</vt:lpstr>
      <vt:lpstr>1_Office Theme</vt:lpstr>
      <vt:lpstr>1_HHPC - 16x9 Theme | 2021</vt:lpstr>
      <vt:lpstr>2_Office Theme</vt:lpstr>
      <vt:lpstr>Post-Flight Reconditioning   Danielle N. Anderson DPT, DSc, OCS, CSCS, FAAOMPT Musculoskeletal Medicine and Rehabilitation Lead  Major, United States Air Force   Corey A. Twine, SCCCa Astronaut Strength, Conditioning, and Rehabilitation  KBR Human Performance Contract    </vt:lpstr>
      <vt:lpstr>Agenda </vt:lpstr>
      <vt:lpstr>MSK Injuries Post-Flight</vt:lpstr>
      <vt:lpstr>30,000 Foot View </vt:lpstr>
      <vt:lpstr>Astronaut Strength, Conditioning and Rehabilitation</vt:lpstr>
      <vt:lpstr>Post-Flight Reconditioning Considerations/Progressions</vt:lpstr>
      <vt:lpstr>On-going Assessment</vt:lpstr>
      <vt:lpstr>30,000 Foot View </vt:lpstr>
      <vt:lpstr>Neurovestibular Evidence</vt:lpstr>
      <vt:lpstr>Neurovestibular Evidence</vt:lpstr>
      <vt:lpstr>Neurovestibular Considerations</vt:lpstr>
      <vt:lpstr>Neurovestibular Considerations- Phase 1</vt:lpstr>
      <vt:lpstr>Neurovestibular Considerations- Phase 2</vt:lpstr>
      <vt:lpstr>Neurovestibular Considerations- Phase 2</vt:lpstr>
      <vt:lpstr>Neurovestibular Considerations- Phase 3</vt:lpstr>
      <vt:lpstr>PowerPoint Presentation</vt:lpstr>
      <vt:lpstr>Orthostatic Intolerance Evidence  </vt:lpstr>
      <vt:lpstr>Orthostatic Intolerance Considerations</vt:lpstr>
      <vt:lpstr>Spine Evidence  </vt:lpstr>
      <vt:lpstr>Spine Evidence  </vt:lpstr>
      <vt:lpstr>Spine Evidence  </vt:lpstr>
      <vt:lpstr>Spine Considerations</vt:lpstr>
      <vt:lpstr>Spinal Considerations- Phase 1</vt:lpstr>
      <vt:lpstr>Spinal Considerations- Phase 2</vt:lpstr>
      <vt:lpstr>Spinal Considerations- Phase 3</vt:lpstr>
      <vt:lpstr>Mobility/Flexibility </vt:lpstr>
      <vt:lpstr>Mobility/Flexibility </vt:lpstr>
      <vt:lpstr>30,000 Foot View </vt:lpstr>
      <vt:lpstr>Agenda </vt:lpstr>
      <vt:lpstr>Post-Flight Considerations</vt:lpstr>
      <vt:lpstr>MEDB. (MRID) Functional Fitness Assessment</vt:lpstr>
      <vt:lpstr>Meb B. Functional Fitness Assessment</vt:lpstr>
      <vt:lpstr>Monitoring Capabilities:  Muscular Strength and Power  </vt:lpstr>
      <vt:lpstr>Post-flight Reconditioning- First Steps</vt:lpstr>
      <vt:lpstr>Post-flight Reconditioning: Developing the Plan</vt:lpstr>
      <vt:lpstr>Motor Learning and Neuromuscular Reeducation </vt:lpstr>
      <vt:lpstr>Running in 3 different environments </vt:lpstr>
      <vt:lpstr>Learned Skill / Disruption</vt:lpstr>
      <vt:lpstr>Neuromuscular Reeducation and Deconditioning Across 3 Pillars  </vt:lpstr>
      <vt:lpstr>PowerPoint Presentation</vt:lpstr>
      <vt:lpstr>PowerPoint Presentation</vt:lpstr>
      <vt:lpstr>PowerPoint Presentation</vt:lpstr>
      <vt:lpstr>Cardiovascular Deconditioning  </vt:lpstr>
      <vt:lpstr>PowerPoint Presentation</vt:lpstr>
      <vt:lpstr>PowerPoint Presentation</vt:lpstr>
      <vt:lpstr>PowerPoint Presentation</vt:lpstr>
      <vt:lpstr>Sample Post-Flight Reconditioning Template </vt:lpstr>
      <vt:lpstr>Sample Post-Flight Reconditioning Weekly Template </vt:lpstr>
      <vt:lpstr>Post-Flight Lessons Learned</vt:lpstr>
      <vt:lpstr>Questions?  Danielle N. Anderson DPT, DSc, OCS, CSCS, FAAOMPT Musculoskeletal Medicine and Rehabilitation Lead  Major, United States Air Force   Corey A. Twine, SCCCa Astronaut Strength, Conditioning, and Rehabilitation  KBR Human Performance Contract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Therapy- JSC</dc:title>
  <dc:creator>Anderson, Danielle N. (JSC-SD311)[UNITED STATES AIR FORCE (USAF)]</dc:creator>
  <cp:lastModifiedBy>Anderson, Danielle N. (JSC-SD311)[UNITED STATES AIR FORCE (USAF)]</cp:lastModifiedBy>
  <cp:revision>151</cp:revision>
  <dcterms:created xsi:type="dcterms:W3CDTF">2021-09-21T13:12:27Z</dcterms:created>
  <dcterms:modified xsi:type="dcterms:W3CDTF">2024-01-18T21:17:55Z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0x010100042502BB576EB14ABDA00DAA51EDA5F2</vt:lpwstr>
  </property>
</Properties>
</file>