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1"/>
  </p:notesMasterIdLst>
  <p:handoutMasterIdLst>
    <p:handoutMasterId r:id="rId22"/>
  </p:handoutMasterIdLst>
  <p:sldIdLst>
    <p:sldId id="376" r:id="rId2"/>
    <p:sldId id="815" r:id="rId3"/>
    <p:sldId id="813" r:id="rId4"/>
    <p:sldId id="817" r:id="rId5"/>
    <p:sldId id="818" r:id="rId6"/>
    <p:sldId id="819" r:id="rId7"/>
    <p:sldId id="820" r:id="rId8"/>
    <p:sldId id="821" r:id="rId9"/>
    <p:sldId id="822" r:id="rId10"/>
    <p:sldId id="823" r:id="rId11"/>
    <p:sldId id="824" r:id="rId12"/>
    <p:sldId id="826" r:id="rId13"/>
    <p:sldId id="825" r:id="rId14"/>
    <p:sldId id="828" r:id="rId15"/>
    <p:sldId id="829" r:id="rId16"/>
    <p:sldId id="830" r:id="rId17"/>
    <p:sldId id="837" r:id="rId18"/>
    <p:sldId id="831" r:id="rId19"/>
    <p:sldId id="838" r:id="rId20"/>
  </p:sldIdLst>
  <p:sldSz cx="12192000" cy="6858000"/>
  <p:notesSz cx="69977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249"/>
    <a:srgbClr val="FF9900"/>
    <a:srgbClr val="54E696"/>
    <a:srgbClr val="00CC66"/>
    <a:srgbClr val="0000FF"/>
    <a:srgbClr val="8AEEB7"/>
    <a:srgbClr val="66FF99"/>
    <a:srgbClr val="0066FF"/>
    <a:srgbClr val="0033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0C02E1-CB0F-4ADA-BD0C-E85A4A3EDD49}" v="2" dt="2024-01-29T23:06:29.9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KANE" userId="f6bd056e-b6cf-4e4e-9ba5-531d0e62a14e" providerId="ADAL" clId="{737A8876-0829-4D4F-9C89-C847D5BDA526}"/>
    <pc:docChg chg="addSld delSld modSld">
      <pc:chgData name="MARK KANE" userId="f6bd056e-b6cf-4e4e-9ba5-531d0e62a14e" providerId="ADAL" clId="{737A8876-0829-4D4F-9C89-C847D5BDA526}" dt="2024-01-28T18:29:21.619" v="19"/>
      <pc:docMkLst>
        <pc:docMk/>
      </pc:docMkLst>
      <pc:sldChg chg="modSp mod">
        <pc:chgData name="MARK KANE" userId="f6bd056e-b6cf-4e4e-9ba5-531d0e62a14e" providerId="ADAL" clId="{737A8876-0829-4D4F-9C89-C847D5BDA526}" dt="2024-01-28T18:28:46.981" v="12" actId="6549"/>
        <pc:sldMkLst>
          <pc:docMk/>
          <pc:sldMk cId="3357496011" sldId="829"/>
        </pc:sldMkLst>
        <pc:spChg chg="mod">
          <ac:chgData name="MARK KANE" userId="f6bd056e-b6cf-4e4e-9ba5-531d0e62a14e" providerId="ADAL" clId="{737A8876-0829-4D4F-9C89-C847D5BDA526}" dt="2024-01-28T18:28:46.981" v="12" actId="6549"/>
          <ac:spMkLst>
            <pc:docMk/>
            <pc:sldMk cId="3357496011" sldId="829"/>
            <ac:spMk id="3" creationId="{D272B849-FB18-6DEB-A290-A0D8E79292EC}"/>
          </ac:spMkLst>
        </pc:spChg>
        <pc:spChg chg="mod">
          <ac:chgData name="MARK KANE" userId="f6bd056e-b6cf-4e4e-9ba5-531d0e62a14e" providerId="ADAL" clId="{737A8876-0829-4D4F-9C89-C847D5BDA526}" dt="2024-01-28T18:28:41.539" v="7" actId="6549"/>
          <ac:spMkLst>
            <pc:docMk/>
            <pc:sldMk cId="3357496011" sldId="829"/>
            <ac:spMk id="4098" creationId="{00000000-0000-0000-0000-000000000000}"/>
          </ac:spMkLst>
        </pc:spChg>
      </pc:sldChg>
      <pc:sldChg chg="add del">
        <pc:chgData name="MARK KANE" userId="f6bd056e-b6cf-4e4e-9ba5-531d0e62a14e" providerId="ADAL" clId="{737A8876-0829-4D4F-9C89-C847D5BDA526}" dt="2024-01-28T18:29:21.619" v="19"/>
        <pc:sldMkLst>
          <pc:docMk/>
          <pc:sldMk cId="1161275720" sldId="830"/>
        </pc:sldMkLst>
      </pc:sldChg>
      <pc:sldChg chg="add del">
        <pc:chgData name="MARK KANE" userId="f6bd056e-b6cf-4e4e-9ba5-531d0e62a14e" providerId="ADAL" clId="{737A8876-0829-4D4F-9C89-C847D5BDA526}" dt="2024-01-28T18:29:21.619" v="19"/>
        <pc:sldMkLst>
          <pc:docMk/>
          <pc:sldMk cId="675319948" sldId="831"/>
        </pc:sldMkLst>
      </pc:sldChg>
      <pc:sldChg chg="del">
        <pc:chgData name="MARK KANE" userId="f6bd056e-b6cf-4e4e-9ba5-531d0e62a14e" providerId="ADAL" clId="{737A8876-0829-4D4F-9C89-C847D5BDA526}" dt="2024-01-28T18:29:03.132" v="14" actId="47"/>
        <pc:sldMkLst>
          <pc:docMk/>
          <pc:sldMk cId="1482250002" sldId="832"/>
        </pc:sldMkLst>
      </pc:sldChg>
      <pc:sldChg chg="del">
        <pc:chgData name="MARK KANE" userId="f6bd056e-b6cf-4e4e-9ba5-531d0e62a14e" providerId="ADAL" clId="{737A8876-0829-4D4F-9C89-C847D5BDA526}" dt="2024-01-28T18:29:05.652" v="15" actId="47"/>
        <pc:sldMkLst>
          <pc:docMk/>
          <pc:sldMk cId="2160942193" sldId="833"/>
        </pc:sldMkLst>
      </pc:sldChg>
      <pc:sldChg chg="del">
        <pc:chgData name="MARK KANE" userId="f6bd056e-b6cf-4e4e-9ba5-531d0e62a14e" providerId="ADAL" clId="{737A8876-0829-4D4F-9C89-C847D5BDA526}" dt="2024-01-28T18:29:06.530" v="16" actId="47"/>
        <pc:sldMkLst>
          <pc:docMk/>
          <pc:sldMk cId="2251446164" sldId="834"/>
        </pc:sldMkLst>
      </pc:sldChg>
      <pc:sldChg chg="del">
        <pc:chgData name="MARK KANE" userId="f6bd056e-b6cf-4e4e-9ba5-531d0e62a14e" providerId="ADAL" clId="{737A8876-0829-4D4F-9C89-C847D5BDA526}" dt="2024-01-28T18:29:09.148" v="17" actId="47"/>
        <pc:sldMkLst>
          <pc:docMk/>
          <pc:sldMk cId="3787185646" sldId="835"/>
        </pc:sldMkLst>
      </pc:sldChg>
      <pc:sldChg chg="add del">
        <pc:chgData name="MARK KANE" userId="f6bd056e-b6cf-4e4e-9ba5-531d0e62a14e" providerId="ADAL" clId="{737A8876-0829-4D4F-9C89-C847D5BDA526}" dt="2024-01-28T18:29:21.619" v="19"/>
        <pc:sldMkLst>
          <pc:docMk/>
          <pc:sldMk cId="3840523729" sldId="837"/>
        </pc:sldMkLst>
      </pc:sldChg>
    </pc:docChg>
  </pc:docChgLst>
  <pc:docChgLst>
    <pc:chgData name="Rea, Jeremy R. (JSC-EG511)" userId="4dfa1ca1-2f16-43ee-b591-8b26d300afe7" providerId="ADAL" clId="{E70C02E1-CB0F-4ADA-BD0C-E85A4A3EDD49}"/>
    <pc:docChg chg="undo custSel delSld modSld modMainMaster">
      <pc:chgData name="Rea, Jeremy R. (JSC-EG511)" userId="4dfa1ca1-2f16-43ee-b591-8b26d300afe7" providerId="ADAL" clId="{E70C02E1-CB0F-4ADA-BD0C-E85A4A3EDD49}" dt="2024-01-29T23:07:02.867" v="5125" actId="2"/>
      <pc:docMkLst>
        <pc:docMk/>
      </pc:docMkLst>
      <pc:sldChg chg="modSp mod">
        <pc:chgData name="Rea, Jeremy R. (JSC-EG511)" userId="4dfa1ca1-2f16-43ee-b591-8b26d300afe7" providerId="ADAL" clId="{E70C02E1-CB0F-4ADA-BD0C-E85A4A3EDD49}" dt="2024-01-29T23:04:48.996" v="5114" actId="2"/>
        <pc:sldMkLst>
          <pc:docMk/>
          <pc:sldMk cId="0" sldId="813"/>
        </pc:sldMkLst>
        <pc:spChg chg="mod">
          <ac:chgData name="Rea, Jeremy R. (JSC-EG511)" userId="4dfa1ca1-2f16-43ee-b591-8b26d300afe7" providerId="ADAL" clId="{E70C02E1-CB0F-4ADA-BD0C-E85A4A3EDD49}" dt="2024-01-29T23:04:48.996" v="5114" actId="2"/>
          <ac:spMkLst>
            <pc:docMk/>
            <pc:sldMk cId="0" sldId="813"/>
            <ac:spMk id="3" creationId="{D272B849-FB18-6DEB-A290-A0D8E79292EC}"/>
          </ac:spMkLst>
        </pc:spChg>
        <pc:spChg chg="mod">
          <ac:chgData name="Rea, Jeremy R. (JSC-EG511)" userId="4dfa1ca1-2f16-43ee-b591-8b26d300afe7" providerId="ADAL" clId="{E70C02E1-CB0F-4ADA-BD0C-E85A4A3EDD49}" dt="2024-01-24T22:17:04.841" v="606" actId="20577"/>
          <ac:spMkLst>
            <pc:docMk/>
            <pc:sldMk cId="0" sldId="813"/>
            <ac:spMk id="4098" creationId="{00000000-0000-0000-0000-000000000000}"/>
          </ac:spMkLst>
        </pc:spChg>
        <pc:picChg chg="mod">
          <ac:chgData name="Rea, Jeremy R. (JSC-EG511)" userId="4dfa1ca1-2f16-43ee-b591-8b26d300afe7" providerId="ADAL" clId="{E70C02E1-CB0F-4ADA-BD0C-E85A4A3EDD49}" dt="2024-01-24T22:24:34.754" v="867" actId="1076"/>
          <ac:picMkLst>
            <pc:docMk/>
            <pc:sldMk cId="0" sldId="813"/>
            <ac:picMk id="5" creationId="{F083FCB4-CC9F-2CD3-033D-1FD3436530D5}"/>
          </ac:picMkLst>
        </pc:picChg>
        <pc:picChg chg="mod">
          <ac:chgData name="Rea, Jeremy R. (JSC-EG511)" userId="4dfa1ca1-2f16-43ee-b591-8b26d300afe7" providerId="ADAL" clId="{E70C02E1-CB0F-4ADA-BD0C-E85A4A3EDD49}" dt="2024-01-24T22:24:41.371" v="869" actId="14100"/>
          <ac:picMkLst>
            <pc:docMk/>
            <pc:sldMk cId="0" sldId="813"/>
            <ac:picMk id="9" creationId="{A78536F1-9DEF-B031-0B9F-057D4DB22D2A}"/>
          </ac:picMkLst>
        </pc:picChg>
      </pc:sldChg>
      <pc:sldChg chg="modSp del mod">
        <pc:chgData name="Rea, Jeremy R. (JSC-EG511)" userId="4dfa1ca1-2f16-43ee-b591-8b26d300afe7" providerId="ADAL" clId="{E70C02E1-CB0F-4ADA-BD0C-E85A4A3EDD49}" dt="2024-01-24T23:22:47.084" v="3976" actId="47"/>
        <pc:sldMkLst>
          <pc:docMk/>
          <pc:sldMk cId="4012530667" sldId="814"/>
        </pc:sldMkLst>
        <pc:spChg chg="mod">
          <ac:chgData name="Rea, Jeremy R. (JSC-EG511)" userId="4dfa1ca1-2f16-43ee-b591-8b26d300afe7" providerId="ADAL" clId="{E70C02E1-CB0F-4ADA-BD0C-E85A4A3EDD49}" dt="2024-01-24T23:03:09.488" v="3397" actId="21"/>
          <ac:spMkLst>
            <pc:docMk/>
            <pc:sldMk cId="4012530667" sldId="814"/>
            <ac:spMk id="3" creationId="{D272B849-FB18-6DEB-A290-A0D8E79292EC}"/>
          </ac:spMkLst>
        </pc:spChg>
      </pc:sldChg>
      <pc:sldChg chg="addSp delSp modSp mod">
        <pc:chgData name="Rea, Jeremy R. (JSC-EG511)" userId="4dfa1ca1-2f16-43ee-b591-8b26d300afe7" providerId="ADAL" clId="{E70C02E1-CB0F-4ADA-BD0C-E85A4A3EDD49}" dt="2024-01-29T22:58:35.421" v="5017" actId="1037"/>
        <pc:sldMkLst>
          <pc:docMk/>
          <pc:sldMk cId="1282336701" sldId="815"/>
        </pc:sldMkLst>
        <pc:spChg chg="mod">
          <ac:chgData name="Rea, Jeremy R. (JSC-EG511)" userId="4dfa1ca1-2f16-43ee-b591-8b26d300afe7" providerId="ADAL" clId="{E70C02E1-CB0F-4ADA-BD0C-E85A4A3EDD49}" dt="2024-01-29T22:58:22.077" v="5012" actId="1035"/>
          <ac:spMkLst>
            <pc:docMk/>
            <pc:sldMk cId="1282336701" sldId="815"/>
            <ac:spMk id="3" creationId="{D272B849-FB18-6DEB-A290-A0D8E79292EC}"/>
          </ac:spMkLst>
        </pc:spChg>
        <pc:graphicFrameChg chg="del">
          <ac:chgData name="Rea, Jeremy R. (JSC-EG511)" userId="4dfa1ca1-2f16-43ee-b591-8b26d300afe7" providerId="ADAL" clId="{E70C02E1-CB0F-4ADA-BD0C-E85A4A3EDD49}" dt="2024-01-24T21:50:54.659" v="0" actId="478"/>
          <ac:graphicFrameMkLst>
            <pc:docMk/>
            <pc:sldMk cId="1282336701" sldId="815"/>
            <ac:graphicFrameMk id="2" creationId="{A8270807-55DA-A384-186A-F324C60EC1CB}"/>
          </ac:graphicFrameMkLst>
        </pc:graphicFrameChg>
        <pc:picChg chg="add mod">
          <ac:chgData name="Rea, Jeremy R. (JSC-EG511)" userId="4dfa1ca1-2f16-43ee-b591-8b26d300afe7" providerId="ADAL" clId="{E70C02E1-CB0F-4ADA-BD0C-E85A4A3EDD49}" dt="2024-01-24T22:02:56.253" v="341" actId="1076"/>
          <ac:picMkLst>
            <pc:docMk/>
            <pc:sldMk cId="1282336701" sldId="815"/>
            <ac:picMk id="5" creationId="{7BDC115F-B5B8-2BAB-222D-71C1108BF837}"/>
          </ac:picMkLst>
        </pc:picChg>
        <pc:picChg chg="add mod">
          <ac:chgData name="Rea, Jeremy R. (JSC-EG511)" userId="4dfa1ca1-2f16-43ee-b591-8b26d300afe7" providerId="ADAL" clId="{E70C02E1-CB0F-4ADA-BD0C-E85A4A3EDD49}" dt="2024-01-24T22:08:34.214" v="363" actId="1076"/>
          <ac:picMkLst>
            <pc:docMk/>
            <pc:sldMk cId="1282336701" sldId="815"/>
            <ac:picMk id="7" creationId="{515767AB-7AFF-2692-7218-8B41B6D84FA7}"/>
          </ac:picMkLst>
        </pc:picChg>
        <pc:picChg chg="add mod ord">
          <ac:chgData name="Rea, Jeremy R. (JSC-EG511)" userId="4dfa1ca1-2f16-43ee-b591-8b26d300afe7" providerId="ADAL" clId="{E70C02E1-CB0F-4ADA-BD0C-E85A4A3EDD49}" dt="2024-01-29T22:58:35.421" v="5017" actId="1037"/>
          <ac:picMkLst>
            <pc:docMk/>
            <pc:sldMk cId="1282336701" sldId="815"/>
            <ac:picMk id="8" creationId="{8214124E-B390-36BE-BC88-7667156D16C1}"/>
          </ac:picMkLst>
        </pc:picChg>
        <pc:picChg chg="add mod">
          <ac:chgData name="Rea, Jeremy R. (JSC-EG511)" userId="4dfa1ca1-2f16-43ee-b591-8b26d300afe7" providerId="ADAL" clId="{E70C02E1-CB0F-4ADA-BD0C-E85A4A3EDD49}" dt="2024-01-24T22:08:41.659" v="365" actId="1076"/>
          <ac:picMkLst>
            <pc:docMk/>
            <pc:sldMk cId="1282336701" sldId="815"/>
            <ac:picMk id="9" creationId="{A7A8821C-7F0C-DFA5-0C42-4AEC64C350B2}"/>
          </ac:picMkLst>
        </pc:picChg>
      </pc:sldChg>
      <pc:sldChg chg="del">
        <pc:chgData name="Rea, Jeremy R. (JSC-EG511)" userId="4dfa1ca1-2f16-43ee-b591-8b26d300afe7" providerId="ADAL" clId="{E70C02E1-CB0F-4ADA-BD0C-E85A4A3EDD49}" dt="2024-01-24T22:08:56.287" v="366" actId="47"/>
        <pc:sldMkLst>
          <pc:docMk/>
          <pc:sldMk cId="1962105831" sldId="816"/>
        </pc:sldMkLst>
      </pc:sldChg>
      <pc:sldChg chg="modSp mod">
        <pc:chgData name="Rea, Jeremy R. (JSC-EG511)" userId="4dfa1ca1-2f16-43ee-b591-8b26d300afe7" providerId="ADAL" clId="{E70C02E1-CB0F-4ADA-BD0C-E85A4A3EDD49}" dt="2024-01-24T23:06:34.083" v="3569" actId="1035"/>
        <pc:sldMkLst>
          <pc:docMk/>
          <pc:sldMk cId="2033482734" sldId="817"/>
        </pc:sldMkLst>
        <pc:spChg chg="mod">
          <ac:chgData name="Rea, Jeremy R. (JSC-EG511)" userId="4dfa1ca1-2f16-43ee-b591-8b26d300afe7" providerId="ADAL" clId="{E70C02E1-CB0F-4ADA-BD0C-E85A4A3EDD49}" dt="2024-01-24T23:06:29.498" v="3553" actId="20577"/>
          <ac:spMkLst>
            <pc:docMk/>
            <pc:sldMk cId="2033482734" sldId="817"/>
            <ac:spMk id="3" creationId="{D272B849-FB18-6DEB-A290-A0D8E79292EC}"/>
          </ac:spMkLst>
        </pc:spChg>
        <pc:picChg chg="mod">
          <ac:chgData name="Rea, Jeremy R. (JSC-EG511)" userId="4dfa1ca1-2f16-43ee-b591-8b26d300afe7" providerId="ADAL" clId="{E70C02E1-CB0F-4ADA-BD0C-E85A4A3EDD49}" dt="2024-01-24T23:06:34.083" v="3569" actId="1035"/>
          <ac:picMkLst>
            <pc:docMk/>
            <pc:sldMk cId="2033482734" sldId="817"/>
            <ac:picMk id="4" creationId="{F38D32FF-F1F4-76D7-13CF-F65F65EBE6F4}"/>
          </ac:picMkLst>
        </pc:picChg>
        <pc:picChg chg="mod">
          <ac:chgData name="Rea, Jeremy R. (JSC-EG511)" userId="4dfa1ca1-2f16-43ee-b591-8b26d300afe7" providerId="ADAL" clId="{E70C02E1-CB0F-4ADA-BD0C-E85A4A3EDD49}" dt="2024-01-24T23:06:34.083" v="3569" actId="1035"/>
          <ac:picMkLst>
            <pc:docMk/>
            <pc:sldMk cId="2033482734" sldId="817"/>
            <ac:picMk id="7" creationId="{F62587AB-E793-826C-70B6-AA05DD19A576}"/>
          </ac:picMkLst>
        </pc:picChg>
      </pc:sldChg>
      <pc:sldChg chg="modSp mod">
        <pc:chgData name="Rea, Jeremy R. (JSC-EG511)" userId="4dfa1ca1-2f16-43ee-b591-8b26d300afe7" providerId="ADAL" clId="{E70C02E1-CB0F-4ADA-BD0C-E85A4A3EDD49}" dt="2024-01-29T23:04:50.267" v="5115" actId="2"/>
        <pc:sldMkLst>
          <pc:docMk/>
          <pc:sldMk cId="2376209827" sldId="818"/>
        </pc:sldMkLst>
        <pc:spChg chg="mod">
          <ac:chgData name="Rea, Jeremy R. (JSC-EG511)" userId="4dfa1ca1-2f16-43ee-b591-8b26d300afe7" providerId="ADAL" clId="{E70C02E1-CB0F-4ADA-BD0C-E85A4A3EDD49}" dt="2024-01-29T23:04:50.267" v="5115" actId="2"/>
          <ac:spMkLst>
            <pc:docMk/>
            <pc:sldMk cId="2376209827" sldId="818"/>
            <ac:spMk id="3" creationId="{D272B849-FB18-6DEB-A290-A0D8E79292EC}"/>
          </ac:spMkLst>
        </pc:spChg>
        <pc:picChg chg="mod">
          <ac:chgData name="Rea, Jeremy R. (JSC-EG511)" userId="4dfa1ca1-2f16-43ee-b591-8b26d300afe7" providerId="ADAL" clId="{E70C02E1-CB0F-4ADA-BD0C-E85A4A3EDD49}" dt="2024-01-29T23:01:38.495" v="5059" actId="1038"/>
          <ac:picMkLst>
            <pc:docMk/>
            <pc:sldMk cId="2376209827" sldId="818"/>
            <ac:picMk id="5" creationId="{9567CBAE-57FC-95FF-73A8-98FA8D3ABB84}"/>
          </ac:picMkLst>
        </pc:picChg>
        <pc:picChg chg="mod">
          <ac:chgData name="Rea, Jeremy R. (JSC-EG511)" userId="4dfa1ca1-2f16-43ee-b591-8b26d300afe7" providerId="ADAL" clId="{E70C02E1-CB0F-4ADA-BD0C-E85A4A3EDD49}" dt="2024-01-29T23:01:38.495" v="5059" actId="1038"/>
          <ac:picMkLst>
            <pc:docMk/>
            <pc:sldMk cId="2376209827" sldId="818"/>
            <ac:picMk id="8" creationId="{E37E041B-5660-40CC-5BA0-56B68DFF8CD9}"/>
          </ac:picMkLst>
        </pc:picChg>
      </pc:sldChg>
      <pc:sldChg chg="addSp delSp modSp mod">
        <pc:chgData name="Rea, Jeremy R. (JSC-EG511)" userId="4dfa1ca1-2f16-43ee-b591-8b26d300afe7" providerId="ADAL" clId="{E70C02E1-CB0F-4ADA-BD0C-E85A4A3EDD49}" dt="2024-01-24T23:10:09.260" v="3581" actId="20577"/>
        <pc:sldMkLst>
          <pc:docMk/>
          <pc:sldMk cId="1996303999" sldId="819"/>
        </pc:sldMkLst>
        <pc:spChg chg="mod">
          <ac:chgData name="Rea, Jeremy R. (JSC-EG511)" userId="4dfa1ca1-2f16-43ee-b591-8b26d300afe7" providerId="ADAL" clId="{E70C02E1-CB0F-4ADA-BD0C-E85A4A3EDD49}" dt="2024-01-24T23:10:09.260" v="3581" actId="20577"/>
          <ac:spMkLst>
            <pc:docMk/>
            <pc:sldMk cId="1996303999" sldId="819"/>
            <ac:spMk id="3" creationId="{D272B849-FB18-6DEB-A290-A0D8E79292EC}"/>
          </ac:spMkLst>
        </pc:spChg>
        <pc:picChg chg="add mod">
          <ac:chgData name="Rea, Jeremy R. (JSC-EG511)" userId="4dfa1ca1-2f16-43ee-b591-8b26d300afe7" providerId="ADAL" clId="{E70C02E1-CB0F-4ADA-BD0C-E85A4A3EDD49}" dt="2024-01-24T22:43:02.426" v="2170" actId="1076"/>
          <ac:picMkLst>
            <pc:docMk/>
            <pc:sldMk cId="1996303999" sldId="819"/>
            <ac:picMk id="2" creationId="{E99756A6-3A12-616B-67B3-4D7A6B788D2D}"/>
          </ac:picMkLst>
        </pc:picChg>
        <pc:picChg chg="del">
          <ac:chgData name="Rea, Jeremy R. (JSC-EG511)" userId="4dfa1ca1-2f16-43ee-b591-8b26d300afe7" providerId="ADAL" clId="{E70C02E1-CB0F-4ADA-BD0C-E85A4A3EDD49}" dt="2024-01-24T22:41:53.871" v="2107" actId="478"/>
          <ac:picMkLst>
            <pc:docMk/>
            <pc:sldMk cId="1996303999" sldId="819"/>
            <ac:picMk id="4" creationId="{8D3C3551-CAC7-2E55-0835-48468FEF4A2D}"/>
          </ac:picMkLst>
        </pc:picChg>
        <pc:picChg chg="add mod">
          <ac:chgData name="Rea, Jeremy R. (JSC-EG511)" userId="4dfa1ca1-2f16-43ee-b591-8b26d300afe7" providerId="ADAL" clId="{E70C02E1-CB0F-4ADA-BD0C-E85A4A3EDD49}" dt="2024-01-24T22:42:32.588" v="2150" actId="1038"/>
          <ac:picMkLst>
            <pc:docMk/>
            <pc:sldMk cId="1996303999" sldId="819"/>
            <ac:picMk id="5" creationId="{15D1B072-0F54-B30C-4609-8229C8A95CDD}"/>
          </ac:picMkLst>
        </pc:picChg>
        <pc:picChg chg="add mod">
          <ac:chgData name="Rea, Jeremy R. (JSC-EG511)" userId="4dfa1ca1-2f16-43ee-b591-8b26d300afe7" providerId="ADAL" clId="{E70C02E1-CB0F-4ADA-BD0C-E85A4A3EDD49}" dt="2024-01-24T22:43:05.647" v="2171" actId="1076"/>
          <ac:picMkLst>
            <pc:docMk/>
            <pc:sldMk cId="1996303999" sldId="819"/>
            <ac:picMk id="6" creationId="{6B5C223E-10E2-C940-688B-CFACA087D2A8}"/>
          </ac:picMkLst>
        </pc:picChg>
        <pc:picChg chg="del">
          <ac:chgData name="Rea, Jeremy R. (JSC-EG511)" userId="4dfa1ca1-2f16-43ee-b591-8b26d300afe7" providerId="ADAL" clId="{E70C02E1-CB0F-4ADA-BD0C-E85A4A3EDD49}" dt="2024-01-24T22:41:56.425" v="2108" actId="478"/>
          <ac:picMkLst>
            <pc:docMk/>
            <pc:sldMk cId="1996303999" sldId="819"/>
            <ac:picMk id="7" creationId="{473B7208-A5B1-9402-1348-20E70A497636}"/>
          </ac:picMkLst>
        </pc:picChg>
        <pc:picChg chg="del">
          <ac:chgData name="Rea, Jeremy R. (JSC-EG511)" userId="4dfa1ca1-2f16-43ee-b591-8b26d300afe7" providerId="ADAL" clId="{E70C02E1-CB0F-4ADA-BD0C-E85A4A3EDD49}" dt="2024-01-24T22:42:06.751" v="2115" actId="478"/>
          <ac:picMkLst>
            <pc:docMk/>
            <pc:sldMk cId="1996303999" sldId="819"/>
            <ac:picMk id="10" creationId="{A7974A35-02EB-BC90-B73D-CA109895A979}"/>
          </ac:picMkLst>
        </pc:picChg>
        <pc:picChg chg="mod">
          <ac:chgData name="Rea, Jeremy R. (JSC-EG511)" userId="4dfa1ca1-2f16-43ee-b591-8b26d300afe7" providerId="ADAL" clId="{E70C02E1-CB0F-4ADA-BD0C-E85A4A3EDD49}" dt="2024-01-24T22:42:39.432" v="2151" actId="1076"/>
          <ac:picMkLst>
            <pc:docMk/>
            <pc:sldMk cId="1996303999" sldId="819"/>
            <ac:picMk id="12" creationId="{783ED8BF-741B-D039-6358-AD3315BB97BB}"/>
          </ac:picMkLst>
        </pc:picChg>
      </pc:sldChg>
      <pc:sldChg chg="modSp mod">
        <pc:chgData name="Rea, Jeremy R. (JSC-EG511)" userId="4dfa1ca1-2f16-43ee-b591-8b26d300afe7" providerId="ADAL" clId="{E70C02E1-CB0F-4ADA-BD0C-E85A4A3EDD49}" dt="2024-01-24T22:58:38.858" v="3385" actId="1036"/>
        <pc:sldMkLst>
          <pc:docMk/>
          <pc:sldMk cId="3751685999" sldId="820"/>
        </pc:sldMkLst>
        <pc:spChg chg="mod">
          <ac:chgData name="Rea, Jeremy R. (JSC-EG511)" userId="4dfa1ca1-2f16-43ee-b591-8b26d300afe7" providerId="ADAL" clId="{E70C02E1-CB0F-4ADA-BD0C-E85A4A3EDD49}" dt="2024-01-24T22:50:53.604" v="2588" actId="20577"/>
          <ac:spMkLst>
            <pc:docMk/>
            <pc:sldMk cId="3751685999" sldId="820"/>
            <ac:spMk id="3" creationId="{D272B849-FB18-6DEB-A290-A0D8E79292EC}"/>
          </ac:spMkLst>
        </pc:spChg>
        <pc:picChg chg="mod">
          <ac:chgData name="Rea, Jeremy R. (JSC-EG511)" userId="4dfa1ca1-2f16-43ee-b591-8b26d300afe7" providerId="ADAL" clId="{E70C02E1-CB0F-4ADA-BD0C-E85A4A3EDD49}" dt="2024-01-24T22:44:04.332" v="2176" actId="1076"/>
          <ac:picMkLst>
            <pc:docMk/>
            <pc:sldMk cId="3751685999" sldId="820"/>
            <ac:picMk id="5" creationId="{ED7693A9-B6D7-978E-0D35-1555F8B7ED50}"/>
          </ac:picMkLst>
        </pc:picChg>
        <pc:picChg chg="mod">
          <ac:chgData name="Rea, Jeremy R. (JSC-EG511)" userId="4dfa1ca1-2f16-43ee-b591-8b26d300afe7" providerId="ADAL" clId="{E70C02E1-CB0F-4ADA-BD0C-E85A4A3EDD49}" dt="2024-01-24T22:58:38.858" v="3385" actId="1036"/>
          <ac:picMkLst>
            <pc:docMk/>
            <pc:sldMk cId="3751685999" sldId="820"/>
            <ac:picMk id="8" creationId="{4921AFBC-C983-792C-D51D-FE00B27CB337}"/>
          </ac:picMkLst>
        </pc:picChg>
        <pc:picChg chg="mod">
          <ac:chgData name="Rea, Jeremy R. (JSC-EG511)" userId="4dfa1ca1-2f16-43ee-b591-8b26d300afe7" providerId="ADAL" clId="{E70C02E1-CB0F-4ADA-BD0C-E85A4A3EDD49}" dt="2024-01-24T22:44:04.332" v="2176" actId="1076"/>
          <ac:picMkLst>
            <pc:docMk/>
            <pc:sldMk cId="3751685999" sldId="820"/>
            <ac:picMk id="11" creationId="{E6EB5582-D292-4358-6C23-9941ED0AC09D}"/>
          </ac:picMkLst>
        </pc:picChg>
        <pc:picChg chg="mod">
          <ac:chgData name="Rea, Jeremy R. (JSC-EG511)" userId="4dfa1ca1-2f16-43ee-b591-8b26d300afe7" providerId="ADAL" clId="{E70C02E1-CB0F-4ADA-BD0C-E85A4A3EDD49}" dt="2024-01-24T22:43:52.854" v="2175" actId="1076"/>
          <ac:picMkLst>
            <pc:docMk/>
            <pc:sldMk cId="3751685999" sldId="820"/>
            <ac:picMk id="14" creationId="{5BD50C2D-C3B0-5DCC-8CD2-EAE5C637E974}"/>
          </ac:picMkLst>
        </pc:picChg>
      </pc:sldChg>
      <pc:sldChg chg="modSp mod">
        <pc:chgData name="Rea, Jeremy R. (JSC-EG511)" userId="4dfa1ca1-2f16-43ee-b591-8b26d300afe7" providerId="ADAL" clId="{E70C02E1-CB0F-4ADA-BD0C-E85A4A3EDD49}" dt="2024-01-29T23:04:51.442" v="5116" actId="2"/>
        <pc:sldMkLst>
          <pc:docMk/>
          <pc:sldMk cId="3713332386" sldId="821"/>
        </pc:sldMkLst>
        <pc:spChg chg="mod">
          <ac:chgData name="Rea, Jeremy R. (JSC-EG511)" userId="4dfa1ca1-2f16-43ee-b591-8b26d300afe7" providerId="ADAL" clId="{E70C02E1-CB0F-4ADA-BD0C-E85A4A3EDD49}" dt="2024-01-29T23:04:51.442" v="5116" actId="2"/>
          <ac:spMkLst>
            <pc:docMk/>
            <pc:sldMk cId="3713332386" sldId="821"/>
            <ac:spMk id="3" creationId="{D272B849-FB18-6DEB-A290-A0D8E79292EC}"/>
          </ac:spMkLst>
        </pc:spChg>
        <pc:picChg chg="mod">
          <ac:chgData name="Rea, Jeremy R. (JSC-EG511)" userId="4dfa1ca1-2f16-43ee-b591-8b26d300afe7" providerId="ADAL" clId="{E70C02E1-CB0F-4ADA-BD0C-E85A4A3EDD49}" dt="2024-01-29T23:02:36.508" v="5110" actId="1076"/>
          <ac:picMkLst>
            <pc:docMk/>
            <pc:sldMk cId="3713332386" sldId="821"/>
            <ac:picMk id="4" creationId="{B4DA1C3E-350B-5EA8-81B5-6968720BC07B}"/>
          </ac:picMkLst>
        </pc:picChg>
      </pc:sldChg>
      <pc:sldChg chg="modSp mod">
        <pc:chgData name="Rea, Jeremy R. (JSC-EG511)" userId="4dfa1ca1-2f16-43ee-b591-8b26d300afe7" providerId="ADAL" clId="{E70C02E1-CB0F-4ADA-BD0C-E85A4A3EDD49}" dt="2024-01-29T23:03:06.262" v="5112" actId="1076"/>
        <pc:sldMkLst>
          <pc:docMk/>
          <pc:sldMk cId="3058800769" sldId="822"/>
        </pc:sldMkLst>
        <pc:spChg chg="mod">
          <ac:chgData name="Rea, Jeremy R. (JSC-EG511)" userId="4dfa1ca1-2f16-43ee-b591-8b26d300afe7" providerId="ADAL" clId="{E70C02E1-CB0F-4ADA-BD0C-E85A4A3EDD49}" dt="2024-01-24T23:11:37.090" v="3687" actId="20577"/>
          <ac:spMkLst>
            <pc:docMk/>
            <pc:sldMk cId="3058800769" sldId="822"/>
            <ac:spMk id="3" creationId="{D272B849-FB18-6DEB-A290-A0D8E79292EC}"/>
          </ac:spMkLst>
        </pc:spChg>
        <pc:picChg chg="mod">
          <ac:chgData name="Rea, Jeremy R. (JSC-EG511)" userId="4dfa1ca1-2f16-43ee-b591-8b26d300afe7" providerId="ADAL" clId="{E70C02E1-CB0F-4ADA-BD0C-E85A4A3EDD49}" dt="2024-01-29T23:03:06.262" v="5112" actId="1076"/>
          <ac:picMkLst>
            <pc:docMk/>
            <pc:sldMk cId="3058800769" sldId="822"/>
            <ac:picMk id="5" creationId="{F31BE0BC-E20D-3421-E534-603B6C74BB97}"/>
          </ac:picMkLst>
        </pc:picChg>
      </pc:sldChg>
      <pc:sldChg chg="modSp mod">
        <pc:chgData name="Rea, Jeremy R. (JSC-EG511)" userId="4dfa1ca1-2f16-43ee-b591-8b26d300afe7" providerId="ADAL" clId="{E70C02E1-CB0F-4ADA-BD0C-E85A4A3EDD49}" dt="2024-01-29T23:06:27.242" v="5120" actId="2"/>
        <pc:sldMkLst>
          <pc:docMk/>
          <pc:sldMk cId="1699218177" sldId="823"/>
        </pc:sldMkLst>
        <pc:spChg chg="mod">
          <ac:chgData name="Rea, Jeremy R. (JSC-EG511)" userId="4dfa1ca1-2f16-43ee-b591-8b26d300afe7" providerId="ADAL" clId="{E70C02E1-CB0F-4ADA-BD0C-E85A4A3EDD49}" dt="2024-01-29T23:06:27.242" v="5120" actId="2"/>
          <ac:spMkLst>
            <pc:docMk/>
            <pc:sldMk cId="1699218177" sldId="823"/>
            <ac:spMk id="3" creationId="{D272B849-FB18-6DEB-A290-A0D8E79292EC}"/>
          </ac:spMkLst>
        </pc:spChg>
        <pc:picChg chg="mod">
          <ac:chgData name="Rea, Jeremy R. (JSC-EG511)" userId="4dfa1ca1-2f16-43ee-b591-8b26d300afe7" providerId="ADAL" clId="{E70C02E1-CB0F-4ADA-BD0C-E85A4A3EDD49}" dt="2024-01-24T22:58:13.273" v="3378" actId="14100"/>
          <ac:picMkLst>
            <pc:docMk/>
            <pc:sldMk cId="1699218177" sldId="823"/>
            <ac:picMk id="4" creationId="{FABDE02E-CFAA-0937-C47B-19FD16C58207}"/>
          </ac:picMkLst>
        </pc:picChg>
        <pc:picChg chg="mod">
          <ac:chgData name="Rea, Jeremy R. (JSC-EG511)" userId="4dfa1ca1-2f16-43ee-b591-8b26d300afe7" providerId="ADAL" clId="{E70C02E1-CB0F-4ADA-BD0C-E85A4A3EDD49}" dt="2024-01-24T22:58:13.273" v="3378" actId="14100"/>
          <ac:picMkLst>
            <pc:docMk/>
            <pc:sldMk cId="1699218177" sldId="823"/>
            <ac:picMk id="7" creationId="{F28C9BF5-E620-9558-E5D4-F83CA7600522}"/>
          </ac:picMkLst>
        </pc:picChg>
      </pc:sldChg>
      <pc:sldChg chg="modSp mod">
        <pc:chgData name="Rea, Jeremy R. (JSC-EG511)" userId="4dfa1ca1-2f16-43ee-b591-8b26d300afe7" providerId="ADAL" clId="{E70C02E1-CB0F-4ADA-BD0C-E85A4A3EDD49}" dt="2024-01-24T23:33:27.632" v="4136" actId="1076"/>
        <pc:sldMkLst>
          <pc:docMk/>
          <pc:sldMk cId="2965967426" sldId="824"/>
        </pc:sldMkLst>
        <pc:spChg chg="mod">
          <ac:chgData name="Rea, Jeremy R. (JSC-EG511)" userId="4dfa1ca1-2f16-43ee-b591-8b26d300afe7" providerId="ADAL" clId="{E70C02E1-CB0F-4ADA-BD0C-E85A4A3EDD49}" dt="2024-01-24T23:15:44.796" v="3810" actId="20577"/>
          <ac:spMkLst>
            <pc:docMk/>
            <pc:sldMk cId="2965967426" sldId="824"/>
            <ac:spMk id="3" creationId="{D272B849-FB18-6DEB-A290-A0D8E79292EC}"/>
          </ac:spMkLst>
        </pc:spChg>
        <pc:picChg chg="mod">
          <ac:chgData name="Rea, Jeremy R. (JSC-EG511)" userId="4dfa1ca1-2f16-43ee-b591-8b26d300afe7" providerId="ADAL" clId="{E70C02E1-CB0F-4ADA-BD0C-E85A4A3EDD49}" dt="2024-01-24T22:59:37.876" v="3390" actId="1076"/>
          <ac:picMkLst>
            <pc:docMk/>
            <pc:sldMk cId="2965967426" sldId="824"/>
            <ac:picMk id="8" creationId="{7E558F48-375C-5887-7343-ED979BD96DC4}"/>
          </ac:picMkLst>
        </pc:picChg>
        <pc:picChg chg="mod">
          <ac:chgData name="Rea, Jeremy R. (JSC-EG511)" userId="4dfa1ca1-2f16-43ee-b591-8b26d300afe7" providerId="ADAL" clId="{E70C02E1-CB0F-4ADA-BD0C-E85A4A3EDD49}" dt="2024-01-24T23:33:27.632" v="4136" actId="1076"/>
          <ac:picMkLst>
            <pc:docMk/>
            <pc:sldMk cId="2965967426" sldId="824"/>
            <ac:picMk id="12" creationId="{BB9A4A48-95D4-7EB9-EE99-36EDE360D0FF}"/>
          </ac:picMkLst>
        </pc:picChg>
        <pc:picChg chg="mod">
          <ac:chgData name="Rea, Jeremy R. (JSC-EG511)" userId="4dfa1ca1-2f16-43ee-b591-8b26d300afe7" providerId="ADAL" clId="{E70C02E1-CB0F-4ADA-BD0C-E85A4A3EDD49}" dt="2024-01-24T22:59:41.468" v="3391" actId="1076"/>
          <ac:picMkLst>
            <pc:docMk/>
            <pc:sldMk cId="2965967426" sldId="824"/>
            <ac:picMk id="14" creationId="{040CD7C5-0709-A282-B9F2-F8318CB29074}"/>
          </ac:picMkLst>
        </pc:picChg>
        <pc:picChg chg="mod">
          <ac:chgData name="Rea, Jeremy R. (JSC-EG511)" userId="4dfa1ca1-2f16-43ee-b591-8b26d300afe7" providerId="ADAL" clId="{E70C02E1-CB0F-4ADA-BD0C-E85A4A3EDD49}" dt="2024-01-24T23:00:45.176" v="3396" actId="1076"/>
          <ac:picMkLst>
            <pc:docMk/>
            <pc:sldMk cId="2965967426" sldId="824"/>
            <ac:picMk id="16" creationId="{C5A75CCF-2CD3-8B96-92BE-D7BA79F04182}"/>
          </ac:picMkLst>
        </pc:picChg>
      </pc:sldChg>
      <pc:sldChg chg="modSp mod">
        <pc:chgData name="Rea, Jeremy R. (JSC-EG511)" userId="4dfa1ca1-2f16-43ee-b591-8b26d300afe7" providerId="ADAL" clId="{E70C02E1-CB0F-4ADA-BD0C-E85A4A3EDD49}" dt="2024-01-29T21:53:21.811" v="4394" actId="20577"/>
        <pc:sldMkLst>
          <pc:docMk/>
          <pc:sldMk cId="973160751" sldId="825"/>
        </pc:sldMkLst>
        <pc:spChg chg="mod">
          <ac:chgData name="Rea, Jeremy R. (JSC-EG511)" userId="4dfa1ca1-2f16-43ee-b591-8b26d300afe7" providerId="ADAL" clId="{E70C02E1-CB0F-4ADA-BD0C-E85A4A3EDD49}" dt="2024-01-29T21:53:21.811" v="4394" actId="20577"/>
          <ac:spMkLst>
            <pc:docMk/>
            <pc:sldMk cId="973160751" sldId="825"/>
            <ac:spMk id="3" creationId="{D272B849-FB18-6DEB-A290-A0D8E79292EC}"/>
          </ac:spMkLst>
        </pc:spChg>
        <pc:picChg chg="mod">
          <ac:chgData name="Rea, Jeremy R. (JSC-EG511)" userId="4dfa1ca1-2f16-43ee-b591-8b26d300afe7" providerId="ADAL" clId="{E70C02E1-CB0F-4ADA-BD0C-E85A4A3EDD49}" dt="2024-01-24T23:27:07.261" v="4123" actId="1076"/>
          <ac:picMkLst>
            <pc:docMk/>
            <pc:sldMk cId="973160751" sldId="825"/>
            <ac:picMk id="4" creationId="{B8C05035-C8F4-19E2-A6B3-B7AB144A8754}"/>
          </ac:picMkLst>
        </pc:picChg>
        <pc:picChg chg="mod">
          <ac:chgData name="Rea, Jeremy R. (JSC-EG511)" userId="4dfa1ca1-2f16-43ee-b591-8b26d300afe7" providerId="ADAL" clId="{E70C02E1-CB0F-4ADA-BD0C-E85A4A3EDD49}" dt="2024-01-24T23:27:07.261" v="4123" actId="1076"/>
          <ac:picMkLst>
            <pc:docMk/>
            <pc:sldMk cId="973160751" sldId="825"/>
            <ac:picMk id="6" creationId="{CDF7416A-5282-8694-982E-9AE106ED3185}"/>
          </ac:picMkLst>
        </pc:picChg>
      </pc:sldChg>
      <pc:sldChg chg="addSp modSp mod">
        <pc:chgData name="Rea, Jeremy R. (JSC-EG511)" userId="4dfa1ca1-2f16-43ee-b591-8b26d300afe7" providerId="ADAL" clId="{E70C02E1-CB0F-4ADA-BD0C-E85A4A3EDD49}" dt="2024-01-24T23:30:20.773" v="4133" actId="1076"/>
        <pc:sldMkLst>
          <pc:docMk/>
          <pc:sldMk cId="3218297256" sldId="826"/>
        </pc:sldMkLst>
        <pc:spChg chg="mod">
          <ac:chgData name="Rea, Jeremy R. (JSC-EG511)" userId="4dfa1ca1-2f16-43ee-b591-8b26d300afe7" providerId="ADAL" clId="{E70C02E1-CB0F-4ADA-BD0C-E85A4A3EDD49}" dt="2024-01-24T23:29:40.645" v="4126" actId="14100"/>
          <ac:spMkLst>
            <pc:docMk/>
            <pc:sldMk cId="3218297256" sldId="826"/>
            <ac:spMk id="3" creationId="{D272B849-FB18-6DEB-A290-A0D8E79292EC}"/>
          </ac:spMkLst>
        </pc:spChg>
        <pc:picChg chg="add mod">
          <ac:chgData name="Rea, Jeremy R. (JSC-EG511)" userId="4dfa1ca1-2f16-43ee-b591-8b26d300afe7" providerId="ADAL" clId="{E70C02E1-CB0F-4ADA-BD0C-E85A4A3EDD49}" dt="2024-01-24T23:30:20.773" v="4133" actId="1076"/>
          <ac:picMkLst>
            <pc:docMk/>
            <pc:sldMk cId="3218297256" sldId="826"/>
            <ac:picMk id="2" creationId="{E4BD1061-EB60-23E9-AE27-671F1AE87C39}"/>
          </ac:picMkLst>
        </pc:picChg>
        <pc:picChg chg="mod">
          <ac:chgData name="Rea, Jeremy R. (JSC-EG511)" userId="4dfa1ca1-2f16-43ee-b591-8b26d300afe7" providerId="ADAL" clId="{E70C02E1-CB0F-4ADA-BD0C-E85A4A3EDD49}" dt="2024-01-24T23:29:56.988" v="4127" actId="1076"/>
          <ac:picMkLst>
            <pc:docMk/>
            <pc:sldMk cId="3218297256" sldId="826"/>
            <ac:picMk id="4" creationId="{B611A303-8946-28FA-AEA3-FD7A93CC7D32}"/>
          </ac:picMkLst>
        </pc:picChg>
        <pc:picChg chg="mod">
          <ac:chgData name="Rea, Jeremy R. (JSC-EG511)" userId="4dfa1ca1-2f16-43ee-b591-8b26d300afe7" providerId="ADAL" clId="{E70C02E1-CB0F-4ADA-BD0C-E85A4A3EDD49}" dt="2024-01-24T23:29:56.988" v="4127" actId="1076"/>
          <ac:picMkLst>
            <pc:docMk/>
            <pc:sldMk cId="3218297256" sldId="826"/>
            <ac:picMk id="6" creationId="{1D8CC69A-3B8C-37DB-23DF-F6BCBBDD97EB}"/>
          </ac:picMkLst>
        </pc:picChg>
      </pc:sldChg>
      <pc:sldChg chg="delSp modSp del mod">
        <pc:chgData name="Rea, Jeremy R. (JSC-EG511)" userId="4dfa1ca1-2f16-43ee-b591-8b26d300afe7" providerId="ADAL" clId="{E70C02E1-CB0F-4ADA-BD0C-E85A4A3EDD49}" dt="2024-01-24T23:30:30.981" v="4134" actId="47"/>
        <pc:sldMkLst>
          <pc:docMk/>
          <pc:sldMk cId="1331128318" sldId="827"/>
        </pc:sldMkLst>
        <pc:spChg chg="mod">
          <ac:chgData name="Rea, Jeremy R. (JSC-EG511)" userId="4dfa1ca1-2f16-43ee-b591-8b26d300afe7" providerId="ADAL" clId="{E70C02E1-CB0F-4ADA-BD0C-E85A4A3EDD49}" dt="2024-01-24T23:29:24.684" v="4125" actId="20577"/>
          <ac:spMkLst>
            <pc:docMk/>
            <pc:sldMk cId="1331128318" sldId="827"/>
            <ac:spMk id="4098" creationId="{00000000-0000-0000-0000-000000000000}"/>
          </ac:spMkLst>
        </pc:spChg>
        <pc:picChg chg="del">
          <ac:chgData name="Rea, Jeremy R. (JSC-EG511)" userId="4dfa1ca1-2f16-43ee-b591-8b26d300afe7" providerId="ADAL" clId="{E70C02E1-CB0F-4ADA-BD0C-E85A4A3EDD49}" dt="2024-01-24T23:30:00.749" v="4128" actId="21"/>
          <ac:picMkLst>
            <pc:docMk/>
            <pc:sldMk cId="1331128318" sldId="827"/>
            <ac:picMk id="5" creationId="{924F0AA5-2838-E49C-8E6F-E2C818AAF8B3}"/>
          </ac:picMkLst>
        </pc:picChg>
      </pc:sldChg>
      <pc:sldChg chg="modSp mod">
        <pc:chgData name="Rea, Jeremy R. (JSC-EG511)" userId="4dfa1ca1-2f16-43ee-b591-8b26d300afe7" providerId="ADAL" clId="{E70C02E1-CB0F-4ADA-BD0C-E85A4A3EDD49}" dt="2024-01-24T23:38:26.229" v="4307" actId="113"/>
        <pc:sldMkLst>
          <pc:docMk/>
          <pc:sldMk cId="1048010238" sldId="828"/>
        </pc:sldMkLst>
        <pc:spChg chg="mod">
          <ac:chgData name="Rea, Jeremy R. (JSC-EG511)" userId="4dfa1ca1-2f16-43ee-b591-8b26d300afe7" providerId="ADAL" clId="{E70C02E1-CB0F-4ADA-BD0C-E85A4A3EDD49}" dt="2024-01-24T23:38:26.229" v="4307" actId="113"/>
          <ac:spMkLst>
            <pc:docMk/>
            <pc:sldMk cId="1048010238" sldId="828"/>
            <ac:spMk id="3" creationId="{D272B849-FB18-6DEB-A290-A0D8E79292EC}"/>
          </ac:spMkLst>
        </pc:spChg>
        <pc:picChg chg="mod">
          <ac:chgData name="Rea, Jeremy R. (JSC-EG511)" userId="4dfa1ca1-2f16-43ee-b591-8b26d300afe7" providerId="ADAL" clId="{E70C02E1-CB0F-4ADA-BD0C-E85A4A3EDD49}" dt="2024-01-24T23:34:05.253" v="4140" actId="1076"/>
          <ac:picMkLst>
            <pc:docMk/>
            <pc:sldMk cId="1048010238" sldId="828"/>
            <ac:picMk id="4" creationId="{0A3DEA83-CD96-1BB5-8201-2DD5A8B24216}"/>
          </ac:picMkLst>
        </pc:picChg>
        <pc:picChg chg="mod">
          <ac:chgData name="Rea, Jeremy R. (JSC-EG511)" userId="4dfa1ca1-2f16-43ee-b591-8b26d300afe7" providerId="ADAL" clId="{E70C02E1-CB0F-4ADA-BD0C-E85A4A3EDD49}" dt="2024-01-24T23:33:58.545" v="4139" actId="1076"/>
          <ac:picMkLst>
            <pc:docMk/>
            <pc:sldMk cId="1048010238" sldId="828"/>
            <ac:picMk id="7" creationId="{FDA4F971-BBDF-F682-8279-892B53EED93F}"/>
          </ac:picMkLst>
        </pc:picChg>
        <pc:picChg chg="mod">
          <ac:chgData name="Rea, Jeremy R. (JSC-EG511)" userId="4dfa1ca1-2f16-43ee-b591-8b26d300afe7" providerId="ADAL" clId="{E70C02E1-CB0F-4ADA-BD0C-E85A4A3EDD49}" dt="2024-01-24T23:33:58.545" v="4139" actId="1076"/>
          <ac:picMkLst>
            <pc:docMk/>
            <pc:sldMk cId="1048010238" sldId="828"/>
            <ac:picMk id="9" creationId="{799B4521-B02B-6A3E-57C0-D6CBB3E11001}"/>
          </ac:picMkLst>
        </pc:picChg>
        <pc:picChg chg="mod">
          <ac:chgData name="Rea, Jeremy R. (JSC-EG511)" userId="4dfa1ca1-2f16-43ee-b591-8b26d300afe7" providerId="ADAL" clId="{E70C02E1-CB0F-4ADA-BD0C-E85A4A3EDD49}" dt="2024-01-24T23:34:05.253" v="4140" actId="1076"/>
          <ac:picMkLst>
            <pc:docMk/>
            <pc:sldMk cId="1048010238" sldId="828"/>
            <ac:picMk id="11" creationId="{03D69CA1-228C-C266-1A60-8317E980C56C}"/>
          </ac:picMkLst>
        </pc:picChg>
      </pc:sldChg>
      <pc:sldChg chg="modSp mod">
        <pc:chgData name="Rea, Jeremy R. (JSC-EG511)" userId="4dfa1ca1-2f16-43ee-b591-8b26d300afe7" providerId="ADAL" clId="{E70C02E1-CB0F-4ADA-BD0C-E85A4A3EDD49}" dt="2024-01-24T23:40:05.452" v="4309" actId="1076"/>
        <pc:sldMkLst>
          <pc:docMk/>
          <pc:sldMk cId="3357496011" sldId="829"/>
        </pc:sldMkLst>
        <pc:picChg chg="mod">
          <ac:chgData name="Rea, Jeremy R. (JSC-EG511)" userId="4dfa1ca1-2f16-43ee-b591-8b26d300afe7" providerId="ADAL" clId="{E70C02E1-CB0F-4ADA-BD0C-E85A4A3EDD49}" dt="2024-01-24T23:40:05.452" v="4309" actId="1076"/>
          <ac:picMkLst>
            <pc:docMk/>
            <pc:sldMk cId="3357496011" sldId="829"/>
            <ac:picMk id="5" creationId="{95932614-BE35-9ED5-BB16-76F183E9FAF9}"/>
          </ac:picMkLst>
        </pc:picChg>
        <pc:picChg chg="mod">
          <ac:chgData name="Rea, Jeremy R. (JSC-EG511)" userId="4dfa1ca1-2f16-43ee-b591-8b26d300afe7" providerId="ADAL" clId="{E70C02E1-CB0F-4ADA-BD0C-E85A4A3EDD49}" dt="2024-01-24T23:40:05.452" v="4309" actId="1076"/>
          <ac:picMkLst>
            <pc:docMk/>
            <pc:sldMk cId="3357496011" sldId="829"/>
            <ac:picMk id="8" creationId="{45752DDD-194E-6D38-7952-060B01E3CC82}"/>
          </ac:picMkLst>
        </pc:picChg>
      </pc:sldChg>
      <pc:sldChg chg="modSp mod">
        <pc:chgData name="Rea, Jeremy R. (JSC-EG511)" userId="4dfa1ca1-2f16-43ee-b591-8b26d300afe7" providerId="ADAL" clId="{E70C02E1-CB0F-4ADA-BD0C-E85A4A3EDD49}" dt="2024-01-29T23:06:34.242" v="5122" actId="2"/>
        <pc:sldMkLst>
          <pc:docMk/>
          <pc:sldMk cId="1161275720" sldId="830"/>
        </pc:sldMkLst>
        <pc:spChg chg="mod">
          <ac:chgData name="Rea, Jeremy R. (JSC-EG511)" userId="4dfa1ca1-2f16-43ee-b591-8b26d300afe7" providerId="ADAL" clId="{E70C02E1-CB0F-4ADA-BD0C-E85A4A3EDD49}" dt="2024-01-29T23:06:34.242" v="5122" actId="2"/>
          <ac:spMkLst>
            <pc:docMk/>
            <pc:sldMk cId="1161275720" sldId="830"/>
            <ac:spMk id="9" creationId="{C3FA32DA-0F36-2787-19B6-2F3F3497F64F}"/>
          </ac:spMkLst>
        </pc:spChg>
      </pc:sldChg>
      <pc:sldChg chg="modSp mod">
        <pc:chgData name="Rea, Jeremy R. (JSC-EG511)" userId="4dfa1ca1-2f16-43ee-b591-8b26d300afe7" providerId="ADAL" clId="{E70C02E1-CB0F-4ADA-BD0C-E85A4A3EDD49}" dt="2024-01-29T22:54:53.238" v="4988" actId="20577"/>
        <pc:sldMkLst>
          <pc:docMk/>
          <pc:sldMk cId="675319948" sldId="831"/>
        </pc:sldMkLst>
        <pc:spChg chg="mod">
          <ac:chgData name="Rea, Jeremy R. (JSC-EG511)" userId="4dfa1ca1-2f16-43ee-b591-8b26d300afe7" providerId="ADAL" clId="{E70C02E1-CB0F-4ADA-BD0C-E85A4A3EDD49}" dt="2024-01-29T22:54:28.600" v="4980" actId="14100"/>
          <ac:spMkLst>
            <pc:docMk/>
            <pc:sldMk cId="675319948" sldId="831"/>
            <ac:spMk id="3" creationId="{D272B849-FB18-6DEB-A290-A0D8E79292EC}"/>
          </ac:spMkLst>
        </pc:spChg>
        <pc:spChg chg="mod">
          <ac:chgData name="Rea, Jeremy R. (JSC-EG511)" userId="4dfa1ca1-2f16-43ee-b591-8b26d300afe7" providerId="ADAL" clId="{E70C02E1-CB0F-4ADA-BD0C-E85A4A3EDD49}" dt="2024-01-29T22:54:18.509" v="4979" actId="1038"/>
          <ac:spMkLst>
            <pc:docMk/>
            <pc:sldMk cId="675319948" sldId="831"/>
            <ac:spMk id="5" creationId="{F9DBA208-77C5-BFBB-42C7-56AB0944686E}"/>
          </ac:spMkLst>
        </pc:spChg>
        <pc:spChg chg="mod">
          <ac:chgData name="Rea, Jeremy R. (JSC-EG511)" userId="4dfa1ca1-2f16-43ee-b591-8b26d300afe7" providerId="ADAL" clId="{E70C02E1-CB0F-4ADA-BD0C-E85A4A3EDD49}" dt="2024-01-29T22:54:18.509" v="4979" actId="1038"/>
          <ac:spMkLst>
            <pc:docMk/>
            <pc:sldMk cId="675319948" sldId="831"/>
            <ac:spMk id="7" creationId="{510F4C13-7E5E-6CD2-6025-33E4D90D0F12}"/>
          </ac:spMkLst>
        </pc:spChg>
        <pc:spChg chg="mod">
          <ac:chgData name="Rea, Jeremy R. (JSC-EG511)" userId="4dfa1ca1-2f16-43ee-b591-8b26d300afe7" providerId="ADAL" clId="{E70C02E1-CB0F-4ADA-BD0C-E85A4A3EDD49}" dt="2024-01-29T22:54:18.509" v="4979" actId="1038"/>
          <ac:spMkLst>
            <pc:docMk/>
            <pc:sldMk cId="675319948" sldId="831"/>
            <ac:spMk id="11" creationId="{B13CCB5A-8F1B-9D66-000C-E1B63E933DFB}"/>
          </ac:spMkLst>
        </pc:spChg>
        <pc:spChg chg="mod">
          <ac:chgData name="Rea, Jeremy R. (JSC-EG511)" userId="4dfa1ca1-2f16-43ee-b591-8b26d300afe7" providerId="ADAL" clId="{E70C02E1-CB0F-4ADA-BD0C-E85A4A3EDD49}" dt="2024-01-29T22:54:18.509" v="4979" actId="1038"/>
          <ac:spMkLst>
            <pc:docMk/>
            <pc:sldMk cId="675319948" sldId="831"/>
            <ac:spMk id="12" creationId="{8053C517-4368-AE77-2FC3-6E71833FFCDE}"/>
          </ac:spMkLst>
        </pc:spChg>
        <pc:spChg chg="mod">
          <ac:chgData name="Rea, Jeremy R. (JSC-EG511)" userId="4dfa1ca1-2f16-43ee-b591-8b26d300afe7" providerId="ADAL" clId="{E70C02E1-CB0F-4ADA-BD0C-E85A4A3EDD49}" dt="2024-01-29T22:54:53.238" v="4988" actId="20577"/>
          <ac:spMkLst>
            <pc:docMk/>
            <pc:sldMk cId="675319948" sldId="831"/>
            <ac:spMk id="4098" creationId="{00000000-0000-0000-0000-000000000000}"/>
          </ac:spMkLst>
        </pc:spChg>
        <pc:picChg chg="mod">
          <ac:chgData name="Rea, Jeremy R. (JSC-EG511)" userId="4dfa1ca1-2f16-43ee-b591-8b26d300afe7" providerId="ADAL" clId="{E70C02E1-CB0F-4ADA-BD0C-E85A4A3EDD49}" dt="2024-01-29T22:54:18.509" v="4979" actId="1038"/>
          <ac:picMkLst>
            <pc:docMk/>
            <pc:sldMk cId="675319948" sldId="831"/>
            <ac:picMk id="4" creationId="{F100D916-9FA5-7C0F-8A6F-02737B0351D5}"/>
          </ac:picMkLst>
        </pc:picChg>
        <pc:cxnChg chg="mod">
          <ac:chgData name="Rea, Jeremy R. (JSC-EG511)" userId="4dfa1ca1-2f16-43ee-b591-8b26d300afe7" providerId="ADAL" clId="{E70C02E1-CB0F-4ADA-BD0C-E85A4A3EDD49}" dt="2024-01-29T22:54:18.509" v="4979" actId="1038"/>
          <ac:cxnSpMkLst>
            <pc:docMk/>
            <pc:sldMk cId="675319948" sldId="831"/>
            <ac:cxnSpMk id="9" creationId="{7D229E07-8341-B9AA-24F7-3BAF011A573E}"/>
          </ac:cxnSpMkLst>
        </pc:cxnChg>
      </pc:sldChg>
      <pc:sldChg chg="modSp mod">
        <pc:chgData name="Rea, Jeremy R. (JSC-EG511)" userId="4dfa1ca1-2f16-43ee-b591-8b26d300afe7" providerId="ADAL" clId="{E70C02E1-CB0F-4ADA-BD0C-E85A4A3EDD49}" dt="2024-01-29T23:07:02.867" v="5125" actId="2"/>
        <pc:sldMkLst>
          <pc:docMk/>
          <pc:sldMk cId="3840523729" sldId="837"/>
        </pc:sldMkLst>
        <pc:spChg chg="mod">
          <ac:chgData name="Rea, Jeremy R. (JSC-EG511)" userId="4dfa1ca1-2f16-43ee-b591-8b26d300afe7" providerId="ADAL" clId="{E70C02E1-CB0F-4ADA-BD0C-E85A4A3EDD49}" dt="2024-01-29T23:07:02.867" v="5125" actId="2"/>
          <ac:spMkLst>
            <pc:docMk/>
            <pc:sldMk cId="3840523729" sldId="837"/>
            <ac:spMk id="3" creationId="{D272B849-FB18-6DEB-A290-A0D8E79292EC}"/>
          </ac:spMkLst>
        </pc:spChg>
        <pc:picChg chg="mod">
          <ac:chgData name="Rea, Jeremy R. (JSC-EG511)" userId="4dfa1ca1-2f16-43ee-b591-8b26d300afe7" providerId="ADAL" clId="{E70C02E1-CB0F-4ADA-BD0C-E85A4A3EDD49}" dt="2024-01-29T22:51:22.706" v="4946" actId="1036"/>
          <ac:picMkLst>
            <pc:docMk/>
            <pc:sldMk cId="3840523729" sldId="837"/>
            <ac:picMk id="4" creationId="{B808F55B-D340-5456-E961-68E99AD01D95}"/>
          </ac:picMkLst>
        </pc:picChg>
      </pc:sldChg>
      <pc:sldChg chg="modSp mod">
        <pc:chgData name="Rea, Jeremy R. (JSC-EG511)" userId="4dfa1ca1-2f16-43ee-b591-8b26d300afe7" providerId="ADAL" clId="{E70C02E1-CB0F-4ADA-BD0C-E85A4A3EDD49}" dt="2024-01-29T23:06:35.879" v="5123" actId="2"/>
        <pc:sldMkLst>
          <pc:docMk/>
          <pc:sldMk cId="1873877488" sldId="838"/>
        </pc:sldMkLst>
        <pc:spChg chg="mod">
          <ac:chgData name="Rea, Jeremy R. (JSC-EG511)" userId="4dfa1ca1-2f16-43ee-b591-8b26d300afe7" providerId="ADAL" clId="{E70C02E1-CB0F-4ADA-BD0C-E85A4A3EDD49}" dt="2024-01-29T23:06:35.879" v="5123" actId="2"/>
          <ac:spMkLst>
            <pc:docMk/>
            <pc:sldMk cId="1873877488" sldId="838"/>
            <ac:spMk id="3" creationId="{D272B849-FB18-6DEB-A290-A0D8E79292EC}"/>
          </ac:spMkLst>
        </pc:spChg>
      </pc:sldChg>
      <pc:sldMasterChg chg="modSp mod">
        <pc:chgData name="Rea, Jeremy R. (JSC-EG511)" userId="4dfa1ca1-2f16-43ee-b591-8b26d300afe7" providerId="ADAL" clId="{E70C02E1-CB0F-4ADA-BD0C-E85A4A3EDD49}" dt="2024-01-29T22:57:17.135" v="4992" actId="20577"/>
        <pc:sldMasterMkLst>
          <pc:docMk/>
          <pc:sldMasterMk cId="0" sldId="2147483650"/>
        </pc:sldMasterMkLst>
        <pc:spChg chg="mod">
          <ac:chgData name="Rea, Jeremy R. (JSC-EG511)" userId="4dfa1ca1-2f16-43ee-b591-8b26d300afe7" providerId="ADAL" clId="{E70C02E1-CB0F-4ADA-BD0C-E85A4A3EDD49}" dt="2024-01-24T23:26:39.957" v="4121" actId="14100"/>
          <ac:spMkLst>
            <pc:docMk/>
            <pc:sldMasterMk cId="0" sldId="2147483650"/>
            <ac:spMk id="1026" creationId="{00000000-0000-0000-0000-000000000000}"/>
          </ac:spMkLst>
        </pc:spChg>
        <pc:spChg chg="mod">
          <ac:chgData name="Rea, Jeremy R. (JSC-EG511)" userId="4dfa1ca1-2f16-43ee-b591-8b26d300afe7" providerId="ADAL" clId="{E70C02E1-CB0F-4ADA-BD0C-E85A4A3EDD49}" dt="2024-01-29T22:57:17.135" v="4992" actId="20577"/>
          <ac:spMkLst>
            <pc:docMk/>
            <pc:sldMasterMk cId="0" sldId="2147483650"/>
            <ac:spMk id="7180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6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923B81C-A760-4763-916D-5DA8A4196E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12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9575" y="695325"/>
            <a:ext cx="617855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57D1407-F721-40E7-9B83-192986F654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6727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2EB930-2DF6-4052-BF46-A82FBB7EEE4F}" type="slidenum">
              <a:rPr lang="en-US" smtClean="0">
                <a:ea typeface="ＭＳ Ｐゴシック" pitchFamily="112" charset="-128"/>
              </a:rPr>
              <a:pPr/>
              <a:t>1</a:t>
            </a:fld>
            <a:endParaRPr lang="en-US" dirty="0">
              <a:ea typeface="ＭＳ Ｐゴシック" pitchFamily="112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5325"/>
            <a:ext cx="6178550" cy="3476625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384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31E287E-2508-1F67-036B-79175F0828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4" descr="NASA_fancylogo">
            <a:extLst>
              <a:ext uri="{FF2B5EF4-FFF2-40B4-BE49-F238E27FC236}">
                <a16:creationId xmlns:a16="http://schemas.microsoft.com/office/drawing/2014/main" id="{430792A5-A2AD-D600-61DB-9B02A983B5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" y="22225"/>
            <a:ext cx="10287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5D8F5A-C2E3-43E0-5B70-6D2269D87C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16626"/>
            <a:ext cx="990034" cy="866775"/>
          </a:xfrm>
          <a:prstGeom prst="rect">
            <a:avLst/>
          </a:prstGeom>
        </p:spPr>
      </p:pic>
    </p:spTree>
  </p:cSld>
  <p:clrMapOvr>
    <a:masterClrMapping/>
  </p:clrMapOvr>
  <p:transition advClick="0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advClick="0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8751" y="95251"/>
            <a:ext cx="2897716" cy="6424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9251" y="95251"/>
            <a:ext cx="8496300" cy="6424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advClick="0"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117" y="95250"/>
            <a:ext cx="97536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49251" y="1195389"/>
            <a:ext cx="11597216" cy="5324475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  <p:transition advClick="0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advClick="0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advClick="0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251" y="1195389"/>
            <a:ext cx="5695949" cy="5324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195389"/>
            <a:ext cx="5698067" cy="5324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advClick="0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advClick="0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advClick="0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advClick="0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advClick="0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9382" y="916161"/>
            <a:ext cx="11697085" cy="566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145117" y="95250"/>
            <a:ext cx="975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80" name="Rectangle 12"/>
          <p:cNvSpPr>
            <a:spLocks noChangeArrowheads="1"/>
          </p:cNvSpPr>
          <p:nvPr userDrawn="1"/>
        </p:nvSpPr>
        <p:spPr bwMode="auto">
          <a:xfrm>
            <a:off x="10689266" y="6678227"/>
            <a:ext cx="14794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>
              <a:defRPr/>
            </a:pPr>
            <a:r>
              <a:rPr lang="en-US" sz="900" b="1" i="1" dirty="0">
                <a:latin typeface="Tw Cen MT" panose="020B0602020104020603" pitchFamily="34" charset="0"/>
                <a:ea typeface="ＭＳ Ｐゴシック" pitchFamily="34" charset="-128"/>
              </a:rPr>
              <a:t>Page </a:t>
            </a:r>
            <a:fld id="{44704C44-C607-4F74-A219-DBC1D7C7D486}" type="slidenum">
              <a:rPr lang="en-US" sz="900" b="1" i="1" smtClean="0">
                <a:latin typeface="Tw Cen MT" panose="020B0602020104020603" pitchFamily="34" charset="0"/>
                <a:ea typeface="ＭＳ Ｐゴシック" pitchFamily="34" charset="-128"/>
              </a:rPr>
              <a:pPr algn="ctr">
                <a:defRPr/>
              </a:pPr>
              <a:t>‹#›</a:t>
            </a:fld>
            <a:r>
              <a:rPr lang="en-US" sz="900" b="1" i="1" dirty="0">
                <a:latin typeface="Tw Cen MT" panose="020B0602020104020603" pitchFamily="34" charset="0"/>
                <a:ea typeface="ＭＳ Ｐゴシック" pitchFamily="34" charset="-128"/>
              </a:rPr>
              <a:t> of 19</a:t>
            </a:r>
          </a:p>
        </p:txBody>
      </p:sp>
      <p:sp>
        <p:nvSpPr>
          <p:cNvPr id="7191" name="Text Box 23"/>
          <p:cNvSpPr txBox="1">
            <a:spLocks noChangeArrowheads="1"/>
          </p:cNvSpPr>
          <p:nvPr userDrawn="1"/>
        </p:nvSpPr>
        <p:spPr bwMode="auto">
          <a:xfrm>
            <a:off x="9992305" y="798514"/>
            <a:ext cx="1160894" cy="27699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i="1" dirty="0">
                <a:solidFill>
                  <a:schemeClr val="bg1"/>
                </a:solidFill>
                <a:latin typeface="Helvetica" pitchFamily="34" charset="0"/>
                <a:ea typeface="ＭＳ Ｐゴシック" pitchFamily="34" charset="-128"/>
              </a:rPr>
              <a:t>Orion Project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581001"/>
            <a:ext cx="4154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0" dirty="0">
                <a:solidFill>
                  <a:prstClr val="black"/>
                </a:solidFill>
                <a:latin typeface="Tw Cen MT" panose="020B0602020104020603" pitchFamily="34" charset="0"/>
              </a:rPr>
              <a:t>46</a:t>
            </a:r>
            <a:r>
              <a:rPr lang="en-US" sz="1200" baseline="30000" dirty="0">
                <a:solidFill>
                  <a:prstClr val="black"/>
                </a:solidFill>
                <a:latin typeface="Tw Cen MT" panose="020B0602020104020603" pitchFamily="34" charset="0"/>
              </a:rPr>
              <a:t>th</a:t>
            </a:r>
            <a:r>
              <a:rPr lang="en-US" sz="1200" baseline="0" dirty="0">
                <a:solidFill>
                  <a:prstClr val="black"/>
                </a:solidFill>
                <a:latin typeface="Tw Cen MT" panose="020B0602020104020603" pitchFamily="34" charset="0"/>
              </a:rPr>
              <a:t> AAS Guidance, Navigation, and Control Conference</a:t>
            </a:r>
            <a:endParaRPr lang="en-US" sz="12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24" descr="NASA_fancylogo">
            <a:extLst>
              <a:ext uri="{FF2B5EF4-FFF2-40B4-BE49-F238E27FC236}">
                <a16:creationId xmlns:a16="http://schemas.microsoft.com/office/drawing/2014/main" id="{583C046A-E393-C1EE-2ADC-E0867E9F30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675" y="22225"/>
            <a:ext cx="10287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5248D6-590A-B0F9-DCB6-F0A5076743A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129" y="13912"/>
            <a:ext cx="979134" cy="8667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01" r:id="rId1"/>
    <p:sldLayoutId id="2147484690" r:id="rId2"/>
    <p:sldLayoutId id="2147484691" r:id="rId3"/>
    <p:sldLayoutId id="2147484692" r:id="rId4"/>
    <p:sldLayoutId id="2147484693" r:id="rId5"/>
    <p:sldLayoutId id="2147484694" r:id="rId6"/>
    <p:sldLayoutId id="2147484695" r:id="rId7"/>
    <p:sldLayoutId id="2147484696" r:id="rId8"/>
    <p:sldLayoutId id="2147484697" r:id="rId9"/>
    <p:sldLayoutId id="2147484698" r:id="rId10"/>
    <p:sldLayoutId id="2147484699" r:id="rId11"/>
    <p:sldLayoutId id="2147484700" r:id="rId12"/>
  </p:sldLayoutIdLst>
  <p:transition advClick="0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1007F"/>
          </a:solidFill>
          <a:latin typeface="Tw Cen MT" panose="020B0602020104020603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1007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1007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1007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1007F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01007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01007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01007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01007F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30000"/>
        </a:spcBef>
        <a:spcAft>
          <a:spcPct val="0"/>
        </a:spcAft>
        <a:buClr>
          <a:schemeClr val="hlink"/>
        </a:buClr>
        <a:buSzPct val="100000"/>
        <a:buFont typeface="Symbol" pitchFamily="18" charset="2"/>
        <a:buChar char=""/>
        <a:defRPr sz="2000" b="1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77850" indent="-174625" algn="l" rtl="0" eaLnBrk="0" fontAlgn="base" hangingPunct="0">
        <a:spcBef>
          <a:spcPct val="30000"/>
        </a:spcBef>
        <a:spcAft>
          <a:spcPct val="0"/>
        </a:spcAft>
        <a:buClr>
          <a:srgbClr val="08048F"/>
        </a:buClr>
        <a:buSzPct val="100000"/>
        <a:buFont typeface="Wingdings" pitchFamily="2" charset="2"/>
        <a:buChar char="§"/>
        <a:defRPr>
          <a:solidFill>
            <a:schemeClr val="tx1"/>
          </a:solidFill>
          <a:latin typeface="Tw Cen MT" panose="020B0602020104020603" pitchFamily="34" charset="0"/>
        </a:defRPr>
      </a:lvl2pPr>
      <a:lvl3pPr marL="803275" indent="-111125" algn="l" rtl="0" eaLnBrk="0" fontAlgn="base" hangingPunct="0">
        <a:spcBef>
          <a:spcPct val="30000"/>
        </a:spcBef>
        <a:spcAft>
          <a:spcPct val="0"/>
        </a:spcAft>
        <a:buSzPct val="70000"/>
        <a:buFont typeface="Times" pitchFamily="112" charset="0"/>
        <a:buChar char="•"/>
        <a:defRPr sz="1600">
          <a:solidFill>
            <a:schemeClr val="tx1"/>
          </a:solidFill>
          <a:latin typeface="Tw Cen MT" panose="020B0602020104020603" pitchFamily="34" charset="0"/>
        </a:defRPr>
      </a:lvl3pPr>
      <a:lvl4pPr marL="1081088" indent="-11430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Font typeface="Symbol" pitchFamily="18" charset="2"/>
        <a:buChar char=""/>
        <a:defRPr sz="1400">
          <a:solidFill>
            <a:schemeClr val="tx1"/>
          </a:solidFill>
          <a:latin typeface="Tw Cen MT" panose="020B0602020104020603" pitchFamily="34" charset="0"/>
        </a:defRPr>
      </a:lvl4pPr>
      <a:lvl5pPr marL="1370013" indent="-174625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Font typeface="Symbol" pitchFamily="18" charset="2"/>
        <a:buChar char=""/>
        <a:defRPr sz="1200">
          <a:solidFill>
            <a:schemeClr val="tx1"/>
          </a:solidFill>
          <a:latin typeface="Tw Cen MT" panose="020B0602020104020603" pitchFamily="34" charset="0"/>
        </a:defRPr>
      </a:lvl5pPr>
      <a:lvl6pPr marL="1827213" indent="-174625" algn="l" rtl="0" fontAlgn="base">
        <a:spcBef>
          <a:spcPct val="30000"/>
        </a:spcBef>
        <a:spcAft>
          <a:spcPct val="0"/>
        </a:spcAft>
        <a:buClr>
          <a:schemeClr val="tx1"/>
        </a:buClr>
        <a:buFont typeface="Symbol" pitchFamily="18" charset="2"/>
        <a:buChar char=""/>
        <a:defRPr sz="1200">
          <a:solidFill>
            <a:schemeClr val="tx1"/>
          </a:solidFill>
          <a:latin typeface="+mn-lt"/>
        </a:defRPr>
      </a:lvl6pPr>
      <a:lvl7pPr marL="2284413" indent="-174625" algn="l" rtl="0" fontAlgn="base">
        <a:spcBef>
          <a:spcPct val="30000"/>
        </a:spcBef>
        <a:spcAft>
          <a:spcPct val="0"/>
        </a:spcAft>
        <a:buClr>
          <a:schemeClr val="tx1"/>
        </a:buClr>
        <a:buFont typeface="Symbol" pitchFamily="18" charset="2"/>
        <a:buChar char=""/>
        <a:defRPr sz="1200">
          <a:solidFill>
            <a:schemeClr val="tx1"/>
          </a:solidFill>
          <a:latin typeface="+mn-lt"/>
        </a:defRPr>
      </a:lvl7pPr>
      <a:lvl8pPr marL="2741613" indent="-174625" algn="l" rtl="0" fontAlgn="base">
        <a:spcBef>
          <a:spcPct val="30000"/>
        </a:spcBef>
        <a:spcAft>
          <a:spcPct val="0"/>
        </a:spcAft>
        <a:buClr>
          <a:schemeClr val="tx1"/>
        </a:buClr>
        <a:buFont typeface="Symbol" pitchFamily="18" charset="2"/>
        <a:buChar char=""/>
        <a:defRPr sz="1200">
          <a:solidFill>
            <a:schemeClr val="tx1"/>
          </a:solidFill>
          <a:latin typeface="+mn-lt"/>
        </a:defRPr>
      </a:lvl8pPr>
      <a:lvl9pPr marL="3198813" indent="-174625" algn="l" rtl="0" fontAlgn="base">
        <a:spcBef>
          <a:spcPct val="30000"/>
        </a:spcBef>
        <a:spcAft>
          <a:spcPct val="0"/>
        </a:spcAft>
        <a:buClr>
          <a:schemeClr val="tx1"/>
        </a:buClr>
        <a:buFont typeface="Symbol" pitchFamily="18" charset="2"/>
        <a:buChar char="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1"/>
          <p:cNvSpPr txBox="1">
            <a:spLocks noChangeArrowheads="1"/>
          </p:cNvSpPr>
          <p:nvPr/>
        </p:nvSpPr>
        <p:spPr bwMode="auto">
          <a:xfrm>
            <a:off x="905162" y="2721114"/>
            <a:ext cx="109266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4000" b="1" dirty="0">
                <a:solidFill>
                  <a:srgbClr val="002060"/>
                </a:solidFill>
              </a:rPr>
              <a:t>ORION ARTEMIS I ENTRY PERFORMANCE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972932-605B-8333-1984-708C58CBA456}"/>
              </a:ext>
            </a:extLst>
          </p:cNvPr>
          <p:cNvSpPr txBox="1">
            <a:spLocks/>
          </p:cNvSpPr>
          <p:nvPr/>
        </p:nvSpPr>
        <p:spPr>
          <a:xfrm>
            <a:off x="4257963" y="3860800"/>
            <a:ext cx="7197726" cy="205047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Symbol" pitchFamily="18" charset="2"/>
              <a:buChar char=""/>
              <a:defRPr sz="2000" b="1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577850" indent="-17462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8048F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803275" indent="-111125" algn="l" rtl="0" eaLnBrk="0" fontAlgn="base" hangingPunct="0">
              <a:spcBef>
                <a:spcPct val="30000"/>
              </a:spcBef>
              <a:spcAft>
                <a:spcPct val="0"/>
              </a:spcAft>
              <a:buSzPct val="70000"/>
              <a:buFont typeface="Times" pitchFamily="112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081088" indent="-1143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1370013" indent="-17462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1827213" indent="-174625" algn="l" rtl="0" fontAlgn="base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"/>
              <a:defRPr sz="1200">
                <a:solidFill>
                  <a:schemeClr val="tx1"/>
                </a:solidFill>
                <a:latin typeface="+mn-lt"/>
              </a:defRPr>
            </a:lvl6pPr>
            <a:lvl7pPr marL="2284413" indent="-174625" algn="l" rtl="0" fontAlgn="base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"/>
              <a:defRPr sz="1200">
                <a:solidFill>
                  <a:schemeClr val="tx1"/>
                </a:solidFill>
                <a:latin typeface="+mn-lt"/>
              </a:defRPr>
            </a:lvl7pPr>
            <a:lvl8pPr marL="2741613" indent="-174625" algn="l" rtl="0" fontAlgn="base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"/>
              <a:defRPr sz="1200">
                <a:solidFill>
                  <a:schemeClr val="tx1"/>
                </a:solidFill>
                <a:latin typeface="+mn-lt"/>
              </a:defRPr>
            </a:lvl8pPr>
            <a:lvl9pPr marL="3198813" indent="-174625" algn="l" rtl="0" fontAlgn="base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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en-US" kern="0" dirty="0">
                <a:solidFill>
                  <a:srgbClr val="002060"/>
                </a:solidFill>
              </a:rPr>
              <a:t>JEREMY REA</a:t>
            </a:r>
          </a:p>
          <a:p>
            <a:pPr marL="0" indent="0" algn="r">
              <a:buNone/>
            </a:pPr>
            <a:r>
              <a:rPr lang="en-US" kern="0" dirty="0">
                <a:solidFill>
                  <a:srgbClr val="002060"/>
                </a:solidFill>
              </a:rPr>
              <a:t>LUKE MCNAMARA</a:t>
            </a:r>
          </a:p>
          <a:p>
            <a:pPr marL="0" indent="0" algn="r">
              <a:buNone/>
            </a:pPr>
            <a:r>
              <a:rPr lang="en-US" kern="0" dirty="0">
                <a:solidFill>
                  <a:srgbClr val="002060"/>
                </a:solidFill>
              </a:rPr>
              <a:t>MARK KANE</a:t>
            </a:r>
          </a:p>
          <a:p>
            <a:pPr marL="0" indent="0" algn="r">
              <a:buNone/>
            </a:pPr>
            <a:r>
              <a:rPr lang="en-US" kern="0" dirty="0">
                <a:solidFill>
                  <a:srgbClr val="002060"/>
                </a:solidFill>
              </a:rPr>
              <a:t>NASA JOHNSON SPACE CENTER</a:t>
            </a:r>
          </a:p>
          <a:p>
            <a:pPr marL="0" indent="0" algn="r">
              <a:buNone/>
            </a:pPr>
            <a:r>
              <a:rPr lang="en-US" kern="0" dirty="0">
                <a:solidFill>
                  <a:srgbClr val="002060"/>
                </a:solidFill>
              </a:rPr>
              <a:t>46</a:t>
            </a:r>
            <a:r>
              <a:rPr lang="en-US" kern="0" baseline="30000" dirty="0">
                <a:solidFill>
                  <a:srgbClr val="002060"/>
                </a:solidFill>
              </a:rPr>
              <a:t>th</a:t>
            </a:r>
            <a:r>
              <a:rPr lang="en-US" kern="0" dirty="0">
                <a:solidFill>
                  <a:srgbClr val="002060"/>
                </a:solidFill>
              </a:rPr>
              <a:t> AAS GUIDANCE, NAVIGATION, AND CONTROL CONFERENCE</a:t>
            </a:r>
          </a:p>
          <a:p>
            <a:pPr marL="0" indent="0" algn="r">
              <a:buNone/>
            </a:pPr>
            <a:r>
              <a:rPr lang="en-US" kern="0" dirty="0">
                <a:solidFill>
                  <a:srgbClr val="002060"/>
                </a:solidFill>
              </a:rPr>
              <a:t>BRECKENRIDGE, COLORADO, FEBRUARY 2024</a:t>
            </a:r>
          </a:p>
        </p:txBody>
      </p:sp>
    </p:spTree>
  </p:cSld>
  <p:clrMapOvr>
    <a:masterClrMapping/>
  </p:clrMapOvr>
  <p:transition advClick="0"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LATERAL CORRIDOR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2B849-FB18-6DEB-A290-A0D8E7929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Lateral channel controls crossrange using bank reversals</a:t>
            </a:r>
          </a:p>
          <a:p>
            <a:pPr lvl="1"/>
            <a:r>
              <a:rPr lang="en-US" dirty="0"/>
              <a:t>Lateral deadband based on speed and L/D</a:t>
            </a:r>
          </a:p>
          <a:p>
            <a:r>
              <a:rPr lang="en-US" dirty="0"/>
              <a:t>Guidance commanded 6 bank reversals during flight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BDE02E-CFAA-0937-C47B-19FD16C582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06" y="2288939"/>
            <a:ext cx="5240564" cy="39319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8C9BF5-E620-9558-E5D4-F83CA76005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817" y="2288939"/>
            <a:ext cx="5240564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18177"/>
      </p:ext>
    </p:extLst>
  </p:cSld>
  <p:clrMapOvr>
    <a:masterClrMapping/>
  </p:clrMapOvr>
  <p:transition advClick="0"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GUIDANCE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2B849-FB18-6DEB-A290-A0D8E7929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2" y="982665"/>
            <a:ext cx="4969163" cy="5537200"/>
          </a:xfrm>
        </p:spPr>
        <p:txBody>
          <a:bodyPr/>
          <a:lstStyle/>
          <a:p>
            <a:pPr marR="0">
              <a:spcAft>
                <a:spcPts val="0"/>
              </a:spcAft>
            </a:pPr>
            <a:r>
              <a:rPr lang="en-US" sz="2000" dirty="0">
                <a:effectLst/>
                <a:ea typeface="Times" panose="02020603050405020304" pitchFamily="18" charset="0"/>
              </a:rPr>
              <a:t>During Artemis I flight, the Orion entry guidance operated as expected and achieved the targeted landing site within the required accuracy</a:t>
            </a:r>
          </a:p>
          <a:p>
            <a:r>
              <a:rPr lang="en-US" dirty="0">
                <a:effectLst/>
                <a:ea typeface="Times" panose="02020603050405020304" pitchFamily="18" charset="0"/>
              </a:rPr>
              <a:t>The Artemis I flight did not skip as high as predicted</a:t>
            </a:r>
          </a:p>
          <a:p>
            <a:pPr lvl="1"/>
            <a:r>
              <a:rPr lang="en-US" dirty="0">
                <a:ea typeface="Times" panose="02020603050405020304" pitchFamily="18" charset="0"/>
              </a:rPr>
              <a:t>Predicted skip apogee: 293.5 kft</a:t>
            </a:r>
          </a:p>
          <a:p>
            <a:pPr lvl="1"/>
            <a:r>
              <a:rPr lang="en-US" dirty="0">
                <a:effectLst/>
                <a:ea typeface="Times" panose="02020603050405020304" pitchFamily="18" charset="0"/>
              </a:rPr>
              <a:t>Actual skip apogee:     287.</a:t>
            </a:r>
            <a:r>
              <a:rPr lang="en-US" dirty="0">
                <a:ea typeface="Times" panose="02020603050405020304" pitchFamily="18" charset="0"/>
              </a:rPr>
              <a:t>4 kft</a:t>
            </a:r>
          </a:p>
          <a:p>
            <a:pPr lvl="1"/>
            <a:r>
              <a:rPr lang="en-US" dirty="0">
                <a:ea typeface="Times" panose="02020603050405020304" pitchFamily="18" charset="0"/>
              </a:rPr>
              <a:t>L</a:t>
            </a:r>
            <a:r>
              <a:rPr lang="en-US" dirty="0">
                <a:effectLst/>
                <a:ea typeface="Times" panose="02020603050405020304" pitchFamily="18" charset="0"/>
              </a:rPr>
              <a:t>ikely due to a less dense atmosphere during the first pass and slightly less lift-to-drag (L/D) than predicted. </a:t>
            </a:r>
            <a:endParaRPr lang="en-US" sz="2000" dirty="0">
              <a:effectLst/>
              <a:ea typeface="Times" panose="02020603050405020304" pitchFamily="18" charset="0"/>
            </a:endParaRPr>
          </a:p>
          <a:p>
            <a:r>
              <a:rPr lang="en-US" sz="2000" dirty="0">
                <a:ea typeface="Times" panose="02020603050405020304" pitchFamily="18" charset="0"/>
              </a:rPr>
              <a:t>This data </a:t>
            </a:r>
            <a:r>
              <a:rPr lang="en-US" sz="2000" dirty="0">
                <a:effectLst/>
                <a:ea typeface="Times" panose="02020603050405020304" pitchFamily="18" charset="0"/>
              </a:rPr>
              <a:t>shows a successful skip entry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558F48-375C-5887-7343-ED979BD96D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3840480"/>
            <a:ext cx="3778081" cy="28346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9A4A48-95D4-7EB9-EE99-36EDE360D0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0" y="3840480"/>
            <a:ext cx="3778081" cy="28346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0CD7C5-0709-A282-B9F2-F8318CB29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0" y="850392"/>
            <a:ext cx="3778081" cy="28346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A75CCF-2CD3-8B96-92BE-D7BA79F041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850392"/>
            <a:ext cx="3778081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67426"/>
      </p:ext>
    </p:extLst>
  </p:cSld>
  <p:clrMapOvr>
    <a:masterClrMapping/>
  </p:clrMapOvr>
  <p:transition advClick="0"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BANK 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2B849-FB18-6DEB-A290-A0D8E7929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3" y="982665"/>
            <a:ext cx="4525818" cy="5537200"/>
          </a:xfrm>
        </p:spPr>
        <p:txBody>
          <a:bodyPr/>
          <a:lstStyle/>
          <a:p>
            <a:pPr algn="l"/>
            <a:r>
              <a:rPr lang="en-US" dirty="0">
                <a:latin typeface="NimbusRomNo9L-Regu"/>
              </a:rPr>
              <a:t>Navigated b</a:t>
            </a:r>
            <a:r>
              <a:rPr lang="en-US" i="0" u="none" strike="noStrike" baseline="0" dirty="0">
                <a:latin typeface="NimbusRomNo9L-Regu"/>
              </a:rPr>
              <a:t>ank angle tracks commanded bank angle very well until the last 90 seconds of guided flight</a:t>
            </a:r>
          </a:p>
          <a:p>
            <a:pPr algn="l"/>
            <a:r>
              <a:rPr lang="en-US" i="0" u="none" strike="noStrike" baseline="0" dirty="0">
                <a:latin typeface="NimbusRomNo9L-Regu"/>
              </a:rPr>
              <a:t>Navigated</a:t>
            </a:r>
            <a:r>
              <a:rPr lang="en-US" dirty="0">
                <a:latin typeface="NimbusRomNo9L-Regu"/>
              </a:rPr>
              <a:t> </a:t>
            </a:r>
            <a:r>
              <a:rPr lang="en-US" i="0" u="none" strike="noStrike" baseline="0" dirty="0">
                <a:latin typeface="NimbusRomNo9L-Regu"/>
              </a:rPr>
              <a:t>bank angle </a:t>
            </a:r>
            <a:r>
              <a:rPr lang="en-US" dirty="0">
                <a:latin typeface="NimbusRomNo9L-Regu"/>
              </a:rPr>
              <a:t>assumes no wind</a:t>
            </a:r>
            <a:endParaRPr lang="en-US" i="0" u="none" strike="noStrike" baseline="0" dirty="0">
              <a:latin typeface="NimbusRomNo9L-Regu"/>
            </a:endParaRPr>
          </a:p>
          <a:p>
            <a:pPr lvl="1"/>
            <a:r>
              <a:rPr lang="en-US" b="0" i="0" u="none" strike="noStrike" baseline="0" dirty="0">
                <a:latin typeface="NimbusRomNo9L-Regu"/>
              </a:rPr>
              <a:t>As the vehicle slows down, the wind speed becomes significant relative to the speed of the vehicle</a:t>
            </a:r>
          </a:p>
          <a:p>
            <a:pPr lvl="1"/>
            <a:r>
              <a:rPr lang="en-US" b="0" i="0" u="none" strike="noStrike" baseline="0" dirty="0">
                <a:latin typeface="NimbusRomNo9L-Regu"/>
              </a:rPr>
              <a:t>Assumption to ignore wind in the on-board computation of bank angle breaks down</a:t>
            </a:r>
          </a:p>
          <a:p>
            <a:r>
              <a:rPr lang="en-US" i="0" u="none" strike="noStrike" baseline="0" dirty="0">
                <a:latin typeface="NimbusRomNo9L-Regu"/>
              </a:rPr>
              <a:t>Contributing factor to the miss distance at chute deploy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11A303-8946-28FA-AEA3-FD7A93CC7D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0" y="822960"/>
            <a:ext cx="3487752" cy="28346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8CC69A-3B8C-37DB-23DF-F6BCBBDD97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0" y="3840480"/>
            <a:ext cx="3534884" cy="28346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BD1061-EB60-23E9-AE27-671F1AE87C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822960"/>
            <a:ext cx="3410638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97256"/>
      </p:ext>
    </p:extLst>
  </p:cSld>
  <p:clrMapOvr>
    <a:masterClrMapping/>
  </p:clrMapOvr>
  <p:transition advClick="0"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DENSITY AND L/D ESTIMATOR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2B849-FB18-6DEB-A290-A0D8E7929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Measured acceleration used to estimate:</a:t>
            </a:r>
          </a:p>
          <a:p>
            <a:pPr lvl="1"/>
            <a:r>
              <a:rPr lang="en-US" dirty="0"/>
              <a:t>Density scale factor applied to on-board 1976 standard atmosphere</a:t>
            </a:r>
          </a:p>
          <a:p>
            <a:pPr lvl="1"/>
            <a:r>
              <a:rPr lang="en-US" dirty="0"/>
              <a:t>Lift-to-drag ratio</a:t>
            </a:r>
          </a:p>
          <a:p>
            <a:r>
              <a:rPr lang="en-US" dirty="0"/>
              <a:t>Artemis I flight experienced ~10% less dense atmosphere and ~5% less L/D than predicted</a:t>
            </a:r>
          </a:p>
          <a:p>
            <a:pPr lvl="1"/>
            <a:r>
              <a:rPr lang="en-US" dirty="0"/>
              <a:t>Within expected dispersion envelope</a:t>
            </a:r>
          </a:p>
          <a:p>
            <a:pPr lvl="1"/>
            <a:r>
              <a:rPr lang="en-US" dirty="0">
                <a:ea typeface="Times" panose="02020603050405020304" pitchFamily="18" charset="0"/>
              </a:rPr>
              <a:t>M</a:t>
            </a:r>
            <a:r>
              <a:rPr lang="en-US" dirty="0">
                <a:effectLst/>
                <a:ea typeface="Times" panose="02020603050405020304" pitchFamily="18" charset="0"/>
              </a:rPr>
              <a:t>ost likely cause of differences between predicted and actual flight 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C05035-C8F4-19E2-A6B3-B7AB144A87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17" y="3200400"/>
            <a:ext cx="4509322" cy="33832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F7416A-5282-8694-982E-9AE106ED31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945" y="3200400"/>
            <a:ext cx="4509323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60751"/>
      </p:ext>
    </p:extLst>
  </p:cSld>
  <p:clrMapOvr>
    <a:masterClrMapping/>
  </p:clrMapOvr>
  <p:transition advClick="0"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TRANSITION TO FINAL PHASE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2B849-FB18-6DEB-A290-A0D8E7929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2" y="916161"/>
            <a:ext cx="4788685" cy="5664840"/>
          </a:xfrm>
        </p:spPr>
        <p:txBody>
          <a:bodyPr/>
          <a:lstStyle/>
          <a:p>
            <a:pPr algn="l"/>
            <a:r>
              <a:rPr lang="en-US" dirty="0">
                <a:latin typeface="NimbusRomNo9L-Regu"/>
              </a:rPr>
              <a:t>T</a:t>
            </a:r>
            <a:r>
              <a:rPr lang="en-US" i="0" u="none" strike="noStrike" baseline="0" dirty="0">
                <a:latin typeface="NimbusRomNo9L-Regu"/>
              </a:rPr>
              <a:t>ransition to Final phase is an important measure of the guidance performance</a:t>
            </a:r>
          </a:p>
          <a:p>
            <a:pPr lvl="1"/>
            <a:r>
              <a:rPr lang="en-US" dirty="0">
                <a:latin typeface="NimbusRomNo9L-Regu"/>
              </a:rPr>
              <a:t>E</a:t>
            </a:r>
            <a:r>
              <a:rPr lang="en-US" b="0" i="0" u="none" strike="noStrike" baseline="0" dirty="0">
                <a:latin typeface="NimbusRomNo9L-Regu"/>
              </a:rPr>
              <a:t>ffectively at the second atmospheric entry since this is the point where the drag acceleration begins to increase</a:t>
            </a:r>
          </a:p>
          <a:p>
            <a:pPr algn="l"/>
            <a:endParaRPr lang="en-US" b="0" dirty="0">
              <a:latin typeface="NimbusRomNo9L-Regu"/>
            </a:endParaRPr>
          </a:p>
          <a:p>
            <a:pPr algn="l"/>
            <a:r>
              <a:rPr lang="en-US" i="0" u="none" strike="noStrike" baseline="0" dirty="0">
                <a:latin typeface="NimbusRomNo9L-Regu"/>
              </a:rPr>
              <a:t>As noted, the Artemis I flight did not skip as high as predicted</a:t>
            </a:r>
          </a:p>
          <a:p>
            <a:pPr algn="l"/>
            <a:endParaRPr lang="en-US" b="0" i="0" u="none" strike="noStrike" baseline="0" dirty="0">
              <a:latin typeface="NimbusRomNo9L-Regu"/>
            </a:endParaRPr>
          </a:p>
          <a:p>
            <a:r>
              <a:rPr lang="en-US" dirty="0">
                <a:latin typeface="NimbusRomNo9L-Regu"/>
              </a:rPr>
              <a:t>Geodetic altitude is not used during the Final phase and thus does not impact performance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3DEA83-CD96-1BB5-8201-2DD5A8B242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0" y="850392"/>
            <a:ext cx="3512783" cy="28346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A4F971-BBDF-F682-8279-892B53EED9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3840480"/>
            <a:ext cx="3557945" cy="2834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9B4521-B02B-6A3E-57C0-D6CBB3E110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0" y="3840480"/>
            <a:ext cx="3483587" cy="28346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D69CA1-228C-C266-1A60-8317E980C5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850392"/>
            <a:ext cx="3607723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10238"/>
      </p:ext>
    </p:extLst>
  </p:cSld>
  <p:clrMapOvr>
    <a:masterClrMapping/>
  </p:clrMapOvr>
  <p:transition advClick="0"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FORWARD BAY COVER PARACHUTE DEPLOY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2B849-FB18-6DEB-A290-A0D8E7929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Forward Bay Cover (FBC) parachute deploy is the end of active entry guidance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932614-BE35-9ED5-BB16-76F183E9FA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095" y="2286000"/>
            <a:ext cx="4617209" cy="3657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752DDD-194E-6D38-7952-060B01E3CC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984" y="2286000"/>
            <a:ext cx="477763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96011"/>
      </p:ext>
    </p:extLst>
  </p:cSld>
  <p:clrMapOvr>
    <a:masterClrMapping/>
  </p:clrMapOvr>
  <p:transition advClick="0"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ENTRY CONTROL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2B849-FB18-6DEB-A290-A0D8E7929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3" y="916161"/>
            <a:ext cx="6825672" cy="2736675"/>
          </a:xfrm>
        </p:spPr>
        <p:txBody>
          <a:bodyPr/>
          <a:lstStyle/>
          <a:p>
            <a:r>
              <a:rPr lang="en-US" sz="1800" dirty="0"/>
              <a:t>Crew Module Reaction Control System (RCS)</a:t>
            </a:r>
          </a:p>
          <a:p>
            <a:pPr lvl="1"/>
            <a:r>
              <a:rPr lang="en-US" sz="1600" dirty="0"/>
              <a:t>Attitude control is achieved by commanding reaction control thrusters that produce torque about the vehicle body axis</a:t>
            </a:r>
          </a:p>
          <a:p>
            <a:pPr lvl="2"/>
            <a:r>
              <a:rPr lang="en-US" sz="1400" dirty="0"/>
              <a:t>Two fully redundant strings of thrusters</a:t>
            </a:r>
          </a:p>
          <a:p>
            <a:pPr lvl="2"/>
            <a:r>
              <a:rPr lang="en-US" sz="1400" dirty="0"/>
              <a:t>Six thrusters per string</a:t>
            </a:r>
          </a:p>
          <a:p>
            <a:pPr lvl="2"/>
            <a:r>
              <a:rPr lang="en-US" sz="1400" dirty="0"/>
              <a:t>Each thruster produces a nearly pure torque in one direction about the primary body axis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4D0593-C8D2-4702-FB74-D923A0E26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054" y="1151278"/>
            <a:ext cx="4177205" cy="25015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966B63-99BB-E6EF-DA72-80F41CA23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81" y="3930651"/>
            <a:ext cx="6243782" cy="258921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3FA32DA-0F36-2787-19B6-2F3F3497F64F}"/>
              </a:ext>
            </a:extLst>
          </p:cNvPr>
          <p:cNvSpPr txBox="1">
            <a:spLocks/>
          </p:cNvSpPr>
          <p:nvPr/>
        </p:nvSpPr>
        <p:spPr bwMode="auto">
          <a:xfrm>
            <a:off x="249383" y="3109419"/>
            <a:ext cx="5587998" cy="566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Symbol" pitchFamily="18" charset="2"/>
              <a:buChar char=""/>
              <a:defRPr sz="2000" b="1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577850" indent="-17462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8048F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803275" indent="-111125" algn="l" rtl="0" eaLnBrk="0" fontAlgn="base" hangingPunct="0">
              <a:spcBef>
                <a:spcPct val="30000"/>
              </a:spcBef>
              <a:spcAft>
                <a:spcPct val="0"/>
              </a:spcAft>
              <a:buSzPct val="70000"/>
              <a:buFont typeface="Times" pitchFamily="112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081088" indent="-1143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1370013" indent="-17462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1827213" indent="-174625" algn="l" rtl="0" fontAlgn="base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"/>
              <a:defRPr sz="1200">
                <a:solidFill>
                  <a:schemeClr val="tx1"/>
                </a:solidFill>
                <a:latin typeface="+mn-lt"/>
              </a:defRPr>
            </a:lvl6pPr>
            <a:lvl7pPr marL="2284413" indent="-174625" algn="l" rtl="0" fontAlgn="base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"/>
              <a:defRPr sz="1200">
                <a:solidFill>
                  <a:schemeClr val="tx1"/>
                </a:solidFill>
                <a:latin typeface="+mn-lt"/>
              </a:defRPr>
            </a:lvl7pPr>
            <a:lvl8pPr marL="2741613" indent="-174625" algn="l" rtl="0" fontAlgn="base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"/>
              <a:defRPr sz="1200">
                <a:solidFill>
                  <a:schemeClr val="tx1"/>
                </a:solidFill>
                <a:latin typeface="+mn-lt"/>
              </a:defRPr>
            </a:lvl8pPr>
            <a:lvl9pPr marL="3198813" indent="-174625" algn="l" rtl="0" fontAlgn="base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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/>
              <a:t>Control Design</a:t>
            </a:r>
          </a:p>
          <a:p>
            <a:pPr lvl="1"/>
            <a:r>
              <a:rPr lang="en-US" sz="1600" kern="0" dirty="0"/>
              <a:t>The Crew Module control system (CNC) is a digital controller that operates at 40Hz</a:t>
            </a:r>
          </a:p>
          <a:p>
            <a:pPr lvl="1"/>
            <a:r>
              <a:rPr lang="en-US" sz="1600" kern="0" dirty="0"/>
              <a:t>3-axis attitude control is performed during exo-atmospheric flight </a:t>
            </a:r>
          </a:p>
          <a:p>
            <a:pPr lvl="2"/>
            <a:r>
              <a:rPr lang="en-US" sz="1200" kern="0" dirty="0"/>
              <a:t>Transition between exo-atmospheric and atmospheric gains is scheduled on acceleration magnitude</a:t>
            </a:r>
          </a:p>
          <a:p>
            <a:pPr lvl="1"/>
            <a:r>
              <a:rPr lang="en-US" sz="1600" kern="0" dirty="0"/>
              <a:t>Attitude maneuvering in atmosphere is limited to bank</a:t>
            </a:r>
          </a:p>
          <a:p>
            <a:pPr lvl="2"/>
            <a:r>
              <a:rPr lang="en-US" sz="1200" kern="0" dirty="0"/>
              <a:t>Angle of sideslip and angle of attack are aero stabilized</a:t>
            </a:r>
          </a:p>
          <a:p>
            <a:pPr lvl="1"/>
            <a:r>
              <a:rPr lang="en-US" sz="1600" kern="0" dirty="0"/>
              <a:t>Atmospheric control gains are scheduled on velocity magnitude and are tailored for hypersonic, supersonic, transonic, and subsonic phases of flight</a:t>
            </a:r>
          </a:p>
          <a:p>
            <a:pPr marL="403225" lvl="1" indent="0">
              <a:buNone/>
            </a:pPr>
            <a:endParaRPr lang="en-US" sz="1600" kern="0" dirty="0"/>
          </a:p>
          <a:p>
            <a:pPr lvl="1"/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1161275720"/>
      </p:ext>
    </p:extLst>
  </p:cSld>
  <p:clrMapOvr>
    <a:masterClrMapping/>
  </p:clrMapOvr>
  <p:transition advClick="0"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3" name="Group 4102">
            <a:extLst>
              <a:ext uri="{FF2B5EF4-FFF2-40B4-BE49-F238E27FC236}">
                <a16:creationId xmlns:a16="http://schemas.microsoft.com/office/drawing/2014/main" id="{6E21FCC6-8E30-FD55-4772-6F9C35952995}"/>
              </a:ext>
            </a:extLst>
          </p:cNvPr>
          <p:cNvGrpSpPr/>
          <p:nvPr/>
        </p:nvGrpSpPr>
        <p:grpSpPr>
          <a:xfrm>
            <a:off x="5741103" y="972529"/>
            <a:ext cx="6434595" cy="5610189"/>
            <a:chOff x="5757405" y="970812"/>
            <a:chExt cx="6434595" cy="561018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A8012E0-C9F2-784C-A876-156E1157CCF2}"/>
                </a:ext>
              </a:extLst>
            </p:cNvPr>
            <p:cNvGrpSpPr/>
            <p:nvPr/>
          </p:nvGrpSpPr>
          <p:grpSpPr>
            <a:xfrm>
              <a:off x="5757405" y="1371034"/>
              <a:ext cx="6434595" cy="5209967"/>
              <a:chOff x="0" y="-38755"/>
              <a:chExt cx="5436704" cy="7378975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3EDFF796-3D98-E9E2-3776-46E99291E3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83" r="4153"/>
              <a:stretch/>
            </p:blipFill>
            <p:spPr>
              <a:xfrm>
                <a:off x="0" y="2878762"/>
                <a:ext cx="5436704" cy="4461458"/>
              </a:xfrm>
              <a:prstGeom prst="rect">
                <a:avLst/>
              </a:prstGeom>
            </p:spPr>
          </p:pic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4942FE0F-E729-21FF-D784-2A3C4247A1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04" r="4256" b="1828"/>
              <a:stretch/>
            </p:blipFill>
            <p:spPr>
              <a:xfrm>
                <a:off x="101764" y="-38755"/>
                <a:ext cx="5334940" cy="3312699"/>
              </a:xfrm>
              <a:prstGeom prst="rect">
                <a:avLst/>
              </a:prstGeom>
            </p:spPr>
          </p:pic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F81A8EBE-44D0-E760-4A73-908B7C08C4E0}"/>
                </a:ext>
              </a:extLst>
            </p:cNvPr>
            <p:cNvGrpSpPr/>
            <p:nvPr/>
          </p:nvGrpSpPr>
          <p:grpSpPr>
            <a:xfrm>
              <a:off x="6305905" y="970812"/>
              <a:ext cx="5458036" cy="475640"/>
              <a:chOff x="6334059" y="3405417"/>
              <a:chExt cx="5458036" cy="475640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BA4BFC0F-8B94-B49B-C66C-A7451D6F74E9}"/>
                  </a:ext>
                </a:extLst>
              </p:cNvPr>
              <p:cNvGrpSpPr/>
              <p:nvPr/>
            </p:nvGrpSpPr>
            <p:grpSpPr>
              <a:xfrm>
                <a:off x="6334059" y="3405417"/>
                <a:ext cx="5458036" cy="220250"/>
                <a:chOff x="6334059" y="3405417"/>
                <a:chExt cx="5458036" cy="220250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79DB7C7F-BACA-0D72-A45F-7D1BBBC2E89A}"/>
                    </a:ext>
                  </a:extLst>
                </p:cNvPr>
                <p:cNvSpPr/>
                <p:nvPr/>
              </p:nvSpPr>
              <p:spPr bwMode="auto">
                <a:xfrm>
                  <a:off x="6334059" y="3405417"/>
                  <a:ext cx="175252" cy="219456"/>
                </a:xfrm>
                <a:prstGeom prst="rect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FE73B89E-A990-F718-7F9B-ABEBD5A64959}"/>
                    </a:ext>
                  </a:extLst>
                </p:cNvPr>
                <p:cNvSpPr/>
                <p:nvPr/>
              </p:nvSpPr>
              <p:spPr bwMode="auto">
                <a:xfrm flipH="1">
                  <a:off x="6559497" y="3405417"/>
                  <a:ext cx="1411917" cy="219456"/>
                </a:xfrm>
                <a:prstGeom prst="rect">
                  <a:avLst/>
                </a:prstGeom>
                <a:solidFill>
                  <a:srgbClr val="00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ＭＳ Ｐゴシック" pitchFamily="34" charset="-128"/>
                    </a:rPr>
                    <a:t>Atmosphere</a:t>
                  </a: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C7D09BB4-BB13-50B9-BA8F-8D2D7CFE110F}"/>
                    </a:ext>
                  </a:extLst>
                </p:cNvPr>
                <p:cNvSpPr/>
                <p:nvPr/>
              </p:nvSpPr>
              <p:spPr bwMode="auto">
                <a:xfrm>
                  <a:off x="8301188" y="3406211"/>
                  <a:ext cx="734662" cy="219456"/>
                </a:xfrm>
                <a:prstGeom prst="rect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ＭＳ Ｐゴシック" pitchFamily="34" charset="-128"/>
                    </a:rPr>
                    <a:t>Exo</a:t>
                  </a: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4A6AB8BF-4489-5ACE-B426-51AB1136AA67}"/>
                    </a:ext>
                  </a:extLst>
                </p:cNvPr>
                <p:cNvSpPr/>
                <p:nvPr/>
              </p:nvSpPr>
              <p:spPr bwMode="auto">
                <a:xfrm flipH="1">
                  <a:off x="9309695" y="3406211"/>
                  <a:ext cx="2482400" cy="219456"/>
                </a:xfrm>
                <a:prstGeom prst="rect">
                  <a:avLst/>
                </a:prstGeom>
                <a:solidFill>
                  <a:srgbClr val="00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ＭＳ Ｐゴシック" pitchFamily="34" charset="-128"/>
                    </a:rPr>
                    <a:t>Atmosphere</a:t>
                  </a:r>
                </a:p>
              </p:txBody>
            </p:sp>
            <p:sp>
              <p:nvSpPr>
                <p:cNvPr id="52" name="Arrow: Right 51">
                  <a:extLst>
                    <a:ext uri="{FF2B5EF4-FFF2-40B4-BE49-F238E27FC236}">
                      <a16:creationId xmlns:a16="http://schemas.microsoft.com/office/drawing/2014/main" id="{65B7A489-5D80-D7A2-609D-43415CAC365B}"/>
                    </a:ext>
                  </a:extLst>
                </p:cNvPr>
                <p:cNvSpPr/>
                <p:nvPr/>
              </p:nvSpPr>
              <p:spPr bwMode="auto">
                <a:xfrm>
                  <a:off x="7971414" y="3429000"/>
                  <a:ext cx="328613" cy="185164"/>
                </a:xfrm>
                <a:prstGeom prst="rightArrow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3" name="Arrow: Right 52">
                  <a:extLst>
                    <a:ext uri="{FF2B5EF4-FFF2-40B4-BE49-F238E27FC236}">
                      <a16:creationId xmlns:a16="http://schemas.microsoft.com/office/drawing/2014/main" id="{B759415A-3D1F-18B7-138C-721CBDF53A42}"/>
                    </a:ext>
                  </a:extLst>
                </p:cNvPr>
                <p:cNvSpPr/>
                <p:nvPr/>
              </p:nvSpPr>
              <p:spPr bwMode="auto">
                <a:xfrm>
                  <a:off x="9040218" y="3425738"/>
                  <a:ext cx="269478" cy="185164"/>
                </a:xfrm>
                <a:prstGeom prst="rightArrow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4" name="Arrow: Right 53">
                  <a:extLst>
                    <a:ext uri="{FF2B5EF4-FFF2-40B4-BE49-F238E27FC236}">
                      <a16:creationId xmlns:a16="http://schemas.microsoft.com/office/drawing/2014/main" id="{2278747D-C1F9-DA1D-230F-706BAC0FD07C}"/>
                    </a:ext>
                  </a:extLst>
                </p:cNvPr>
                <p:cNvSpPr/>
                <p:nvPr/>
              </p:nvSpPr>
              <p:spPr bwMode="auto">
                <a:xfrm>
                  <a:off x="6504729" y="3425738"/>
                  <a:ext cx="50400" cy="185164"/>
                </a:xfrm>
                <a:prstGeom prst="rightArrow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81A6E49D-BA09-74D5-1199-66DD59431C77}"/>
                  </a:ext>
                </a:extLst>
              </p:cNvPr>
              <p:cNvGrpSpPr/>
              <p:nvPr/>
            </p:nvGrpSpPr>
            <p:grpSpPr>
              <a:xfrm>
                <a:off x="6334059" y="3661601"/>
                <a:ext cx="5458036" cy="219456"/>
                <a:chOff x="6334059" y="3129055"/>
                <a:chExt cx="5458036" cy="219456"/>
              </a:xfrm>
            </p:grpSpPr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2A299883-E114-ACD1-5D5F-81563A8AF78D}"/>
                    </a:ext>
                  </a:extLst>
                </p:cNvPr>
                <p:cNvSpPr/>
                <p:nvPr/>
              </p:nvSpPr>
              <p:spPr bwMode="auto">
                <a:xfrm flipH="1">
                  <a:off x="6334059" y="3129055"/>
                  <a:ext cx="4564658" cy="219456"/>
                </a:xfrm>
                <a:prstGeom prst="rect">
                  <a:avLst/>
                </a:prstGeom>
                <a:solidFill>
                  <a:srgbClr val="C0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700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ＭＳ Ｐゴシック" pitchFamily="34" charset="-128"/>
                    </a:rPr>
                    <a:t>Hypersonic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A8BD755-8267-0B07-501B-16ED3F2B9817}"/>
                    </a:ext>
                  </a:extLst>
                </p:cNvPr>
                <p:cNvSpPr/>
                <p:nvPr/>
              </p:nvSpPr>
              <p:spPr bwMode="auto">
                <a:xfrm flipH="1">
                  <a:off x="11436125" y="3129055"/>
                  <a:ext cx="355970" cy="219456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700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ＭＳ Ｐゴシック" pitchFamily="34" charset="-128"/>
                    </a:rPr>
                    <a:t>Sub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8" name="Arrow: Right 57">
                  <a:extLst>
                    <a:ext uri="{FF2B5EF4-FFF2-40B4-BE49-F238E27FC236}">
                      <a16:creationId xmlns:a16="http://schemas.microsoft.com/office/drawing/2014/main" id="{6CCF34DA-2F09-2082-42B0-7E7D44B7F1DD}"/>
                    </a:ext>
                  </a:extLst>
                </p:cNvPr>
                <p:cNvSpPr/>
                <p:nvPr/>
              </p:nvSpPr>
              <p:spPr bwMode="auto">
                <a:xfrm>
                  <a:off x="10897723" y="3152996"/>
                  <a:ext cx="538402" cy="185164"/>
                </a:xfrm>
                <a:prstGeom prst="rightArrow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</p:grp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6A08E24-1CD6-9AB6-F83B-26B50D792E15}"/>
                </a:ext>
              </a:extLst>
            </p:cNvPr>
            <p:cNvCxnSpPr/>
            <p:nvPr/>
          </p:nvCxnSpPr>
          <p:spPr bwMode="auto">
            <a:xfrm>
              <a:off x="6463172" y="1151741"/>
              <a:ext cx="0" cy="50811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81A8D2A-A8CA-E619-68C7-36707CFEA67E}"/>
                </a:ext>
              </a:extLst>
            </p:cNvPr>
            <p:cNvCxnSpPr/>
            <p:nvPr/>
          </p:nvCxnSpPr>
          <p:spPr bwMode="auto">
            <a:xfrm>
              <a:off x="6520322" y="1151741"/>
              <a:ext cx="0" cy="50811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96" name="Straight Connector 4095">
              <a:extLst>
                <a:ext uri="{FF2B5EF4-FFF2-40B4-BE49-F238E27FC236}">
                  <a16:creationId xmlns:a16="http://schemas.microsoft.com/office/drawing/2014/main" id="{94C0150B-62E3-7A94-A071-680889051142}"/>
                </a:ext>
              </a:extLst>
            </p:cNvPr>
            <p:cNvCxnSpPr/>
            <p:nvPr/>
          </p:nvCxnSpPr>
          <p:spPr bwMode="auto">
            <a:xfrm>
              <a:off x="7948482" y="1156740"/>
              <a:ext cx="0" cy="50811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97" name="Straight Connector 4096">
              <a:extLst>
                <a:ext uri="{FF2B5EF4-FFF2-40B4-BE49-F238E27FC236}">
                  <a16:creationId xmlns:a16="http://schemas.microsoft.com/office/drawing/2014/main" id="{A3255B71-69DF-A520-0F58-7157F9D85EFC}"/>
                </a:ext>
              </a:extLst>
            </p:cNvPr>
            <p:cNvCxnSpPr/>
            <p:nvPr/>
          </p:nvCxnSpPr>
          <p:spPr bwMode="auto">
            <a:xfrm>
              <a:off x="8290923" y="1155720"/>
              <a:ext cx="0" cy="50811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99" name="Straight Connector 4098">
              <a:extLst>
                <a:ext uri="{FF2B5EF4-FFF2-40B4-BE49-F238E27FC236}">
                  <a16:creationId xmlns:a16="http://schemas.microsoft.com/office/drawing/2014/main" id="{FFA8C03E-98EB-D192-CE3F-0EF3B915EC6D}"/>
                </a:ext>
              </a:extLst>
            </p:cNvPr>
            <p:cNvCxnSpPr/>
            <p:nvPr/>
          </p:nvCxnSpPr>
          <p:spPr bwMode="auto">
            <a:xfrm>
              <a:off x="9007450" y="1152168"/>
              <a:ext cx="0" cy="50811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00" name="Straight Connector 4099">
              <a:extLst>
                <a:ext uri="{FF2B5EF4-FFF2-40B4-BE49-F238E27FC236}">
                  <a16:creationId xmlns:a16="http://schemas.microsoft.com/office/drawing/2014/main" id="{9CBFF0B9-7794-6B94-D79E-388EA646042E}"/>
                </a:ext>
              </a:extLst>
            </p:cNvPr>
            <p:cNvCxnSpPr/>
            <p:nvPr/>
          </p:nvCxnSpPr>
          <p:spPr bwMode="auto">
            <a:xfrm>
              <a:off x="9281541" y="1141271"/>
              <a:ext cx="0" cy="50811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01" name="Straight Connector 4100">
              <a:extLst>
                <a:ext uri="{FF2B5EF4-FFF2-40B4-BE49-F238E27FC236}">
                  <a16:creationId xmlns:a16="http://schemas.microsoft.com/office/drawing/2014/main" id="{BDE9B2AA-CE5C-772E-CB48-F3480AEB2B67}"/>
                </a:ext>
              </a:extLst>
            </p:cNvPr>
            <p:cNvCxnSpPr/>
            <p:nvPr/>
          </p:nvCxnSpPr>
          <p:spPr bwMode="auto">
            <a:xfrm>
              <a:off x="10869569" y="1151741"/>
              <a:ext cx="0" cy="50811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02" name="Straight Connector 4101">
              <a:extLst>
                <a:ext uri="{FF2B5EF4-FFF2-40B4-BE49-F238E27FC236}">
                  <a16:creationId xmlns:a16="http://schemas.microsoft.com/office/drawing/2014/main" id="{9BA3D228-81D9-8920-7AFE-98F9954245D5}"/>
                </a:ext>
              </a:extLst>
            </p:cNvPr>
            <p:cNvCxnSpPr/>
            <p:nvPr/>
          </p:nvCxnSpPr>
          <p:spPr bwMode="auto">
            <a:xfrm>
              <a:off x="11409515" y="1146162"/>
              <a:ext cx="0" cy="50811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ENTRY CONTROL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2B849-FB18-6DEB-A290-A0D8E7929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2" y="916161"/>
            <a:ext cx="5710447" cy="1872192"/>
          </a:xfrm>
        </p:spPr>
        <p:txBody>
          <a:bodyPr/>
          <a:lstStyle/>
          <a:p>
            <a:r>
              <a:rPr lang="en-US" sz="1500" kern="0" dirty="0"/>
              <a:t>Entry control tracked the bank angle command well during flight</a:t>
            </a:r>
          </a:p>
          <a:p>
            <a:r>
              <a:rPr lang="en-US" sz="1500" dirty="0"/>
              <a:t>Attitude rates required little correction to stay within deadbands</a:t>
            </a:r>
          </a:p>
          <a:p>
            <a:pPr lvl="1"/>
            <a:r>
              <a:rPr lang="en-US" sz="1300" dirty="0"/>
              <a:t>Aero stability decreases during subsonic flight requiring more control corrections near the time of Forward Bay Cover (FBC) jettison</a:t>
            </a:r>
          </a:p>
          <a:p>
            <a:r>
              <a:rPr lang="en-US" sz="1500" dirty="0"/>
              <a:t>Bank reversal maneuvers were well behaved and followed the control phase plane indicating CM RCS thrusters performed as expected</a:t>
            </a:r>
            <a:endParaRPr lang="en-US" sz="1500" kern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08F55B-D340-5456-E961-68E99AD01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841621"/>
            <a:ext cx="5832542" cy="37926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759DDA-E4B6-88A0-0ECD-366AC9812381}"/>
              </a:ext>
            </a:extLst>
          </p:cNvPr>
          <p:cNvSpPr txBox="1"/>
          <p:nvPr/>
        </p:nvSpPr>
        <p:spPr>
          <a:xfrm>
            <a:off x="5936926" y="6490127"/>
            <a:ext cx="32303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Period of Aerothermal Detail Test Objective (ADTO) Activity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EAA3AF6F-30A2-75A4-8AA3-C34E610C7306}"/>
              </a:ext>
            </a:extLst>
          </p:cNvPr>
          <p:cNvSpPr/>
          <p:nvPr/>
        </p:nvSpPr>
        <p:spPr bwMode="auto">
          <a:xfrm rot="16200000">
            <a:off x="7018123" y="6274598"/>
            <a:ext cx="228348" cy="286292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0523729"/>
      </p:ext>
    </p:extLst>
  </p:cSld>
  <p:clrMapOvr>
    <a:masterClrMapping/>
  </p:clrMapOvr>
  <p:transition advClick="0"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F100D916-9FA5-7C0F-8A6F-02737B035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698" y="1043067"/>
            <a:ext cx="7256846" cy="5411028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AEROTHERMAL DETAILED TEST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2B849-FB18-6DEB-A290-A0D8E7929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09" y="916161"/>
            <a:ext cx="5286167" cy="5664840"/>
          </a:xfrm>
        </p:spPr>
        <p:txBody>
          <a:bodyPr/>
          <a:lstStyle/>
          <a:p>
            <a:r>
              <a:rPr lang="en-US" dirty="0"/>
              <a:t>Aerothermal Detailed Test Objective (ADTO)</a:t>
            </a:r>
          </a:p>
          <a:p>
            <a:pPr lvl="1"/>
            <a:r>
              <a:rPr lang="en-US" dirty="0"/>
              <a:t>Series of RCS commands executed during hypersonic flight in the atmosphere</a:t>
            </a:r>
          </a:p>
          <a:p>
            <a:pPr lvl="1"/>
            <a:r>
              <a:rPr lang="en-US" dirty="0"/>
              <a:t>Temperature sensors included on the CM back-shell measured the effect of RCS firings on heating for aerothermal model validation</a:t>
            </a:r>
          </a:p>
          <a:p>
            <a:pPr lvl="1"/>
            <a:r>
              <a:rPr lang="en-US" dirty="0"/>
              <a:t>Unique to the Artemis I mission</a:t>
            </a:r>
          </a:p>
          <a:p>
            <a:pPr lvl="1"/>
            <a:r>
              <a:rPr lang="en-US" dirty="0"/>
              <a:t>Open-loop firings</a:t>
            </a:r>
          </a:p>
          <a:p>
            <a:pPr lvl="2"/>
            <a:r>
              <a:rPr lang="en-US" dirty="0"/>
              <a:t>Prior to the firing a quiescent period is enforced</a:t>
            </a:r>
          </a:p>
          <a:p>
            <a:pPr lvl="2"/>
            <a:r>
              <a:rPr lang="en-US" dirty="0"/>
              <a:t>Post firing the control system corrects resulting disturbance</a:t>
            </a:r>
          </a:p>
          <a:p>
            <a:pPr lvl="2"/>
            <a:r>
              <a:rPr lang="en-US" dirty="0"/>
              <a:t>Firings are suspended by bank reversals or if significant attitude or rate disturbances are detected</a:t>
            </a:r>
          </a:p>
          <a:p>
            <a:pPr lvl="3"/>
            <a:r>
              <a:rPr lang="en-US" dirty="0"/>
              <a:t>The ADTO was suspended due to the 1</a:t>
            </a:r>
            <a:r>
              <a:rPr lang="en-US" baseline="30000" dirty="0"/>
              <a:t>st</a:t>
            </a:r>
            <a:r>
              <a:rPr lang="en-US" dirty="0"/>
              <a:t> bank reversal</a:t>
            </a:r>
          </a:p>
          <a:p>
            <a:pPr lvl="3"/>
            <a:r>
              <a:rPr lang="en-US" dirty="0"/>
              <a:t>Attitude and attitude rate was well behaved during the ADTO. Minor excursions occurred due to ADTO firings but did not result in further suspension of the ADTO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DBA208-77C5-BFBB-42C7-56AB0944686E}"/>
              </a:ext>
            </a:extLst>
          </p:cNvPr>
          <p:cNvSpPr txBox="1"/>
          <p:nvPr/>
        </p:nvSpPr>
        <p:spPr>
          <a:xfrm>
            <a:off x="5500384" y="6284809"/>
            <a:ext cx="23535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ADTO Suspended due to 1</a:t>
            </a:r>
            <a:r>
              <a:rPr lang="en-US" sz="900" baseline="30000" dirty="0"/>
              <a:t>st</a:t>
            </a:r>
            <a:r>
              <a:rPr lang="en-US" sz="900" dirty="0"/>
              <a:t> bank reversal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510F4C13-7E5E-6CD2-6025-33E4D90D0F12}"/>
              </a:ext>
            </a:extLst>
          </p:cNvPr>
          <p:cNvSpPr/>
          <p:nvPr/>
        </p:nvSpPr>
        <p:spPr bwMode="auto">
          <a:xfrm rot="16200000">
            <a:off x="6528062" y="5281214"/>
            <a:ext cx="298174" cy="1706598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D229E07-8341-B9AA-24F7-3BAF011A573E}"/>
              </a:ext>
            </a:extLst>
          </p:cNvPr>
          <p:cNvCxnSpPr>
            <a:cxnSpLocks/>
          </p:cNvCxnSpPr>
          <p:nvPr/>
        </p:nvCxnSpPr>
        <p:spPr bwMode="auto">
          <a:xfrm flipV="1">
            <a:off x="7530446" y="1431235"/>
            <a:ext cx="0" cy="461312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Left Brace 10">
            <a:extLst>
              <a:ext uri="{FF2B5EF4-FFF2-40B4-BE49-F238E27FC236}">
                <a16:creationId xmlns:a16="http://schemas.microsoft.com/office/drawing/2014/main" id="{B13CCB5A-8F1B-9D66-000C-E1B63E933DFB}"/>
              </a:ext>
            </a:extLst>
          </p:cNvPr>
          <p:cNvSpPr/>
          <p:nvPr/>
        </p:nvSpPr>
        <p:spPr bwMode="auto">
          <a:xfrm rot="16200000">
            <a:off x="9314858" y="4207521"/>
            <a:ext cx="298174" cy="3856275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53C517-4368-AE77-2FC3-6E71833FFCDE}"/>
              </a:ext>
            </a:extLst>
          </p:cNvPr>
          <p:cNvSpPr txBox="1"/>
          <p:nvPr/>
        </p:nvSpPr>
        <p:spPr>
          <a:xfrm>
            <a:off x="7853913" y="6286716"/>
            <a:ext cx="40703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ADTO Completes all pre-planned firing patterns with no further interruptions</a:t>
            </a:r>
          </a:p>
        </p:txBody>
      </p:sp>
    </p:spTree>
    <p:extLst>
      <p:ext uri="{BB962C8B-B14F-4D97-AF65-F5344CB8AC3E}">
        <p14:creationId xmlns:p14="http://schemas.microsoft.com/office/powerpoint/2010/main" val="675319948"/>
      </p:ext>
    </p:extLst>
  </p:cSld>
  <p:clrMapOvr>
    <a:masterClrMapping/>
  </p:clrMapOvr>
  <p:transition advClick="0"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2B849-FB18-6DEB-A290-A0D8E7929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Artemis I flight was within the predicted dispersed flight envelope</a:t>
            </a:r>
          </a:p>
          <a:p>
            <a:pPr lvl="1"/>
            <a:r>
              <a:rPr lang="en-US" dirty="0"/>
              <a:t>Differences between flight and best prediction due to 10% less dense atmosphere and 5% less L/D from predictions</a:t>
            </a:r>
          </a:p>
          <a:p>
            <a:pPr lvl="1"/>
            <a:r>
              <a:rPr lang="en-US" dirty="0"/>
              <a:t>Even with these differences, the flight was close to the pre-flight predictions</a:t>
            </a:r>
          </a:p>
          <a:p>
            <a:pPr lvl="1"/>
            <a:endParaRPr lang="en-US" dirty="0"/>
          </a:p>
          <a:p>
            <a:r>
              <a:rPr lang="en-US" dirty="0"/>
              <a:t>Artemis I is the first successful demonstration of a skip entry for a human rated vehicle</a:t>
            </a:r>
          </a:p>
          <a:p>
            <a:endParaRPr lang="en-US" dirty="0"/>
          </a:p>
          <a:p>
            <a:r>
              <a:rPr lang="en-US" dirty="0"/>
              <a:t>Acknowledgements</a:t>
            </a:r>
          </a:p>
          <a:p>
            <a:pPr lvl="1"/>
            <a:r>
              <a:rPr lang="en-US" dirty="0"/>
              <a:t>Original Apollo engineers</a:t>
            </a:r>
          </a:p>
          <a:p>
            <a:pPr lvl="1"/>
            <a:r>
              <a:rPr lang="en-US" dirty="0"/>
              <a:t>Former team members Tim Crull, Mike Tigges, Gregg Barton, Zach Putnam, Andy Barth, and Travis Bailey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877488"/>
      </p:ext>
    </p:extLst>
  </p:cSld>
  <p:clrMapOvr>
    <a:masterClrMapping/>
  </p:clrMapOvr>
  <p:transition advClick="0"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14124E-B390-36BE-BC88-7667156D16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24" y="3643992"/>
            <a:ext cx="4003163" cy="3005384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ARTEMIS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2B849-FB18-6DEB-A290-A0D8E7929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2" y="880649"/>
            <a:ext cx="11697085" cy="3567062"/>
          </a:xfrm>
        </p:spPr>
        <p:txBody>
          <a:bodyPr/>
          <a:lstStyle/>
          <a:p>
            <a:r>
              <a:rPr lang="en-US" dirty="0"/>
              <a:t>Launched</a:t>
            </a:r>
          </a:p>
          <a:p>
            <a:pPr lvl="1"/>
            <a:r>
              <a:rPr lang="en-US" dirty="0"/>
              <a:t>November 16, 2022 at 1:47 am</a:t>
            </a:r>
          </a:p>
          <a:p>
            <a:r>
              <a:rPr lang="en-US" dirty="0"/>
              <a:t>Mission Duration</a:t>
            </a:r>
          </a:p>
          <a:p>
            <a:pPr lvl="1"/>
            <a:r>
              <a:rPr lang="en-US" dirty="0"/>
              <a:t>25 days, 10 hours, 53 minutes</a:t>
            </a:r>
          </a:p>
          <a:p>
            <a:r>
              <a:rPr lang="en-US" dirty="0"/>
              <a:t>Primary landing zone near San Diego</a:t>
            </a:r>
          </a:p>
          <a:p>
            <a:pPr lvl="1"/>
            <a:r>
              <a:rPr lang="en-US" dirty="0"/>
              <a:t>Skip entry allows access across lunar month</a:t>
            </a:r>
          </a:p>
          <a:p>
            <a:pPr lvl="1"/>
            <a:r>
              <a:rPr lang="en-US" dirty="0"/>
              <a:t>Artemis I shifted 300 nmi south due to weather</a:t>
            </a:r>
          </a:p>
          <a:p>
            <a:pPr lvl="1"/>
            <a:r>
              <a:rPr lang="en-US" dirty="0"/>
              <a:t>EI to splashdown range ~3200 nmi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DC115F-B5B8-2BAB-222D-71C1108BF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582" y="837775"/>
            <a:ext cx="5460369" cy="31517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5767AB-7AFF-2692-7218-8B41B6D84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639" y="4112451"/>
            <a:ext cx="3822745" cy="22845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A8821C-7F0C-DFA5-0C42-4AEC64C350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6910" y="4303779"/>
            <a:ext cx="2837213" cy="209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36701"/>
      </p:ext>
    </p:extLst>
  </p:cSld>
  <p:clrMapOvr>
    <a:masterClrMapping/>
  </p:clrMapOvr>
  <p:transition advClick="0"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PREDGUID ENTRY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2B849-FB18-6DEB-A290-A0D8E7929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2" y="982665"/>
            <a:ext cx="5634181" cy="5537200"/>
          </a:xfrm>
        </p:spPr>
        <p:txBody>
          <a:bodyPr/>
          <a:lstStyle/>
          <a:p>
            <a:r>
              <a:rPr lang="en-US" dirty="0"/>
              <a:t>Generates bank command to achieve target</a:t>
            </a:r>
          </a:p>
          <a:p>
            <a:r>
              <a:rPr lang="en-US" dirty="0"/>
              <a:t>Based on Apollo entry guidance, with changes only where needed to improve performance</a:t>
            </a:r>
          </a:p>
          <a:p>
            <a:pPr lvl="1"/>
            <a:r>
              <a:rPr lang="en-US" b="0" i="0" u="none" strike="noStrike" baseline="0" dirty="0"/>
              <a:t>Numerical Predictor-Corrector (NPC) for range prediction, rather than analytic methods, in early entry guidance phases</a:t>
            </a:r>
          </a:p>
          <a:p>
            <a:pPr lvl="1"/>
            <a:r>
              <a:rPr lang="en-US" b="0" i="0" u="none" strike="noStrike" baseline="0" dirty="0"/>
              <a:t>In-flight estimation of atmospheric density and vehicle lift-to-drag ratio (L/D)</a:t>
            </a:r>
          </a:p>
          <a:p>
            <a:pPr lvl="1"/>
            <a:r>
              <a:rPr lang="en-US" b="0" i="0" u="none" strike="noStrike" baseline="0" dirty="0"/>
              <a:t>Interpolation of the Final phase reference trajectory, rather than nearest-neighbor</a:t>
            </a:r>
          </a:p>
          <a:p>
            <a:pPr lvl="1"/>
            <a:r>
              <a:rPr lang="en-US" dirty="0"/>
              <a:t>A</a:t>
            </a:r>
            <a:r>
              <a:rPr lang="en-US" b="0" i="0" u="none" strike="noStrike" baseline="0" dirty="0"/>
              <a:t>ddition of Terminal phase steering</a:t>
            </a:r>
          </a:p>
          <a:p>
            <a:r>
              <a:rPr lang="en-US" dirty="0"/>
              <a:t>Decoupled downrange and crossrange channels</a:t>
            </a:r>
          </a:p>
          <a:p>
            <a:r>
              <a:rPr lang="en-US" dirty="0"/>
              <a:t>NPC taken from Aeroassist Flight Experiment</a:t>
            </a:r>
          </a:p>
          <a:p>
            <a:pPr lvl="1"/>
            <a:r>
              <a:rPr lang="en-US" dirty="0"/>
              <a:t>Propagates constant bank angle solution</a:t>
            </a:r>
          </a:p>
          <a:p>
            <a:pPr lvl="1"/>
            <a:r>
              <a:rPr lang="en-US" dirty="0"/>
              <a:t>Iterates on bank angle to converge on range</a:t>
            </a:r>
          </a:p>
          <a:p>
            <a:r>
              <a:rPr lang="en-US" dirty="0"/>
              <a:t>Six phases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83FCB4-CC9F-2CD3-033D-1FD343653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102" y="855730"/>
            <a:ext cx="3652433" cy="28955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8536F1-9DEF-B031-0B9F-057D4DB22D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592" y="3885212"/>
            <a:ext cx="3962207" cy="2972788"/>
          </a:xfrm>
          <a:prstGeom prst="rect">
            <a:avLst/>
          </a:prstGeom>
        </p:spPr>
      </p:pic>
    </p:spTree>
  </p:cSld>
  <p:clrMapOvr>
    <a:masterClrMapping/>
  </p:clrMapOvr>
  <p:transition advClick="0"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PREDGUID PHASE 1: INITIAL ROLL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2B849-FB18-6DEB-A290-A0D8E7929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Holds pre-selected bank angle</a:t>
            </a:r>
          </a:p>
          <a:p>
            <a:r>
              <a:rPr lang="en-US" dirty="0"/>
              <a:t>Includes skip out protection to command full lift-down if entry is too shallow</a:t>
            </a:r>
          </a:p>
          <a:p>
            <a:pPr lvl="1"/>
            <a:r>
              <a:rPr lang="en-US" dirty="0"/>
              <a:t>Skip out protection was not triggered during Artemis I</a:t>
            </a:r>
          </a:p>
          <a:p>
            <a:r>
              <a:rPr lang="en-US" dirty="0"/>
              <a:t>Transitions to Energy Management phase when altitude rate goes above -700 ft/s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8D32FF-F1F4-76D7-13CF-F65F65EBE6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083" y="2647144"/>
            <a:ext cx="4796021" cy="3840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2587AB-E793-826C-70B6-AA05DD19A5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10" y="2647144"/>
            <a:ext cx="4593875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82734"/>
      </p:ext>
    </p:extLst>
  </p:cSld>
  <p:clrMapOvr>
    <a:masterClrMapping/>
  </p:clrMapOvr>
  <p:transition advClick="0"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PREDGUID PHASE 2: ENERGY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2B849-FB18-6DEB-A290-A0D8E7929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2" y="982665"/>
            <a:ext cx="7358782" cy="5537200"/>
          </a:xfrm>
        </p:spPr>
        <p:txBody>
          <a:bodyPr/>
          <a:lstStyle/>
          <a:p>
            <a:r>
              <a:rPr lang="en-US" dirty="0"/>
              <a:t>Retains original Apollo formulation of analytic predictor-corrector</a:t>
            </a:r>
          </a:p>
          <a:p>
            <a:r>
              <a:rPr lang="en-US" dirty="0"/>
              <a:t>Two subphases</a:t>
            </a:r>
          </a:p>
          <a:p>
            <a:pPr lvl="1"/>
            <a:r>
              <a:rPr lang="en-US" dirty="0"/>
              <a:t>Huntest</a:t>
            </a:r>
          </a:p>
          <a:p>
            <a:pPr lvl="2"/>
            <a:r>
              <a:rPr lang="en-US" dirty="0"/>
              <a:t>Analytically propagates a constant vertical L/D to find the range between current state and the initiation of the Final phase</a:t>
            </a:r>
          </a:p>
          <a:p>
            <a:pPr lvl="2"/>
            <a:r>
              <a:rPr lang="en-US" dirty="0"/>
              <a:t>Iterates on speed to converge on the range</a:t>
            </a:r>
          </a:p>
          <a:p>
            <a:pPr lvl="1"/>
            <a:r>
              <a:rPr lang="en-US" dirty="0"/>
              <a:t>Constant Drag</a:t>
            </a:r>
          </a:p>
          <a:p>
            <a:pPr lvl="2"/>
            <a:r>
              <a:rPr lang="en-US" dirty="0"/>
              <a:t>Selects the bank needed to bleed off energy to achieve the speed</a:t>
            </a:r>
          </a:p>
          <a:p>
            <a:r>
              <a:rPr lang="en-US" dirty="0"/>
              <a:t>Transitions to Up Control when the range converges</a:t>
            </a:r>
          </a:p>
          <a:p>
            <a:r>
              <a:rPr lang="en-US" dirty="0"/>
              <a:t>Differences between the predicted and actual trajectories are due to atmospheric and vehicle variations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67CBAE-57FC-95FF-73A8-98FA8D3ABB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147" y="822960"/>
            <a:ext cx="3456272" cy="28346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7E041B-5660-40CC-5BA0-56B68DFF8C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147" y="3840480"/>
            <a:ext cx="3501613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9827"/>
      </p:ext>
    </p:extLst>
  </p:cSld>
  <p:clrMapOvr>
    <a:masterClrMapping/>
  </p:clrMapOvr>
  <p:transition advClick="0"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PREDGUID PHASE 3: UP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2B849-FB18-6DEB-A290-A0D8E7929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2" y="982665"/>
            <a:ext cx="4714325" cy="5537200"/>
          </a:xfrm>
        </p:spPr>
        <p:txBody>
          <a:bodyPr/>
          <a:lstStyle/>
          <a:p>
            <a:r>
              <a:rPr lang="en-US" dirty="0"/>
              <a:t>Numerical Predictor Corrector</a:t>
            </a:r>
          </a:p>
          <a:p>
            <a:r>
              <a:rPr lang="en-US" dirty="0"/>
              <a:t>Uses in-flight estimated density and L/D</a:t>
            </a:r>
          </a:p>
          <a:p>
            <a:r>
              <a:rPr lang="en-US" dirty="0"/>
              <a:t>Transitions to Ballistic phase upon exit of sensible atmosphere 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3ED8BF-741B-D039-6358-AD3315BB97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3840480"/>
            <a:ext cx="3483588" cy="28346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9756A6-3A12-616B-67B3-4D7A6B788D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0" y="850392"/>
            <a:ext cx="3485658" cy="28346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D1B072-0F54-B30C-4609-8229C8A95C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689" y="850392"/>
            <a:ext cx="3445281" cy="28346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5C223E-10E2-C940-688B-CFACA087D2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0" y="3840480"/>
            <a:ext cx="3409228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03999"/>
      </p:ext>
    </p:extLst>
  </p:cSld>
  <p:clrMapOvr>
    <a:masterClrMapping/>
  </p:clrMapOvr>
  <p:transition advClick="0"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PREDGUID PHASE 4: BALLISTIC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2B849-FB18-6DEB-A290-A0D8E7929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3" y="982665"/>
            <a:ext cx="4725202" cy="5537200"/>
          </a:xfrm>
        </p:spPr>
        <p:txBody>
          <a:bodyPr/>
          <a:lstStyle/>
          <a:p>
            <a:r>
              <a:rPr lang="en-US" dirty="0"/>
              <a:t>Low drag phase of flight</a:t>
            </a:r>
          </a:p>
          <a:p>
            <a:r>
              <a:rPr lang="en-US" dirty="0"/>
              <a:t>Numerical Predictor Corrector</a:t>
            </a:r>
          </a:p>
          <a:p>
            <a:r>
              <a:rPr lang="en-US" dirty="0"/>
              <a:t>Continues to update guidance command</a:t>
            </a:r>
          </a:p>
          <a:p>
            <a:r>
              <a:rPr lang="en-US" dirty="0"/>
              <a:t>Uses in-flight estimated density and last estimated L/D before atmospheric exit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7693A9-B6D7-978E-0D35-1555F8B7ED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0" y="850392"/>
            <a:ext cx="3496811" cy="28346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21AFBC-C983-792C-D51D-FE00B27CB3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850392"/>
            <a:ext cx="3334206" cy="28346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EB5582-D292-4358-6C23-9941ED0AC0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0" y="3840480"/>
            <a:ext cx="3420104" cy="28346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D50C2D-C3B0-5DCC-8CD2-EAE5C637E9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3840480"/>
            <a:ext cx="3429146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85999"/>
      </p:ext>
    </p:extLst>
  </p:cSld>
  <p:clrMapOvr>
    <a:masterClrMapping/>
  </p:clrMapOvr>
  <p:transition advClick="0"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PREDGUID PHASE 5: FINAL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2B849-FB18-6DEB-A290-A0D8E7929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3" y="982665"/>
            <a:ext cx="6879386" cy="5537200"/>
          </a:xfrm>
        </p:spPr>
        <p:txBody>
          <a:bodyPr/>
          <a:lstStyle/>
          <a:p>
            <a:r>
              <a:rPr lang="en-US" dirty="0"/>
              <a:t>Uses Apollo formulation of Entry Terminal Point Controller</a:t>
            </a:r>
          </a:p>
          <a:p>
            <a:pPr lvl="1"/>
            <a:r>
              <a:rPr lang="en-US" dirty="0"/>
              <a:t>Stored reference trajectory and gains</a:t>
            </a:r>
          </a:p>
          <a:p>
            <a:r>
              <a:rPr lang="en-US" dirty="0"/>
              <a:t>Includes g-limiter to alter bank angle in high gload scenarios</a:t>
            </a:r>
          </a:p>
          <a:p>
            <a:pPr lvl="1"/>
            <a:r>
              <a:rPr lang="en-US" dirty="0"/>
              <a:t>G-limiter was not triggered during Artemis I</a:t>
            </a:r>
          </a:p>
          <a:p>
            <a:r>
              <a:rPr lang="en-US" dirty="0"/>
              <a:t>Transitions to Terminal phase when speed drops below 1000 ft/s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DA1C3E-350B-5EA8-81B5-6968720BC0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0" y="1280160"/>
            <a:ext cx="394801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32386"/>
      </p:ext>
    </p:extLst>
  </p:cSld>
  <p:clrMapOvr>
    <a:masterClrMapping/>
  </p:clrMapOvr>
  <p:transition advClick="0"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PREDGUID PHASE 6: TERMINAL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2B849-FB18-6DEB-A290-A0D8E7929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proportional guidance based on heading error</a:t>
            </a:r>
          </a:p>
          <a:p>
            <a:pPr lvl="1"/>
            <a:r>
              <a:rPr lang="en-US" dirty="0"/>
              <a:t>Points at the target</a:t>
            </a:r>
          </a:p>
          <a:p>
            <a:pPr lvl="1"/>
            <a:r>
              <a:rPr lang="en-US" dirty="0"/>
              <a:t>Holds command if vehicle flies past target</a:t>
            </a:r>
          </a:p>
          <a:p>
            <a:r>
              <a:rPr lang="en-US" dirty="0"/>
              <a:t>Active guidance ends at beginning of chute sequence</a:t>
            </a:r>
          </a:p>
          <a:p>
            <a:pPr lvl="1"/>
            <a:r>
              <a:rPr lang="en-US" dirty="0"/>
              <a:t>Forward Bay Cover (FBC) pilot chute deploy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1BE0BC-E20D-3421-E534-603B6C74BB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0" y="1280160"/>
            <a:ext cx="390448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00769"/>
      </p:ext>
    </p:extLst>
  </p:cSld>
  <p:clrMapOvr>
    <a:masterClrMapping/>
  </p:clrMapOvr>
  <p:transition advClick="0">
    <p:randomBar/>
  </p:transition>
</p:sld>
</file>

<file path=ppt/theme/theme1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B1997"/>
      </a:hlink>
      <a:folHlink>
        <a:srgbClr val="B2B2B2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1191</Words>
  <Application>Microsoft Office PowerPoint</Application>
  <PresentationFormat>Widescreen</PresentationFormat>
  <Paragraphs>145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Helvetica</vt:lpstr>
      <vt:lpstr>NimbusRomNo9L-Regu</vt:lpstr>
      <vt:lpstr>Symbol</vt:lpstr>
      <vt:lpstr>Times</vt:lpstr>
      <vt:lpstr>Tw Cen MT</vt:lpstr>
      <vt:lpstr>Wingdings</vt:lpstr>
      <vt:lpstr>blank</vt:lpstr>
      <vt:lpstr>PowerPoint Presentation</vt:lpstr>
      <vt:lpstr>ARTEMIS I</vt:lpstr>
      <vt:lpstr>PREDGUID ENTRY GUIDANCE</vt:lpstr>
      <vt:lpstr>PREDGUID PHASE 1: INITIAL ROLL</vt:lpstr>
      <vt:lpstr>PREDGUID PHASE 2: ENERGY MANAGEMENT</vt:lpstr>
      <vt:lpstr>PREDGUID PHASE 3: UP CONTROL</vt:lpstr>
      <vt:lpstr>PREDGUID PHASE 4: BALLISTIC</vt:lpstr>
      <vt:lpstr>PREDGUID PHASE 5: FINAL</vt:lpstr>
      <vt:lpstr>PREDGUID PHASE 6: TERMINAL</vt:lpstr>
      <vt:lpstr>LATERAL CORRIDOR PERFORMANCE</vt:lpstr>
      <vt:lpstr>GUIDANCE RESULTS</vt:lpstr>
      <vt:lpstr>BANK ANGLE</vt:lpstr>
      <vt:lpstr>DENSITY AND L/D ESTIMATOR PERFORMANCE</vt:lpstr>
      <vt:lpstr>TRANSITION TO FINAL PHASE</vt:lpstr>
      <vt:lpstr>FORWARD BAY COVER PARACHUTE DEPLOY</vt:lpstr>
      <vt:lpstr>ENTRY CONTROL OVERVIEW</vt:lpstr>
      <vt:lpstr>ENTRY CONTROL PERFORMANCE</vt:lpstr>
      <vt:lpstr>AEROTHERMAL DETAILED TEST OBJECTIVE</vt:lpstr>
      <vt:lpstr>CONCLUSION</vt:lpstr>
    </vt:vector>
  </TitlesOfParts>
  <Company>NASA-JSC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rpc</dc:creator>
  <cp:lastModifiedBy>Rea, Jeremy R. (JSC-EG511)</cp:lastModifiedBy>
  <cp:revision>1</cp:revision>
  <cp:lastPrinted>2007-11-19T20:57:43Z</cp:lastPrinted>
  <dcterms:modified xsi:type="dcterms:W3CDTF">2024-01-29T23:07:05Z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Sensitivity">
    <vt:lpwstr>Unrestricted</vt:lpwstr>
  </property>
  <property fmtid="{D5CDD505-2E9C-101B-9397-08002B2CF9AE}" pid="3" name="SensitivityID">
    <vt:lpwstr>0</vt:lpwstr>
  </property>
  <property fmtid="{D5CDD505-2E9C-101B-9397-08002B2CF9AE}" pid="4" name="ThirdParty">
    <vt:lpwstr/>
  </property>
</Properties>
</file>