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7B8907D6_A361EF3C.xml" ContentType="application/vnd.ms-powerpoint.comments+xml"/>
  <Override PartName="/ppt/notesSlides/notesSlide2.xml" ContentType="application/vnd.openxmlformats-officedocument.presentationml.notesSlide+xml"/>
  <Override PartName="/ppt/comments/modernComment_115_73CCFD7A.xml" ContentType="application/vnd.ms-powerpoint.comments+xml"/>
  <Override PartName="/ppt/notesSlides/notesSlide3.xml" ContentType="application/vnd.openxmlformats-officedocument.presentationml.notesSlide+xml"/>
  <Override PartName="/ppt/comments/modernComment_11B_F46AA146.xml" ContentType="application/vnd.ms-powerpoint.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comments/modernComment_113_67F71901.xml" ContentType="application/vnd.ms-powerpoint.comments+xml"/>
  <Override PartName="/ppt/comments/modernComment_126_BFBE2927.xml" ContentType="application/vnd.ms-powerpoint.comments+xml"/>
  <Override PartName="/ppt/notesSlides/notesSlide5.xml" ContentType="application/vnd.openxmlformats-officedocument.presentationml.notesSlide+xml"/>
  <Override PartName="/ppt/comments/modernComment_7B8907D7_C131B19E.xml" ContentType="application/vnd.ms-powerpoint.comments+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1"/>
  </p:notesMasterIdLst>
  <p:sldIdLst>
    <p:sldId id="272" r:id="rId5"/>
    <p:sldId id="2072578006" r:id="rId6"/>
    <p:sldId id="277" r:id="rId7"/>
    <p:sldId id="283" r:id="rId8"/>
    <p:sldId id="278" r:id="rId9"/>
    <p:sldId id="2072577996" r:id="rId10"/>
    <p:sldId id="275" r:id="rId11"/>
    <p:sldId id="279" r:id="rId12"/>
    <p:sldId id="295" r:id="rId13"/>
    <p:sldId id="285" r:id="rId14"/>
    <p:sldId id="288" r:id="rId15"/>
    <p:sldId id="294" r:id="rId16"/>
    <p:sldId id="2072578007" r:id="rId17"/>
    <p:sldId id="2072578008" r:id="rId18"/>
    <p:sldId id="2072578001" r:id="rId19"/>
    <p:sldId id="2072578009" r:id="rId2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1166864-1F02-095F-2866-AA981E24AFFE}" name="Ashurst, Travis E. (LARC-E402)" initials="ATE(E" userId="S::tashurst@ndc.nasa.gov::48b872dc-4e9f-4965-8178-37d9fb14f6d9" providerId="AD"/>
  <p188:author id="{FABCE584-9D63-BA2D-EF71-F50BE098738C}" name="Rucker, Michelle A. (JSC-XM111)" initials="R(" userId="S::mrucker@ndc.nasa.gov::e9b86467-3570-404f-b7da-143daba60e5d" providerId="AD"/>
  <p188:author id="{51E81296-852F-820E-13B1-FFC13041AEDF}" name="Mercer, Greg {he, him} (HQ-BA000)[NCS]" initials="" userId="S::glmercer@ndc.nasa.gov::c2825e0f-f2b7-4209-8955-694009888869" providerId="AD"/>
  <p188:author id="{37DD53A8-CD6D-E03D-1E5E-6FEBD089264F}" name="Baird, Danny {he, him} (HQ-480.0)[NCS]" initials="B(" userId="S::dsbaird@ndc.nasa.gov::3a3a963e-487e-42b9-ad1c-08a0a19634b5" providerId="AD"/>
  <p188:author id="{37DD61D0-6200-C827-5534-02E49A3D8CF3}" name="Merancy, Nujoud {She, Her} (JSC-BA040)" initials="M(" userId="S::nmerancy@ndc.nasa.gov::8a250e27-d5be-4c79-9441-5de55559af23"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DD7F29"/>
    <a:srgbClr val="941100"/>
    <a:srgbClr val="FF2600"/>
    <a:srgbClr val="008F00"/>
    <a:srgbClr val="942093"/>
    <a:srgbClr val="0096FF"/>
    <a:srgbClr val="92D051"/>
    <a:srgbClr val="01B1F2"/>
    <a:srgbClr val="4472C4"/>
    <a:srgbClr val="9416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8597E3-ABD0-45CE-D23F-9AF77D5CF0E9}" v="6" dt="2024-02-08T21:48:44.062"/>
    <p1510:client id="{34328B9B-256E-CA67-77FD-63DE5A16FF37}" v="45" dt="2024-02-08T15:57:18.816"/>
    <p1510:client id="{89F5B721-71E4-C74B-8A6D-A5396F8F5880}" v="200" dt="2024-02-08T15:46:46.361"/>
    <p1510:client id="{A18AF961-5A50-B743-A01D-EFC6E0447A67}" v="416" dt="2024-02-08T15:40:56.28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25"/>
    <p:restoredTop sz="94694"/>
  </p:normalViewPr>
  <p:slideViewPr>
    <p:cSldViewPr snapToGrid="0">
      <p:cViewPr varScale="1">
        <p:scale>
          <a:sx n="104" d="100"/>
          <a:sy n="104" d="100"/>
        </p:scale>
        <p:origin x="184" y="5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oerner, Catherine A. (JSC-BA000)" userId="S::ckoerner@ndc.nasa.gov::e3a38c51-d3d5-4291-a751-c9b599416ba9" providerId="AD" clId="Web-{796D659F-DF34-5FC4-9165-D8976CB526BA}"/>
    <pc:docChg chg="modSld">
      <pc:chgData name="Koerner, Catherine A. (JSC-BA000)" userId="S::ckoerner@ndc.nasa.gov::e3a38c51-d3d5-4291-a751-c9b599416ba9" providerId="AD" clId="Web-{796D659F-DF34-5FC4-9165-D8976CB526BA}" dt="2024-01-09T13:31:39.740" v="4" actId="20577"/>
      <pc:docMkLst>
        <pc:docMk/>
      </pc:docMkLst>
      <pc:sldChg chg="modSp">
        <pc:chgData name="Koerner, Catherine A. (JSC-BA000)" userId="S::ckoerner@ndc.nasa.gov::e3a38c51-d3d5-4291-a751-c9b599416ba9" providerId="AD" clId="Web-{796D659F-DF34-5FC4-9165-D8976CB526BA}" dt="2024-01-09T13:31:39.740" v="4" actId="20577"/>
        <pc:sldMkLst>
          <pc:docMk/>
          <pc:sldMk cId="301013320" sldId="2131967286"/>
        </pc:sldMkLst>
        <pc:spChg chg="mod">
          <ac:chgData name="Koerner, Catherine A. (JSC-BA000)" userId="S::ckoerner@ndc.nasa.gov::e3a38c51-d3d5-4291-a751-c9b599416ba9" providerId="AD" clId="Web-{796D659F-DF34-5FC4-9165-D8976CB526BA}" dt="2024-01-09T13:31:39.740" v="4" actId="20577"/>
          <ac:spMkLst>
            <pc:docMk/>
            <pc:sldMk cId="301013320" sldId="2131967286"/>
            <ac:spMk id="7" creationId="{0EC3E548-8D0A-E234-ADE4-851746519BDC}"/>
          </ac:spMkLst>
        </pc:spChg>
      </pc:sldChg>
      <pc:sldChg chg="modSp">
        <pc:chgData name="Koerner, Catherine A. (JSC-BA000)" userId="S::ckoerner@ndc.nasa.gov::e3a38c51-d3d5-4291-a751-c9b599416ba9" providerId="AD" clId="Web-{796D659F-DF34-5FC4-9165-D8976CB526BA}" dt="2024-01-09T13:31:21.693" v="2" actId="1076"/>
        <pc:sldMkLst>
          <pc:docMk/>
          <pc:sldMk cId="328183826" sldId="2131967295"/>
        </pc:sldMkLst>
        <pc:spChg chg="mod">
          <ac:chgData name="Koerner, Catherine A. (JSC-BA000)" userId="S::ckoerner@ndc.nasa.gov::e3a38c51-d3d5-4291-a751-c9b599416ba9" providerId="AD" clId="Web-{796D659F-DF34-5FC4-9165-D8976CB526BA}" dt="2024-01-09T13:31:21.693" v="2" actId="1076"/>
          <ac:spMkLst>
            <pc:docMk/>
            <pc:sldMk cId="328183826" sldId="2131967295"/>
            <ac:spMk id="21" creationId="{39B84509-0D93-7806-1F33-68D4086F2BD3}"/>
          </ac:spMkLst>
        </pc:spChg>
      </pc:sldChg>
    </pc:docChg>
  </pc:docChgLst>
  <pc:docChgLst>
    <pc:chgData name="Merancy, Nujoud {She, Her} (JSC-BA040)" userId="S::nmerancy@ndc.nasa.gov::8a250e27-d5be-4c79-9441-5de55559af23" providerId="AD" clId="Web-{FD68259A-2DD9-E085-B40D-CF3FA19506FB}"/>
    <pc:docChg chg="modSld">
      <pc:chgData name="Merancy, Nujoud {She, Her} (JSC-BA040)" userId="S::nmerancy@ndc.nasa.gov::8a250e27-d5be-4c79-9441-5de55559af23" providerId="AD" clId="Web-{FD68259A-2DD9-E085-B40D-CF3FA19506FB}" dt="2024-01-08T22:07:07.197" v="248" actId="20577"/>
      <pc:docMkLst>
        <pc:docMk/>
      </pc:docMkLst>
      <pc:sldChg chg="addSp modSp">
        <pc:chgData name="Merancy, Nujoud {She, Her} (JSC-BA040)" userId="S::nmerancy@ndc.nasa.gov::8a250e27-d5be-4c79-9441-5de55559af23" providerId="AD" clId="Web-{FD68259A-2DD9-E085-B40D-CF3FA19506FB}" dt="2024-01-08T22:07:07.197" v="248" actId="20577"/>
        <pc:sldMkLst>
          <pc:docMk/>
          <pc:sldMk cId="1989634346" sldId="2131967283"/>
        </pc:sldMkLst>
        <pc:spChg chg="mod">
          <ac:chgData name="Merancy, Nujoud {She, Her} (JSC-BA040)" userId="S::nmerancy@ndc.nasa.gov::8a250e27-d5be-4c79-9441-5de55559af23" providerId="AD" clId="Web-{FD68259A-2DD9-E085-B40D-CF3FA19506FB}" dt="2024-01-08T22:07:07.197" v="248" actId="20577"/>
          <ac:spMkLst>
            <pc:docMk/>
            <pc:sldMk cId="1989634346" sldId="2131967283"/>
            <ac:spMk id="11" creationId="{95C724F3-5380-D8AF-692D-93FF1E3A8B94}"/>
          </ac:spMkLst>
        </pc:spChg>
        <pc:spChg chg="add mod">
          <ac:chgData name="Merancy, Nujoud {She, Her} (JSC-BA040)" userId="S::nmerancy@ndc.nasa.gov::8a250e27-d5be-4c79-9441-5de55559af23" providerId="AD" clId="Web-{FD68259A-2DD9-E085-B40D-CF3FA19506FB}" dt="2024-01-08T21:56:17.474" v="75" actId="20577"/>
          <ac:spMkLst>
            <pc:docMk/>
            <pc:sldMk cId="1989634346" sldId="2131967283"/>
            <ac:spMk id="104" creationId="{E8564263-38BD-74BA-AB3A-CA8E85B97AC3}"/>
          </ac:spMkLst>
        </pc:spChg>
      </pc:sldChg>
    </pc:docChg>
  </pc:docChgLst>
  <pc:docChgLst>
    <pc:chgData name="Baird, Daniel S. (GSFC-480.0)[ASRC FEDERAL SYSTEM SOLUTIONS]" userId="3a3a963e-487e-42b9-ad1c-08a0a19634b5" providerId="ADAL" clId="{E7A36A50-1A0E-A548-8455-B476B2708496}"/>
    <pc:docChg chg="undo redo custSel addSld delSld modSld modMainMaster">
      <pc:chgData name="Baird, Daniel S. (GSFC-480.0)[ASRC FEDERAL SYSTEM SOLUTIONS]" userId="3a3a963e-487e-42b9-ad1c-08a0a19634b5" providerId="ADAL" clId="{E7A36A50-1A0E-A548-8455-B476B2708496}" dt="2024-01-08T22:15:09.542" v="4283" actId="255"/>
      <pc:docMkLst>
        <pc:docMk/>
      </pc:docMkLst>
      <pc:sldChg chg="addSp delSp modSp mod modNotesTx">
        <pc:chgData name="Baird, Daniel S. (GSFC-480.0)[ASRC FEDERAL SYSTEM SOLUTIONS]" userId="3a3a963e-487e-42b9-ad1c-08a0a19634b5" providerId="ADAL" clId="{E7A36A50-1A0E-A548-8455-B476B2708496}" dt="2024-01-08T16:07:09.480" v="294" actId="20577"/>
        <pc:sldMkLst>
          <pc:docMk/>
          <pc:sldMk cId="1266096563" sldId="272"/>
        </pc:sldMkLst>
        <pc:spChg chg="mod">
          <ac:chgData name="Baird, Daniel S. (GSFC-480.0)[ASRC FEDERAL SYSTEM SOLUTIONS]" userId="3a3a963e-487e-42b9-ad1c-08a0a19634b5" providerId="ADAL" clId="{E7A36A50-1A0E-A548-8455-B476B2708496}" dt="2024-01-04T19:53:51.598" v="264" actId="20577"/>
          <ac:spMkLst>
            <pc:docMk/>
            <pc:sldMk cId="1266096563" sldId="272"/>
            <ac:spMk id="2" creationId="{65E10012-0BE1-1D73-4530-A4F0A006D18D}"/>
          </ac:spMkLst>
        </pc:spChg>
        <pc:spChg chg="del mod">
          <ac:chgData name="Baird, Daniel S. (GSFC-480.0)[ASRC FEDERAL SYSTEM SOLUTIONS]" userId="3a3a963e-487e-42b9-ad1c-08a0a19634b5" providerId="ADAL" clId="{E7A36A50-1A0E-A548-8455-B476B2708496}" dt="2024-01-08T16:07:00.369" v="292" actId="478"/>
          <ac:spMkLst>
            <pc:docMk/>
            <pc:sldMk cId="1266096563" sldId="272"/>
            <ac:spMk id="5" creationId="{FD93F3CC-CD00-3933-3620-981DC235F6D2}"/>
          </ac:spMkLst>
        </pc:spChg>
        <pc:spChg chg="add mod">
          <ac:chgData name="Baird, Daniel S. (GSFC-480.0)[ASRC FEDERAL SYSTEM SOLUTIONS]" userId="3a3a963e-487e-42b9-ad1c-08a0a19634b5" providerId="ADAL" clId="{E7A36A50-1A0E-A548-8455-B476B2708496}" dt="2024-01-08T16:07:04.781" v="293" actId="1076"/>
          <ac:spMkLst>
            <pc:docMk/>
            <pc:sldMk cId="1266096563" sldId="272"/>
            <ac:spMk id="8" creationId="{CF690559-4B3A-09EF-50A2-7879A15DE76B}"/>
          </ac:spMkLst>
        </pc:spChg>
        <pc:spChg chg="del mod">
          <ac:chgData name="Baird, Daniel S. (GSFC-480.0)[ASRC FEDERAL SYSTEM SOLUTIONS]" userId="3a3a963e-487e-42b9-ad1c-08a0a19634b5" providerId="ADAL" clId="{E7A36A50-1A0E-A548-8455-B476B2708496}" dt="2024-01-08T16:07:00.369" v="292" actId="478"/>
          <ac:spMkLst>
            <pc:docMk/>
            <pc:sldMk cId="1266096563" sldId="272"/>
            <ac:spMk id="17" creationId="{CF799CC9-30ED-57FD-9C0F-0DA6305BA593}"/>
          </ac:spMkLst>
        </pc:spChg>
        <pc:spChg chg="add mod">
          <ac:chgData name="Baird, Daniel S. (GSFC-480.0)[ASRC FEDERAL SYSTEM SOLUTIONS]" userId="3a3a963e-487e-42b9-ad1c-08a0a19634b5" providerId="ADAL" clId="{E7A36A50-1A0E-A548-8455-B476B2708496}" dt="2024-01-04T19:52:48.332" v="178" actId="2085"/>
          <ac:spMkLst>
            <pc:docMk/>
            <pc:sldMk cId="1266096563" sldId="272"/>
            <ac:spMk id="26" creationId="{F8E830C7-C50C-6C08-0184-E0A968146CA6}"/>
          </ac:spMkLst>
        </pc:spChg>
        <pc:spChg chg="add mod">
          <ac:chgData name="Baird, Daniel S. (GSFC-480.0)[ASRC FEDERAL SYSTEM SOLUTIONS]" userId="3a3a963e-487e-42b9-ad1c-08a0a19634b5" providerId="ADAL" clId="{E7A36A50-1A0E-A548-8455-B476B2708496}" dt="2024-01-04T19:52:42.253" v="177" actId="114"/>
          <ac:spMkLst>
            <pc:docMk/>
            <pc:sldMk cId="1266096563" sldId="272"/>
            <ac:spMk id="27" creationId="{E7A2A528-CB9A-2EBD-8BA5-E2835F4027BB}"/>
          </ac:spMkLst>
        </pc:spChg>
        <pc:grpChg chg="add del mod">
          <ac:chgData name="Baird, Daniel S. (GSFC-480.0)[ASRC FEDERAL SYSTEM SOLUTIONS]" userId="3a3a963e-487e-42b9-ad1c-08a0a19634b5" providerId="ADAL" clId="{E7A36A50-1A0E-A548-8455-B476B2708496}" dt="2024-01-08T16:07:00.369" v="292" actId="478"/>
          <ac:grpSpMkLst>
            <pc:docMk/>
            <pc:sldMk cId="1266096563" sldId="272"/>
            <ac:grpSpMk id="16" creationId="{9BD7299B-C410-D32A-4D5C-419B79F14E43}"/>
          </ac:grpSpMkLst>
        </pc:grpChg>
        <pc:grpChg chg="add del mod">
          <ac:chgData name="Baird, Daniel S. (GSFC-480.0)[ASRC FEDERAL SYSTEM SOLUTIONS]" userId="3a3a963e-487e-42b9-ad1c-08a0a19634b5" providerId="ADAL" clId="{E7A36A50-1A0E-A548-8455-B476B2708496}" dt="2024-01-08T16:07:00.369" v="292" actId="478"/>
          <ac:grpSpMkLst>
            <pc:docMk/>
            <pc:sldMk cId="1266096563" sldId="272"/>
            <ac:grpSpMk id="20" creationId="{F0AD7D14-2C62-98C5-D7A6-41E9DC852D8D}"/>
          </ac:grpSpMkLst>
        </pc:grpChg>
        <pc:grpChg chg="add mod">
          <ac:chgData name="Baird, Daniel S. (GSFC-480.0)[ASRC FEDERAL SYSTEM SOLUTIONS]" userId="3a3a963e-487e-42b9-ad1c-08a0a19634b5" providerId="ADAL" clId="{E7A36A50-1A0E-A548-8455-B476B2708496}" dt="2024-01-08T16:07:04.781" v="293" actId="1076"/>
          <ac:grpSpMkLst>
            <pc:docMk/>
            <pc:sldMk cId="1266096563" sldId="272"/>
            <ac:grpSpMk id="23" creationId="{B30F928C-419D-6A19-FEC1-7B624B353192}"/>
          </ac:grpSpMkLst>
        </pc:grpChg>
        <pc:cxnChg chg="add mod">
          <ac:chgData name="Baird, Daniel S. (GSFC-480.0)[ASRC FEDERAL SYSTEM SOLUTIONS]" userId="3a3a963e-487e-42b9-ad1c-08a0a19634b5" providerId="ADAL" clId="{E7A36A50-1A0E-A548-8455-B476B2708496}" dt="2024-01-04T19:49:22.878" v="25" actId="164"/>
          <ac:cxnSpMkLst>
            <pc:docMk/>
            <pc:sldMk cId="1266096563" sldId="272"/>
            <ac:cxnSpMk id="6" creationId="{710515A4-8C82-58CC-4E78-F93C79947D6A}"/>
          </ac:cxnSpMkLst>
        </pc:cxnChg>
        <pc:cxnChg chg="add del mod">
          <ac:chgData name="Baird, Daniel S. (GSFC-480.0)[ASRC FEDERAL SYSTEM SOLUTIONS]" userId="3a3a963e-487e-42b9-ad1c-08a0a19634b5" providerId="ADAL" clId="{E7A36A50-1A0E-A548-8455-B476B2708496}" dt="2024-01-04T19:48:35.056" v="16" actId="478"/>
          <ac:cxnSpMkLst>
            <pc:docMk/>
            <pc:sldMk cId="1266096563" sldId="272"/>
            <ac:cxnSpMk id="7" creationId="{33155D33-B651-5F04-A8A1-778A8F00E874}"/>
          </ac:cxnSpMkLst>
        </pc:cxnChg>
        <pc:cxnChg chg="add del mod">
          <ac:chgData name="Baird, Daniel S. (GSFC-480.0)[ASRC FEDERAL SYSTEM SOLUTIONS]" userId="3a3a963e-487e-42b9-ad1c-08a0a19634b5" providerId="ADAL" clId="{E7A36A50-1A0E-A548-8455-B476B2708496}" dt="2024-01-04T19:48:37.093" v="17" actId="478"/>
          <ac:cxnSpMkLst>
            <pc:docMk/>
            <pc:sldMk cId="1266096563" sldId="272"/>
            <ac:cxnSpMk id="9" creationId="{F02A6911-BFF0-C97A-3028-F28DBDE26DCA}"/>
          </ac:cxnSpMkLst>
        </pc:cxnChg>
        <pc:cxnChg chg="add del mod">
          <ac:chgData name="Baird, Daniel S. (GSFC-480.0)[ASRC FEDERAL SYSTEM SOLUTIONS]" userId="3a3a963e-487e-42b9-ad1c-08a0a19634b5" providerId="ADAL" clId="{E7A36A50-1A0E-A548-8455-B476B2708496}" dt="2024-01-04T19:48:37.093" v="17" actId="478"/>
          <ac:cxnSpMkLst>
            <pc:docMk/>
            <pc:sldMk cId="1266096563" sldId="272"/>
            <ac:cxnSpMk id="10" creationId="{ECA76F82-4B96-CD76-09E2-036BE89454B4}"/>
          </ac:cxnSpMkLst>
        </pc:cxnChg>
        <pc:cxnChg chg="add mod">
          <ac:chgData name="Baird, Daniel S. (GSFC-480.0)[ASRC FEDERAL SYSTEM SOLUTIONS]" userId="3a3a963e-487e-42b9-ad1c-08a0a19634b5" providerId="ADAL" clId="{E7A36A50-1A0E-A548-8455-B476B2708496}" dt="2024-01-04T19:49:22.878" v="25" actId="164"/>
          <ac:cxnSpMkLst>
            <pc:docMk/>
            <pc:sldMk cId="1266096563" sldId="272"/>
            <ac:cxnSpMk id="15" creationId="{3BB0336B-DE96-0AB1-1B90-39E8CA002E59}"/>
          </ac:cxnSpMkLst>
        </pc:cxnChg>
        <pc:cxnChg chg="del mod">
          <ac:chgData name="Baird, Daniel S. (GSFC-480.0)[ASRC FEDERAL SYSTEM SOLUTIONS]" userId="3a3a963e-487e-42b9-ad1c-08a0a19634b5" providerId="ADAL" clId="{E7A36A50-1A0E-A548-8455-B476B2708496}" dt="2024-01-04T19:48:35.056" v="16" actId="478"/>
          <ac:cxnSpMkLst>
            <pc:docMk/>
            <pc:sldMk cId="1266096563" sldId="272"/>
            <ac:cxnSpMk id="18" creationId="{4CD1E19C-951B-2CB6-E5B4-159D78154736}"/>
          </ac:cxnSpMkLst>
        </pc:cxnChg>
        <pc:cxnChg chg="del mod">
          <ac:chgData name="Baird, Daniel S. (GSFC-480.0)[ASRC FEDERAL SYSTEM SOLUTIONS]" userId="3a3a963e-487e-42b9-ad1c-08a0a19634b5" providerId="ADAL" clId="{E7A36A50-1A0E-A548-8455-B476B2708496}" dt="2024-01-04T19:48:35.056" v="16" actId="478"/>
          <ac:cxnSpMkLst>
            <pc:docMk/>
            <pc:sldMk cId="1266096563" sldId="272"/>
            <ac:cxnSpMk id="19" creationId="{225D731B-04DB-D44E-5FEB-11DBE4D1E003}"/>
          </ac:cxnSpMkLst>
        </pc:cxnChg>
        <pc:cxnChg chg="mod">
          <ac:chgData name="Baird, Daniel S. (GSFC-480.0)[ASRC FEDERAL SYSTEM SOLUTIONS]" userId="3a3a963e-487e-42b9-ad1c-08a0a19634b5" providerId="ADAL" clId="{E7A36A50-1A0E-A548-8455-B476B2708496}" dt="2024-01-04T19:49:46.910" v="34" actId="408"/>
          <ac:cxnSpMkLst>
            <pc:docMk/>
            <pc:sldMk cId="1266096563" sldId="272"/>
            <ac:cxnSpMk id="21" creationId="{E8A656AA-ECE5-ECAB-6939-03D3189E88FE}"/>
          </ac:cxnSpMkLst>
        </pc:cxnChg>
        <pc:cxnChg chg="mod">
          <ac:chgData name="Baird, Daniel S. (GSFC-480.0)[ASRC FEDERAL SYSTEM SOLUTIONS]" userId="3a3a963e-487e-42b9-ad1c-08a0a19634b5" providerId="ADAL" clId="{E7A36A50-1A0E-A548-8455-B476B2708496}" dt="2024-01-04T19:49:46.910" v="34" actId="408"/>
          <ac:cxnSpMkLst>
            <pc:docMk/>
            <pc:sldMk cId="1266096563" sldId="272"/>
            <ac:cxnSpMk id="22" creationId="{8B57FA82-6399-1146-7A4A-6710C0978B80}"/>
          </ac:cxnSpMkLst>
        </pc:cxnChg>
        <pc:cxnChg chg="mod">
          <ac:chgData name="Baird, Daniel S. (GSFC-480.0)[ASRC FEDERAL SYSTEM SOLUTIONS]" userId="3a3a963e-487e-42b9-ad1c-08a0a19634b5" providerId="ADAL" clId="{E7A36A50-1A0E-A548-8455-B476B2708496}" dt="2024-01-04T19:49:31.639" v="30"/>
          <ac:cxnSpMkLst>
            <pc:docMk/>
            <pc:sldMk cId="1266096563" sldId="272"/>
            <ac:cxnSpMk id="24" creationId="{A45FB332-6134-C447-49BF-8EDD83F4ED84}"/>
          </ac:cxnSpMkLst>
        </pc:cxnChg>
        <pc:cxnChg chg="mod">
          <ac:chgData name="Baird, Daniel S. (GSFC-480.0)[ASRC FEDERAL SYSTEM SOLUTIONS]" userId="3a3a963e-487e-42b9-ad1c-08a0a19634b5" providerId="ADAL" clId="{E7A36A50-1A0E-A548-8455-B476B2708496}" dt="2024-01-04T19:49:31.639" v="30"/>
          <ac:cxnSpMkLst>
            <pc:docMk/>
            <pc:sldMk cId="1266096563" sldId="272"/>
            <ac:cxnSpMk id="25" creationId="{CE60B6E9-D607-58D4-DB1E-99191412F76F}"/>
          </ac:cxnSpMkLst>
        </pc:cxnChg>
      </pc:sldChg>
      <pc:sldChg chg="modSp mod">
        <pc:chgData name="Baird, Daniel S. (GSFC-480.0)[ASRC FEDERAL SYSTEM SOLUTIONS]" userId="3a3a963e-487e-42b9-ad1c-08a0a19634b5" providerId="ADAL" clId="{E7A36A50-1A0E-A548-8455-B476B2708496}" dt="2024-01-08T16:09:14.653" v="345" actId="20577"/>
        <pc:sldMkLst>
          <pc:docMk/>
          <pc:sldMk cId="2683398657" sldId="2131967234"/>
        </pc:sldMkLst>
        <pc:spChg chg="mod">
          <ac:chgData name="Baird, Daniel S. (GSFC-480.0)[ASRC FEDERAL SYSTEM SOLUTIONS]" userId="3a3a963e-487e-42b9-ad1c-08a0a19634b5" providerId="ADAL" clId="{E7A36A50-1A0E-A548-8455-B476B2708496}" dt="2024-01-08T16:09:14.653" v="345" actId="20577"/>
          <ac:spMkLst>
            <pc:docMk/>
            <pc:sldMk cId="2683398657" sldId="2131967234"/>
            <ac:spMk id="7" creationId="{6D8D9075-2A57-5B57-0278-B03DED738962}"/>
          </ac:spMkLst>
        </pc:spChg>
      </pc:sldChg>
      <pc:sldChg chg="modSp mod modNotesTx">
        <pc:chgData name="Baird, Daniel S. (GSFC-480.0)[ASRC FEDERAL SYSTEM SOLUTIONS]" userId="3a3a963e-487e-42b9-ad1c-08a0a19634b5" providerId="ADAL" clId="{E7A36A50-1A0E-A548-8455-B476B2708496}" dt="2024-01-08T18:59:23.606" v="2508" actId="20577"/>
        <pc:sldMkLst>
          <pc:docMk/>
          <pc:sldMk cId="1277812403" sldId="2131967278"/>
        </pc:sldMkLst>
        <pc:spChg chg="mod">
          <ac:chgData name="Baird, Daniel S. (GSFC-480.0)[ASRC FEDERAL SYSTEM SOLUTIONS]" userId="3a3a963e-487e-42b9-ad1c-08a0a19634b5" providerId="ADAL" clId="{E7A36A50-1A0E-A548-8455-B476B2708496}" dt="2024-01-08T16:11:27.192" v="468" actId="14100"/>
          <ac:spMkLst>
            <pc:docMk/>
            <pc:sldMk cId="1277812403" sldId="2131967278"/>
            <ac:spMk id="4" creationId="{0D971085-59E5-8BD7-DED7-6E0A5C86242B}"/>
          </ac:spMkLst>
        </pc:spChg>
        <pc:spChg chg="mod">
          <ac:chgData name="Baird, Daniel S. (GSFC-480.0)[ASRC FEDERAL SYSTEM SOLUTIONS]" userId="3a3a963e-487e-42b9-ad1c-08a0a19634b5" providerId="ADAL" clId="{E7A36A50-1A0E-A548-8455-B476B2708496}" dt="2024-01-08T16:10:23.673" v="402" actId="14100"/>
          <ac:spMkLst>
            <pc:docMk/>
            <pc:sldMk cId="1277812403" sldId="2131967278"/>
            <ac:spMk id="6" creationId="{2F805CBC-BEE0-D8DD-9E42-3A3A6141F9D1}"/>
          </ac:spMkLst>
        </pc:spChg>
      </pc:sldChg>
      <pc:sldChg chg="modSp mod">
        <pc:chgData name="Baird, Daniel S. (GSFC-480.0)[ASRC FEDERAL SYSTEM SOLUTIONS]" userId="3a3a963e-487e-42b9-ad1c-08a0a19634b5" providerId="ADAL" clId="{E7A36A50-1A0E-A548-8455-B476B2708496}" dt="2024-01-08T16:38:31.884" v="1826" actId="207"/>
        <pc:sldMkLst>
          <pc:docMk/>
          <pc:sldMk cId="1480288405" sldId="2131967281"/>
        </pc:sldMkLst>
        <pc:spChg chg="mod">
          <ac:chgData name="Baird, Daniel S. (GSFC-480.0)[ASRC FEDERAL SYSTEM SOLUTIONS]" userId="3a3a963e-487e-42b9-ad1c-08a0a19634b5" providerId="ADAL" clId="{E7A36A50-1A0E-A548-8455-B476B2708496}" dt="2024-01-08T16:38:31.884" v="1826" actId="207"/>
          <ac:spMkLst>
            <pc:docMk/>
            <pc:sldMk cId="1480288405" sldId="2131967281"/>
            <ac:spMk id="25" creationId="{1A91FFAB-A6A9-53D7-A896-18BCD876B367}"/>
          </ac:spMkLst>
        </pc:spChg>
      </pc:sldChg>
      <pc:sldChg chg="addSp delSp modSp mod modNotesTx">
        <pc:chgData name="Baird, Daniel S. (GSFC-480.0)[ASRC FEDERAL SYSTEM SOLUTIONS]" userId="3a3a963e-487e-42b9-ad1c-08a0a19634b5" providerId="ADAL" clId="{E7A36A50-1A0E-A548-8455-B476B2708496}" dt="2024-01-08T22:15:09.542" v="4283" actId="255"/>
        <pc:sldMkLst>
          <pc:docMk/>
          <pc:sldMk cId="1989634346" sldId="2131967283"/>
        </pc:sldMkLst>
        <pc:spChg chg="mod">
          <ac:chgData name="Baird, Daniel S. (GSFC-480.0)[ASRC FEDERAL SYSTEM SOLUTIONS]" userId="3a3a963e-487e-42b9-ad1c-08a0a19634b5" providerId="ADAL" clId="{E7A36A50-1A0E-A548-8455-B476B2708496}" dt="2024-01-08T20:11:23.677" v="3891" actId="1076"/>
          <ac:spMkLst>
            <pc:docMk/>
            <pc:sldMk cId="1989634346" sldId="2131967283"/>
            <ac:spMk id="4" creationId="{0D971085-59E5-8BD7-DED7-6E0A5C86242B}"/>
          </ac:spMkLst>
        </pc:spChg>
        <pc:spChg chg="mod">
          <ac:chgData name="Baird, Daniel S. (GSFC-480.0)[ASRC FEDERAL SYSTEM SOLUTIONS]" userId="3a3a963e-487e-42b9-ad1c-08a0a19634b5" providerId="ADAL" clId="{E7A36A50-1A0E-A548-8455-B476B2708496}" dt="2024-01-08T19:28:50.654" v="2866" actId="255"/>
          <ac:spMkLst>
            <pc:docMk/>
            <pc:sldMk cId="1989634346" sldId="2131967283"/>
            <ac:spMk id="6" creationId="{71D35C9D-BF25-FE46-403E-C6FE388AD8F0}"/>
          </ac:spMkLst>
        </pc:spChg>
        <pc:spChg chg="add mod">
          <ac:chgData name="Baird, Daniel S. (GSFC-480.0)[ASRC FEDERAL SYSTEM SOLUTIONS]" userId="3a3a963e-487e-42b9-ad1c-08a0a19634b5" providerId="ADAL" clId="{E7A36A50-1A0E-A548-8455-B476B2708496}" dt="2024-01-08T22:14:47.174" v="4281" actId="313"/>
          <ac:spMkLst>
            <pc:docMk/>
            <pc:sldMk cId="1989634346" sldId="2131967283"/>
            <ac:spMk id="11" creationId="{95C724F3-5380-D8AF-692D-93FF1E3A8B94}"/>
          </ac:spMkLst>
        </pc:spChg>
        <pc:spChg chg="del mod topLvl">
          <ac:chgData name="Baird, Daniel S. (GSFC-480.0)[ASRC FEDERAL SYSTEM SOLUTIONS]" userId="3a3a963e-487e-42b9-ad1c-08a0a19634b5" providerId="ADAL" clId="{E7A36A50-1A0E-A548-8455-B476B2708496}" dt="2024-01-08T19:41:53.050" v="3381" actId="478"/>
          <ac:spMkLst>
            <pc:docMk/>
            <pc:sldMk cId="1989634346" sldId="2131967283"/>
            <ac:spMk id="12" creationId="{CB4C5265-0D13-764E-391B-33A833BF3E5C}"/>
          </ac:spMkLst>
        </pc:spChg>
        <pc:spChg chg="add mod">
          <ac:chgData name="Baird, Daniel S. (GSFC-480.0)[ASRC FEDERAL SYSTEM SOLUTIONS]" userId="3a3a963e-487e-42b9-ad1c-08a0a19634b5" providerId="ADAL" clId="{E7A36A50-1A0E-A548-8455-B476B2708496}" dt="2024-01-08T20:15:54.644" v="3970" actId="164"/>
          <ac:spMkLst>
            <pc:docMk/>
            <pc:sldMk cId="1989634346" sldId="2131967283"/>
            <ac:spMk id="15" creationId="{A78BEA64-CD46-AF9D-635E-08647C9ADBBF}"/>
          </ac:spMkLst>
        </pc:spChg>
        <pc:spChg chg="add mod">
          <ac:chgData name="Baird, Daniel S. (GSFC-480.0)[ASRC FEDERAL SYSTEM SOLUTIONS]" userId="3a3a963e-487e-42b9-ad1c-08a0a19634b5" providerId="ADAL" clId="{E7A36A50-1A0E-A548-8455-B476B2708496}" dt="2024-01-08T20:15:54.644" v="3970" actId="164"/>
          <ac:spMkLst>
            <pc:docMk/>
            <pc:sldMk cId="1989634346" sldId="2131967283"/>
            <ac:spMk id="18" creationId="{40EB09FC-183B-6483-AE1E-2D83CF5DB837}"/>
          </ac:spMkLst>
        </pc:spChg>
        <pc:spChg chg="add mod">
          <ac:chgData name="Baird, Daniel S. (GSFC-480.0)[ASRC FEDERAL SYSTEM SOLUTIONS]" userId="3a3a963e-487e-42b9-ad1c-08a0a19634b5" providerId="ADAL" clId="{E7A36A50-1A0E-A548-8455-B476B2708496}" dt="2024-01-08T20:15:54.644" v="3970" actId="164"/>
          <ac:spMkLst>
            <pc:docMk/>
            <pc:sldMk cId="1989634346" sldId="2131967283"/>
            <ac:spMk id="19" creationId="{CB49BE83-2BD4-CD3D-D402-14CFFBF1FF15}"/>
          </ac:spMkLst>
        </pc:spChg>
        <pc:spChg chg="mod">
          <ac:chgData name="Baird, Daniel S. (GSFC-480.0)[ASRC FEDERAL SYSTEM SOLUTIONS]" userId="3a3a963e-487e-42b9-ad1c-08a0a19634b5" providerId="ADAL" clId="{E7A36A50-1A0E-A548-8455-B476B2708496}" dt="2024-01-08T19:28:50.654" v="2866" actId="255"/>
          <ac:spMkLst>
            <pc:docMk/>
            <pc:sldMk cId="1989634346" sldId="2131967283"/>
            <ac:spMk id="20" creationId="{C47A6C6B-CAFE-8889-A6EE-F0DFF95DAC96}"/>
          </ac:spMkLst>
        </pc:spChg>
        <pc:spChg chg="mod">
          <ac:chgData name="Baird, Daniel S. (GSFC-480.0)[ASRC FEDERAL SYSTEM SOLUTIONS]" userId="3a3a963e-487e-42b9-ad1c-08a0a19634b5" providerId="ADAL" clId="{E7A36A50-1A0E-A548-8455-B476B2708496}" dt="2024-01-08T19:28:50.654" v="2866" actId="255"/>
          <ac:spMkLst>
            <pc:docMk/>
            <pc:sldMk cId="1989634346" sldId="2131967283"/>
            <ac:spMk id="21" creationId="{95073A99-2BA8-F16B-D651-B097EBAECF22}"/>
          </ac:spMkLst>
        </pc:spChg>
        <pc:spChg chg="mod">
          <ac:chgData name="Baird, Daniel S. (GSFC-480.0)[ASRC FEDERAL SYSTEM SOLUTIONS]" userId="3a3a963e-487e-42b9-ad1c-08a0a19634b5" providerId="ADAL" clId="{E7A36A50-1A0E-A548-8455-B476B2708496}" dt="2024-01-08T19:28:50.654" v="2866" actId="255"/>
          <ac:spMkLst>
            <pc:docMk/>
            <pc:sldMk cId="1989634346" sldId="2131967283"/>
            <ac:spMk id="22" creationId="{3AB3BF68-CDBC-AA9C-2212-7CC0A218EC0D}"/>
          </ac:spMkLst>
        </pc:spChg>
        <pc:spChg chg="mod">
          <ac:chgData name="Baird, Daniel S. (GSFC-480.0)[ASRC FEDERAL SYSTEM SOLUTIONS]" userId="3a3a963e-487e-42b9-ad1c-08a0a19634b5" providerId="ADAL" clId="{E7A36A50-1A0E-A548-8455-B476B2708496}" dt="2024-01-08T19:28:50.654" v="2866" actId="255"/>
          <ac:spMkLst>
            <pc:docMk/>
            <pc:sldMk cId="1989634346" sldId="2131967283"/>
            <ac:spMk id="23" creationId="{9F6D4389-1F2D-1CF2-4650-0206C95F18A1}"/>
          </ac:spMkLst>
        </pc:spChg>
        <pc:spChg chg="mod">
          <ac:chgData name="Baird, Daniel S. (GSFC-480.0)[ASRC FEDERAL SYSTEM SOLUTIONS]" userId="3a3a963e-487e-42b9-ad1c-08a0a19634b5" providerId="ADAL" clId="{E7A36A50-1A0E-A548-8455-B476B2708496}" dt="2024-01-08T19:28:50.654" v="2866" actId="255"/>
          <ac:spMkLst>
            <pc:docMk/>
            <pc:sldMk cId="1989634346" sldId="2131967283"/>
            <ac:spMk id="24" creationId="{E34E8833-AA09-C112-D090-5A8DC34D18A6}"/>
          </ac:spMkLst>
        </pc:spChg>
        <pc:spChg chg="mod">
          <ac:chgData name="Baird, Daniel S. (GSFC-480.0)[ASRC FEDERAL SYSTEM SOLUTIONS]" userId="3a3a963e-487e-42b9-ad1c-08a0a19634b5" providerId="ADAL" clId="{E7A36A50-1A0E-A548-8455-B476B2708496}" dt="2024-01-08T19:28:50.654" v="2866" actId="255"/>
          <ac:spMkLst>
            <pc:docMk/>
            <pc:sldMk cId="1989634346" sldId="2131967283"/>
            <ac:spMk id="26" creationId="{4E946190-B701-C340-F6DA-BB1498DD319F}"/>
          </ac:spMkLst>
        </pc:spChg>
        <pc:spChg chg="del">
          <ac:chgData name="Baird, Daniel S. (GSFC-480.0)[ASRC FEDERAL SYSTEM SOLUTIONS]" userId="3a3a963e-487e-42b9-ad1c-08a0a19634b5" providerId="ADAL" clId="{E7A36A50-1A0E-A548-8455-B476B2708496}" dt="2024-01-08T19:04:19.291" v="2576" actId="478"/>
          <ac:spMkLst>
            <pc:docMk/>
            <pc:sldMk cId="1989634346" sldId="2131967283"/>
            <ac:spMk id="28" creationId="{9B64B159-B29D-A173-0EAE-B53B6E7C808A}"/>
          </ac:spMkLst>
        </pc:spChg>
        <pc:spChg chg="mod">
          <ac:chgData name="Baird, Daniel S. (GSFC-480.0)[ASRC FEDERAL SYSTEM SOLUTIONS]" userId="3a3a963e-487e-42b9-ad1c-08a0a19634b5" providerId="ADAL" clId="{E7A36A50-1A0E-A548-8455-B476B2708496}" dt="2024-01-08T19:29:43.543" v="2879" actId="1076"/>
          <ac:spMkLst>
            <pc:docMk/>
            <pc:sldMk cId="1989634346" sldId="2131967283"/>
            <ac:spMk id="31" creationId="{55EDA57F-28DB-1EC3-CA34-FE634EE4374A}"/>
          </ac:spMkLst>
        </pc:spChg>
        <pc:spChg chg="mod">
          <ac:chgData name="Baird, Daniel S. (GSFC-480.0)[ASRC FEDERAL SYSTEM SOLUTIONS]" userId="3a3a963e-487e-42b9-ad1c-08a0a19634b5" providerId="ADAL" clId="{E7A36A50-1A0E-A548-8455-B476B2708496}" dt="2024-01-08T20:13:52.153" v="3950" actId="1076"/>
          <ac:spMkLst>
            <pc:docMk/>
            <pc:sldMk cId="1989634346" sldId="2131967283"/>
            <ac:spMk id="32" creationId="{ACC9258C-E7DB-3FB3-B64F-7178D8D985F2}"/>
          </ac:spMkLst>
        </pc:spChg>
        <pc:spChg chg="mod">
          <ac:chgData name="Baird, Daniel S. (GSFC-480.0)[ASRC FEDERAL SYSTEM SOLUTIONS]" userId="3a3a963e-487e-42b9-ad1c-08a0a19634b5" providerId="ADAL" clId="{E7A36A50-1A0E-A548-8455-B476B2708496}" dt="2024-01-08T19:29:34.903" v="2877" actId="1076"/>
          <ac:spMkLst>
            <pc:docMk/>
            <pc:sldMk cId="1989634346" sldId="2131967283"/>
            <ac:spMk id="33" creationId="{4AC0BD33-5D61-6C9D-C767-EFEA5337183C}"/>
          </ac:spMkLst>
        </pc:spChg>
        <pc:spChg chg="mod">
          <ac:chgData name="Baird, Daniel S. (GSFC-480.0)[ASRC FEDERAL SYSTEM SOLUTIONS]" userId="3a3a963e-487e-42b9-ad1c-08a0a19634b5" providerId="ADAL" clId="{E7A36A50-1A0E-A548-8455-B476B2708496}" dt="2024-01-08T19:29:53.343" v="2881" actId="1076"/>
          <ac:spMkLst>
            <pc:docMk/>
            <pc:sldMk cId="1989634346" sldId="2131967283"/>
            <ac:spMk id="35" creationId="{6020F8D5-52C3-DB13-2490-7EEA847E7E2F}"/>
          </ac:spMkLst>
        </pc:spChg>
        <pc:spChg chg="mod">
          <ac:chgData name="Baird, Daniel S. (GSFC-480.0)[ASRC FEDERAL SYSTEM SOLUTIONS]" userId="3a3a963e-487e-42b9-ad1c-08a0a19634b5" providerId="ADAL" clId="{E7A36A50-1A0E-A548-8455-B476B2708496}" dt="2024-01-08T19:29:16.845" v="2870" actId="1076"/>
          <ac:spMkLst>
            <pc:docMk/>
            <pc:sldMk cId="1989634346" sldId="2131967283"/>
            <ac:spMk id="36" creationId="{0CE207BE-3371-E013-5040-F28D751B18BC}"/>
          </ac:spMkLst>
        </pc:spChg>
        <pc:spChg chg="mod">
          <ac:chgData name="Baird, Daniel S. (GSFC-480.0)[ASRC FEDERAL SYSTEM SOLUTIONS]" userId="3a3a963e-487e-42b9-ad1c-08a0a19634b5" providerId="ADAL" clId="{E7A36A50-1A0E-A548-8455-B476B2708496}" dt="2024-01-08T19:28:50.654" v="2866" actId="255"/>
          <ac:spMkLst>
            <pc:docMk/>
            <pc:sldMk cId="1989634346" sldId="2131967283"/>
            <ac:spMk id="37" creationId="{2B77B36E-E171-4A46-AEA1-439B4B6FD6C6}"/>
          </ac:spMkLst>
        </pc:spChg>
        <pc:spChg chg="mod">
          <ac:chgData name="Baird, Daniel S. (GSFC-480.0)[ASRC FEDERAL SYSTEM SOLUTIONS]" userId="3a3a963e-487e-42b9-ad1c-08a0a19634b5" providerId="ADAL" clId="{E7A36A50-1A0E-A548-8455-B476B2708496}" dt="2024-01-08T19:28:50.654" v="2866" actId="255"/>
          <ac:spMkLst>
            <pc:docMk/>
            <pc:sldMk cId="1989634346" sldId="2131967283"/>
            <ac:spMk id="38" creationId="{21A59926-6B87-5BEF-7768-753EE3A245CC}"/>
          </ac:spMkLst>
        </pc:spChg>
        <pc:spChg chg="mod">
          <ac:chgData name="Baird, Daniel S. (GSFC-480.0)[ASRC FEDERAL SYSTEM SOLUTIONS]" userId="3a3a963e-487e-42b9-ad1c-08a0a19634b5" providerId="ADAL" clId="{E7A36A50-1A0E-A548-8455-B476B2708496}" dt="2024-01-08T19:29:16.845" v="2870" actId="1076"/>
          <ac:spMkLst>
            <pc:docMk/>
            <pc:sldMk cId="1989634346" sldId="2131967283"/>
            <ac:spMk id="39" creationId="{D31DBB06-DA52-AF03-E778-7E90D7A76BBA}"/>
          </ac:spMkLst>
        </pc:spChg>
        <pc:spChg chg="add mod">
          <ac:chgData name="Baird, Daniel S. (GSFC-480.0)[ASRC FEDERAL SYSTEM SOLUTIONS]" userId="3a3a963e-487e-42b9-ad1c-08a0a19634b5" providerId="ADAL" clId="{E7A36A50-1A0E-A548-8455-B476B2708496}" dt="2024-01-08T22:14:04.124" v="4257" actId="1036"/>
          <ac:spMkLst>
            <pc:docMk/>
            <pc:sldMk cId="1989634346" sldId="2131967283"/>
            <ac:spMk id="42" creationId="{28EF3780-E5FB-D1CB-8991-BD3921683B2C}"/>
          </ac:spMkLst>
        </pc:spChg>
        <pc:spChg chg="mod">
          <ac:chgData name="Baird, Daniel S. (GSFC-480.0)[ASRC FEDERAL SYSTEM SOLUTIONS]" userId="3a3a963e-487e-42b9-ad1c-08a0a19634b5" providerId="ADAL" clId="{E7A36A50-1A0E-A548-8455-B476B2708496}" dt="2024-01-08T22:15:09.542" v="4283" actId="255"/>
          <ac:spMkLst>
            <pc:docMk/>
            <pc:sldMk cId="1989634346" sldId="2131967283"/>
            <ac:spMk id="104" creationId="{E8564263-38BD-74BA-AB3A-CA8E85B97AC3}"/>
          </ac:spMkLst>
        </pc:spChg>
        <pc:grpChg chg="add del mod">
          <ac:chgData name="Baird, Daniel S. (GSFC-480.0)[ASRC FEDERAL SYSTEM SOLUTIONS]" userId="3a3a963e-487e-42b9-ad1c-08a0a19634b5" providerId="ADAL" clId="{E7A36A50-1A0E-A548-8455-B476B2708496}" dt="2024-01-08T19:04:40.388" v="2582" actId="165"/>
          <ac:grpSpMkLst>
            <pc:docMk/>
            <pc:sldMk cId="1989634346" sldId="2131967283"/>
            <ac:grpSpMk id="3" creationId="{1482728C-4D95-25C1-23D1-889BFCC588E3}"/>
          </ac:grpSpMkLst>
        </pc:grpChg>
        <pc:grpChg chg="add mod">
          <ac:chgData name="Baird, Daniel S. (GSFC-480.0)[ASRC FEDERAL SYSTEM SOLUTIONS]" userId="3a3a963e-487e-42b9-ad1c-08a0a19634b5" providerId="ADAL" clId="{E7A36A50-1A0E-A548-8455-B476B2708496}" dt="2024-01-08T20:16:22.812" v="3977" actId="1076"/>
          <ac:grpSpMkLst>
            <pc:docMk/>
            <pc:sldMk cId="1989634346" sldId="2131967283"/>
            <ac:grpSpMk id="7" creationId="{A2DFC195-6E65-2F43-F5B9-DED1A9C816EB}"/>
          </ac:grpSpMkLst>
        </pc:grpChg>
        <pc:grpChg chg="del mod">
          <ac:chgData name="Baird, Daniel S. (GSFC-480.0)[ASRC FEDERAL SYSTEM SOLUTIONS]" userId="3a3a963e-487e-42b9-ad1c-08a0a19634b5" providerId="ADAL" clId="{E7A36A50-1A0E-A548-8455-B476B2708496}" dt="2024-01-08T19:04:19.291" v="2576" actId="478"/>
          <ac:grpSpMkLst>
            <pc:docMk/>
            <pc:sldMk cId="1989634346" sldId="2131967283"/>
            <ac:grpSpMk id="29" creationId="{FAE882AC-CAB0-BEA8-FA3D-D19A0AC730E3}"/>
          </ac:grpSpMkLst>
        </pc:grpChg>
        <pc:grpChg chg="add mod">
          <ac:chgData name="Baird, Daniel S. (GSFC-480.0)[ASRC FEDERAL SYSTEM SOLUTIONS]" userId="3a3a963e-487e-42b9-ad1c-08a0a19634b5" providerId="ADAL" clId="{E7A36A50-1A0E-A548-8455-B476B2708496}" dt="2024-01-08T20:16:09.692" v="3974" actId="1076"/>
          <ac:grpSpMkLst>
            <pc:docMk/>
            <pc:sldMk cId="1989634346" sldId="2131967283"/>
            <ac:grpSpMk id="50" creationId="{501DE34E-7574-794C-3D8C-CD9A0D297347}"/>
          </ac:grpSpMkLst>
        </pc:grpChg>
        <pc:graphicFrameChg chg="add mod">
          <ac:chgData name="Baird, Daniel S. (GSFC-480.0)[ASRC FEDERAL SYSTEM SOLUTIONS]" userId="3a3a963e-487e-42b9-ad1c-08a0a19634b5" providerId="ADAL" clId="{E7A36A50-1A0E-A548-8455-B476B2708496}" dt="2024-01-08T20:16:35.126" v="3981" actId="14100"/>
          <ac:graphicFrameMkLst>
            <pc:docMk/>
            <pc:sldMk cId="1989634346" sldId="2131967283"/>
            <ac:graphicFrameMk id="8" creationId="{CB2DB624-C28C-0ED1-6B22-48D3B0E2D7EF}"/>
          </ac:graphicFrameMkLst>
        </pc:graphicFrameChg>
        <pc:graphicFrameChg chg="del mod topLvl">
          <ac:chgData name="Baird, Daniel S. (GSFC-480.0)[ASRC FEDERAL SYSTEM SOLUTIONS]" userId="3a3a963e-487e-42b9-ad1c-08a0a19634b5" providerId="ADAL" clId="{E7A36A50-1A0E-A548-8455-B476B2708496}" dt="2024-01-08T19:41:48.075" v="3378" actId="478"/>
          <ac:graphicFrameMkLst>
            <pc:docMk/>
            <pc:sldMk cId="1989634346" sldId="2131967283"/>
            <ac:graphicFrameMk id="13" creationId="{95FB02D7-99C1-CAB2-E1DA-7055913D7E18}"/>
          </ac:graphicFrameMkLst>
        </pc:graphicFrameChg>
        <pc:graphicFrameChg chg="add del mod">
          <ac:chgData name="Baird, Daniel S. (GSFC-480.0)[ASRC FEDERAL SYSTEM SOLUTIONS]" userId="3a3a963e-487e-42b9-ad1c-08a0a19634b5" providerId="ADAL" clId="{E7A36A50-1A0E-A548-8455-B476B2708496}" dt="2024-01-08T20:04:22.888" v="3798" actId="478"/>
          <ac:graphicFrameMkLst>
            <pc:docMk/>
            <pc:sldMk cId="1989634346" sldId="2131967283"/>
            <ac:graphicFrameMk id="14" creationId="{3071F098-FD08-B9F1-7E48-4A1B41FE6F3C}"/>
          </ac:graphicFrameMkLst>
        </pc:graphicFrameChg>
        <pc:graphicFrameChg chg="del mod topLvl">
          <ac:chgData name="Baird, Daniel S. (GSFC-480.0)[ASRC FEDERAL SYSTEM SOLUTIONS]" userId="3a3a963e-487e-42b9-ad1c-08a0a19634b5" providerId="ADAL" clId="{E7A36A50-1A0E-A548-8455-B476B2708496}" dt="2024-01-08T19:41:50.075" v="3379" actId="478"/>
          <ac:graphicFrameMkLst>
            <pc:docMk/>
            <pc:sldMk cId="1989634346" sldId="2131967283"/>
            <ac:graphicFrameMk id="16" creationId="{CD5A44EF-FBAD-CE55-6C14-5A90842C5504}"/>
          </ac:graphicFrameMkLst>
        </pc:graphicFrameChg>
        <pc:graphicFrameChg chg="del mod">
          <ac:chgData name="Baird, Daniel S. (GSFC-480.0)[ASRC FEDERAL SYSTEM SOLUTIONS]" userId="3a3a963e-487e-42b9-ad1c-08a0a19634b5" providerId="ADAL" clId="{E7A36A50-1A0E-A548-8455-B476B2708496}" dt="2024-01-08T19:04:28.033" v="2579" actId="478"/>
          <ac:graphicFrameMkLst>
            <pc:docMk/>
            <pc:sldMk cId="1989634346" sldId="2131967283"/>
            <ac:graphicFrameMk id="17" creationId="{5EE53568-EC20-AA2D-C8B2-135B752F51B5}"/>
          </ac:graphicFrameMkLst>
        </pc:graphicFrameChg>
        <pc:graphicFrameChg chg="add mod">
          <ac:chgData name="Baird, Daniel S. (GSFC-480.0)[ASRC FEDERAL SYSTEM SOLUTIONS]" userId="3a3a963e-487e-42b9-ad1c-08a0a19634b5" providerId="ADAL" clId="{E7A36A50-1A0E-A548-8455-B476B2708496}" dt="2024-01-08T20:15:54.644" v="3970" actId="164"/>
          <ac:graphicFrameMkLst>
            <pc:docMk/>
            <pc:sldMk cId="1989634346" sldId="2131967283"/>
            <ac:graphicFrameMk id="25" creationId="{88F24CC3-0A28-9A57-C532-0173219FBC39}"/>
          </ac:graphicFrameMkLst>
        </pc:graphicFrameChg>
        <pc:graphicFrameChg chg="add mod">
          <ac:chgData name="Baird, Daniel S. (GSFC-480.0)[ASRC FEDERAL SYSTEM SOLUTIONS]" userId="3a3a963e-487e-42b9-ad1c-08a0a19634b5" providerId="ADAL" clId="{E7A36A50-1A0E-A548-8455-B476B2708496}" dt="2024-01-08T20:15:54.644" v="3970" actId="164"/>
          <ac:graphicFrameMkLst>
            <pc:docMk/>
            <pc:sldMk cId="1989634346" sldId="2131967283"/>
            <ac:graphicFrameMk id="27" creationId="{870F92D4-3035-2077-5625-11BC6E3F3384}"/>
          </ac:graphicFrameMkLst>
        </pc:graphicFrameChg>
        <pc:graphicFrameChg chg="add del mod">
          <ac:chgData name="Baird, Daniel S. (GSFC-480.0)[ASRC FEDERAL SYSTEM SOLUTIONS]" userId="3a3a963e-487e-42b9-ad1c-08a0a19634b5" providerId="ADAL" clId="{E7A36A50-1A0E-A548-8455-B476B2708496}" dt="2024-01-08T20:07:31.811" v="3844" actId="478"/>
          <ac:graphicFrameMkLst>
            <pc:docMk/>
            <pc:sldMk cId="1989634346" sldId="2131967283"/>
            <ac:graphicFrameMk id="30" creationId="{5DC26D5E-2F82-2737-E81F-780AC34644C6}"/>
          </ac:graphicFrameMkLst>
        </pc:graphicFrameChg>
        <pc:graphicFrameChg chg="add mod">
          <ac:chgData name="Baird, Daniel S. (GSFC-480.0)[ASRC FEDERAL SYSTEM SOLUTIONS]" userId="3a3a963e-487e-42b9-ad1c-08a0a19634b5" providerId="ADAL" clId="{E7A36A50-1A0E-A548-8455-B476B2708496}" dt="2024-01-08T20:15:54.644" v="3970" actId="164"/>
          <ac:graphicFrameMkLst>
            <pc:docMk/>
            <pc:sldMk cId="1989634346" sldId="2131967283"/>
            <ac:graphicFrameMk id="40" creationId="{04854252-7FE6-6395-D27B-435778C35032}"/>
          </ac:graphicFrameMkLst>
        </pc:graphicFrameChg>
        <pc:graphicFrameChg chg="add mod">
          <ac:chgData name="Baird, Daniel S. (GSFC-480.0)[ASRC FEDERAL SYSTEM SOLUTIONS]" userId="3a3a963e-487e-42b9-ad1c-08a0a19634b5" providerId="ADAL" clId="{E7A36A50-1A0E-A548-8455-B476B2708496}" dt="2024-01-08T20:15:54.644" v="3970" actId="164"/>
          <ac:graphicFrameMkLst>
            <pc:docMk/>
            <pc:sldMk cId="1989634346" sldId="2131967283"/>
            <ac:graphicFrameMk id="41" creationId="{BB82CF30-103E-27B9-DE56-B9EF416A995D}"/>
          </ac:graphicFrameMkLst>
        </pc:graphicFrameChg>
        <pc:graphicFrameChg chg="add mod">
          <ac:chgData name="Baird, Daniel S. (GSFC-480.0)[ASRC FEDERAL SYSTEM SOLUTIONS]" userId="3a3a963e-487e-42b9-ad1c-08a0a19634b5" providerId="ADAL" clId="{E7A36A50-1A0E-A548-8455-B476B2708496}" dt="2024-01-08T20:15:54.644" v="3970" actId="164"/>
          <ac:graphicFrameMkLst>
            <pc:docMk/>
            <pc:sldMk cId="1989634346" sldId="2131967283"/>
            <ac:graphicFrameMk id="48" creationId="{2347020D-FFFE-8C85-DE13-65DDFC117278}"/>
          </ac:graphicFrameMkLst>
        </pc:graphicFrameChg>
        <pc:cxnChg chg="add del mod">
          <ac:chgData name="Baird, Daniel S. (GSFC-480.0)[ASRC FEDERAL SYSTEM SOLUTIONS]" userId="3a3a963e-487e-42b9-ad1c-08a0a19634b5" providerId="ADAL" clId="{E7A36A50-1A0E-A548-8455-B476B2708496}" dt="2024-01-08T20:16:00.586" v="3973" actId="478"/>
          <ac:cxnSpMkLst>
            <pc:docMk/>
            <pc:sldMk cId="1989634346" sldId="2131967283"/>
            <ac:cxnSpMk id="43" creationId="{7299BC6E-AACD-C455-7F5D-3913CCB60819}"/>
          </ac:cxnSpMkLst>
        </pc:cxnChg>
        <pc:cxnChg chg="add mod">
          <ac:chgData name="Baird, Daniel S. (GSFC-480.0)[ASRC FEDERAL SYSTEM SOLUTIONS]" userId="3a3a963e-487e-42b9-ad1c-08a0a19634b5" providerId="ADAL" clId="{E7A36A50-1A0E-A548-8455-B476B2708496}" dt="2024-01-08T20:16:14.825" v="3976" actId="1076"/>
          <ac:cxnSpMkLst>
            <pc:docMk/>
            <pc:sldMk cId="1989634346" sldId="2131967283"/>
            <ac:cxnSpMk id="51" creationId="{341D57B1-92F5-B92E-F22D-10CD3E708A69}"/>
          </ac:cxnSpMkLst>
        </pc:cxnChg>
      </pc:sldChg>
      <pc:sldChg chg="modSp del mod modNotesTx">
        <pc:chgData name="Baird, Daniel S. (GSFC-480.0)[ASRC FEDERAL SYSTEM SOLUTIONS]" userId="3a3a963e-487e-42b9-ad1c-08a0a19634b5" providerId="ADAL" clId="{E7A36A50-1A0E-A548-8455-B476B2708496}" dt="2024-01-08T20:16:51.046" v="3985" actId="2696"/>
        <pc:sldMkLst>
          <pc:docMk/>
          <pc:sldMk cId="2167291732" sldId="2131967284"/>
        </pc:sldMkLst>
        <pc:graphicFrameChg chg="mod">
          <ac:chgData name="Baird, Daniel S. (GSFC-480.0)[ASRC FEDERAL SYSTEM SOLUTIONS]" userId="3a3a963e-487e-42b9-ad1c-08a0a19634b5" providerId="ADAL" clId="{E7A36A50-1A0E-A548-8455-B476B2708496}" dt="2024-01-08T18:58:28.059" v="2497" actId="207"/>
          <ac:graphicFrameMkLst>
            <pc:docMk/>
            <pc:sldMk cId="2167291732" sldId="2131967284"/>
            <ac:graphicFrameMk id="14" creationId="{EA79532F-67AE-3A01-909A-3DE6331713CE}"/>
          </ac:graphicFrameMkLst>
        </pc:graphicFrameChg>
        <pc:graphicFrameChg chg="mod">
          <ac:chgData name="Baird, Daniel S. (GSFC-480.0)[ASRC FEDERAL SYSTEM SOLUTIONS]" userId="3a3a963e-487e-42b9-ad1c-08a0a19634b5" providerId="ADAL" clId="{E7A36A50-1A0E-A548-8455-B476B2708496}" dt="2024-01-08T18:58:51.735" v="2504" actId="207"/>
          <ac:graphicFrameMkLst>
            <pc:docMk/>
            <pc:sldMk cId="2167291732" sldId="2131967284"/>
            <ac:graphicFrameMk id="15" creationId="{14929F40-4B70-FDB0-BC86-160DAC78A416}"/>
          </ac:graphicFrameMkLst>
        </pc:graphicFrameChg>
        <pc:graphicFrameChg chg="mod">
          <ac:chgData name="Baird, Daniel S. (GSFC-480.0)[ASRC FEDERAL SYSTEM SOLUTIONS]" userId="3a3a963e-487e-42b9-ad1c-08a0a19634b5" providerId="ADAL" clId="{E7A36A50-1A0E-A548-8455-B476B2708496}" dt="2024-01-08T18:58:58.007" v="2505" actId="207"/>
          <ac:graphicFrameMkLst>
            <pc:docMk/>
            <pc:sldMk cId="2167291732" sldId="2131967284"/>
            <ac:graphicFrameMk id="18" creationId="{308FE1E7-8C7D-704B-2823-261657A9D790}"/>
          </ac:graphicFrameMkLst>
        </pc:graphicFrameChg>
        <pc:graphicFrameChg chg="mod">
          <ac:chgData name="Baird, Daniel S. (GSFC-480.0)[ASRC FEDERAL SYSTEM SOLUTIONS]" userId="3a3a963e-487e-42b9-ad1c-08a0a19634b5" providerId="ADAL" clId="{E7A36A50-1A0E-A548-8455-B476B2708496}" dt="2024-01-08T18:58:48.405" v="2503" actId="207"/>
          <ac:graphicFrameMkLst>
            <pc:docMk/>
            <pc:sldMk cId="2167291732" sldId="2131967284"/>
            <ac:graphicFrameMk id="19" creationId="{BE9C10B8-1F1B-0CBC-EB9D-3FA476F72227}"/>
          </ac:graphicFrameMkLst>
        </pc:graphicFrameChg>
      </pc:sldChg>
      <pc:sldChg chg="addSp delSp modSp mod modNotesTx">
        <pc:chgData name="Baird, Daniel S. (GSFC-480.0)[ASRC FEDERAL SYSTEM SOLUTIONS]" userId="3a3a963e-487e-42b9-ad1c-08a0a19634b5" providerId="ADAL" clId="{E7A36A50-1A0E-A548-8455-B476B2708496}" dt="2024-01-08T19:26:49.318" v="2630" actId="14100"/>
        <pc:sldMkLst>
          <pc:docMk/>
          <pc:sldMk cId="1365467551" sldId="2131967285"/>
        </pc:sldMkLst>
        <pc:spChg chg="add del mod">
          <ac:chgData name="Baird, Daniel S. (GSFC-480.0)[ASRC FEDERAL SYSTEM SOLUTIONS]" userId="3a3a963e-487e-42b9-ad1c-08a0a19634b5" providerId="ADAL" clId="{E7A36A50-1A0E-A548-8455-B476B2708496}" dt="2024-01-08T17:12:01.298" v="2276" actId="478"/>
          <ac:spMkLst>
            <pc:docMk/>
            <pc:sldMk cId="1365467551" sldId="2131967285"/>
            <ac:spMk id="6" creationId="{1040D446-D6FF-42AA-5A64-F1EE9AE75C97}"/>
          </ac:spMkLst>
        </pc:spChg>
        <pc:spChg chg="mod topLvl">
          <ac:chgData name="Baird, Daniel S. (GSFC-480.0)[ASRC FEDERAL SYSTEM SOLUTIONS]" userId="3a3a963e-487e-42b9-ad1c-08a0a19634b5" providerId="ADAL" clId="{E7A36A50-1A0E-A548-8455-B476B2708496}" dt="2024-01-08T18:45:37.363" v="2469" actId="14100"/>
          <ac:spMkLst>
            <pc:docMk/>
            <pc:sldMk cId="1365467551" sldId="2131967285"/>
            <ac:spMk id="14" creationId="{2B3DDF4B-072F-6734-FF48-39A8E0ADD11D}"/>
          </ac:spMkLst>
        </pc:spChg>
        <pc:spChg chg="mod topLvl">
          <ac:chgData name="Baird, Daniel S. (GSFC-480.0)[ASRC FEDERAL SYSTEM SOLUTIONS]" userId="3a3a963e-487e-42b9-ad1c-08a0a19634b5" providerId="ADAL" clId="{E7A36A50-1A0E-A548-8455-B476B2708496}" dt="2024-01-08T18:43:05.062" v="2418" actId="164"/>
          <ac:spMkLst>
            <pc:docMk/>
            <pc:sldMk cId="1365467551" sldId="2131967285"/>
            <ac:spMk id="18" creationId="{CB0F780A-5120-97E1-5721-4BB948E956CD}"/>
          </ac:spMkLst>
        </pc:spChg>
        <pc:spChg chg="mod">
          <ac:chgData name="Baird, Daniel S. (GSFC-480.0)[ASRC FEDERAL SYSTEM SOLUTIONS]" userId="3a3a963e-487e-42b9-ad1c-08a0a19634b5" providerId="ADAL" clId="{E7A36A50-1A0E-A548-8455-B476B2708496}" dt="2024-01-08T18:45:16.818" v="2465" actId="404"/>
          <ac:spMkLst>
            <pc:docMk/>
            <pc:sldMk cId="1365467551" sldId="2131967285"/>
            <ac:spMk id="21" creationId="{5B273DCC-00FB-203F-9948-796DD90704A8}"/>
          </ac:spMkLst>
        </pc:spChg>
        <pc:spChg chg="mod">
          <ac:chgData name="Baird, Daniel S. (GSFC-480.0)[ASRC FEDERAL SYSTEM SOLUTIONS]" userId="3a3a963e-487e-42b9-ad1c-08a0a19634b5" providerId="ADAL" clId="{E7A36A50-1A0E-A548-8455-B476B2708496}" dt="2024-01-08T18:45:16.818" v="2465" actId="404"/>
          <ac:spMkLst>
            <pc:docMk/>
            <pc:sldMk cId="1365467551" sldId="2131967285"/>
            <ac:spMk id="22" creationId="{DA6E76DC-4357-DACC-C3BE-CBD0DDAAF1FC}"/>
          </ac:spMkLst>
        </pc:spChg>
        <pc:spChg chg="mod">
          <ac:chgData name="Baird, Daniel S. (GSFC-480.0)[ASRC FEDERAL SYSTEM SOLUTIONS]" userId="3a3a963e-487e-42b9-ad1c-08a0a19634b5" providerId="ADAL" clId="{E7A36A50-1A0E-A548-8455-B476B2708496}" dt="2024-01-08T18:45:16.818" v="2465" actId="404"/>
          <ac:spMkLst>
            <pc:docMk/>
            <pc:sldMk cId="1365467551" sldId="2131967285"/>
            <ac:spMk id="23" creationId="{35F7FE45-308D-1824-1C0A-3F199ACA523B}"/>
          </ac:spMkLst>
        </pc:spChg>
        <pc:spChg chg="mod">
          <ac:chgData name="Baird, Daniel S. (GSFC-480.0)[ASRC FEDERAL SYSTEM SOLUTIONS]" userId="3a3a963e-487e-42b9-ad1c-08a0a19634b5" providerId="ADAL" clId="{E7A36A50-1A0E-A548-8455-B476B2708496}" dt="2024-01-08T18:45:16.818" v="2465" actId="404"/>
          <ac:spMkLst>
            <pc:docMk/>
            <pc:sldMk cId="1365467551" sldId="2131967285"/>
            <ac:spMk id="24" creationId="{B287B828-7AB9-A3EB-93B6-99B40B1AE1C1}"/>
          </ac:spMkLst>
        </pc:spChg>
        <pc:spChg chg="mod">
          <ac:chgData name="Baird, Daniel S. (GSFC-480.0)[ASRC FEDERAL SYSTEM SOLUTIONS]" userId="3a3a963e-487e-42b9-ad1c-08a0a19634b5" providerId="ADAL" clId="{E7A36A50-1A0E-A548-8455-B476B2708496}" dt="2024-01-08T18:45:16.818" v="2465" actId="404"/>
          <ac:spMkLst>
            <pc:docMk/>
            <pc:sldMk cId="1365467551" sldId="2131967285"/>
            <ac:spMk id="25" creationId="{E5B18186-437A-2241-B3B8-81200E036683}"/>
          </ac:spMkLst>
        </pc:spChg>
        <pc:spChg chg="mod">
          <ac:chgData name="Baird, Daniel S. (GSFC-480.0)[ASRC FEDERAL SYSTEM SOLUTIONS]" userId="3a3a963e-487e-42b9-ad1c-08a0a19634b5" providerId="ADAL" clId="{E7A36A50-1A0E-A548-8455-B476B2708496}" dt="2024-01-08T18:45:16.818" v="2465" actId="404"/>
          <ac:spMkLst>
            <pc:docMk/>
            <pc:sldMk cId="1365467551" sldId="2131967285"/>
            <ac:spMk id="26" creationId="{8A1F6035-0514-2B32-72C7-8F3945618903}"/>
          </ac:spMkLst>
        </pc:spChg>
        <pc:spChg chg="mod">
          <ac:chgData name="Baird, Daniel S. (GSFC-480.0)[ASRC FEDERAL SYSTEM SOLUTIONS]" userId="3a3a963e-487e-42b9-ad1c-08a0a19634b5" providerId="ADAL" clId="{E7A36A50-1A0E-A548-8455-B476B2708496}" dt="2024-01-08T18:45:16.818" v="2465" actId="404"/>
          <ac:spMkLst>
            <pc:docMk/>
            <pc:sldMk cId="1365467551" sldId="2131967285"/>
            <ac:spMk id="27" creationId="{B6D61886-C9E3-0FEA-0D34-0BCC9F7FB018}"/>
          </ac:spMkLst>
        </pc:spChg>
        <pc:spChg chg="mod">
          <ac:chgData name="Baird, Daniel S. (GSFC-480.0)[ASRC FEDERAL SYSTEM SOLUTIONS]" userId="3a3a963e-487e-42b9-ad1c-08a0a19634b5" providerId="ADAL" clId="{E7A36A50-1A0E-A548-8455-B476B2708496}" dt="2024-01-08T18:45:16.818" v="2465" actId="404"/>
          <ac:spMkLst>
            <pc:docMk/>
            <pc:sldMk cId="1365467551" sldId="2131967285"/>
            <ac:spMk id="28" creationId="{CAAE9462-571E-CC8F-4870-E2D3769E6837}"/>
          </ac:spMkLst>
        </pc:spChg>
        <pc:spChg chg="mod">
          <ac:chgData name="Baird, Daniel S. (GSFC-480.0)[ASRC FEDERAL SYSTEM SOLUTIONS]" userId="3a3a963e-487e-42b9-ad1c-08a0a19634b5" providerId="ADAL" clId="{E7A36A50-1A0E-A548-8455-B476B2708496}" dt="2024-01-08T18:45:16.818" v="2465" actId="404"/>
          <ac:spMkLst>
            <pc:docMk/>
            <pc:sldMk cId="1365467551" sldId="2131967285"/>
            <ac:spMk id="29" creationId="{6E7336F7-BDA1-2B72-2B64-6FAD2527754C}"/>
          </ac:spMkLst>
        </pc:spChg>
        <pc:spChg chg="mod">
          <ac:chgData name="Baird, Daniel S. (GSFC-480.0)[ASRC FEDERAL SYSTEM SOLUTIONS]" userId="3a3a963e-487e-42b9-ad1c-08a0a19634b5" providerId="ADAL" clId="{E7A36A50-1A0E-A548-8455-B476B2708496}" dt="2024-01-08T18:45:16.818" v="2465" actId="404"/>
          <ac:spMkLst>
            <pc:docMk/>
            <pc:sldMk cId="1365467551" sldId="2131967285"/>
            <ac:spMk id="30" creationId="{24D2B1FD-DA8B-4FDD-3F4B-2CCE2DE384C0}"/>
          </ac:spMkLst>
        </pc:spChg>
        <pc:spChg chg="mod">
          <ac:chgData name="Baird, Daniel S. (GSFC-480.0)[ASRC FEDERAL SYSTEM SOLUTIONS]" userId="3a3a963e-487e-42b9-ad1c-08a0a19634b5" providerId="ADAL" clId="{E7A36A50-1A0E-A548-8455-B476B2708496}" dt="2024-01-08T18:45:16.818" v="2465" actId="404"/>
          <ac:spMkLst>
            <pc:docMk/>
            <pc:sldMk cId="1365467551" sldId="2131967285"/>
            <ac:spMk id="31" creationId="{C6639421-4BCD-C737-E357-3F947BF0E31C}"/>
          </ac:spMkLst>
        </pc:spChg>
        <pc:spChg chg="mod">
          <ac:chgData name="Baird, Daniel S. (GSFC-480.0)[ASRC FEDERAL SYSTEM SOLUTIONS]" userId="3a3a963e-487e-42b9-ad1c-08a0a19634b5" providerId="ADAL" clId="{E7A36A50-1A0E-A548-8455-B476B2708496}" dt="2024-01-08T18:45:21.188" v="2466" actId="20577"/>
          <ac:spMkLst>
            <pc:docMk/>
            <pc:sldMk cId="1365467551" sldId="2131967285"/>
            <ac:spMk id="32" creationId="{102CACB1-D548-8CA2-FA71-889DA8C83F60}"/>
          </ac:spMkLst>
        </pc:spChg>
        <pc:spChg chg="mod">
          <ac:chgData name="Baird, Daniel S. (GSFC-480.0)[ASRC FEDERAL SYSTEM SOLUTIONS]" userId="3a3a963e-487e-42b9-ad1c-08a0a19634b5" providerId="ADAL" clId="{E7A36A50-1A0E-A548-8455-B476B2708496}" dt="2024-01-08T18:45:16.818" v="2465" actId="404"/>
          <ac:spMkLst>
            <pc:docMk/>
            <pc:sldMk cId="1365467551" sldId="2131967285"/>
            <ac:spMk id="33" creationId="{D66992BD-B209-777B-E7CB-C3F4D743117B}"/>
          </ac:spMkLst>
        </pc:spChg>
        <pc:spChg chg="mod">
          <ac:chgData name="Baird, Daniel S. (GSFC-480.0)[ASRC FEDERAL SYSTEM SOLUTIONS]" userId="3a3a963e-487e-42b9-ad1c-08a0a19634b5" providerId="ADAL" clId="{E7A36A50-1A0E-A548-8455-B476B2708496}" dt="2024-01-08T18:45:16.818" v="2465" actId="404"/>
          <ac:spMkLst>
            <pc:docMk/>
            <pc:sldMk cId="1365467551" sldId="2131967285"/>
            <ac:spMk id="35" creationId="{3DBC1FF5-F6E7-114F-627F-BBA678797DA5}"/>
          </ac:spMkLst>
        </pc:spChg>
        <pc:spChg chg="mod">
          <ac:chgData name="Baird, Daniel S. (GSFC-480.0)[ASRC FEDERAL SYSTEM SOLUTIONS]" userId="3a3a963e-487e-42b9-ad1c-08a0a19634b5" providerId="ADAL" clId="{E7A36A50-1A0E-A548-8455-B476B2708496}" dt="2024-01-08T19:26:49.318" v="2630" actId="14100"/>
          <ac:spMkLst>
            <pc:docMk/>
            <pc:sldMk cId="1365467551" sldId="2131967285"/>
            <ac:spMk id="36" creationId="{85B3CC21-5FAE-1982-CD77-B2B8BF0FB702}"/>
          </ac:spMkLst>
        </pc:spChg>
        <pc:spChg chg="mod topLvl">
          <ac:chgData name="Baird, Daniel S. (GSFC-480.0)[ASRC FEDERAL SYSTEM SOLUTIONS]" userId="3a3a963e-487e-42b9-ad1c-08a0a19634b5" providerId="ADAL" clId="{E7A36A50-1A0E-A548-8455-B476B2708496}" dt="2024-01-08T18:46:38.620" v="2483" actId="1038"/>
          <ac:spMkLst>
            <pc:docMk/>
            <pc:sldMk cId="1365467551" sldId="2131967285"/>
            <ac:spMk id="40" creationId="{E9F288EC-E73C-F885-EDE8-6FAFB6E9D59F}"/>
          </ac:spMkLst>
        </pc:spChg>
        <pc:spChg chg="mod topLvl">
          <ac:chgData name="Baird, Daniel S. (GSFC-480.0)[ASRC FEDERAL SYSTEM SOLUTIONS]" userId="3a3a963e-487e-42b9-ad1c-08a0a19634b5" providerId="ADAL" clId="{E7A36A50-1A0E-A548-8455-B476B2708496}" dt="2024-01-08T18:46:25.749" v="2474" actId="1076"/>
          <ac:spMkLst>
            <pc:docMk/>
            <pc:sldMk cId="1365467551" sldId="2131967285"/>
            <ac:spMk id="43" creationId="{FE930B7A-7D8D-FE6D-034D-CF2DBBD7C1CB}"/>
          </ac:spMkLst>
        </pc:spChg>
        <pc:spChg chg="mod topLvl">
          <ac:chgData name="Baird, Daniel S. (GSFC-480.0)[ASRC FEDERAL SYSTEM SOLUTIONS]" userId="3a3a963e-487e-42b9-ad1c-08a0a19634b5" providerId="ADAL" clId="{E7A36A50-1A0E-A548-8455-B476B2708496}" dt="2024-01-08T18:46:25.749" v="2474" actId="1076"/>
          <ac:spMkLst>
            <pc:docMk/>
            <pc:sldMk cId="1365467551" sldId="2131967285"/>
            <ac:spMk id="44" creationId="{9DC648FA-E3AC-2B78-0BDF-90C4F558E3E1}"/>
          </ac:spMkLst>
        </pc:spChg>
        <pc:spChg chg="mod topLvl">
          <ac:chgData name="Baird, Daniel S. (GSFC-480.0)[ASRC FEDERAL SYSTEM SOLUTIONS]" userId="3a3a963e-487e-42b9-ad1c-08a0a19634b5" providerId="ADAL" clId="{E7A36A50-1A0E-A548-8455-B476B2708496}" dt="2024-01-08T18:46:25.749" v="2474" actId="1076"/>
          <ac:spMkLst>
            <pc:docMk/>
            <pc:sldMk cId="1365467551" sldId="2131967285"/>
            <ac:spMk id="45" creationId="{D053A78D-6C4B-22D9-04C9-51EFF8355AB0}"/>
          </ac:spMkLst>
        </pc:spChg>
        <pc:spChg chg="mod topLvl">
          <ac:chgData name="Baird, Daniel S. (GSFC-480.0)[ASRC FEDERAL SYSTEM SOLUTIONS]" userId="3a3a963e-487e-42b9-ad1c-08a0a19634b5" providerId="ADAL" clId="{E7A36A50-1A0E-A548-8455-B476B2708496}" dt="2024-01-08T18:45:44.890" v="2471" actId="1076"/>
          <ac:spMkLst>
            <pc:docMk/>
            <pc:sldMk cId="1365467551" sldId="2131967285"/>
            <ac:spMk id="49" creationId="{CA39CBCE-D109-86D6-9F48-D61631DCDA1B}"/>
          </ac:spMkLst>
        </pc:spChg>
        <pc:spChg chg="add mod topLvl">
          <ac:chgData name="Baird, Daniel S. (GSFC-480.0)[ASRC FEDERAL SYSTEM SOLUTIONS]" userId="3a3a963e-487e-42b9-ad1c-08a0a19634b5" providerId="ADAL" clId="{E7A36A50-1A0E-A548-8455-B476B2708496}" dt="2024-01-08T18:46:33.049" v="2475" actId="1076"/>
          <ac:spMkLst>
            <pc:docMk/>
            <pc:sldMk cId="1365467551" sldId="2131967285"/>
            <ac:spMk id="50" creationId="{208FBA48-D8E1-3956-D3EF-4A1593287620}"/>
          </ac:spMkLst>
        </pc:spChg>
        <pc:spChg chg="add del mod">
          <ac:chgData name="Baird, Daniel S. (GSFC-480.0)[ASRC FEDERAL SYSTEM SOLUTIONS]" userId="3a3a963e-487e-42b9-ad1c-08a0a19634b5" providerId="ADAL" clId="{E7A36A50-1A0E-A548-8455-B476B2708496}" dt="2024-01-08T16:47:42.506" v="2108" actId="478"/>
          <ac:spMkLst>
            <pc:docMk/>
            <pc:sldMk cId="1365467551" sldId="2131967285"/>
            <ac:spMk id="52" creationId="{7A8FFC6C-4104-1345-2462-E759DF757DE4}"/>
          </ac:spMkLst>
        </pc:spChg>
        <pc:spChg chg="mod">
          <ac:chgData name="Baird, Daniel S. (GSFC-480.0)[ASRC FEDERAL SYSTEM SOLUTIONS]" userId="3a3a963e-487e-42b9-ad1c-08a0a19634b5" providerId="ADAL" clId="{E7A36A50-1A0E-A548-8455-B476B2708496}" dt="2024-01-08T16:36:46.911" v="1804" actId="207"/>
          <ac:spMkLst>
            <pc:docMk/>
            <pc:sldMk cId="1365467551" sldId="2131967285"/>
            <ac:spMk id="55" creationId="{992B77B1-74B5-F3E4-8B4A-5E1929D6A4DE}"/>
          </ac:spMkLst>
        </pc:spChg>
        <pc:spChg chg="mod">
          <ac:chgData name="Baird, Daniel S. (GSFC-480.0)[ASRC FEDERAL SYSTEM SOLUTIONS]" userId="3a3a963e-487e-42b9-ad1c-08a0a19634b5" providerId="ADAL" clId="{E7A36A50-1A0E-A548-8455-B476B2708496}" dt="2024-01-08T16:36:37.814" v="1802" actId="207"/>
          <ac:spMkLst>
            <pc:docMk/>
            <pc:sldMk cId="1365467551" sldId="2131967285"/>
            <ac:spMk id="57" creationId="{5D3B4FB8-D250-B315-5B9D-D38EE8E38053}"/>
          </ac:spMkLst>
        </pc:spChg>
        <pc:spChg chg="mod">
          <ac:chgData name="Baird, Daniel S. (GSFC-480.0)[ASRC FEDERAL SYSTEM SOLUTIONS]" userId="3a3a963e-487e-42b9-ad1c-08a0a19634b5" providerId="ADAL" clId="{E7A36A50-1A0E-A548-8455-B476B2708496}" dt="2024-01-08T16:37:10.573" v="1808" actId="207"/>
          <ac:spMkLst>
            <pc:docMk/>
            <pc:sldMk cId="1365467551" sldId="2131967285"/>
            <ac:spMk id="59" creationId="{A2EBD070-4DAA-BF92-267D-D43E489DD541}"/>
          </ac:spMkLst>
        </pc:spChg>
        <pc:spChg chg="mod">
          <ac:chgData name="Baird, Daniel S. (GSFC-480.0)[ASRC FEDERAL SYSTEM SOLUTIONS]" userId="3a3a963e-487e-42b9-ad1c-08a0a19634b5" providerId="ADAL" clId="{E7A36A50-1A0E-A548-8455-B476B2708496}" dt="2024-01-08T16:43:08.091" v="1883" actId="1076"/>
          <ac:spMkLst>
            <pc:docMk/>
            <pc:sldMk cId="1365467551" sldId="2131967285"/>
            <ac:spMk id="61" creationId="{68C8706A-7759-9711-20EF-C9117EB98EF9}"/>
          </ac:spMkLst>
        </pc:spChg>
        <pc:spChg chg="mod">
          <ac:chgData name="Baird, Daniel S. (GSFC-480.0)[ASRC FEDERAL SYSTEM SOLUTIONS]" userId="3a3a963e-487e-42b9-ad1c-08a0a19634b5" providerId="ADAL" clId="{E7A36A50-1A0E-A548-8455-B476B2708496}" dt="2024-01-08T18:45:00.977" v="2461" actId="404"/>
          <ac:spMkLst>
            <pc:docMk/>
            <pc:sldMk cId="1365467551" sldId="2131967285"/>
            <ac:spMk id="62" creationId="{9142542E-9E36-D94B-8FA0-67403FE77E3B}"/>
          </ac:spMkLst>
        </pc:spChg>
        <pc:spChg chg="mod">
          <ac:chgData name="Baird, Daniel S. (GSFC-480.0)[ASRC FEDERAL SYSTEM SOLUTIONS]" userId="3a3a963e-487e-42b9-ad1c-08a0a19634b5" providerId="ADAL" clId="{E7A36A50-1A0E-A548-8455-B476B2708496}" dt="2024-01-08T16:36:54.307" v="1806" actId="207"/>
          <ac:spMkLst>
            <pc:docMk/>
            <pc:sldMk cId="1365467551" sldId="2131967285"/>
            <ac:spMk id="63" creationId="{886A5B7D-1886-57D2-E14C-14092BE515FD}"/>
          </ac:spMkLst>
        </pc:spChg>
        <pc:spChg chg="mod">
          <ac:chgData name="Baird, Daniel S. (GSFC-480.0)[ASRC FEDERAL SYSTEM SOLUTIONS]" userId="3a3a963e-487e-42b9-ad1c-08a0a19634b5" providerId="ADAL" clId="{E7A36A50-1A0E-A548-8455-B476B2708496}" dt="2024-01-08T18:44:56.815" v="2459" actId="404"/>
          <ac:spMkLst>
            <pc:docMk/>
            <pc:sldMk cId="1365467551" sldId="2131967285"/>
            <ac:spMk id="65" creationId="{8C47A02A-6E42-CE8D-C2A8-9CC84FE5036C}"/>
          </ac:spMkLst>
        </pc:spChg>
        <pc:spChg chg="add del mod">
          <ac:chgData name="Baird, Daniel S. (GSFC-480.0)[ASRC FEDERAL SYSTEM SOLUTIONS]" userId="3a3a963e-487e-42b9-ad1c-08a0a19634b5" providerId="ADAL" clId="{E7A36A50-1A0E-A548-8455-B476B2708496}" dt="2024-01-08T18:43:55.909" v="2441" actId="478"/>
          <ac:spMkLst>
            <pc:docMk/>
            <pc:sldMk cId="1365467551" sldId="2131967285"/>
            <ac:spMk id="66" creationId="{ED46FB9F-568E-93ED-5DED-64B0300CBACE}"/>
          </ac:spMkLst>
        </pc:spChg>
        <pc:spChg chg="mod">
          <ac:chgData name="Baird, Daniel S. (GSFC-480.0)[ASRC FEDERAL SYSTEM SOLUTIONS]" userId="3a3a963e-487e-42b9-ad1c-08a0a19634b5" providerId="ADAL" clId="{E7A36A50-1A0E-A548-8455-B476B2708496}" dt="2024-01-08T18:44:53.139" v="2457" actId="404"/>
          <ac:spMkLst>
            <pc:docMk/>
            <pc:sldMk cId="1365467551" sldId="2131967285"/>
            <ac:spMk id="67" creationId="{C1EF1CAC-8F14-5DF4-CFB5-377A139F3E08}"/>
          </ac:spMkLst>
        </pc:spChg>
        <pc:spChg chg="mod">
          <ac:chgData name="Baird, Daniel S. (GSFC-480.0)[ASRC FEDERAL SYSTEM SOLUTIONS]" userId="3a3a963e-487e-42b9-ad1c-08a0a19634b5" providerId="ADAL" clId="{E7A36A50-1A0E-A548-8455-B476B2708496}" dt="2024-01-08T18:44:49.252" v="2455" actId="404"/>
          <ac:spMkLst>
            <pc:docMk/>
            <pc:sldMk cId="1365467551" sldId="2131967285"/>
            <ac:spMk id="68" creationId="{DFD5481B-58E8-D090-CCD3-0C59C5F9BEED}"/>
          </ac:spMkLst>
        </pc:spChg>
        <pc:spChg chg="mod">
          <ac:chgData name="Baird, Daniel S. (GSFC-480.0)[ASRC FEDERAL SYSTEM SOLUTIONS]" userId="3a3a963e-487e-42b9-ad1c-08a0a19634b5" providerId="ADAL" clId="{E7A36A50-1A0E-A548-8455-B476B2708496}" dt="2024-01-08T18:44:44.036" v="2453" actId="404"/>
          <ac:spMkLst>
            <pc:docMk/>
            <pc:sldMk cId="1365467551" sldId="2131967285"/>
            <ac:spMk id="69" creationId="{FA1843E2-5B0E-79A8-03B0-6B4A86B2436A}"/>
          </ac:spMkLst>
        </pc:spChg>
        <pc:grpChg chg="add mod">
          <ac:chgData name="Baird, Daniel S. (GSFC-480.0)[ASRC FEDERAL SYSTEM SOLUTIONS]" userId="3a3a963e-487e-42b9-ad1c-08a0a19634b5" providerId="ADAL" clId="{E7A36A50-1A0E-A548-8455-B476B2708496}" dt="2024-01-08T18:45:32.511" v="2468" actId="1076"/>
          <ac:grpSpMkLst>
            <pc:docMk/>
            <pc:sldMk cId="1365467551" sldId="2131967285"/>
            <ac:grpSpMk id="3" creationId="{A281D9C4-8875-AEFD-BAEE-F6546A98E133}"/>
          </ac:grpSpMkLst>
        </pc:grpChg>
        <pc:grpChg chg="mod">
          <ac:chgData name="Baird, Daniel S. (GSFC-480.0)[ASRC FEDERAL SYSTEM SOLUTIONS]" userId="3a3a963e-487e-42b9-ad1c-08a0a19634b5" providerId="ADAL" clId="{E7A36A50-1A0E-A548-8455-B476B2708496}" dt="2024-01-08T18:45:32.511" v="2468" actId="1076"/>
          <ac:grpSpMkLst>
            <pc:docMk/>
            <pc:sldMk cId="1365467551" sldId="2131967285"/>
            <ac:grpSpMk id="4" creationId="{756E0CC7-298B-C62E-9338-E044C130ACE2}"/>
          </ac:grpSpMkLst>
        </pc:grpChg>
        <pc:grpChg chg="add del mod topLvl">
          <ac:chgData name="Baird, Daniel S. (GSFC-480.0)[ASRC FEDERAL SYSTEM SOLUTIONS]" userId="3a3a963e-487e-42b9-ad1c-08a0a19634b5" providerId="ADAL" clId="{E7A36A50-1A0E-A548-8455-B476B2708496}" dt="2024-01-08T16:53:01.078" v="2206" actId="165"/>
          <ac:grpSpMkLst>
            <pc:docMk/>
            <pc:sldMk cId="1365467551" sldId="2131967285"/>
            <ac:grpSpMk id="7" creationId="{7C746FBA-BB8D-35E5-5DC6-2054C5C7D309}"/>
          </ac:grpSpMkLst>
        </pc:grpChg>
        <pc:grpChg chg="add del mod">
          <ac:chgData name="Baird, Daniel S. (GSFC-480.0)[ASRC FEDERAL SYSTEM SOLUTIONS]" userId="3a3a963e-487e-42b9-ad1c-08a0a19634b5" providerId="ADAL" clId="{E7A36A50-1A0E-A548-8455-B476B2708496}" dt="2024-01-08T16:52:57.097" v="2205" actId="165"/>
          <ac:grpSpMkLst>
            <pc:docMk/>
            <pc:sldMk cId="1365467551" sldId="2131967285"/>
            <ac:grpSpMk id="54" creationId="{01411C51-538C-A7A2-7243-934966E526F6}"/>
          </ac:grpSpMkLst>
        </pc:grpChg>
        <pc:grpChg chg="mod">
          <ac:chgData name="Baird, Daniel S. (GSFC-480.0)[ASRC FEDERAL SYSTEM SOLUTIONS]" userId="3a3a963e-487e-42b9-ad1c-08a0a19634b5" providerId="ADAL" clId="{E7A36A50-1A0E-A548-8455-B476B2708496}" dt="2024-01-08T16:38:40.134" v="1827" actId="164"/>
          <ac:grpSpMkLst>
            <pc:docMk/>
            <pc:sldMk cId="1365467551" sldId="2131967285"/>
            <ac:grpSpMk id="70" creationId="{1C9EE516-D6E6-052D-4A1E-E61F0F49B05E}"/>
          </ac:grpSpMkLst>
        </pc:grpChg>
        <pc:grpChg chg="mod">
          <ac:chgData name="Baird, Daniel S. (GSFC-480.0)[ASRC FEDERAL SYSTEM SOLUTIONS]" userId="3a3a963e-487e-42b9-ad1c-08a0a19634b5" providerId="ADAL" clId="{E7A36A50-1A0E-A548-8455-B476B2708496}" dt="2024-01-08T16:38:40.134" v="1827" actId="164"/>
          <ac:grpSpMkLst>
            <pc:docMk/>
            <pc:sldMk cId="1365467551" sldId="2131967285"/>
            <ac:grpSpMk id="71" creationId="{1ECBA6F9-0C2C-6191-8A2B-1C380A8B6C55}"/>
          </ac:grpSpMkLst>
        </pc:grpChg>
        <pc:grpChg chg="mod">
          <ac:chgData name="Baird, Daniel S. (GSFC-480.0)[ASRC FEDERAL SYSTEM SOLUTIONS]" userId="3a3a963e-487e-42b9-ad1c-08a0a19634b5" providerId="ADAL" clId="{E7A36A50-1A0E-A548-8455-B476B2708496}" dt="2024-01-08T16:38:40.134" v="1827" actId="164"/>
          <ac:grpSpMkLst>
            <pc:docMk/>
            <pc:sldMk cId="1365467551" sldId="2131967285"/>
            <ac:grpSpMk id="72" creationId="{090253CF-F594-C4F0-F2B0-793216663377}"/>
          </ac:grpSpMkLst>
        </pc:grpChg>
        <pc:grpChg chg="mod">
          <ac:chgData name="Baird, Daniel S. (GSFC-480.0)[ASRC FEDERAL SYSTEM SOLUTIONS]" userId="3a3a963e-487e-42b9-ad1c-08a0a19634b5" providerId="ADAL" clId="{E7A36A50-1A0E-A548-8455-B476B2708496}" dt="2024-01-08T16:38:40.134" v="1827" actId="164"/>
          <ac:grpSpMkLst>
            <pc:docMk/>
            <pc:sldMk cId="1365467551" sldId="2131967285"/>
            <ac:grpSpMk id="73" creationId="{33847C1E-F953-F329-08ED-2E0E713AB793}"/>
          </ac:grpSpMkLst>
        </pc:grpChg>
        <pc:grpChg chg="mod">
          <ac:chgData name="Baird, Daniel S. (GSFC-480.0)[ASRC FEDERAL SYSTEM SOLUTIONS]" userId="3a3a963e-487e-42b9-ad1c-08a0a19634b5" providerId="ADAL" clId="{E7A36A50-1A0E-A548-8455-B476B2708496}" dt="2024-01-08T16:38:40.134" v="1827" actId="164"/>
          <ac:grpSpMkLst>
            <pc:docMk/>
            <pc:sldMk cId="1365467551" sldId="2131967285"/>
            <ac:grpSpMk id="74" creationId="{4C23B0B4-60DD-1649-8A0B-9CF07E3F5185}"/>
          </ac:grpSpMkLst>
        </pc:grpChg>
        <pc:grpChg chg="add mod">
          <ac:chgData name="Baird, Daniel S. (GSFC-480.0)[ASRC FEDERAL SYSTEM SOLUTIONS]" userId="3a3a963e-487e-42b9-ad1c-08a0a19634b5" providerId="ADAL" clId="{E7A36A50-1A0E-A548-8455-B476B2708496}" dt="2024-01-08T18:44:11.421" v="2445" actId="1076"/>
          <ac:grpSpMkLst>
            <pc:docMk/>
            <pc:sldMk cId="1365467551" sldId="2131967285"/>
            <ac:grpSpMk id="75" creationId="{6EC5EA29-1AE8-37E9-AFD0-86C72B9DABA0}"/>
          </ac:grpSpMkLst>
        </pc:grpChg>
        <pc:picChg chg="mod topLvl">
          <ac:chgData name="Baird, Daniel S. (GSFC-480.0)[ASRC FEDERAL SYSTEM SOLUTIONS]" userId="3a3a963e-487e-42b9-ad1c-08a0a19634b5" providerId="ADAL" clId="{E7A36A50-1A0E-A548-8455-B476B2708496}" dt="2024-01-08T18:46:33.049" v="2475" actId="1076"/>
          <ac:picMkLst>
            <pc:docMk/>
            <pc:sldMk cId="1365467551" sldId="2131967285"/>
            <ac:picMk id="15" creationId="{CE776763-E178-9452-1ADC-C30E01737537}"/>
          </ac:picMkLst>
        </pc:picChg>
        <pc:picChg chg="mod topLvl">
          <ac:chgData name="Baird, Daniel S. (GSFC-480.0)[ASRC FEDERAL SYSTEM SOLUTIONS]" userId="3a3a963e-487e-42b9-ad1c-08a0a19634b5" providerId="ADAL" clId="{E7A36A50-1A0E-A548-8455-B476B2708496}" dt="2024-01-08T18:43:05.062" v="2418" actId="164"/>
          <ac:picMkLst>
            <pc:docMk/>
            <pc:sldMk cId="1365467551" sldId="2131967285"/>
            <ac:picMk id="19" creationId="{1C09AD3D-5C4A-F7B7-2BE0-7304482CD953}"/>
          </ac:picMkLst>
        </pc:picChg>
        <pc:picChg chg="mod topLvl">
          <ac:chgData name="Baird, Daniel S. (GSFC-480.0)[ASRC FEDERAL SYSTEM SOLUTIONS]" userId="3a3a963e-487e-42b9-ad1c-08a0a19634b5" providerId="ADAL" clId="{E7A36A50-1A0E-A548-8455-B476B2708496}" dt="2024-01-08T18:46:25.749" v="2474" actId="1076"/>
          <ac:picMkLst>
            <pc:docMk/>
            <pc:sldMk cId="1365467551" sldId="2131967285"/>
            <ac:picMk id="37" creationId="{DB783E08-53EE-6159-1BA3-B4046FB6139F}"/>
          </ac:picMkLst>
        </pc:picChg>
        <pc:picChg chg="mod topLvl">
          <ac:chgData name="Baird, Daniel S. (GSFC-480.0)[ASRC FEDERAL SYSTEM SOLUTIONS]" userId="3a3a963e-487e-42b9-ad1c-08a0a19634b5" providerId="ADAL" clId="{E7A36A50-1A0E-A548-8455-B476B2708496}" dt="2024-01-08T18:46:33.049" v="2475" actId="1076"/>
          <ac:picMkLst>
            <pc:docMk/>
            <pc:sldMk cId="1365467551" sldId="2131967285"/>
            <ac:picMk id="38" creationId="{77768B33-92CC-1E59-77E8-AF733AD8BC64}"/>
          </ac:picMkLst>
        </pc:picChg>
        <pc:picChg chg="mod topLvl">
          <ac:chgData name="Baird, Daniel S. (GSFC-480.0)[ASRC FEDERAL SYSTEM SOLUTIONS]" userId="3a3a963e-487e-42b9-ad1c-08a0a19634b5" providerId="ADAL" clId="{E7A36A50-1A0E-A548-8455-B476B2708496}" dt="2024-01-08T18:46:25.749" v="2474" actId="1076"/>
          <ac:picMkLst>
            <pc:docMk/>
            <pc:sldMk cId="1365467551" sldId="2131967285"/>
            <ac:picMk id="41" creationId="{90D239A4-EDE5-5419-FCB9-5C8D19929810}"/>
          </ac:picMkLst>
        </pc:picChg>
        <pc:picChg chg="mod topLvl">
          <ac:chgData name="Baird, Daniel S. (GSFC-480.0)[ASRC FEDERAL SYSTEM SOLUTIONS]" userId="3a3a963e-487e-42b9-ad1c-08a0a19634b5" providerId="ADAL" clId="{E7A36A50-1A0E-A548-8455-B476B2708496}" dt="2024-01-08T18:46:25.749" v="2474" actId="1076"/>
          <ac:picMkLst>
            <pc:docMk/>
            <pc:sldMk cId="1365467551" sldId="2131967285"/>
            <ac:picMk id="42" creationId="{F39B8785-73B7-BB54-F89A-1326B99CC5B0}"/>
          </ac:picMkLst>
        </pc:picChg>
        <pc:picChg chg="mod topLvl">
          <ac:chgData name="Baird, Daniel S. (GSFC-480.0)[ASRC FEDERAL SYSTEM SOLUTIONS]" userId="3a3a963e-487e-42b9-ad1c-08a0a19634b5" providerId="ADAL" clId="{E7A36A50-1A0E-A548-8455-B476B2708496}" dt="2024-01-08T18:45:44.890" v="2471" actId="1076"/>
          <ac:picMkLst>
            <pc:docMk/>
            <pc:sldMk cId="1365467551" sldId="2131967285"/>
            <ac:picMk id="46" creationId="{F3FBC654-E355-3CEB-6AC7-C73911C30C7E}"/>
          </ac:picMkLst>
        </pc:picChg>
        <pc:picChg chg="mod">
          <ac:chgData name="Baird, Daniel S. (GSFC-480.0)[ASRC FEDERAL SYSTEM SOLUTIONS]" userId="3a3a963e-487e-42b9-ad1c-08a0a19634b5" providerId="ADAL" clId="{E7A36A50-1A0E-A548-8455-B476B2708496}" dt="2024-01-08T16:35:59.612" v="1791" actId="207"/>
          <ac:picMkLst>
            <pc:docMk/>
            <pc:sldMk cId="1365467551" sldId="2131967285"/>
            <ac:picMk id="47" creationId="{55CC0597-3898-DEF7-BCB1-C1B36D3EF362}"/>
          </ac:picMkLst>
        </pc:picChg>
        <pc:cxnChg chg="add mod">
          <ac:chgData name="Baird, Daniel S. (GSFC-480.0)[ASRC FEDERAL SYSTEM SOLUTIONS]" userId="3a3a963e-487e-42b9-ad1c-08a0a19634b5" providerId="ADAL" clId="{E7A36A50-1A0E-A548-8455-B476B2708496}" dt="2024-01-08T18:45:40.370" v="2470" actId="14100"/>
          <ac:cxnSpMkLst>
            <pc:docMk/>
            <pc:sldMk cId="1365467551" sldId="2131967285"/>
            <ac:cxnSpMk id="58" creationId="{397097AE-7FD1-0530-5CB1-1A677AF717DA}"/>
          </ac:cxnSpMkLst>
        </pc:cxnChg>
      </pc:sldChg>
      <pc:sldChg chg="addSp delSp modSp mod modNotesTx">
        <pc:chgData name="Baird, Daniel S. (GSFC-480.0)[ASRC FEDERAL SYSTEM SOLUTIONS]" userId="3a3a963e-487e-42b9-ad1c-08a0a19634b5" providerId="ADAL" clId="{E7A36A50-1A0E-A548-8455-B476B2708496}" dt="2024-01-08T20:29:37.703" v="4248" actId="20577"/>
        <pc:sldMkLst>
          <pc:docMk/>
          <pc:sldMk cId="301013320" sldId="2131967286"/>
        </pc:sldMkLst>
        <pc:spChg chg="mod">
          <ac:chgData name="Baird, Daniel S. (GSFC-480.0)[ASRC FEDERAL SYSTEM SOLUTIONS]" userId="3a3a963e-487e-42b9-ad1c-08a0a19634b5" providerId="ADAL" clId="{E7A36A50-1A0E-A548-8455-B476B2708496}" dt="2024-01-08T16:38:23.416" v="1823" actId="207"/>
          <ac:spMkLst>
            <pc:docMk/>
            <pc:sldMk cId="301013320" sldId="2131967286"/>
            <ac:spMk id="7" creationId="{0EC3E548-8D0A-E234-ADE4-851746519BDC}"/>
          </ac:spMkLst>
        </pc:spChg>
        <pc:spChg chg="mod">
          <ac:chgData name="Baird, Daniel S. (GSFC-480.0)[ASRC FEDERAL SYSTEM SOLUTIONS]" userId="3a3a963e-487e-42b9-ad1c-08a0a19634b5" providerId="ADAL" clId="{E7A36A50-1A0E-A548-8455-B476B2708496}" dt="2024-01-08T16:37:48.244" v="1813" actId="207"/>
          <ac:spMkLst>
            <pc:docMk/>
            <pc:sldMk cId="301013320" sldId="2131967286"/>
            <ac:spMk id="12" creationId="{B2DBF681-220C-CB54-3EBC-9F12B16BB28F}"/>
          </ac:spMkLst>
        </pc:spChg>
        <pc:spChg chg="mod">
          <ac:chgData name="Baird, Daniel S. (GSFC-480.0)[ASRC FEDERAL SYSTEM SOLUTIONS]" userId="3a3a963e-487e-42b9-ad1c-08a0a19634b5" providerId="ADAL" clId="{E7A36A50-1A0E-A548-8455-B476B2708496}" dt="2024-01-08T20:19:27.932" v="4122" actId="948"/>
          <ac:spMkLst>
            <pc:docMk/>
            <pc:sldMk cId="301013320" sldId="2131967286"/>
            <ac:spMk id="13" creationId="{03CA31A0-ABD2-B2C7-5DB9-91077ED13C1D}"/>
          </ac:spMkLst>
        </pc:spChg>
        <pc:spChg chg="add del mod">
          <ac:chgData name="Baird, Daniel S. (GSFC-480.0)[ASRC FEDERAL SYSTEM SOLUTIONS]" userId="3a3a963e-487e-42b9-ad1c-08a0a19634b5" providerId="ADAL" clId="{E7A36A50-1A0E-A548-8455-B476B2708496}" dt="2024-01-08T20:20:24.590" v="4133" actId="478"/>
          <ac:spMkLst>
            <pc:docMk/>
            <pc:sldMk cId="301013320" sldId="2131967286"/>
            <ac:spMk id="14" creationId="{6BA1BEDC-0638-C38E-9595-BAD7F915D3BD}"/>
          </ac:spMkLst>
        </pc:spChg>
        <pc:spChg chg="mod">
          <ac:chgData name="Baird, Daniel S. (GSFC-480.0)[ASRC FEDERAL SYSTEM SOLUTIONS]" userId="3a3a963e-487e-42b9-ad1c-08a0a19634b5" providerId="ADAL" clId="{E7A36A50-1A0E-A548-8455-B476B2708496}" dt="2024-01-08T20:20:21.055" v="4132" actId="1036"/>
          <ac:spMkLst>
            <pc:docMk/>
            <pc:sldMk cId="301013320" sldId="2131967286"/>
            <ac:spMk id="16" creationId="{A842241F-9228-6E99-05CB-6D8B1ACC36D2}"/>
          </ac:spMkLst>
        </pc:spChg>
        <pc:spChg chg="mod">
          <ac:chgData name="Baird, Daniel S. (GSFC-480.0)[ASRC FEDERAL SYSTEM SOLUTIONS]" userId="3a3a963e-487e-42b9-ad1c-08a0a19634b5" providerId="ADAL" clId="{E7A36A50-1A0E-A548-8455-B476B2708496}" dt="2024-01-08T20:20:21.055" v="4132" actId="1036"/>
          <ac:spMkLst>
            <pc:docMk/>
            <pc:sldMk cId="301013320" sldId="2131967286"/>
            <ac:spMk id="17" creationId="{73DEB30F-2C52-D8D5-54F3-3C947DADC990}"/>
          </ac:spMkLst>
        </pc:spChg>
        <pc:spChg chg="add del mod">
          <ac:chgData name="Baird, Daniel S. (GSFC-480.0)[ASRC FEDERAL SYSTEM SOLUTIONS]" userId="3a3a963e-487e-42b9-ad1c-08a0a19634b5" providerId="ADAL" clId="{E7A36A50-1A0E-A548-8455-B476B2708496}" dt="2024-01-08T20:27:20.547" v="4225" actId="478"/>
          <ac:spMkLst>
            <pc:docMk/>
            <pc:sldMk cId="301013320" sldId="2131967286"/>
            <ac:spMk id="30" creationId="{014AB502-7825-BCAC-0929-5365BD04A1D7}"/>
          </ac:spMkLst>
        </pc:spChg>
        <pc:spChg chg="mod">
          <ac:chgData name="Baird, Daniel S. (GSFC-480.0)[ASRC FEDERAL SYSTEM SOLUTIONS]" userId="3a3a963e-487e-42b9-ad1c-08a0a19634b5" providerId="ADAL" clId="{E7A36A50-1A0E-A548-8455-B476B2708496}" dt="2024-01-08T15:47:10.008" v="273" actId="14100"/>
          <ac:spMkLst>
            <pc:docMk/>
            <pc:sldMk cId="301013320" sldId="2131967286"/>
            <ac:spMk id="35" creationId="{7B3257AB-D2D5-AB77-B1F9-3C1A1AD07F94}"/>
          </ac:spMkLst>
        </pc:spChg>
        <pc:spChg chg="mod">
          <ac:chgData name="Baird, Daniel S. (GSFC-480.0)[ASRC FEDERAL SYSTEM SOLUTIONS]" userId="3a3a963e-487e-42b9-ad1c-08a0a19634b5" providerId="ADAL" clId="{E7A36A50-1A0E-A548-8455-B476B2708496}" dt="2024-01-08T15:46:50.577" v="266" actId="20577"/>
          <ac:spMkLst>
            <pc:docMk/>
            <pc:sldMk cId="301013320" sldId="2131967286"/>
            <ac:spMk id="43" creationId="{0E8BFCCF-E727-A6DB-C1C3-E799595EE46D}"/>
          </ac:spMkLst>
        </pc:spChg>
        <pc:grpChg chg="mod">
          <ac:chgData name="Baird, Daniel S. (GSFC-480.0)[ASRC FEDERAL SYSTEM SOLUTIONS]" userId="3a3a963e-487e-42b9-ad1c-08a0a19634b5" providerId="ADAL" clId="{E7A36A50-1A0E-A548-8455-B476B2708496}" dt="2024-01-08T20:20:10.570" v="4126" actId="164"/>
          <ac:grpSpMkLst>
            <pc:docMk/>
            <pc:sldMk cId="301013320" sldId="2131967286"/>
            <ac:grpSpMk id="11" creationId="{150286D5-3408-53EF-B601-5151F4D3D429}"/>
          </ac:grpSpMkLst>
        </pc:grpChg>
        <pc:grpChg chg="add mod">
          <ac:chgData name="Baird, Daniel S. (GSFC-480.0)[ASRC FEDERAL SYSTEM SOLUTIONS]" userId="3a3a963e-487e-42b9-ad1c-08a0a19634b5" providerId="ADAL" clId="{E7A36A50-1A0E-A548-8455-B476B2708496}" dt="2024-01-08T20:20:10.570" v="4126" actId="164"/>
          <ac:grpSpMkLst>
            <pc:docMk/>
            <pc:sldMk cId="301013320" sldId="2131967286"/>
            <ac:grpSpMk id="15" creationId="{DFD4F72C-D6F9-D266-60DA-1F1C1D3E53E1}"/>
          </ac:grpSpMkLst>
        </pc:grpChg>
        <pc:grpChg chg="add mod">
          <ac:chgData name="Baird, Daniel S. (GSFC-480.0)[ASRC FEDERAL SYSTEM SOLUTIONS]" userId="3a3a963e-487e-42b9-ad1c-08a0a19634b5" providerId="ADAL" clId="{E7A36A50-1A0E-A548-8455-B476B2708496}" dt="2024-01-08T20:20:28.698" v="4134" actId="1076"/>
          <ac:grpSpMkLst>
            <pc:docMk/>
            <pc:sldMk cId="301013320" sldId="2131967286"/>
            <ac:grpSpMk id="18" creationId="{13C0432E-9AEF-AD72-F946-8D1DB509817F}"/>
          </ac:grpSpMkLst>
        </pc:grpChg>
        <pc:grpChg chg="mod">
          <ac:chgData name="Baird, Daniel S. (GSFC-480.0)[ASRC FEDERAL SYSTEM SOLUTIONS]" userId="3a3a963e-487e-42b9-ad1c-08a0a19634b5" providerId="ADAL" clId="{E7A36A50-1A0E-A548-8455-B476B2708496}" dt="2024-01-08T15:46:57.254" v="270" actId="1076"/>
          <ac:grpSpMkLst>
            <pc:docMk/>
            <pc:sldMk cId="301013320" sldId="2131967286"/>
            <ac:grpSpMk id="36" creationId="{B9F3043C-9B12-75E0-6435-CEE7F1490DF9}"/>
          </ac:grpSpMkLst>
        </pc:grpChg>
        <pc:grpChg chg="mod">
          <ac:chgData name="Baird, Daniel S. (GSFC-480.0)[ASRC FEDERAL SYSTEM SOLUTIONS]" userId="3a3a963e-487e-42b9-ad1c-08a0a19634b5" providerId="ADAL" clId="{E7A36A50-1A0E-A548-8455-B476B2708496}" dt="2024-01-08T20:29:19.506" v="4243" actId="1076"/>
          <ac:grpSpMkLst>
            <pc:docMk/>
            <pc:sldMk cId="301013320" sldId="2131967286"/>
            <ac:grpSpMk id="40" creationId="{F369A279-8E00-08E6-3C86-42E9AE9F415A}"/>
          </ac:grpSpMkLst>
        </pc:grpChg>
        <pc:grpChg chg="add del mod">
          <ac:chgData name="Baird, Daniel S. (GSFC-480.0)[ASRC FEDERAL SYSTEM SOLUTIONS]" userId="3a3a963e-487e-42b9-ad1c-08a0a19634b5" providerId="ADAL" clId="{E7A36A50-1A0E-A548-8455-B476B2708496}" dt="2024-01-08T20:29:08.674" v="4240" actId="478"/>
          <ac:grpSpMkLst>
            <pc:docMk/>
            <pc:sldMk cId="301013320" sldId="2131967286"/>
            <ac:grpSpMk id="48" creationId="{4A523F93-BBEE-13C7-87B9-CCFF675AB992}"/>
          </ac:grpSpMkLst>
        </pc:grpChg>
        <pc:graphicFrameChg chg="del">
          <ac:chgData name="Baird, Daniel S. (GSFC-480.0)[ASRC FEDERAL SYSTEM SOLUTIONS]" userId="3a3a963e-487e-42b9-ad1c-08a0a19634b5" providerId="ADAL" clId="{E7A36A50-1A0E-A548-8455-B476B2708496}" dt="2024-01-08T15:46:52.648" v="267" actId="478"/>
          <ac:graphicFrameMkLst>
            <pc:docMk/>
            <pc:sldMk cId="301013320" sldId="2131967286"/>
            <ac:graphicFrameMk id="3" creationId="{54379541-C140-D71B-E2E7-CC86DF33B4B1}"/>
          </ac:graphicFrameMkLst>
        </pc:graphicFrameChg>
        <pc:graphicFrameChg chg="add mod">
          <ac:chgData name="Baird, Daniel S. (GSFC-480.0)[ASRC FEDERAL SYSTEM SOLUTIONS]" userId="3a3a963e-487e-42b9-ad1c-08a0a19634b5" providerId="ADAL" clId="{E7A36A50-1A0E-A548-8455-B476B2708496}" dt="2024-01-08T20:29:18.226" v="4242"/>
          <ac:graphicFrameMkLst>
            <pc:docMk/>
            <pc:sldMk cId="301013320" sldId="2131967286"/>
            <ac:graphicFrameMk id="4" creationId="{B9A738F0-5B01-E80F-83D8-84927552B2D6}"/>
          </ac:graphicFrameMkLst>
        </pc:graphicFrameChg>
        <pc:graphicFrameChg chg="del">
          <ac:chgData name="Baird, Daniel S. (GSFC-480.0)[ASRC FEDERAL SYSTEM SOLUTIONS]" userId="3a3a963e-487e-42b9-ad1c-08a0a19634b5" providerId="ADAL" clId="{E7A36A50-1A0E-A548-8455-B476B2708496}" dt="2024-01-08T15:46:52.648" v="267" actId="478"/>
          <ac:graphicFrameMkLst>
            <pc:docMk/>
            <pc:sldMk cId="301013320" sldId="2131967286"/>
            <ac:graphicFrameMk id="6" creationId="{08C52AA1-BB19-5C32-221F-AB9B639C899C}"/>
          </ac:graphicFrameMkLst>
        </pc:graphicFrameChg>
        <pc:graphicFrameChg chg="add mod modGraphic">
          <ac:chgData name="Baird, Daniel S. (GSFC-480.0)[ASRC FEDERAL SYSTEM SOLUTIONS]" userId="3a3a963e-487e-42b9-ad1c-08a0a19634b5" providerId="ADAL" clId="{E7A36A50-1A0E-A548-8455-B476B2708496}" dt="2024-01-08T20:24:14.498" v="4158"/>
          <ac:graphicFrameMkLst>
            <pc:docMk/>
            <pc:sldMk cId="301013320" sldId="2131967286"/>
            <ac:graphicFrameMk id="8" creationId="{BD2B6474-FA13-B02E-E506-85E1C7DBC206}"/>
          </ac:graphicFrameMkLst>
        </pc:graphicFrameChg>
        <pc:picChg chg="add del mod">
          <ac:chgData name="Baird, Daniel S. (GSFC-480.0)[ASRC FEDERAL SYSTEM SOLUTIONS]" userId="3a3a963e-487e-42b9-ad1c-08a0a19634b5" providerId="ADAL" clId="{E7A36A50-1A0E-A548-8455-B476B2708496}" dt="2024-01-08T20:22:50.913" v="4140" actId="478"/>
          <ac:picMkLst>
            <pc:docMk/>
            <pc:sldMk cId="301013320" sldId="2131967286"/>
            <ac:picMk id="20" creationId="{8D0B6D98-74EB-AE5F-54B2-E40C1DE65CEF}"/>
          </ac:picMkLst>
        </pc:picChg>
        <pc:picChg chg="add del mod">
          <ac:chgData name="Baird, Daniel S. (GSFC-480.0)[ASRC FEDERAL SYSTEM SOLUTIONS]" userId="3a3a963e-487e-42b9-ad1c-08a0a19634b5" providerId="ADAL" clId="{E7A36A50-1A0E-A548-8455-B476B2708496}" dt="2024-01-08T20:23:47.697" v="4147" actId="478"/>
          <ac:picMkLst>
            <pc:docMk/>
            <pc:sldMk cId="301013320" sldId="2131967286"/>
            <ac:picMk id="22" creationId="{E56DA1F5-FB3E-9732-FDFF-D4F5B20ACE50}"/>
          </ac:picMkLst>
        </pc:picChg>
        <pc:picChg chg="add del mod">
          <ac:chgData name="Baird, Daniel S. (GSFC-480.0)[ASRC FEDERAL SYSTEM SOLUTIONS]" userId="3a3a963e-487e-42b9-ad1c-08a0a19634b5" providerId="ADAL" clId="{E7A36A50-1A0E-A548-8455-B476B2708496}" dt="2024-01-08T20:23:59.839" v="4152" actId="478"/>
          <ac:picMkLst>
            <pc:docMk/>
            <pc:sldMk cId="301013320" sldId="2131967286"/>
            <ac:picMk id="24" creationId="{FC7BD0C4-C6DA-1C09-2E27-9286245F9309}"/>
          </ac:picMkLst>
        </pc:picChg>
        <pc:picChg chg="add del mod">
          <ac:chgData name="Baird, Daniel S. (GSFC-480.0)[ASRC FEDERAL SYSTEM SOLUTIONS]" userId="3a3a963e-487e-42b9-ad1c-08a0a19634b5" providerId="ADAL" clId="{E7A36A50-1A0E-A548-8455-B476B2708496}" dt="2024-01-08T20:24:23.546" v="4162" actId="478"/>
          <ac:picMkLst>
            <pc:docMk/>
            <pc:sldMk cId="301013320" sldId="2131967286"/>
            <ac:picMk id="26" creationId="{76916C57-277A-0474-E713-57B86738FB5A}"/>
          </ac:picMkLst>
        </pc:picChg>
        <pc:picChg chg="add del mod">
          <ac:chgData name="Baird, Daniel S. (GSFC-480.0)[ASRC FEDERAL SYSTEM SOLUTIONS]" userId="3a3a963e-487e-42b9-ad1c-08a0a19634b5" providerId="ADAL" clId="{E7A36A50-1A0E-A548-8455-B476B2708496}" dt="2024-01-08T20:25:00.465" v="4174" actId="478"/>
          <ac:picMkLst>
            <pc:docMk/>
            <pc:sldMk cId="301013320" sldId="2131967286"/>
            <ac:picMk id="37" creationId="{0ABBCD44-9FE8-15C8-1857-6B70610D1466}"/>
          </ac:picMkLst>
        </pc:picChg>
        <pc:picChg chg="add mod">
          <ac:chgData name="Baird, Daniel S. (GSFC-480.0)[ASRC FEDERAL SYSTEM SOLUTIONS]" userId="3a3a963e-487e-42b9-ad1c-08a0a19634b5" providerId="ADAL" clId="{E7A36A50-1A0E-A548-8455-B476B2708496}" dt="2024-01-08T20:27:14.147" v="4223" actId="164"/>
          <ac:picMkLst>
            <pc:docMk/>
            <pc:sldMk cId="301013320" sldId="2131967286"/>
            <ac:picMk id="38" creationId="{F87C5284-AAE1-A3E3-B667-76A0FA4ADFB8}"/>
          </ac:picMkLst>
        </pc:picChg>
        <pc:picChg chg="add mod modCrop">
          <ac:chgData name="Baird, Daniel S. (GSFC-480.0)[ASRC FEDERAL SYSTEM SOLUTIONS]" userId="3a3a963e-487e-42b9-ad1c-08a0a19634b5" providerId="ADAL" clId="{E7A36A50-1A0E-A548-8455-B476B2708496}" dt="2024-01-08T20:28:19.173" v="4231" actId="732"/>
          <ac:picMkLst>
            <pc:docMk/>
            <pc:sldMk cId="301013320" sldId="2131967286"/>
            <ac:picMk id="44" creationId="{DAA18198-82CA-6170-432F-F555171A290F}"/>
          </ac:picMkLst>
        </pc:picChg>
        <pc:picChg chg="add del mod modCrop">
          <ac:chgData name="Baird, Daniel S. (GSFC-480.0)[ASRC FEDERAL SYSTEM SOLUTIONS]" userId="3a3a963e-487e-42b9-ad1c-08a0a19634b5" providerId="ADAL" clId="{E7A36A50-1A0E-A548-8455-B476B2708496}" dt="2024-01-08T20:29:20.919" v="4244" actId="478"/>
          <ac:picMkLst>
            <pc:docMk/>
            <pc:sldMk cId="301013320" sldId="2131967286"/>
            <ac:picMk id="50" creationId="{28BC0D90-F604-74FB-11BF-896B8FD4A069}"/>
          </ac:picMkLst>
        </pc:picChg>
        <pc:cxnChg chg="add mod">
          <ac:chgData name="Baird, Daniel S. (GSFC-480.0)[ASRC FEDERAL SYSTEM SOLUTIONS]" userId="3a3a963e-487e-42b9-ad1c-08a0a19634b5" providerId="ADAL" clId="{E7A36A50-1A0E-A548-8455-B476B2708496}" dt="2024-01-08T20:27:14.147" v="4223" actId="164"/>
          <ac:cxnSpMkLst>
            <pc:docMk/>
            <pc:sldMk cId="301013320" sldId="2131967286"/>
            <ac:cxnSpMk id="46" creationId="{77F98B01-CD31-0F0E-43FF-FC2FDC762E52}"/>
          </ac:cxnSpMkLst>
        </pc:cxnChg>
      </pc:sldChg>
      <pc:sldChg chg="modNotesTx">
        <pc:chgData name="Baird, Daniel S. (GSFC-480.0)[ASRC FEDERAL SYSTEM SOLUTIONS]" userId="3a3a963e-487e-42b9-ad1c-08a0a19634b5" providerId="ADAL" clId="{E7A36A50-1A0E-A548-8455-B476B2708496}" dt="2024-01-08T16:33:36.225" v="1773" actId="20577"/>
        <pc:sldMkLst>
          <pc:docMk/>
          <pc:sldMk cId="2754632471" sldId="2131967287"/>
        </pc:sldMkLst>
      </pc:sldChg>
      <pc:sldChg chg="modSp mod">
        <pc:chgData name="Baird, Daniel S. (GSFC-480.0)[ASRC FEDERAL SYSTEM SOLUTIONS]" userId="3a3a963e-487e-42b9-ad1c-08a0a19634b5" providerId="ADAL" clId="{E7A36A50-1A0E-A548-8455-B476B2708496}" dt="2024-01-08T16:35:09.594" v="1785" actId="207"/>
        <pc:sldMkLst>
          <pc:docMk/>
          <pc:sldMk cId="839192041" sldId="2131967291"/>
        </pc:sldMkLst>
        <pc:spChg chg="mod">
          <ac:chgData name="Baird, Daniel S. (GSFC-480.0)[ASRC FEDERAL SYSTEM SOLUTIONS]" userId="3a3a963e-487e-42b9-ad1c-08a0a19634b5" providerId="ADAL" clId="{E7A36A50-1A0E-A548-8455-B476B2708496}" dt="2024-01-08T16:35:09.594" v="1785" actId="207"/>
          <ac:spMkLst>
            <pc:docMk/>
            <pc:sldMk cId="839192041" sldId="2131967291"/>
            <ac:spMk id="25" creationId="{1A91FFAB-A6A9-53D7-A896-18BCD876B367}"/>
          </ac:spMkLst>
        </pc:spChg>
      </pc:sldChg>
      <pc:sldChg chg="addSp delSp modSp mod modNotesTx">
        <pc:chgData name="Baird, Daniel S. (GSFC-480.0)[ASRC FEDERAL SYSTEM SOLUTIONS]" userId="3a3a963e-487e-42b9-ad1c-08a0a19634b5" providerId="ADAL" clId="{E7A36A50-1A0E-A548-8455-B476B2708496}" dt="2024-01-08T16:33:19.001" v="1772" actId="20577"/>
        <pc:sldMkLst>
          <pc:docMk/>
          <pc:sldMk cId="503402373" sldId="2131967292"/>
        </pc:sldMkLst>
        <pc:spChg chg="mod">
          <ac:chgData name="Baird, Daniel S. (GSFC-480.0)[ASRC FEDERAL SYSTEM SOLUTIONS]" userId="3a3a963e-487e-42b9-ad1c-08a0a19634b5" providerId="ADAL" clId="{E7A36A50-1A0E-A548-8455-B476B2708496}" dt="2024-01-08T16:29:18.548" v="1711" actId="20577"/>
          <ac:spMkLst>
            <pc:docMk/>
            <pc:sldMk cId="503402373" sldId="2131967292"/>
            <ac:spMk id="8" creationId="{430A1C47-5C94-1A08-DDFC-A2CBF6608129}"/>
          </ac:spMkLst>
        </pc:spChg>
        <pc:picChg chg="add mod">
          <ac:chgData name="Baird, Daniel S. (GSFC-480.0)[ASRC FEDERAL SYSTEM SOLUTIONS]" userId="3a3a963e-487e-42b9-ad1c-08a0a19634b5" providerId="ADAL" clId="{E7A36A50-1A0E-A548-8455-B476B2708496}" dt="2024-01-08T16:32:41.327" v="1771" actId="1076"/>
          <ac:picMkLst>
            <pc:docMk/>
            <pc:sldMk cId="503402373" sldId="2131967292"/>
            <ac:picMk id="21" creationId="{49656956-A51A-3322-5DB6-8EA3E9359DDF}"/>
          </ac:picMkLst>
        </pc:picChg>
        <pc:picChg chg="del">
          <ac:chgData name="Baird, Daniel S. (GSFC-480.0)[ASRC FEDERAL SYSTEM SOLUTIONS]" userId="3a3a963e-487e-42b9-ad1c-08a0a19634b5" providerId="ADAL" clId="{E7A36A50-1A0E-A548-8455-B476B2708496}" dt="2024-01-08T16:32:36.609" v="1770" actId="478"/>
          <ac:picMkLst>
            <pc:docMk/>
            <pc:sldMk cId="503402373" sldId="2131967292"/>
            <ac:picMk id="1026" creationId="{B08BB865-6160-E37F-F455-EA6D976BC37D}"/>
          </ac:picMkLst>
        </pc:picChg>
      </pc:sldChg>
      <pc:sldChg chg="modSp mod modNotesTx">
        <pc:chgData name="Baird, Daniel S. (GSFC-480.0)[ASRC FEDERAL SYSTEM SOLUTIONS]" userId="3a3a963e-487e-42b9-ad1c-08a0a19634b5" providerId="ADAL" clId="{E7A36A50-1A0E-A548-8455-B476B2708496}" dt="2024-01-08T16:31:12.730" v="1767" actId="20577"/>
        <pc:sldMkLst>
          <pc:docMk/>
          <pc:sldMk cId="1469230913" sldId="2131967294"/>
        </pc:sldMkLst>
        <pc:spChg chg="mod">
          <ac:chgData name="Baird, Daniel S. (GSFC-480.0)[ASRC FEDERAL SYSTEM SOLUTIONS]" userId="3a3a963e-487e-42b9-ad1c-08a0a19634b5" providerId="ADAL" clId="{E7A36A50-1A0E-A548-8455-B476B2708496}" dt="2024-01-08T16:31:08.993" v="1766" actId="14100"/>
          <ac:spMkLst>
            <pc:docMk/>
            <pc:sldMk cId="1469230913" sldId="2131967294"/>
            <ac:spMk id="10" creationId="{A4A70F48-E063-31CE-266F-757021B02C94}"/>
          </ac:spMkLst>
        </pc:spChg>
        <pc:picChg chg="mod">
          <ac:chgData name="Baird, Daniel S. (GSFC-480.0)[ASRC FEDERAL SYSTEM SOLUTIONS]" userId="3a3a963e-487e-42b9-ad1c-08a0a19634b5" providerId="ADAL" clId="{E7A36A50-1A0E-A548-8455-B476B2708496}" dt="2024-01-08T16:30:51.515" v="1762" actId="1076"/>
          <ac:picMkLst>
            <pc:docMk/>
            <pc:sldMk cId="1469230913" sldId="2131967294"/>
            <ac:picMk id="11" creationId="{6E5D233E-673C-A3C2-2FA0-A15F77D91CB9}"/>
          </ac:picMkLst>
        </pc:picChg>
      </pc:sldChg>
      <pc:sldChg chg="addSp modSp mod modNotesTx">
        <pc:chgData name="Baird, Daniel S. (GSFC-480.0)[ASRC FEDERAL SYSTEM SOLUTIONS]" userId="3a3a963e-487e-42b9-ad1c-08a0a19634b5" providerId="ADAL" clId="{E7A36A50-1A0E-A548-8455-B476B2708496}" dt="2024-01-08T16:38:28.101" v="1824" actId="207"/>
        <pc:sldMkLst>
          <pc:docMk/>
          <pc:sldMk cId="328183826" sldId="2131967295"/>
        </pc:sldMkLst>
        <pc:spChg chg="mod">
          <ac:chgData name="Baird, Daniel S. (GSFC-480.0)[ASRC FEDERAL SYSTEM SOLUTIONS]" userId="3a3a963e-487e-42b9-ad1c-08a0a19634b5" providerId="ADAL" clId="{E7A36A50-1A0E-A548-8455-B476B2708496}" dt="2024-01-08T16:20:49.256" v="1375" actId="20577"/>
          <ac:spMkLst>
            <pc:docMk/>
            <pc:sldMk cId="328183826" sldId="2131967295"/>
            <ac:spMk id="3" creationId="{8F42296F-AF44-0207-5E68-907E09F7A24A}"/>
          </ac:spMkLst>
        </pc:spChg>
        <pc:spChg chg="add mod">
          <ac:chgData name="Baird, Daniel S. (GSFC-480.0)[ASRC FEDERAL SYSTEM SOLUTIONS]" userId="3a3a963e-487e-42b9-ad1c-08a0a19634b5" providerId="ADAL" clId="{E7A36A50-1A0E-A548-8455-B476B2708496}" dt="2024-01-08T16:38:28.101" v="1824" actId="207"/>
          <ac:spMkLst>
            <pc:docMk/>
            <pc:sldMk cId="328183826" sldId="2131967295"/>
            <ac:spMk id="21" creationId="{39B84509-0D93-7806-1F33-68D4086F2BD3}"/>
          </ac:spMkLst>
        </pc:spChg>
        <pc:graphicFrameChg chg="modGraphic">
          <ac:chgData name="Baird, Daniel S. (GSFC-480.0)[ASRC FEDERAL SYSTEM SOLUTIONS]" userId="3a3a963e-487e-42b9-ad1c-08a0a19634b5" providerId="ADAL" clId="{E7A36A50-1A0E-A548-8455-B476B2708496}" dt="2024-01-08T16:21:00.751" v="1379" actId="20577"/>
          <ac:graphicFrameMkLst>
            <pc:docMk/>
            <pc:sldMk cId="328183826" sldId="2131967295"/>
            <ac:graphicFrameMk id="4" creationId="{30D80EE4-5600-CDE1-D474-77FB30C6F9B3}"/>
          </ac:graphicFrameMkLst>
        </pc:graphicFrameChg>
        <pc:picChg chg="mod">
          <ac:chgData name="Baird, Daniel S. (GSFC-480.0)[ASRC FEDERAL SYSTEM SOLUTIONS]" userId="3a3a963e-487e-42b9-ad1c-08a0a19634b5" providerId="ADAL" clId="{E7A36A50-1A0E-A548-8455-B476B2708496}" dt="2024-01-08T16:34:27.853" v="1778" actId="1076"/>
          <ac:picMkLst>
            <pc:docMk/>
            <pc:sldMk cId="328183826" sldId="2131967295"/>
            <ac:picMk id="20" creationId="{6EBC8B9A-7A1A-3CC0-2FF4-741F98569D27}"/>
          </ac:picMkLst>
        </pc:picChg>
      </pc:sldChg>
      <pc:sldChg chg="del modNotesTx">
        <pc:chgData name="Baird, Daniel S. (GSFC-480.0)[ASRC FEDERAL SYSTEM SOLUTIONS]" userId="3a3a963e-487e-42b9-ad1c-08a0a19634b5" providerId="ADAL" clId="{E7A36A50-1A0E-A548-8455-B476B2708496}" dt="2024-01-08T20:16:51.010" v="3983" actId="2696"/>
        <pc:sldMkLst>
          <pc:docMk/>
          <pc:sldMk cId="1858255472" sldId="2131967297"/>
        </pc:sldMkLst>
      </pc:sldChg>
      <pc:sldChg chg="modSp add del mod">
        <pc:chgData name="Baird, Daniel S. (GSFC-480.0)[ASRC FEDERAL SYSTEM SOLUTIONS]" userId="3a3a963e-487e-42b9-ad1c-08a0a19634b5" providerId="ADAL" clId="{E7A36A50-1A0E-A548-8455-B476B2708496}" dt="2024-01-08T20:16:51.027" v="3984" actId="2696"/>
        <pc:sldMkLst>
          <pc:docMk/>
          <pc:sldMk cId="923269482" sldId="2131967298"/>
        </pc:sldMkLst>
        <pc:graphicFrameChg chg="mod">
          <ac:chgData name="Baird, Daniel S. (GSFC-480.0)[ASRC FEDERAL SYSTEM SOLUTIONS]" userId="3a3a963e-487e-42b9-ad1c-08a0a19634b5" providerId="ADAL" clId="{E7A36A50-1A0E-A548-8455-B476B2708496}" dt="2024-01-08T20:05:58.108" v="3825" actId="1076"/>
          <ac:graphicFrameMkLst>
            <pc:docMk/>
            <pc:sldMk cId="923269482" sldId="2131967298"/>
            <ac:graphicFrameMk id="14" creationId="{EA79532F-67AE-3A01-909A-3DE6331713CE}"/>
          </ac:graphicFrameMkLst>
        </pc:graphicFrameChg>
        <pc:graphicFrameChg chg="mod">
          <ac:chgData name="Baird, Daniel S. (GSFC-480.0)[ASRC FEDERAL SYSTEM SOLUTIONS]" userId="3a3a963e-487e-42b9-ad1c-08a0a19634b5" providerId="ADAL" clId="{E7A36A50-1A0E-A548-8455-B476B2708496}" dt="2024-01-08T20:04:05.522" v="3794" actId="14100"/>
          <ac:graphicFrameMkLst>
            <pc:docMk/>
            <pc:sldMk cId="923269482" sldId="2131967298"/>
            <ac:graphicFrameMk id="15" creationId="{14929F40-4B70-FDB0-BC86-160DAC78A416}"/>
          </ac:graphicFrameMkLst>
        </pc:graphicFrameChg>
        <pc:graphicFrameChg chg="mod">
          <ac:chgData name="Baird, Daniel S. (GSFC-480.0)[ASRC FEDERAL SYSTEM SOLUTIONS]" userId="3a3a963e-487e-42b9-ad1c-08a0a19634b5" providerId="ADAL" clId="{E7A36A50-1A0E-A548-8455-B476B2708496}" dt="2024-01-08T20:05:19.914" v="3815"/>
          <ac:graphicFrameMkLst>
            <pc:docMk/>
            <pc:sldMk cId="923269482" sldId="2131967298"/>
            <ac:graphicFrameMk id="18" creationId="{308FE1E7-8C7D-704B-2823-261657A9D790}"/>
          </ac:graphicFrameMkLst>
        </pc:graphicFrameChg>
      </pc:sldChg>
      <pc:sldChg chg="add del">
        <pc:chgData name="Baird, Daniel S. (GSFC-480.0)[ASRC FEDERAL SYSTEM SOLUTIONS]" userId="3a3a963e-487e-42b9-ad1c-08a0a19634b5" providerId="ADAL" clId="{E7A36A50-1A0E-A548-8455-B476B2708496}" dt="2024-01-08T20:02:44.395" v="3743"/>
        <pc:sldMkLst>
          <pc:docMk/>
          <pc:sldMk cId="3120840130" sldId="2131967299"/>
        </pc:sldMkLst>
      </pc:sldChg>
      <pc:sldMasterChg chg="modSldLayout">
        <pc:chgData name="Baird, Daniel S. (GSFC-480.0)[ASRC FEDERAL SYSTEM SOLUTIONS]" userId="3a3a963e-487e-42b9-ad1c-08a0a19634b5" providerId="ADAL" clId="{E7A36A50-1A0E-A548-8455-B476B2708496}" dt="2024-01-04T19:51:48.293" v="94" actId="478"/>
        <pc:sldMasterMkLst>
          <pc:docMk/>
          <pc:sldMasterMk cId="271932824" sldId="2147483648"/>
        </pc:sldMasterMkLst>
        <pc:sldLayoutChg chg="delSp mod">
          <pc:chgData name="Baird, Daniel S. (GSFC-480.0)[ASRC FEDERAL SYSTEM SOLUTIONS]" userId="3a3a963e-487e-42b9-ad1c-08a0a19634b5" providerId="ADAL" clId="{E7A36A50-1A0E-A548-8455-B476B2708496}" dt="2024-01-04T19:51:48.293" v="94" actId="478"/>
          <pc:sldLayoutMkLst>
            <pc:docMk/>
            <pc:sldMasterMk cId="271932824" sldId="2147483648"/>
            <pc:sldLayoutMk cId="843395423" sldId="2147483677"/>
          </pc:sldLayoutMkLst>
          <pc:spChg chg="del">
            <ac:chgData name="Baird, Daniel S. (GSFC-480.0)[ASRC FEDERAL SYSTEM SOLUTIONS]" userId="3a3a963e-487e-42b9-ad1c-08a0a19634b5" providerId="ADAL" clId="{E7A36A50-1A0E-A548-8455-B476B2708496}" dt="2024-01-04T19:51:48.293" v="94" actId="478"/>
            <ac:spMkLst>
              <pc:docMk/>
              <pc:sldMasterMk cId="271932824" sldId="2147483648"/>
              <pc:sldLayoutMk cId="843395423" sldId="2147483677"/>
              <ac:spMk id="8" creationId="{90D37F1D-0140-B048-4D2E-7ACE4C17F690}"/>
            </ac:spMkLst>
          </pc:spChg>
          <pc:cxnChg chg="del">
            <ac:chgData name="Baird, Daniel S. (GSFC-480.0)[ASRC FEDERAL SYSTEM SOLUTIONS]" userId="3a3a963e-487e-42b9-ad1c-08a0a19634b5" providerId="ADAL" clId="{E7A36A50-1A0E-A548-8455-B476B2708496}" dt="2024-01-04T19:47:41.887" v="2" actId="478"/>
            <ac:cxnSpMkLst>
              <pc:docMk/>
              <pc:sldMasterMk cId="271932824" sldId="2147483648"/>
              <pc:sldLayoutMk cId="843395423" sldId="2147483677"/>
              <ac:cxnSpMk id="2" creationId="{114CD2E4-2CCC-52D6-39ED-FEF7FDE4CFC9}"/>
            </ac:cxnSpMkLst>
          </pc:cxnChg>
          <pc:cxnChg chg="del">
            <ac:chgData name="Baird, Daniel S. (GSFC-480.0)[ASRC FEDERAL SYSTEM SOLUTIONS]" userId="3a3a963e-487e-42b9-ad1c-08a0a19634b5" providerId="ADAL" clId="{E7A36A50-1A0E-A548-8455-B476B2708496}" dt="2024-01-04T19:47:41.887" v="2" actId="478"/>
            <ac:cxnSpMkLst>
              <pc:docMk/>
              <pc:sldMasterMk cId="271932824" sldId="2147483648"/>
              <pc:sldLayoutMk cId="843395423" sldId="2147483677"/>
              <ac:cxnSpMk id="33" creationId="{E09D8F1E-F011-8E9F-98AB-D089859023F6}"/>
            </ac:cxnSpMkLst>
          </pc:cxnChg>
        </pc:sldLayoutChg>
      </pc:sldMasterChg>
    </pc:docChg>
  </pc:docChgLst>
  <pc:docChgLst>
    <pc:chgData name="Baird, Danny {he, him} (HQ-480.0)[NCS]" userId="3a3a963e-487e-42b9-ad1c-08a0a19634b5" providerId="ADAL" clId="{E7A36A50-1A0E-A548-8455-B476B2708496}"/>
    <pc:docChg chg="undo redo custSel delSld modSld">
      <pc:chgData name="Baird, Danny {he, him} (HQ-480.0)[NCS]" userId="3a3a963e-487e-42b9-ad1c-08a0a19634b5" providerId="ADAL" clId="{E7A36A50-1A0E-A548-8455-B476B2708496}" dt="2024-01-09T03:28:42.530" v="1056" actId="207"/>
      <pc:docMkLst>
        <pc:docMk/>
      </pc:docMkLst>
      <pc:sldChg chg="modSp mod">
        <pc:chgData name="Baird, Danny {he, him} (HQ-480.0)[NCS]" userId="3a3a963e-487e-42b9-ad1c-08a0a19634b5" providerId="ADAL" clId="{E7A36A50-1A0E-A548-8455-B476B2708496}" dt="2024-01-09T03:28:30.879" v="1055" actId="1076"/>
        <pc:sldMkLst>
          <pc:docMk/>
          <pc:sldMk cId="1266096563" sldId="272"/>
        </pc:sldMkLst>
        <pc:spChg chg="mod">
          <ac:chgData name="Baird, Danny {he, him} (HQ-480.0)[NCS]" userId="3a3a963e-487e-42b9-ad1c-08a0a19634b5" providerId="ADAL" clId="{E7A36A50-1A0E-A548-8455-B476B2708496}" dt="2024-01-09T03:28:30.879" v="1055" actId="1076"/>
          <ac:spMkLst>
            <pc:docMk/>
            <pc:sldMk cId="1266096563" sldId="272"/>
            <ac:spMk id="26" creationId="{F8E830C7-C50C-6C08-0184-E0A968146CA6}"/>
          </ac:spMkLst>
        </pc:spChg>
      </pc:sldChg>
      <pc:sldChg chg="modSp mod">
        <pc:chgData name="Baird, Danny {he, him} (HQ-480.0)[NCS]" userId="3a3a963e-487e-42b9-ad1c-08a0a19634b5" providerId="ADAL" clId="{E7A36A50-1A0E-A548-8455-B476B2708496}" dt="2024-01-09T03:28:42.530" v="1056" actId="207"/>
        <pc:sldMkLst>
          <pc:docMk/>
          <pc:sldMk cId="2683398657" sldId="2131967234"/>
        </pc:sldMkLst>
        <pc:spChg chg="mod">
          <ac:chgData name="Baird, Danny {he, him} (HQ-480.0)[NCS]" userId="3a3a963e-487e-42b9-ad1c-08a0a19634b5" providerId="ADAL" clId="{E7A36A50-1A0E-A548-8455-B476B2708496}" dt="2024-01-03T20:36:10.007" v="894" actId="20577"/>
          <ac:spMkLst>
            <pc:docMk/>
            <pc:sldMk cId="2683398657" sldId="2131967234"/>
            <ac:spMk id="7" creationId="{6D8D9075-2A57-5B57-0278-B03DED738962}"/>
          </ac:spMkLst>
        </pc:spChg>
        <pc:graphicFrameChg chg="mod">
          <ac:chgData name="Baird, Danny {he, him} (HQ-480.0)[NCS]" userId="3a3a963e-487e-42b9-ad1c-08a0a19634b5" providerId="ADAL" clId="{E7A36A50-1A0E-A548-8455-B476B2708496}" dt="2024-01-09T03:28:42.530" v="1056" actId="207"/>
          <ac:graphicFrameMkLst>
            <pc:docMk/>
            <pc:sldMk cId="2683398657" sldId="2131967234"/>
            <ac:graphicFrameMk id="9" creationId="{385498A4-D3F4-445B-1A64-5C8BA3D5E8E8}"/>
          </ac:graphicFrameMkLst>
        </pc:graphicFrameChg>
      </pc:sldChg>
      <pc:sldChg chg="addSp delSp modSp mod">
        <pc:chgData name="Baird, Danny {he, him} (HQ-480.0)[NCS]" userId="3a3a963e-487e-42b9-ad1c-08a0a19634b5" providerId="ADAL" clId="{E7A36A50-1A0E-A548-8455-B476B2708496}" dt="2024-01-03T18:45:27.141" v="416" actId="207"/>
        <pc:sldMkLst>
          <pc:docMk/>
          <pc:sldMk cId="1277812403" sldId="2131967278"/>
        </pc:sldMkLst>
        <pc:spChg chg="mod">
          <ac:chgData name="Baird, Danny {he, him} (HQ-480.0)[NCS]" userId="3a3a963e-487e-42b9-ad1c-08a0a19634b5" providerId="ADAL" clId="{E7A36A50-1A0E-A548-8455-B476B2708496}" dt="2024-01-03T18:41:41.682" v="41" actId="20577"/>
          <ac:spMkLst>
            <pc:docMk/>
            <pc:sldMk cId="1277812403" sldId="2131967278"/>
            <ac:spMk id="4" creationId="{0D971085-59E5-8BD7-DED7-6E0A5C86242B}"/>
          </ac:spMkLst>
        </pc:spChg>
        <pc:spChg chg="add mod">
          <ac:chgData name="Baird, Danny {he, him} (HQ-480.0)[NCS]" userId="3a3a963e-487e-42b9-ad1c-08a0a19634b5" providerId="ADAL" clId="{E7A36A50-1A0E-A548-8455-B476B2708496}" dt="2024-01-03T18:44:31.071" v="373" actId="1076"/>
          <ac:spMkLst>
            <pc:docMk/>
            <pc:sldMk cId="1277812403" sldId="2131967278"/>
            <ac:spMk id="6" creationId="{2F805CBC-BEE0-D8DD-9E42-3A3A6141F9D1}"/>
          </ac:spMkLst>
        </pc:spChg>
        <pc:spChg chg="add del mod">
          <ac:chgData name="Baird, Danny {he, him} (HQ-480.0)[NCS]" userId="3a3a963e-487e-42b9-ad1c-08a0a19634b5" providerId="ADAL" clId="{E7A36A50-1A0E-A548-8455-B476B2708496}" dt="2024-01-03T18:41:41.192" v="40" actId="22"/>
          <ac:spMkLst>
            <pc:docMk/>
            <pc:sldMk cId="1277812403" sldId="2131967278"/>
            <ac:spMk id="8" creationId="{E8C12A07-4B65-DAD7-5911-305757C833F4}"/>
          </ac:spMkLst>
        </pc:spChg>
        <pc:spChg chg="add mod">
          <ac:chgData name="Baird, Danny {he, him} (HQ-480.0)[NCS]" userId="3a3a963e-487e-42b9-ad1c-08a0a19634b5" providerId="ADAL" clId="{E7A36A50-1A0E-A548-8455-B476B2708496}" dt="2024-01-03T18:45:27.141" v="416" actId="207"/>
          <ac:spMkLst>
            <pc:docMk/>
            <pc:sldMk cId="1277812403" sldId="2131967278"/>
            <ac:spMk id="11" creationId="{6950D507-704A-BF43-CB55-0A953D547076}"/>
          </ac:spMkLst>
        </pc:spChg>
        <pc:picChg chg="add mod modCrop">
          <ac:chgData name="Baird, Danny {he, him} (HQ-480.0)[NCS]" userId="3a3a963e-487e-42b9-ad1c-08a0a19634b5" providerId="ADAL" clId="{E7A36A50-1A0E-A548-8455-B476B2708496}" dt="2024-01-03T18:43:55.263" v="221" actId="167"/>
          <ac:picMkLst>
            <pc:docMk/>
            <pc:sldMk cId="1277812403" sldId="2131967278"/>
            <ac:picMk id="3" creationId="{FFCCC110-3BC9-44C2-B8EE-0806E3AFA841}"/>
          </ac:picMkLst>
        </pc:picChg>
        <pc:picChg chg="add del mod">
          <ac:chgData name="Baird, Danny {he, him} (HQ-480.0)[NCS]" userId="3a3a963e-487e-42b9-ad1c-08a0a19634b5" providerId="ADAL" clId="{E7A36A50-1A0E-A548-8455-B476B2708496}" dt="2024-01-03T18:42:11.084" v="50" actId="1076"/>
          <ac:picMkLst>
            <pc:docMk/>
            <pc:sldMk cId="1277812403" sldId="2131967278"/>
            <ac:picMk id="12" creationId="{C09CA725-0882-907E-D0C4-16492F69F0FC}"/>
          </ac:picMkLst>
        </pc:picChg>
      </pc:sldChg>
      <pc:sldChg chg="addSp modSp mod">
        <pc:chgData name="Baird, Danny {he, him} (HQ-480.0)[NCS]" userId="3a3a963e-487e-42b9-ad1c-08a0a19634b5" providerId="ADAL" clId="{E7A36A50-1A0E-A548-8455-B476B2708496}" dt="2024-01-03T18:43:31.707" v="216" actId="167"/>
        <pc:sldMkLst>
          <pc:docMk/>
          <pc:sldMk cId="3999347472" sldId="2131967282"/>
        </pc:sldMkLst>
        <pc:spChg chg="add mod">
          <ac:chgData name="Baird, Danny {he, him} (HQ-480.0)[NCS]" userId="3a3a963e-487e-42b9-ad1c-08a0a19634b5" providerId="ADAL" clId="{E7A36A50-1A0E-A548-8455-B476B2708496}" dt="2024-01-03T18:43:31.707" v="216" actId="167"/>
          <ac:spMkLst>
            <pc:docMk/>
            <pc:sldMk cId="3999347472" sldId="2131967282"/>
            <ac:spMk id="3" creationId="{5CA0A92E-A5FA-8A6D-4DAB-2984E513B88E}"/>
          </ac:spMkLst>
        </pc:spChg>
        <pc:picChg chg="mod">
          <ac:chgData name="Baird, Danny {he, him} (HQ-480.0)[NCS]" userId="3a3a963e-487e-42b9-ad1c-08a0a19634b5" providerId="ADAL" clId="{E7A36A50-1A0E-A548-8455-B476B2708496}" dt="2024-01-03T18:43:31.707" v="216" actId="167"/>
          <ac:picMkLst>
            <pc:docMk/>
            <pc:sldMk cId="3999347472" sldId="2131967282"/>
            <ac:picMk id="6" creationId="{C92CAC49-02FD-D1D4-147A-420AD838C2CB}"/>
          </ac:picMkLst>
        </pc:picChg>
      </pc:sldChg>
      <pc:sldChg chg="addSp delSp modSp mod">
        <pc:chgData name="Baird, Danny {he, him} (HQ-480.0)[NCS]" userId="3a3a963e-487e-42b9-ad1c-08a0a19634b5" providerId="ADAL" clId="{E7A36A50-1A0E-A548-8455-B476B2708496}" dt="2024-01-07T22:07:22.102" v="1053" actId="12788"/>
        <pc:sldMkLst>
          <pc:docMk/>
          <pc:sldMk cId="301013320" sldId="2131967286"/>
        </pc:sldMkLst>
        <pc:spChg chg="del">
          <ac:chgData name="Baird, Danny {he, him} (HQ-480.0)[NCS]" userId="3a3a963e-487e-42b9-ad1c-08a0a19634b5" providerId="ADAL" clId="{E7A36A50-1A0E-A548-8455-B476B2708496}" dt="2024-01-07T22:05:05.597" v="895" actId="478"/>
          <ac:spMkLst>
            <pc:docMk/>
            <pc:sldMk cId="301013320" sldId="2131967286"/>
            <ac:spMk id="4" creationId="{5BB8E604-2E78-7B23-D367-3213ABCDC479}"/>
          </ac:spMkLst>
        </pc:spChg>
        <pc:spChg chg="add mod">
          <ac:chgData name="Baird, Danny {he, him} (HQ-480.0)[NCS]" userId="3a3a963e-487e-42b9-ad1c-08a0a19634b5" providerId="ADAL" clId="{E7A36A50-1A0E-A548-8455-B476B2708496}" dt="2024-01-07T22:07:19.081" v="1052" actId="164"/>
          <ac:spMkLst>
            <pc:docMk/>
            <pc:sldMk cId="301013320" sldId="2131967286"/>
            <ac:spMk id="35" creationId="{7B3257AB-D2D5-AB77-B1F9-3C1A1AD07F94}"/>
          </ac:spMkLst>
        </pc:spChg>
        <pc:grpChg chg="del">
          <ac:chgData name="Baird, Danny {he, him} (HQ-480.0)[NCS]" userId="3a3a963e-487e-42b9-ad1c-08a0a19634b5" providerId="ADAL" clId="{E7A36A50-1A0E-A548-8455-B476B2708496}" dt="2024-01-07T22:05:07.020" v="896" actId="478"/>
          <ac:grpSpMkLst>
            <pc:docMk/>
            <pc:sldMk cId="301013320" sldId="2131967286"/>
            <ac:grpSpMk id="26" creationId="{7AC0DB92-2175-A813-BBCC-B51D4470E517}"/>
          </ac:grpSpMkLst>
        </pc:grpChg>
        <pc:grpChg chg="add mod">
          <ac:chgData name="Baird, Danny {he, him} (HQ-480.0)[NCS]" userId="3a3a963e-487e-42b9-ad1c-08a0a19634b5" providerId="ADAL" clId="{E7A36A50-1A0E-A548-8455-B476B2708496}" dt="2024-01-07T22:07:22.102" v="1053" actId="12788"/>
          <ac:grpSpMkLst>
            <pc:docMk/>
            <pc:sldMk cId="301013320" sldId="2131967286"/>
            <ac:grpSpMk id="36" creationId="{B9F3043C-9B12-75E0-6435-CEE7F1490DF9}"/>
          </ac:grpSpMkLst>
        </pc:grpChg>
        <pc:picChg chg="add mod">
          <ac:chgData name="Baird, Danny {he, him} (HQ-480.0)[NCS]" userId="3a3a963e-487e-42b9-ad1c-08a0a19634b5" providerId="ADAL" clId="{E7A36A50-1A0E-A548-8455-B476B2708496}" dt="2024-01-07T22:07:19.081" v="1052" actId="164"/>
          <ac:picMkLst>
            <pc:docMk/>
            <pc:sldMk cId="301013320" sldId="2131967286"/>
            <ac:picMk id="27" creationId="{C0FE2B85-1062-9271-033F-47E33BA0AA96}"/>
          </ac:picMkLst>
        </pc:picChg>
        <pc:picChg chg="add mod">
          <ac:chgData name="Baird, Danny {he, him} (HQ-480.0)[NCS]" userId="3a3a963e-487e-42b9-ad1c-08a0a19634b5" providerId="ADAL" clId="{E7A36A50-1A0E-A548-8455-B476B2708496}" dt="2024-01-07T22:07:19.081" v="1052" actId="164"/>
          <ac:picMkLst>
            <pc:docMk/>
            <pc:sldMk cId="301013320" sldId="2131967286"/>
            <ac:picMk id="29" creationId="{94C80565-7429-CD9D-6FB5-8543AA609249}"/>
          </ac:picMkLst>
        </pc:picChg>
        <pc:picChg chg="add mod">
          <ac:chgData name="Baird, Danny {he, him} (HQ-480.0)[NCS]" userId="3a3a963e-487e-42b9-ad1c-08a0a19634b5" providerId="ADAL" clId="{E7A36A50-1A0E-A548-8455-B476B2708496}" dt="2024-01-07T22:07:19.081" v="1052" actId="164"/>
          <ac:picMkLst>
            <pc:docMk/>
            <pc:sldMk cId="301013320" sldId="2131967286"/>
            <ac:picMk id="31" creationId="{B98BA936-409A-C3EA-0F86-EFE5F68D3AC2}"/>
          </ac:picMkLst>
        </pc:picChg>
        <pc:picChg chg="add mod">
          <ac:chgData name="Baird, Danny {he, him} (HQ-480.0)[NCS]" userId="3a3a963e-487e-42b9-ad1c-08a0a19634b5" providerId="ADAL" clId="{E7A36A50-1A0E-A548-8455-B476B2708496}" dt="2024-01-07T22:07:19.081" v="1052" actId="164"/>
          <ac:picMkLst>
            <pc:docMk/>
            <pc:sldMk cId="301013320" sldId="2131967286"/>
            <ac:picMk id="33" creationId="{1A77ABA0-C653-FB05-6EFF-0D583484540D}"/>
          </ac:picMkLst>
        </pc:picChg>
      </pc:sldChg>
      <pc:sldChg chg="addSp delSp modSp mod modClrScheme chgLayout">
        <pc:chgData name="Baird, Danny {he, him} (HQ-480.0)[NCS]" userId="3a3a963e-487e-42b9-ad1c-08a0a19634b5" providerId="ADAL" clId="{E7A36A50-1A0E-A548-8455-B476B2708496}" dt="2024-01-03T19:44:55.751" v="873" actId="14100"/>
        <pc:sldMkLst>
          <pc:docMk/>
          <pc:sldMk cId="2754632471" sldId="2131967287"/>
        </pc:sldMkLst>
        <pc:spChg chg="add del mod ord">
          <ac:chgData name="Baird, Danny {he, him} (HQ-480.0)[NCS]" userId="3a3a963e-487e-42b9-ad1c-08a0a19634b5" providerId="ADAL" clId="{E7A36A50-1A0E-A548-8455-B476B2708496}" dt="2024-01-03T19:36:02.456" v="695" actId="478"/>
          <ac:spMkLst>
            <pc:docMk/>
            <pc:sldMk cId="2754632471" sldId="2131967287"/>
            <ac:spMk id="3" creationId="{3687507A-B2D0-F255-F4D7-3DA4BF63675B}"/>
          </ac:spMkLst>
        </pc:spChg>
        <pc:spChg chg="mod">
          <ac:chgData name="Baird, Danny {he, him} (HQ-480.0)[NCS]" userId="3a3a963e-487e-42b9-ad1c-08a0a19634b5" providerId="ADAL" clId="{E7A36A50-1A0E-A548-8455-B476B2708496}" dt="2024-01-03T19:38:12.257" v="737" actId="14100"/>
          <ac:spMkLst>
            <pc:docMk/>
            <pc:sldMk cId="2754632471" sldId="2131967287"/>
            <ac:spMk id="4" creationId="{3FD26205-5EB2-3274-80A2-49DF4D4624DA}"/>
          </ac:spMkLst>
        </pc:spChg>
        <pc:spChg chg="mod ord">
          <ac:chgData name="Baird, Danny {he, him} (HQ-480.0)[NCS]" userId="3a3a963e-487e-42b9-ad1c-08a0a19634b5" providerId="ADAL" clId="{E7A36A50-1A0E-A548-8455-B476B2708496}" dt="2024-01-03T19:35:59.893" v="694" actId="700"/>
          <ac:spMkLst>
            <pc:docMk/>
            <pc:sldMk cId="2754632471" sldId="2131967287"/>
            <ac:spMk id="5" creationId="{4D4F463A-02C6-27F6-3763-A00DA4BFABCB}"/>
          </ac:spMkLst>
        </pc:spChg>
        <pc:spChg chg="add mod">
          <ac:chgData name="Baird, Danny {he, him} (HQ-480.0)[NCS]" userId="3a3a963e-487e-42b9-ad1c-08a0a19634b5" providerId="ADAL" clId="{E7A36A50-1A0E-A548-8455-B476B2708496}" dt="2024-01-03T19:44:50.847" v="872" actId="1036"/>
          <ac:spMkLst>
            <pc:docMk/>
            <pc:sldMk cId="2754632471" sldId="2131967287"/>
            <ac:spMk id="6" creationId="{0E0D5664-DBB5-33F7-020E-48BAEFEF30EB}"/>
          </ac:spMkLst>
        </pc:spChg>
        <pc:spChg chg="del">
          <ac:chgData name="Baird, Danny {he, him} (HQ-480.0)[NCS]" userId="3a3a963e-487e-42b9-ad1c-08a0a19634b5" providerId="ADAL" clId="{E7A36A50-1A0E-A548-8455-B476B2708496}" dt="2024-01-03T19:35:55.304" v="693" actId="478"/>
          <ac:spMkLst>
            <pc:docMk/>
            <pc:sldMk cId="2754632471" sldId="2131967287"/>
            <ac:spMk id="7" creationId="{838EAF38-493D-9EFD-598F-558DE018DECA}"/>
          </ac:spMkLst>
        </pc:spChg>
        <pc:spChg chg="del">
          <ac:chgData name="Baird, Danny {he, him} (HQ-480.0)[NCS]" userId="3a3a963e-487e-42b9-ad1c-08a0a19634b5" providerId="ADAL" clId="{E7A36A50-1A0E-A548-8455-B476B2708496}" dt="2024-01-03T19:35:55.304" v="693" actId="478"/>
          <ac:spMkLst>
            <pc:docMk/>
            <pc:sldMk cId="2754632471" sldId="2131967287"/>
            <ac:spMk id="8" creationId="{52F58333-C0CB-73BE-CD56-A87AA5E88E61}"/>
          </ac:spMkLst>
        </pc:spChg>
        <pc:spChg chg="mod ord">
          <ac:chgData name="Baird, Danny {he, him} (HQ-480.0)[NCS]" userId="3a3a963e-487e-42b9-ad1c-08a0a19634b5" providerId="ADAL" clId="{E7A36A50-1A0E-A548-8455-B476B2708496}" dt="2024-01-03T19:35:59.893" v="694" actId="700"/>
          <ac:spMkLst>
            <pc:docMk/>
            <pc:sldMk cId="2754632471" sldId="2131967287"/>
            <ac:spMk id="10" creationId="{9280D270-1525-4823-6E6F-8653C364D821}"/>
          </ac:spMkLst>
        </pc:spChg>
        <pc:spChg chg="add mod">
          <ac:chgData name="Baird, Danny {he, him} (HQ-480.0)[NCS]" userId="3a3a963e-487e-42b9-ad1c-08a0a19634b5" providerId="ADAL" clId="{E7A36A50-1A0E-A548-8455-B476B2708496}" dt="2024-01-03T19:42:12.405" v="806" actId="1076"/>
          <ac:spMkLst>
            <pc:docMk/>
            <pc:sldMk cId="2754632471" sldId="2131967287"/>
            <ac:spMk id="11" creationId="{1CC6140F-3BEF-6BAB-FF7B-6C0CC36298CB}"/>
          </ac:spMkLst>
        </pc:spChg>
        <pc:spChg chg="del">
          <ac:chgData name="Baird, Danny {he, him} (HQ-480.0)[NCS]" userId="3a3a963e-487e-42b9-ad1c-08a0a19634b5" providerId="ADAL" clId="{E7A36A50-1A0E-A548-8455-B476B2708496}" dt="2024-01-03T19:38:56.586" v="752" actId="478"/>
          <ac:spMkLst>
            <pc:docMk/>
            <pc:sldMk cId="2754632471" sldId="2131967287"/>
            <ac:spMk id="18" creationId="{FE298D12-CDC5-2301-5A12-DD9C5A479E28}"/>
          </ac:spMkLst>
        </pc:spChg>
        <pc:spChg chg="add del mod">
          <ac:chgData name="Baird, Danny {he, him} (HQ-480.0)[NCS]" userId="3a3a963e-487e-42b9-ad1c-08a0a19634b5" providerId="ADAL" clId="{E7A36A50-1A0E-A548-8455-B476B2708496}" dt="2024-01-03T19:43:52.341" v="839" actId="478"/>
          <ac:spMkLst>
            <pc:docMk/>
            <pc:sldMk cId="2754632471" sldId="2131967287"/>
            <ac:spMk id="23" creationId="{B727A9FA-0369-BA6E-3965-E9084C0FEAF3}"/>
          </ac:spMkLst>
        </pc:spChg>
        <pc:spChg chg="add del mod">
          <ac:chgData name="Baird, Danny {he, him} (HQ-480.0)[NCS]" userId="3a3a963e-487e-42b9-ad1c-08a0a19634b5" providerId="ADAL" clId="{E7A36A50-1A0E-A548-8455-B476B2708496}" dt="2024-01-03T19:42:24.864" v="807" actId="478"/>
          <ac:spMkLst>
            <pc:docMk/>
            <pc:sldMk cId="2754632471" sldId="2131967287"/>
            <ac:spMk id="24" creationId="{960A581F-CFA5-E664-AEC2-FB9E67334261}"/>
          </ac:spMkLst>
        </pc:spChg>
        <pc:spChg chg="add mod">
          <ac:chgData name="Baird, Danny {he, him} (HQ-480.0)[NCS]" userId="3a3a963e-487e-42b9-ad1c-08a0a19634b5" providerId="ADAL" clId="{E7A36A50-1A0E-A548-8455-B476B2708496}" dt="2024-01-03T19:44:41.819" v="851" actId="1076"/>
          <ac:spMkLst>
            <pc:docMk/>
            <pc:sldMk cId="2754632471" sldId="2131967287"/>
            <ac:spMk id="27" creationId="{6316D4F6-40B8-7C64-AB6B-E967BB8706C5}"/>
          </ac:spMkLst>
        </pc:spChg>
        <pc:spChg chg="add del mod">
          <ac:chgData name="Baird, Danny {he, him} (HQ-480.0)[NCS]" userId="3a3a963e-487e-42b9-ad1c-08a0a19634b5" providerId="ADAL" clId="{E7A36A50-1A0E-A548-8455-B476B2708496}" dt="2024-01-03T19:40:48.070" v="787" actId="478"/>
          <ac:spMkLst>
            <pc:docMk/>
            <pc:sldMk cId="2754632471" sldId="2131967287"/>
            <ac:spMk id="28" creationId="{DA40E096-CBA7-6FFE-B5DE-457A338310A7}"/>
          </ac:spMkLst>
        </pc:spChg>
        <pc:spChg chg="add del mod">
          <ac:chgData name="Baird, Danny {he, him} (HQ-480.0)[NCS]" userId="3a3a963e-487e-42b9-ad1c-08a0a19634b5" providerId="ADAL" clId="{E7A36A50-1A0E-A548-8455-B476B2708496}" dt="2024-01-03T19:42:26.260" v="809"/>
          <ac:spMkLst>
            <pc:docMk/>
            <pc:sldMk cId="2754632471" sldId="2131967287"/>
            <ac:spMk id="29" creationId="{29C4DFBD-C187-F05C-2339-374B1B975A9A}"/>
          </ac:spMkLst>
        </pc:spChg>
        <pc:spChg chg="add mod">
          <ac:chgData name="Baird, Danny {he, him} (HQ-480.0)[NCS]" userId="3a3a963e-487e-42b9-ad1c-08a0a19634b5" providerId="ADAL" clId="{E7A36A50-1A0E-A548-8455-B476B2708496}" dt="2024-01-03T19:43:46.991" v="831" actId="14100"/>
          <ac:spMkLst>
            <pc:docMk/>
            <pc:sldMk cId="2754632471" sldId="2131967287"/>
            <ac:spMk id="30" creationId="{76A38B6A-3A14-6668-AB4D-B7562C074B3C}"/>
          </ac:spMkLst>
        </pc:spChg>
        <pc:spChg chg="add mod">
          <ac:chgData name="Baird, Danny {he, him} (HQ-480.0)[NCS]" userId="3a3a963e-487e-42b9-ad1c-08a0a19634b5" providerId="ADAL" clId="{E7A36A50-1A0E-A548-8455-B476B2708496}" dt="2024-01-03T19:43:26.544" v="824" actId="1076"/>
          <ac:spMkLst>
            <pc:docMk/>
            <pc:sldMk cId="2754632471" sldId="2131967287"/>
            <ac:spMk id="31" creationId="{9764B791-844A-3CE4-5F5D-29A49D3ADA37}"/>
          </ac:spMkLst>
        </pc:spChg>
        <pc:spChg chg="add mod">
          <ac:chgData name="Baird, Danny {he, him} (HQ-480.0)[NCS]" userId="3a3a963e-487e-42b9-ad1c-08a0a19634b5" providerId="ADAL" clId="{E7A36A50-1A0E-A548-8455-B476B2708496}" dt="2024-01-03T19:44:38.741" v="850" actId="1076"/>
          <ac:spMkLst>
            <pc:docMk/>
            <pc:sldMk cId="2754632471" sldId="2131967287"/>
            <ac:spMk id="32" creationId="{14A72295-250D-3150-0094-74260F2640EA}"/>
          </ac:spMkLst>
        </pc:spChg>
        <pc:spChg chg="add mod">
          <ac:chgData name="Baird, Danny {he, him} (HQ-480.0)[NCS]" userId="3a3a963e-487e-42b9-ad1c-08a0a19634b5" providerId="ADAL" clId="{E7A36A50-1A0E-A548-8455-B476B2708496}" dt="2024-01-03T19:44:38.741" v="850" actId="1076"/>
          <ac:spMkLst>
            <pc:docMk/>
            <pc:sldMk cId="2754632471" sldId="2131967287"/>
            <ac:spMk id="33" creationId="{956696FA-1B4F-5D9B-C827-93AAF02B5380}"/>
          </ac:spMkLst>
        </pc:spChg>
        <pc:spChg chg="mod ord">
          <ac:chgData name="Baird, Danny {he, him} (HQ-480.0)[NCS]" userId="3a3a963e-487e-42b9-ad1c-08a0a19634b5" providerId="ADAL" clId="{E7A36A50-1A0E-A548-8455-B476B2708496}" dt="2024-01-03T19:35:59.893" v="694" actId="700"/>
          <ac:spMkLst>
            <pc:docMk/>
            <pc:sldMk cId="2754632471" sldId="2131967287"/>
            <ac:spMk id="34" creationId="{8554C2DB-6287-E2FB-ADED-14BBD299F492}"/>
          </ac:spMkLst>
        </pc:spChg>
        <pc:spChg chg="del">
          <ac:chgData name="Baird, Danny {he, him} (HQ-480.0)[NCS]" userId="3a3a963e-487e-42b9-ad1c-08a0a19634b5" providerId="ADAL" clId="{E7A36A50-1A0E-A548-8455-B476B2708496}" dt="2024-01-03T19:38:17.904" v="739" actId="478"/>
          <ac:spMkLst>
            <pc:docMk/>
            <pc:sldMk cId="2754632471" sldId="2131967287"/>
            <ac:spMk id="38" creationId="{18943871-C29A-9AEE-C9CA-EC8F92FE4051}"/>
          </ac:spMkLst>
        </pc:spChg>
        <pc:picChg chg="add del mod">
          <ac:chgData name="Baird, Danny {he, him} (HQ-480.0)[NCS]" userId="3a3a963e-487e-42b9-ad1c-08a0a19634b5" providerId="ADAL" clId="{E7A36A50-1A0E-A548-8455-B476B2708496}" dt="2024-01-03T19:39:13.518" v="757" actId="478"/>
          <ac:picMkLst>
            <pc:docMk/>
            <pc:sldMk cId="2754632471" sldId="2131967287"/>
            <ac:picMk id="17" creationId="{E2E70692-4798-2008-BD7F-8770080E25A1}"/>
          </ac:picMkLst>
        </pc:picChg>
        <pc:picChg chg="add del mod">
          <ac:chgData name="Baird, Danny {he, him} (HQ-480.0)[NCS]" userId="3a3a963e-487e-42b9-ad1c-08a0a19634b5" providerId="ADAL" clId="{E7A36A50-1A0E-A548-8455-B476B2708496}" dt="2024-01-03T19:39:13.518" v="757" actId="478"/>
          <ac:picMkLst>
            <pc:docMk/>
            <pc:sldMk cId="2754632471" sldId="2131967287"/>
            <ac:picMk id="20" creationId="{6CDA40E9-DAD9-4887-9916-0727F5AF94E1}"/>
          </ac:picMkLst>
        </pc:picChg>
        <pc:picChg chg="add mod">
          <ac:chgData name="Baird, Danny {he, him} (HQ-480.0)[NCS]" userId="3a3a963e-487e-42b9-ad1c-08a0a19634b5" providerId="ADAL" clId="{E7A36A50-1A0E-A548-8455-B476B2708496}" dt="2024-01-03T19:43:36.459" v="828" actId="1076"/>
          <ac:picMkLst>
            <pc:docMk/>
            <pc:sldMk cId="2754632471" sldId="2131967287"/>
            <ac:picMk id="21" creationId="{738E2206-E807-FB6E-4930-BAF1D1CE8E9F}"/>
          </ac:picMkLst>
        </pc:picChg>
        <pc:picChg chg="add mod">
          <ac:chgData name="Baird, Danny {he, him} (HQ-480.0)[NCS]" userId="3a3a963e-487e-42b9-ad1c-08a0a19634b5" providerId="ADAL" clId="{E7A36A50-1A0E-A548-8455-B476B2708496}" dt="2024-01-03T19:43:33.031" v="827" actId="1076"/>
          <ac:picMkLst>
            <pc:docMk/>
            <pc:sldMk cId="2754632471" sldId="2131967287"/>
            <ac:picMk id="22" creationId="{B9CB8BB4-9077-0E53-5897-5FDA28EA9946}"/>
          </ac:picMkLst>
        </pc:picChg>
        <pc:cxnChg chg="add mod">
          <ac:chgData name="Baird, Danny {he, him} (HQ-480.0)[NCS]" userId="3a3a963e-487e-42b9-ad1c-08a0a19634b5" providerId="ADAL" clId="{E7A36A50-1A0E-A548-8455-B476B2708496}" dt="2024-01-03T19:44:55.751" v="873" actId="14100"/>
          <ac:cxnSpMkLst>
            <pc:docMk/>
            <pc:sldMk cId="2754632471" sldId="2131967287"/>
            <ac:cxnSpMk id="12" creationId="{9D4DBC1D-04FD-960E-141B-499993EC136C}"/>
          </ac:cxnSpMkLst>
        </pc:cxnChg>
        <pc:cxnChg chg="add mod">
          <ac:chgData name="Baird, Danny {he, him} (HQ-480.0)[NCS]" userId="3a3a963e-487e-42b9-ad1c-08a0a19634b5" providerId="ADAL" clId="{E7A36A50-1A0E-A548-8455-B476B2708496}" dt="2024-01-03T19:44:50.847" v="872" actId="1036"/>
          <ac:cxnSpMkLst>
            <pc:docMk/>
            <pc:sldMk cId="2754632471" sldId="2131967287"/>
            <ac:cxnSpMk id="25" creationId="{26638B08-CC2D-96F5-762B-4EC0FC530D39}"/>
          </ac:cxnSpMkLst>
        </pc:cxnChg>
      </pc:sldChg>
      <pc:sldChg chg="del">
        <pc:chgData name="Baird, Danny {he, him} (HQ-480.0)[NCS]" userId="3a3a963e-487e-42b9-ad1c-08a0a19634b5" providerId="ADAL" clId="{E7A36A50-1A0E-A548-8455-B476B2708496}" dt="2024-01-03T19:45:02.998" v="874" actId="2696"/>
        <pc:sldMkLst>
          <pc:docMk/>
          <pc:sldMk cId="3651533074" sldId="2131967288"/>
        </pc:sldMkLst>
      </pc:sldChg>
      <pc:sldChg chg="del">
        <pc:chgData name="Baird, Danny {he, him} (HQ-480.0)[NCS]" userId="3a3a963e-487e-42b9-ad1c-08a0a19634b5" providerId="ADAL" clId="{E7A36A50-1A0E-A548-8455-B476B2708496}" dt="2024-01-03T19:45:03.017" v="875" actId="2696"/>
        <pc:sldMkLst>
          <pc:docMk/>
          <pc:sldMk cId="2955446986" sldId="2131967289"/>
        </pc:sldMkLst>
      </pc:sldChg>
      <pc:sldChg chg="addSp delSp modSp mod">
        <pc:chgData name="Baird, Danny {he, him} (HQ-480.0)[NCS]" userId="3a3a963e-487e-42b9-ad1c-08a0a19634b5" providerId="ADAL" clId="{E7A36A50-1A0E-A548-8455-B476B2708496}" dt="2024-01-03T19:32:40.874" v="673" actId="1076"/>
        <pc:sldMkLst>
          <pc:docMk/>
          <pc:sldMk cId="328183826" sldId="2131967295"/>
        </pc:sldMkLst>
        <pc:spChg chg="mod">
          <ac:chgData name="Baird, Danny {he, him} (HQ-480.0)[NCS]" userId="3a3a963e-487e-42b9-ad1c-08a0a19634b5" providerId="ADAL" clId="{E7A36A50-1A0E-A548-8455-B476B2708496}" dt="2024-01-03T18:58:57.654" v="671" actId="20577"/>
          <ac:spMkLst>
            <pc:docMk/>
            <pc:sldMk cId="328183826" sldId="2131967295"/>
            <ac:spMk id="3" creationId="{8F42296F-AF44-0207-5E68-907E09F7A24A}"/>
          </ac:spMkLst>
        </pc:spChg>
        <pc:spChg chg="add mod">
          <ac:chgData name="Baird, Danny {he, him} (HQ-480.0)[NCS]" userId="3a3a963e-487e-42b9-ad1c-08a0a19634b5" providerId="ADAL" clId="{E7A36A50-1A0E-A548-8455-B476B2708496}" dt="2024-01-03T18:49:04.550" v="420" actId="1076"/>
          <ac:spMkLst>
            <pc:docMk/>
            <pc:sldMk cId="328183826" sldId="2131967295"/>
            <ac:spMk id="6" creationId="{17A93834-6348-829F-9641-75E770499DB7}"/>
          </ac:spMkLst>
        </pc:spChg>
        <pc:spChg chg="add mod">
          <ac:chgData name="Baird, Danny {he, him} (HQ-480.0)[NCS]" userId="3a3a963e-487e-42b9-ad1c-08a0a19634b5" providerId="ADAL" clId="{E7A36A50-1A0E-A548-8455-B476B2708496}" dt="2024-01-03T18:56:35.729" v="565" actId="1076"/>
          <ac:spMkLst>
            <pc:docMk/>
            <pc:sldMk cId="328183826" sldId="2131967295"/>
            <ac:spMk id="7" creationId="{06ED52F8-D8F0-86D5-E5F5-20E56E69919E}"/>
          </ac:spMkLst>
        </pc:spChg>
        <pc:spChg chg="add mod">
          <ac:chgData name="Baird, Danny {he, him} (HQ-480.0)[NCS]" userId="3a3a963e-487e-42b9-ad1c-08a0a19634b5" providerId="ADAL" clId="{E7A36A50-1A0E-A548-8455-B476B2708496}" dt="2024-01-03T18:48:43.320" v="417"/>
          <ac:spMkLst>
            <pc:docMk/>
            <pc:sldMk cId="328183826" sldId="2131967295"/>
            <ac:spMk id="8" creationId="{6CA44514-A0CA-9892-1415-BA3276961229}"/>
          </ac:spMkLst>
        </pc:spChg>
        <pc:spChg chg="add mod">
          <ac:chgData name="Baird, Danny {he, him} (HQ-480.0)[NCS]" userId="3a3a963e-487e-42b9-ad1c-08a0a19634b5" providerId="ADAL" clId="{E7A36A50-1A0E-A548-8455-B476B2708496}" dt="2024-01-03T18:48:43.320" v="417"/>
          <ac:spMkLst>
            <pc:docMk/>
            <pc:sldMk cId="328183826" sldId="2131967295"/>
            <ac:spMk id="11" creationId="{A487C8F1-5359-24C7-99E2-B7DD6BA5A7E8}"/>
          </ac:spMkLst>
        </pc:spChg>
        <pc:spChg chg="add mod">
          <ac:chgData name="Baird, Danny {he, him} (HQ-480.0)[NCS]" userId="3a3a963e-487e-42b9-ad1c-08a0a19634b5" providerId="ADAL" clId="{E7A36A50-1A0E-A548-8455-B476B2708496}" dt="2024-01-03T18:48:43.320" v="417"/>
          <ac:spMkLst>
            <pc:docMk/>
            <pc:sldMk cId="328183826" sldId="2131967295"/>
            <ac:spMk id="12" creationId="{170BE0D3-BCF6-8D46-52DA-433141B6DCE5}"/>
          </ac:spMkLst>
        </pc:spChg>
        <pc:spChg chg="add mod">
          <ac:chgData name="Baird, Danny {he, him} (HQ-480.0)[NCS]" userId="3a3a963e-487e-42b9-ad1c-08a0a19634b5" providerId="ADAL" clId="{E7A36A50-1A0E-A548-8455-B476B2708496}" dt="2024-01-03T18:48:43.320" v="417"/>
          <ac:spMkLst>
            <pc:docMk/>
            <pc:sldMk cId="328183826" sldId="2131967295"/>
            <ac:spMk id="13" creationId="{320C2193-9E45-14FD-249F-E03E1C31FEEF}"/>
          </ac:spMkLst>
        </pc:spChg>
        <pc:spChg chg="add mod">
          <ac:chgData name="Baird, Danny {he, him} (HQ-480.0)[NCS]" userId="3a3a963e-487e-42b9-ad1c-08a0a19634b5" providerId="ADAL" clId="{E7A36A50-1A0E-A548-8455-B476B2708496}" dt="2024-01-03T18:48:43.320" v="417"/>
          <ac:spMkLst>
            <pc:docMk/>
            <pc:sldMk cId="328183826" sldId="2131967295"/>
            <ac:spMk id="14" creationId="{E54E8086-E9E7-C10A-57E1-3C7B04E004BA}"/>
          </ac:spMkLst>
        </pc:spChg>
        <pc:spChg chg="add mod">
          <ac:chgData name="Baird, Danny {he, him} (HQ-480.0)[NCS]" userId="3a3a963e-487e-42b9-ad1c-08a0a19634b5" providerId="ADAL" clId="{E7A36A50-1A0E-A548-8455-B476B2708496}" dt="2024-01-03T18:48:43.320" v="417"/>
          <ac:spMkLst>
            <pc:docMk/>
            <pc:sldMk cId="328183826" sldId="2131967295"/>
            <ac:spMk id="15" creationId="{91B64610-5F5F-BD34-A02F-7E22A133AAAC}"/>
          </ac:spMkLst>
        </pc:spChg>
        <pc:spChg chg="add mod">
          <ac:chgData name="Baird, Danny {he, him} (HQ-480.0)[NCS]" userId="3a3a963e-487e-42b9-ad1c-08a0a19634b5" providerId="ADAL" clId="{E7A36A50-1A0E-A548-8455-B476B2708496}" dt="2024-01-03T18:48:43.320" v="417"/>
          <ac:spMkLst>
            <pc:docMk/>
            <pc:sldMk cId="328183826" sldId="2131967295"/>
            <ac:spMk id="16" creationId="{50789516-3CDA-2486-91A1-70349309FAB5}"/>
          </ac:spMkLst>
        </pc:spChg>
        <pc:spChg chg="add mod">
          <ac:chgData name="Baird, Danny {he, him} (HQ-480.0)[NCS]" userId="3a3a963e-487e-42b9-ad1c-08a0a19634b5" providerId="ADAL" clId="{E7A36A50-1A0E-A548-8455-B476B2708496}" dt="2024-01-03T18:48:43.320" v="417"/>
          <ac:spMkLst>
            <pc:docMk/>
            <pc:sldMk cId="328183826" sldId="2131967295"/>
            <ac:spMk id="17" creationId="{99827208-E26D-647F-0BB6-4059CD7C59B8}"/>
          </ac:spMkLst>
        </pc:spChg>
        <pc:spChg chg="add mod">
          <ac:chgData name="Baird, Danny {he, him} (HQ-480.0)[NCS]" userId="3a3a963e-487e-42b9-ad1c-08a0a19634b5" providerId="ADAL" clId="{E7A36A50-1A0E-A548-8455-B476B2708496}" dt="2024-01-03T18:48:43.320" v="417"/>
          <ac:spMkLst>
            <pc:docMk/>
            <pc:sldMk cId="328183826" sldId="2131967295"/>
            <ac:spMk id="18" creationId="{024B6E99-0C9F-E94F-52F6-F190F645332D}"/>
          </ac:spMkLst>
        </pc:spChg>
        <pc:spChg chg="add mod">
          <ac:chgData name="Baird, Danny {he, him} (HQ-480.0)[NCS]" userId="3a3a963e-487e-42b9-ad1c-08a0a19634b5" providerId="ADAL" clId="{E7A36A50-1A0E-A548-8455-B476B2708496}" dt="2024-01-03T18:49:11.573" v="422" actId="14100"/>
          <ac:spMkLst>
            <pc:docMk/>
            <pc:sldMk cId="328183826" sldId="2131967295"/>
            <ac:spMk id="19" creationId="{FD35EE2F-59CA-FE5A-E7FF-6903D72C8537}"/>
          </ac:spMkLst>
        </pc:spChg>
        <pc:spChg chg="mod">
          <ac:chgData name="Baird, Danny {he, him} (HQ-480.0)[NCS]" userId="3a3a963e-487e-42b9-ad1c-08a0a19634b5" providerId="ADAL" clId="{E7A36A50-1A0E-A548-8455-B476B2708496}" dt="2024-01-03T18:54:08.302" v="509"/>
          <ac:spMkLst>
            <pc:docMk/>
            <pc:sldMk cId="328183826" sldId="2131967295"/>
            <ac:spMk id="23" creationId="{D306F5D0-6603-C1F2-DC40-AE001328BAFE}"/>
          </ac:spMkLst>
        </pc:spChg>
        <pc:spChg chg="mod">
          <ac:chgData name="Baird, Danny {he, him} (HQ-480.0)[NCS]" userId="3a3a963e-487e-42b9-ad1c-08a0a19634b5" providerId="ADAL" clId="{E7A36A50-1A0E-A548-8455-B476B2708496}" dt="2024-01-03T18:54:08.302" v="509"/>
          <ac:spMkLst>
            <pc:docMk/>
            <pc:sldMk cId="328183826" sldId="2131967295"/>
            <ac:spMk id="24" creationId="{9D0CD275-1DCA-96FC-E347-810DED003B88}"/>
          </ac:spMkLst>
        </pc:spChg>
        <pc:spChg chg="mod">
          <ac:chgData name="Baird, Danny {he, him} (HQ-480.0)[NCS]" userId="3a3a963e-487e-42b9-ad1c-08a0a19634b5" providerId="ADAL" clId="{E7A36A50-1A0E-A548-8455-B476B2708496}" dt="2024-01-03T18:54:08.302" v="509"/>
          <ac:spMkLst>
            <pc:docMk/>
            <pc:sldMk cId="328183826" sldId="2131967295"/>
            <ac:spMk id="27" creationId="{3944F0D0-CBA6-5BB8-4A98-6F55619912B7}"/>
          </ac:spMkLst>
        </pc:spChg>
        <pc:spChg chg="mod">
          <ac:chgData name="Baird, Danny {he, him} (HQ-480.0)[NCS]" userId="3a3a963e-487e-42b9-ad1c-08a0a19634b5" providerId="ADAL" clId="{E7A36A50-1A0E-A548-8455-B476B2708496}" dt="2024-01-03T18:54:08.302" v="509"/>
          <ac:spMkLst>
            <pc:docMk/>
            <pc:sldMk cId="328183826" sldId="2131967295"/>
            <ac:spMk id="28" creationId="{294A8FFD-EC9A-DD03-02EB-B17DCA593B3D}"/>
          </ac:spMkLst>
        </pc:spChg>
        <pc:spChg chg="mod">
          <ac:chgData name="Baird, Danny {he, him} (HQ-480.0)[NCS]" userId="3a3a963e-487e-42b9-ad1c-08a0a19634b5" providerId="ADAL" clId="{E7A36A50-1A0E-A548-8455-B476B2708496}" dt="2024-01-03T18:54:08.302" v="509"/>
          <ac:spMkLst>
            <pc:docMk/>
            <pc:sldMk cId="328183826" sldId="2131967295"/>
            <ac:spMk id="29" creationId="{9ACEB729-0364-D452-61F5-01F0AA213163}"/>
          </ac:spMkLst>
        </pc:spChg>
        <pc:spChg chg="mod">
          <ac:chgData name="Baird, Danny {he, him} (HQ-480.0)[NCS]" userId="3a3a963e-487e-42b9-ad1c-08a0a19634b5" providerId="ADAL" clId="{E7A36A50-1A0E-A548-8455-B476B2708496}" dt="2024-01-03T18:54:08.302" v="509"/>
          <ac:spMkLst>
            <pc:docMk/>
            <pc:sldMk cId="328183826" sldId="2131967295"/>
            <ac:spMk id="30" creationId="{01D2D784-4183-6C46-114B-1E4B20412D7F}"/>
          </ac:spMkLst>
        </pc:spChg>
        <pc:spChg chg="mod">
          <ac:chgData name="Baird, Danny {he, him} (HQ-480.0)[NCS]" userId="3a3a963e-487e-42b9-ad1c-08a0a19634b5" providerId="ADAL" clId="{E7A36A50-1A0E-A548-8455-B476B2708496}" dt="2024-01-03T18:54:08.302" v="509"/>
          <ac:spMkLst>
            <pc:docMk/>
            <pc:sldMk cId="328183826" sldId="2131967295"/>
            <ac:spMk id="31" creationId="{455CEB88-3FCF-3658-B452-8BE72284969C}"/>
          </ac:spMkLst>
        </pc:spChg>
        <pc:spChg chg="mod">
          <ac:chgData name="Baird, Danny {he, him} (HQ-480.0)[NCS]" userId="3a3a963e-487e-42b9-ad1c-08a0a19634b5" providerId="ADAL" clId="{E7A36A50-1A0E-A548-8455-B476B2708496}" dt="2024-01-03T18:54:08.302" v="509"/>
          <ac:spMkLst>
            <pc:docMk/>
            <pc:sldMk cId="328183826" sldId="2131967295"/>
            <ac:spMk id="32" creationId="{D23167DF-36CB-38FF-1226-49C41DA0D1D4}"/>
          </ac:spMkLst>
        </pc:spChg>
        <pc:spChg chg="mod">
          <ac:chgData name="Baird, Danny {he, him} (HQ-480.0)[NCS]" userId="3a3a963e-487e-42b9-ad1c-08a0a19634b5" providerId="ADAL" clId="{E7A36A50-1A0E-A548-8455-B476B2708496}" dt="2024-01-03T18:54:08.302" v="509"/>
          <ac:spMkLst>
            <pc:docMk/>
            <pc:sldMk cId="328183826" sldId="2131967295"/>
            <ac:spMk id="33" creationId="{460C2D88-4562-334F-CD64-392E27B78AD9}"/>
          </ac:spMkLst>
        </pc:spChg>
        <pc:spChg chg="mod">
          <ac:chgData name="Baird, Danny {he, him} (HQ-480.0)[NCS]" userId="3a3a963e-487e-42b9-ad1c-08a0a19634b5" providerId="ADAL" clId="{E7A36A50-1A0E-A548-8455-B476B2708496}" dt="2024-01-03T18:54:08.302" v="509"/>
          <ac:spMkLst>
            <pc:docMk/>
            <pc:sldMk cId="328183826" sldId="2131967295"/>
            <ac:spMk id="35" creationId="{198830CF-82BB-5FA0-2936-6823C8E4CC53}"/>
          </ac:spMkLst>
        </pc:spChg>
        <pc:spChg chg="mod">
          <ac:chgData name="Baird, Danny {he, him} (HQ-480.0)[NCS]" userId="3a3a963e-487e-42b9-ad1c-08a0a19634b5" providerId="ADAL" clId="{E7A36A50-1A0E-A548-8455-B476B2708496}" dt="2024-01-03T18:54:08.302" v="509"/>
          <ac:spMkLst>
            <pc:docMk/>
            <pc:sldMk cId="328183826" sldId="2131967295"/>
            <ac:spMk id="36" creationId="{55BAFF5E-73F2-893D-C295-B4491308DB38}"/>
          </ac:spMkLst>
        </pc:spChg>
        <pc:spChg chg="mod">
          <ac:chgData name="Baird, Danny {he, him} (HQ-480.0)[NCS]" userId="3a3a963e-487e-42b9-ad1c-08a0a19634b5" providerId="ADAL" clId="{E7A36A50-1A0E-A548-8455-B476B2708496}" dt="2024-01-03T18:54:08.302" v="509"/>
          <ac:spMkLst>
            <pc:docMk/>
            <pc:sldMk cId="328183826" sldId="2131967295"/>
            <ac:spMk id="37" creationId="{A0A60A60-711E-801C-5FCE-6CD290A6EF12}"/>
          </ac:spMkLst>
        </pc:spChg>
        <pc:spChg chg="mod">
          <ac:chgData name="Baird, Danny {he, him} (HQ-480.0)[NCS]" userId="3a3a963e-487e-42b9-ad1c-08a0a19634b5" providerId="ADAL" clId="{E7A36A50-1A0E-A548-8455-B476B2708496}" dt="2024-01-03T18:54:08.302" v="509"/>
          <ac:spMkLst>
            <pc:docMk/>
            <pc:sldMk cId="328183826" sldId="2131967295"/>
            <ac:spMk id="38" creationId="{543619D6-531A-7D29-F763-9F8470B4EBCF}"/>
          </ac:spMkLst>
        </pc:spChg>
        <pc:spChg chg="mod">
          <ac:chgData name="Baird, Danny {he, him} (HQ-480.0)[NCS]" userId="3a3a963e-487e-42b9-ad1c-08a0a19634b5" providerId="ADAL" clId="{E7A36A50-1A0E-A548-8455-B476B2708496}" dt="2024-01-03T18:54:08.302" v="509"/>
          <ac:spMkLst>
            <pc:docMk/>
            <pc:sldMk cId="328183826" sldId="2131967295"/>
            <ac:spMk id="40" creationId="{306E1BAD-E27F-FA9C-C509-0660224A21CB}"/>
          </ac:spMkLst>
        </pc:spChg>
        <pc:spChg chg="mod">
          <ac:chgData name="Baird, Danny {he, him} (HQ-480.0)[NCS]" userId="3a3a963e-487e-42b9-ad1c-08a0a19634b5" providerId="ADAL" clId="{E7A36A50-1A0E-A548-8455-B476B2708496}" dt="2024-01-03T18:54:08.302" v="509"/>
          <ac:spMkLst>
            <pc:docMk/>
            <pc:sldMk cId="328183826" sldId="2131967295"/>
            <ac:spMk id="41" creationId="{10A0655E-1EA9-6846-CFD0-5F3D4A7AD273}"/>
          </ac:spMkLst>
        </pc:spChg>
        <pc:spChg chg="mod">
          <ac:chgData name="Baird, Danny {he, him} (HQ-480.0)[NCS]" userId="3a3a963e-487e-42b9-ad1c-08a0a19634b5" providerId="ADAL" clId="{E7A36A50-1A0E-A548-8455-B476B2708496}" dt="2024-01-03T18:54:08.302" v="509"/>
          <ac:spMkLst>
            <pc:docMk/>
            <pc:sldMk cId="328183826" sldId="2131967295"/>
            <ac:spMk id="42" creationId="{F22E9FE9-276A-236A-3D74-7970868CE7E9}"/>
          </ac:spMkLst>
        </pc:spChg>
        <pc:spChg chg="mod">
          <ac:chgData name="Baird, Danny {he, him} (HQ-480.0)[NCS]" userId="3a3a963e-487e-42b9-ad1c-08a0a19634b5" providerId="ADAL" clId="{E7A36A50-1A0E-A548-8455-B476B2708496}" dt="2024-01-03T18:54:08.302" v="509"/>
          <ac:spMkLst>
            <pc:docMk/>
            <pc:sldMk cId="328183826" sldId="2131967295"/>
            <ac:spMk id="43" creationId="{D1E5CD52-A879-541B-8FFF-18949C911C44}"/>
          </ac:spMkLst>
        </pc:spChg>
        <pc:spChg chg="mod">
          <ac:chgData name="Baird, Danny {he, him} (HQ-480.0)[NCS]" userId="3a3a963e-487e-42b9-ad1c-08a0a19634b5" providerId="ADAL" clId="{E7A36A50-1A0E-A548-8455-B476B2708496}" dt="2024-01-03T18:54:08.302" v="509"/>
          <ac:spMkLst>
            <pc:docMk/>
            <pc:sldMk cId="328183826" sldId="2131967295"/>
            <ac:spMk id="44" creationId="{71BE49DB-1AFA-7D98-08E3-2CE60CE789B6}"/>
          </ac:spMkLst>
        </pc:spChg>
        <pc:spChg chg="mod">
          <ac:chgData name="Baird, Danny {he, him} (HQ-480.0)[NCS]" userId="3a3a963e-487e-42b9-ad1c-08a0a19634b5" providerId="ADAL" clId="{E7A36A50-1A0E-A548-8455-B476B2708496}" dt="2024-01-03T18:54:08.302" v="509"/>
          <ac:spMkLst>
            <pc:docMk/>
            <pc:sldMk cId="328183826" sldId="2131967295"/>
            <ac:spMk id="45" creationId="{0ADB480D-6F47-291E-9CFD-7205D37FE99A}"/>
          </ac:spMkLst>
        </pc:spChg>
        <pc:spChg chg="mod">
          <ac:chgData name="Baird, Danny {he, him} (HQ-480.0)[NCS]" userId="3a3a963e-487e-42b9-ad1c-08a0a19634b5" providerId="ADAL" clId="{E7A36A50-1A0E-A548-8455-B476B2708496}" dt="2024-01-03T18:54:08.302" v="509"/>
          <ac:spMkLst>
            <pc:docMk/>
            <pc:sldMk cId="328183826" sldId="2131967295"/>
            <ac:spMk id="48" creationId="{B93D336E-F7FA-CEC9-F5D3-BCBC42D954F0}"/>
          </ac:spMkLst>
        </pc:spChg>
        <pc:spChg chg="mod">
          <ac:chgData name="Baird, Danny {he, him} (HQ-480.0)[NCS]" userId="3a3a963e-487e-42b9-ad1c-08a0a19634b5" providerId="ADAL" clId="{E7A36A50-1A0E-A548-8455-B476B2708496}" dt="2024-01-03T18:54:08.302" v="509"/>
          <ac:spMkLst>
            <pc:docMk/>
            <pc:sldMk cId="328183826" sldId="2131967295"/>
            <ac:spMk id="49" creationId="{600FDE57-42ED-8EBB-BC12-FDD3E494FC73}"/>
          </ac:spMkLst>
        </pc:spChg>
        <pc:spChg chg="mod">
          <ac:chgData name="Baird, Danny {he, him} (HQ-480.0)[NCS]" userId="3a3a963e-487e-42b9-ad1c-08a0a19634b5" providerId="ADAL" clId="{E7A36A50-1A0E-A548-8455-B476B2708496}" dt="2024-01-03T18:54:08.302" v="509"/>
          <ac:spMkLst>
            <pc:docMk/>
            <pc:sldMk cId="328183826" sldId="2131967295"/>
            <ac:spMk id="50" creationId="{A0C3DBD8-4FAB-A1EB-DA3A-90B142C6EC27}"/>
          </ac:spMkLst>
        </pc:spChg>
        <pc:spChg chg="mod">
          <ac:chgData name="Baird, Danny {he, him} (HQ-480.0)[NCS]" userId="3a3a963e-487e-42b9-ad1c-08a0a19634b5" providerId="ADAL" clId="{E7A36A50-1A0E-A548-8455-B476B2708496}" dt="2024-01-03T18:54:08.302" v="509"/>
          <ac:spMkLst>
            <pc:docMk/>
            <pc:sldMk cId="328183826" sldId="2131967295"/>
            <ac:spMk id="51" creationId="{DEB89D78-08FB-90D8-A648-2687D0A65AFD}"/>
          </ac:spMkLst>
        </pc:spChg>
        <pc:spChg chg="mod">
          <ac:chgData name="Baird, Danny {he, him} (HQ-480.0)[NCS]" userId="3a3a963e-487e-42b9-ad1c-08a0a19634b5" providerId="ADAL" clId="{E7A36A50-1A0E-A548-8455-B476B2708496}" dt="2024-01-03T18:54:08.302" v="509"/>
          <ac:spMkLst>
            <pc:docMk/>
            <pc:sldMk cId="328183826" sldId="2131967295"/>
            <ac:spMk id="52" creationId="{A330DC8A-0B74-5D36-9A68-D84553A8C1C2}"/>
          </ac:spMkLst>
        </pc:spChg>
        <pc:spChg chg="mod">
          <ac:chgData name="Baird, Danny {he, him} (HQ-480.0)[NCS]" userId="3a3a963e-487e-42b9-ad1c-08a0a19634b5" providerId="ADAL" clId="{E7A36A50-1A0E-A548-8455-B476B2708496}" dt="2024-01-03T18:54:08.302" v="509"/>
          <ac:spMkLst>
            <pc:docMk/>
            <pc:sldMk cId="328183826" sldId="2131967295"/>
            <ac:spMk id="53" creationId="{032D8AD8-9332-AB6C-1376-1F9B921B0902}"/>
          </ac:spMkLst>
        </pc:spChg>
        <pc:spChg chg="mod">
          <ac:chgData name="Baird, Danny {he, him} (HQ-480.0)[NCS]" userId="3a3a963e-487e-42b9-ad1c-08a0a19634b5" providerId="ADAL" clId="{E7A36A50-1A0E-A548-8455-B476B2708496}" dt="2024-01-03T18:54:08.302" v="509"/>
          <ac:spMkLst>
            <pc:docMk/>
            <pc:sldMk cId="328183826" sldId="2131967295"/>
            <ac:spMk id="54" creationId="{9F065CF0-3E2F-DB1D-76FE-4C001E48B502}"/>
          </ac:spMkLst>
        </pc:spChg>
        <pc:spChg chg="mod">
          <ac:chgData name="Baird, Danny {he, him} (HQ-480.0)[NCS]" userId="3a3a963e-487e-42b9-ad1c-08a0a19634b5" providerId="ADAL" clId="{E7A36A50-1A0E-A548-8455-B476B2708496}" dt="2024-01-03T18:54:08.302" v="509"/>
          <ac:spMkLst>
            <pc:docMk/>
            <pc:sldMk cId="328183826" sldId="2131967295"/>
            <ac:spMk id="55" creationId="{D356B38F-499E-85C4-CF6B-8C2EFE7E0391}"/>
          </ac:spMkLst>
        </pc:spChg>
        <pc:spChg chg="mod">
          <ac:chgData name="Baird, Danny {he, him} (HQ-480.0)[NCS]" userId="3a3a963e-487e-42b9-ad1c-08a0a19634b5" providerId="ADAL" clId="{E7A36A50-1A0E-A548-8455-B476B2708496}" dt="2024-01-03T18:54:08.302" v="509"/>
          <ac:spMkLst>
            <pc:docMk/>
            <pc:sldMk cId="328183826" sldId="2131967295"/>
            <ac:spMk id="56" creationId="{A02068A0-6C3E-0E98-1A36-EFAA7ED102B2}"/>
          </ac:spMkLst>
        </pc:spChg>
        <pc:grpChg chg="add del mod">
          <ac:chgData name="Baird, Danny {he, him} (HQ-480.0)[NCS]" userId="3a3a963e-487e-42b9-ad1c-08a0a19634b5" providerId="ADAL" clId="{E7A36A50-1A0E-A548-8455-B476B2708496}" dt="2024-01-03T18:54:35.137" v="518"/>
          <ac:grpSpMkLst>
            <pc:docMk/>
            <pc:sldMk cId="328183826" sldId="2131967295"/>
            <ac:grpSpMk id="21" creationId="{121678C8-23F2-8280-5BD7-AFBD1115FCA0}"/>
          </ac:grpSpMkLst>
        </pc:grpChg>
        <pc:grpChg chg="mod">
          <ac:chgData name="Baird, Danny {he, him} (HQ-480.0)[NCS]" userId="3a3a963e-487e-42b9-ad1c-08a0a19634b5" providerId="ADAL" clId="{E7A36A50-1A0E-A548-8455-B476B2708496}" dt="2024-01-03T18:54:08.302" v="509"/>
          <ac:grpSpMkLst>
            <pc:docMk/>
            <pc:sldMk cId="328183826" sldId="2131967295"/>
            <ac:grpSpMk id="22" creationId="{243D1458-E46C-8A2B-06D1-50694B08C2B9}"/>
          </ac:grpSpMkLst>
        </pc:grpChg>
        <pc:graphicFrameChg chg="add mod modGraphic">
          <ac:chgData name="Baird, Danny {he, him} (HQ-480.0)[NCS]" userId="3a3a963e-487e-42b9-ad1c-08a0a19634b5" providerId="ADAL" clId="{E7A36A50-1A0E-A548-8455-B476B2708496}" dt="2024-01-03T18:56:29.923" v="564" actId="14100"/>
          <ac:graphicFrameMkLst>
            <pc:docMk/>
            <pc:sldMk cId="328183826" sldId="2131967295"/>
            <ac:graphicFrameMk id="4" creationId="{30D80EE4-5600-CDE1-D474-77FB30C6F9B3}"/>
          </ac:graphicFrameMkLst>
        </pc:graphicFrameChg>
        <pc:picChg chg="add mod">
          <ac:chgData name="Baird, Danny {he, him} (HQ-480.0)[NCS]" userId="3a3a963e-487e-42b9-ad1c-08a0a19634b5" providerId="ADAL" clId="{E7A36A50-1A0E-A548-8455-B476B2708496}" dt="2024-01-03T19:32:40.874" v="673" actId="1076"/>
          <ac:picMkLst>
            <pc:docMk/>
            <pc:sldMk cId="328183826" sldId="2131967295"/>
            <ac:picMk id="20" creationId="{6EBC8B9A-7A1A-3CC0-2FF4-741F98569D27}"/>
          </ac:picMkLst>
        </pc:picChg>
        <pc:cxnChg chg="mod">
          <ac:chgData name="Baird, Danny {he, him} (HQ-480.0)[NCS]" userId="3a3a963e-487e-42b9-ad1c-08a0a19634b5" providerId="ADAL" clId="{E7A36A50-1A0E-A548-8455-B476B2708496}" dt="2024-01-03T18:54:08.302" v="509"/>
          <ac:cxnSpMkLst>
            <pc:docMk/>
            <pc:sldMk cId="328183826" sldId="2131967295"/>
            <ac:cxnSpMk id="25" creationId="{E6E1F1B3-7367-5092-A5D4-8758DA8530E1}"/>
          </ac:cxnSpMkLst>
        </pc:cxnChg>
        <pc:cxnChg chg="mod">
          <ac:chgData name="Baird, Danny {he, him} (HQ-480.0)[NCS]" userId="3a3a963e-487e-42b9-ad1c-08a0a19634b5" providerId="ADAL" clId="{E7A36A50-1A0E-A548-8455-B476B2708496}" dt="2024-01-03T18:54:08.302" v="509"/>
          <ac:cxnSpMkLst>
            <pc:docMk/>
            <pc:sldMk cId="328183826" sldId="2131967295"/>
            <ac:cxnSpMk id="26" creationId="{6119E0D1-0C3A-486D-556B-892006544ECD}"/>
          </ac:cxnSpMkLst>
        </pc:cxnChg>
        <pc:cxnChg chg="mod">
          <ac:chgData name="Baird, Danny {he, him} (HQ-480.0)[NCS]" userId="3a3a963e-487e-42b9-ad1c-08a0a19634b5" providerId="ADAL" clId="{E7A36A50-1A0E-A548-8455-B476B2708496}" dt="2024-01-03T18:54:08.302" v="509"/>
          <ac:cxnSpMkLst>
            <pc:docMk/>
            <pc:sldMk cId="328183826" sldId="2131967295"/>
            <ac:cxnSpMk id="39" creationId="{CD36C233-D87D-DE4D-AF36-CD3F048D17F7}"/>
          </ac:cxnSpMkLst>
        </pc:cxnChg>
        <pc:cxnChg chg="mod">
          <ac:chgData name="Baird, Danny {he, him} (HQ-480.0)[NCS]" userId="3a3a963e-487e-42b9-ad1c-08a0a19634b5" providerId="ADAL" clId="{E7A36A50-1A0E-A548-8455-B476B2708496}" dt="2024-01-03T18:54:08.302" v="509"/>
          <ac:cxnSpMkLst>
            <pc:docMk/>
            <pc:sldMk cId="328183826" sldId="2131967295"/>
            <ac:cxnSpMk id="46" creationId="{CE2F920B-5C49-CCB4-017B-91B149E5BFE2}"/>
          </ac:cxnSpMkLst>
        </pc:cxnChg>
        <pc:cxnChg chg="mod">
          <ac:chgData name="Baird, Danny {he, him} (HQ-480.0)[NCS]" userId="3a3a963e-487e-42b9-ad1c-08a0a19634b5" providerId="ADAL" clId="{E7A36A50-1A0E-A548-8455-B476B2708496}" dt="2024-01-03T18:54:08.302" v="509"/>
          <ac:cxnSpMkLst>
            <pc:docMk/>
            <pc:sldMk cId="328183826" sldId="2131967295"/>
            <ac:cxnSpMk id="47" creationId="{15A1C381-B37D-DEFD-561F-B63B76501B56}"/>
          </ac:cxnSpMkLst>
        </pc:cxnChg>
      </pc:sldChg>
    </pc:docChg>
  </pc:docChgLst>
  <pc:docChgLst>
    <pc:chgData name="Baird, Danny {he, him} (HQ-480.0)[NCS]" userId="3a3a963e-487e-42b9-ad1c-08a0a19634b5" providerId="ADAL" clId="{2EA296BA-E157-4146-9B7F-480EA2FC9D91}"/>
    <pc:docChg chg="modSld">
      <pc:chgData name="Baird, Danny {he, him} (HQ-480.0)[NCS]" userId="3a3a963e-487e-42b9-ad1c-08a0a19634b5" providerId="ADAL" clId="{2EA296BA-E157-4146-9B7F-480EA2FC9D91}" dt="2024-01-12T23:34:16.588" v="0" actId="1076"/>
      <pc:docMkLst>
        <pc:docMk/>
      </pc:docMkLst>
      <pc:sldChg chg="modSp mod">
        <pc:chgData name="Baird, Danny {he, him} (HQ-480.0)[NCS]" userId="3a3a963e-487e-42b9-ad1c-08a0a19634b5" providerId="ADAL" clId="{2EA296BA-E157-4146-9B7F-480EA2FC9D91}" dt="2024-01-12T23:34:16.588" v="0" actId="1076"/>
        <pc:sldMkLst>
          <pc:docMk/>
          <pc:sldMk cId="1277812403" sldId="2131967278"/>
        </pc:sldMkLst>
        <pc:spChg chg="mod">
          <ac:chgData name="Baird, Danny {he, him} (HQ-480.0)[NCS]" userId="3a3a963e-487e-42b9-ad1c-08a0a19634b5" providerId="ADAL" clId="{2EA296BA-E157-4146-9B7F-480EA2FC9D91}" dt="2024-01-12T23:34:16.588" v="0" actId="1076"/>
          <ac:spMkLst>
            <pc:docMk/>
            <pc:sldMk cId="1277812403" sldId="2131967278"/>
            <ac:spMk id="11" creationId="{6950D507-704A-BF43-CB55-0A953D547076}"/>
          </ac:spMkLst>
        </pc:spChg>
      </pc:sldChg>
    </pc:docChg>
  </pc:docChgLst>
  <pc:docChgLst>
    <pc:chgData name="Baird, Danny {he, him} (HQ-480.0)[NCS]" userId="3a3a963e-487e-42b9-ad1c-08a0a19634b5" providerId="ADAL" clId="{A18AF961-5A50-B743-A01D-EFC6E0447A67}"/>
    <pc:docChg chg="undo custSel addSld delSld modSld sldOrd">
      <pc:chgData name="Baird, Danny {he, him} (HQ-480.0)[NCS]" userId="3a3a963e-487e-42b9-ad1c-08a0a19634b5" providerId="ADAL" clId="{A18AF961-5A50-B743-A01D-EFC6E0447A67}" dt="2024-02-08T15:40:56.281" v="1539" actId="1076"/>
      <pc:docMkLst>
        <pc:docMk/>
      </pc:docMkLst>
      <pc:sldChg chg="addSp delSp modSp mod">
        <pc:chgData name="Baird, Danny {he, him} (HQ-480.0)[NCS]" userId="3a3a963e-487e-42b9-ad1c-08a0a19634b5" providerId="ADAL" clId="{A18AF961-5A50-B743-A01D-EFC6E0447A67}" dt="2024-01-30T20:06:42.307" v="1106" actId="20577"/>
        <pc:sldMkLst>
          <pc:docMk/>
          <pc:sldMk cId="1266096563" sldId="272"/>
        </pc:sldMkLst>
        <pc:spChg chg="mod">
          <ac:chgData name="Baird, Danny {he, him} (HQ-480.0)[NCS]" userId="3a3a963e-487e-42b9-ad1c-08a0a19634b5" providerId="ADAL" clId="{A18AF961-5A50-B743-A01D-EFC6E0447A67}" dt="2024-01-30T20:06:42.307" v="1106" actId="20577"/>
          <ac:spMkLst>
            <pc:docMk/>
            <pc:sldMk cId="1266096563" sldId="272"/>
            <ac:spMk id="2" creationId="{65E10012-0BE1-1D73-4530-A4F0A006D18D}"/>
          </ac:spMkLst>
        </pc:spChg>
        <pc:spChg chg="mod">
          <ac:chgData name="Baird, Danny {he, him} (HQ-480.0)[NCS]" userId="3a3a963e-487e-42b9-ad1c-08a0a19634b5" providerId="ADAL" clId="{A18AF961-5A50-B743-A01D-EFC6E0447A67}" dt="2024-01-30T17:48:25.334" v="0"/>
          <ac:spMkLst>
            <pc:docMk/>
            <pc:sldMk cId="1266096563" sldId="272"/>
            <ac:spMk id="4" creationId="{FABF2BFB-529D-8162-EA1A-A1E0E9EFC9FD}"/>
          </ac:spMkLst>
        </pc:spChg>
        <pc:spChg chg="mod">
          <ac:chgData name="Baird, Danny {he, him} (HQ-480.0)[NCS]" userId="3a3a963e-487e-42b9-ad1c-08a0a19634b5" providerId="ADAL" clId="{A18AF961-5A50-B743-A01D-EFC6E0447A67}" dt="2024-01-30T17:48:25.334" v="0"/>
          <ac:spMkLst>
            <pc:docMk/>
            <pc:sldMk cId="1266096563" sldId="272"/>
            <ac:spMk id="6" creationId="{7E89820C-1491-5B94-E0C5-BDD443458086}"/>
          </ac:spMkLst>
        </pc:spChg>
        <pc:spChg chg="del mod">
          <ac:chgData name="Baird, Danny {he, him} (HQ-480.0)[NCS]" userId="3a3a963e-487e-42b9-ad1c-08a0a19634b5" providerId="ADAL" clId="{A18AF961-5A50-B743-A01D-EFC6E0447A67}" dt="2024-01-30T17:48:30.748" v="3" actId="478"/>
          <ac:spMkLst>
            <pc:docMk/>
            <pc:sldMk cId="1266096563" sldId="272"/>
            <ac:spMk id="8" creationId="{CF690559-4B3A-09EF-50A2-7879A15DE76B}"/>
          </ac:spMkLst>
        </pc:spChg>
        <pc:spChg chg="mod">
          <ac:chgData name="Baird, Danny {he, him} (HQ-480.0)[NCS]" userId="3a3a963e-487e-42b9-ad1c-08a0a19634b5" providerId="ADAL" clId="{A18AF961-5A50-B743-A01D-EFC6E0447A67}" dt="2024-01-30T17:48:53.459" v="35" actId="20577"/>
          <ac:spMkLst>
            <pc:docMk/>
            <pc:sldMk cId="1266096563" sldId="272"/>
            <ac:spMk id="27" creationId="{E7A2A528-CB9A-2EBD-8BA5-E2835F4027BB}"/>
          </ac:spMkLst>
        </pc:spChg>
        <pc:grpChg chg="add mod">
          <ac:chgData name="Baird, Danny {he, him} (HQ-480.0)[NCS]" userId="3a3a963e-487e-42b9-ad1c-08a0a19634b5" providerId="ADAL" clId="{A18AF961-5A50-B743-A01D-EFC6E0447A67}" dt="2024-01-30T17:48:37.358" v="5" actId="1076"/>
          <ac:grpSpMkLst>
            <pc:docMk/>
            <pc:sldMk cId="1266096563" sldId="272"/>
            <ac:grpSpMk id="3" creationId="{04D0AAFA-B553-4C61-06F4-BD029810F5F3}"/>
          </ac:grpSpMkLst>
        </pc:grpChg>
        <pc:grpChg chg="mod">
          <ac:chgData name="Baird, Danny {he, him} (HQ-480.0)[NCS]" userId="3a3a963e-487e-42b9-ad1c-08a0a19634b5" providerId="ADAL" clId="{A18AF961-5A50-B743-A01D-EFC6E0447A67}" dt="2024-01-30T17:48:25.334" v="0"/>
          <ac:grpSpMkLst>
            <pc:docMk/>
            <pc:sldMk cId="1266096563" sldId="272"/>
            <ac:grpSpMk id="5" creationId="{27EC0341-E2BC-C55D-BD2A-CC3A465003E2}"/>
          </ac:grpSpMkLst>
        </pc:grpChg>
        <pc:grpChg chg="del">
          <ac:chgData name="Baird, Danny {he, him} (HQ-480.0)[NCS]" userId="3a3a963e-487e-42b9-ad1c-08a0a19634b5" providerId="ADAL" clId="{A18AF961-5A50-B743-A01D-EFC6E0447A67}" dt="2024-01-30T17:48:33.178" v="4" actId="478"/>
          <ac:grpSpMkLst>
            <pc:docMk/>
            <pc:sldMk cId="1266096563" sldId="272"/>
            <ac:grpSpMk id="23" creationId="{B30F928C-419D-6A19-FEC1-7B624B353192}"/>
          </ac:grpSpMkLst>
        </pc:grpChg>
        <pc:cxnChg chg="mod">
          <ac:chgData name="Baird, Danny {he, him} (HQ-480.0)[NCS]" userId="3a3a963e-487e-42b9-ad1c-08a0a19634b5" providerId="ADAL" clId="{A18AF961-5A50-B743-A01D-EFC6E0447A67}" dt="2024-01-30T17:48:25.334" v="0"/>
          <ac:cxnSpMkLst>
            <pc:docMk/>
            <pc:sldMk cId="1266096563" sldId="272"/>
            <ac:cxnSpMk id="7" creationId="{297942B1-4B7A-6222-BB82-0E95E2CB5CCD}"/>
          </ac:cxnSpMkLst>
        </pc:cxnChg>
        <pc:cxnChg chg="mod">
          <ac:chgData name="Baird, Danny {he, him} (HQ-480.0)[NCS]" userId="3a3a963e-487e-42b9-ad1c-08a0a19634b5" providerId="ADAL" clId="{A18AF961-5A50-B743-A01D-EFC6E0447A67}" dt="2024-01-30T17:48:25.334" v="0"/>
          <ac:cxnSpMkLst>
            <pc:docMk/>
            <pc:sldMk cId="1266096563" sldId="272"/>
            <ac:cxnSpMk id="9" creationId="{6CB18A1E-BF07-DF7B-DFAE-B808D97E8B8B}"/>
          </ac:cxnSpMkLst>
        </pc:cxnChg>
      </pc:sldChg>
      <pc:sldChg chg="addSp delSp modSp new mod modAnim">
        <pc:chgData name="Baird, Danny {he, him} (HQ-480.0)[NCS]" userId="3a3a963e-487e-42b9-ad1c-08a0a19634b5" providerId="ADAL" clId="{A18AF961-5A50-B743-A01D-EFC6E0447A67}" dt="2024-01-30T17:51:54.859" v="157" actId="1076"/>
        <pc:sldMkLst>
          <pc:docMk/>
          <pc:sldMk cId="3887519567" sldId="273"/>
        </pc:sldMkLst>
        <pc:spChg chg="del">
          <ac:chgData name="Baird, Danny {he, him} (HQ-480.0)[NCS]" userId="3a3a963e-487e-42b9-ad1c-08a0a19634b5" providerId="ADAL" clId="{A18AF961-5A50-B743-A01D-EFC6E0447A67}" dt="2024-01-30T17:51:16.944" v="130" actId="478"/>
          <ac:spMkLst>
            <pc:docMk/>
            <pc:sldMk cId="3887519567" sldId="273"/>
            <ac:spMk id="3" creationId="{84413031-0C15-A6E3-6FF6-81AF46A738EE}"/>
          </ac:spMkLst>
        </pc:spChg>
        <pc:spChg chg="mod">
          <ac:chgData name="Baird, Danny {he, him} (HQ-480.0)[NCS]" userId="3a3a963e-487e-42b9-ad1c-08a0a19634b5" providerId="ADAL" clId="{A18AF961-5A50-B743-A01D-EFC6E0447A67}" dt="2024-01-30T17:51:27.156" v="140" actId="20577"/>
          <ac:spMkLst>
            <pc:docMk/>
            <pc:sldMk cId="3887519567" sldId="273"/>
            <ac:spMk id="4" creationId="{EDA4900C-2B1D-F3EB-911B-4CEF825315AE}"/>
          </ac:spMkLst>
        </pc:spChg>
        <pc:spChg chg="mod">
          <ac:chgData name="Baird, Danny {he, him} (HQ-480.0)[NCS]" userId="3a3a963e-487e-42b9-ad1c-08a0a19634b5" providerId="ADAL" clId="{A18AF961-5A50-B743-A01D-EFC6E0447A67}" dt="2024-01-30T17:51:32.979" v="154" actId="20577"/>
          <ac:spMkLst>
            <pc:docMk/>
            <pc:sldMk cId="3887519567" sldId="273"/>
            <ac:spMk id="5" creationId="{14D2764F-BBB8-6B9E-B985-503193CF1783}"/>
          </ac:spMkLst>
        </pc:spChg>
        <pc:spChg chg="del">
          <ac:chgData name="Baird, Danny {he, him} (HQ-480.0)[NCS]" userId="3a3a963e-487e-42b9-ad1c-08a0a19634b5" providerId="ADAL" clId="{A18AF961-5A50-B743-A01D-EFC6E0447A67}" dt="2024-01-30T17:51:21.819" v="133" actId="478"/>
          <ac:spMkLst>
            <pc:docMk/>
            <pc:sldMk cId="3887519567" sldId="273"/>
            <ac:spMk id="6" creationId="{CD46C257-50AE-A753-2B5D-6860C063A8D8}"/>
          </ac:spMkLst>
        </pc:spChg>
        <pc:spChg chg="del mod">
          <ac:chgData name="Baird, Danny {he, him} (HQ-480.0)[NCS]" userId="3a3a963e-487e-42b9-ad1c-08a0a19634b5" providerId="ADAL" clId="{A18AF961-5A50-B743-A01D-EFC6E0447A67}" dt="2024-01-30T17:51:19.874" v="132" actId="478"/>
          <ac:spMkLst>
            <pc:docMk/>
            <pc:sldMk cId="3887519567" sldId="273"/>
            <ac:spMk id="7" creationId="{A9ED258A-BF6C-3E35-3313-917250A6D5C3}"/>
          </ac:spMkLst>
        </pc:spChg>
        <pc:spChg chg="add mod">
          <ac:chgData name="Baird, Danny {he, him} (HQ-480.0)[NCS]" userId="3a3a963e-487e-42b9-ad1c-08a0a19634b5" providerId="ADAL" clId="{A18AF961-5A50-B743-A01D-EFC6E0447A67}" dt="2024-01-30T17:51:54.859" v="157" actId="1076"/>
          <ac:spMkLst>
            <pc:docMk/>
            <pc:sldMk cId="3887519567" sldId="273"/>
            <ac:spMk id="8" creationId="{0E13EE32-92B3-E035-2508-521A7F5BED25}"/>
          </ac:spMkLst>
        </pc:spChg>
        <pc:spChg chg="add mod">
          <ac:chgData name="Baird, Danny {he, him} (HQ-480.0)[NCS]" userId="3a3a963e-487e-42b9-ad1c-08a0a19634b5" providerId="ADAL" clId="{A18AF961-5A50-B743-A01D-EFC6E0447A67}" dt="2024-01-30T17:51:54.859" v="157" actId="1076"/>
          <ac:spMkLst>
            <pc:docMk/>
            <pc:sldMk cId="3887519567" sldId="273"/>
            <ac:spMk id="9" creationId="{89A25AB0-3FC9-0027-B374-6858E2F94BF8}"/>
          </ac:spMkLst>
        </pc:spChg>
        <pc:spChg chg="add mod">
          <ac:chgData name="Baird, Danny {he, him} (HQ-480.0)[NCS]" userId="3a3a963e-487e-42b9-ad1c-08a0a19634b5" providerId="ADAL" clId="{A18AF961-5A50-B743-A01D-EFC6E0447A67}" dt="2024-01-30T17:51:54.859" v="157" actId="1076"/>
          <ac:spMkLst>
            <pc:docMk/>
            <pc:sldMk cId="3887519567" sldId="273"/>
            <ac:spMk id="10" creationId="{A0530898-AC89-B5EE-B78C-290C1C2B85D5}"/>
          </ac:spMkLst>
        </pc:spChg>
        <pc:picChg chg="add mod">
          <ac:chgData name="Baird, Danny {he, him} (HQ-480.0)[NCS]" userId="3a3a963e-487e-42b9-ad1c-08a0a19634b5" providerId="ADAL" clId="{A18AF961-5A50-B743-A01D-EFC6E0447A67}" dt="2024-01-30T17:51:54.859" v="157" actId="1076"/>
          <ac:picMkLst>
            <pc:docMk/>
            <pc:sldMk cId="3887519567" sldId="273"/>
            <ac:picMk id="14" creationId="{CCAD44D8-3BBE-9F12-77AF-0A2B19F44C9B}"/>
          </ac:picMkLst>
        </pc:picChg>
        <pc:cxnChg chg="add mod">
          <ac:chgData name="Baird, Danny {he, him} (HQ-480.0)[NCS]" userId="3a3a963e-487e-42b9-ad1c-08a0a19634b5" providerId="ADAL" clId="{A18AF961-5A50-B743-A01D-EFC6E0447A67}" dt="2024-01-30T17:51:54.859" v="157" actId="1076"/>
          <ac:cxnSpMkLst>
            <pc:docMk/>
            <pc:sldMk cId="3887519567" sldId="273"/>
            <ac:cxnSpMk id="11" creationId="{9BD18D2F-F03D-9E52-848E-A216D6643CE4}"/>
          </ac:cxnSpMkLst>
        </pc:cxnChg>
        <pc:cxnChg chg="add mod">
          <ac:chgData name="Baird, Danny {he, him} (HQ-480.0)[NCS]" userId="3a3a963e-487e-42b9-ad1c-08a0a19634b5" providerId="ADAL" clId="{A18AF961-5A50-B743-A01D-EFC6E0447A67}" dt="2024-01-30T17:51:54.859" v="157" actId="1076"/>
          <ac:cxnSpMkLst>
            <pc:docMk/>
            <pc:sldMk cId="3887519567" sldId="273"/>
            <ac:cxnSpMk id="12" creationId="{2A746380-8C0A-97DB-152E-7F9154884424}"/>
          </ac:cxnSpMkLst>
        </pc:cxnChg>
        <pc:cxnChg chg="add mod">
          <ac:chgData name="Baird, Danny {he, him} (HQ-480.0)[NCS]" userId="3a3a963e-487e-42b9-ad1c-08a0a19634b5" providerId="ADAL" clId="{A18AF961-5A50-B743-A01D-EFC6E0447A67}" dt="2024-01-30T17:51:54.859" v="157" actId="1076"/>
          <ac:cxnSpMkLst>
            <pc:docMk/>
            <pc:sldMk cId="3887519567" sldId="273"/>
            <ac:cxnSpMk id="13" creationId="{CDF631FA-2FCE-7A09-12E3-B5A2FF89249C}"/>
          </ac:cxnSpMkLst>
        </pc:cxnChg>
      </pc:sldChg>
      <pc:sldChg chg="addSp delSp modSp add mod delAnim">
        <pc:chgData name="Baird, Danny {he, him} (HQ-480.0)[NCS]" userId="3a3a963e-487e-42b9-ad1c-08a0a19634b5" providerId="ADAL" clId="{A18AF961-5A50-B743-A01D-EFC6E0447A67}" dt="2024-01-30T17:52:27.903" v="189" actId="207"/>
        <pc:sldMkLst>
          <pc:docMk/>
          <pc:sldMk cId="4012543634" sldId="274"/>
        </pc:sldMkLst>
        <pc:spChg chg="mod">
          <ac:chgData name="Baird, Danny {he, him} (HQ-480.0)[NCS]" userId="3a3a963e-487e-42b9-ad1c-08a0a19634b5" providerId="ADAL" clId="{A18AF961-5A50-B743-A01D-EFC6E0447A67}" dt="2024-01-30T17:52:19.976" v="188" actId="20577"/>
          <ac:spMkLst>
            <pc:docMk/>
            <pc:sldMk cId="4012543634" sldId="274"/>
            <ac:spMk id="5" creationId="{14D2764F-BBB8-6B9E-B985-503193CF1783}"/>
          </ac:spMkLst>
        </pc:spChg>
        <pc:spChg chg="add mod">
          <ac:chgData name="Baird, Danny {he, him} (HQ-480.0)[NCS]" userId="3a3a963e-487e-42b9-ad1c-08a0a19634b5" providerId="ADAL" clId="{A18AF961-5A50-B743-A01D-EFC6E0447A67}" dt="2024-01-30T17:52:14.909" v="165"/>
          <ac:spMkLst>
            <pc:docMk/>
            <pc:sldMk cId="4012543634" sldId="274"/>
            <ac:spMk id="7" creationId="{3225DE9E-B8C5-5A40-3564-7D298DD76AA8}"/>
          </ac:spMkLst>
        </pc:spChg>
        <pc:spChg chg="del">
          <ac:chgData name="Baird, Danny {he, him} (HQ-480.0)[NCS]" userId="3a3a963e-487e-42b9-ad1c-08a0a19634b5" providerId="ADAL" clId="{A18AF961-5A50-B743-A01D-EFC6E0447A67}" dt="2024-01-30T17:52:03.437" v="160" actId="478"/>
          <ac:spMkLst>
            <pc:docMk/>
            <pc:sldMk cId="4012543634" sldId="274"/>
            <ac:spMk id="8" creationId="{0E13EE32-92B3-E035-2508-521A7F5BED25}"/>
          </ac:spMkLst>
        </pc:spChg>
        <pc:spChg chg="del">
          <ac:chgData name="Baird, Danny {he, him} (HQ-480.0)[NCS]" userId="3a3a963e-487e-42b9-ad1c-08a0a19634b5" providerId="ADAL" clId="{A18AF961-5A50-B743-A01D-EFC6E0447A67}" dt="2024-01-30T17:52:03.437" v="160" actId="478"/>
          <ac:spMkLst>
            <pc:docMk/>
            <pc:sldMk cId="4012543634" sldId="274"/>
            <ac:spMk id="9" creationId="{89A25AB0-3FC9-0027-B374-6858E2F94BF8}"/>
          </ac:spMkLst>
        </pc:spChg>
        <pc:spChg chg="del">
          <ac:chgData name="Baird, Danny {he, him} (HQ-480.0)[NCS]" userId="3a3a963e-487e-42b9-ad1c-08a0a19634b5" providerId="ADAL" clId="{A18AF961-5A50-B743-A01D-EFC6E0447A67}" dt="2024-01-30T17:52:03.437" v="160" actId="478"/>
          <ac:spMkLst>
            <pc:docMk/>
            <pc:sldMk cId="4012543634" sldId="274"/>
            <ac:spMk id="10" creationId="{A0530898-AC89-B5EE-B78C-290C1C2B85D5}"/>
          </ac:spMkLst>
        </pc:spChg>
        <pc:spChg chg="mod">
          <ac:chgData name="Baird, Danny {he, him} (HQ-480.0)[NCS]" userId="3a3a963e-487e-42b9-ad1c-08a0a19634b5" providerId="ADAL" clId="{A18AF961-5A50-B743-A01D-EFC6E0447A67}" dt="2024-01-30T17:52:27.903" v="189" actId="207"/>
          <ac:spMkLst>
            <pc:docMk/>
            <pc:sldMk cId="4012543634" sldId="274"/>
            <ac:spMk id="16" creationId="{DE4B5DB5-B16E-E4D5-89EB-1248CC430DD3}"/>
          </ac:spMkLst>
        </pc:spChg>
        <pc:spChg chg="mod">
          <ac:chgData name="Baird, Danny {he, him} (HQ-480.0)[NCS]" userId="3a3a963e-487e-42b9-ad1c-08a0a19634b5" providerId="ADAL" clId="{A18AF961-5A50-B743-A01D-EFC6E0447A67}" dt="2024-01-30T17:52:27.903" v="189" actId="207"/>
          <ac:spMkLst>
            <pc:docMk/>
            <pc:sldMk cId="4012543634" sldId="274"/>
            <ac:spMk id="17" creationId="{963E0F59-B8AF-EC6F-7D72-1C94DF3767E7}"/>
          </ac:spMkLst>
        </pc:spChg>
        <pc:spChg chg="mod">
          <ac:chgData name="Baird, Danny {he, him} (HQ-480.0)[NCS]" userId="3a3a963e-487e-42b9-ad1c-08a0a19634b5" providerId="ADAL" clId="{A18AF961-5A50-B743-A01D-EFC6E0447A67}" dt="2024-01-30T17:52:27.903" v="189" actId="207"/>
          <ac:spMkLst>
            <pc:docMk/>
            <pc:sldMk cId="4012543634" sldId="274"/>
            <ac:spMk id="18" creationId="{39B192DD-0AB2-3527-6C1B-9A69E950B73A}"/>
          </ac:spMkLst>
        </pc:spChg>
        <pc:spChg chg="mod">
          <ac:chgData name="Baird, Danny {he, him} (HQ-480.0)[NCS]" userId="3a3a963e-487e-42b9-ad1c-08a0a19634b5" providerId="ADAL" clId="{A18AF961-5A50-B743-A01D-EFC6E0447A67}" dt="2024-01-30T17:52:27.903" v="189" actId="207"/>
          <ac:spMkLst>
            <pc:docMk/>
            <pc:sldMk cId="4012543634" sldId="274"/>
            <ac:spMk id="19" creationId="{BCF41033-8E60-A06E-4968-D22DA56F250A}"/>
          </ac:spMkLst>
        </pc:spChg>
        <pc:spChg chg="mod">
          <ac:chgData name="Baird, Danny {he, him} (HQ-480.0)[NCS]" userId="3a3a963e-487e-42b9-ad1c-08a0a19634b5" providerId="ADAL" clId="{A18AF961-5A50-B743-A01D-EFC6E0447A67}" dt="2024-01-30T17:52:27.903" v="189" actId="207"/>
          <ac:spMkLst>
            <pc:docMk/>
            <pc:sldMk cId="4012543634" sldId="274"/>
            <ac:spMk id="20" creationId="{68B1DF37-8137-C446-F11C-3B61D8DE3483}"/>
          </ac:spMkLst>
        </pc:spChg>
        <pc:grpChg chg="add mod">
          <ac:chgData name="Baird, Danny {he, him} (HQ-480.0)[NCS]" userId="3a3a963e-487e-42b9-ad1c-08a0a19634b5" providerId="ADAL" clId="{A18AF961-5A50-B743-A01D-EFC6E0447A67}" dt="2024-01-30T17:52:14.909" v="165"/>
          <ac:grpSpMkLst>
            <pc:docMk/>
            <pc:sldMk cId="4012543634" sldId="274"/>
            <ac:grpSpMk id="15" creationId="{4B81E4AE-7D0D-5B89-55E9-65A9823C0992}"/>
          </ac:grpSpMkLst>
        </pc:grpChg>
        <pc:picChg chg="add mod">
          <ac:chgData name="Baird, Danny {he, him} (HQ-480.0)[NCS]" userId="3a3a963e-487e-42b9-ad1c-08a0a19634b5" providerId="ADAL" clId="{A18AF961-5A50-B743-A01D-EFC6E0447A67}" dt="2024-01-30T17:52:14.909" v="165"/>
          <ac:picMkLst>
            <pc:docMk/>
            <pc:sldMk cId="4012543634" sldId="274"/>
            <ac:picMk id="3" creationId="{6E2345B4-0FBE-875E-69C2-030EF3D24465}"/>
          </ac:picMkLst>
        </pc:picChg>
        <pc:picChg chg="add mod">
          <ac:chgData name="Baird, Danny {he, him} (HQ-480.0)[NCS]" userId="3a3a963e-487e-42b9-ad1c-08a0a19634b5" providerId="ADAL" clId="{A18AF961-5A50-B743-A01D-EFC6E0447A67}" dt="2024-01-30T17:52:14.909" v="165"/>
          <ac:picMkLst>
            <pc:docMk/>
            <pc:sldMk cId="4012543634" sldId="274"/>
            <ac:picMk id="6" creationId="{2D8BEC84-5974-5594-836C-0B327371C663}"/>
          </ac:picMkLst>
        </pc:picChg>
        <pc:picChg chg="del">
          <ac:chgData name="Baird, Danny {he, him} (HQ-480.0)[NCS]" userId="3a3a963e-487e-42b9-ad1c-08a0a19634b5" providerId="ADAL" clId="{A18AF961-5A50-B743-A01D-EFC6E0447A67}" dt="2024-01-30T17:52:03.437" v="160" actId="478"/>
          <ac:picMkLst>
            <pc:docMk/>
            <pc:sldMk cId="4012543634" sldId="274"/>
            <ac:picMk id="14" creationId="{CCAD44D8-3BBE-9F12-77AF-0A2B19F44C9B}"/>
          </ac:picMkLst>
        </pc:picChg>
        <pc:cxnChg chg="del">
          <ac:chgData name="Baird, Danny {he, him} (HQ-480.0)[NCS]" userId="3a3a963e-487e-42b9-ad1c-08a0a19634b5" providerId="ADAL" clId="{A18AF961-5A50-B743-A01D-EFC6E0447A67}" dt="2024-01-30T17:52:03.437" v="160" actId="478"/>
          <ac:cxnSpMkLst>
            <pc:docMk/>
            <pc:sldMk cId="4012543634" sldId="274"/>
            <ac:cxnSpMk id="11" creationId="{9BD18D2F-F03D-9E52-848E-A216D6643CE4}"/>
          </ac:cxnSpMkLst>
        </pc:cxnChg>
        <pc:cxnChg chg="del">
          <ac:chgData name="Baird, Danny {he, him} (HQ-480.0)[NCS]" userId="3a3a963e-487e-42b9-ad1c-08a0a19634b5" providerId="ADAL" clId="{A18AF961-5A50-B743-A01D-EFC6E0447A67}" dt="2024-01-30T17:52:03.437" v="160" actId="478"/>
          <ac:cxnSpMkLst>
            <pc:docMk/>
            <pc:sldMk cId="4012543634" sldId="274"/>
            <ac:cxnSpMk id="12" creationId="{2A746380-8C0A-97DB-152E-7F9154884424}"/>
          </ac:cxnSpMkLst>
        </pc:cxnChg>
        <pc:cxnChg chg="del">
          <ac:chgData name="Baird, Danny {he, him} (HQ-480.0)[NCS]" userId="3a3a963e-487e-42b9-ad1c-08a0a19634b5" providerId="ADAL" clId="{A18AF961-5A50-B743-A01D-EFC6E0447A67}" dt="2024-01-30T17:52:03.437" v="160" actId="478"/>
          <ac:cxnSpMkLst>
            <pc:docMk/>
            <pc:sldMk cId="4012543634" sldId="274"/>
            <ac:cxnSpMk id="13" creationId="{CDF631FA-2FCE-7A09-12E3-B5A2FF89249C}"/>
          </ac:cxnSpMkLst>
        </pc:cxnChg>
      </pc:sldChg>
      <pc:sldChg chg="addSp modSp add mod modAnim">
        <pc:chgData name="Baird, Danny {he, him} (HQ-480.0)[NCS]" userId="3a3a963e-487e-42b9-ad1c-08a0a19634b5" providerId="ADAL" clId="{A18AF961-5A50-B743-A01D-EFC6E0447A67}" dt="2024-01-30T17:52:52.106" v="223" actId="20577"/>
        <pc:sldMkLst>
          <pc:docMk/>
          <pc:sldMk cId="1744247041" sldId="275"/>
        </pc:sldMkLst>
        <pc:spChg chg="add mod">
          <ac:chgData name="Baird, Danny {he, him} (HQ-480.0)[NCS]" userId="3a3a963e-487e-42b9-ad1c-08a0a19634b5" providerId="ADAL" clId="{A18AF961-5A50-B743-A01D-EFC6E0447A67}" dt="2024-01-30T17:52:42.300" v="190"/>
          <ac:spMkLst>
            <pc:docMk/>
            <pc:sldMk cId="1744247041" sldId="275"/>
            <ac:spMk id="3" creationId="{CF6A1A5A-E07A-801D-75C6-A1AEA2F80828}"/>
          </ac:spMkLst>
        </pc:spChg>
        <pc:spChg chg="mod">
          <ac:chgData name="Baird, Danny {he, him} (HQ-480.0)[NCS]" userId="3a3a963e-487e-42b9-ad1c-08a0a19634b5" providerId="ADAL" clId="{A18AF961-5A50-B743-A01D-EFC6E0447A67}" dt="2024-01-30T17:52:52.106" v="223" actId="20577"/>
          <ac:spMkLst>
            <pc:docMk/>
            <pc:sldMk cId="1744247041" sldId="275"/>
            <ac:spMk id="5" creationId="{14D2764F-BBB8-6B9E-B985-503193CF1783}"/>
          </ac:spMkLst>
        </pc:spChg>
        <pc:picChg chg="add mod">
          <ac:chgData name="Baird, Danny {he, him} (HQ-480.0)[NCS]" userId="3a3a963e-487e-42b9-ad1c-08a0a19634b5" providerId="ADAL" clId="{A18AF961-5A50-B743-A01D-EFC6E0447A67}" dt="2024-01-30T17:52:42.300" v="190"/>
          <ac:picMkLst>
            <pc:docMk/>
            <pc:sldMk cId="1744247041" sldId="275"/>
            <ac:picMk id="6" creationId="{0547861E-9F5C-1287-41C1-61F2EA349CF2}"/>
          </ac:picMkLst>
        </pc:picChg>
        <pc:cxnChg chg="add mod">
          <ac:chgData name="Baird, Danny {he, him} (HQ-480.0)[NCS]" userId="3a3a963e-487e-42b9-ad1c-08a0a19634b5" providerId="ADAL" clId="{A18AF961-5A50-B743-A01D-EFC6E0447A67}" dt="2024-01-30T17:52:42.300" v="190"/>
          <ac:cxnSpMkLst>
            <pc:docMk/>
            <pc:sldMk cId="1744247041" sldId="275"/>
            <ac:cxnSpMk id="7" creationId="{3955D146-BB57-2F1F-33EE-A19637227589}"/>
          </ac:cxnSpMkLst>
        </pc:cxnChg>
      </pc:sldChg>
      <pc:sldChg chg="add del">
        <pc:chgData name="Baird, Danny {he, him} (HQ-480.0)[NCS]" userId="3a3a963e-487e-42b9-ad1c-08a0a19634b5" providerId="ADAL" clId="{A18AF961-5A50-B743-A01D-EFC6E0447A67}" dt="2024-01-30T17:52:04.827" v="161" actId="2696"/>
        <pc:sldMkLst>
          <pc:docMk/>
          <pc:sldMk cId="2764256447" sldId="275"/>
        </pc:sldMkLst>
      </pc:sldChg>
      <pc:sldChg chg="addSp delSp modSp add mod modAnim">
        <pc:chgData name="Baird, Danny {he, him} (HQ-480.0)[NCS]" userId="3a3a963e-487e-42b9-ad1c-08a0a19634b5" providerId="ADAL" clId="{A18AF961-5A50-B743-A01D-EFC6E0447A67}" dt="2024-01-30T17:53:11.106" v="261"/>
        <pc:sldMkLst>
          <pc:docMk/>
          <pc:sldMk cId="1159294082" sldId="276"/>
        </pc:sldMkLst>
        <pc:spChg chg="add del mod">
          <ac:chgData name="Baird, Danny {he, him} (HQ-480.0)[NCS]" userId="3a3a963e-487e-42b9-ad1c-08a0a19634b5" providerId="ADAL" clId="{A18AF961-5A50-B743-A01D-EFC6E0447A67}" dt="2024-01-30T17:53:03.415" v="225" actId="478"/>
          <ac:spMkLst>
            <pc:docMk/>
            <pc:sldMk cId="1159294082" sldId="276"/>
            <ac:spMk id="3" creationId="{91772F66-2325-B204-0F59-0E295090E6B1}"/>
          </ac:spMkLst>
        </pc:spChg>
        <pc:spChg chg="mod">
          <ac:chgData name="Baird, Danny {he, him} (HQ-480.0)[NCS]" userId="3a3a963e-487e-42b9-ad1c-08a0a19634b5" providerId="ADAL" clId="{A18AF961-5A50-B743-A01D-EFC6E0447A67}" dt="2024-01-30T17:53:10.319" v="260" actId="20577"/>
          <ac:spMkLst>
            <pc:docMk/>
            <pc:sldMk cId="1159294082" sldId="276"/>
            <ac:spMk id="5" creationId="{14D2764F-BBB8-6B9E-B985-503193CF1783}"/>
          </ac:spMkLst>
        </pc:spChg>
        <pc:spChg chg="add mod">
          <ac:chgData name="Baird, Danny {he, him} (HQ-480.0)[NCS]" userId="3a3a963e-487e-42b9-ad1c-08a0a19634b5" providerId="ADAL" clId="{A18AF961-5A50-B743-A01D-EFC6E0447A67}" dt="2024-01-30T17:53:11.106" v="261"/>
          <ac:spMkLst>
            <pc:docMk/>
            <pc:sldMk cId="1159294082" sldId="276"/>
            <ac:spMk id="8" creationId="{14F085A5-6E4F-E7EE-C327-9A9328676277}"/>
          </ac:spMkLst>
        </pc:spChg>
        <pc:picChg chg="add mod">
          <ac:chgData name="Baird, Danny {he, him} (HQ-480.0)[NCS]" userId="3a3a963e-487e-42b9-ad1c-08a0a19634b5" providerId="ADAL" clId="{A18AF961-5A50-B743-A01D-EFC6E0447A67}" dt="2024-01-30T17:53:11.106" v="261"/>
          <ac:picMkLst>
            <pc:docMk/>
            <pc:sldMk cId="1159294082" sldId="276"/>
            <ac:picMk id="6" creationId="{F72A9CAA-37F0-C958-378B-3AF5408C5E4F}"/>
          </ac:picMkLst>
        </pc:picChg>
        <pc:cxnChg chg="add mod">
          <ac:chgData name="Baird, Danny {he, him} (HQ-480.0)[NCS]" userId="3a3a963e-487e-42b9-ad1c-08a0a19634b5" providerId="ADAL" clId="{A18AF961-5A50-B743-A01D-EFC6E0447A67}" dt="2024-01-30T17:53:11.106" v="261"/>
          <ac:cxnSpMkLst>
            <pc:docMk/>
            <pc:sldMk cId="1159294082" sldId="276"/>
            <ac:cxnSpMk id="7" creationId="{CF00DADD-7D6E-EE43-88AD-A0AEA01C5A1B}"/>
          </ac:cxnSpMkLst>
        </pc:cxnChg>
      </pc:sldChg>
      <pc:sldChg chg="addSp modSp add mod modAnim">
        <pc:chgData name="Baird, Danny {he, him} (HQ-480.0)[NCS]" userId="3a3a963e-487e-42b9-ad1c-08a0a19634b5" providerId="ADAL" clId="{A18AF961-5A50-B743-A01D-EFC6E0447A67}" dt="2024-01-30T17:54:14.380" v="304" actId="732"/>
        <pc:sldMkLst>
          <pc:docMk/>
          <pc:sldMk cId="1942814074" sldId="277"/>
        </pc:sldMkLst>
        <pc:spChg chg="mod">
          <ac:chgData name="Baird, Danny {he, him} (HQ-480.0)[NCS]" userId="3a3a963e-487e-42b9-ad1c-08a0a19634b5" providerId="ADAL" clId="{A18AF961-5A50-B743-A01D-EFC6E0447A67}" dt="2024-01-30T17:53:26.407" v="289" actId="20577"/>
          <ac:spMkLst>
            <pc:docMk/>
            <pc:sldMk cId="1942814074" sldId="277"/>
            <ac:spMk id="5" creationId="{14D2764F-BBB8-6B9E-B985-503193CF1783}"/>
          </ac:spMkLst>
        </pc:spChg>
        <pc:spChg chg="mod">
          <ac:chgData name="Baird, Danny {he, him} (HQ-480.0)[NCS]" userId="3a3a963e-487e-42b9-ad1c-08a0a19634b5" providerId="ADAL" clId="{A18AF961-5A50-B743-A01D-EFC6E0447A67}" dt="2024-01-30T17:53:37.254" v="290"/>
          <ac:spMkLst>
            <pc:docMk/>
            <pc:sldMk cId="1942814074" sldId="277"/>
            <ac:spMk id="8" creationId="{97220B3F-C0A2-D472-301E-01A93371890D}"/>
          </ac:spMkLst>
        </pc:spChg>
        <pc:spChg chg="mod">
          <ac:chgData name="Baird, Danny {he, him} (HQ-480.0)[NCS]" userId="3a3a963e-487e-42b9-ad1c-08a0a19634b5" providerId="ADAL" clId="{A18AF961-5A50-B743-A01D-EFC6E0447A67}" dt="2024-01-30T17:53:37.254" v="290"/>
          <ac:spMkLst>
            <pc:docMk/>
            <pc:sldMk cId="1942814074" sldId="277"/>
            <ac:spMk id="9" creationId="{332C48CD-0E65-2292-2F20-2357CFF5A8B8}"/>
          </ac:spMkLst>
        </pc:spChg>
        <pc:spChg chg="mod">
          <ac:chgData name="Baird, Danny {he, him} (HQ-480.0)[NCS]" userId="3a3a963e-487e-42b9-ad1c-08a0a19634b5" providerId="ADAL" clId="{A18AF961-5A50-B743-A01D-EFC6E0447A67}" dt="2024-01-30T17:53:37.254" v="290"/>
          <ac:spMkLst>
            <pc:docMk/>
            <pc:sldMk cId="1942814074" sldId="277"/>
            <ac:spMk id="10" creationId="{09541FD3-7550-23F3-BB48-D74D5FFE7679}"/>
          </ac:spMkLst>
        </pc:spChg>
        <pc:spChg chg="add mod">
          <ac:chgData name="Baird, Danny {he, him} (HQ-480.0)[NCS]" userId="3a3a963e-487e-42b9-ad1c-08a0a19634b5" providerId="ADAL" clId="{A18AF961-5A50-B743-A01D-EFC6E0447A67}" dt="2024-01-30T17:53:59.589" v="302" actId="1035"/>
          <ac:spMkLst>
            <pc:docMk/>
            <pc:sldMk cId="1942814074" sldId="277"/>
            <ac:spMk id="11" creationId="{B0136A08-A063-ADEA-47A9-AF87A4510BE3}"/>
          </ac:spMkLst>
        </pc:spChg>
        <pc:spChg chg="add mod">
          <ac:chgData name="Baird, Danny {he, him} (HQ-480.0)[NCS]" userId="3a3a963e-487e-42b9-ad1c-08a0a19634b5" providerId="ADAL" clId="{A18AF961-5A50-B743-A01D-EFC6E0447A67}" dt="2024-01-30T17:53:59.589" v="302" actId="1035"/>
          <ac:spMkLst>
            <pc:docMk/>
            <pc:sldMk cId="1942814074" sldId="277"/>
            <ac:spMk id="12" creationId="{852485D8-372A-CC08-8A59-DC6C5CE02FD0}"/>
          </ac:spMkLst>
        </pc:spChg>
        <pc:spChg chg="add mod">
          <ac:chgData name="Baird, Danny {he, him} (HQ-480.0)[NCS]" userId="3a3a963e-487e-42b9-ad1c-08a0a19634b5" providerId="ADAL" clId="{A18AF961-5A50-B743-A01D-EFC6E0447A67}" dt="2024-01-30T17:53:59.589" v="302" actId="1035"/>
          <ac:spMkLst>
            <pc:docMk/>
            <pc:sldMk cId="1942814074" sldId="277"/>
            <ac:spMk id="13" creationId="{8C835F0B-A596-B931-29F9-2A1CB51D493B}"/>
          </ac:spMkLst>
        </pc:spChg>
        <pc:spChg chg="mod">
          <ac:chgData name="Baird, Danny {he, him} (HQ-480.0)[NCS]" userId="3a3a963e-487e-42b9-ad1c-08a0a19634b5" providerId="ADAL" clId="{A18AF961-5A50-B743-A01D-EFC6E0447A67}" dt="2024-01-30T17:53:37.254" v="290"/>
          <ac:spMkLst>
            <pc:docMk/>
            <pc:sldMk cId="1942814074" sldId="277"/>
            <ac:spMk id="17" creationId="{F4D14E35-FEFA-380D-A1EF-B79635F42AD9}"/>
          </ac:spMkLst>
        </pc:spChg>
        <pc:spChg chg="mod">
          <ac:chgData name="Baird, Danny {he, him} (HQ-480.0)[NCS]" userId="3a3a963e-487e-42b9-ad1c-08a0a19634b5" providerId="ADAL" clId="{A18AF961-5A50-B743-A01D-EFC6E0447A67}" dt="2024-01-30T17:53:37.254" v="290"/>
          <ac:spMkLst>
            <pc:docMk/>
            <pc:sldMk cId="1942814074" sldId="277"/>
            <ac:spMk id="18" creationId="{20E3396C-E99A-BF31-4465-70341FF1CD92}"/>
          </ac:spMkLst>
        </pc:spChg>
        <pc:spChg chg="mod">
          <ac:chgData name="Baird, Danny {he, him} (HQ-480.0)[NCS]" userId="3a3a963e-487e-42b9-ad1c-08a0a19634b5" providerId="ADAL" clId="{A18AF961-5A50-B743-A01D-EFC6E0447A67}" dt="2024-01-30T17:53:37.254" v="290"/>
          <ac:spMkLst>
            <pc:docMk/>
            <pc:sldMk cId="1942814074" sldId="277"/>
            <ac:spMk id="19" creationId="{28D47937-7A6C-FE4E-048F-D79F05772056}"/>
          </ac:spMkLst>
        </pc:spChg>
        <pc:spChg chg="mod">
          <ac:chgData name="Baird, Danny {he, him} (HQ-480.0)[NCS]" userId="3a3a963e-487e-42b9-ad1c-08a0a19634b5" providerId="ADAL" clId="{A18AF961-5A50-B743-A01D-EFC6E0447A67}" dt="2024-01-30T17:53:37.254" v="290"/>
          <ac:spMkLst>
            <pc:docMk/>
            <pc:sldMk cId="1942814074" sldId="277"/>
            <ac:spMk id="23" creationId="{CDEDE027-1EEF-A177-2B67-9A114A73B827}"/>
          </ac:spMkLst>
        </pc:spChg>
        <pc:spChg chg="mod">
          <ac:chgData name="Baird, Danny {he, him} (HQ-480.0)[NCS]" userId="3a3a963e-487e-42b9-ad1c-08a0a19634b5" providerId="ADAL" clId="{A18AF961-5A50-B743-A01D-EFC6E0447A67}" dt="2024-01-30T17:53:37.254" v="290"/>
          <ac:spMkLst>
            <pc:docMk/>
            <pc:sldMk cId="1942814074" sldId="277"/>
            <ac:spMk id="24" creationId="{4FB766B1-4156-9F7A-9721-C093FFF4CA07}"/>
          </ac:spMkLst>
        </pc:spChg>
        <pc:spChg chg="mod">
          <ac:chgData name="Baird, Danny {he, him} (HQ-480.0)[NCS]" userId="3a3a963e-487e-42b9-ad1c-08a0a19634b5" providerId="ADAL" clId="{A18AF961-5A50-B743-A01D-EFC6E0447A67}" dt="2024-01-30T17:53:37.254" v="290"/>
          <ac:spMkLst>
            <pc:docMk/>
            <pc:sldMk cId="1942814074" sldId="277"/>
            <ac:spMk id="25" creationId="{5916E7F9-A246-F83F-1A69-DAE0AF0C7A94}"/>
          </ac:spMkLst>
        </pc:spChg>
        <pc:grpChg chg="add mod">
          <ac:chgData name="Baird, Danny {he, him} (HQ-480.0)[NCS]" userId="3a3a963e-487e-42b9-ad1c-08a0a19634b5" providerId="ADAL" clId="{A18AF961-5A50-B743-A01D-EFC6E0447A67}" dt="2024-01-30T17:53:59.589" v="302" actId="1035"/>
          <ac:grpSpMkLst>
            <pc:docMk/>
            <pc:sldMk cId="1942814074" sldId="277"/>
            <ac:grpSpMk id="3" creationId="{964ECCCB-9FA7-6BA5-5DE3-A1405015F195}"/>
          </ac:grpSpMkLst>
        </pc:grpChg>
        <pc:grpChg chg="mod">
          <ac:chgData name="Baird, Danny {he, him} (HQ-480.0)[NCS]" userId="3a3a963e-487e-42b9-ad1c-08a0a19634b5" providerId="ADAL" clId="{A18AF961-5A50-B743-A01D-EFC6E0447A67}" dt="2024-01-30T17:53:37.254" v="290"/>
          <ac:grpSpMkLst>
            <pc:docMk/>
            <pc:sldMk cId="1942814074" sldId="277"/>
            <ac:grpSpMk id="6" creationId="{01A97B2B-E2AB-9E0D-B0B5-2EE344AD369A}"/>
          </ac:grpSpMkLst>
        </pc:grpChg>
        <pc:grpChg chg="add mod">
          <ac:chgData name="Baird, Danny {he, him} (HQ-480.0)[NCS]" userId="3a3a963e-487e-42b9-ad1c-08a0a19634b5" providerId="ADAL" clId="{A18AF961-5A50-B743-A01D-EFC6E0447A67}" dt="2024-01-30T17:53:59.589" v="302" actId="1035"/>
          <ac:grpSpMkLst>
            <pc:docMk/>
            <pc:sldMk cId="1942814074" sldId="277"/>
            <ac:grpSpMk id="14" creationId="{A58177CB-3E78-938F-E2AC-B862286A9755}"/>
          </ac:grpSpMkLst>
        </pc:grpChg>
        <pc:grpChg chg="mod">
          <ac:chgData name="Baird, Danny {he, him} (HQ-480.0)[NCS]" userId="3a3a963e-487e-42b9-ad1c-08a0a19634b5" providerId="ADAL" clId="{A18AF961-5A50-B743-A01D-EFC6E0447A67}" dt="2024-01-30T17:53:37.254" v="290"/>
          <ac:grpSpMkLst>
            <pc:docMk/>
            <pc:sldMk cId="1942814074" sldId="277"/>
            <ac:grpSpMk id="15" creationId="{5359545D-6D8B-FC2B-77A4-36B1E22A2E32}"/>
          </ac:grpSpMkLst>
        </pc:grpChg>
        <pc:grpChg chg="add mod">
          <ac:chgData name="Baird, Danny {he, him} (HQ-480.0)[NCS]" userId="3a3a963e-487e-42b9-ad1c-08a0a19634b5" providerId="ADAL" clId="{A18AF961-5A50-B743-A01D-EFC6E0447A67}" dt="2024-01-30T17:53:59.589" v="302" actId="1035"/>
          <ac:grpSpMkLst>
            <pc:docMk/>
            <pc:sldMk cId="1942814074" sldId="277"/>
            <ac:grpSpMk id="20" creationId="{595CAF92-7934-44B2-4602-0488F41B4A57}"/>
          </ac:grpSpMkLst>
        </pc:grpChg>
        <pc:grpChg chg="mod">
          <ac:chgData name="Baird, Danny {he, him} (HQ-480.0)[NCS]" userId="3a3a963e-487e-42b9-ad1c-08a0a19634b5" providerId="ADAL" clId="{A18AF961-5A50-B743-A01D-EFC6E0447A67}" dt="2024-01-30T17:53:37.254" v="290"/>
          <ac:grpSpMkLst>
            <pc:docMk/>
            <pc:sldMk cId="1942814074" sldId="277"/>
            <ac:grpSpMk id="21" creationId="{5791AF3E-B515-0ACF-B96F-ED4C3DA4D2EE}"/>
          </ac:grpSpMkLst>
        </pc:grpChg>
        <pc:picChg chg="mod modCrop">
          <ac:chgData name="Baird, Danny {he, him} (HQ-480.0)[NCS]" userId="3a3a963e-487e-42b9-ad1c-08a0a19634b5" providerId="ADAL" clId="{A18AF961-5A50-B743-A01D-EFC6E0447A67}" dt="2024-01-30T17:54:14.380" v="304" actId="732"/>
          <ac:picMkLst>
            <pc:docMk/>
            <pc:sldMk cId="1942814074" sldId="277"/>
            <ac:picMk id="7" creationId="{11BB8DE7-318E-8505-48EA-CD5B50D5E230}"/>
          </ac:picMkLst>
        </pc:picChg>
        <pc:picChg chg="mod">
          <ac:chgData name="Baird, Danny {he, him} (HQ-480.0)[NCS]" userId="3a3a963e-487e-42b9-ad1c-08a0a19634b5" providerId="ADAL" clId="{A18AF961-5A50-B743-A01D-EFC6E0447A67}" dt="2024-01-30T17:53:37.254" v="290"/>
          <ac:picMkLst>
            <pc:docMk/>
            <pc:sldMk cId="1942814074" sldId="277"/>
            <ac:picMk id="16" creationId="{6293EF66-665F-70D8-4E15-1B42FEB34EEB}"/>
          </ac:picMkLst>
        </pc:picChg>
        <pc:picChg chg="mod">
          <ac:chgData name="Baird, Danny {he, him} (HQ-480.0)[NCS]" userId="3a3a963e-487e-42b9-ad1c-08a0a19634b5" providerId="ADAL" clId="{A18AF961-5A50-B743-A01D-EFC6E0447A67}" dt="2024-01-30T17:53:37.254" v="290"/>
          <ac:picMkLst>
            <pc:docMk/>
            <pc:sldMk cId="1942814074" sldId="277"/>
            <ac:picMk id="22" creationId="{9C24F43E-4307-7D06-898D-0B84FAD8D21D}"/>
          </ac:picMkLst>
        </pc:picChg>
      </pc:sldChg>
      <pc:sldChg chg="addSp modSp add mod">
        <pc:chgData name="Baird, Danny {he, him} (HQ-480.0)[NCS]" userId="3a3a963e-487e-42b9-ad1c-08a0a19634b5" providerId="ADAL" clId="{A18AF961-5A50-B743-A01D-EFC6E0447A67}" dt="2024-01-30T17:54:37.128" v="327" actId="1076"/>
        <pc:sldMkLst>
          <pc:docMk/>
          <pc:sldMk cId="1386538330" sldId="278"/>
        </pc:sldMkLst>
        <pc:spChg chg="mod">
          <ac:chgData name="Baird, Danny {he, him} (HQ-480.0)[NCS]" userId="3a3a963e-487e-42b9-ad1c-08a0a19634b5" providerId="ADAL" clId="{A18AF961-5A50-B743-A01D-EFC6E0447A67}" dt="2024-01-30T17:54:32.077" v="325" actId="20577"/>
          <ac:spMkLst>
            <pc:docMk/>
            <pc:sldMk cId="1386538330" sldId="278"/>
            <ac:spMk id="5" creationId="{14D2764F-BBB8-6B9E-B985-503193CF1783}"/>
          </ac:spMkLst>
        </pc:spChg>
        <pc:spChg chg="mod">
          <ac:chgData name="Baird, Danny {he, him} (HQ-480.0)[NCS]" userId="3a3a963e-487e-42b9-ad1c-08a0a19634b5" providerId="ADAL" clId="{A18AF961-5A50-B743-A01D-EFC6E0447A67}" dt="2024-01-30T17:54:32.934" v="326"/>
          <ac:spMkLst>
            <pc:docMk/>
            <pc:sldMk cId="1386538330" sldId="278"/>
            <ac:spMk id="6" creationId="{0D87FF18-C370-9C32-5EE8-EF118DC7FC1F}"/>
          </ac:spMkLst>
        </pc:spChg>
        <pc:spChg chg="mod">
          <ac:chgData name="Baird, Danny {he, him} (HQ-480.0)[NCS]" userId="3a3a963e-487e-42b9-ad1c-08a0a19634b5" providerId="ADAL" clId="{A18AF961-5A50-B743-A01D-EFC6E0447A67}" dt="2024-01-30T17:54:32.934" v="326"/>
          <ac:spMkLst>
            <pc:docMk/>
            <pc:sldMk cId="1386538330" sldId="278"/>
            <ac:spMk id="9" creationId="{DA65B90A-2530-FC01-A631-2E871F035161}"/>
          </ac:spMkLst>
        </pc:spChg>
        <pc:spChg chg="mod">
          <ac:chgData name="Baird, Danny {he, him} (HQ-480.0)[NCS]" userId="3a3a963e-487e-42b9-ad1c-08a0a19634b5" providerId="ADAL" clId="{A18AF961-5A50-B743-A01D-EFC6E0447A67}" dt="2024-01-30T17:54:32.934" v="326"/>
          <ac:spMkLst>
            <pc:docMk/>
            <pc:sldMk cId="1386538330" sldId="278"/>
            <ac:spMk id="10" creationId="{218C0B4E-53AB-C143-181D-81FB99EAEB68}"/>
          </ac:spMkLst>
        </pc:spChg>
        <pc:spChg chg="add mod">
          <ac:chgData name="Baird, Danny {he, him} (HQ-480.0)[NCS]" userId="3a3a963e-487e-42b9-ad1c-08a0a19634b5" providerId="ADAL" clId="{A18AF961-5A50-B743-A01D-EFC6E0447A67}" dt="2024-01-30T17:54:37.128" v="327" actId="1076"/>
          <ac:spMkLst>
            <pc:docMk/>
            <pc:sldMk cId="1386538330" sldId="278"/>
            <ac:spMk id="11" creationId="{1BB9276E-FBC4-D57E-1B41-485670C1E13E}"/>
          </ac:spMkLst>
        </pc:spChg>
        <pc:spChg chg="mod">
          <ac:chgData name="Baird, Danny {he, him} (HQ-480.0)[NCS]" userId="3a3a963e-487e-42b9-ad1c-08a0a19634b5" providerId="ADAL" clId="{A18AF961-5A50-B743-A01D-EFC6E0447A67}" dt="2024-01-30T17:54:32.934" v="326"/>
          <ac:spMkLst>
            <pc:docMk/>
            <pc:sldMk cId="1386538330" sldId="278"/>
            <ac:spMk id="13" creationId="{5270466C-173A-B8E7-57CB-BDFE1A77D994}"/>
          </ac:spMkLst>
        </pc:spChg>
        <pc:spChg chg="mod">
          <ac:chgData name="Baird, Danny {he, him} (HQ-480.0)[NCS]" userId="3a3a963e-487e-42b9-ad1c-08a0a19634b5" providerId="ADAL" clId="{A18AF961-5A50-B743-A01D-EFC6E0447A67}" dt="2024-01-30T17:54:32.934" v="326"/>
          <ac:spMkLst>
            <pc:docMk/>
            <pc:sldMk cId="1386538330" sldId="278"/>
            <ac:spMk id="16" creationId="{3CF7F4D2-B369-BD58-15DC-C3E71F9BE0AE}"/>
          </ac:spMkLst>
        </pc:spChg>
        <pc:spChg chg="mod">
          <ac:chgData name="Baird, Danny {he, him} (HQ-480.0)[NCS]" userId="3a3a963e-487e-42b9-ad1c-08a0a19634b5" providerId="ADAL" clId="{A18AF961-5A50-B743-A01D-EFC6E0447A67}" dt="2024-01-30T17:54:32.934" v="326"/>
          <ac:spMkLst>
            <pc:docMk/>
            <pc:sldMk cId="1386538330" sldId="278"/>
            <ac:spMk id="17" creationId="{F5130C01-DDBC-7D8C-B19F-309E7CA92944}"/>
          </ac:spMkLst>
        </pc:spChg>
        <pc:spChg chg="mod">
          <ac:chgData name="Baird, Danny {he, him} (HQ-480.0)[NCS]" userId="3a3a963e-487e-42b9-ad1c-08a0a19634b5" providerId="ADAL" clId="{A18AF961-5A50-B743-A01D-EFC6E0447A67}" dt="2024-01-30T17:54:32.934" v="326"/>
          <ac:spMkLst>
            <pc:docMk/>
            <pc:sldMk cId="1386538330" sldId="278"/>
            <ac:spMk id="19" creationId="{2D95FA1F-5F45-692C-6936-7FCD2D0FCAB7}"/>
          </ac:spMkLst>
        </pc:spChg>
        <pc:spChg chg="mod">
          <ac:chgData name="Baird, Danny {he, him} (HQ-480.0)[NCS]" userId="3a3a963e-487e-42b9-ad1c-08a0a19634b5" providerId="ADAL" clId="{A18AF961-5A50-B743-A01D-EFC6E0447A67}" dt="2024-01-30T17:54:32.934" v="326"/>
          <ac:spMkLst>
            <pc:docMk/>
            <pc:sldMk cId="1386538330" sldId="278"/>
            <ac:spMk id="22" creationId="{ECA41DF5-8A21-6BAE-07E1-82E84DC9BD5A}"/>
          </ac:spMkLst>
        </pc:spChg>
        <pc:spChg chg="mod">
          <ac:chgData name="Baird, Danny {he, him} (HQ-480.0)[NCS]" userId="3a3a963e-487e-42b9-ad1c-08a0a19634b5" providerId="ADAL" clId="{A18AF961-5A50-B743-A01D-EFC6E0447A67}" dt="2024-01-30T17:54:32.934" v="326"/>
          <ac:spMkLst>
            <pc:docMk/>
            <pc:sldMk cId="1386538330" sldId="278"/>
            <ac:spMk id="23" creationId="{6FC42AC0-9C0A-62A2-C46C-7826355E053E}"/>
          </ac:spMkLst>
        </pc:spChg>
        <pc:spChg chg="mod">
          <ac:chgData name="Baird, Danny {he, him} (HQ-480.0)[NCS]" userId="3a3a963e-487e-42b9-ad1c-08a0a19634b5" providerId="ADAL" clId="{A18AF961-5A50-B743-A01D-EFC6E0447A67}" dt="2024-01-30T17:54:32.934" v="326"/>
          <ac:spMkLst>
            <pc:docMk/>
            <pc:sldMk cId="1386538330" sldId="278"/>
            <ac:spMk id="25" creationId="{614092D6-A7C7-6027-CBD8-894A465ACACC}"/>
          </ac:spMkLst>
        </pc:spChg>
        <pc:spChg chg="mod">
          <ac:chgData name="Baird, Danny {he, him} (HQ-480.0)[NCS]" userId="3a3a963e-487e-42b9-ad1c-08a0a19634b5" providerId="ADAL" clId="{A18AF961-5A50-B743-A01D-EFC6E0447A67}" dt="2024-01-30T17:54:32.934" v="326"/>
          <ac:spMkLst>
            <pc:docMk/>
            <pc:sldMk cId="1386538330" sldId="278"/>
            <ac:spMk id="28" creationId="{E8F09AB4-DE0F-AC22-7400-D5917A22CFA7}"/>
          </ac:spMkLst>
        </pc:spChg>
        <pc:spChg chg="mod">
          <ac:chgData name="Baird, Danny {he, him} (HQ-480.0)[NCS]" userId="3a3a963e-487e-42b9-ad1c-08a0a19634b5" providerId="ADAL" clId="{A18AF961-5A50-B743-A01D-EFC6E0447A67}" dt="2024-01-30T17:54:32.934" v="326"/>
          <ac:spMkLst>
            <pc:docMk/>
            <pc:sldMk cId="1386538330" sldId="278"/>
            <ac:spMk id="29" creationId="{3B993EEE-9E84-86A7-2BDB-E2A3BF29E2C9}"/>
          </ac:spMkLst>
        </pc:spChg>
        <pc:spChg chg="add mod">
          <ac:chgData name="Baird, Danny {he, him} (HQ-480.0)[NCS]" userId="3a3a963e-487e-42b9-ad1c-08a0a19634b5" providerId="ADAL" clId="{A18AF961-5A50-B743-A01D-EFC6E0447A67}" dt="2024-01-30T17:54:37.128" v="327" actId="1076"/>
          <ac:spMkLst>
            <pc:docMk/>
            <pc:sldMk cId="1386538330" sldId="278"/>
            <ac:spMk id="30" creationId="{F7E529CD-2FEF-55B3-4C41-D01A49392EDB}"/>
          </ac:spMkLst>
        </pc:spChg>
        <pc:spChg chg="add mod">
          <ac:chgData name="Baird, Danny {he, him} (HQ-480.0)[NCS]" userId="3a3a963e-487e-42b9-ad1c-08a0a19634b5" providerId="ADAL" clId="{A18AF961-5A50-B743-A01D-EFC6E0447A67}" dt="2024-01-30T17:54:37.128" v="327" actId="1076"/>
          <ac:spMkLst>
            <pc:docMk/>
            <pc:sldMk cId="1386538330" sldId="278"/>
            <ac:spMk id="31" creationId="{46CC88B8-0304-E73A-55C6-C09922B8548B}"/>
          </ac:spMkLst>
        </pc:spChg>
        <pc:spChg chg="add mod">
          <ac:chgData name="Baird, Danny {he, him} (HQ-480.0)[NCS]" userId="3a3a963e-487e-42b9-ad1c-08a0a19634b5" providerId="ADAL" clId="{A18AF961-5A50-B743-A01D-EFC6E0447A67}" dt="2024-01-30T17:54:37.128" v="327" actId="1076"/>
          <ac:spMkLst>
            <pc:docMk/>
            <pc:sldMk cId="1386538330" sldId="278"/>
            <ac:spMk id="32" creationId="{93ECA44B-6CE0-974D-BCDE-409348CDB7F5}"/>
          </ac:spMkLst>
        </pc:spChg>
        <pc:spChg chg="add mod">
          <ac:chgData name="Baird, Danny {he, him} (HQ-480.0)[NCS]" userId="3a3a963e-487e-42b9-ad1c-08a0a19634b5" providerId="ADAL" clId="{A18AF961-5A50-B743-A01D-EFC6E0447A67}" dt="2024-01-30T17:54:37.128" v="327" actId="1076"/>
          <ac:spMkLst>
            <pc:docMk/>
            <pc:sldMk cId="1386538330" sldId="278"/>
            <ac:spMk id="33" creationId="{26FA8D09-51B7-49B1-8CCB-3FC8D6AF9829}"/>
          </ac:spMkLst>
        </pc:spChg>
        <pc:spChg chg="add mod">
          <ac:chgData name="Baird, Danny {he, him} (HQ-480.0)[NCS]" userId="3a3a963e-487e-42b9-ad1c-08a0a19634b5" providerId="ADAL" clId="{A18AF961-5A50-B743-A01D-EFC6E0447A67}" dt="2024-01-30T17:54:37.128" v="327" actId="1076"/>
          <ac:spMkLst>
            <pc:docMk/>
            <pc:sldMk cId="1386538330" sldId="278"/>
            <ac:spMk id="34" creationId="{A4D40520-BD76-4FDE-8B85-6A94003CD724}"/>
          </ac:spMkLst>
        </pc:spChg>
        <pc:grpChg chg="add mod">
          <ac:chgData name="Baird, Danny {he, him} (HQ-480.0)[NCS]" userId="3a3a963e-487e-42b9-ad1c-08a0a19634b5" providerId="ADAL" clId="{A18AF961-5A50-B743-A01D-EFC6E0447A67}" dt="2024-01-30T17:54:37.128" v="327" actId="1076"/>
          <ac:grpSpMkLst>
            <pc:docMk/>
            <pc:sldMk cId="1386538330" sldId="278"/>
            <ac:grpSpMk id="3" creationId="{C960C5E4-80D2-562D-F0F6-BB1DC62184C5}"/>
          </ac:grpSpMkLst>
        </pc:grpChg>
        <pc:grpChg chg="mod">
          <ac:chgData name="Baird, Danny {he, him} (HQ-480.0)[NCS]" userId="3a3a963e-487e-42b9-ad1c-08a0a19634b5" providerId="ADAL" clId="{A18AF961-5A50-B743-A01D-EFC6E0447A67}" dt="2024-01-30T17:54:32.934" v="326"/>
          <ac:grpSpMkLst>
            <pc:docMk/>
            <pc:sldMk cId="1386538330" sldId="278"/>
            <ac:grpSpMk id="8" creationId="{EB11B25D-4266-EA45-CD30-6C44AF349B43}"/>
          </ac:grpSpMkLst>
        </pc:grpChg>
        <pc:grpChg chg="add mod">
          <ac:chgData name="Baird, Danny {he, him} (HQ-480.0)[NCS]" userId="3a3a963e-487e-42b9-ad1c-08a0a19634b5" providerId="ADAL" clId="{A18AF961-5A50-B743-A01D-EFC6E0447A67}" dt="2024-01-30T17:54:37.128" v="327" actId="1076"/>
          <ac:grpSpMkLst>
            <pc:docMk/>
            <pc:sldMk cId="1386538330" sldId="278"/>
            <ac:grpSpMk id="12" creationId="{BEFD6DE9-9CDE-941A-2B3A-940AC8B03DF6}"/>
          </ac:grpSpMkLst>
        </pc:grpChg>
        <pc:grpChg chg="mod">
          <ac:chgData name="Baird, Danny {he, him} (HQ-480.0)[NCS]" userId="3a3a963e-487e-42b9-ad1c-08a0a19634b5" providerId="ADAL" clId="{A18AF961-5A50-B743-A01D-EFC6E0447A67}" dt="2024-01-30T17:54:32.934" v="326"/>
          <ac:grpSpMkLst>
            <pc:docMk/>
            <pc:sldMk cId="1386538330" sldId="278"/>
            <ac:grpSpMk id="15" creationId="{1FD47BCB-E2D4-6555-4F4D-31B92990BB27}"/>
          </ac:grpSpMkLst>
        </pc:grpChg>
        <pc:grpChg chg="add mod">
          <ac:chgData name="Baird, Danny {he, him} (HQ-480.0)[NCS]" userId="3a3a963e-487e-42b9-ad1c-08a0a19634b5" providerId="ADAL" clId="{A18AF961-5A50-B743-A01D-EFC6E0447A67}" dt="2024-01-30T17:54:37.128" v="327" actId="1076"/>
          <ac:grpSpMkLst>
            <pc:docMk/>
            <pc:sldMk cId="1386538330" sldId="278"/>
            <ac:grpSpMk id="18" creationId="{6FA9B3EF-EB0A-0861-D500-E291A062EFC6}"/>
          </ac:grpSpMkLst>
        </pc:grpChg>
        <pc:grpChg chg="mod">
          <ac:chgData name="Baird, Danny {he, him} (HQ-480.0)[NCS]" userId="3a3a963e-487e-42b9-ad1c-08a0a19634b5" providerId="ADAL" clId="{A18AF961-5A50-B743-A01D-EFC6E0447A67}" dt="2024-01-30T17:54:32.934" v="326"/>
          <ac:grpSpMkLst>
            <pc:docMk/>
            <pc:sldMk cId="1386538330" sldId="278"/>
            <ac:grpSpMk id="21" creationId="{7594E49E-697D-32EE-C2EC-0B8677F78190}"/>
          </ac:grpSpMkLst>
        </pc:grpChg>
        <pc:grpChg chg="add mod">
          <ac:chgData name="Baird, Danny {he, him} (HQ-480.0)[NCS]" userId="3a3a963e-487e-42b9-ad1c-08a0a19634b5" providerId="ADAL" clId="{A18AF961-5A50-B743-A01D-EFC6E0447A67}" dt="2024-01-30T17:54:37.128" v="327" actId="1076"/>
          <ac:grpSpMkLst>
            <pc:docMk/>
            <pc:sldMk cId="1386538330" sldId="278"/>
            <ac:grpSpMk id="24" creationId="{B8ACC81A-26C9-DFEF-B815-67F891459659}"/>
          </ac:grpSpMkLst>
        </pc:grpChg>
        <pc:grpChg chg="mod">
          <ac:chgData name="Baird, Danny {he, him} (HQ-480.0)[NCS]" userId="3a3a963e-487e-42b9-ad1c-08a0a19634b5" providerId="ADAL" clId="{A18AF961-5A50-B743-A01D-EFC6E0447A67}" dt="2024-01-30T17:54:32.934" v="326"/>
          <ac:grpSpMkLst>
            <pc:docMk/>
            <pc:sldMk cId="1386538330" sldId="278"/>
            <ac:grpSpMk id="27" creationId="{CEAFCE6F-BFF0-021E-F028-C7DF7E11B5A4}"/>
          </ac:grpSpMkLst>
        </pc:grpChg>
        <pc:picChg chg="mod">
          <ac:chgData name="Baird, Danny {he, him} (HQ-480.0)[NCS]" userId="3a3a963e-487e-42b9-ad1c-08a0a19634b5" providerId="ADAL" clId="{A18AF961-5A50-B743-A01D-EFC6E0447A67}" dt="2024-01-30T17:54:32.934" v="326"/>
          <ac:picMkLst>
            <pc:docMk/>
            <pc:sldMk cId="1386538330" sldId="278"/>
            <ac:picMk id="7" creationId="{9EA261FE-00C7-DAFE-C368-2C6979F2BB3D}"/>
          </ac:picMkLst>
        </pc:picChg>
        <pc:picChg chg="mod">
          <ac:chgData name="Baird, Danny {he, him} (HQ-480.0)[NCS]" userId="3a3a963e-487e-42b9-ad1c-08a0a19634b5" providerId="ADAL" clId="{A18AF961-5A50-B743-A01D-EFC6E0447A67}" dt="2024-01-30T17:54:32.934" v="326"/>
          <ac:picMkLst>
            <pc:docMk/>
            <pc:sldMk cId="1386538330" sldId="278"/>
            <ac:picMk id="14" creationId="{8D5DCF47-828B-5109-B8AF-BE01E4DE806E}"/>
          </ac:picMkLst>
        </pc:picChg>
        <pc:picChg chg="mod">
          <ac:chgData name="Baird, Danny {he, him} (HQ-480.0)[NCS]" userId="3a3a963e-487e-42b9-ad1c-08a0a19634b5" providerId="ADAL" clId="{A18AF961-5A50-B743-A01D-EFC6E0447A67}" dt="2024-01-30T17:54:32.934" v="326"/>
          <ac:picMkLst>
            <pc:docMk/>
            <pc:sldMk cId="1386538330" sldId="278"/>
            <ac:picMk id="20" creationId="{E553AF40-F5BA-DA9B-9086-36D1F0E970E4}"/>
          </ac:picMkLst>
        </pc:picChg>
        <pc:picChg chg="mod">
          <ac:chgData name="Baird, Danny {he, him} (HQ-480.0)[NCS]" userId="3a3a963e-487e-42b9-ad1c-08a0a19634b5" providerId="ADAL" clId="{A18AF961-5A50-B743-A01D-EFC6E0447A67}" dt="2024-01-30T17:54:32.934" v="326"/>
          <ac:picMkLst>
            <pc:docMk/>
            <pc:sldMk cId="1386538330" sldId="278"/>
            <ac:picMk id="26" creationId="{0BB5044C-FF25-E5F0-5FE2-1F3B26A6E3DF}"/>
          </ac:picMkLst>
        </pc:picChg>
      </pc:sldChg>
      <pc:sldChg chg="addSp delSp modSp add mod">
        <pc:chgData name="Baird, Danny {he, him} (HQ-480.0)[NCS]" userId="3a3a963e-487e-42b9-ad1c-08a0a19634b5" providerId="ADAL" clId="{A18AF961-5A50-B743-A01D-EFC6E0447A67}" dt="2024-01-30T18:00:55.555" v="498" actId="20577"/>
        <pc:sldMkLst>
          <pc:docMk/>
          <pc:sldMk cId="2930808400" sldId="279"/>
        </pc:sldMkLst>
        <pc:spChg chg="add mod">
          <ac:chgData name="Baird, Danny {he, him} (HQ-480.0)[NCS]" userId="3a3a963e-487e-42b9-ad1c-08a0a19634b5" providerId="ADAL" clId="{A18AF961-5A50-B743-A01D-EFC6E0447A67}" dt="2024-01-30T17:57:10.782" v="424" actId="1076"/>
          <ac:spMkLst>
            <pc:docMk/>
            <pc:sldMk cId="2930808400" sldId="279"/>
            <ac:spMk id="3" creationId="{2094C4CF-8DFA-416A-B5D4-858EA4F50B1B}"/>
          </ac:spMkLst>
        </pc:spChg>
        <pc:spChg chg="mod">
          <ac:chgData name="Baird, Danny {he, him} (HQ-480.0)[NCS]" userId="3a3a963e-487e-42b9-ad1c-08a0a19634b5" providerId="ADAL" clId="{A18AF961-5A50-B743-A01D-EFC6E0447A67}" dt="2024-01-30T18:00:55.555" v="498" actId="20577"/>
          <ac:spMkLst>
            <pc:docMk/>
            <pc:sldMk cId="2930808400" sldId="279"/>
            <ac:spMk id="5" creationId="{14D2764F-BBB8-6B9E-B985-503193CF1783}"/>
          </ac:spMkLst>
        </pc:spChg>
        <pc:spChg chg="add mod">
          <ac:chgData name="Baird, Danny {he, him} (HQ-480.0)[NCS]" userId="3a3a963e-487e-42b9-ad1c-08a0a19634b5" providerId="ADAL" clId="{A18AF961-5A50-B743-A01D-EFC6E0447A67}" dt="2024-01-30T17:58:51.873" v="452" actId="207"/>
          <ac:spMkLst>
            <pc:docMk/>
            <pc:sldMk cId="2930808400" sldId="279"/>
            <ac:spMk id="6" creationId="{CE015F9C-077A-CE91-A4D1-2C536E7CAA5A}"/>
          </ac:spMkLst>
        </pc:spChg>
        <pc:spChg chg="add del mod">
          <ac:chgData name="Baird, Danny {he, him} (HQ-480.0)[NCS]" userId="3a3a963e-487e-42b9-ad1c-08a0a19634b5" providerId="ADAL" clId="{A18AF961-5A50-B743-A01D-EFC6E0447A67}" dt="2024-01-30T17:55:43.689" v="402" actId="478"/>
          <ac:spMkLst>
            <pc:docMk/>
            <pc:sldMk cId="2930808400" sldId="279"/>
            <ac:spMk id="8" creationId="{33B7B04C-FA98-4029-F5EA-D9AC1E4A5934}"/>
          </ac:spMkLst>
        </pc:spChg>
        <pc:spChg chg="add mod">
          <ac:chgData name="Baird, Danny {he, him} (HQ-480.0)[NCS]" userId="3a3a963e-487e-42b9-ad1c-08a0a19634b5" providerId="ADAL" clId="{A18AF961-5A50-B743-A01D-EFC6E0447A67}" dt="2024-01-30T18:00:48.787" v="493" actId="14100"/>
          <ac:spMkLst>
            <pc:docMk/>
            <pc:sldMk cId="2930808400" sldId="279"/>
            <ac:spMk id="9" creationId="{873EAD27-4028-A267-82C8-E55EBDB00A6A}"/>
          </ac:spMkLst>
        </pc:spChg>
        <pc:spChg chg="add mod">
          <ac:chgData name="Baird, Danny {he, him} (HQ-480.0)[NCS]" userId="3a3a963e-487e-42b9-ad1c-08a0a19634b5" providerId="ADAL" clId="{A18AF961-5A50-B743-A01D-EFC6E0447A67}" dt="2024-01-30T18:00:21.415" v="481" actId="12789"/>
          <ac:spMkLst>
            <pc:docMk/>
            <pc:sldMk cId="2930808400" sldId="279"/>
            <ac:spMk id="11" creationId="{755CC74F-8C79-A093-EC4E-9F6CEAB32723}"/>
          </ac:spMkLst>
        </pc:spChg>
        <pc:spChg chg="add mod">
          <ac:chgData name="Baird, Danny {he, him} (HQ-480.0)[NCS]" userId="3a3a963e-487e-42b9-ad1c-08a0a19634b5" providerId="ADAL" clId="{A18AF961-5A50-B743-A01D-EFC6E0447A67}" dt="2024-01-30T18:00:36.451" v="490" actId="1037"/>
          <ac:spMkLst>
            <pc:docMk/>
            <pc:sldMk cId="2930808400" sldId="279"/>
            <ac:spMk id="12" creationId="{F53F3FD4-0587-0CA6-55BD-BD2ACA55ECF3}"/>
          </ac:spMkLst>
        </pc:spChg>
        <pc:cxnChg chg="add mod">
          <ac:chgData name="Baird, Danny {he, him} (HQ-480.0)[NCS]" userId="3a3a963e-487e-42b9-ad1c-08a0a19634b5" providerId="ADAL" clId="{A18AF961-5A50-B743-A01D-EFC6E0447A67}" dt="2024-01-30T17:57:10.782" v="424" actId="1076"/>
          <ac:cxnSpMkLst>
            <pc:docMk/>
            <pc:sldMk cId="2930808400" sldId="279"/>
            <ac:cxnSpMk id="7" creationId="{3D6D3C25-C991-8A75-595B-5A195740222B}"/>
          </ac:cxnSpMkLst>
        </pc:cxnChg>
      </pc:sldChg>
      <pc:sldChg chg="addSp modSp add mod">
        <pc:chgData name="Baird, Danny {he, him} (HQ-480.0)[NCS]" userId="3a3a963e-487e-42b9-ad1c-08a0a19634b5" providerId="ADAL" clId="{A18AF961-5A50-B743-A01D-EFC6E0447A67}" dt="2024-01-30T19:50:29.802" v="660" actId="20577"/>
        <pc:sldMkLst>
          <pc:docMk/>
          <pc:sldMk cId="4125925291" sldId="280"/>
        </pc:sldMkLst>
        <pc:spChg chg="mod">
          <ac:chgData name="Baird, Danny {he, him} (HQ-480.0)[NCS]" userId="3a3a963e-487e-42b9-ad1c-08a0a19634b5" providerId="ADAL" clId="{A18AF961-5A50-B743-A01D-EFC6E0447A67}" dt="2024-01-30T19:50:29.802" v="660" actId="20577"/>
          <ac:spMkLst>
            <pc:docMk/>
            <pc:sldMk cId="4125925291" sldId="280"/>
            <ac:spMk id="5" creationId="{14D2764F-BBB8-6B9E-B985-503193CF1783}"/>
          </ac:spMkLst>
        </pc:spChg>
        <pc:spChg chg="add mod">
          <ac:chgData name="Baird, Danny {he, him} (HQ-480.0)[NCS]" userId="3a3a963e-487e-42b9-ad1c-08a0a19634b5" providerId="ADAL" clId="{A18AF961-5A50-B743-A01D-EFC6E0447A67}" dt="2024-01-30T18:05:07.129" v="590"/>
          <ac:spMkLst>
            <pc:docMk/>
            <pc:sldMk cId="4125925291" sldId="280"/>
            <ac:spMk id="6" creationId="{9E1EDDFE-99AE-3BE1-23B2-1E3FE7DE7511}"/>
          </ac:spMkLst>
        </pc:spChg>
        <pc:picChg chg="add mod">
          <ac:chgData name="Baird, Danny {he, him} (HQ-480.0)[NCS]" userId="3a3a963e-487e-42b9-ad1c-08a0a19634b5" providerId="ADAL" clId="{A18AF961-5A50-B743-A01D-EFC6E0447A67}" dt="2024-01-30T18:05:07.129" v="590"/>
          <ac:picMkLst>
            <pc:docMk/>
            <pc:sldMk cId="4125925291" sldId="280"/>
            <ac:picMk id="3" creationId="{04014D79-46B8-FBE8-33D2-8CF8AEBE36CC}"/>
          </ac:picMkLst>
        </pc:picChg>
        <pc:cxnChg chg="add mod">
          <ac:chgData name="Baird, Danny {he, him} (HQ-480.0)[NCS]" userId="3a3a963e-487e-42b9-ad1c-08a0a19634b5" providerId="ADAL" clId="{A18AF961-5A50-B743-A01D-EFC6E0447A67}" dt="2024-01-30T18:05:07.129" v="590"/>
          <ac:cxnSpMkLst>
            <pc:docMk/>
            <pc:sldMk cId="4125925291" sldId="280"/>
            <ac:cxnSpMk id="7" creationId="{F5F840DA-E881-A980-4FF2-2DE1EDEC433F}"/>
          </ac:cxnSpMkLst>
        </pc:cxnChg>
      </pc:sldChg>
      <pc:sldChg chg="addSp modSp add mod ord">
        <pc:chgData name="Baird, Danny {he, him} (HQ-480.0)[NCS]" userId="3a3a963e-487e-42b9-ad1c-08a0a19634b5" providerId="ADAL" clId="{A18AF961-5A50-B743-A01D-EFC6E0447A67}" dt="2024-01-30T18:03:12.376" v="567" actId="20578"/>
        <pc:sldMkLst>
          <pc:docMk/>
          <pc:sldMk cId="2294484715" sldId="281"/>
        </pc:sldMkLst>
        <pc:spChg chg="add mod">
          <ac:chgData name="Baird, Danny {he, him} (HQ-480.0)[NCS]" userId="3a3a963e-487e-42b9-ad1c-08a0a19634b5" providerId="ADAL" clId="{A18AF961-5A50-B743-A01D-EFC6E0447A67}" dt="2024-01-30T18:03:07.881" v="566" actId="14100"/>
          <ac:spMkLst>
            <pc:docMk/>
            <pc:sldMk cId="2294484715" sldId="281"/>
            <ac:spMk id="3" creationId="{26143E4B-29C1-FAD0-422F-65E74BFEA566}"/>
          </ac:spMkLst>
        </pc:spChg>
        <pc:spChg chg="mod">
          <ac:chgData name="Baird, Danny {he, him} (HQ-480.0)[NCS]" userId="3a3a963e-487e-42b9-ad1c-08a0a19634b5" providerId="ADAL" clId="{A18AF961-5A50-B743-A01D-EFC6E0447A67}" dt="2024-01-30T18:01:14.424" v="534" actId="20577"/>
          <ac:spMkLst>
            <pc:docMk/>
            <pc:sldMk cId="2294484715" sldId="281"/>
            <ac:spMk id="5" creationId="{14D2764F-BBB8-6B9E-B985-503193CF1783}"/>
          </ac:spMkLst>
        </pc:spChg>
        <pc:spChg chg="add mod">
          <ac:chgData name="Baird, Danny {he, him} (HQ-480.0)[NCS]" userId="3a3a963e-487e-42b9-ad1c-08a0a19634b5" providerId="ADAL" clId="{A18AF961-5A50-B743-A01D-EFC6E0447A67}" dt="2024-01-30T18:02:35.540" v="552" actId="1076"/>
          <ac:spMkLst>
            <pc:docMk/>
            <pc:sldMk cId="2294484715" sldId="281"/>
            <ac:spMk id="8" creationId="{0987C762-AECA-1AEE-13EF-807B65D685F3}"/>
          </ac:spMkLst>
        </pc:spChg>
        <pc:picChg chg="add mod">
          <ac:chgData name="Baird, Danny {he, him} (HQ-480.0)[NCS]" userId="3a3a963e-487e-42b9-ad1c-08a0a19634b5" providerId="ADAL" clId="{A18AF961-5A50-B743-A01D-EFC6E0447A67}" dt="2024-01-30T18:02:43.338" v="557" actId="1076"/>
          <ac:picMkLst>
            <pc:docMk/>
            <pc:sldMk cId="2294484715" sldId="281"/>
            <ac:picMk id="6" creationId="{84E55A19-86AD-7704-DCF9-C43A9528F172}"/>
          </ac:picMkLst>
        </pc:picChg>
        <pc:picChg chg="add mod">
          <ac:chgData name="Baird, Danny {he, him} (HQ-480.0)[NCS]" userId="3a3a963e-487e-42b9-ad1c-08a0a19634b5" providerId="ADAL" clId="{A18AF961-5A50-B743-A01D-EFC6E0447A67}" dt="2024-01-30T18:02:24.651" v="548" actId="1076"/>
          <ac:picMkLst>
            <pc:docMk/>
            <pc:sldMk cId="2294484715" sldId="281"/>
            <ac:picMk id="7" creationId="{794ED753-3099-DF48-4474-E706D0B59BC1}"/>
          </ac:picMkLst>
        </pc:picChg>
      </pc:sldChg>
      <pc:sldChg chg="addSp modSp add del mod">
        <pc:chgData name="Baird, Danny {he, him} (HQ-480.0)[NCS]" userId="3a3a963e-487e-42b9-ad1c-08a0a19634b5" providerId="ADAL" clId="{A18AF961-5A50-B743-A01D-EFC6E0447A67}" dt="2024-02-06T20:13:38.160" v="1120" actId="2696"/>
        <pc:sldMkLst>
          <pc:docMk/>
          <pc:sldMk cId="679065409" sldId="282"/>
        </pc:sldMkLst>
        <pc:spChg chg="mod">
          <ac:chgData name="Baird, Danny {he, him} (HQ-480.0)[NCS]" userId="3a3a963e-487e-42b9-ad1c-08a0a19634b5" providerId="ADAL" clId="{A18AF961-5A50-B743-A01D-EFC6E0447A67}" dt="2024-01-30T19:50:33.861" v="666" actId="20577"/>
          <ac:spMkLst>
            <pc:docMk/>
            <pc:sldMk cId="679065409" sldId="282"/>
            <ac:spMk id="5" creationId="{14D2764F-BBB8-6B9E-B985-503193CF1783}"/>
          </ac:spMkLst>
        </pc:spChg>
        <pc:spChg chg="mod">
          <ac:chgData name="Baird, Danny {he, him} (HQ-480.0)[NCS]" userId="3a3a963e-487e-42b9-ad1c-08a0a19634b5" providerId="ADAL" clId="{A18AF961-5A50-B743-A01D-EFC6E0447A67}" dt="2024-01-30T18:05:22.826" v="595"/>
          <ac:spMkLst>
            <pc:docMk/>
            <pc:sldMk cId="679065409" sldId="282"/>
            <ac:spMk id="9" creationId="{6AD82CED-8BAF-DE06-7816-F648BE7F81B7}"/>
          </ac:spMkLst>
        </pc:spChg>
        <pc:spChg chg="mod">
          <ac:chgData name="Baird, Danny {he, him} (HQ-480.0)[NCS]" userId="3a3a963e-487e-42b9-ad1c-08a0a19634b5" providerId="ADAL" clId="{A18AF961-5A50-B743-A01D-EFC6E0447A67}" dt="2024-01-30T18:05:22.826" v="595"/>
          <ac:spMkLst>
            <pc:docMk/>
            <pc:sldMk cId="679065409" sldId="282"/>
            <ac:spMk id="10" creationId="{4F960D27-B096-A7C7-8448-38ABDB136C6A}"/>
          </ac:spMkLst>
        </pc:spChg>
        <pc:spChg chg="mod">
          <ac:chgData name="Baird, Danny {he, him} (HQ-480.0)[NCS]" userId="3a3a963e-487e-42b9-ad1c-08a0a19634b5" providerId="ADAL" clId="{A18AF961-5A50-B743-A01D-EFC6E0447A67}" dt="2024-01-30T18:05:22.826" v="595"/>
          <ac:spMkLst>
            <pc:docMk/>
            <pc:sldMk cId="679065409" sldId="282"/>
            <ac:spMk id="11" creationId="{C95F64C5-F00A-699F-D36F-2325AFA709D3}"/>
          </ac:spMkLst>
        </pc:spChg>
        <pc:spChg chg="mod">
          <ac:chgData name="Baird, Danny {he, him} (HQ-480.0)[NCS]" userId="3a3a963e-487e-42b9-ad1c-08a0a19634b5" providerId="ADAL" clId="{A18AF961-5A50-B743-A01D-EFC6E0447A67}" dt="2024-01-30T18:05:22.826" v="595"/>
          <ac:spMkLst>
            <pc:docMk/>
            <pc:sldMk cId="679065409" sldId="282"/>
            <ac:spMk id="12" creationId="{E6F8DB05-6C5D-2E3D-7561-42C40D8716E0}"/>
          </ac:spMkLst>
        </pc:spChg>
        <pc:spChg chg="mod">
          <ac:chgData name="Baird, Danny {he, him} (HQ-480.0)[NCS]" userId="3a3a963e-487e-42b9-ad1c-08a0a19634b5" providerId="ADAL" clId="{A18AF961-5A50-B743-A01D-EFC6E0447A67}" dt="2024-01-30T18:05:22.826" v="595"/>
          <ac:spMkLst>
            <pc:docMk/>
            <pc:sldMk cId="679065409" sldId="282"/>
            <ac:spMk id="13" creationId="{48D2B464-008A-ABE1-6F5F-C372FEAA8A3B}"/>
          </ac:spMkLst>
        </pc:spChg>
        <pc:spChg chg="mod">
          <ac:chgData name="Baird, Danny {he, him} (HQ-480.0)[NCS]" userId="3a3a963e-487e-42b9-ad1c-08a0a19634b5" providerId="ADAL" clId="{A18AF961-5A50-B743-A01D-EFC6E0447A67}" dt="2024-01-30T18:05:22.826" v="595"/>
          <ac:spMkLst>
            <pc:docMk/>
            <pc:sldMk cId="679065409" sldId="282"/>
            <ac:spMk id="14" creationId="{5341C7FA-6B92-2ADB-A262-2CE1602D0D0C}"/>
          </ac:spMkLst>
        </pc:spChg>
        <pc:spChg chg="mod">
          <ac:chgData name="Baird, Danny {he, him} (HQ-480.0)[NCS]" userId="3a3a963e-487e-42b9-ad1c-08a0a19634b5" providerId="ADAL" clId="{A18AF961-5A50-B743-A01D-EFC6E0447A67}" dt="2024-01-30T18:05:22.826" v="595"/>
          <ac:spMkLst>
            <pc:docMk/>
            <pc:sldMk cId="679065409" sldId="282"/>
            <ac:spMk id="15" creationId="{7371BA2B-1035-3620-7A63-98CD40B100D0}"/>
          </ac:spMkLst>
        </pc:spChg>
        <pc:spChg chg="mod">
          <ac:chgData name="Baird, Danny {he, him} (HQ-480.0)[NCS]" userId="3a3a963e-487e-42b9-ad1c-08a0a19634b5" providerId="ADAL" clId="{A18AF961-5A50-B743-A01D-EFC6E0447A67}" dt="2024-01-30T18:05:22.826" v="595"/>
          <ac:spMkLst>
            <pc:docMk/>
            <pc:sldMk cId="679065409" sldId="282"/>
            <ac:spMk id="16" creationId="{4E4DB49B-B81E-FEDC-ECFE-BE31A934CA47}"/>
          </ac:spMkLst>
        </pc:spChg>
        <pc:spChg chg="mod">
          <ac:chgData name="Baird, Danny {he, him} (HQ-480.0)[NCS]" userId="3a3a963e-487e-42b9-ad1c-08a0a19634b5" providerId="ADAL" clId="{A18AF961-5A50-B743-A01D-EFC6E0447A67}" dt="2024-01-30T18:05:22.826" v="595"/>
          <ac:spMkLst>
            <pc:docMk/>
            <pc:sldMk cId="679065409" sldId="282"/>
            <ac:spMk id="17" creationId="{AC65FFC0-4EEE-5BCF-94CD-B809DA78E62E}"/>
          </ac:spMkLst>
        </pc:spChg>
        <pc:spChg chg="mod">
          <ac:chgData name="Baird, Danny {he, him} (HQ-480.0)[NCS]" userId="3a3a963e-487e-42b9-ad1c-08a0a19634b5" providerId="ADAL" clId="{A18AF961-5A50-B743-A01D-EFC6E0447A67}" dt="2024-01-30T18:05:22.826" v="595"/>
          <ac:spMkLst>
            <pc:docMk/>
            <pc:sldMk cId="679065409" sldId="282"/>
            <ac:spMk id="18" creationId="{0CF232CB-31A8-8B4A-A010-4907D54BDAA1}"/>
          </ac:spMkLst>
        </pc:spChg>
        <pc:spChg chg="mod">
          <ac:chgData name="Baird, Danny {he, him} (HQ-480.0)[NCS]" userId="3a3a963e-487e-42b9-ad1c-08a0a19634b5" providerId="ADAL" clId="{A18AF961-5A50-B743-A01D-EFC6E0447A67}" dt="2024-01-30T18:05:22.826" v="595"/>
          <ac:spMkLst>
            <pc:docMk/>
            <pc:sldMk cId="679065409" sldId="282"/>
            <ac:spMk id="19" creationId="{598E9974-E4D7-11EB-7634-30F3BF35B2BF}"/>
          </ac:spMkLst>
        </pc:spChg>
        <pc:spChg chg="mod">
          <ac:chgData name="Baird, Danny {he, him} (HQ-480.0)[NCS]" userId="3a3a963e-487e-42b9-ad1c-08a0a19634b5" providerId="ADAL" clId="{A18AF961-5A50-B743-A01D-EFC6E0447A67}" dt="2024-01-30T18:05:22.826" v="595"/>
          <ac:spMkLst>
            <pc:docMk/>
            <pc:sldMk cId="679065409" sldId="282"/>
            <ac:spMk id="20" creationId="{DBC0C526-97A6-869C-25E7-1FD7FEA3F929}"/>
          </ac:spMkLst>
        </pc:spChg>
        <pc:spChg chg="mod">
          <ac:chgData name="Baird, Danny {he, him} (HQ-480.0)[NCS]" userId="3a3a963e-487e-42b9-ad1c-08a0a19634b5" providerId="ADAL" clId="{A18AF961-5A50-B743-A01D-EFC6E0447A67}" dt="2024-01-30T18:05:22.826" v="595"/>
          <ac:spMkLst>
            <pc:docMk/>
            <pc:sldMk cId="679065409" sldId="282"/>
            <ac:spMk id="21" creationId="{1AB6C632-816A-4D62-347D-3202B03FD615}"/>
          </ac:spMkLst>
        </pc:spChg>
        <pc:spChg chg="mod">
          <ac:chgData name="Baird, Danny {he, him} (HQ-480.0)[NCS]" userId="3a3a963e-487e-42b9-ad1c-08a0a19634b5" providerId="ADAL" clId="{A18AF961-5A50-B743-A01D-EFC6E0447A67}" dt="2024-01-30T18:05:22.826" v="595"/>
          <ac:spMkLst>
            <pc:docMk/>
            <pc:sldMk cId="679065409" sldId="282"/>
            <ac:spMk id="22" creationId="{3685A2A3-CBDB-4DAC-00B9-D834976C1ACE}"/>
          </ac:spMkLst>
        </pc:spChg>
        <pc:spChg chg="mod">
          <ac:chgData name="Baird, Danny {he, him} (HQ-480.0)[NCS]" userId="3a3a963e-487e-42b9-ad1c-08a0a19634b5" providerId="ADAL" clId="{A18AF961-5A50-B743-A01D-EFC6E0447A67}" dt="2024-01-30T18:05:22.826" v="595"/>
          <ac:spMkLst>
            <pc:docMk/>
            <pc:sldMk cId="679065409" sldId="282"/>
            <ac:spMk id="23" creationId="{6B9DB6EC-EA17-3520-6F3B-65585A0D84BD}"/>
          </ac:spMkLst>
        </pc:spChg>
        <pc:spChg chg="mod">
          <ac:chgData name="Baird, Danny {he, him} (HQ-480.0)[NCS]" userId="3a3a963e-487e-42b9-ad1c-08a0a19634b5" providerId="ADAL" clId="{A18AF961-5A50-B743-A01D-EFC6E0447A67}" dt="2024-01-30T18:05:22.826" v="595"/>
          <ac:spMkLst>
            <pc:docMk/>
            <pc:sldMk cId="679065409" sldId="282"/>
            <ac:spMk id="24" creationId="{F15128B9-A09A-6CAF-296C-D9438536B988}"/>
          </ac:spMkLst>
        </pc:spChg>
        <pc:spChg chg="mod">
          <ac:chgData name="Baird, Danny {he, him} (HQ-480.0)[NCS]" userId="3a3a963e-487e-42b9-ad1c-08a0a19634b5" providerId="ADAL" clId="{A18AF961-5A50-B743-A01D-EFC6E0447A67}" dt="2024-01-30T18:05:22.826" v="595"/>
          <ac:spMkLst>
            <pc:docMk/>
            <pc:sldMk cId="679065409" sldId="282"/>
            <ac:spMk id="25" creationId="{28CAEC7E-6F1B-9AEF-D955-EAD98AF4C76C}"/>
          </ac:spMkLst>
        </pc:spChg>
        <pc:spChg chg="mod">
          <ac:chgData name="Baird, Danny {he, him} (HQ-480.0)[NCS]" userId="3a3a963e-487e-42b9-ad1c-08a0a19634b5" providerId="ADAL" clId="{A18AF961-5A50-B743-A01D-EFC6E0447A67}" dt="2024-01-30T18:05:22.826" v="595"/>
          <ac:spMkLst>
            <pc:docMk/>
            <pc:sldMk cId="679065409" sldId="282"/>
            <ac:spMk id="26" creationId="{F1D5C92D-D79B-AE88-2064-06BCE7E5C069}"/>
          </ac:spMkLst>
        </pc:spChg>
        <pc:spChg chg="mod">
          <ac:chgData name="Baird, Danny {he, him} (HQ-480.0)[NCS]" userId="3a3a963e-487e-42b9-ad1c-08a0a19634b5" providerId="ADAL" clId="{A18AF961-5A50-B743-A01D-EFC6E0447A67}" dt="2024-01-30T18:05:22.826" v="595"/>
          <ac:spMkLst>
            <pc:docMk/>
            <pc:sldMk cId="679065409" sldId="282"/>
            <ac:spMk id="27" creationId="{211215C8-41CF-BF72-6F6F-4BB126A9F4AA}"/>
          </ac:spMkLst>
        </pc:spChg>
        <pc:spChg chg="add mod">
          <ac:chgData name="Baird, Danny {he, him} (HQ-480.0)[NCS]" userId="3a3a963e-487e-42b9-ad1c-08a0a19634b5" providerId="ADAL" clId="{A18AF961-5A50-B743-A01D-EFC6E0447A67}" dt="2024-01-30T18:05:22.826" v="595"/>
          <ac:spMkLst>
            <pc:docMk/>
            <pc:sldMk cId="679065409" sldId="282"/>
            <ac:spMk id="28" creationId="{52B42DBC-F2E6-1EDD-91FC-F489731F2FD6}"/>
          </ac:spMkLst>
        </pc:spChg>
        <pc:grpChg chg="add mod">
          <ac:chgData name="Baird, Danny {he, him} (HQ-480.0)[NCS]" userId="3a3a963e-487e-42b9-ad1c-08a0a19634b5" providerId="ADAL" clId="{A18AF961-5A50-B743-A01D-EFC6E0447A67}" dt="2024-01-30T18:05:22.826" v="595"/>
          <ac:grpSpMkLst>
            <pc:docMk/>
            <pc:sldMk cId="679065409" sldId="282"/>
            <ac:grpSpMk id="6" creationId="{C51CB6F4-5900-18B3-033C-4ACB883041CE}"/>
          </ac:grpSpMkLst>
        </pc:grpChg>
        <pc:grpChg chg="mod">
          <ac:chgData name="Baird, Danny {he, him} (HQ-480.0)[NCS]" userId="3a3a963e-487e-42b9-ad1c-08a0a19634b5" providerId="ADAL" clId="{A18AF961-5A50-B743-A01D-EFC6E0447A67}" dt="2024-01-30T18:05:22.826" v="595"/>
          <ac:grpSpMkLst>
            <pc:docMk/>
            <pc:sldMk cId="679065409" sldId="282"/>
            <ac:grpSpMk id="7" creationId="{A9C572DC-FA0E-3E70-C46D-0E187A6A1AE4}"/>
          </ac:grpSpMkLst>
        </pc:grpChg>
        <pc:grpChg chg="mod">
          <ac:chgData name="Baird, Danny {he, him} (HQ-480.0)[NCS]" userId="3a3a963e-487e-42b9-ad1c-08a0a19634b5" providerId="ADAL" clId="{A18AF961-5A50-B743-A01D-EFC6E0447A67}" dt="2024-01-30T18:05:22.826" v="595"/>
          <ac:grpSpMkLst>
            <pc:docMk/>
            <pc:sldMk cId="679065409" sldId="282"/>
            <ac:grpSpMk id="8" creationId="{454B946B-9E5C-4A34-4ED1-0E191498481E}"/>
          </ac:grpSpMkLst>
        </pc:grpChg>
        <pc:graphicFrameChg chg="add mod">
          <ac:chgData name="Baird, Danny {he, him} (HQ-480.0)[NCS]" userId="3a3a963e-487e-42b9-ad1c-08a0a19634b5" providerId="ADAL" clId="{A18AF961-5A50-B743-A01D-EFC6E0447A67}" dt="2024-01-30T18:05:22.826" v="595"/>
          <ac:graphicFrameMkLst>
            <pc:docMk/>
            <pc:sldMk cId="679065409" sldId="282"/>
            <ac:graphicFrameMk id="3" creationId="{CF482B6A-9C96-98A6-97FD-8450543997A9}"/>
          </ac:graphicFrameMkLst>
        </pc:graphicFrameChg>
        <pc:cxnChg chg="add mod">
          <ac:chgData name="Baird, Danny {he, him} (HQ-480.0)[NCS]" userId="3a3a963e-487e-42b9-ad1c-08a0a19634b5" providerId="ADAL" clId="{A18AF961-5A50-B743-A01D-EFC6E0447A67}" dt="2024-01-30T18:05:22.826" v="595"/>
          <ac:cxnSpMkLst>
            <pc:docMk/>
            <pc:sldMk cId="679065409" sldId="282"/>
            <ac:cxnSpMk id="29" creationId="{DBA1DED4-0CF1-79B7-F27E-F22922BC367F}"/>
          </ac:cxnSpMkLst>
        </pc:cxnChg>
      </pc:sldChg>
      <pc:sldChg chg="addSp delSp modSp add mod ord">
        <pc:chgData name="Baird, Danny {he, him} (HQ-480.0)[NCS]" userId="3a3a963e-487e-42b9-ad1c-08a0a19634b5" providerId="ADAL" clId="{A18AF961-5A50-B743-A01D-EFC6E0447A67}" dt="2024-02-08T15:36:39.602" v="1347"/>
        <pc:sldMkLst>
          <pc:docMk/>
          <pc:sldMk cId="4100628806" sldId="283"/>
        </pc:sldMkLst>
        <pc:spChg chg="del">
          <ac:chgData name="Baird, Danny {he, him} (HQ-480.0)[NCS]" userId="3a3a963e-487e-42b9-ad1c-08a0a19634b5" providerId="ADAL" clId="{A18AF961-5A50-B743-A01D-EFC6E0447A67}" dt="2024-02-08T15:36:39.175" v="1346" actId="478"/>
          <ac:spMkLst>
            <pc:docMk/>
            <pc:sldMk cId="4100628806" sldId="283"/>
            <ac:spMk id="3" creationId="{129ABE2A-B18B-A538-09F8-657D537B92C2}"/>
          </ac:spMkLst>
        </pc:spChg>
        <pc:spChg chg="mod">
          <ac:chgData name="Baird, Danny {he, him} (HQ-480.0)[NCS]" userId="3a3a963e-487e-42b9-ad1c-08a0a19634b5" providerId="ADAL" clId="{A18AF961-5A50-B743-A01D-EFC6E0447A67}" dt="2024-01-30T18:05:41.133" v="626" actId="20577"/>
          <ac:spMkLst>
            <pc:docMk/>
            <pc:sldMk cId="4100628806" sldId="283"/>
            <ac:spMk id="5" creationId="{14D2764F-BBB8-6B9E-B985-503193CF1783}"/>
          </ac:spMkLst>
        </pc:spChg>
        <pc:spChg chg="del">
          <ac:chgData name="Baird, Danny {he, him} (HQ-480.0)[NCS]" userId="3a3a963e-487e-42b9-ad1c-08a0a19634b5" providerId="ADAL" clId="{A18AF961-5A50-B743-A01D-EFC6E0447A67}" dt="2024-02-08T15:36:39.175" v="1346" actId="478"/>
          <ac:spMkLst>
            <pc:docMk/>
            <pc:sldMk cId="4100628806" sldId="283"/>
            <ac:spMk id="7" creationId="{61E067B7-4F39-89A0-0C0F-D4A9369FFC8A}"/>
          </ac:spMkLst>
        </pc:spChg>
        <pc:spChg chg="add del mod topLvl">
          <ac:chgData name="Baird, Danny {he, him} (HQ-480.0)[NCS]" userId="3a3a963e-487e-42b9-ad1c-08a0a19634b5" providerId="ADAL" clId="{A18AF961-5A50-B743-A01D-EFC6E0447A67}" dt="2024-01-30T18:31:46.415" v="644" actId="478"/>
          <ac:spMkLst>
            <pc:docMk/>
            <pc:sldMk cId="4100628806" sldId="283"/>
            <ac:spMk id="7" creationId="{CA0189E9-608B-C964-06FD-40EBAF5147D0}"/>
          </ac:spMkLst>
        </pc:spChg>
        <pc:spChg chg="add del mod topLvl">
          <ac:chgData name="Baird, Danny {he, him} (HQ-480.0)[NCS]" userId="3a3a963e-487e-42b9-ad1c-08a0a19634b5" providerId="ADAL" clId="{A18AF961-5A50-B743-A01D-EFC6E0447A67}" dt="2024-01-30T18:31:49.143" v="645" actId="478"/>
          <ac:spMkLst>
            <pc:docMk/>
            <pc:sldMk cId="4100628806" sldId="283"/>
            <ac:spMk id="8" creationId="{E05F1DA4-5586-D718-DE07-77B9B5F484B2}"/>
          </ac:spMkLst>
        </pc:spChg>
        <pc:spChg chg="del">
          <ac:chgData name="Baird, Danny {he, him} (HQ-480.0)[NCS]" userId="3a3a963e-487e-42b9-ad1c-08a0a19634b5" providerId="ADAL" clId="{A18AF961-5A50-B743-A01D-EFC6E0447A67}" dt="2024-02-08T15:36:39.175" v="1346" actId="478"/>
          <ac:spMkLst>
            <pc:docMk/>
            <pc:sldMk cId="4100628806" sldId="283"/>
            <ac:spMk id="9" creationId="{6B3667BD-8A68-BC0B-A32A-1B51EC85FD2B}"/>
          </ac:spMkLst>
        </pc:spChg>
        <pc:spChg chg="add mod">
          <ac:chgData name="Baird, Danny {he, him} (HQ-480.0)[NCS]" userId="3a3a963e-487e-42b9-ad1c-08a0a19634b5" providerId="ADAL" clId="{A18AF961-5A50-B743-A01D-EFC6E0447A67}" dt="2024-01-30T18:32:01.797" v="648" actId="1076"/>
          <ac:spMkLst>
            <pc:docMk/>
            <pc:sldMk cId="4100628806" sldId="283"/>
            <ac:spMk id="10" creationId="{E587D836-51FC-65D1-54FB-793CBA6EE590}"/>
          </ac:spMkLst>
        </pc:spChg>
        <pc:spChg chg="mod">
          <ac:chgData name="Baird, Danny {he, him} (HQ-480.0)[NCS]" userId="3a3a963e-487e-42b9-ad1c-08a0a19634b5" providerId="ADAL" clId="{A18AF961-5A50-B743-A01D-EFC6E0447A67}" dt="2024-02-08T15:36:39.602" v="1347"/>
          <ac:spMkLst>
            <pc:docMk/>
            <pc:sldMk cId="4100628806" sldId="283"/>
            <ac:spMk id="16" creationId="{6BF16612-2971-DED7-50DA-0E7C4475DAEF}"/>
          </ac:spMkLst>
        </pc:spChg>
        <pc:spChg chg="mod">
          <ac:chgData name="Baird, Danny {he, him} (HQ-480.0)[NCS]" userId="3a3a963e-487e-42b9-ad1c-08a0a19634b5" providerId="ADAL" clId="{A18AF961-5A50-B743-A01D-EFC6E0447A67}" dt="2024-02-08T15:36:39.602" v="1347"/>
          <ac:spMkLst>
            <pc:docMk/>
            <pc:sldMk cId="4100628806" sldId="283"/>
            <ac:spMk id="17" creationId="{33FEA535-993E-961D-D00A-A8587BC1981C}"/>
          </ac:spMkLst>
        </pc:spChg>
        <pc:spChg chg="mod">
          <ac:chgData name="Baird, Danny {he, him} (HQ-480.0)[NCS]" userId="3a3a963e-487e-42b9-ad1c-08a0a19634b5" providerId="ADAL" clId="{A18AF961-5A50-B743-A01D-EFC6E0447A67}" dt="2024-02-08T15:36:39.602" v="1347"/>
          <ac:spMkLst>
            <pc:docMk/>
            <pc:sldMk cId="4100628806" sldId="283"/>
            <ac:spMk id="18" creationId="{59553C37-FF18-C363-F47A-54330464B75E}"/>
          </ac:spMkLst>
        </pc:spChg>
        <pc:spChg chg="mod">
          <ac:chgData name="Baird, Danny {he, him} (HQ-480.0)[NCS]" userId="3a3a963e-487e-42b9-ad1c-08a0a19634b5" providerId="ADAL" clId="{A18AF961-5A50-B743-A01D-EFC6E0447A67}" dt="2024-02-08T15:36:39.602" v="1347"/>
          <ac:spMkLst>
            <pc:docMk/>
            <pc:sldMk cId="4100628806" sldId="283"/>
            <ac:spMk id="23" creationId="{22609F75-3D42-E5D4-89CD-A8D116AE64C0}"/>
          </ac:spMkLst>
        </pc:spChg>
        <pc:spChg chg="mod">
          <ac:chgData name="Baird, Danny {he, him} (HQ-480.0)[NCS]" userId="3a3a963e-487e-42b9-ad1c-08a0a19634b5" providerId="ADAL" clId="{A18AF961-5A50-B743-A01D-EFC6E0447A67}" dt="2024-02-08T15:36:39.602" v="1347"/>
          <ac:spMkLst>
            <pc:docMk/>
            <pc:sldMk cId="4100628806" sldId="283"/>
            <ac:spMk id="24" creationId="{373C0568-7C3B-B4E7-E835-BAD9DF6CE425}"/>
          </ac:spMkLst>
        </pc:spChg>
        <pc:spChg chg="mod">
          <ac:chgData name="Baird, Danny {he, him} (HQ-480.0)[NCS]" userId="3a3a963e-487e-42b9-ad1c-08a0a19634b5" providerId="ADAL" clId="{A18AF961-5A50-B743-A01D-EFC6E0447A67}" dt="2024-02-08T15:36:39.602" v="1347"/>
          <ac:spMkLst>
            <pc:docMk/>
            <pc:sldMk cId="4100628806" sldId="283"/>
            <ac:spMk id="25" creationId="{323A500E-6277-C3FA-A0C4-58FE3BDF427B}"/>
          </ac:spMkLst>
        </pc:spChg>
        <pc:spChg chg="mod">
          <ac:chgData name="Baird, Danny {he, him} (HQ-480.0)[NCS]" userId="3a3a963e-487e-42b9-ad1c-08a0a19634b5" providerId="ADAL" clId="{A18AF961-5A50-B743-A01D-EFC6E0447A67}" dt="2024-02-08T15:36:39.602" v="1347"/>
          <ac:spMkLst>
            <pc:docMk/>
            <pc:sldMk cId="4100628806" sldId="283"/>
            <ac:spMk id="26" creationId="{2D1980E2-FE06-097A-D5E5-3C7C770D9752}"/>
          </ac:spMkLst>
        </pc:spChg>
        <pc:spChg chg="add mod">
          <ac:chgData name="Baird, Danny {he, him} (HQ-480.0)[NCS]" userId="3a3a963e-487e-42b9-ad1c-08a0a19634b5" providerId="ADAL" clId="{A18AF961-5A50-B743-A01D-EFC6E0447A67}" dt="2024-02-08T15:36:39.602" v="1347"/>
          <ac:spMkLst>
            <pc:docMk/>
            <pc:sldMk cId="4100628806" sldId="283"/>
            <ac:spMk id="27" creationId="{AEAF4D61-1184-1226-C6D2-BF9A795B99F0}"/>
          </ac:spMkLst>
        </pc:spChg>
        <pc:spChg chg="add mod">
          <ac:chgData name="Baird, Danny {he, him} (HQ-480.0)[NCS]" userId="3a3a963e-487e-42b9-ad1c-08a0a19634b5" providerId="ADAL" clId="{A18AF961-5A50-B743-A01D-EFC6E0447A67}" dt="2024-02-08T15:36:39.602" v="1347"/>
          <ac:spMkLst>
            <pc:docMk/>
            <pc:sldMk cId="4100628806" sldId="283"/>
            <ac:spMk id="28" creationId="{0DB19E6E-BFE2-70E4-6FAE-D0414FEA4146}"/>
          </ac:spMkLst>
        </pc:spChg>
        <pc:grpChg chg="add mod">
          <ac:chgData name="Baird, Danny {he, him} (HQ-480.0)[NCS]" userId="3a3a963e-487e-42b9-ad1c-08a0a19634b5" providerId="ADAL" clId="{A18AF961-5A50-B743-A01D-EFC6E0447A67}" dt="2024-02-08T15:36:39.602" v="1347"/>
          <ac:grpSpMkLst>
            <pc:docMk/>
            <pc:sldMk cId="4100628806" sldId="283"/>
            <ac:grpSpMk id="10" creationId="{A1793C57-C2BE-2BA6-B47E-B8CFC4C33502}"/>
          </ac:grpSpMkLst>
        </pc:grpChg>
        <pc:grpChg chg="add del mod">
          <ac:chgData name="Baird, Danny {he, him} (HQ-480.0)[NCS]" userId="3a3a963e-487e-42b9-ad1c-08a0a19634b5" providerId="ADAL" clId="{A18AF961-5A50-B743-A01D-EFC6E0447A67}" dt="2024-01-30T18:31:34.397" v="639" actId="165"/>
          <ac:grpSpMkLst>
            <pc:docMk/>
            <pc:sldMk cId="4100628806" sldId="283"/>
            <ac:grpSpMk id="11" creationId="{BD067A88-39B0-0A13-E66B-61FEEAA84190}"/>
          </ac:grpSpMkLst>
        </pc:grpChg>
        <pc:grpChg chg="add mod">
          <ac:chgData name="Baird, Danny {he, him} (HQ-480.0)[NCS]" userId="3a3a963e-487e-42b9-ad1c-08a0a19634b5" providerId="ADAL" clId="{A18AF961-5A50-B743-A01D-EFC6E0447A67}" dt="2024-02-08T15:36:39.602" v="1347"/>
          <ac:grpSpMkLst>
            <pc:docMk/>
            <pc:sldMk cId="4100628806" sldId="283"/>
            <ac:grpSpMk id="20" creationId="{9F6CA5D7-61F2-416F-346A-481F07F8E046}"/>
          </ac:grpSpMkLst>
        </pc:grpChg>
        <pc:grpChg chg="mod">
          <ac:chgData name="Baird, Danny {he, him} (HQ-480.0)[NCS]" userId="3a3a963e-487e-42b9-ad1c-08a0a19634b5" providerId="ADAL" clId="{A18AF961-5A50-B743-A01D-EFC6E0447A67}" dt="2024-02-08T15:36:39.602" v="1347"/>
          <ac:grpSpMkLst>
            <pc:docMk/>
            <pc:sldMk cId="4100628806" sldId="283"/>
            <ac:grpSpMk id="21" creationId="{B36C6AA4-07A2-6945-D367-F81E33BA5210}"/>
          </ac:grpSpMkLst>
        </pc:grpChg>
        <pc:grpChg chg="mod">
          <ac:chgData name="Baird, Danny {he, him} (HQ-480.0)[NCS]" userId="3a3a963e-487e-42b9-ad1c-08a0a19634b5" providerId="ADAL" clId="{A18AF961-5A50-B743-A01D-EFC6E0447A67}" dt="2024-02-08T15:36:39.602" v="1347"/>
          <ac:grpSpMkLst>
            <pc:docMk/>
            <pc:sldMk cId="4100628806" sldId="283"/>
            <ac:grpSpMk id="22" creationId="{75E27E81-EDBB-1273-6B70-428604ACC6B8}"/>
          </ac:grpSpMkLst>
        </pc:grpChg>
        <pc:graphicFrameChg chg="add mod">
          <ac:chgData name="Baird, Danny {he, him} (HQ-480.0)[NCS]" userId="3a3a963e-487e-42b9-ad1c-08a0a19634b5" providerId="ADAL" clId="{A18AF961-5A50-B743-A01D-EFC6E0447A67}" dt="2024-02-08T15:36:39.602" v="1347"/>
          <ac:graphicFrameMkLst>
            <pc:docMk/>
            <pc:sldMk cId="4100628806" sldId="283"/>
            <ac:graphicFrameMk id="6" creationId="{3A2369C9-B1B9-80C5-73CC-DBB01E5238BE}"/>
          </ac:graphicFrameMkLst>
        </pc:graphicFrameChg>
        <pc:picChg chg="add mod topLvl">
          <ac:chgData name="Baird, Danny {he, him} (HQ-480.0)[NCS]" userId="3a3a963e-487e-42b9-ad1c-08a0a19634b5" providerId="ADAL" clId="{A18AF961-5A50-B743-A01D-EFC6E0447A67}" dt="2024-01-30T18:31:39.641" v="641" actId="14100"/>
          <ac:picMkLst>
            <pc:docMk/>
            <pc:sldMk cId="4100628806" sldId="283"/>
            <ac:picMk id="3" creationId="{361CBFDF-E236-DEF0-6BF3-186CA14687EA}"/>
          </ac:picMkLst>
        </pc:picChg>
        <pc:picChg chg="add mod topLvl">
          <ac:chgData name="Baird, Danny {he, him} (HQ-480.0)[NCS]" userId="3a3a963e-487e-42b9-ad1c-08a0a19634b5" providerId="ADAL" clId="{A18AF961-5A50-B743-A01D-EFC6E0447A67}" dt="2024-01-30T18:31:54.799" v="647" actId="14100"/>
          <ac:picMkLst>
            <pc:docMk/>
            <pc:sldMk cId="4100628806" sldId="283"/>
            <ac:picMk id="6" creationId="{EBD8CE8D-A8A3-31C6-93B9-FFD15837554F}"/>
          </ac:picMkLst>
        </pc:picChg>
        <pc:picChg chg="del">
          <ac:chgData name="Baird, Danny {he, him} (HQ-480.0)[NCS]" userId="3a3a963e-487e-42b9-ad1c-08a0a19634b5" providerId="ADAL" clId="{A18AF961-5A50-B743-A01D-EFC6E0447A67}" dt="2024-02-08T15:36:36.586" v="1345" actId="478"/>
          <ac:picMkLst>
            <pc:docMk/>
            <pc:sldMk cId="4100628806" sldId="283"/>
            <ac:picMk id="8" creationId="{9319C55D-91CE-3F55-E690-4967770B0F4C}"/>
          </ac:picMkLst>
        </pc:picChg>
        <pc:picChg chg="add mod">
          <ac:chgData name="Baird, Danny {he, him} (HQ-480.0)[NCS]" userId="3a3a963e-487e-42b9-ad1c-08a0a19634b5" providerId="ADAL" clId="{A18AF961-5A50-B743-A01D-EFC6E0447A67}" dt="2024-01-30T18:05:47.422" v="627"/>
          <ac:picMkLst>
            <pc:docMk/>
            <pc:sldMk cId="4100628806" sldId="283"/>
            <ac:picMk id="9" creationId="{1EF88775-0A64-0A93-AD6B-2124404290A1}"/>
          </ac:picMkLst>
        </pc:picChg>
        <pc:picChg chg="mod">
          <ac:chgData name="Baird, Danny {he, him} (HQ-480.0)[NCS]" userId="3a3a963e-487e-42b9-ad1c-08a0a19634b5" providerId="ADAL" clId="{A18AF961-5A50-B743-A01D-EFC6E0447A67}" dt="2024-02-08T15:36:39.602" v="1347"/>
          <ac:picMkLst>
            <pc:docMk/>
            <pc:sldMk cId="4100628806" sldId="283"/>
            <ac:picMk id="11" creationId="{3FE53C35-30C0-C266-4E02-5A0A654CD2F6}"/>
          </ac:picMkLst>
        </pc:picChg>
        <pc:picChg chg="del">
          <ac:chgData name="Baird, Danny {he, him} (HQ-480.0)[NCS]" userId="3a3a963e-487e-42b9-ad1c-08a0a19634b5" providerId="ADAL" clId="{A18AF961-5A50-B743-A01D-EFC6E0447A67}" dt="2024-02-08T15:36:36.586" v="1345" actId="478"/>
          <ac:picMkLst>
            <pc:docMk/>
            <pc:sldMk cId="4100628806" sldId="283"/>
            <ac:picMk id="12" creationId="{EEE57EC2-6B50-7741-1670-474695EB41E0}"/>
          </ac:picMkLst>
        </pc:picChg>
        <pc:picChg chg="mod">
          <ac:chgData name="Baird, Danny {he, him} (HQ-480.0)[NCS]" userId="3a3a963e-487e-42b9-ad1c-08a0a19634b5" providerId="ADAL" clId="{A18AF961-5A50-B743-A01D-EFC6E0447A67}" dt="2024-02-08T15:36:39.602" v="1347"/>
          <ac:picMkLst>
            <pc:docMk/>
            <pc:sldMk cId="4100628806" sldId="283"/>
            <ac:picMk id="13" creationId="{E5BECAF2-4E44-3A8D-6C38-F17E2857F46C}"/>
          </ac:picMkLst>
        </pc:picChg>
        <pc:picChg chg="del">
          <ac:chgData name="Baird, Danny {he, him} (HQ-480.0)[NCS]" userId="3a3a963e-487e-42b9-ad1c-08a0a19634b5" providerId="ADAL" clId="{A18AF961-5A50-B743-A01D-EFC6E0447A67}" dt="2024-02-08T15:36:36.586" v="1345" actId="478"/>
          <ac:picMkLst>
            <pc:docMk/>
            <pc:sldMk cId="4100628806" sldId="283"/>
            <ac:picMk id="14" creationId="{1D305418-5D9B-ABEC-1AE0-077DCA9EEF1F}"/>
          </ac:picMkLst>
        </pc:picChg>
        <pc:picChg chg="mod">
          <ac:chgData name="Baird, Danny {he, him} (HQ-480.0)[NCS]" userId="3a3a963e-487e-42b9-ad1c-08a0a19634b5" providerId="ADAL" clId="{A18AF961-5A50-B743-A01D-EFC6E0447A67}" dt="2024-02-08T15:36:39.602" v="1347"/>
          <ac:picMkLst>
            <pc:docMk/>
            <pc:sldMk cId="4100628806" sldId="283"/>
            <ac:picMk id="15" creationId="{FBBC082D-CC36-4B73-C9F6-8DF94F012A27}"/>
          </ac:picMkLst>
        </pc:picChg>
        <pc:picChg chg="add mod">
          <ac:chgData name="Baird, Danny {he, him} (HQ-480.0)[NCS]" userId="3a3a963e-487e-42b9-ad1c-08a0a19634b5" providerId="ADAL" clId="{A18AF961-5A50-B743-A01D-EFC6E0447A67}" dt="2024-02-08T15:36:39.602" v="1347"/>
          <ac:picMkLst>
            <pc:docMk/>
            <pc:sldMk cId="4100628806" sldId="283"/>
            <ac:picMk id="19" creationId="{95484D0F-6213-4734-9E83-5B0C6552F0F5}"/>
          </ac:picMkLst>
        </pc:picChg>
      </pc:sldChg>
      <pc:sldChg chg="addSp modSp add mod">
        <pc:chgData name="Baird, Danny {he, him} (HQ-480.0)[NCS]" userId="3a3a963e-487e-42b9-ad1c-08a0a19634b5" providerId="ADAL" clId="{A18AF961-5A50-B743-A01D-EFC6E0447A67}" dt="2024-01-30T19:50:50.643" v="686" actId="1076"/>
        <pc:sldMkLst>
          <pc:docMk/>
          <pc:sldMk cId="1979430466" sldId="284"/>
        </pc:sldMkLst>
        <pc:spChg chg="mod">
          <ac:chgData name="Baird, Danny {he, him} (HQ-480.0)[NCS]" userId="3a3a963e-487e-42b9-ad1c-08a0a19634b5" providerId="ADAL" clId="{A18AF961-5A50-B743-A01D-EFC6E0447A67}" dt="2024-01-30T19:50:45.692" v="684" actId="20577"/>
          <ac:spMkLst>
            <pc:docMk/>
            <pc:sldMk cId="1979430466" sldId="284"/>
            <ac:spMk id="5" creationId="{14D2764F-BBB8-6B9E-B985-503193CF1783}"/>
          </ac:spMkLst>
        </pc:spChg>
        <pc:spChg chg="mod">
          <ac:chgData name="Baird, Danny {he, him} (HQ-480.0)[NCS]" userId="3a3a963e-487e-42b9-ad1c-08a0a19634b5" providerId="ADAL" clId="{A18AF961-5A50-B743-A01D-EFC6E0447A67}" dt="2024-01-30T19:50:46.622" v="685"/>
          <ac:spMkLst>
            <pc:docMk/>
            <pc:sldMk cId="1979430466" sldId="284"/>
            <ac:spMk id="10" creationId="{FEECADF2-5002-7B54-F263-DD388BFA7757}"/>
          </ac:spMkLst>
        </pc:spChg>
        <pc:spChg chg="mod">
          <ac:chgData name="Baird, Danny {he, him} (HQ-480.0)[NCS]" userId="3a3a963e-487e-42b9-ad1c-08a0a19634b5" providerId="ADAL" clId="{A18AF961-5A50-B743-A01D-EFC6E0447A67}" dt="2024-01-30T19:50:46.622" v="685"/>
          <ac:spMkLst>
            <pc:docMk/>
            <pc:sldMk cId="1979430466" sldId="284"/>
            <ac:spMk id="11" creationId="{05F20FC4-51D4-1C05-B239-A5A3F292D316}"/>
          </ac:spMkLst>
        </pc:spChg>
        <pc:spChg chg="mod">
          <ac:chgData name="Baird, Danny {he, him} (HQ-480.0)[NCS]" userId="3a3a963e-487e-42b9-ad1c-08a0a19634b5" providerId="ADAL" clId="{A18AF961-5A50-B743-A01D-EFC6E0447A67}" dt="2024-01-30T19:50:46.622" v="685"/>
          <ac:spMkLst>
            <pc:docMk/>
            <pc:sldMk cId="1979430466" sldId="284"/>
            <ac:spMk id="12" creationId="{803A64B4-1D0E-8FE0-7297-43B2CE727178}"/>
          </ac:spMkLst>
        </pc:spChg>
        <pc:spChg chg="mod">
          <ac:chgData name="Baird, Danny {he, him} (HQ-480.0)[NCS]" userId="3a3a963e-487e-42b9-ad1c-08a0a19634b5" providerId="ADAL" clId="{A18AF961-5A50-B743-A01D-EFC6E0447A67}" dt="2024-01-30T19:50:46.622" v="685"/>
          <ac:spMkLst>
            <pc:docMk/>
            <pc:sldMk cId="1979430466" sldId="284"/>
            <ac:spMk id="13" creationId="{6D31A779-02E3-D676-B22B-F422FAFF635A}"/>
          </ac:spMkLst>
        </pc:spChg>
        <pc:grpChg chg="add mod">
          <ac:chgData name="Baird, Danny {he, him} (HQ-480.0)[NCS]" userId="3a3a963e-487e-42b9-ad1c-08a0a19634b5" providerId="ADAL" clId="{A18AF961-5A50-B743-A01D-EFC6E0447A67}" dt="2024-01-30T19:50:50.643" v="686" actId="1076"/>
          <ac:grpSpMkLst>
            <pc:docMk/>
            <pc:sldMk cId="1979430466" sldId="284"/>
            <ac:grpSpMk id="7" creationId="{53C8A422-5B52-6CD6-5A16-362B7D91CF57}"/>
          </ac:grpSpMkLst>
        </pc:grpChg>
        <pc:grpChg chg="mod">
          <ac:chgData name="Baird, Danny {he, him} (HQ-480.0)[NCS]" userId="3a3a963e-487e-42b9-ad1c-08a0a19634b5" providerId="ADAL" clId="{A18AF961-5A50-B743-A01D-EFC6E0447A67}" dt="2024-01-30T19:50:46.622" v="685"/>
          <ac:grpSpMkLst>
            <pc:docMk/>
            <pc:sldMk cId="1979430466" sldId="284"/>
            <ac:grpSpMk id="8" creationId="{82FF6C11-270A-AA84-CB7D-AE9FD0E90F9A}"/>
          </ac:grpSpMkLst>
        </pc:grpChg>
        <pc:grpChg chg="mod">
          <ac:chgData name="Baird, Danny {he, him} (HQ-480.0)[NCS]" userId="3a3a963e-487e-42b9-ad1c-08a0a19634b5" providerId="ADAL" clId="{A18AF961-5A50-B743-A01D-EFC6E0447A67}" dt="2024-01-30T19:50:46.622" v="685"/>
          <ac:grpSpMkLst>
            <pc:docMk/>
            <pc:sldMk cId="1979430466" sldId="284"/>
            <ac:grpSpMk id="9" creationId="{C037BC51-1D3C-72F7-19B4-A832948FE51B}"/>
          </ac:grpSpMkLst>
        </pc:grpChg>
        <pc:graphicFrameChg chg="add mod">
          <ac:chgData name="Baird, Danny {he, him} (HQ-480.0)[NCS]" userId="3a3a963e-487e-42b9-ad1c-08a0a19634b5" providerId="ADAL" clId="{A18AF961-5A50-B743-A01D-EFC6E0447A67}" dt="2024-01-30T19:50:50.643" v="686" actId="1076"/>
          <ac:graphicFrameMkLst>
            <pc:docMk/>
            <pc:sldMk cId="1979430466" sldId="284"/>
            <ac:graphicFrameMk id="3" creationId="{6BFE5D82-FAC2-B433-E6F7-3CD3EF1EF059}"/>
          </ac:graphicFrameMkLst>
        </pc:graphicFrameChg>
        <pc:graphicFrameChg chg="add mod">
          <ac:chgData name="Baird, Danny {he, him} (HQ-480.0)[NCS]" userId="3a3a963e-487e-42b9-ad1c-08a0a19634b5" providerId="ADAL" clId="{A18AF961-5A50-B743-A01D-EFC6E0447A67}" dt="2024-01-30T19:50:50.643" v="686" actId="1076"/>
          <ac:graphicFrameMkLst>
            <pc:docMk/>
            <pc:sldMk cId="1979430466" sldId="284"/>
            <ac:graphicFrameMk id="6" creationId="{AF1BD6FC-4CFA-80E2-35E1-0140BBABBABB}"/>
          </ac:graphicFrameMkLst>
        </pc:graphicFrameChg>
      </pc:sldChg>
      <pc:sldChg chg="addSp delSp modSp add mod">
        <pc:chgData name="Baird, Danny {he, him} (HQ-480.0)[NCS]" userId="3a3a963e-487e-42b9-ad1c-08a0a19634b5" providerId="ADAL" clId="{A18AF961-5A50-B743-A01D-EFC6E0447A67}" dt="2024-02-08T15:25:05.263" v="1198"/>
        <pc:sldMkLst>
          <pc:docMk/>
          <pc:sldMk cId="3784538895" sldId="285"/>
        </pc:sldMkLst>
        <pc:spChg chg="mod">
          <ac:chgData name="Baird, Danny {he, him} (HQ-480.0)[NCS]" userId="3a3a963e-487e-42b9-ad1c-08a0a19634b5" providerId="ADAL" clId="{A18AF961-5A50-B743-A01D-EFC6E0447A67}" dt="2024-01-30T19:51:11.177" v="719" actId="20577"/>
          <ac:spMkLst>
            <pc:docMk/>
            <pc:sldMk cId="3784538895" sldId="285"/>
            <ac:spMk id="5" creationId="{14D2764F-BBB8-6B9E-B985-503193CF1783}"/>
          </ac:spMkLst>
        </pc:spChg>
        <pc:spChg chg="mod">
          <ac:chgData name="Baird, Danny {he, him} (HQ-480.0)[NCS]" userId="3a3a963e-487e-42b9-ad1c-08a0a19634b5" providerId="ADAL" clId="{A18AF961-5A50-B743-A01D-EFC6E0447A67}" dt="2024-01-30T19:51:11.973" v="720"/>
          <ac:spMkLst>
            <pc:docMk/>
            <pc:sldMk cId="3784538895" sldId="285"/>
            <ac:spMk id="13" creationId="{94772985-A3FE-74BA-4491-F11E8AB25662}"/>
          </ac:spMkLst>
        </pc:spChg>
        <pc:spChg chg="mod">
          <ac:chgData name="Baird, Danny {he, him} (HQ-480.0)[NCS]" userId="3a3a963e-487e-42b9-ad1c-08a0a19634b5" providerId="ADAL" clId="{A18AF961-5A50-B743-A01D-EFC6E0447A67}" dt="2024-01-30T19:51:11.973" v="720"/>
          <ac:spMkLst>
            <pc:docMk/>
            <pc:sldMk cId="3784538895" sldId="285"/>
            <ac:spMk id="14" creationId="{68CE8B39-C40C-B0BE-391C-40A01948768C}"/>
          </ac:spMkLst>
        </pc:spChg>
        <pc:spChg chg="mod">
          <ac:chgData name="Baird, Danny {he, him} (HQ-480.0)[NCS]" userId="3a3a963e-487e-42b9-ad1c-08a0a19634b5" providerId="ADAL" clId="{A18AF961-5A50-B743-A01D-EFC6E0447A67}" dt="2024-01-30T19:51:11.973" v="720"/>
          <ac:spMkLst>
            <pc:docMk/>
            <pc:sldMk cId="3784538895" sldId="285"/>
            <ac:spMk id="15" creationId="{790BFF9E-282B-BDDA-0351-38D4A3AC51AD}"/>
          </ac:spMkLst>
        </pc:spChg>
        <pc:spChg chg="mod">
          <ac:chgData name="Baird, Danny {he, him} (HQ-480.0)[NCS]" userId="3a3a963e-487e-42b9-ad1c-08a0a19634b5" providerId="ADAL" clId="{A18AF961-5A50-B743-A01D-EFC6E0447A67}" dt="2024-01-30T19:51:11.973" v="720"/>
          <ac:spMkLst>
            <pc:docMk/>
            <pc:sldMk cId="3784538895" sldId="285"/>
            <ac:spMk id="16" creationId="{5BB10FC1-A930-D173-CABF-0D2AE888CC66}"/>
          </ac:spMkLst>
        </pc:spChg>
        <pc:spChg chg="mod">
          <ac:chgData name="Baird, Danny {he, him} (HQ-480.0)[NCS]" userId="3a3a963e-487e-42b9-ad1c-08a0a19634b5" providerId="ADAL" clId="{A18AF961-5A50-B743-A01D-EFC6E0447A67}" dt="2024-01-30T19:51:11.973" v="720"/>
          <ac:spMkLst>
            <pc:docMk/>
            <pc:sldMk cId="3784538895" sldId="285"/>
            <ac:spMk id="17" creationId="{1A285D3F-FABE-91BF-EC9F-C27B451A61E5}"/>
          </ac:spMkLst>
        </pc:spChg>
        <pc:spChg chg="mod">
          <ac:chgData name="Baird, Danny {he, him} (HQ-480.0)[NCS]" userId="3a3a963e-487e-42b9-ad1c-08a0a19634b5" providerId="ADAL" clId="{A18AF961-5A50-B743-A01D-EFC6E0447A67}" dt="2024-01-30T19:51:11.973" v="720"/>
          <ac:spMkLst>
            <pc:docMk/>
            <pc:sldMk cId="3784538895" sldId="285"/>
            <ac:spMk id="18" creationId="{4B2B8B50-20D2-1ED3-1DEF-091F4B2C96D1}"/>
          </ac:spMkLst>
        </pc:spChg>
        <pc:spChg chg="mod">
          <ac:chgData name="Baird, Danny {he, him} (HQ-480.0)[NCS]" userId="3a3a963e-487e-42b9-ad1c-08a0a19634b5" providerId="ADAL" clId="{A18AF961-5A50-B743-A01D-EFC6E0447A67}" dt="2024-01-30T19:51:11.973" v="720"/>
          <ac:spMkLst>
            <pc:docMk/>
            <pc:sldMk cId="3784538895" sldId="285"/>
            <ac:spMk id="19" creationId="{2235140A-0E84-E7EB-CA1A-CEA58D83BBB7}"/>
          </ac:spMkLst>
        </pc:spChg>
        <pc:spChg chg="mod">
          <ac:chgData name="Baird, Danny {he, him} (HQ-480.0)[NCS]" userId="3a3a963e-487e-42b9-ad1c-08a0a19634b5" providerId="ADAL" clId="{A18AF961-5A50-B743-A01D-EFC6E0447A67}" dt="2024-01-30T19:51:11.973" v="720"/>
          <ac:spMkLst>
            <pc:docMk/>
            <pc:sldMk cId="3784538895" sldId="285"/>
            <ac:spMk id="20" creationId="{20341E65-C238-6B81-4767-B5578B53AD98}"/>
          </ac:spMkLst>
        </pc:spChg>
        <pc:spChg chg="mod">
          <ac:chgData name="Baird, Danny {he, him} (HQ-480.0)[NCS]" userId="3a3a963e-487e-42b9-ad1c-08a0a19634b5" providerId="ADAL" clId="{A18AF961-5A50-B743-A01D-EFC6E0447A67}" dt="2024-01-30T19:51:11.973" v="720"/>
          <ac:spMkLst>
            <pc:docMk/>
            <pc:sldMk cId="3784538895" sldId="285"/>
            <ac:spMk id="21" creationId="{EA34F4A3-935D-EEB0-3D33-11E743DDAD48}"/>
          </ac:spMkLst>
        </pc:spChg>
        <pc:spChg chg="mod">
          <ac:chgData name="Baird, Danny {he, him} (HQ-480.0)[NCS]" userId="3a3a963e-487e-42b9-ad1c-08a0a19634b5" providerId="ADAL" clId="{A18AF961-5A50-B743-A01D-EFC6E0447A67}" dt="2024-01-30T19:51:11.973" v="720"/>
          <ac:spMkLst>
            <pc:docMk/>
            <pc:sldMk cId="3784538895" sldId="285"/>
            <ac:spMk id="22" creationId="{EA2C9C96-EFC9-EB8C-0AE0-9BFB43CA6B4A}"/>
          </ac:spMkLst>
        </pc:spChg>
        <pc:spChg chg="mod">
          <ac:chgData name="Baird, Danny {he, him} (HQ-480.0)[NCS]" userId="3a3a963e-487e-42b9-ad1c-08a0a19634b5" providerId="ADAL" clId="{A18AF961-5A50-B743-A01D-EFC6E0447A67}" dt="2024-01-30T19:51:11.973" v="720"/>
          <ac:spMkLst>
            <pc:docMk/>
            <pc:sldMk cId="3784538895" sldId="285"/>
            <ac:spMk id="23" creationId="{B7CA4ED5-F183-2002-122D-3C7CE997F6F5}"/>
          </ac:spMkLst>
        </pc:spChg>
        <pc:spChg chg="mod">
          <ac:chgData name="Baird, Danny {he, him} (HQ-480.0)[NCS]" userId="3a3a963e-487e-42b9-ad1c-08a0a19634b5" providerId="ADAL" clId="{A18AF961-5A50-B743-A01D-EFC6E0447A67}" dt="2024-01-30T19:51:11.973" v="720"/>
          <ac:spMkLst>
            <pc:docMk/>
            <pc:sldMk cId="3784538895" sldId="285"/>
            <ac:spMk id="24" creationId="{9EA7E9E0-EACA-0969-6D6D-26D829D4D65D}"/>
          </ac:spMkLst>
        </pc:spChg>
        <pc:spChg chg="mod">
          <ac:chgData name="Baird, Danny {he, him} (HQ-480.0)[NCS]" userId="3a3a963e-487e-42b9-ad1c-08a0a19634b5" providerId="ADAL" clId="{A18AF961-5A50-B743-A01D-EFC6E0447A67}" dt="2024-01-30T19:51:11.973" v="720"/>
          <ac:spMkLst>
            <pc:docMk/>
            <pc:sldMk cId="3784538895" sldId="285"/>
            <ac:spMk id="25" creationId="{6D876FD1-2AA1-1F71-BF8C-C8DBDE7EA55C}"/>
          </ac:spMkLst>
        </pc:spChg>
        <pc:spChg chg="mod">
          <ac:chgData name="Baird, Danny {he, him} (HQ-480.0)[NCS]" userId="3a3a963e-487e-42b9-ad1c-08a0a19634b5" providerId="ADAL" clId="{A18AF961-5A50-B743-A01D-EFC6E0447A67}" dt="2024-01-30T19:51:11.973" v="720"/>
          <ac:spMkLst>
            <pc:docMk/>
            <pc:sldMk cId="3784538895" sldId="285"/>
            <ac:spMk id="26" creationId="{C0BCA734-4541-6C19-6594-4DCFF5C097E3}"/>
          </ac:spMkLst>
        </pc:spChg>
        <pc:spChg chg="mod">
          <ac:chgData name="Baird, Danny {he, him} (HQ-480.0)[NCS]" userId="3a3a963e-487e-42b9-ad1c-08a0a19634b5" providerId="ADAL" clId="{A18AF961-5A50-B743-A01D-EFC6E0447A67}" dt="2024-01-30T19:51:11.973" v="720"/>
          <ac:spMkLst>
            <pc:docMk/>
            <pc:sldMk cId="3784538895" sldId="285"/>
            <ac:spMk id="33" creationId="{96853FDD-AB63-43C0-D781-55FD70346594}"/>
          </ac:spMkLst>
        </pc:spChg>
        <pc:spChg chg="mod">
          <ac:chgData name="Baird, Danny {he, him} (HQ-480.0)[NCS]" userId="3a3a963e-487e-42b9-ad1c-08a0a19634b5" providerId="ADAL" clId="{A18AF961-5A50-B743-A01D-EFC6E0447A67}" dt="2024-01-30T19:51:11.973" v="720"/>
          <ac:spMkLst>
            <pc:docMk/>
            <pc:sldMk cId="3784538895" sldId="285"/>
            <ac:spMk id="35" creationId="{5748D217-D11E-6C56-7566-497E6D8E3F89}"/>
          </ac:spMkLst>
        </pc:spChg>
        <pc:spChg chg="mod">
          <ac:chgData name="Baird, Danny {he, him} (HQ-480.0)[NCS]" userId="3a3a963e-487e-42b9-ad1c-08a0a19634b5" providerId="ADAL" clId="{A18AF961-5A50-B743-A01D-EFC6E0447A67}" dt="2024-01-30T19:51:11.973" v="720"/>
          <ac:spMkLst>
            <pc:docMk/>
            <pc:sldMk cId="3784538895" sldId="285"/>
            <ac:spMk id="36" creationId="{40CFEA43-BECA-8B59-96FE-CA8689F78AE3}"/>
          </ac:spMkLst>
        </pc:spChg>
        <pc:spChg chg="mod">
          <ac:chgData name="Baird, Danny {he, him} (HQ-480.0)[NCS]" userId="3a3a963e-487e-42b9-ad1c-08a0a19634b5" providerId="ADAL" clId="{A18AF961-5A50-B743-A01D-EFC6E0447A67}" dt="2024-01-30T19:51:11.973" v="720"/>
          <ac:spMkLst>
            <pc:docMk/>
            <pc:sldMk cId="3784538895" sldId="285"/>
            <ac:spMk id="38" creationId="{8BCBFBBF-E8FC-8601-3C9C-519FDA9397EB}"/>
          </ac:spMkLst>
        </pc:spChg>
        <pc:spChg chg="mod">
          <ac:chgData name="Baird, Danny {he, him} (HQ-480.0)[NCS]" userId="3a3a963e-487e-42b9-ad1c-08a0a19634b5" providerId="ADAL" clId="{A18AF961-5A50-B743-A01D-EFC6E0447A67}" dt="2024-01-30T19:51:11.973" v="720"/>
          <ac:spMkLst>
            <pc:docMk/>
            <pc:sldMk cId="3784538895" sldId="285"/>
            <ac:spMk id="39" creationId="{FDB823D9-6A2C-31B4-55EE-0E6669A37681}"/>
          </ac:spMkLst>
        </pc:spChg>
        <pc:spChg chg="mod">
          <ac:chgData name="Baird, Danny {he, him} (HQ-480.0)[NCS]" userId="3a3a963e-487e-42b9-ad1c-08a0a19634b5" providerId="ADAL" clId="{A18AF961-5A50-B743-A01D-EFC6E0447A67}" dt="2024-01-30T19:51:11.973" v="720"/>
          <ac:spMkLst>
            <pc:docMk/>
            <pc:sldMk cId="3784538895" sldId="285"/>
            <ac:spMk id="41" creationId="{4401B80A-DF0A-2D79-BAD5-0EA230FB7D07}"/>
          </ac:spMkLst>
        </pc:spChg>
        <pc:spChg chg="mod">
          <ac:chgData name="Baird, Danny {he, him} (HQ-480.0)[NCS]" userId="3a3a963e-487e-42b9-ad1c-08a0a19634b5" providerId="ADAL" clId="{A18AF961-5A50-B743-A01D-EFC6E0447A67}" dt="2024-01-30T19:51:11.973" v="720"/>
          <ac:spMkLst>
            <pc:docMk/>
            <pc:sldMk cId="3784538895" sldId="285"/>
            <ac:spMk id="42" creationId="{AC1415A3-7781-D7E3-11E1-74DFD11F176A}"/>
          </ac:spMkLst>
        </pc:spChg>
        <pc:spChg chg="mod">
          <ac:chgData name="Baird, Danny {he, him} (HQ-480.0)[NCS]" userId="3a3a963e-487e-42b9-ad1c-08a0a19634b5" providerId="ADAL" clId="{A18AF961-5A50-B743-A01D-EFC6E0447A67}" dt="2024-01-30T19:51:11.973" v="720"/>
          <ac:spMkLst>
            <pc:docMk/>
            <pc:sldMk cId="3784538895" sldId="285"/>
            <ac:spMk id="44" creationId="{0693D8FE-C8F0-4A8A-D719-0432E56E5E01}"/>
          </ac:spMkLst>
        </pc:spChg>
        <pc:spChg chg="mod">
          <ac:chgData name="Baird, Danny {he, him} (HQ-480.0)[NCS]" userId="3a3a963e-487e-42b9-ad1c-08a0a19634b5" providerId="ADAL" clId="{A18AF961-5A50-B743-A01D-EFC6E0447A67}" dt="2024-01-30T19:51:11.973" v="720"/>
          <ac:spMkLst>
            <pc:docMk/>
            <pc:sldMk cId="3784538895" sldId="285"/>
            <ac:spMk id="45" creationId="{FCE5C4D7-88EE-5DCF-79CE-EB0C8DFB2C2A}"/>
          </ac:spMkLst>
        </pc:spChg>
        <pc:spChg chg="mod">
          <ac:chgData name="Baird, Danny {he, him} (HQ-480.0)[NCS]" userId="3a3a963e-487e-42b9-ad1c-08a0a19634b5" providerId="ADAL" clId="{A18AF961-5A50-B743-A01D-EFC6E0447A67}" dt="2024-01-30T19:51:11.973" v="720"/>
          <ac:spMkLst>
            <pc:docMk/>
            <pc:sldMk cId="3784538895" sldId="285"/>
            <ac:spMk id="46" creationId="{213AAA63-C9B1-61C0-1FFB-AA3884C9078F}"/>
          </ac:spMkLst>
        </pc:spChg>
        <pc:spChg chg="add del mod">
          <ac:chgData name="Baird, Danny {he, him} (HQ-480.0)[NCS]" userId="3a3a963e-487e-42b9-ad1c-08a0a19634b5" providerId="ADAL" clId="{A18AF961-5A50-B743-A01D-EFC6E0447A67}" dt="2024-02-08T15:25:04.977" v="1197" actId="478"/>
          <ac:spMkLst>
            <pc:docMk/>
            <pc:sldMk cId="3784538895" sldId="285"/>
            <ac:spMk id="48" creationId="{6419B2EF-74B4-49F3-8EAC-616FDAF6D8DC}"/>
          </ac:spMkLst>
        </pc:spChg>
        <pc:spChg chg="add del">
          <ac:chgData name="Baird, Danny {he, him} (HQ-480.0)[NCS]" userId="3a3a963e-487e-42b9-ad1c-08a0a19634b5" providerId="ADAL" clId="{A18AF961-5A50-B743-A01D-EFC6E0447A67}" dt="2024-02-08T15:22:48.423" v="1140" actId="22"/>
          <ac:spMkLst>
            <pc:docMk/>
            <pc:sldMk cId="3784538895" sldId="285"/>
            <ac:spMk id="53" creationId="{354573FC-500A-B623-14C3-42A51D8A9469}"/>
          </ac:spMkLst>
        </pc:spChg>
        <pc:spChg chg="mod">
          <ac:chgData name="Baird, Danny {he, him} (HQ-480.0)[NCS]" userId="3a3a963e-487e-42b9-ad1c-08a0a19634b5" providerId="ADAL" clId="{A18AF961-5A50-B743-A01D-EFC6E0447A67}" dt="2024-02-08T15:25:05.263" v="1198"/>
          <ac:spMkLst>
            <pc:docMk/>
            <pc:sldMk cId="3784538895" sldId="285"/>
            <ac:spMk id="63" creationId="{405B73C5-B67C-0DB2-AD18-34E6584218A4}"/>
          </ac:spMkLst>
        </pc:spChg>
        <pc:spChg chg="mod">
          <ac:chgData name="Baird, Danny {he, him} (HQ-480.0)[NCS]" userId="3a3a963e-487e-42b9-ad1c-08a0a19634b5" providerId="ADAL" clId="{A18AF961-5A50-B743-A01D-EFC6E0447A67}" dt="2024-02-08T15:25:05.263" v="1198"/>
          <ac:spMkLst>
            <pc:docMk/>
            <pc:sldMk cId="3784538895" sldId="285"/>
            <ac:spMk id="64" creationId="{BF19F280-C161-EA34-110A-78E634582E11}"/>
          </ac:spMkLst>
        </pc:spChg>
        <pc:spChg chg="mod">
          <ac:chgData name="Baird, Danny {he, him} (HQ-480.0)[NCS]" userId="3a3a963e-487e-42b9-ad1c-08a0a19634b5" providerId="ADAL" clId="{A18AF961-5A50-B743-A01D-EFC6E0447A67}" dt="2024-02-08T15:25:05.263" v="1198"/>
          <ac:spMkLst>
            <pc:docMk/>
            <pc:sldMk cId="3784538895" sldId="285"/>
            <ac:spMk id="65" creationId="{DA5CB102-B471-5CC9-1301-3E6C1ACA7E40}"/>
          </ac:spMkLst>
        </pc:spChg>
        <pc:spChg chg="mod">
          <ac:chgData name="Baird, Danny {he, him} (HQ-480.0)[NCS]" userId="3a3a963e-487e-42b9-ad1c-08a0a19634b5" providerId="ADAL" clId="{A18AF961-5A50-B743-A01D-EFC6E0447A67}" dt="2024-02-08T15:25:05.263" v="1198"/>
          <ac:spMkLst>
            <pc:docMk/>
            <pc:sldMk cId="3784538895" sldId="285"/>
            <ac:spMk id="66" creationId="{C8FBF0A9-903C-D312-4A7E-1B7648F2C623}"/>
          </ac:spMkLst>
        </pc:spChg>
        <pc:spChg chg="mod">
          <ac:chgData name="Baird, Danny {he, him} (HQ-480.0)[NCS]" userId="3a3a963e-487e-42b9-ad1c-08a0a19634b5" providerId="ADAL" clId="{A18AF961-5A50-B743-A01D-EFC6E0447A67}" dt="2024-02-08T15:25:05.263" v="1198"/>
          <ac:spMkLst>
            <pc:docMk/>
            <pc:sldMk cId="3784538895" sldId="285"/>
            <ac:spMk id="67" creationId="{2272F57D-1671-0D26-560F-4D4FD25C27AD}"/>
          </ac:spMkLst>
        </pc:spChg>
        <pc:spChg chg="mod">
          <ac:chgData name="Baird, Danny {he, him} (HQ-480.0)[NCS]" userId="3a3a963e-487e-42b9-ad1c-08a0a19634b5" providerId="ADAL" clId="{A18AF961-5A50-B743-A01D-EFC6E0447A67}" dt="2024-02-08T15:25:05.263" v="1198"/>
          <ac:spMkLst>
            <pc:docMk/>
            <pc:sldMk cId="3784538895" sldId="285"/>
            <ac:spMk id="68" creationId="{9901C0C5-260D-BA81-8896-5DE3A7E44681}"/>
          </ac:spMkLst>
        </pc:spChg>
        <pc:spChg chg="mod">
          <ac:chgData name="Baird, Danny {he, him} (HQ-480.0)[NCS]" userId="3a3a963e-487e-42b9-ad1c-08a0a19634b5" providerId="ADAL" clId="{A18AF961-5A50-B743-A01D-EFC6E0447A67}" dt="2024-02-08T15:25:05.263" v="1198"/>
          <ac:spMkLst>
            <pc:docMk/>
            <pc:sldMk cId="3784538895" sldId="285"/>
            <ac:spMk id="69" creationId="{630E8875-563C-2793-0734-E9E86CAAF4AB}"/>
          </ac:spMkLst>
        </pc:spChg>
        <pc:spChg chg="mod">
          <ac:chgData name="Baird, Danny {he, him} (HQ-480.0)[NCS]" userId="3a3a963e-487e-42b9-ad1c-08a0a19634b5" providerId="ADAL" clId="{A18AF961-5A50-B743-A01D-EFC6E0447A67}" dt="2024-02-08T15:25:05.263" v="1198"/>
          <ac:spMkLst>
            <pc:docMk/>
            <pc:sldMk cId="3784538895" sldId="285"/>
            <ac:spMk id="70" creationId="{9DC12E7C-FE23-914E-7188-6B1A03FAC20D}"/>
          </ac:spMkLst>
        </pc:spChg>
        <pc:spChg chg="mod">
          <ac:chgData name="Baird, Danny {he, him} (HQ-480.0)[NCS]" userId="3a3a963e-487e-42b9-ad1c-08a0a19634b5" providerId="ADAL" clId="{A18AF961-5A50-B743-A01D-EFC6E0447A67}" dt="2024-02-08T15:25:05.263" v="1198"/>
          <ac:spMkLst>
            <pc:docMk/>
            <pc:sldMk cId="3784538895" sldId="285"/>
            <ac:spMk id="71" creationId="{8BD96ACF-AA41-884F-7C2B-AB7BC38CF8D3}"/>
          </ac:spMkLst>
        </pc:spChg>
        <pc:spChg chg="mod">
          <ac:chgData name="Baird, Danny {he, him} (HQ-480.0)[NCS]" userId="3a3a963e-487e-42b9-ad1c-08a0a19634b5" providerId="ADAL" clId="{A18AF961-5A50-B743-A01D-EFC6E0447A67}" dt="2024-02-08T15:25:05.263" v="1198"/>
          <ac:spMkLst>
            <pc:docMk/>
            <pc:sldMk cId="3784538895" sldId="285"/>
            <ac:spMk id="72" creationId="{164C5B5C-0919-0E22-F346-A342BFE8F70A}"/>
          </ac:spMkLst>
        </pc:spChg>
        <pc:spChg chg="mod">
          <ac:chgData name="Baird, Danny {he, him} (HQ-480.0)[NCS]" userId="3a3a963e-487e-42b9-ad1c-08a0a19634b5" providerId="ADAL" clId="{A18AF961-5A50-B743-A01D-EFC6E0447A67}" dt="2024-02-08T15:25:05.263" v="1198"/>
          <ac:spMkLst>
            <pc:docMk/>
            <pc:sldMk cId="3784538895" sldId="285"/>
            <ac:spMk id="73" creationId="{EA44051A-2308-4935-446D-AAF9F95306E4}"/>
          </ac:spMkLst>
        </pc:spChg>
        <pc:spChg chg="mod">
          <ac:chgData name="Baird, Danny {he, him} (HQ-480.0)[NCS]" userId="3a3a963e-487e-42b9-ad1c-08a0a19634b5" providerId="ADAL" clId="{A18AF961-5A50-B743-A01D-EFC6E0447A67}" dt="2024-02-08T15:25:05.263" v="1198"/>
          <ac:spMkLst>
            <pc:docMk/>
            <pc:sldMk cId="3784538895" sldId="285"/>
            <ac:spMk id="74" creationId="{20CD9F2C-FA02-3CC7-4C47-B715FDE2A2AC}"/>
          </ac:spMkLst>
        </pc:spChg>
        <pc:spChg chg="mod">
          <ac:chgData name="Baird, Danny {he, him} (HQ-480.0)[NCS]" userId="3a3a963e-487e-42b9-ad1c-08a0a19634b5" providerId="ADAL" clId="{A18AF961-5A50-B743-A01D-EFC6E0447A67}" dt="2024-02-08T15:25:05.263" v="1198"/>
          <ac:spMkLst>
            <pc:docMk/>
            <pc:sldMk cId="3784538895" sldId="285"/>
            <ac:spMk id="75" creationId="{198EDC6F-C0EC-DB35-B98F-03961E859D55}"/>
          </ac:spMkLst>
        </pc:spChg>
        <pc:spChg chg="mod">
          <ac:chgData name="Baird, Danny {he, him} (HQ-480.0)[NCS]" userId="3a3a963e-487e-42b9-ad1c-08a0a19634b5" providerId="ADAL" clId="{A18AF961-5A50-B743-A01D-EFC6E0447A67}" dt="2024-02-08T15:25:05.263" v="1198"/>
          <ac:spMkLst>
            <pc:docMk/>
            <pc:sldMk cId="3784538895" sldId="285"/>
            <ac:spMk id="76" creationId="{C1A54817-4A71-B4F8-E0AD-60C20E0CBC58}"/>
          </ac:spMkLst>
        </pc:spChg>
        <pc:spChg chg="mod">
          <ac:chgData name="Baird, Danny {he, him} (HQ-480.0)[NCS]" userId="3a3a963e-487e-42b9-ad1c-08a0a19634b5" providerId="ADAL" clId="{A18AF961-5A50-B743-A01D-EFC6E0447A67}" dt="2024-02-08T15:25:05.263" v="1198"/>
          <ac:spMkLst>
            <pc:docMk/>
            <pc:sldMk cId="3784538895" sldId="285"/>
            <ac:spMk id="83" creationId="{5CE628EF-B599-1ADF-BB3C-D90EF24A6329}"/>
          </ac:spMkLst>
        </pc:spChg>
        <pc:spChg chg="mod">
          <ac:chgData name="Baird, Danny {he, him} (HQ-480.0)[NCS]" userId="3a3a963e-487e-42b9-ad1c-08a0a19634b5" providerId="ADAL" clId="{A18AF961-5A50-B743-A01D-EFC6E0447A67}" dt="2024-02-08T15:25:05.263" v="1198"/>
          <ac:spMkLst>
            <pc:docMk/>
            <pc:sldMk cId="3784538895" sldId="285"/>
            <ac:spMk id="85" creationId="{181B07A0-F840-2E03-180F-4FA2323CCB9C}"/>
          </ac:spMkLst>
        </pc:spChg>
        <pc:spChg chg="mod">
          <ac:chgData name="Baird, Danny {he, him} (HQ-480.0)[NCS]" userId="3a3a963e-487e-42b9-ad1c-08a0a19634b5" providerId="ADAL" clId="{A18AF961-5A50-B743-A01D-EFC6E0447A67}" dt="2024-02-08T15:25:05.263" v="1198"/>
          <ac:spMkLst>
            <pc:docMk/>
            <pc:sldMk cId="3784538895" sldId="285"/>
            <ac:spMk id="86" creationId="{8898C031-0775-2311-786C-EA586F094D8E}"/>
          </ac:spMkLst>
        </pc:spChg>
        <pc:spChg chg="mod">
          <ac:chgData name="Baird, Danny {he, him} (HQ-480.0)[NCS]" userId="3a3a963e-487e-42b9-ad1c-08a0a19634b5" providerId="ADAL" clId="{A18AF961-5A50-B743-A01D-EFC6E0447A67}" dt="2024-02-08T15:25:05.263" v="1198"/>
          <ac:spMkLst>
            <pc:docMk/>
            <pc:sldMk cId="3784538895" sldId="285"/>
            <ac:spMk id="88" creationId="{2517EA2C-D8DD-23FF-7855-3E4C67C4A49F}"/>
          </ac:spMkLst>
        </pc:spChg>
        <pc:spChg chg="mod">
          <ac:chgData name="Baird, Danny {he, him} (HQ-480.0)[NCS]" userId="3a3a963e-487e-42b9-ad1c-08a0a19634b5" providerId="ADAL" clId="{A18AF961-5A50-B743-A01D-EFC6E0447A67}" dt="2024-02-08T15:25:05.263" v="1198"/>
          <ac:spMkLst>
            <pc:docMk/>
            <pc:sldMk cId="3784538895" sldId="285"/>
            <ac:spMk id="89" creationId="{56337A88-573D-B7C8-6ACA-B4E45E720DD8}"/>
          </ac:spMkLst>
        </pc:spChg>
        <pc:spChg chg="mod">
          <ac:chgData name="Baird, Danny {he, him} (HQ-480.0)[NCS]" userId="3a3a963e-487e-42b9-ad1c-08a0a19634b5" providerId="ADAL" clId="{A18AF961-5A50-B743-A01D-EFC6E0447A67}" dt="2024-02-08T15:25:05.263" v="1198"/>
          <ac:spMkLst>
            <pc:docMk/>
            <pc:sldMk cId="3784538895" sldId="285"/>
            <ac:spMk id="91" creationId="{37D5EC31-ED1C-B662-6D4C-02589D182F42}"/>
          </ac:spMkLst>
        </pc:spChg>
        <pc:spChg chg="mod">
          <ac:chgData name="Baird, Danny {he, him} (HQ-480.0)[NCS]" userId="3a3a963e-487e-42b9-ad1c-08a0a19634b5" providerId="ADAL" clId="{A18AF961-5A50-B743-A01D-EFC6E0447A67}" dt="2024-02-08T15:25:05.263" v="1198"/>
          <ac:spMkLst>
            <pc:docMk/>
            <pc:sldMk cId="3784538895" sldId="285"/>
            <ac:spMk id="92" creationId="{7234161A-DAB4-572B-0B5B-DC2B53FFE76C}"/>
          </ac:spMkLst>
        </pc:spChg>
        <pc:spChg chg="mod">
          <ac:chgData name="Baird, Danny {he, him} (HQ-480.0)[NCS]" userId="3a3a963e-487e-42b9-ad1c-08a0a19634b5" providerId="ADAL" clId="{A18AF961-5A50-B743-A01D-EFC6E0447A67}" dt="2024-02-08T15:25:05.263" v="1198"/>
          <ac:spMkLst>
            <pc:docMk/>
            <pc:sldMk cId="3784538895" sldId="285"/>
            <ac:spMk id="94" creationId="{57F91F51-67A9-DC4B-413F-B90A15B48CEF}"/>
          </ac:spMkLst>
        </pc:spChg>
        <pc:spChg chg="mod">
          <ac:chgData name="Baird, Danny {he, him} (HQ-480.0)[NCS]" userId="3a3a963e-487e-42b9-ad1c-08a0a19634b5" providerId="ADAL" clId="{A18AF961-5A50-B743-A01D-EFC6E0447A67}" dt="2024-02-08T15:25:05.263" v="1198"/>
          <ac:spMkLst>
            <pc:docMk/>
            <pc:sldMk cId="3784538895" sldId="285"/>
            <ac:spMk id="95" creationId="{E1BB075C-5D5C-0259-D33B-2AF7D2E84A7E}"/>
          </ac:spMkLst>
        </pc:spChg>
        <pc:spChg chg="mod">
          <ac:chgData name="Baird, Danny {he, him} (HQ-480.0)[NCS]" userId="3a3a963e-487e-42b9-ad1c-08a0a19634b5" providerId="ADAL" clId="{A18AF961-5A50-B743-A01D-EFC6E0447A67}" dt="2024-02-08T15:25:05.263" v="1198"/>
          <ac:spMkLst>
            <pc:docMk/>
            <pc:sldMk cId="3784538895" sldId="285"/>
            <ac:spMk id="96" creationId="{4E2858BF-C67B-94AA-FC21-AFD08547B406}"/>
          </ac:spMkLst>
        </pc:spChg>
        <pc:spChg chg="add mod">
          <ac:chgData name="Baird, Danny {he, him} (HQ-480.0)[NCS]" userId="3a3a963e-487e-42b9-ad1c-08a0a19634b5" providerId="ADAL" clId="{A18AF961-5A50-B743-A01D-EFC6E0447A67}" dt="2024-02-08T15:25:05.263" v="1198"/>
          <ac:spMkLst>
            <pc:docMk/>
            <pc:sldMk cId="3784538895" sldId="285"/>
            <ac:spMk id="98" creationId="{E91BC014-3EBC-3941-2BE5-7685DCCC8CA1}"/>
          </ac:spMkLst>
        </pc:spChg>
        <pc:grpChg chg="add del mod">
          <ac:chgData name="Baird, Danny {he, him} (HQ-480.0)[NCS]" userId="3a3a963e-487e-42b9-ad1c-08a0a19634b5" providerId="ADAL" clId="{A18AF961-5A50-B743-A01D-EFC6E0447A67}" dt="2024-02-08T15:22:47.332" v="1138" actId="478"/>
          <ac:grpSpMkLst>
            <pc:docMk/>
            <pc:sldMk cId="3784538895" sldId="285"/>
            <ac:grpSpMk id="3" creationId="{728F664F-845B-9197-E4CF-C894ACFA3D6C}"/>
          </ac:grpSpMkLst>
        </pc:grpChg>
        <pc:grpChg chg="mod">
          <ac:chgData name="Baird, Danny {he, him} (HQ-480.0)[NCS]" userId="3a3a963e-487e-42b9-ad1c-08a0a19634b5" providerId="ADAL" clId="{A18AF961-5A50-B743-A01D-EFC6E0447A67}" dt="2024-01-30T19:51:11.973" v="720"/>
          <ac:grpSpMkLst>
            <pc:docMk/>
            <pc:sldMk cId="3784538895" sldId="285"/>
            <ac:grpSpMk id="6" creationId="{F48CB2BC-3C46-7D31-4FE8-51200CB2874F}"/>
          </ac:grpSpMkLst>
        </pc:grpChg>
        <pc:grpChg chg="mod">
          <ac:chgData name="Baird, Danny {he, him} (HQ-480.0)[NCS]" userId="3a3a963e-487e-42b9-ad1c-08a0a19634b5" providerId="ADAL" clId="{A18AF961-5A50-B743-A01D-EFC6E0447A67}" dt="2024-01-30T19:51:11.973" v="720"/>
          <ac:grpSpMkLst>
            <pc:docMk/>
            <pc:sldMk cId="3784538895" sldId="285"/>
            <ac:grpSpMk id="7" creationId="{E0F95AD4-4B3E-9FC5-0262-B512E73ABC01}"/>
          </ac:grpSpMkLst>
        </pc:grpChg>
        <pc:grpChg chg="mod">
          <ac:chgData name="Baird, Danny {he, him} (HQ-480.0)[NCS]" userId="3a3a963e-487e-42b9-ad1c-08a0a19634b5" providerId="ADAL" clId="{A18AF961-5A50-B743-A01D-EFC6E0447A67}" dt="2024-01-30T19:51:11.973" v="720"/>
          <ac:grpSpMkLst>
            <pc:docMk/>
            <pc:sldMk cId="3784538895" sldId="285"/>
            <ac:grpSpMk id="8" creationId="{6419299E-8D9F-02D9-FC70-25917E3CCE05}"/>
          </ac:grpSpMkLst>
        </pc:grpChg>
        <pc:grpChg chg="mod">
          <ac:chgData name="Baird, Danny {he, him} (HQ-480.0)[NCS]" userId="3a3a963e-487e-42b9-ad1c-08a0a19634b5" providerId="ADAL" clId="{A18AF961-5A50-B743-A01D-EFC6E0447A67}" dt="2024-01-30T19:51:11.973" v="720"/>
          <ac:grpSpMkLst>
            <pc:docMk/>
            <pc:sldMk cId="3784538895" sldId="285"/>
            <ac:grpSpMk id="9" creationId="{8AB6B4CB-F097-D3B7-7C65-C2D69535A587}"/>
          </ac:grpSpMkLst>
        </pc:grpChg>
        <pc:grpChg chg="mod">
          <ac:chgData name="Baird, Danny {he, him} (HQ-480.0)[NCS]" userId="3a3a963e-487e-42b9-ad1c-08a0a19634b5" providerId="ADAL" clId="{A18AF961-5A50-B743-A01D-EFC6E0447A67}" dt="2024-01-30T19:51:11.973" v="720"/>
          <ac:grpSpMkLst>
            <pc:docMk/>
            <pc:sldMk cId="3784538895" sldId="285"/>
            <ac:grpSpMk id="10" creationId="{2553D679-693B-9E3C-9C48-372DA59CBC5A}"/>
          </ac:grpSpMkLst>
        </pc:grpChg>
        <pc:grpChg chg="mod">
          <ac:chgData name="Baird, Danny {he, him} (HQ-480.0)[NCS]" userId="3a3a963e-487e-42b9-ad1c-08a0a19634b5" providerId="ADAL" clId="{A18AF961-5A50-B743-A01D-EFC6E0447A67}" dt="2024-01-30T19:51:11.973" v="720"/>
          <ac:grpSpMkLst>
            <pc:docMk/>
            <pc:sldMk cId="3784538895" sldId="285"/>
            <ac:grpSpMk id="11" creationId="{C0D17009-D4DA-F472-DB76-C65654DDBF47}"/>
          </ac:grpSpMkLst>
        </pc:grpChg>
        <pc:grpChg chg="mod">
          <ac:chgData name="Baird, Danny {he, him} (HQ-480.0)[NCS]" userId="3a3a963e-487e-42b9-ad1c-08a0a19634b5" providerId="ADAL" clId="{A18AF961-5A50-B743-A01D-EFC6E0447A67}" dt="2024-01-30T19:51:11.973" v="720"/>
          <ac:grpSpMkLst>
            <pc:docMk/>
            <pc:sldMk cId="3784538895" sldId="285"/>
            <ac:grpSpMk id="12" creationId="{05A0660E-5350-E9F4-2CA9-D70636554E23}"/>
          </ac:grpSpMkLst>
        </pc:grpChg>
        <pc:grpChg chg="add del mod">
          <ac:chgData name="Baird, Danny {he, him} (HQ-480.0)[NCS]" userId="3a3a963e-487e-42b9-ad1c-08a0a19634b5" providerId="ADAL" clId="{A18AF961-5A50-B743-A01D-EFC6E0447A67}" dt="2024-02-08T15:22:47.332" v="1138" actId="478"/>
          <ac:grpSpMkLst>
            <pc:docMk/>
            <pc:sldMk cId="3784538895" sldId="285"/>
            <ac:grpSpMk id="27" creationId="{E625AF6D-2E1C-FD50-D84C-057533767C7E}"/>
          </ac:grpSpMkLst>
        </pc:grpChg>
        <pc:grpChg chg="mod">
          <ac:chgData name="Baird, Danny {he, him} (HQ-480.0)[NCS]" userId="3a3a963e-487e-42b9-ad1c-08a0a19634b5" providerId="ADAL" clId="{A18AF961-5A50-B743-A01D-EFC6E0447A67}" dt="2024-01-30T19:51:11.973" v="720"/>
          <ac:grpSpMkLst>
            <pc:docMk/>
            <pc:sldMk cId="3784538895" sldId="285"/>
            <ac:grpSpMk id="28" creationId="{50EAAE0D-B27B-519A-D5DA-0640B771DAB8}"/>
          </ac:grpSpMkLst>
        </pc:grpChg>
        <pc:grpChg chg="mod">
          <ac:chgData name="Baird, Danny {he, him} (HQ-480.0)[NCS]" userId="3a3a963e-487e-42b9-ad1c-08a0a19634b5" providerId="ADAL" clId="{A18AF961-5A50-B743-A01D-EFC6E0447A67}" dt="2024-01-30T19:51:11.973" v="720"/>
          <ac:grpSpMkLst>
            <pc:docMk/>
            <pc:sldMk cId="3784538895" sldId="285"/>
            <ac:grpSpMk id="29" creationId="{3B9CA709-7B97-C4AC-C205-870377A9FDC2}"/>
          </ac:grpSpMkLst>
        </pc:grpChg>
        <pc:grpChg chg="mod">
          <ac:chgData name="Baird, Danny {he, him} (HQ-480.0)[NCS]" userId="3a3a963e-487e-42b9-ad1c-08a0a19634b5" providerId="ADAL" clId="{A18AF961-5A50-B743-A01D-EFC6E0447A67}" dt="2024-01-30T19:51:11.973" v="720"/>
          <ac:grpSpMkLst>
            <pc:docMk/>
            <pc:sldMk cId="3784538895" sldId="285"/>
            <ac:grpSpMk id="30" creationId="{E3B39967-197C-F1B9-6669-77334DF1D33D}"/>
          </ac:grpSpMkLst>
        </pc:grpChg>
        <pc:grpChg chg="mod">
          <ac:chgData name="Baird, Danny {he, him} (HQ-480.0)[NCS]" userId="3a3a963e-487e-42b9-ad1c-08a0a19634b5" providerId="ADAL" clId="{A18AF961-5A50-B743-A01D-EFC6E0447A67}" dt="2024-01-30T19:51:11.973" v="720"/>
          <ac:grpSpMkLst>
            <pc:docMk/>
            <pc:sldMk cId="3784538895" sldId="285"/>
            <ac:grpSpMk id="31" creationId="{C41892ED-4967-C132-E088-C0E0D0071C91}"/>
          </ac:grpSpMkLst>
        </pc:grpChg>
        <pc:grpChg chg="mod">
          <ac:chgData name="Baird, Danny {he, him} (HQ-480.0)[NCS]" userId="3a3a963e-487e-42b9-ad1c-08a0a19634b5" providerId="ADAL" clId="{A18AF961-5A50-B743-A01D-EFC6E0447A67}" dt="2024-01-30T19:51:11.973" v="720"/>
          <ac:grpSpMkLst>
            <pc:docMk/>
            <pc:sldMk cId="3784538895" sldId="285"/>
            <ac:grpSpMk id="32" creationId="{D8B3EAAE-774F-704C-9BE2-7D96FFD5317F}"/>
          </ac:grpSpMkLst>
        </pc:grpChg>
        <pc:grpChg chg="add mod">
          <ac:chgData name="Baird, Danny {he, him} (HQ-480.0)[NCS]" userId="3a3a963e-487e-42b9-ad1c-08a0a19634b5" providerId="ADAL" clId="{A18AF961-5A50-B743-A01D-EFC6E0447A67}" dt="2024-02-08T15:25:05.263" v="1198"/>
          <ac:grpSpMkLst>
            <pc:docMk/>
            <pc:sldMk cId="3784538895" sldId="285"/>
            <ac:grpSpMk id="55" creationId="{3D99552A-5DB7-AC7F-6159-98AA6F6F0EF5}"/>
          </ac:grpSpMkLst>
        </pc:grpChg>
        <pc:grpChg chg="mod">
          <ac:chgData name="Baird, Danny {he, him} (HQ-480.0)[NCS]" userId="3a3a963e-487e-42b9-ad1c-08a0a19634b5" providerId="ADAL" clId="{A18AF961-5A50-B743-A01D-EFC6E0447A67}" dt="2024-02-08T15:25:05.263" v="1198"/>
          <ac:grpSpMkLst>
            <pc:docMk/>
            <pc:sldMk cId="3784538895" sldId="285"/>
            <ac:grpSpMk id="56" creationId="{6C7C9479-FDC7-B10F-C74C-A7357F8564D7}"/>
          </ac:grpSpMkLst>
        </pc:grpChg>
        <pc:grpChg chg="mod">
          <ac:chgData name="Baird, Danny {he, him} (HQ-480.0)[NCS]" userId="3a3a963e-487e-42b9-ad1c-08a0a19634b5" providerId="ADAL" clId="{A18AF961-5A50-B743-A01D-EFC6E0447A67}" dt="2024-02-08T15:25:05.263" v="1198"/>
          <ac:grpSpMkLst>
            <pc:docMk/>
            <pc:sldMk cId="3784538895" sldId="285"/>
            <ac:grpSpMk id="57" creationId="{C39034A7-0CCB-3134-2BF7-ECFA06D38DB6}"/>
          </ac:grpSpMkLst>
        </pc:grpChg>
        <pc:grpChg chg="mod">
          <ac:chgData name="Baird, Danny {he, him} (HQ-480.0)[NCS]" userId="3a3a963e-487e-42b9-ad1c-08a0a19634b5" providerId="ADAL" clId="{A18AF961-5A50-B743-A01D-EFC6E0447A67}" dt="2024-02-08T15:25:05.263" v="1198"/>
          <ac:grpSpMkLst>
            <pc:docMk/>
            <pc:sldMk cId="3784538895" sldId="285"/>
            <ac:grpSpMk id="58" creationId="{9E1E7DD7-040A-E5B6-1706-B7DAD728D033}"/>
          </ac:grpSpMkLst>
        </pc:grpChg>
        <pc:grpChg chg="mod">
          <ac:chgData name="Baird, Danny {he, him} (HQ-480.0)[NCS]" userId="3a3a963e-487e-42b9-ad1c-08a0a19634b5" providerId="ADAL" clId="{A18AF961-5A50-B743-A01D-EFC6E0447A67}" dt="2024-02-08T15:25:05.263" v="1198"/>
          <ac:grpSpMkLst>
            <pc:docMk/>
            <pc:sldMk cId="3784538895" sldId="285"/>
            <ac:grpSpMk id="59" creationId="{C79F0CCE-378B-C8E3-E6B3-3FE7C81A1B1A}"/>
          </ac:grpSpMkLst>
        </pc:grpChg>
        <pc:grpChg chg="mod">
          <ac:chgData name="Baird, Danny {he, him} (HQ-480.0)[NCS]" userId="3a3a963e-487e-42b9-ad1c-08a0a19634b5" providerId="ADAL" clId="{A18AF961-5A50-B743-A01D-EFC6E0447A67}" dt="2024-02-08T15:25:05.263" v="1198"/>
          <ac:grpSpMkLst>
            <pc:docMk/>
            <pc:sldMk cId="3784538895" sldId="285"/>
            <ac:grpSpMk id="60" creationId="{0995C034-9A82-90A9-9EEC-BFC6123B96F9}"/>
          </ac:grpSpMkLst>
        </pc:grpChg>
        <pc:grpChg chg="mod">
          <ac:chgData name="Baird, Danny {he, him} (HQ-480.0)[NCS]" userId="3a3a963e-487e-42b9-ad1c-08a0a19634b5" providerId="ADAL" clId="{A18AF961-5A50-B743-A01D-EFC6E0447A67}" dt="2024-02-08T15:25:05.263" v="1198"/>
          <ac:grpSpMkLst>
            <pc:docMk/>
            <pc:sldMk cId="3784538895" sldId="285"/>
            <ac:grpSpMk id="61" creationId="{9DE62034-7333-BD12-D5D9-76390BCA9938}"/>
          </ac:grpSpMkLst>
        </pc:grpChg>
        <pc:grpChg chg="mod">
          <ac:chgData name="Baird, Danny {he, him} (HQ-480.0)[NCS]" userId="3a3a963e-487e-42b9-ad1c-08a0a19634b5" providerId="ADAL" clId="{A18AF961-5A50-B743-A01D-EFC6E0447A67}" dt="2024-02-08T15:25:05.263" v="1198"/>
          <ac:grpSpMkLst>
            <pc:docMk/>
            <pc:sldMk cId="3784538895" sldId="285"/>
            <ac:grpSpMk id="62" creationId="{99AB5587-63B2-AA1F-33FC-61D5A661A892}"/>
          </ac:grpSpMkLst>
        </pc:grpChg>
        <pc:grpChg chg="add mod">
          <ac:chgData name="Baird, Danny {he, him} (HQ-480.0)[NCS]" userId="3a3a963e-487e-42b9-ad1c-08a0a19634b5" providerId="ADAL" clId="{A18AF961-5A50-B743-A01D-EFC6E0447A67}" dt="2024-02-08T15:25:05.263" v="1198"/>
          <ac:grpSpMkLst>
            <pc:docMk/>
            <pc:sldMk cId="3784538895" sldId="285"/>
            <ac:grpSpMk id="77" creationId="{2EFDE30F-CFCE-9323-C5BD-5B4EDD045882}"/>
          </ac:grpSpMkLst>
        </pc:grpChg>
        <pc:grpChg chg="mod">
          <ac:chgData name="Baird, Danny {he, him} (HQ-480.0)[NCS]" userId="3a3a963e-487e-42b9-ad1c-08a0a19634b5" providerId="ADAL" clId="{A18AF961-5A50-B743-A01D-EFC6E0447A67}" dt="2024-02-08T15:25:05.263" v="1198"/>
          <ac:grpSpMkLst>
            <pc:docMk/>
            <pc:sldMk cId="3784538895" sldId="285"/>
            <ac:grpSpMk id="78" creationId="{FCD8EDFF-43FE-E244-B8C4-C60C8D56D0D9}"/>
          </ac:grpSpMkLst>
        </pc:grpChg>
        <pc:grpChg chg="mod">
          <ac:chgData name="Baird, Danny {he, him} (HQ-480.0)[NCS]" userId="3a3a963e-487e-42b9-ad1c-08a0a19634b5" providerId="ADAL" clId="{A18AF961-5A50-B743-A01D-EFC6E0447A67}" dt="2024-02-08T15:25:05.263" v="1198"/>
          <ac:grpSpMkLst>
            <pc:docMk/>
            <pc:sldMk cId="3784538895" sldId="285"/>
            <ac:grpSpMk id="79" creationId="{64AE6710-5298-CB24-6DF5-DD65C8DFAD44}"/>
          </ac:grpSpMkLst>
        </pc:grpChg>
        <pc:grpChg chg="mod">
          <ac:chgData name="Baird, Danny {he, him} (HQ-480.0)[NCS]" userId="3a3a963e-487e-42b9-ad1c-08a0a19634b5" providerId="ADAL" clId="{A18AF961-5A50-B743-A01D-EFC6E0447A67}" dt="2024-02-08T15:25:05.263" v="1198"/>
          <ac:grpSpMkLst>
            <pc:docMk/>
            <pc:sldMk cId="3784538895" sldId="285"/>
            <ac:grpSpMk id="80" creationId="{8A6C1D76-90B2-6B37-B85B-3F44131057C9}"/>
          </ac:grpSpMkLst>
        </pc:grpChg>
        <pc:grpChg chg="mod">
          <ac:chgData name="Baird, Danny {he, him} (HQ-480.0)[NCS]" userId="3a3a963e-487e-42b9-ad1c-08a0a19634b5" providerId="ADAL" clId="{A18AF961-5A50-B743-A01D-EFC6E0447A67}" dt="2024-02-08T15:25:05.263" v="1198"/>
          <ac:grpSpMkLst>
            <pc:docMk/>
            <pc:sldMk cId="3784538895" sldId="285"/>
            <ac:grpSpMk id="81" creationId="{67E09170-E603-D03F-B2CA-CDDB6D0E9628}"/>
          </ac:grpSpMkLst>
        </pc:grpChg>
        <pc:grpChg chg="mod">
          <ac:chgData name="Baird, Danny {he, him} (HQ-480.0)[NCS]" userId="3a3a963e-487e-42b9-ad1c-08a0a19634b5" providerId="ADAL" clId="{A18AF961-5A50-B743-A01D-EFC6E0447A67}" dt="2024-02-08T15:25:05.263" v="1198"/>
          <ac:grpSpMkLst>
            <pc:docMk/>
            <pc:sldMk cId="3784538895" sldId="285"/>
            <ac:grpSpMk id="82" creationId="{C5D5F1BC-15F0-D61E-357D-3D45B18E3BFF}"/>
          </ac:grpSpMkLst>
        </pc:grpChg>
        <pc:picChg chg="mod">
          <ac:chgData name="Baird, Danny {he, him} (HQ-480.0)[NCS]" userId="3a3a963e-487e-42b9-ad1c-08a0a19634b5" providerId="ADAL" clId="{A18AF961-5A50-B743-A01D-EFC6E0447A67}" dt="2024-01-30T19:51:11.973" v="720"/>
          <ac:picMkLst>
            <pc:docMk/>
            <pc:sldMk cId="3784538895" sldId="285"/>
            <ac:picMk id="34" creationId="{792BAD81-1B0C-B6D7-2C7F-A4DC507B6262}"/>
          </ac:picMkLst>
        </pc:picChg>
        <pc:picChg chg="mod">
          <ac:chgData name="Baird, Danny {he, him} (HQ-480.0)[NCS]" userId="3a3a963e-487e-42b9-ad1c-08a0a19634b5" providerId="ADAL" clId="{A18AF961-5A50-B743-A01D-EFC6E0447A67}" dt="2024-01-30T19:51:11.973" v="720"/>
          <ac:picMkLst>
            <pc:docMk/>
            <pc:sldMk cId="3784538895" sldId="285"/>
            <ac:picMk id="37" creationId="{78250E10-A008-363F-1F17-553CA9C1F57D}"/>
          </ac:picMkLst>
        </pc:picChg>
        <pc:picChg chg="mod">
          <ac:chgData name="Baird, Danny {he, him} (HQ-480.0)[NCS]" userId="3a3a963e-487e-42b9-ad1c-08a0a19634b5" providerId="ADAL" clId="{A18AF961-5A50-B743-A01D-EFC6E0447A67}" dt="2024-01-30T19:51:11.973" v="720"/>
          <ac:picMkLst>
            <pc:docMk/>
            <pc:sldMk cId="3784538895" sldId="285"/>
            <ac:picMk id="40" creationId="{9D4033BD-9172-0A75-90DA-1CC46160179A}"/>
          </ac:picMkLst>
        </pc:picChg>
        <pc:picChg chg="mod">
          <ac:chgData name="Baird, Danny {he, him} (HQ-480.0)[NCS]" userId="3a3a963e-487e-42b9-ad1c-08a0a19634b5" providerId="ADAL" clId="{A18AF961-5A50-B743-A01D-EFC6E0447A67}" dt="2024-01-30T19:51:11.973" v="720"/>
          <ac:picMkLst>
            <pc:docMk/>
            <pc:sldMk cId="3784538895" sldId="285"/>
            <ac:picMk id="43" creationId="{173A0925-7404-5D2F-ED4B-E93126B6DEFB}"/>
          </ac:picMkLst>
        </pc:picChg>
        <pc:picChg chg="mod">
          <ac:chgData name="Baird, Danny {he, him} (HQ-480.0)[NCS]" userId="3a3a963e-487e-42b9-ad1c-08a0a19634b5" providerId="ADAL" clId="{A18AF961-5A50-B743-A01D-EFC6E0447A67}" dt="2024-01-30T19:51:11.973" v="720"/>
          <ac:picMkLst>
            <pc:docMk/>
            <pc:sldMk cId="3784538895" sldId="285"/>
            <ac:picMk id="47" creationId="{8FF4F291-2E97-D5FC-3DCE-EDD25C791E43}"/>
          </ac:picMkLst>
        </pc:picChg>
        <pc:picChg chg="add del mod">
          <ac:chgData name="Baird, Danny {he, him} (HQ-480.0)[NCS]" userId="3a3a963e-487e-42b9-ad1c-08a0a19634b5" providerId="ADAL" clId="{A18AF961-5A50-B743-A01D-EFC6E0447A67}" dt="2024-02-08T15:22:34.667" v="1135"/>
          <ac:picMkLst>
            <pc:docMk/>
            <pc:sldMk cId="3784538895" sldId="285"/>
            <ac:picMk id="50" creationId="{E01910F4-794D-CEA6-F17C-BBE7D97A36D0}"/>
          </ac:picMkLst>
        </pc:picChg>
        <pc:picChg chg="add del mod">
          <ac:chgData name="Baird, Danny {he, him} (HQ-480.0)[NCS]" userId="3a3a963e-487e-42b9-ad1c-08a0a19634b5" providerId="ADAL" clId="{A18AF961-5A50-B743-A01D-EFC6E0447A67}" dt="2024-02-08T15:22:38.342" v="1137"/>
          <ac:picMkLst>
            <pc:docMk/>
            <pc:sldMk cId="3784538895" sldId="285"/>
            <ac:picMk id="51" creationId="{3A4C719F-D79E-ED74-5D07-B06A94A1A45C}"/>
          </ac:picMkLst>
        </pc:picChg>
        <pc:picChg chg="add del mod">
          <ac:chgData name="Baird, Danny {he, him} (HQ-480.0)[NCS]" userId="3a3a963e-487e-42b9-ad1c-08a0a19634b5" providerId="ADAL" clId="{A18AF961-5A50-B743-A01D-EFC6E0447A67}" dt="2024-02-08T15:25:03.234" v="1196" actId="478"/>
          <ac:picMkLst>
            <pc:docMk/>
            <pc:sldMk cId="3784538895" sldId="285"/>
            <ac:picMk id="54" creationId="{6025A121-0916-0FF6-71A7-46891FBEF8F8}"/>
          </ac:picMkLst>
        </pc:picChg>
        <pc:picChg chg="mod">
          <ac:chgData name="Baird, Danny {he, him} (HQ-480.0)[NCS]" userId="3a3a963e-487e-42b9-ad1c-08a0a19634b5" providerId="ADAL" clId="{A18AF961-5A50-B743-A01D-EFC6E0447A67}" dt="2024-02-08T15:25:05.263" v="1198"/>
          <ac:picMkLst>
            <pc:docMk/>
            <pc:sldMk cId="3784538895" sldId="285"/>
            <ac:picMk id="84" creationId="{66FD64A1-53DF-B07F-7502-C2065131E68D}"/>
          </ac:picMkLst>
        </pc:picChg>
        <pc:picChg chg="mod">
          <ac:chgData name="Baird, Danny {he, him} (HQ-480.0)[NCS]" userId="3a3a963e-487e-42b9-ad1c-08a0a19634b5" providerId="ADAL" clId="{A18AF961-5A50-B743-A01D-EFC6E0447A67}" dt="2024-02-08T15:25:05.263" v="1198"/>
          <ac:picMkLst>
            <pc:docMk/>
            <pc:sldMk cId="3784538895" sldId="285"/>
            <ac:picMk id="87" creationId="{C3E52DE1-9D96-B471-199B-026161D3EAFD}"/>
          </ac:picMkLst>
        </pc:picChg>
        <pc:picChg chg="mod">
          <ac:chgData name="Baird, Danny {he, him} (HQ-480.0)[NCS]" userId="3a3a963e-487e-42b9-ad1c-08a0a19634b5" providerId="ADAL" clId="{A18AF961-5A50-B743-A01D-EFC6E0447A67}" dt="2024-02-08T15:25:05.263" v="1198"/>
          <ac:picMkLst>
            <pc:docMk/>
            <pc:sldMk cId="3784538895" sldId="285"/>
            <ac:picMk id="90" creationId="{9C46F2F6-D530-735A-C740-3BB74BAE8688}"/>
          </ac:picMkLst>
        </pc:picChg>
        <pc:picChg chg="mod">
          <ac:chgData name="Baird, Danny {he, him} (HQ-480.0)[NCS]" userId="3a3a963e-487e-42b9-ad1c-08a0a19634b5" providerId="ADAL" clId="{A18AF961-5A50-B743-A01D-EFC6E0447A67}" dt="2024-02-08T15:25:05.263" v="1198"/>
          <ac:picMkLst>
            <pc:docMk/>
            <pc:sldMk cId="3784538895" sldId="285"/>
            <ac:picMk id="93" creationId="{158C648B-03F6-7A71-09E6-6874BBB7510B}"/>
          </ac:picMkLst>
        </pc:picChg>
        <pc:picChg chg="mod">
          <ac:chgData name="Baird, Danny {he, him} (HQ-480.0)[NCS]" userId="3a3a963e-487e-42b9-ad1c-08a0a19634b5" providerId="ADAL" clId="{A18AF961-5A50-B743-A01D-EFC6E0447A67}" dt="2024-02-08T15:25:05.263" v="1198"/>
          <ac:picMkLst>
            <pc:docMk/>
            <pc:sldMk cId="3784538895" sldId="285"/>
            <ac:picMk id="97" creationId="{A27FB0B8-473B-1468-6FCF-A0F286FFD39D}"/>
          </ac:picMkLst>
        </pc:picChg>
        <pc:cxnChg chg="add del mod">
          <ac:chgData name="Baird, Danny {he, him} (HQ-480.0)[NCS]" userId="3a3a963e-487e-42b9-ad1c-08a0a19634b5" providerId="ADAL" clId="{A18AF961-5A50-B743-A01D-EFC6E0447A67}" dt="2024-02-08T15:22:47.332" v="1138" actId="478"/>
          <ac:cxnSpMkLst>
            <pc:docMk/>
            <pc:sldMk cId="3784538895" sldId="285"/>
            <ac:cxnSpMk id="49" creationId="{5D56A4F7-632C-B003-A5A6-C7DA91E2420A}"/>
          </ac:cxnSpMkLst>
        </pc:cxnChg>
        <pc:cxnChg chg="add mod">
          <ac:chgData name="Baird, Danny {he, him} (HQ-480.0)[NCS]" userId="3a3a963e-487e-42b9-ad1c-08a0a19634b5" providerId="ADAL" clId="{A18AF961-5A50-B743-A01D-EFC6E0447A67}" dt="2024-02-08T15:25:05.263" v="1198"/>
          <ac:cxnSpMkLst>
            <pc:docMk/>
            <pc:sldMk cId="3784538895" sldId="285"/>
            <ac:cxnSpMk id="99" creationId="{B478F051-99B8-B80C-3423-CA398AFE1D0F}"/>
          </ac:cxnSpMkLst>
        </pc:cxnChg>
      </pc:sldChg>
      <pc:sldChg chg="addSp modSp add mod">
        <pc:chgData name="Baird, Danny {he, him} (HQ-480.0)[NCS]" userId="3a3a963e-487e-42b9-ad1c-08a0a19634b5" providerId="ADAL" clId="{A18AF961-5A50-B743-A01D-EFC6E0447A67}" dt="2024-01-30T19:52:23.348" v="735" actId="20577"/>
        <pc:sldMkLst>
          <pc:docMk/>
          <pc:sldMk cId="3120535421" sldId="286"/>
        </pc:sldMkLst>
        <pc:spChg chg="add mod">
          <ac:chgData name="Baird, Danny {he, him} (HQ-480.0)[NCS]" userId="3a3a963e-487e-42b9-ad1c-08a0a19634b5" providerId="ADAL" clId="{A18AF961-5A50-B743-A01D-EFC6E0447A67}" dt="2024-01-30T19:52:19.632" v="723"/>
          <ac:spMkLst>
            <pc:docMk/>
            <pc:sldMk cId="3120535421" sldId="286"/>
            <ac:spMk id="3" creationId="{255495AF-67C8-14A7-6A87-9778C9FCC3AB}"/>
          </ac:spMkLst>
        </pc:spChg>
        <pc:spChg chg="mod">
          <ac:chgData name="Baird, Danny {he, him} (HQ-480.0)[NCS]" userId="3a3a963e-487e-42b9-ad1c-08a0a19634b5" providerId="ADAL" clId="{A18AF961-5A50-B743-A01D-EFC6E0447A67}" dt="2024-01-30T19:52:23.348" v="735" actId="20577"/>
          <ac:spMkLst>
            <pc:docMk/>
            <pc:sldMk cId="3120535421" sldId="286"/>
            <ac:spMk id="5" creationId="{14D2764F-BBB8-6B9E-B985-503193CF1783}"/>
          </ac:spMkLst>
        </pc:spChg>
        <pc:picChg chg="add mod">
          <ac:chgData name="Baird, Danny {he, him} (HQ-480.0)[NCS]" userId="3a3a963e-487e-42b9-ad1c-08a0a19634b5" providerId="ADAL" clId="{A18AF961-5A50-B743-A01D-EFC6E0447A67}" dt="2024-01-30T19:52:19.632" v="723"/>
          <ac:picMkLst>
            <pc:docMk/>
            <pc:sldMk cId="3120535421" sldId="286"/>
            <ac:picMk id="6" creationId="{46F26C07-4CCF-4E01-2C02-7F2698FF2A3E}"/>
          </ac:picMkLst>
        </pc:picChg>
      </pc:sldChg>
      <pc:sldChg chg="addSp delSp modSp add del mod modClrScheme chgLayout">
        <pc:chgData name="Baird, Danny {he, him} (HQ-480.0)[NCS]" userId="3a3a963e-487e-42b9-ad1c-08a0a19634b5" providerId="ADAL" clId="{A18AF961-5A50-B743-A01D-EFC6E0447A67}" dt="2024-02-08T15:35:27.080" v="1344" actId="2696"/>
        <pc:sldMkLst>
          <pc:docMk/>
          <pc:sldMk cId="3919797937" sldId="287"/>
        </pc:sldMkLst>
        <pc:spChg chg="mod ord">
          <ac:chgData name="Baird, Danny {he, him} (HQ-480.0)[NCS]" userId="3a3a963e-487e-42b9-ad1c-08a0a19634b5" providerId="ADAL" clId="{A18AF961-5A50-B743-A01D-EFC6E0447A67}" dt="2024-01-30T19:52:44.638" v="751" actId="700"/>
          <ac:spMkLst>
            <pc:docMk/>
            <pc:sldMk cId="3919797937" sldId="287"/>
            <ac:spMk id="2" creationId="{F51773D4-BE85-D421-206D-863A2FE4FDC8}"/>
          </ac:spMkLst>
        </pc:spChg>
        <pc:spChg chg="add mod">
          <ac:chgData name="Baird, Danny {he, him} (HQ-480.0)[NCS]" userId="3a3a963e-487e-42b9-ad1c-08a0a19634b5" providerId="ADAL" clId="{A18AF961-5A50-B743-A01D-EFC6E0447A67}" dt="2024-01-30T19:54:49.572" v="796" actId="1076"/>
          <ac:spMkLst>
            <pc:docMk/>
            <pc:sldMk cId="3919797937" sldId="287"/>
            <ac:spMk id="3" creationId="{02DBD478-16A2-6DCF-5CDE-A6A18734E19C}"/>
          </ac:spMkLst>
        </pc:spChg>
        <pc:spChg chg="mod ord">
          <ac:chgData name="Baird, Danny {he, him} (HQ-480.0)[NCS]" userId="3a3a963e-487e-42b9-ad1c-08a0a19634b5" providerId="ADAL" clId="{A18AF961-5A50-B743-A01D-EFC6E0447A67}" dt="2024-01-30T19:52:44.638" v="751" actId="700"/>
          <ac:spMkLst>
            <pc:docMk/>
            <pc:sldMk cId="3919797937" sldId="287"/>
            <ac:spMk id="4" creationId="{EDA4900C-2B1D-F3EB-911B-4CEF825315AE}"/>
          </ac:spMkLst>
        </pc:spChg>
        <pc:spChg chg="del mod ord">
          <ac:chgData name="Baird, Danny {he, him} (HQ-480.0)[NCS]" userId="3a3a963e-487e-42b9-ad1c-08a0a19634b5" providerId="ADAL" clId="{A18AF961-5A50-B743-A01D-EFC6E0447A67}" dt="2024-01-30T19:53:50.836" v="772" actId="478"/>
          <ac:spMkLst>
            <pc:docMk/>
            <pc:sldMk cId="3919797937" sldId="287"/>
            <ac:spMk id="5" creationId="{14D2764F-BBB8-6B9E-B985-503193CF1783}"/>
          </ac:spMkLst>
        </pc:spChg>
        <pc:spChg chg="add mod">
          <ac:chgData name="Baird, Danny {he, him} (HQ-480.0)[NCS]" userId="3a3a963e-487e-42b9-ad1c-08a0a19634b5" providerId="ADAL" clId="{A18AF961-5A50-B743-A01D-EFC6E0447A67}" dt="2024-01-30T19:54:23.834" v="789" actId="164"/>
          <ac:spMkLst>
            <pc:docMk/>
            <pc:sldMk cId="3919797937" sldId="287"/>
            <ac:spMk id="7" creationId="{F54E54D1-21AD-C2DF-5E58-B52378363632}"/>
          </ac:spMkLst>
        </pc:spChg>
        <pc:spChg chg="add del mod">
          <ac:chgData name="Baird, Danny {he, him} (HQ-480.0)[NCS]" userId="3a3a963e-487e-42b9-ad1c-08a0a19634b5" providerId="ADAL" clId="{A18AF961-5A50-B743-A01D-EFC6E0447A67}" dt="2024-01-30T19:53:09.926" v="758"/>
          <ac:spMkLst>
            <pc:docMk/>
            <pc:sldMk cId="3919797937" sldId="287"/>
            <ac:spMk id="8" creationId="{D6EFBE85-29E0-1E92-A732-777B058345A5}"/>
          </ac:spMkLst>
        </pc:spChg>
        <pc:spChg chg="add del mod">
          <ac:chgData name="Baird, Danny {he, him} (HQ-480.0)[NCS]" userId="3a3a963e-487e-42b9-ad1c-08a0a19634b5" providerId="ADAL" clId="{A18AF961-5A50-B743-A01D-EFC6E0447A67}" dt="2024-01-30T19:53:09.926" v="758"/>
          <ac:spMkLst>
            <pc:docMk/>
            <pc:sldMk cId="3919797937" sldId="287"/>
            <ac:spMk id="10" creationId="{9DE51FA6-D099-1F4E-4362-9BBB84CFB05A}"/>
          </ac:spMkLst>
        </pc:spChg>
        <pc:spChg chg="add del mod">
          <ac:chgData name="Baird, Danny {he, him} (HQ-480.0)[NCS]" userId="3a3a963e-487e-42b9-ad1c-08a0a19634b5" providerId="ADAL" clId="{A18AF961-5A50-B743-A01D-EFC6E0447A67}" dt="2024-01-30T19:53:20.978" v="763" actId="478"/>
          <ac:spMkLst>
            <pc:docMk/>
            <pc:sldMk cId="3919797937" sldId="287"/>
            <ac:spMk id="11" creationId="{D98E390A-AD88-11CD-4BE7-621A325FD2DE}"/>
          </ac:spMkLst>
        </pc:spChg>
        <pc:spChg chg="add mod">
          <ac:chgData name="Baird, Danny {he, him} (HQ-480.0)[NCS]" userId="3a3a963e-487e-42b9-ad1c-08a0a19634b5" providerId="ADAL" clId="{A18AF961-5A50-B743-A01D-EFC6E0447A67}" dt="2024-01-30T19:54:29.349" v="791" actId="207"/>
          <ac:spMkLst>
            <pc:docMk/>
            <pc:sldMk cId="3919797937" sldId="287"/>
            <ac:spMk id="12" creationId="{225B0023-5CD8-0295-8FE1-63C7321024EE}"/>
          </ac:spMkLst>
        </pc:spChg>
        <pc:spChg chg="add del mod">
          <ac:chgData name="Baird, Danny {he, him} (HQ-480.0)[NCS]" userId="3a3a963e-487e-42b9-ad1c-08a0a19634b5" providerId="ADAL" clId="{A18AF961-5A50-B743-A01D-EFC6E0447A67}" dt="2024-01-30T19:53:53.990" v="774" actId="478"/>
          <ac:spMkLst>
            <pc:docMk/>
            <pc:sldMk cId="3919797937" sldId="287"/>
            <ac:spMk id="14" creationId="{C9D4D0E4-0857-FD34-FED4-0AA0D6DE412A}"/>
          </ac:spMkLst>
        </pc:spChg>
        <pc:grpChg chg="add mod">
          <ac:chgData name="Baird, Danny {he, him} (HQ-480.0)[NCS]" userId="3a3a963e-487e-42b9-ad1c-08a0a19634b5" providerId="ADAL" clId="{A18AF961-5A50-B743-A01D-EFC6E0447A67}" dt="2024-01-30T19:54:45.415" v="794" actId="1076"/>
          <ac:grpSpMkLst>
            <pc:docMk/>
            <pc:sldMk cId="3919797937" sldId="287"/>
            <ac:grpSpMk id="15" creationId="{451A896C-66CD-7D0C-BFEB-ECB78954FC98}"/>
          </ac:grpSpMkLst>
        </pc:grpChg>
        <pc:picChg chg="add mod">
          <ac:chgData name="Baird, Danny {he, him} (HQ-480.0)[NCS]" userId="3a3a963e-487e-42b9-ad1c-08a0a19634b5" providerId="ADAL" clId="{A18AF961-5A50-B743-A01D-EFC6E0447A67}" dt="2024-01-30T19:54:23.834" v="789" actId="164"/>
          <ac:picMkLst>
            <pc:docMk/>
            <pc:sldMk cId="3919797937" sldId="287"/>
            <ac:picMk id="6" creationId="{897C5F89-6497-2953-8209-F8D95DFC80A1}"/>
          </ac:picMkLst>
        </pc:picChg>
        <pc:picChg chg="add del mod">
          <ac:chgData name="Baird, Danny {he, him} (HQ-480.0)[NCS]" userId="3a3a963e-487e-42b9-ad1c-08a0a19634b5" providerId="ADAL" clId="{A18AF961-5A50-B743-A01D-EFC6E0447A67}" dt="2024-01-30T19:53:09.926" v="758"/>
          <ac:picMkLst>
            <pc:docMk/>
            <pc:sldMk cId="3919797937" sldId="287"/>
            <ac:picMk id="9" creationId="{5C6F3B18-2490-0B6E-1F69-1DC9A75F3661}"/>
          </ac:picMkLst>
        </pc:picChg>
      </pc:sldChg>
      <pc:sldChg chg="addSp delSp modSp add mod">
        <pc:chgData name="Baird, Danny {he, him} (HQ-480.0)[NCS]" userId="3a3a963e-487e-42b9-ad1c-08a0a19634b5" providerId="ADAL" clId="{A18AF961-5A50-B743-A01D-EFC6E0447A67}" dt="2024-01-30T20:01:37.131" v="913" actId="478"/>
        <pc:sldMkLst>
          <pc:docMk/>
          <pc:sldMk cId="1822721839" sldId="288"/>
        </pc:sldMkLst>
        <pc:spChg chg="del">
          <ac:chgData name="Baird, Danny {he, him} (HQ-480.0)[NCS]" userId="3a3a963e-487e-42b9-ad1c-08a0a19634b5" providerId="ADAL" clId="{A18AF961-5A50-B743-A01D-EFC6E0447A67}" dt="2024-01-30T19:55:07.655" v="813" actId="478"/>
          <ac:spMkLst>
            <pc:docMk/>
            <pc:sldMk cId="1822721839" sldId="288"/>
            <ac:spMk id="3" creationId="{255495AF-67C8-14A7-6A87-9778C9FCC3AB}"/>
          </ac:spMkLst>
        </pc:spChg>
        <pc:spChg chg="mod">
          <ac:chgData name="Baird, Danny {he, him} (HQ-480.0)[NCS]" userId="3a3a963e-487e-42b9-ad1c-08a0a19634b5" providerId="ADAL" clId="{A18AF961-5A50-B743-A01D-EFC6E0447A67}" dt="2024-01-30T19:55:05.197" v="812" actId="20577"/>
          <ac:spMkLst>
            <pc:docMk/>
            <pc:sldMk cId="1822721839" sldId="288"/>
            <ac:spMk id="5" creationId="{14D2764F-BBB8-6B9E-B985-503193CF1783}"/>
          </ac:spMkLst>
        </pc:spChg>
        <pc:spChg chg="mod">
          <ac:chgData name="Baird, Danny {he, him} (HQ-480.0)[NCS]" userId="3a3a963e-487e-42b9-ad1c-08a0a19634b5" providerId="ADAL" clId="{A18AF961-5A50-B743-A01D-EFC6E0447A67}" dt="2024-01-30T19:57:21.067" v="834"/>
          <ac:spMkLst>
            <pc:docMk/>
            <pc:sldMk cId="1822721839" sldId="288"/>
            <ac:spMk id="8" creationId="{D7E781FC-280D-1253-BBA6-8075BE3FA6C5}"/>
          </ac:spMkLst>
        </pc:spChg>
        <pc:spChg chg="mod">
          <ac:chgData name="Baird, Danny {he, him} (HQ-480.0)[NCS]" userId="3a3a963e-487e-42b9-ad1c-08a0a19634b5" providerId="ADAL" clId="{A18AF961-5A50-B743-A01D-EFC6E0447A67}" dt="2024-01-30T19:57:21.067" v="834"/>
          <ac:spMkLst>
            <pc:docMk/>
            <pc:sldMk cId="1822721839" sldId="288"/>
            <ac:spMk id="9" creationId="{22FF4168-3DA6-6B95-EC2C-42D60B5A47F1}"/>
          </ac:spMkLst>
        </pc:spChg>
        <pc:spChg chg="mod">
          <ac:chgData name="Baird, Danny {he, him} (HQ-480.0)[NCS]" userId="3a3a963e-487e-42b9-ad1c-08a0a19634b5" providerId="ADAL" clId="{A18AF961-5A50-B743-A01D-EFC6E0447A67}" dt="2024-01-30T19:57:21.067" v="834"/>
          <ac:spMkLst>
            <pc:docMk/>
            <pc:sldMk cId="1822721839" sldId="288"/>
            <ac:spMk id="10" creationId="{7EA6A262-9CD6-4984-5AD5-B5841183805B}"/>
          </ac:spMkLst>
        </pc:spChg>
        <pc:spChg chg="mod">
          <ac:chgData name="Baird, Danny {he, him} (HQ-480.0)[NCS]" userId="3a3a963e-487e-42b9-ad1c-08a0a19634b5" providerId="ADAL" clId="{A18AF961-5A50-B743-A01D-EFC6E0447A67}" dt="2024-01-30T19:57:21.067" v="834"/>
          <ac:spMkLst>
            <pc:docMk/>
            <pc:sldMk cId="1822721839" sldId="288"/>
            <ac:spMk id="11" creationId="{E3F1AEF9-AD1E-EB81-8D5E-3A138BC16432}"/>
          </ac:spMkLst>
        </pc:spChg>
        <pc:spChg chg="mod">
          <ac:chgData name="Baird, Danny {he, him} (HQ-480.0)[NCS]" userId="3a3a963e-487e-42b9-ad1c-08a0a19634b5" providerId="ADAL" clId="{A18AF961-5A50-B743-A01D-EFC6E0447A67}" dt="2024-01-30T19:57:21.067" v="834"/>
          <ac:spMkLst>
            <pc:docMk/>
            <pc:sldMk cId="1822721839" sldId="288"/>
            <ac:spMk id="12" creationId="{AD52B5CB-6F8C-5376-97DF-69B5BCE5D1A5}"/>
          </ac:spMkLst>
        </pc:spChg>
        <pc:spChg chg="mod">
          <ac:chgData name="Baird, Danny {he, him} (HQ-480.0)[NCS]" userId="3a3a963e-487e-42b9-ad1c-08a0a19634b5" providerId="ADAL" clId="{A18AF961-5A50-B743-A01D-EFC6E0447A67}" dt="2024-01-30T19:57:21.067" v="834"/>
          <ac:spMkLst>
            <pc:docMk/>
            <pc:sldMk cId="1822721839" sldId="288"/>
            <ac:spMk id="18" creationId="{67F81441-34AC-02C0-4E31-60033B0EDE9E}"/>
          </ac:spMkLst>
        </pc:spChg>
        <pc:spChg chg="mod">
          <ac:chgData name="Baird, Danny {he, him} (HQ-480.0)[NCS]" userId="3a3a963e-487e-42b9-ad1c-08a0a19634b5" providerId="ADAL" clId="{A18AF961-5A50-B743-A01D-EFC6E0447A67}" dt="2024-01-30T19:57:21.067" v="834"/>
          <ac:spMkLst>
            <pc:docMk/>
            <pc:sldMk cId="1822721839" sldId="288"/>
            <ac:spMk id="21" creationId="{9137A95C-FFB7-7989-05EB-4953D937E67F}"/>
          </ac:spMkLst>
        </pc:spChg>
        <pc:spChg chg="mod">
          <ac:chgData name="Baird, Danny {he, him} (HQ-480.0)[NCS]" userId="3a3a963e-487e-42b9-ad1c-08a0a19634b5" providerId="ADAL" clId="{A18AF961-5A50-B743-A01D-EFC6E0447A67}" dt="2024-01-30T19:57:21.067" v="834"/>
          <ac:spMkLst>
            <pc:docMk/>
            <pc:sldMk cId="1822721839" sldId="288"/>
            <ac:spMk id="22" creationId="{BEFE39FB-4E88-E31D-7FF8-380B85FE941D}"/>
          </ac:spMkLst>
        </pc:spChg>
        <pc:spChg chg="mod">
          <ac:chgData name="Baird, Danny {he, him} (HQ-480.0)[NCS]" userId="3a3a963e-487e-42b9-ad1c-08a0a19634b5" providerId="ADAL" clId="{A18AF961-5A50-B743-A01D-EFC6E0447A67}" dt="2024-01-30T19:57:21.067" v="834"/>
          <ac:spMkLst>
            <pc:docMk/>
            <pc:sldMk cId="1822721839" sldId="288"/>
            <ac:spMk id="23" creationId="{F3210D78-C8FD-5318-E617-A91507019BB3}"/>
          </ac:spMkLst>
        </pc:spChg>
        <pc:spChg chg="mod">
          <ac:chgData name="Baird, Danny {he, him} (HQ-480.0)[NCS]" userId="3a3a963e-487e-42b9-ad1c-08a0a19634b5" providerId="ADAL" clId="{A18AF961-5A50-B743-A01D-EFC6E0447A67}" dt="2024-01-30T19:57:21.067" v="834"/>
          <ac:spMkLst>
            <pc:docMk/>
            <pc:sldMk cId="1822721839" sldId="288"/>
            <ac:spMk id="26" creationId="{BA4BC505-FB29-920D-8D0D-9E21E6EF6B4A}"/>
          </ac:spMkLst>
        </pc:spChg>
        <pc:spChg chg="mod">
          <ac:chgData name="Baird, Danny {he, him} (HQ-480.0)[NCS]" userId="3a3a963e-487e-42b9-ad1c-08a0a19634b5" providerId="ADAL" clId="{A18AF961-5A50-B743-A01D-EFC6E0447A67}" dt="2024-01-30T19:57:21.067" v="834"/>
          <ac:spMkLst>
            <pc:docMk/>
            <pc:sldMk cId="1822721839" sldId="288"/>
            <ac:spMk id="27" creationId="{86084D64-3FD0-CC4F-56E9-6F1B38D70EC8}"/>
          </ac:spMkLst>
        </pc:spChg>
        <pc:spChg chg="mod">
          <ac:chgData name="Baird, Danny {he, him} (HQ-480.0)[NCS]" userId="3a3a963e-487e-42b9-ad1c-08a0a19634b5" providerId="ADAL" clId="{A18AF961-5A50-B743-A01D-EFC6E0447A67}" dt="2024-01-30T19:57:21.067" v="834"/>
          <ac:spMkLst>
            <pc:docMk/>
            <pc:sldMk cId="1822721839" sldId="288"/>
            <ac:spMk id="28" creationId="{6C429BC3-2801-1E14-82AE-502A8CC17D29}"/>
          </ac:spMkLst>
        </pc:spChg>
        <pc:spChg chg="mod">
          <ac:chgData name="Baird, Danny {he, him} (HQ-480.0)[NCS]" userId="3a3a963e-487e-42b9-ad1c-08a0a19634b5" providerId="ADAL" clId="{A18AF961-5A50-B743-A01D-EFC6E0447A67}" dt="2024-01-30T19:57:21.067" v="834"/>
          <ac:spMkLst>
            <pc:docMk/>
            <pc:sldMk cId="1822721839" sldId="288"/>
            <ac:spMk id="31" creationId="{35D76F62-37D1-1B07-EF6E-688C9D40E779}"/>
          </ac:spMkLst>
        </pc:spChg>
        <pc:spChg chg="mod">
          <ac:chgData name="Baird, Danny {he, him} (HQ-480.0)[NCS]" userId="3a3a963e-487e-42b9-ad1c-08a0a19634b5" providerId="ADAL" clId="{A18AF961-5A50-B743-A01D-EFC6E0447A67}" dt="2024-01-30T19:57:21.067" v="834"/>
          <ac:spMkLst>
            <pc:docMk/>
            <pc:sldMk cId="1822721839" sldId="288"/>
            <ac:spMk id="32" creationId="{6B76B767-951F-8DAA-EC79-C822C7D259AD}"/>
          </ac:spMkLst>
        </pc:spChg>
        <pc:spChg chg="mod">
          <ac:chgData name="Baird, Danny {he, him} (HQ-480.0)[NCS]" userId="3a3a963e-487e-42b9-ad1c-08a0a19634b5" providerId="ADAL" clId="{A18AF961-5A50-B743-A01D-EFC6E0447A67}" dt="2024-01-30T19:57:21.067" v="834"/>
          <ac:spMkLst>
            <pc:docMk/>
            <pc:sldMk cId="1822721839" sldId="288"/>
            <ac:spMk id="33" creationId="{665F6A76-2A8E-A3C1-DCD9-CD0A08F8020C}"/>
          </ac:spMkLst>
        </pc:spChg>
        <pc:spChg chg="mod">
          <ac:chgData name="Baird, Danny {he, him} (HQ-480.0)[NCS]" userId="3a3a963e-487e-42b9-ad1c-08a0a19634b5" providerId="ADAL" clId="{A18AF961-5A50-B743-A01D-EFC6E0447A67}" dt="2024-01-30T19:57:21.067" v="834"/>
          <ac:spMkLst>
            <pc:docMk/>
            <pc:sldMk cId="1822721839" sldId="288"/>
            <ac:spMk id="36" creationId="{66AF4C00-4118-C831-57D2-4B7DF6390C29}"/>
          </ac:spMkLst>
        </pc:spChg>
        <pc:spChg chg="mod">
          <ac:chgData name="Baird, Danny {he, him} (HQ-480.0)[NCS]" userId="3a3a963e-487e-42b9-ad1c-08a0a19634b5" providerId="ADAL" clId="{A18AF961-5A50-B743-A01D-EFC6E0447A67}" dt="2024-01-30T19:57:21.067" v="834"/>
          <ac:spMkLst>
            <pc:docMk/>
            <pc:sldMk cId="1822721839" sldId="288"/>
            <ac:spMk id="37" creationId="{F6987231-DD02-934B-568F-045AE697F69B}"/>
          </ac:spMkLst>
        </pc:spChg>
        <pc:spChg chg="mod">
          <ac:chgData name="Baird, Danny {he, him} (HQ-480.0)[NCS]" userId="3a3a963e-487e-42b9-ad1c-08a0a19634b5" providerId="ADAL" clId="{A18AF961-5A50-B743-A01D-EFC6E0447A67}" dt="2024-01-30T19:57:21.067" v="834"/>
          <ac:spMkLst>
            <pc:docMk/>
            <pc:sldMk cId="1822721839" sldId="288"/>
            <ac:spMk id="38" creationId="{DE31E1DF-848B-80C9-072D-9E62F4B96801}"/>
          </ac:spMkLst>
        </pc:spChg>
        <pc:spChg chg="mod">
          <ac:chgData name="Baird, Danny {he, him} (HQ-480.0)[NCS]" userId="3a3a963e-487e-42b9-ad1c-08a0a19634b5" providerId="ADAL" clId="{A18AF961-5A50-B743-A01D-EFC6E0447A67}" dt="2024-01-30T19:57:21.067" v="834"/>
          <ac:spMkLst>
            <pc:docMk/>
            <pc:sldMk cId="1822721839" sldId="288"/>
            <ac:spMk id="41" creationId="{3C18634D-BCB1-4B3E-AAAE-4A5E2CA913A4}"/>
          </ac:spMkLst>
        </pc:spChg>
        <pc:spChg chg="mod">
          <ac:chgData name="Baird, Danny {he, him} (HQ-480.0)[NCS]" userId="3a3a963e-487e-42b9-ad1c-08a0a19634b5" providerId="ADAL" clId="{A18AF961-5A50-B743-A01D-EFC6E0447A67}" dt="2024-01-30T19:57:21.067" v="834"/>
          <ac:spMkLst>
            <pc:docMk/>
            <pc:sldMk cId="1822721839" sldId="288"/>
            <ac:spMk id="42" creationId="{04CFE724-C8E8-544E-4398-76140286FC89}"/>
          </ac:spMkLst>
        </pc:spChg>
        <pc:spChg chg="mod">
          <ac:chgData name="Baird, Danny {he, him} (HQ-480.0)[NCS]" userId="3a3a963e-487e-42b9-ad1c-08a0a19634b5" providerId="ADAL" clId="{A18AF961-5A50-B743-A01D-EFC6E0447A67}" dt="2024-01-30T19:58:52.679" v="850" actId="255"/>
          <ac:spMkLst>
            <pc:docMk/>
            <pc:sldMk cId="1822721839" sldId="288"/>
            <ac:spMk id="44" creationId="{5749E58B-A709-1CAC-8A36-47D2E5ED0449}"/>
          </ac:spMkLst>
        </pc:spChg>
        <pc:spChg chg="mod">
          <ac:chgData name="Baird, Danny {he, him} (HQ-480.0)[NCS]" userId="3a3a963e-487e-42b9-ad1c-08a0a19634b5" providerId="ADAL" clId="{A18AF961-5A50-B743-A01D-EFC6E0447A67}" dt="2024-01-30T19:58:52.679" v="850" actId="255"/>
          <ac:spMkLst>
            <pc:docMk/>
            <pc:sldMk cId="1822721839" sldId="288"/>
            <ac:spMk id="45" creationId="{0B43FE73-F37E-41F0-E980-AAEC7909EEF8}"/>
          </ac:spMkLst>
        </pc:spChg>
        <pc:spChg chg="mod">
          <ac:chgData name="Baird, Danny {he, him} (HQ-480.0)[NCS]" userId="3a3a963e-487e-42b9-ad1c-08a0a19634b5" providerId="ADAL" clId="{A18AF961-5A50-B743-A01D-EFC6E0447A67}" dt="2024-01-30T19:58:52.679" v="850" actId="255"/>
          <ac:spMkLst>
            <pc:docMk/>
            <pc:sldMk cId="1822721839" sldId="288"/>
            <ac:spMk id="46" creationId="{B5A36A86-FABF-F304-823A-A48A18A533A5}"/>
          </ac:spMkLst>
        </pc:spChg>
        <pc:spChg chg="mod">
          <ac:chgData name="Baird, Danny {he, him} (HQ-480.0)[NCS]" userId="3a3a963e-487e-42b9-ad1c-08a0a19634b5" providerId="ADAL" clId="{A18AF961-5A50-B743-A01D-EFC6E0447A67}" dt="2024-01-30T19:58:52.679" v="850" actId="255"/>
          <ac:spMkLst>
            <pc:docMk/>
            <pc:sldMk cId="1822721839" sldId="288"/>
            <ac:spMk id="47" creationId="{1192DF11-9AEC-1528-0E38-CF44FC43B817}"/>
          </ac:spMkLst>
        </pc:spChg>
        <pc:spChg chg="mod">
          <ac:chgData name="Baird, Danny {he, him} (HQ-480.0)[NCS]" userId="3a3a963e-487e-42b9-ad1c-08a0a19634b5" providerId="ADAL" clId="{A18AF961-5A50-B743-A01D-EFC6E0447A67}" dt="2024-01-30T19:58:52.679" v="850" actId="255"/>
          <ac:spMkLst>
            <pc:docMk/>
            <pc:sldMk cId="1822721839" sldId="288"/>
            <ac:spMk id="48" creationId="{5C1192D3-C874-54A0-2507-6DDA5C0185FF}"/>
          </ac:spMkLst>
        </pc:spChg>
        <pc:spChg chg="mod">
          <ac:chgData name="Baird, Danny {he, him} (HQ-480.0)[NCS]" userId="3a3a963e-487e-42b9-ad1c-08a0a19634b5" providerId="ADAL" clId="{A18AF961-5A50-B743-A01D-EFC6E0447A67}" dt="2024-01-30T19:58:52.679" v="850" actId="255"/>
          <ac:spMkLst>
            <pc:docMk/>
            <pc:sldMk cId="1822721839" sldId="288"/>
            <ac:spMk id="54" creationId="{0C720A2B-4D65-B326-1903-178AA08B507C}"/>
          </ac:spMkLst>
        </pc:spChg>
        <pc:spChg chg="mod">
          <ac:chgData name="Baird, Danny {he, him} (HQ-480.0)[NCS]" userId="3a3a963e-487e-42b9-ad1c-08a0a19634b5" providerId="ADAL" clId="{A18AF961-5A50-B743-A01D-EFC6E0447A67}" dt="2024-01-30T19:58:52.679" v="850" actId="255"/>
          <ac:spMkLst>
            <pc:docMk/>
            <pc:sldMk cId="1822721839" sldId="288"/>
            <ac:spMk id="57" creationId="{6FD2C5FB-032B-E707-CC23-93FE27DBDAEB}"/>
          </ac:spMkLst>
        </pc:spChg>
        <pc:spChg chg="mod">
          <ac:chgData name="Baird, Danny {he, him} (HQ-480.0)[NCS]" userId="3a3a963e-487e-42b9-ad1c-08a0a19634b5" providerId="ADAL" clId="{A18AF961-5A50-B743-A01D-EFC6E0447A67}" dt="2024-01-30T19:58:52.679" v="850" actId="255"/>
          <ac:spMkLst>
            <pc:docMk/>
            <pc:sldMk cId="1822721839" sldId="288"/>
            <ac:spMk id="58" creationId="{819558BB-7E93-6441-CD6E-3AAE76146405}"/>
          </ac:spMkLst>
        </pc:spChg>
        <pc:spChg chg="mod">
          <ac:chgData name="Baird, Danny {he, him} (HQ-480.0)[NCS]" userId="3a3a963e-487e-42b9-ad1c-08a0a19634b5" providerId="ADAL" clId="{A18AF961-5A50-B743-A01D-EFC6E0447A67}" dt="2024-01-30T19:58:52.679" v="850" actId="255"/>
          <ac:spMkLst>
            <pc:docMk/>
            <pc:sldMk cId="1822721839" sldId="288"/>
            <ac:spMk id="59" creationId="{61ADABB4-ADC6-145D-C5D0-72466E36DB10}"/>
          </ac:spMkLst>
        </pc:spChg>
        <pc:spChg chg="mod">
          <ac:chgData name="Baird, Danny {he, him} (HQ-480.0)[NCS]" userId="3a3a963e-487e-42b9-ad1c-08a0a19634b5" providerId="ADAL" clId="{A18AF961-5A50-B743-A01D-EFC6E0447A67}" dt="2024-01-30T19:58:52.679" v="850" actId="255"/>
          <ac:spMkLst>
            <pc:docMk/>
            <pc:sldMk cId="1822721839" sldId="288"/>
            <ac:spMk id="62" creationId="{103C9202-33A4-E23D-E57D-F28166D8C592}"/>
          </ac:spMkLst>
        </pc:spChg>
        <pc:spChg chg="mod">
          <ac:chgData name="Baird, Danny {he, him} (HQ-480.0)[NCS]" userId="3a3a963e-487e-42b9-ad1c-08a0a19634b5" providerId="ADAL" clId="{A18AF961-5A50-B743-A01D-EFC6E0447A67}" dt="2024-01-30T19:58:52.679" v="850" actId="255"/>
          <ac:spMkLst>
            <pc:docMk/>
            <pc:sldMk cId="1822721839" sldId="288"/>
            <ac:spMk id="63" creationId="{CB685B00-85BC-46D3-9BA7-98DB307825A1}"/>
          </ac:spMkLst>
        </pc:spChg>
        <pc:spChg chg="mod">
          <ac:chgData name="Baird, Danny {he, him} (HQ-480.0)[NCS]" userId="3a3a963e-487e-42b9-ad1c-08a0a19634b5" providerId="ADAL" clId="{A18AF961-5A50-B743-A01D-EFC6E0447A67}" dt="2024-01-30T19:58:52.679" v="850" actId="255"/>
          <ac:spMkLst>
            <pc:docMk/>
            <pc:sldMk cId="1822721839" sldId="288"/>
            <ac:spMk id="64" creationId="{BA88C6DC-DBC4-B9D4-DE62-EF15A320A36B}"/>
          </ac:spMkLst>
        </pc:spChg>
        <pc:spChg chg="mod">
          <ac:chgData name="Baird, Danny {he, him} (HQ-480.0)[NCS]" userId="3a3a963e-487e-42b9-ad1c-08a0a19634b5" providerId="ADAL" clId="{A18AF961-5A50-B743-A01D-EFC6E0447A67}" dt="2024-01-30T19:58:52.679" v="850" actId="255"/>
          <ac:spMkLst>
            <pc:docMk/>
            <pc:sldMk cId="1822721839" sldId="288"/>
            <ac:spMk id="67" creationId="{11BD9E56-4117-1ADC-42D6-A7353E6EA80C}"/>
          </ac:spMkLst>
        </pc:spChg>
        <pc:spChg chg="mod">
          <ac:chgData name="Baird, Danny {he, him} (HQ-480.0)[NCS]" userId="3a3a963e-487e-42b9-ad1c-08a0a19634b5" providerId="ADAL" clId="{A18AF961-5A50-B743-A01D-EFC6E0447A67}" dt="2024-01-30T19:58:52.679" v="850" actId="255"/>
          <ac:spMkLst>
            <pc:docMk/>
            <pc:sldMk cId="1822721839" sldId="288"/>
            <ac:spMk id="68" creationId="{22CC475C-4860-BED8-C4C1-6CA4D629D02F}"/>
          </ac:spMkLst>
        </pc:spChg>
        <pc:spChg chg="mod">
          <ac:chgData name="Baird, Danny {he, him} (HQ-480.0)[NCS]" userId="3a3a963e-487e-42b9-ad1c-08a0a19634b5" providerId="ADAL" clId="{A18AF961-5A50-B743-A01D-EFC6E0447A67}" dt="2024-01-30T19:58:52.679" v="850" actId="255"/>
          <ac:spMkLst>
            <pc:docMk/>
            <pc:sldMk cId="1822721839" sldId="288"/>
            <ac:spMk id="69" creationId="{55F45847-6A19-1B65-D15F-D86780B8D6D9}"/>
          </ac:spMkLst>
        </pc:spChg>
        <pc:spChg chg="mod">
          <ac:chgData name="Baird, Danny {he, him} (HQ-480.0)[NCS]" userId="3a3a963e-487e-42b9-ad1c-08a0a19634b5" providerId="ADAL" clId="{A18AF961-5A50-B743-A01D-EFC6E0447A67}" dt="2024-01-30T19:58:52.679" v="850" actId="255"/>
          <ac:spMkLst>
            <pc:docMk/>
            <pc:sldMk cId="1822721839" sldId="288"/>
            <ac:spMk id="72" creationId="{9F23FF04-E7AF-28D6-6596-69FF100F4B25}"/>
          </ac:spMkLst>
        </pc:spChg>
        <pc:spChg chg="mod">
          <ac:chgData name="Baird, Danny {he, him} (HQ-480.0)[NCS]" userId="3a3a963e-487e-42b9-ad1c-08a0a19634b5" providerId="ADAL" clId="{A18AF961-5A50-B743-A01D-EFC6E0447A67}" dt="2024-01-30T19:58:52.679" v="850" actId="255"/>
          <ac:spMkLst>
            <pc:docMk/>
            <pc:sldMk cId="1822721839" sldId="288"/>
            <ac:spMk id="73" creationId="{B9AFBAC3-9CE2-2008-10E3-34B956502F1E}"/>
          </ac:spMkLst>
        </pc:spChg>
        <pc:spChg chg="mod">
          <ac:chgData name="Baird, Danny {he, him} (HQ-480.0)[NCS]" userId="3a3a963e-487e-42b9-ad1c-08a0a19634b5" providerId="ADAL" clId="{A18AF961-5A50-B743-A01D-EFC6E0447A67}" dt="2024-01-30T19:58:52.679" v="850" actId="255"/>
          <ac:spMkLst>
            <pc:docMk/>
            <pc:sldMk cId="1822721839" sldId="288"/>
            <ac:spMk id="74" creationId="{EA88CE3C-910C-8E31-7778-7E2F5D82B3D1}"/>
          </ac:spMkLst>
        </pc:spChg>
        <pc:spChg chg="mod">
          <ac:chgData name="Baird, Danny {he, him} (HQ-480.0)[NCS]" userId="3a3a963e-487e-42b9-ad1c-08a0a19634b5" providerId="ADAL" clId="{A18AF961-5A50-B743-A01D-EFC6E0447A67}" dt="2024-01-30T19:58:52.679" v="850" actId="255"/>
          <ac:spMkLst>
            <pc:docMk/>
            <pc:sldMk cId="1822721839" sldId="288"/>
            <ac:spMk id="77" creationId="{971B1C4E-5855-445A-15AB-60C5963C87F8}"/>
          </ac:spMkLst>
        </pc:spChg>
        <pc:spChg chg="mod">
          <ac:chgData name="Baird, Danny {he, him} (HQ-480.0)[NCS]" userId="3a3a963e-487e-42b9-ad1c-08a0a19634b5" providerId="ADAL" clId="{A18AF961-5A50-B743-A01D-EFC6E0447A67}" dt="2024-01-30T19:58:52.679" v="850" actId="255"/>
          <ac:spMkLst>
            <pc:docMk/>
            <pc:sldMk cId="1822721839" sldId="288"/>
            <ac:spMk id="78" creationId="{29DA8C79-76D3-45F2-68DD-A045DE80FC0D}"/>
          </ac:spMkLst>
        </pc:spChg>
        <pc:spChg chg="add mod">
          <ac:chgData name="Baird, Danny {he, him} (HQ-480.0)[NCS]" userId="3a3a963e-487e-42b9-ad1c-08a0a19634b5" providerId="ADAL" clId="{A18AF961-5A50-B743-A01D-EFC6E0447A67}" dt="2024-01-30T20:01:29.553" v="911" actId="554"/>
          <ac:spMkLst>
            <pc:docMk/>
            <pc:sldMk cId="1822721839" sldId="288"/>
            <ac:spMk id="79" creationId="{2D19778D-902A-20C8-6FF5-0AA70566AA91}"/>
          </ac:spMkLst>
        </pc:spChg>
        <pc:spChg chg="add del mod">
          <ac:chgData name="Baird, Danny {he, him} (HQ-480.0)[NCS]" userId="3a3a963e-487e-42b9-ad1c-08a0a19634b5" providerId="ADAL" clId="{A18AF961-5A50-B743-A01D-EFC6E0447A67}" dt="2024-01-30T20:01:06.979" v="896" actId="478"/>
          <ac:spMkLst>
            <pc:docMk/>
            <pc:sldMk cId="1822721839" sldId="288"/>
            <ac:spMk id="80" creationId="{F7907BD4-7EE2-B193-0A63-3437E09D1207}"/>
          </ac:spMkLst>
        </pc:spChg>
        <pc:spChg chg="add del mod">
          <ac:chgData name="Baird, Danny {he, him} (HQ-480.0)[NCS]" userId="3a3a963e-487e-42b9-ad1c-08a0a19634b5" providerId="ADAL" clId="{A18AF961-5A50-B743-A01D-EFC6E0447A67}" dt="2024-01-30T20:01:17.538" v="902" actId="478"/>
          <ac:spMkLst>
            <pc:docMk/>
            <pc:sldMk cId="1822721839" sldId="288"/>
            <ac:spMk id="81" creationId="{EE4AAFD5-7238-268D-EA2C-5061BDBB433C}"/>
          </ac:spMkLst>
        </pc:spChg>
        <pc:spChg chg="add mod">
          <ac:chgData name="Baird, Danny {he, him} (HQ-480.0)[NCS]" userId="3a3a963e-487e-42b9-ad1c-08a0a19634b5" providerId="ADAL" clId="{A18AF961-5A50-B743-A01D-EFC6E0447A67}" dt="2024-01-30T20:01:14.558" v="901" actId="1076"/>
          <ac:spMkLst>
            <pc:docMk/>
            <pc:sldMk cId="1822721839" sldId="288"/>
            <ac:spMk id="82" creationId="{6813C608-C868-0367-A8E9-B6EAB5DABD34}"/>
          </ac:spMkLst>
        </pc:spChg>
        <pc:spChg chg="add mod">
          <ac:chgData name="Baird, Danny {he, him} (HQ-480.0)[NCS]" userId="3a3a963e-487e-42b9-ad1c-08a0a19634b5" providerId="ADAL" clId="{A18AF961-5A50-B743-A01D-EFC6E0447A67}" dt="2024-01-30T20:01:29.553" v="911" actId="554"/>
          <ac:spMkLst>
            <pc:docMk/>
            <pc:sldMk cId="1822721839" sldId="288"/>
            <ac:spMk id="83" creationId="{4B321EB1-0C3C-4C08-6205-A59A112AE3C3}"/>
          </ac:spMkLst>
        </pc:spChg>
        <pc:spChg chg="add del mod">
          <ac:chgData name="Baird, Danny {he, him} (HQ-480.0)[NCS]" userId="3a3a963e-487e-42b9-ad1c-08a0a19634b5" providerId="ADAL" clId="{A18AF961-5A50-B743-A01D-EFC6E0447A67}" dt="2024-01-30T20:01:37.131" v="913" actId="478"/>
          <ac:spMkLst>
            <pc:docMk/>
            <pc:sldMk cId="1822721839" sldId="288"/>
            <ac:spMk id="84" creationId="{8D98C659-51B8-BECE-D85B-E95A2ED5FF1C}"/>
          </ac:spMkLst>
        </pc:spChg>
        <pc:grpChg chg="add del mod">
          <ac:chgData name="Baird, Danny {he, him} (HQ-480.0)[NCS]" userId="3a3a963e-487e-42b9-ad1c-08a0a19634b5" providerId="ADAL" clId="{A18AF961-5A50-B743-A01D-EFC6E0447A67}" dt="2024-01-30T19:57:25.255" v="836" actId="478"/>
          <ac:grpSpMkLst>
            <pc:docMk/>
            <pc:sldMk cId="1822721839" sldId="288"/>
            <ac:grpSpMk id="7" creationId="{14F116BA-CAFF-B227-F210-ADA7F6B0E8AA}"/>
          </ac:grpSpMkLst>
        </pc:grpChg>
        <pc:grpChg chg="mod">
          <ac:chgData name="Baird, Danny {he, him} (HQ-480.0)[NCS]" userId="3a3a963e-487e-42b9-ad1c-08a0a19634b5" providerId="ADAL" clId="{A18AF961-5A50-B743-A01D-EFC6E0447A67}" dt="2024-01-30T19:57:21.067" v="834"/>
          <ac:grpSpMkLst>
            <pc:docMk/>
            <pc:sldMk cId="1822721839" sldId="288"/>
            <ac:grpSpMk id="13" creationId="{DB39C1B0-6779-D8F8-5B21-5AF0012EEF0A}"/>
          </ac:grpSpMkLst>
        </pc:grpChg>
        <pc:grpChg chg="mod">
          <ac:chgData name="Baird, Danny {he, him} (HQ-480.0)[NCS]" userId="3a3a963e-487e-42b9-ad1c-08a0a19634b5" providerId="ADAL" clId="{A18AF961-5A50-B743-A01D-EFC6E0447A67}" dt="2024-01-30T19:57:21.067" v="834"/>
          <ac:grpSpMkLst>
            <pc:docMk/>
            <pc:sldMk cId="1822721839" sldId="288"/>
            <ac:grpSpMk id="14" creationId="{1CE359E4-A5F0-BA12-E081-B462ED545224}"/>
          </ac:grpSpMkLst>
        </pc:grpChg>
        <pc:grpChg chg="mod">
          <ac:chgData name="Baird, Danny {he, him} (HQ-480.0)[NCS]" userId="3a3a963e-487e-42b9-ad1c-08a0a19634b5" providerId="ADAL" clId="{A18AF961-5A50-B743-A01D-EFC6E0447A67}" dt="2024-01-30T19:57:21.067" v="834"/>
          <ac:grpSpMkLst>
            <pc:docMk/>
            <pc:sldMk cId="1822721839" sldId="288"/>
            <ac:grpSpMk id="15" creationId="{FB31C335-5EF6-5E44-E684-B72B37F59276}"/>
          </ac:grpSpMkLst>
        </pc:grpChg>
        <pc:grpChg chg="mod">
          <ac:chgData name="Baird, Danny {he, him} (HQ-480.0)[NCS]" userId="3a3a963e-487e-42b9-ad1c-08a0a19634b5" providerId="ADAL" clId="{A18AF961-5A50-B743-A01D-EFC6E0447A67}" dt="2024-01-30T19:57:21.067" v="834"/>
          <ac:grpSpMkLst>
            <pc:docMk/>
            <pc:sldMk cId="1822721839" sldId="288"/>
            <ac:grpSpMk id="16" creationId="{DC540AD5-3990-DFCA-319D-3AAD3D89876E}"/>
          </ac:grpSpMkLst>
        </pc:grpChg>
        <pc:grpChg chg="mod">
          <ac:chgData name="Baird, Danny {he, him} (HQ-480.0)[NCS]" userId="3a3a963e-487e-42b9-ad1c-08a0a19634b5" providerId="ADAL" clId="{A18AF961-5A50-B743-A01D-EFC6E0447A67}" dt="2024-01-30T19:57:21.067" v="834"/>
          <ac:grpSpMkLst>
            <pc:docMk/>
            <pc:sldMk cId="1822721839" sldId="288"/>
            <ac:grpSpMk id="17" creationId="{09243F4E-11E7-264B-B5B6-6B607D4468C3}"/>
          </ac:grpSpMkLst>
        </pc:grpChg>
        <pc:grpChg chg="mod">
          <ac:chgData name="Baird, Danny {he, him} (HQ-480.0)[NCS]" userId="3a3a963e-487e-42b9-ad1c-08a0a19634b5" providerId="ADAL" clId="{A18AF961-5A50-B743-A01D-EFC6E0447A67}" dt="2024-01-30T19:57:21.067" v="834"/>
          <ac:grpSpMkLst>
            <pc:docMk/>
            <pc:sldMk cId="1822721839" sldId="288"/>
            <ac:grpSpMk id="20" creationId="{AA1763F0-0D79-A387-0601-7B105245DA64}"/>
          </ac:grpSpMkLst>
        </pc:grpChg>
        <pc:grpChg chg="mod">
          <ac:chgData name="Baird, Danny {he, him} (HQ-480.0)[NCS]" userId="3a3a963e-487e-42b9-ad1c-08a0a19634b5" providerId="ADAL" clId="{A18AF961-5A50-B743-A01D-EFC6E0447A67}" dt="2024-01-30T19:57:21.067" v="834"/>
          <ac:grpSpMkLst>
            <pc:docMk/>
            <pc:sldMk cId="1822721839" sldId="288"/>
            <ac:grpSpMk id="25" creationId="{57C2C54C-A9E5-3968-84DE-D109F015256E}"/>
          </ac:grpSpMkLst>
        </pc:grpChg>
        <pc:grpChg chg="mod">
          <ac:chgData name="Baird, Danny {he, him} (HQ-480.0)[NCS]" userId="3a3a963e-487e-42b9-ad1c-08a0a19634b5" providerId="ADAL" clId="{A18AF961-5A50-B743-A01D-EFC6E0447A67}" dt="2024-01-30T19:57:21.067" v="834"/>
          <ac:grpSpMkLst>
            <pc:docMk/>
            <pc:sldMk cId="1822721839" sldId="288"/>
            <ac:grpSpMk id="30" creationId="{41E70D53-1DC5-556E-FCDB-AF2188B9ACAF}"/>
          </ac:grpSpMkLst>
        </pc:grpChg>
        <pc:grpChg chg="mod">
          <ac:chgData name="Baird, Danny {he, him} (HQ-480.0)[NCS]" userId="3a3a963e-487e-42b9-ad1c-08a0a19634b5" providerId="ADAL" clId="{A18AF961-5A50-B743-A01D-EFC6E0447A67}" dt="2024-01-30T19:57:21.067" v="834"/>
          <ac:grpSpMkLst>
            <pc:docMk/>
            <pc:sldMk cId="1822721839" sldId="288"/>
            <ac:grpSpMk id="35" creationId="{E89F0E7C-87B1-FDC1-D983-E1568BC1185A}"/>
          </ac:grpSpMkLst>
        </pc:grpChg>
        <pc:grpChg chg="mod">
          <ac:chgData name="Baird, Danny {he, him} (HQ-480.0)[NCS]" userId="3a3a963e-487e-42b9-ad1c-08a0a19634b5" providerId="ADAL" clId="{A18AF961-5A50-B743-A01D-EFC6E0447A67}" dt="2024-01-30T19:57:21.067" v="834"/>
          <ac:grpSpMkLst>
            <pc:docMk/>
            <pc:sldMk cId="1822721839" sldId="288"/>
            <ac:grpSpMk id="40" creationId="{F426C5EE-2ACB-6922-9977-3C787604E5E0}"/>
          </ac:grpSpMkLst>
        </pc:grpChg>
        <pc:grpChg chg="add del mod">
          <ac:chgData name="Baird, Danny {he, him} (HQ-480.0)[NCS]" userId="3a3a963e-487e-42b9-ad1c-08a0a19634b5" providerId="ADAL" clId="{A18AF961-5A50-B743-A01D-EFC6E0447A67}" dt="2024-01-30T19:58:19.167" v="840" actId="1076"/>
          <ac:grpSpMkLst>
            <pc:docMk/>
            <pc:sldMk cId="1822721839" sldId="288"/>
            <ac:grpSpMk id="43" creationId="{A8CE8A96-285C-25AA-8336-8DF010110519}"/>
          </ac:grpSpMkLst>
        </pc:grpChg>
        <pc:grpChg chg="mod">
          <ac:chgData name="Baird, Danny {he, him} (HQ-480.0)[NCS]" userId="3a3a963e-487e-42b9-ad1c-08a0a19634b5" providerId="ADAL" clId="{A18AF961-5A50-B743-A01D-EFC6E0447A67}" dt="2024-01-30T19:58:12.801" v="837"/>
          <ac:grpSpMkLst>
            <pc:docMk/>
            <pc:sldMk cId="1822721839" sldId="288"/>
            <ac:grpSpMk id="49" creationId="{A77D5A45-6A50-1A2F-F1B0-B60037F1740F}"/>
          </ac:grpSpMkLst>
        </pc:grpChg>
        <pc:grpChg chg="mod">
          <ac:chgData name="Baird, Danny {he, him} (HQ-480.0)[NCS]" userId="3a3a963e-487e-42b9-ad1c-08a0a19634b5" providerId="ADAL" clId="{A18AF961-5A50-B743-A01D-EFC6E0447A67}" dt="2024-01-30T19:58:12.801" v="837"/>
          <ac:grpSpMkLst>
            <pc:docMk/>
            <pc:sldMk cId="1822721839" sldId="288"/>
            <ac:grpSpMk id="50" creationId="{0CB634BE-817C-636C-B5EF-3BDEE4E19217}"/>
          </ac:grpSpMkLst>
        </pc:grpChg>
        <pc:grpChg chg="mod">
          <ac:chgData name="Baird, Danny {he, him} (HQ-480.0)[NCS]" userId="3a3a963e-487e-42b9-ad1c-08a0a19634b5" providerId="ADAL" clId="{A18AF961-5A50-B743-A01D-EFC6E0447A67}" dt="2024-01-30T19:58:12.801" v="837"/>
          <ac:grpSpMkLst>
            <pc:docMk/>
            <pc:sldMk cId="1822721839" sldId="288"/>
            <ac:grpSpMk id="51" creationId="{C22AA84F-A875-C097-A538-15F33B09973C}"/>
          </ac:grpSpMkLst>
        </pc:grpChg>
        <pc:grpChg chg="mod">
          <ac:chgData name="Baird, Danny {he, him} (HQ-480.0)[NCS]" userId="3a3a963e-487e-42b9-ad1c-08a0a19634b5" providerId="ADAL" clId="{A18AF961-5A50-B743-A01D-EFC6E0447A67}" dt="2024-01-30T19:58:12.801" v="837"/>
          <ac:grpSpMkLst>
            <pc:docMk/>
            <pc:sldMk cId="1822721839" sldId="288"/>
            <ac:grpSpMk id="52" creationId="{63F8902D-557B-0811-9F89-FE2482F6DBA8}"/>
          </ac:grpSpMkLst>
        </pc:grpChg>
        <pc:grpChg chg="mod">
          <ac:chgData name="Baird, Danny {he, him} (HQ-480.0)[NCS]" userId="3a3a963e-487e-42b9-ad1c-08a0a19634b5" providerId="ADAL" clId="{A18AF961-5A50-B743-A01D-EFC6E0447A67}" dt="2024-01-30T19:58:12.801" v="837"/>
          <ac:grpSpMkLst>
            <pc:docMk/>
            <pc:sldMk cId="1822721839" sldId="288"/>
            <ac:grpSpMk id="53" creationId="{F2FF37BD-5F19-694F-A48E-BE0905BA75B5}"/>
          </ac:grpSpMkLst>
        </pc:grpChg>
        <pc:grpChg chg="mod">
          <ac:chgData name="Baird, Danny {he, him} (HQ-480.0)[NCS]" userId="3a3a963e-487e-42b9-ad1c-08a0a19634b5" providerId="ADAL" clId="{A18AF961-5A50-B743-A01D-EFC6E0447A67}" dt="2024-01-30T19:58:12.801" v="837"/>
          <ac:grpSpMkLst>
            <pc:docMk/>
            <pc:sldMk cId="1822721839" sldId="288"/>
            <ac:grpSpMk id="56" creationId="{6576A89D-F24A-7ECE-888C-452E35F36A4A}"/>
          </ac:grpSpMkLst>
        </pc:grpChg>
        <pc:grpChg chg="mod">
          <ac:chgData name="Baird, Danny {he, him} (HQ-480.0)[NCS]" userId="3a3a963e-487e-42b9-ad1c-08a0a19634b5" providerId="ADAL" clId="{A18AF961-5A50-B743-A01D-EFC6E0447A67}" dt="2024-01-30T19:58:12.801" v="837"/>
          <ac:grpSpMkLst>
            <pc:docMk/>
            <pc:sldMk cId="1822721839" sldId="288"/>
            <ac:grpSpMk id="61" creationId="{5AC8C6BF-AEFB-33C8-52DF-722C8FD8DD5F}"/>
          </ac:grpSpMkLst>
        </pc:grpChg>
        <pc:grpChg chg="mod">
          <ac:chgData name="Baird, Danny {he, him} (HQ-480.0)[NCS]" userId="3a3a963e-487e-42b9-ad1c-08a0a19634b5" providerId="ADAL" clId="{A18AF961-5A50-B743-A01D-EFC6E0447A67}" dt="2024-01-30T19:58:12.801" v="837"/>
          <ac:grpSpMkLst>
            <pc:docMk/>
            <pc:sldMk cId="1822721839" sldId="288"/>
            <ac:grpSpMk id="66" creationId="{B205DF7D-2F0A-CEA9-B124-1410FFFE2AD1}"/>
          </ac:grpSpMkLst>
        </pc:grpChg>
        <pc:grpChg chg="mod">
          <ac:chgData name="Baird, Danny {he, him} (HQ-480.0)[NCS]" userId="3a3a963e-487e-42b9-ad1c-08a0a19634b5" providerId="ADAL" clId="{A18AF961-5A50-B743-A01D-EFC6E0447A67}" dt="2024-01-30T19:58:12.801" v="837"/>
          <ac:grpSpMkLst>
            <pc:docMk/>
            <pc:sldMk cId="1822721839" sldId="288"/>
            <ac:grpSpMk id="71" creationId="{F85E8BA6-C799-E108-B32D-62C2EEEDFF33}"/>
          </ac:grpSpMkLst>
        </pc:grpChg>
        <pc:grpChg chg="mod">
          <ac:chgData name="Baird, Danny {he, him} (HQ-480.0)[NCS]" userId="3a3a963e-487e-42b9-ad1c-08a0a19634b5" providerId="ADAL" clId="{A18AF961-5A50-B743-A01D-EFC6E0447A67}" dt="2024-01-30T19:58:12.801" v="837"/>
          <ac:grpSpMkLst>
            <pc:docMk/>
            <pc:sldMk cId="1822721839" sldId="288"/>
            <ac:grpSpMk id="76" creationId="{69EA5C5E-910A-C529-705B-DB1CC6FF0305}"/>
          </ac:grpSpMkLst>
        </pc:grpChg>
        <pc:picChg chg="del">
          <ac:chgData name="Baird, Danny {he, him} (HQ-480.0)[NCS]" userId="3a3a963e-487e-42b9-ad1c-08a0a19634b5" providerId="ADAL" clId="{A18AF961-5A50-B743-A01D-EFC6E0447A67}" dt="2024-01-30T19:55:07.655" v="813" actId="478"/>
          <ac:picMkLst>
            <pc:docMk/>
            <pc:sldMk cId="1822721839" sldId="288"/>
            <ac:picMk id="6" creationId="{46F26C07-4CCF-4E01-2C02-7F2698FF2A3E}"/>
          </ac:picMkLst>
        </pc:picChg>
        <pc:picChg chg="mod">
          <ac:chgData name="Baird, Danny {he, him} (HQ-480.0)[NCS]" userId="3a3a963e-487e-42b9-ad1c-08a0a19634b5" providerId="ADAL" clId="{A18AF961-5A50-B743-A01D-EFC6E0447A67}" dt="2024-01-30T19:57:21.067" v="834"/>
          <ac:picMkLst>
            <pc:docMk/>
            <pc:sldMk cId="1822721839" sldId="288"/>
            <ac:picMk id="19" creationId="{3802FF24-21C5-CFDC-134B-EEF7C42B62A8}"/>
          </ac:picMkLst>
        </pc:picChg>
        <pc:picChg chg="mod">
          <ac:chgData name="Baird, Danny {he, him} (HQ-480.0)[NCS]" userId="3a3a963e-487e-42b9-ad1c-08a0a19634b5" providerId="ADAL" clId="{A18AF961-5A50-B743-A01D-EFC6E0447A67}" dt="2024-01-30T19:57:21.067" v="834"/>
          <ac:picMkLst>
            <pc:docMk/>
            <pc:sldMk cId="1822721839" sldId="288"/>
            <ac:picMk id="24" creationId="{BAD73F16-F216-38F9-741B-A6FBB986ED34}"/>
          </ac:picMkLst>
        </pc:picChg>
        <pc:picChg chg="mod">
          <ac:chgData name="Baird, Danny {he, him} (HQ-480.0)[NCS]" userId="3a3a963e-487e-42b9-ad1c-08a0a19634b5" providerId="ADAL" clId="{A18AF961-5A50-B743-A01D-EFC6E0447A67}" dt="2024-01-30T19:57:21.067" v="834"/>
          <ac:picMkLst>
            <pc:docMk/>
            <pc:sldMk cId="1822721839" sldId="288"/>
            <ac:picMk id="29" creationId="{5176B16D-8E7B-CE96-1A86-170E9511823C}"/>
          </ac:picMkLst>
        </pc:picChg>
        <pc:picChg chg="mod">
          <ac:chgData name="Baird, Danny {he, him} (HQ-480.0)[NCS]" userId="3a3a963e-487e-42b9-ad1c-08a0a19634b5" providerId="ADAL" clId="{A18AF961-5A50-B743-A01D-EFC6E0447A67}" dt="2024-01-30T19:57:21.067" v="834"/>
          <ac:picMkLst>
            <pc:docMk/>
            <pc:sldMk cId="1822721839" sldId="288"/>
            <ac:picMk id="34" creationId="{27F2FD38-7148-5029-FDA2-8B2574E56E01}"/>
          </ac:picMkLst>
        </pc:picChg>
        <pc:picChg chg="mod">
          <ac:chgData name="Baird, Danny {he, him} (HQ-480.0)[NCS]" userId="3a3a963e-487e-42b9-ad1c-08a0a19634b5" providerId="ADAL" clId="{A18AF961-5A50-B743-A01D-EFC6E0447A67}" dt="2024-01-30T19:57:21.067" v="834"/>
          <ac:picMkLst>
            <pc:docMk/>
            <pc:sldMk cId="1822721839" sldId="288"/>
            <ac:picMk id="39" creationId="{4F1FE815-E4BC-5F4B-70EA-E479C65D3BC2}"/>
          </ac:picMkLst>
        </pc:picChg>
        <pc:picChg chg="mod">
          <ac:chgData name="Baird, Danny {he, him} (HQ-480.0)[NCS]" userId="3a3a963e-487e-42b9-ad1c-08a0a19634b5" providerId="ADAL" clId="{A18AF961-5A50-B743-A01D-EFC6E0447A67}" dt="2024-01-30T19:58:12.801" v="837"/>
          <ac:picMkLst>
            <pc:docMk/>
            <pc:sldMk cId="1822721839" sldId="288"/>
            <ac:picMk id="55" creationId="{101E9C52-3057-989C-9E44-1B364D441129}"/>
          </ac:picMkLst>
        </pc:picChg>
        <pc:picChg chg="mod">
          <ac:chgData name="Baird, Danny {he, him} (HQ-480.0)[NCS]" userId="3a3a963e-487e-42b9-ad1c-08a0a19634b5" providerId="ADAL" clId="{A18AF961-5A50-B743-A01D-EFC6E0447A67}" dt="2024-01-30T19:58:12.801" v="837"/>
          <ac:picMkLst>
            <pc:docMk/>
            <pc:sldMk cId="1822721839" sldId="288"/>
            <ac:picMk id="60" creationId="{57AEAD9E-6449-E59B-0C8D-DBF1AA295EA3}"/>
          </ac:picMkLst>
        </pc:picChg>
        <pc:picChg chg="mod">
          <ac:chgData name="Baird, Danny {he, him} (HQ-480.0)[NCS]" userId="3a3a963e-487e-42b9-ad1c-08a0a19634b5" providerId="ADAL" clId="{A18AF961-5A50-B743-A01D-EFC6E0447A67}" dt="2024-01-30T19:58:12.801" v="837"/>
          <ac:picMkLst>
            <pc:docMk/>
            <pc:sldMk cId="1822721839" sldId="288"/>
            <ac:picMk id="65" creationId="{E1F3AD73-5DE1-2F2C-574B-193EAC2E5124}"/>
          </ac:picMkLst>
        </pc:picChg>
        <pc:picChg chg="mod">
          <ac:chgData name="Baird, Danny {he, him} (HQ-480.0)[NCS]" userId="3a3a963e-487e-42b9-ad1c-08a0a19634b5" providerId="ADAL" clId="{A18AF961-5A50-B743-A01D-EFC6E0447A67}" dt="2024-01-30T19:58:12.801" v="837"/>
          <ac:picMkLst>
            <pc:docMk/>
            <pc:sldMk cId="1822721839" sldId="288"/>
            <ac:picMk id="70" creationId="{5F147D85-54DD-7FCB-C700-8A82C9050028}"/>
          </ac:picMkLst>
        </pc:picChg>
        <pc:picChg chg="mod">
          <ac:chgData name="Baird, Danny {he, him} (HQ-480.0)[NCS]" userId="3a3a963e-487e-42b9-ad1c-08a0a19634b5" providerId="ADAL" clId="{A18AF961-5A50-B743-A01D-EFC6E0447A67}" dt="2024-01-30T19:58:12.801" v="837"/>
          <ac:picMkLst>
            <pc:docMk/>
            <pc:sldMk cId="1822721839" sldId="288"/>
            <ac:picMk id="75" creationId="{BFD8A1AE-4959-11BD-5FA9-78954815094B}"/>
          </ac:picMkLst>
        </pc:picChg>
      </pc:sldChg>
      <pc:sldChg chg="add del">
        <pc:chgData name="Baird, Danny {he, him} (HQ-480.0)[NCS]" userId="3a3a963e-487e-42b9-ad1c-08a0a19634b5" providerId="ADAL" clId="{A18AF961-5A50-B743-A01D-EFC6E0447A67}" dt="2024-01-30T19:54:02.485" v="776" actId="2696"/>
        <pc:sldMkLst>
          <pc:docMk/>
          <pc:sldMk cId="4130435021" sldId="288"/>
        </pc:sldMkLst>
      </pc:sldChg>
      <pc:sldChg chg="addSp modSp add del mod modAnim">
        <pc:chgData name="Baird, Danny {he, him} (HQ-480.0)[NCS]" userId="3a3a963e-487e-42b9-ad1c-08a0a19634b5" providerId="ADAL" clId="{A18AF961-5A50-B743-A01D-EFC6E0447A67}" dt="2024-02-08T15:26:16.746" v="1199" actId="2696"/>
        <pc:sldMkLst>
          <pc:docMk/>
          <pc:sldMk cId="2178439504" sldId="289"/>
        </pc:sldMkLst>
        <pc:spChg chg="add mod">
          <ac:chgData name="Baird, Danny {he, him} (HQ-480.0)[NCS]" userId="3a3a963e-487e-42b9-ad1c-08a0a19634b5" providerId="ADAL" clId="{A18AF961-5A50-B743-A01D-EFC6E0447A67}" dt="2024-01-30T20:05:59.936" v="1083" actId="1076"/>
          <ac:spMkLst>
            <pc:docMk/>
            <pc:sldMk cId="2178439504" sldId="289"/>
            <ac:spMk id="3" creationId="{DB926D3F-A2A8-B413-F276-52A8EBC5068F}"/>
          </ac:spMkLst>
        </pc:spChg>
        <pc:spChg chg="mod">
          <ac:chgData name="Baird, Danny {he, him} (HQ-480.0)[NCS]" userId="3a3a963e-487e-42b9-ad1c-08a0a19634b5" providerId="ADAL" clId="{A18AF961-5A50-B743-A01D-EFC6E0447A67}" dt="2024-01-30T20:02:26.738" v="936" actId="27636"/>
          <ac:spMkLst>
            <pc:docMk/>
            <pc:sldMk cId="2178439504" sldId="289"/>
            <ac:spMk id="5" creationId="{14D2764F-BBB8-6B9E-B985-503193CF1783}"/>
          </ac:spMkLst>
        </pc:spChg>
        <pc:spChg chg="mod">
          <ac:chgData name="Baird, Danny {he, him} (HQ-480.0)[NCS]" userId="3a3a963e-487e-42b9-ad1c-08a0a19634b5" providerId="ADAL" clId="{A18AF961-5A50-B743-A01D-EFC6E0447A67}" dt="2024-01-30T20:05:55.736" v="1082"/>
          <ac:spMkLst>
            <pc:docMk/>
            <pc:sldMk cId="2178439504" sldId="289"/>
            <ac:spMk id="7" creationId="{C8EFF468-4965-9D10-F4E7-75E911B121F2}"/>
          </ac:spMkLst>
        </pc:spChg>
        <pc:spChg chg="mod">
          <ac:chgData name="Baird, Danny {he, him} (HQ-480.0)[NCS]" userId="3a3a963e-487e-42b9-ad1c-08a0a19634b5" providerId="ADAL" clId="{A18AF961-5A50-B743-A01D-EFC6E0447A67}" dt="2024-01-30T20:05:55.736" v="1082"/>
          <ac:spMkLst>
            <pc:docMk/>
            <pc:sldMk cId="2178439504" sldId="289"/>
            <ac:spMk id="8" creationId="{51C45D03-93C6-C0E3-55AB-5A6890B70F56}"/>
          </ac:spMkLst>
        </pc:spChg>
        <pc:spChg chg="mod">
          <ac:chgData name="Baird, Danny {he, him} (HQ-480.0)[NCS]" userId="3a3a963e-487e-42b9-ad1c-08a0a19634b5" providerId="ADAL" clId="{A18AF961-5A50-B743-A01D-EFC6E0447A67}" dt="2024-01-30T20:05:55.736" v="1082"/>
          <ac:spMkLst>
            <pc:docMk/>
            <pc:sldMk cId="2178439504" sldId="289"/>
            <ac:spMk id="9" creationId="{654F7685-FDBA-4ABD-1B02-FAADE2F17968}"/>
          </ac:spMkLst>
        </pc:spChg>
        <pc:spChg chg="mod">
          <ac:chgData name="Baird, Danny {he, him} (HQ-480.0)[NCS]" userId="3a3a963e-487e-42b9-ad1c-08a0a19634b5" providerId="ADAL" clId="{A18AF961-5A50-B743-A01D-EFC6E0447A67}" dt="2024-01-30T20:05:55.736" v="1082"/>
          <ac:spMkLst>
            <pc:docMk/>
            <pc:sldMk cId="2178439504" sldId="289"/>
            <ac:spMk id="12" creationId="{567A3AB0-C646-C5C0-8DC0-97B826ED7FE1}"/>
          </ac:spMkLst>
        </pc:spChg>
        <pc:spChg chg="mod">
          <ac:chgData name="Baird, Danny {he, him} (HQ-480.0)[NCS]" userId="3a3a963e-487e-42b9-ad1c-08a0a19634b5" providerId="ADAL" clId="{A18AF961-5A50-B743-A01D-EFC6E0447A67}" dt="2024-01-30T20:05:55.736" v="1082"/>
          <ac:spMkLst>
            <pc:docMk/>
            <pc:sldMk cId="2178439504" sldId="289"/>
            <ac:spMk id="13" creationId="{307019E4-D180-CB47-9DF9-0554A073E107}"/>
          </ac:spMkLst>
        </pc:spChg>
        <pc:grpChg chg="add mod">
          <ac:chgData name="Baird, Danny {he, him} (HQ-480.0)[NCS]" userId="3a3a963e-487e-42b9-ad1c-08a0a19634b5" providerId="ADAL" clId="{A18AF961-5A50-B743-A01D-EFC6E0447A67}" dt="2024-01-30T20:05:55.736" v="1082"/>
          <ac:grpSpMkLst>
            <pc:docMk/>
            <pc:sldMk cId="2178439504" sldId="289"/>
            <ac:grpSpMk id="6" creationId="{0AA08DC9-4BAA-A488-9AD4-DD06547D76C7}"/>
          </ac:grpSpMkLst>
        </pc:grpChg>
        <pc:grpChg chg="add mod">
          <ac:chgData name="Baird, Danny {he, him} (HQ-480.0)[NCS]" userId="3a3a963e-487e-42b9-ad1c-08a0a19634b5" providerId="ADAL" clId="{A18AF961-5A50-B743-A01D-EFC6E0447A67}" dt="2024-01-30T20:05:55.736" v="1082"/>
          <ac:grpSpMkLst>
            <pc:docMk/>
            <pc:sldMk cId="2178439504" sldId="289"/>
            <ac:grpSpMk id="11" creationId="{587AFF8B-E5D4-2902-7B4A-8AA3EBF43012}"/>
          </ac:grpSpMkLst>
        </pc:grpChg>
        <pc:picChg chg="add mod">
          <ac:chgData name="Baird, Danny {he, him} (HQ-480.0)[NCS]" userId="3a3a963e-487e-42b9-ad1c-08a0a19634b5" providerId="ADAL" clId="{A18AF961-5A50-B743-A01D-EFC6E0447A67}" dt="2024-01-30T20:06:04.856" v="1085" actId="1076"/>
          <ac:picMkLst>
            <pc:docMk/>
            <pc:sldMk cId="2178439504" sldId="289"/>
            <ac:picMk id="10" creationId="{57A0E6B9-51B6-716B-331A-C6FF431FF93A}"/>
          </ac:picMkLst>
        </pc:picChg>
      </pc:sldChg>
      <pc:sldChg chg="addSp delSp modSp add del mod modAnim">
        <pc:chgData name="Baird, Danny {he, him} (HQ-480.0)[NCS]" userId="3a3a963e-487e-42b9-ad1c-08a0a19634b5" providerId="ADAL" clId="{A18AF961-5A50-B743-A01D-EFC6E0447A67}" dt="2024-02-08T15:26:16.766" v="1201" actId="2696"/>
        <pc:sldMkLst>
          <pc:docMk/>
          <pc:sldMk cId="4268333229" sldId="290"/>
        </pc:sldMkLst>
        <pc:spChg chg="add del mod">
          <ac:chgData name="Baird, Danny {he, him} (HQ-480.0)[NCS]" userId="3a3a963e-487e-42b9-ad1c-08a0a19634b5" providerId="ADAL" clId="{A18AF961-5A50-B743-A01D-EFC6E0447A67}" dt="2024-01-30T20:05:19.427" v="1075"/>
          <ac:spMkLst>
            <pc:docMk/>
            <pc:sldMk cId="4268333229" sldId="290"/>
            <ac:spMk id="3" creationId="{23A34B52-1637-06C6-626C-6D74A0B5A670}"/>
          </ac:spMkLst>
        </pc:spChg>
        <pc:spChg chg="mod">
          <ac:chgData name="Baird, Danny {he, him} (HQ-480.0)[NCS]" userId="3a3a963e-487e-42b9-ad1c-08a0a19634b5" providerId="ADAL" clId="{A18AF961-5A50-B743-A01D-EFC6E0447A67}" dt="2024-01-30T20:02:39.779" v="977" actId="20577"/>
          <ac:spMkLst>
            <pc:docMk/>
            <pc:sldMk cId="4268333229" sldId="290"/>
            <ac:spMk id="5" creationId="{14D2764F-BBB8-6B9E-B985-503193CF1783}"/>
          </ac:spMkLst>
        </pc:spChg>
        <pc:spChg chg="mod">
          <ac:chgData name="Baird, Danny {he, him} (HQ-480.0)[NCS]" userId="3a3a963e-487e-42b9-ad1c-08a0a19634b5" providerId="ADAL" clId="{A18AF961-5A50-B743-A01D-EFC6E0447A67}" dt="2024-01-30T20:05:18.683" v="1074"/>
          <ac:spMkLst>
            <pc:docMk/>
            <pc:sldMk cId="4268333229" sldId="290"/>
            <ac:spMk id="8" creationId="{8946CB01-E958-0C21-4A94-5C208C26A29D}"/>
          </ac:spMkLst>
        </pc:spChg>
        <pc:spChg chg="mod">
          <ac:chgData name="Baird, Danny {he, him} (HQ-480.0)[NCS]" userId="3a3a963e-487e-42b9-ad1c-08a0a19634b5" providerId="ADAL" clId="{A18AF961-5A50-B743-A01D-EFC6E0447A67}" dt="2024-01-30T20:05:18.683" v="1074"/>
          <ac:spMkLst>
            <pc:docMk/>
            <pc:sldMk cId="4268333229" sldId="290"/>
            <ac:spMk id="9" creationId="{B642F253-94F1-BD3C-BA93-FFA51EE7F48E}"/>
          </ac:spMkLst>
        </pc:spChg>
        <pc:spChg chg="add mod">
          <ac:chgData name="Baird, Danny {he, him} (HQ-480.0)[NCS]" userId="3a3a963e-487e-42b9-ad1c-08a0a19634b5" providerId="ADAL" clId="{A18AF961-5A50-B743-A01D-EFC6E0447A67}" dt="2024-01-30T20:05:42.556" v="1081" actId="1076"/>
          <ac:spMkLst>
            <pc:docMk/>
            <pc:sldMk cId="4268333229" sldId="290"/>
            <ac:spMk id="10" creationId="{62C71AF3-32D5-AA6D-5F5C-7E152EAFB56B}"/>
          </ac:spMkLst>
        </pc:spChg>
        <pc:spChg chg="mod">
          <ac:chgData name="Baird, Danny {he, him} (HQ-480.0)[NCS]" userId="3a3a963e-487e-42b9-ad1c-08a0a19634b5" providerId="ADAL" clId="{A18AF961-5A50-B743-A01D-EFC6E0447A67}" dt="2024-01-30T20:05:27.843" v="1076"/>
          <ac:spMkLst>
            <pc:docMk/>
            <pc:sldMk cId="4268333229" sldId="290"/>
            <ac:spMk id="12" creationId="{CBAFA29E-04DB-C053-83A5-E7F137D0F135}"/>
          </ac:spMkLst>
        </pc:spChg>
        <pc:spChg chg="mod">
          <ac:chgData name="Baird, Danny {he, him} (HQ-480.0)[NCS]" userId="3a3a963e-487e-42b9-ad1c-08a0a19634b5" providerId="ADAL" clId="{A18AF961-5A50-B743-A01D-EFC6E0447A67}" dt="2024-01-30T20:05:27.843" v="1076"/>
          <ac:spMkLst>
            <pc:docMk/>
            <pc:sldMk cId="4268333229" sldId="290"/>
            <ac:spMk id="13" creationId="{0B79993A-3E5B-542E-4008-85A550E53A1F}"/>
          </ac:spMkLst>
        </pc:spChg>
        <pc:spChg chg="mod">
          <ac:chgData name="Baird, Danny {he, him} (HQ-480.0)[NCS]" userId="3a3a963e-487e-42b9-ad1c-08a0a19634b5" providerId="ADAL" clId="{A18AF961-5A50-B743-A01D-EFC6E0447A67}" dt="2024-01-30T20:05:27.843" v="1076"/>
          <ac:spMkLst>
            <pc:docMk/>
            <pc:sldMk cId="4268333229" sldId="290"/>
            <ac:spMk id="14" creationId="{2112DD5F-880B-FFF3-5B2B-D783C73422E8}"/>
          </ac:spMkLst>
        </pc:spChg>
        <pc:spChg chg="mod">
          <ac:chgData name="Baird, Danny {he, him} (HQ-480.0)[NCS]" userId="3a3a963e-487e-42b9-ad1c-08a0a19634b5" providerId="ADAL" clId="{A18AF961-5A50-B743-A01D-EFC6E0447A67}" dt="2024-01-30T20:05:27.843" v="1076"/>
          <ac:spMkLst>
            <pc:docMk/>
            <pc:sldMk cId="4268333229" sldId="290"/>
            <ac:spMk id="17" creationId="{E80C196F-5FDD-1ACD-AB30-B39710B2F56F}"/>
          </ac:spMkLst>
        </pc:spChg>
        <pc:spChg chg="mod">
          <ac:chgData name="Baird, Danny {he, him} (HQ-480.0)[NCS]" userId="3a3a963e-487e-42b9-ad1c-08a0a19634b5" providerId="ADAL" clId="{A18AF961-5A50-B743-A01D-EFC6E0447A67}" dt="2024-01-30T20:05:27.843" v="1076"/>
          <ac:spMkLst>
            <pc:docMk/>
            <pc:sldMk cId="4268333229" sldId="290"/>
            <ac:spMk id="18" creationId="{7CB3C0EE-E665-E96F-6DDF-A7C97809F4A9}"/>
          </ac:spMkLst>
        </pc:spChg>
        <pc:grpChg chg="add del mod">
          <ac:chgData name="Baird, Danny {he, him} (HQ-480.0)[NCS]" userId="3a3a963e-487e-42b9-ad1c-08a0a19634b5" providerId="ADAL" clId="{A18AF961-5A50-B743-A01D-EFC6E0447A67}" dt="2024-01-30T20:05:19.427" v="1075"/>
          <ac:grpSpMkLst>
            <pc:docMk/>
            <pc:sldMk cId="4268333229" sldId="290"/>
            <ac:grpSpMk id="7" creationId="{E93ABE3F-849E-9FB5-1C63-89ACA9793EDA}"/>
          </ac:grpSpMkLst>
        </pc:grpChg>
        <pc:grpChg chg="add mod">
          <ac:chgData name="Baird, Danny {he, him} (HQ-480.0)[NCS]" userId="3a3a963e-487e-42b9-ad1c-08a0a19634b5" providerId="ADAL" clId="{A18AF961-5A50-B743-A01D-EFC6E0447A67}" dt="2024-01-30T20:05:27.843" v="1076"/>
          <ac:grpSpMkLst>
            <pc:docMk/>
            <pc:sldMk cId="4268333229" sldId="290"/>
            <ac:grpSpMk id="11" creationId="{C0A9E792-7C64-55AE-A584-29BE836E6A0D}"/>
          </ac:grpSpMkLst>
        </pc:grpChg>
        <pc:grpChg chg="add mod">
          <ac:chgData name="Baird, Danny {he, him} (HQ-480.0)[NCS]" userId="3a3a963e-487e-42b9-ad1c-08a0a19634b5" providerId="ADAL" clId="{A18AF961-5A50-B743-A01D-EFC6E0447A67}" dt="2024-01-30T20:05:27.843" v="1076"/>
          <ac:grpSpMkLst>
            <pc:docMk/>
            <pc:sldMk cId="4268333229" sldId="290"/>
            <ac:grpSpMk id="16" creationId="{E914541F-DD34-AC84-B1FE-1DBB4842DEDD}"/>
          </ac:grpSpMkLst>
        </pc:grpChg>
        <pc:picChg chg="add del mod">
          <ac:chgData name="Baird, Danny {he, him} (HQ-480.0)[NCS]" userId="3a3a963e-487e-42b9-ad1c-08a0a19634b5" providerId="ADAL" clId="{A18AF961-5A50-B743-A01D-EFC6E0447A67}" dt="2024-01-30T20:05:19.427" v="1075"/>
          <ac:picMkLst>
            <pc:docMk/>
            <pc:sldMk cId="4268333229" sldId="290"/>
            <ac:picMk id="6" creationId="{E3A25FFA-E575-5AFC-D8F1-4BD8B8B6D3CF}"/>
          </ac:picMkLst>
        </pc:picChg>
        <pc:picChg chg="add mod">
          <ac:chgData name="Baird, Danny {he, him} (HQ-480.0)[NCS]" userId="3a3a963e-487e-42b9-ad1c-08a0a19634b5" providerId="ADAL" clId="{A18AF961-5A50-B743-A01D-EFC6E0447A67}" dt="2024-01-30T20:05:27.843" v="1076"/>
          <ac:picMkLst>
            <pc:docMk/>
            <pc:sldMk cId="4268333229" sldId="290"/>
            <ac:picMk id="15" creationId="{43ECAB8A-ECD8-ADE9-A8AF-B36EC0EB7541}"/>
          </ac:picMkLst>
        </pc:picChg>
      </pc:sldChg>
      <pc:sldChg chg="addSp modSp add del mod modAnim">
        <pc:chgData name="Baird, Danny {he, him} (HQ-480.0)[NCS]" userId="3a3a963e-487e-42b9-ad1c-08a0a19634b5" providerId="ADAL" clId="{A18AF961-5A50-B743-A01D-EFC6E0447A67}" dt="2024-02-08T15:26:16.752" v="1200" actId="2696"/>
        <pc:sldMkLst>
          <pc:docMk/>
          <pc:sldMk cId="1664122963" sldId="291"/>
        </pc:sldMkLst>
        <pc:spChg chg="add mod">
          <ac:chgData name="Baird, Danny {he, him} (HQ-480.0)[NCS]" userId="3a3a963e-487e-42b9-ad1c-08a0a19634b5" providerId="ADAL" clId="{A18AF961-5A50-B743-A01D-EFC6E0447A67}" dt="2024-01-30T20:05:06.664" v="1073" actId="1076"/>
          <ac:spMkLst>
            <pc:docMk/>
            <pc:sldMk cId="1664122963" sldId="291"/>
            <ac:spMk id="3" creationId="{75510E99-630B-AFF5-B73E-703C24DEB4B3}"/>
          </ac:spMkLst>
        </pc:spChg>
        <pc:spChg chg="mod">
          <ac:chgData name="Baird, Danny {he, him} (HQ-480.0)[NCS]" userId="3a3a963e-487e-42b9-ad1c-08a0a19634b5" providerId="ADAL" clId="{A18AF961-5A50-B743-A01D-EFC6E0447A67}" dt="2024-01-30T20:02:49.253" v="1002" actId="20577"/>
          <ac:spMkLst>
            <pc:docMk/>
            <pc:sldMk cId="1664122963" sldId="291"/>
            <ac:spMk id="5" creationId="{14D2764F-BBB8-6B9E-B985-503193CF1783}"/>
          </ac:spMkLst>
        </pc:spChg>
        <pc:spChg chg="mod">
          <ac:chgData name="Baird, Danny {he, him} (HQ-480.0)[NCS]" userId="3a3a963e-487e-42b9-ad1c-08a0a19634b5" providerId="ADAL" clId="{A18AF961-5A50-B743-A01D-EFC6E0447A67}" dt="2024-01-30T20:04:50.001" v="1065"/>
          <ac:spMkLst>
            <pc:docMk/>
            <pc:sldMk cId="1664122963" sldId="291"/>
            <ac:spMk id="7" creationId="{630D7C4A-EF4F-8756-834D-DDC1E01E4C60}"/>
          </ac:spMkLst>
        </pc:spChg>
        <pc:spChg chg="mod">
          <ac:chgData name="Baird, Danny {he, him} (HQ-480.0)[NCS]" userId="3a3a963e-487e-42b9-ad1c-08a0a19634b5" providerId="ADAL" clId="{A18AF961-5A50-B743-A01D-EFC6E0447A67}" dt="2024-01-30T20:04:50.001" v="1065"/>
          <ac:spMkLst>
            <pc:docMk/>
            <pc:sldMk cId="1664122963" sldId="291"/>
            <ac:spMk id="8" creationId="{656DB404-087D-8900-C63D-3869B7B9B987}"/>
          </ac:spMkLst>
        </pc:spChg>
        <pc:spChg chg="mod">
          <ac:chgData name="Baird, Danny {he, him} (HQ-480.0)[NCS]" userId="3a3a963e-487e-42b9-ad1c-08a0a19634b5" providerId="ADAL" clId="{A18AF961-5A50-B743-A01D-EFC6E0447A67}" dt="2024-01-30T20:04:50.001" v="1065"/>
          <ac:spMkLst>
            <pc:docMk/>
            <pc:sldMk cId="1664122963" sldId="291"/>
            <ac:spMk id="9" creationId="{CC0DBDE1-1114-2E41-3DDF-7DEC3F00BCDA}"/>
          </ac:spMkLst>
        </pc:spChg>
        <pc:spChg chg="mod">
          <ac:chgData name="Baird, Danny {he, him} (HQ-480.0)[NCS]" userId="3a3a963e-487e-42b9-ad1c-08a0a19634b5" providerId="ADAL" clId="{A18AF961-5A50-B743-A01D-EFC6E0447A67}" dt="2024-01-30T20:04:50.001" v="1065"/>
          <ac:spMkLst>
            <pc:docMk/>
            <pc:sldMk cId="1664122963" sldId="291"/>
            <ac:spMk id="12" creationId="{E44D965E-FDA7-C7D5-D1B9-7A5B1C3B0754}"/>
          </ac:spMkLst>
        </pc:spChg>
        <pc:spChg chg="mod">
          <ac:chgData name="Baird, Danny {he, him} (HQ-480.0)[NCS]" userId="3a3a963e-487e-42b9-ad1c-08a0a19634b5" providerId="ADAL" clId="{A18AF961-5A50-B743-A01D-EFC6E0447A67}" dt="2024-01-30T20:04:50.001" v="1065"/>
          <ac:spMkLst>
            <pc:docMk/>
            <pc:sldMk cId="1664122963" sldId="291"/>
            <ac:spMk id="13" creationId="{E2F2C361-5F24-D32E-6E98-DE6DCCB120E7}"/>
          </ac:spMkLst>
        </pc:spChg>
        <pc:grpChg chg="add mod">
          <ac:chgData name="Baird, Danny {he, him} (HQ-480.0)[NCS]" userId="3a3a963e-487e-42b9-ad1c-08a0a19634b5" providerId="ADAL" clId="{A18AF961-5A50-B743-A01D-EFC6E0447A67}" dt="2024-01-30T20:04:50.001" v="1065"/>
          <ac:grpSpMkLst>
            <pc:docMk/>
            <pc:sldMk cId="1664122963" sldId="291"/>
            <ac:grpSpMk id="6" creationId="{D4FB9C90-6F6C-458E-C55B-8371461D6607}"/>
          </ac:grpSpMkLst>
        </pc:grpChg>
        <pc:grpChg chg="add mod">
          <ac:chgData name="Baird, Danny {he, him} (HQ-480.0)[NCS]" userId="3a3a963e-487e-42b9-ad1c-08a0a19634b5" providerId="ADAL" clId="{A18AF961-5A50-B743-A01D-EFC6E0447A67}" dt="2024-01-30T20:04:50.001" v="1065"/>
          <ac:grpSpMkLst>
            <pc:docMk/>
            <pc:sldMk cId="1664122963" sldId="291"/>
            <ac:grpSpMk id="11" creationId="{6FE838A2-6E41-3016-E412-66C3E113BEC3}"/>
          </ac:grpSpMkLst>
        </pc:grpChg>
        <pc:picChg chg="add mod">
          <ac:chgData name="Baird, Danny {he, him} (HQ-480.0)[NCS]" userId="3a3a963e-487e-42b9-ad1c-08a0a19634b5" providerId="ADAL" clId="{A18AF961-5A50-B743-A01D-EFC6E0447A67}" dt="2024-01-30T20:04:57.627" v="1067" actId="1076"/>
          <ac:picMkLst>
            <pc:docMk/>
            <pc:sldMk cId="1664122963" sldId="291"/>
            <ac:picMk id="10" creationId="{D5CA929F-12AC-1484-8885-447885F23402}"/>
          </ac:picMkLst>
        </pc:picChg>
      </pc:sldChg>
      <pc:sldChg chg="addSp modSp add del mod modAnim">
        <pc:chgData name="Baird, Danny {he, him} (HQ-480.0)[NCS]" userId="3a3a963e-487e-42b9-ad1c-08a0a19634b5" providerId="ADAL" clId="{A18AF961-5A50-B743-A01D-EFC6E0447A67}" dt="2024-02-08T15:26:16.776" v="1202" actId="2696"/>
        <pc:sldMkLst>
          <pc:docMk/>
          <pc:sldMk cId="3880210387" sldId="292"/>
        </pc:sldMkLst>
        <pc:spChg chg="add mod">
          <ac:chgData name="Baird, Danny {he, him} (HQ-480.0)[NCS]" userId="3a3a963e-487e-42b9-ad1c-08a0a19634b5" providerId="ADAL" clId="{A18AF961-5A50-B743-A01D-EFC6E0447A67}" dt="2024-01-30T20:04:32.164" v="1063" actId="1076"/>
          <ac:spMkLst>
            <pc:docMk/>
            <pc:sldMk cId="3880210387" sldId="292"/>
            <ac:spMk id="3" creationId="{4CD87D0D-114B-BB17-5295-E71D04873638}"/>
          </ac:spMkLst>
        </pc:spChg>
        <pc:spChg chg="mod">
          <ac:chgData name="Baird, Danny {he, him} (HQ-480.0)[NCS]" userId="3a3a963e-487e-42b9-ad1c-08a0a19634b5" providerId="ADAL" clId="{A18AF961-5A50-B743-A01D-EFC6E0447A67}" dt="2024-01-30T20:03:06.355" v="1013" actId="20577"/>
          <ac:spMkLst>
            <pc:docMk/>
            <pc:sldMk cId="3880210387" sldId="292"/>
            <ac:spMk id="5" creationId="{14D2764F-BBB8-6B9E-B985-503193CF1783}"/>
          </ac:spMkLst>
        </pc:spChg>
        <pc:spChg chg="mod">
          <ac:chgData name="Baird, Danny {he, him} (HQ-480.0)[NCS]" userId="3a3a963e-487e-42b9-ad1c-08a0a19634b5" providerId="ADAL" clId="{A18AF961-5A50-B743-A01D-EFC6E0447A67}" dt="2024-01-30T20:04:13.030" v="1053"/>
          <ac:spMkLst>
            <pc:docMk/>
            <pc:sldMk cId="3880210387" sldId="292"/>
            <ac:spMk id="7" creationId="{538EA5FD-653C-3F24-C3AD-5BCA04BF91B9}"/>
          </ac:spMkLst>
        </pc:spChg>
        <pc:spChg chg="mod">
          <ac:chgData name="Baird, Danny {he, him} (HQ-480.0)[NCS]" userId="3a3a963e-487e-42b9-ad1c-08a0a19634b5" providerId="ADAL" clId="{A18AF961-5A50-B743-A01D-EFC6E0447A67}" dt="2024-01-30T20:04:13.030" v="1053"/>
          <ac:spMkLst>
            <pc:docMk/>
            <pc:sldMk cId="3880210387" sldId="292"/>
            <ac:spMk id="8" creationId="{5DE6A9A8-E39C-A592-61BD-D94F236E8A2B}"/>
          </ac:spMkLst>
        </pc:spChg>
        <pc:spChg chg="mod">
          <ac:chgData name="Baird, Danny {he, him} (HQ-480.0)[NCS]" userId="3a3a963e-487e-42b9-ad1c-08a0a19634b5" providerId="ADAL" clId="{A18AF961-5A50-B743-A01D-EFC6E0447A67}" dt="2024-01-30T20:04:13.030" v="1053"/>
          <ac:spMkLst>
            <pc:docMk/>
            <pc:sldMk cId="3880210387" sldId="292"/>
            <ac:spMk id="9" creationId="{E58E6EFE-00C5-EF46-09B3-AA8FD03DE4E7}"/>
          </ac:spMkLst>
        </pc:spChg>
        <pc:spChg chg="mod">
          <ac:chgData name="Baird, Danny {he, him} (HQ-480.0)[NCS]" userId="3a3a963e-487e-42b9-ad1c-08a0a19634b5" providerId="ADAL" clId="{A18AF961-5A50-B743-A01D-EFC6E0447A67}" dt="2024-01-30T20:04:13.030" v="1053"/>
          <ac:spMkLst>
            <pc:docMk/>
            <pc:sldMk cId="3880210387" sldId="292"/>
            <ac:spMk id="12" creationId="{165FABDF-D89D-0F8B-2071-B14AD7B2FE5F}"/>
          </ac:spMkLst>
        </pc:spChg>
        <pc:spChg chg="mod">
          <ac:chgData name="Baird, Danny {he, him} (HQ-480.0)[NCS]" userId="3a3a963e-487e-42b9-ad1c-08a0a19634b5" providerId="ADAL" clId="{A18AF961-5A50-B743-A01D-EFC6E0447A67}" dt="2024-01-30T20:04:13.030" v="1053"/>
          <ac:spMkLst>
            <pc:docMk/>
            <pc:sldMk cId="3880210387" sldId="292"/>
            <ac:spMk id="13" creationId="{3AC10278-2447-0741-8EA3-6EAD5FE22588}"/>
          </ac:spMkLst>
        </pc:spChg>
        <pc:grpChg chg="add mod">
          <ac:chgData name="Baird, Danny {he, him} (HQ-480.0)[NCS]" userId="3a3a963e-487e-42b9-ad1c-08a0a19634b5" providerId="ADAL" clId="{A18AF961-5A50-B743-A01D-EFC6E0447A67}" dt="2024-01-30T20:04:13.030" v="1053"/>
          <ac:grpSpMkLst>
            <pc:docMk/>
            <pc:sldMk cId="3880210387" sldId="292"/>
            <ac:grpSpMk id="6" creationId="{E775FA63-4CF7-1C37-13F7-D5611A053709}"/>
          </ac:grpSpMkLst>
        </pc:grpChg>
        <pc:grpChg chg="add mod">
          <ac:chgData name="Baird, Danny {he, him} (HQ-480.0)[NCS]" userId="3a3a963e-487e-42b9-ad1c-08a0a19634b5" providerId="ADAL" clId="{A18AF961-5A50-B743-A01D-EFC6E0447A67}" dt="2024-01-30T20:04:13.030" v="1053"/>
          <ac:grpSpMkLst>
            <pc:docMk/>
            <pc:sldMk cId="3880210387" sldId="292"/>
            <ac:grpSpMk id="11" creationId="{D9FF823B-8ACA-9F6E-CEA8-D6B25E0B483D}"/>
          </ac:grpSpMkLst>
        </pc:grpChg>
        <pc:picChg chg="add mod">
          <ac:chgData name="Baird, Danny {he, him} (HQ-480.0)[NCS]" userId="3a3a963e-487e-42b9-ad1c-08a0a19634b5" providerId="ADAL" clId="{A18AF961-5A50-B743-A01D-EFC6E0447A67}" dt="2024-01-30T20:04:22.132" v="1055" actId="1076"/>
          <ac:picMkLst>
            <pc:docMk/>
            <pc:sldMk cId="3880210387" sldId="292"/>
            <ac:picMk id="10" creationId="{B47A39AF-E629-861A-8141-EDC1CEF8E6EF}"/>
          </ac:picMkLst>
        </pc:picChg>
      </pc:sldChg>
      <pc:sldChg chg="addSp modSp add del mod modAnim">
        <pc:chgData name="Baird, Danny {he, him} (HQ-480.0)[NCS]" userId="3a3a963e-487e-42b9-ad1c-08a0a19634b5" providerId="ADAL" clId="{A18AF961-5A50-B743-A01D-EFC6E0447A67}" dt="2024-02-08T15:26:16.782" v="1203" actId="2696"/>
        <pc:sldMkLst>
          <pc:docMk/>
          <pc:sldMk cId="2357135199" sldId="293"/>
        </pc:sldMkLst>
        <pc:spChg chg="add mod">
          <ac:chgData name="Baird, Danny {he, him} (HQ-480.0)[NCS]" userId="3a3a963e-487e-42b9-ad1c-08a0a19634b5" providerId="ADAL" clId="{A18AF961-5A50-B743-A01D-EFC6E0447A67}" dt="2024-01-30T20:04:38.512" v="1064" actId="1076"/>
          <ac:spMkLst>
            <pc:docMk/>
            <pc:sldMk cId="2357135199" sldId="293"/>
            <ac:spMk id="3" creationId="{43A3659B-A7C0-CA31-2F91-FB3FAC572CC5}"/>
          </ac:spMkLst>
        </pc:spChg>
        <pc:spChg chg="mod">
          <ac:chgData name="Baird, Danny {he, him} (HQ-480.0)[NCS]" userId="3a3a963e-487e-42b9-ad1c-08a0a19634b5" providerId="ADAL" clId="{A18AF961-5A50-B743-A01D-EFC6E0447A67}" dt="2024-01-30T20:03:19.300" v="1042" actId="20577"/>
          <ac:spMkLst>
            <pc:docMk/>
            <pc:sldMk cId="2357135199" sldId="293"/>
            <ac:spMk id="5" creationId="{14D2764F-BBB8-6B9E-B985-503193CF1783}"/>
          </ac:spMkLst>
        </pc:spChg>
        <pc:spChg chg="mod">
          <ac:chgData name="Baird, Danny {he, him} (HQ-480.0)[NCS]" userId="3a3a963e-487e-42b9-ad1c-08a0a19634b5" providerId="ADAL" clId="{A18AF961-5A50-B743-A01D-EFC6E0447A67}" dt="2024-01-30T20:03:25.652" v="1043"/>
          <ac:spMkLst>
            <pc:docMk/>
            <pc:sldMk cId="2357135199" sldId="293"/>
            <ac:spMk id="7" creationId="{68F29E17-EA31-2D4F-7FCD-70AC5B1FA739}"/>
          </ac:spMkLst>
        </pc:spChg>
        <pc:spChg chg="mod">
          <ac:chgData name="Baird, Danny {he, him} (HQ-480.0)[NCS]" userId="3a3a963e-487e-42b9-ad1c-08a0a19634b5" providerId="ADAL" clId="{A18AF961-5A50-B743-A01D-EFC6E0447A67}" dt="2024-01-30T20:03:25.652" v="1043"/>
          <ac:spMkLst>
            <pc:docMk/>
            <pc:sldMk cId="2357135199" sldId="293"/>
            <ac:spMk id="8" creationId="{E3420D60-C718-46FB-A34E-096064D0CC3B}"/>
          </ac:spMkLst>
        </pc:spChg>
        <pc:spChg chg="mod">
          <ac:chgData name="Baird, Danny {he, him} (HQ-480.0)[NCS]" userId="3a3a963e-487e-42b9-ad1c-08a0a19634b5" providerId="ADAL" clId="{A18AF961-5A50-B743-A01D-EFC6E0447A67}" dt="2024-01-30T20:03:25.652" v="1043"/>
          <ac:spMkLst>
            <pc:docMk/>
            <pc:sldMk cId="2357135199" sldId="293"/>
            <ac:spMk id="9" creationId="{5D5FD5F5-6651-2AC9-EA13-519A8A0B7CB4}"/>
          </ac:spMkLst>
        </pc:spChg>
        <pc:spChg chg="mod">
          <ac:chgData name="Baird, Danny {he, him} (HQ-480.0)[NCS]" userId="3a3a963e-487e-42b9-ad1c-08a0a19634b5" providerId="ADAL" clId="{A18AF961-5A50-B743-A01D-EFC6E0447A67}" dt="2024-01-30T20:03:25.652" v="1043"/>
          <ac:spMkLst>
            <pc:docMk/>
            <pc:sldMk cId="2357135199" sldId="293"/>
            <ac:spMk id="12" creationId="{2EDF002D-41EE-0122-ADD5-860DCB687863}"/>
          </ac:spMkLst>
        </pc:spChg>
        <pc:spChg chg="mod">
          <ac:chgData name="Baird, Danny {he, him} (HQ-480.0)[NCS]" userId="3a3a963e-487e-42b9-ad1c-08a0a19634b5" providerId="ADAL" clId="{A18AF961-5A50-B743-A01D-EFC6E0447A67}" dt="2024-01-30T20:03:25.652" v="1043"/>
          <ac:spMkLst>
            <pc:docMk/>
            <pc:sldMk cId="2357135199" sldId="293"/>
            <ac:spMk id="13" creationId="{89B0AE6B-886F-2134-D955-00A3B2A048DB}"/>
          </ac:spMkLst>
        </pc:spChg>
        <pc:grpChg chg="add mod">
          <ac:chgData name="Baird, Danny {he, him} (HQ-480.0)[NCS]" userId="3a3a963e-487e-42b9-ad1c-08a0a19634b5" providerId="ADAL" clId="{A18AF961-5A50-B743-A01D-EFC6E0447A67}" dt="2024-01-30T20:03:25.652" v="1043"/>
          <ac:grpSpMkLst>
            <pc:docMk/>
            <pc:sldMk cId="2357135199" sldId="293"/>
            <ac:grpSpMk id="6" creationId="{0582341F-30FA-BEEB-FF31-CC6DDEF4E293}"/>
          </ac:grpSpMkLst>
        </pc:grpChg>
        <pc:grpChg chg="add mod">
          <ac:chgData name="Baird, Danny {he, him} (HQ-480.0)[NCS]" userId="3a3a963e-487e-42b9-ad1c-08a0a19634b5" providerId="ADAL" clId="{A18AF961-5A50-B743-A01D-EFC6E0447A67}" dt="2024-01-30T20:03:25.652" v="1043"/>
          <ac:grpSpMkLst>
            <pc:docMk/>
            <pc:sldMk cId="2357135199" sldId="293"/>
            <ac:grpSpMk id="11" creationId="{A43438BA-B06F-5B0C-D1D0-7BF48AE4C19A}"/>
          </ac:grpSpMkLst>
        </pc:grpChg>
        <pc:picChg chg="add mod">
          <ac:chgData name="Baird, Danny {he, him} (HQ-480.0)[NCS]" userId="3a3a963e-487e-42b9-ad1c-08a0a19634b5" providerId="ADAL" clId="{A18AF961-5A50-B743-A01D-EFC6E0447A67}" dt="2024-01-30T20:03:44.840" v="1047" actId="14100"/>
          <ac:picMkLst>
            <pc:docMk/>
            <pc:sldMk cId="2357135199" sldId="293"/>
            <ac:picMk id="10" creationId="{37365C68-5206-6478-AF16-5E2B9E43957F}"/>
          </ac:picMkLst>
        </pc:picChg>
      </pc:sldChg>
      <pc:sldChg chg="modSp mod">
        <pc:chgData name="Baird, Danny {he, him} (HQ-480.0)[NCS]" userId="3a3a963e-487e-42b9-ad1c-08a0a19634b5" providerId="ADAL" clId="{A18AF961-5A50-B743-A01D-EFC6E0447A67}" dt="2024-02-08T15:40:56.281" v="1539" actId="1076"/>
        <pc:sldMkLst>
          <pc:docMk/>
          <pc:sldMk cId="3216910631" sldId="294"/>
        </pc:sldMkLst>
        <pc:spChg chg="mod">
          <ac:chgData name="Baird, Danny {he, him} (HQ-480.0)[NCS]" userId="3a3a963e-487e-42b9-ad1c-08a0a19634b5" providerId="ADAL" clId="{A18AF961-5A50-B743-A01D-EFC6E0447A67}" dt="2024-02-08T15:40:56.281" v="1539" actId="1076"/>
          <ac:spMkLst>
            <pc:docMk/>
            <pc:sldMk cId="3216910631" sldId="294"/>
            <ac:spMk id="23" creationId="{C74817D1-9B39-2420-2DAC-0F5BEA0D10C3}"/>
          </ac:spMkLst>
        </pc:spChg>
        <pc:picChg chg="mod">
          <ac:chgData name="Baird, Danny {he, him} (HQ-480.0)[NCS]" userId="3a3a963e-487e-42b9-ad1c-08a0a19634b5" providerId="ADAL" clId="{A18AF961-5A50-B743-A01D-EFC6E0447A67}" dt="2024-02-08T15:40:56.281" v="1539" actId="1076"/>
          <ac:picMkLst>
            <pc:docMk/>
            <pc:sldMk cId="3216910631" sldId="294"/>
            <ac:picMk id="25" creationId="{C237E255-E08A-4EA1-3EA4-43AB704E8EEA}"/>
          </ac:picMkLst>
        </pc:picChg>
      </pc:sldChg>
      <pc:sldChg chg="addSp delSp modSp add del mod modClrScheme chgLayout">
        <pc:chgData name="Baird, Danny {he, him} (HQ-480.0)[NCS]" userId="3a3a963e-487e-42b9-ad1c-08a0a19634b5" providerId="ADAL" clId="{A18AF961-5A50-B743-A01D-EFC6E0447A67}" dt="2024-02-08T15:34:53.142" v="1338" actId="478"/>
        <pc:sldMkLst>
          <pc:docMk/>
          <pc:sldMk cId="1289521189" sldId="2072578000"/>
        </pc:sldMkLst>
        <pc:spChg chg="mod ord">
          <ac:chgData name="Baird, Danny {he, him} (HQ-480.0)[NCS]" userId="3a3a963e-487e-42b9-ad1c-08a0a19634b5" providerId="ADAL" clId="{A18AF961-5A50-B743-A01D-EFC6E0447A67}" dt="2024-02-08T15:34:47.525" v="1336" actId="700"/>
          <ac:spMkLst>
            <pc:docMk/>
            <pc:sldMk cId="1289521189" sldId="2072578000"/>
            <ac:spMk id="2" creationId="{3A0153AF-0445-19D8-00A1-991F90057B27}"/>
          </ac:spMkLst>
        </pc:spChg>
        <pc:spChg chg="add del mod ord">
          <ac:chgData name="Baird, Danny {he, him} (HQ-480.0)[NCS]" userId="3a3a963e-487e-42b9-ad1c-08a0a19634b5" providerId="ADAL" clId="{A18AF961-5A50-B743-A01D-EFC6E0447A67}" dt="2024-02-08T15:34:53.142" v="1338" actId="478"/>
          <ac:spMkLst>
            <pc:docMk/>
            <pc:sldMk cId="1289521189" sldId="2072578000"/>
            <ac:spMk id="3" creationId="{9D9CF6F4-F892-07BB-B87F-AFD86090E4EA}"/>
          </ac:spMkLst>
        </pc:spChg>
        <pc:spChg chg="add del mod ord">
          <ac:chgData name="Baird, Danny {he, him} (HQ-480.0)[NCS]" userId="3a3a963e-487e-42b9-ad1c-08a0a19634b5" providerId="ADAL" clId="{A18AF961-5A50-B743-A01D-EFC6E0447A67}" dt="2024-02-06T19:35:42.897" v="1110" actId="478"/>
          <ac:spMkLst>
            <pc:docMk/>
            <pc:sldMk cId="1289521189" sldId="2072578000"/>
            <ac:spMk id="3" creationId="{F88B957C-EEA6-6576-2922-8F2CC46C8864}"/>
          </ac:spMkLst>
        </pc:spChg>
        <pc:spChg chg="mod ord">
          <ac:chgData name="Baird, Danny {he, him} (HQ-480.0)[NCS]" userId="3a3a963e-487e-42b9-ad1c-08a0a19634b5" providerId="ADAL" clId="{A18AF961-5A50-B743-A01D-EFC6E0447A67}" dt="2024-02-08T15:34:47.525" v="1336" actId="700"/>
          <ac:spMkLst>
            <pc:docMk/>
            <pc:sldMk cId="1289521189" sldId="2072578000"/>
            <ac:spMk id="4" creationId="{A7BB7FC7-83B6-0756-9705-7F5299D969DE}"/>
          </ac:spMkLst>
        </pc:spChg>
        <pc:spChg chg="add del mod ord">
          <ac:chgData name="Baird, Danny {he, him} (HQ-480.0)[NCS]" userId="3a3a963e-487e-42b9-ad1c-08a0a19634b5" providerId="ADAL" clId="{A18AF961-5A50-B743-A01D-EFC6E0447A67}" dt="2024-02-08T15:34:49.460" v="1337" actId="478"/>
          <ac:spMkLst>
            <pc:docMk/>
            <pc:sldMk cId="1289521189" sldId="2072578000"/>
            <ac:spMk id="5" creationId="{66033B31-9876-8BC3-FF0A-7919860E8EB1}"/>
          </ac:spMkLst>
        </pc:spChg>
        <pc:spChg chg="add del mod ord">
          <ac:chgData name="Baird, Danny {he, him} (HQ-480.0)[NCS]" userId="3a3a963e-487e-42b9-ad1c-08a0a19634b5" providerId="ADAL" clId="{A18AF961-5A50-B743-A01D-EFC6E0447A67}" dt="2024-02-06T19:35:38.464" v="1109" actId="478"/>
          <ac:spMkLst>
            <pc:docMk/>
            <pc:sldMk cId="1289521189" sldId="2072578000"/>
            <ac:spMk id="5" creationId="{C6E4B8BB-2674-4802-951C-4D9DA6216731}"/>
          </ac:spMkLst>
        </pc:spChg>
        <pc:spChg chg="add mod ord">
          <ac:chgData name="Baird, Danny {he, him} (HQ-480.0)[NCS]" userId="3a3a963e-487e-42b9-ad1c-08a0a19634b5" providerId="ADAL" clId="{A18AF961-5A50-B743-A01D-EFC6E0447A67}" dt="2024-02-06T19:35:36.407" v="1108" actId="700"/>
          <ac:spMkLst>
            <pc:docMk/>
            <pc:sldMk cId="1289521189" sldId="2072578000"/>
            <ac:spMk id="6" creationId="{4AB846CD-8A31-D9B6-4357-EF747D9854E9}"/>
          </ac:spMkLst>
        </pc:spChg>
        <pc:spChg chg="add mod ord">
          <ac:chgData name="Baird, Danny {he, him} (HQ-480.0)[NCS]" userId="3a3a963e-487e-42b9-ad1c-08a0a19634b5" providerId="ADAL" clId="{A18AF961-5A50-B743-A01D-EFC6E0447A67}" dt="2024-02-08T15:34:47.525" v="1336" actId="700"/>
          <ac:spMkLst>
            <pc:docMk/>
            <pc:sldMk cId="1289521189" sldId="2072578000"/>
            <ac:spMk id="6" creationId="{E82DCD41-ADFB-C8FA-54BB-6FEDD4A5902C}"/>
          </ac:spMkLst>
        </pc:spChg>
      </pc:sldChg>
      <pc:sldChg chg="addSp delSp modSp add del mod modClrScheme chgLayout">
        <pc:chgData name="Baird, Danny {he, him} (HQ-480.0)[NCS]" userId="3a3a963e-487e-42b9-ad1c-08a0a19634b5" providerId="ADAL" clId="{A18AF961-5A50-B743-A01D-EFC6E0447A67}" dt="2024-02-08T15:35:24.940" v="1342" actId="478"/>
        <pc:sldMkLst>
          <pc:docMk/>
          <pc:sldMk cId="1698821072" sldId="2072578001"/>
        </pc:sldMkLst>
        <pc:spChg chg="mod ord">
          <ac:chgData name="Baird, Danny {he, him} (HQ-480.0)[NCS]" userId="3a3a963e-487e-42b9-ad1c-08a0a19634b5" providerId="ADAL" clId="{A18AF961-5A50-B743-A01D-EFC6E0447A67}" dt="2024-02-08T15:35:21.456" v="1340" actId="700"/>
          <ac:spMkLst>
            <pc:docMk/>
            <pc:sldMk cId="1698821072" sldId="2072578001"/>
            <ac:spMk id="2" creationId="{3A0153AF-0445-19D8-00A1-991F90057B27}"/>
          </ac:spMkLst>
        </pc:spChg>
        <pc:spChg chg="add del mod ord">
          <ac:chgData name="Baird, Danny {he, him} (HQ-480.0)[NCS]" userId="3a3a963e-487e-42b9-ad1c-08a0a19634b5" providerId="ADAL" clId="{A18AF961-5A50-B743-A01D-EFC6E0447A67}" dt="2024-02-08T15:35:24.940" v="1342" actId="478"/>
          <ac:spMkLst>
            <pc:docMk/>
            <pc:sldMk cId="1698821072" sldId="2072578001"/>
            <ac:spMk id="3" creationId="{AFFD43CA-D318-4040-A6B8-FBB9711E4707}"/>
          </ac:spMkLst>
        </pc:spChg>
        <pc:spChg chg="add del mod ord">
          <ac:chgData name="Baird, Danny {he, him} (HQ-480.0)[NCS]" userId="3a3a963e-487e-42b9-ad1c-08a0a19634b5" providerId="ADAL" clId="{A18AF961-5A50-B743-A01D-EFC6E0447A67}" dt="2024-02-06T19:35:47.470" v="1112" actId="478"/>
          <ac:spMkLst>
            <pc:docMk/>
            <pc:sldMk cId="1698821072" sldId="2072578001"/>
            <ac:spMk id="3" creationId="{FF1944E6-28CD-61AB-4962-FDC2921F5F33}"/>
          </ac:spMkLst>
        </pc:spChg>
        <pc:spChg chg="mod ord">
          <ac:chgData name="Baird, Danny {he, him} (HQ-480.0)[NCS]" userId="3a3a963e-487e-42b9-ad1c-08a0a19634b5" providerId="ADAL" clId="{A18AF961-5A50-B743-A01D-EFC6E0447A67}" dt="2024-02-08T15:35:21.456" v="1340" actId="700"/>
          <ac:spMkLst>
            <pc:docMk/>
            <pc:sldMk cId="1698821072" sldId="2072578001"/>
            <ac:spMk id="4" creationId="{A7BB7FC7-83B6-0756-9705-7F5299D969DE}"/>
          </ac:spMkLst>
        </pc:spChg>
        <pc:spChg chg="add del mod ord">
          <ac:chgData name="Baird, Danny {he, him} (HQ-480.0)[NCS]" userId="3a3a963e-487e-42b9-ad1c-08a0a19634b5" providerId="ADAL" clId="{A18AF961-5A50-B743-A01D-EFC6E0447A67}" dt="2024-02-08T15:35:23.354" v="1341" actId="478"/>
          <ac:spMkLst>
            <pc:docMk/>
            <pc:sldMk cId="1698821072" sldId="2072578001"/>
            <ac:spMk id="5" creationId="{9227DFF7-267F-F8CC-8E41-772FB4F8A9EC}"/>
          </ac:spMkLst>
        </pc:spChg>
        <pc:spChg chg="add del mod ord">
          <ac:chgData name="Baird, Danny {he, him} (HQ-480.0)[NCS]" userId="3a3a963e-487e-42b9-ad1c-08a0a19634b5" providerId="ADAL" clId="{A18AF961-5A50-B743-A01D-EFC6E0447A67}" dt="2024-02-06T19:35:45.885" v="1111" actId="478"/>
          <ac:spMkLst>
            <pc:docMk/>
            <pc:sldMk cId="1698821072" sldId="2072578001"/>
            <ac:spMk id="5" creationId="{DF988766-E26F-177C-CBC1-BD8437183C74}"/>
          </ac:spMkLst>
        </pc:spChg>
        <pc:spChg chg="add mod ord">
          <ac:chgData name="Baird, Danny {he, him} (HQ-480.0)[NCS]" userId="3a3a963e-487e-42b9-ad1c-08a0a19634b5" providerId="ADAL" clId="{A18AF961-5A50-B743-A01D-EFC6E0447A67}" dt="2024-02-08T15:35:21.456" v="1340" actId="700"/>
          <ac:spMkLst>
            <pc:docMk/>
            <pc:sldMk cId="1698821072" sldId="2072578001"/>
            <ac:spMk id="9" creationId="{AE6BBDB7-8442-C52A-B861-47F50F624125}"/>
          </ac:spMkLst>
        </pc:spChg>
        <pc:spChg chg="add mod ord">
          <ac:chgData name="Baird, Danny {he, him} (HQ-480.0)[NCS]" userId="3a3a963e-487e-42b9-ad1c-08a0a19634b5" providerId="ADAL" clId="{A18AF961-5A50-B743-A01D-EFC6E0447A67}" dt="2024-02-06T19:35:36.407" v="1108" actId="700"/>
          <ac:spMkLst>
            <pc:docMk/>
            <pc:sldMk cId="1698821072" sldId="2072578001"/>
            <ac:spMk id="9" creationId="{DF9227D7-62DA-015C-F6D0-7FEA4F6C3B9F}"/>
          </ac:spMkLst>
        </pc:spChg>
      </pc:sldChg>
      <pc:sldChg chg="add del">
        <pc:chgData name="Baird, Danny {he, him} (HQ-480.0)[NCS]" userId="3a3a963e-487e-42b9-ad1c-08a0a19634b5" providerId="ADAL" clId="{A18AF961-5A50-B743-A01D-EFC6E0447A67}" dt="2024-02-06T20:13:29.350" v="1115" actId="2696"/>
        <pc:sldMkLst>
          <pc:docMk/>
          <pc:sldMk cId="3734219519" sldId="2072578002"/>
        </pc:sldMkLst>
      </pc:sldChg>
      <pc:sldChg chg="add del">
        <pc:chgData name="Baird, Danny {he, him} (HQ-480.0)[NCS]" userId="3a3a963e-487e-42b9-ad1c-08a0a19634b5" providerId="ADAL" clId="{A18AF961-5A50-B743-A01D-EFC6E0447A67}" dt="2024-02-06T20:13:29.367" v="1116" actId="2696"/>
        <pc:sldMkLst>
          <pc:docMk/>
          <pc:sldMk cId="93182663" sldId="2072578003"/>
        </pc:sldMkLst>
      </pc:sldChg>
      <pc:sldChg chg="add del">
        <pc:chgData name="Baird, Danny {he, him} (HQ-480.0)[NCS]" userId="3a3a963e-487e-42b9-ad1c-08a0a19634b5" providerId="ADAL" clId="{A18AF961-5A50-B743-A01D-EFC6E0447A67}" dt="2024-02-06T20:13:38.181" v="1121" actId="2696"/>
        <pc:sldMkLst>
          <pc:docMk/>
          <pc:sldMk cId="3568626047" sldId="2072578004"/>
        </pc:sldMkLst>
      </pc:sldChg>
      <pc:sldChg chg="add del">
        <pc:chgData name="Baird, Danny {he, him} (HQ-480.0)[NCS]" userId="3a3a963e-487e-42b9-ad1c-08a0a19634b5" providerId="ADAL" clId="{A18AF961-5A50-B743-A01D-EFC6E0447A67}" dt="2024-02-06T20:13:38.193" v="1122" actId="2696"/>
        <pc:sldMkLst>
          <pc:docMk/>
          <pc:sldMk cId="39452839" sldId="2072578005"/>
        </pc:sldMkLst>
      </pc:sldChg>
      <pc:sldChg chg="add del">
        <pc:chgData name="Baird, Danny {he, him} (HQ-480.0)[NCS]" userId="3a3a963e-487e-42b9-ad1c-08a0a19634b5" providerId="ADAL" clId="{A18AF961-5A50-B743-A01D-EFC6E0447A67}" dt="2024-02-06T20:13:38.130" v="1119" actId="2696"/>
        <pc:sldMkLst>
          <pc:docMk/>
          <pc:sldMk cId="2517671243" sldId="2072578006"/>
        </pc:sldMkLst>
      </pc:sldChg>
      <pc:sldChg chg="addSp delSp modSp mod">
        <pc:chgData name="Baird, Danny {he, him} (HQ-480.0)[NCS]" userId="3a3a963e-487e-42b9-ad1c-08a0a19634b5" providerId="ADAL" clId="{A18AF961-5A50-B743-A01D-EFC6E0447A67}" dt="2024-02-08T15:18:06.744" v="1133" actId="478"/>
        <pc:sldMkLst>
          <pc:docMk/>
          <pc:sldMk cId="2741104444" sldId="2072578006"/>
        </pc:sldMkLst>
        <pc:spChg chg="add del mod">
          <ac:chgData name="Baird, Danny {he, him} (HQ-480.0)[NCS]" userId="3a3a963e-487e-42b9-ad1c-08a0a19634b5" providerId="ADAL" clId="{A18AF961-5A50-B743-A01D-EFC6E0447A67}" dt="2024-02-08T15:18:06.744" v="1133" actId="478"/>
          <ac:spMkLst>
            <pc:docMk/>
            <pc:sldMk cId="2741104444" sldId="2072578006"/>
            <ac:spMk id="3" creationId="{2B455880-7A59-24FB-6ABB-ADE094FD493E}"/>
          </ac:spMkLst>
        </pc:spChg>
        <pc:picChg chg="mod">
          <ac:chgData name="Baird, Danny {he, him} (HQ-480.0)[NCS]" userId="3a3a963e-487e-42b9-ad1c-08a0a19634b5" providerId="ADAL" clId="{A18AF961-5A50-B743-A01D-EFC6E0447A67}" dt="2024-02-08T15:18:03.196" v="1131" actId="1076"/>
          <ac:picMkLst>
            <pc:docMk/>
            <pc:sldMk cId="2741104444" sldId="2072578006"/>
            <ac:picMk id="8" creationId="{853EE7A0-894A-5CEB-0CEE-7F51230EF43D}"/>
          </ac:picMkLst>
        </pc:picChg>
      </pc:sldChg>
      <pc:sldChg chg="add del">
        <pc:chgData name="Baird, Danny {he, him} (HQ-480.0)[NCS]" userId="3a3a963e-487e-42b9-ad1c-08a0a19634b5" providerId="ADAL" clId="{A18AF961-5A50-B743-A01D-EFC6E0447A67}" dt="2024-02-06T20:13:38.125" v="1118" actId="2696"/>
        <pc:sldMkLst>
          <pc:docMk/>
          <pc:sldMk cId="1182537560" sldId="2072578007"/>
        </pc:sldMkLst>
      </pc:sldChg>
      <pc:sldChg chg="addSp modSp mod">
        <pc:chgData name="Baird, Danny {he, him} (HQ-480.0)[NCS]" userId="3a3a963e-487e-42b9-ad1c-08a0a19634b5" providerId="ADAL" clId="{A18AF961-5A50-B743-A01D-EFC6E0447A67}" dt="2024-02-08T15:27:48.841" v="1218" actId="164"/>
        <pc:sldMkLst>
          <pc:docMk/>
          <pc:sldMk cId="3241259422" sldId="2072578007"/>
        </pc:sldMkLst>
        <pc:spChg chg="mod">
          <ac:chgData name="Baird, Danny {he, him} (HQ-480.0)[NCS]" userId="3a3a963e-487e-42b9-ad1c-08a0a19634b5" providerId="ADAL" clId="{A18AF961-5A50-B743-A01D-EFC6E0447A67}" dt="2024-02-08T15:27:16.581" v="1213" actId="164"/>
          <ac:spMkLst>
            <pc:docMk/>
            <pc:sldMk cId="3241259422" sldId="2072578007"/>
            <ac:spMk id="7" creationId="{89E097F4-8434-A58D-6F3A-FFC871A62376}"/>
          </ac:spMkLst>
        </pc:spChg>
        <pc:spChg chg="mod">
          <ac:chgData name="Baird, Danny {he, him} (HQ-480.0)[NCS]" userId="3a3a963e-487e-42b9-ad1c-08a0a19634b5" providerId="ADAL" clId="{A18AF961-5A50-B743-A01D-EFC6E0447A67}" dt="2024-02-08T15:27:12.168" v="1212" actId="164"/>
          <ac:spMkLst>
            <pc:docMk/>
            <pc:sldMk cId="3241259422" sldId="2072578007"/>
            <ac:spMk id="8" creationId="{AC83DCE8-7F1B-3EE0-0E42-7C4C375B7DA4}"/>
          </ac:spMkLst>
        </pc:spChg>
        <pc:spChg chg="mod">
          <ac:chgData name="Baird, Danny {he, him} (HQ-480.0)[NCS]" userId="3a3a963e-487e-42b9-ad1c-08a0a19634b5" providerId="ADAL" clId="{A18AF961-5A50-B743-A01D-EFC6E0447A67}" dt="2024-02-08T15:27:06.155" v="1211" actId="164"/>
          <ac:spMkLst>
            <pc:docMk/>
            <pc:sldMk cId="3241259422" sldId="2072578007"/>
            <ac:spMk id="9" creationId="{C28F8559-06EF-1B6B-482E-EF12D728635F}"/>
          </ac:spMkLst>
        </pc:spChg>
        <pc:spChg chg="mod">
          <ac:chgData name="Baird, Danny {he, him} (HQ-480.0)[NCS]" userId="3a3a963e-487e-42b9-ad1c-08a0a19634b5" providerId="ADAL" clId="{A18AF961-5A50-B743-A01D-EFC6E0447A67}" dt="2024-02-08T15:27:19.442" v="1214" actId="164"/>
          <ac:spMkLst>
            <pc:docMk/>
            <pc:sldMk cId="3241259422" sldId="2072578007"/>
            <ac:spMk id="10" creationId="{3163E39E-9292-2BEB-99B8-E279D3D6F2F8}"/>
          </ac:spMkLst>
        </pc:spChg>
        <pc:spChg chg="mod">
          <ac:chgData name="Baird, Danny {he, him} (HQ-480.0)[NCS]" userId="3a3a963e-487e-42b9-ad1c-08a0a19634b5" providerId="ADAL" clId="{A18AF961-5A50-B743-A01D-EFC6E0447A67}" dt="2024-02-08T15:27:24.524" v="1215" actId="164"/>
          <ac:spMkLst>
            <pc:docMk/>
            <pc:sldMk cId="3241259422" sldId="2072578007"/>
            <ac:spMk id="11" creationId="{10288935-4277-6362-B6DF-B320F010C04A}"/>
          </ac:spMkLst>
        </pc:spChg>
        <pc:spChg chg="mod">
          <ac:chgData name="Baird, Danny {he, him} (HQ-480.0)[NCS]" userId="3a3a963e-487e-42b9-ad1c-08a0a19634b5" providerId="ADAL" clId="{A18AF961-5A50-B743-A01D-EFC6E0447A67}" dt="2024-02-08T15:27:16.581" v="1213" actId="164"/>
          <ac:spMkLst>
            <pc:docMk/>
            <pc:sldMk cId="3241259422" sldId="2072578007"/>
            <ac:spMk id="12" creationId="{C60BAD2F-D978-7D50-E3F7-30F213E2D22E}"/>
          </ac:spMkLst>
        </pc:spChg>
        <pc:spChg chg="mod">
          <ac:chgData name="Baird, Danny {he, him} (HQ-480.0)[NCS]" userId="3a3a963e-487e-42b9-ad1c-08a0a19634b5" providerId="ADAL" clId="{A18AF961-5A50-B743-A01D-EFC6E0447A67}" dt="2024-02-08T15:27:12.168" v="1212" actId="164"/>
          <ac:spMkLst>
            <pc:docMk/>
            <pc:sldMk cId="3241259422" sldId="2072578007"/>
            <ac:spMk id="13" creationId="{91590BFC-DE44-688C-B7BC-CFFF9712F551}"/>
          </ac:spMkLst>
        </pc:spChg>
        <pc:spChg chg="mod">
          <ac:chgData name="Baird, Danny {he, him} (HQ-480.0)[NCS]" userId="3a3a963e-487e-42b9-ad1c-08a0a19634b5" providerId="ADAL" clId="{A18AF961-5A50-B743-A01D-EFC6E0447A67}" dt="2024-02-08T15:27:06.155" v="1211" actId="164"/>
          <ac:spMkLst>
            <pc:docMk/>
            <pc:sldMk cId="3241259422" sldId="2072578007"/>
            <ac:spMk id="14" creationId="{D2F040BC-DB89-8F00-C6EE-E39FADD55B3D}"/>
          </ac:spMkLst>
        </pc:spChg>
        <pc:spChg chg="mod">
          <ac:chgData name="Baird, Danny {he, him} (HQ-480.0)[NCS]" userId="3a3a963e-487e-42b9-ad1c-08a0a19634b5" providerId="ADAL" clId="{A18AF961-5A50-B743-A01D-EFC6E0447A67}" dt="2024-02-08T15:27:19.442" v="1214" actId="164"/>
          <ac:spMkLst>
            <pc:docMk/>
            <pc:sldMk cId="3241259422" sldId="2072578007"/>
            <ac:spMk id="15" creationId="{BED614C8-B423-4701-2A19-7C812FA15CF3}"/>
          </ac:spMkLst>
        </pc:spChg>
        <pc:spChg chg="mod">
          <ac:chgData name="Baird, Danny {he, him} (HQ-480.0)[NCS]" userId="3a3a963e-487e-42b9-ad1c-08a0a19634b5" providerId="ADAL" clId="{A18AF961-5A50-B743-A01D-EFC6E0447A67}" dt="2024-02-08T15:27:24.524" v="1215" actId="164"/>
          <ac:spMkLst>
            <pc:docMk/>
            <pc:sldMk cId="3241259422" sldId="2072578007"/>
            <ac:spMk id="16" creationId="{00AC3E2F-7A6B-2104-9C33-DFB7016906A9}"/>
          </ac:spMkLst>
        </pc:spChg>
        <pc:grpChg chg="add mod">
          <ac:chgData name="Baird, Danny {he, him} (HQ-480.0)[NCS]" userId="3a3a963e-487e-42b9-ad1c-08a0a19634b5" providerId="ADAL" clId="{A18AF961-5A50-B743-A01D-EFC6E0447A67}" dt="2024-02-08T15:27:06.155" v="1211" actId="164"/>
          <ac:grpSpMkLst>
            <pc:docMk/>
            <pc:sldMk cId="3241259422" sldId="2072578007"/>
            <ac:grpSpMk id="5" creationId="{11A19E07-862A-CAF9-5621-44D240489DF4}"/>
          </ac:grpSpMkLst>
        </pc:grpChg>
        <pc:grpChg chg="mod">
          <ac:chgData name="Baird, Danny {he, him} (HQ-480.0)[NCS]" userId="3a3a963e-487e-42b9-ad1c-08a0a19634b5" providerId="ADAL" clId="{A18AF961-5A50-B743-A01D-EFC6E0447A67}" dt="2024-02-08T15:27:16.581" v="1213" actId="164"/>
          <ac:grpSpMkLst>
            <pc:docMk/>
            <pc:sldMk cId="3241259422" sldId="2072578007"/>
            <ac:grpSpMk id="17" creationId="{825D6840-D977-E5FC-6EDB-7658495AD3CF}"/>
          </ac:grpSpMkLst>
        </pc:grpChg>
        <pc:grpChg chg="add mod">
          <ac:chgData name="Baird, Danny {he, him} (HQ-480.0)[NCS]" userId="3a3a963e-487e-42b9-ad1c-08a0a19634b5" providerId="ADAL" clId="{A18AF961-5A50-B743-A01D-EFC6E0447A67}" dt="2024-02-08T15:27:06.155" v="1211" actId="164"/>
          <ac:grpSpMkLst>
            <pc:docMk/>
            <pc:sldMk cId="3241259422" sldId="2072578007"/>
            <ac:grpSpMk id="22" creationId="{5FC89F5A-2400-EAA1-F71B-77274A254240}"/>
          </ac:grpSpMkLst>
        </pc:grpChg>
        <pc:grpChg chg="mod">
          <ac:chgData name="Baird, Danny {he, him} (HQ-480.0)[NCS]" userId="3a3a963e-487e-42b9-ad1c-08a0a19634b5" providerId="ADAL" clId="{A18AF961-5A50-B743-A01D-EFC6E0447A67}" dt="2024-02-08T15:27:12.168" v="1212" actId="164"/>
          <ac:grpSpMkLst>
            <pc:docMk/>
            <pc:sldMk cId="3241259422" sldId="2072578007"/>
            <ac:grpSpMk id="23" creationId="{0AB073F8-2592-2341-FE8E-DE188E806E05}"/>
          </ac:grpSpMkLst>
        </pc:grpChg>
        <pc:grpChg chg="mod">
          <ac:chgData name="Baird, Danny {he, him} (HQ-480.0)[NCS]" userId="3a3a963e-487e-42b9-ad1c-08a0a19634b5" providerId="ADAL" clId="{A18AF961-5A50-B743-A01D-EFC6E0447A67}" dt="2024-02-08T15:26:48.633" v="1210" actId="164"/>
          <ac:grpSpMkLst>
            <pc:docMk/>
            <pc:sldMk cId="3241259422" sldId="2072578007"/>
            <ac:grpSpMk id="27" creationId="{3174B3D6-B23D-D3AC-F0EE-20AAF237CC8E}"/>
          </ac:grpSpMkLst>
        </pc:grpChg>
        <pc:grpChg chg="mod">
          <ac:chgData name="Baird, Danny {he, him} (HQ-480.0)[NCS]" userId="3a3a963e-487e-42b9-ad1c-08a0a19634b5" providerId="ADAL" clId="{A18AF961-5A50-B743-A01D-EFC6E0447A67}" dt="2024-02-08T15:27:19.442" v="1214" actId="164"/>
          <ac:grpSpMkLst>
            <pc:docMk/>
            <pc:sldMk cId="3241259422" sldId="2072578007"/>
            <ac:grpSpMk id="31" creationId="{20062788-3B6B-81A7-D6F7-A12611C924CE}"/>
          </ac:grpSpMkLst>
        </pc:grpChg>
        <pc:grpChg chg="mod">
          <ac:chgData name="Baird, Danny {he, him} (HQ-480.0)[NCS]" userId="3a3a963e-487e-42b9-ad1c-08a0a19634b5" providerId="ADAL" clId="{A18AF961-5A50-B743-A01D-EFC6E0447A67}" dt="2024-02-08T15:27:24.524" v="1215" actId="164"/>
          <ac:grpSpMkLst>
            <pc:docMk/>
            <pc:sldMk cId="3241259422" sldId="2072578007"/>
            <ac:grpSpMk id="35" creationId="{17C92C9B-3B8B-581F-79E5-80C45E24EDFD}"/>
          </ac:grpSpMkLst>
        </pc:grpChg>
        <pc:grpChg chg="add mod">
          <ac:chgData name="Baird, Danny {he, him} (HQ-480.0)[NCS]" userId="3a3a963e-487e-42b9-ad1c-08a0a19634b5" providerId="ADAL" clId="{A18AF961-5A50-B743-A01D-EFC6E0447A67}" dt="2024-02-08T15:27:12.168" v="1212" actId="164"/>
          <ac:grpSpMkLst>
            <pc:docMk/>
            <pc:sldMk cId="3241259422" sldId="2072578007"/>
            <ac:grpSpMk id="43" creationId="{A900F375-3935-B8D7-06F6-4370C2F1AB79}"/>
          </ac:grpSpMkLst>
        </pc:grpChg>
        <pc:grpChg chg="add mod">
          <ac:chgData name="Baird, Danny {he, him} (HQ-480.0)[NCS]" userId="3a3a963e-487e-42b9-ad1c-08a0a19634b5" providerId="ADAL" clId="{A18AF961-5A50-B743-A01D-EFC6E0447A67}" dt="2024-02-08T15:27:16.581" v="1213" actId="164"/>
          <ac:grpSpMkLst>
            <pc:docMk/>
            <pc:sldMk cId="3241259422" sldId="2072578007"/>
            <ac:grpSpMk id="45" creationId="{63505E92-F58E-211D-9715-F0F18E64F2A2}"/>
          </ac:grpSpMkLst>
        </pc:grpChg>
        <pc:grpChg chg="add mod">
          <ac:chgData name="Baird, Danny {he, him} (HQ-480.0)[NCS]" userId="3a3a963e-487e-42b9-ad1c-08a0a19634b5" providerId="ADAL" clId="{A18AF961-5A50-B743-A01D-EFC6E0447A67}" dt="2024-02-08T15:27:48.841" v="1218" actId="164"/>
          <ac:grpSpMkLst>
            <pc:docMk/>
            <pc:sldMk cId="3241259422" sldId="2072578007"/>
            <ac:grpSpMk id="46" creationId="{F575D21D-1EDD-33FA-1198-F3EE1B04D67B}"/>
          </ac:grpSpMkLst>
        </pc:grpChg>
        <pc:grpChg chg="add mod">
          <ac:chgData name="Baird, Danny {he, him} (HQ-480.0)[NCS]" userId="3a3a963e-487e-42b9-ad1c-08a0a19634b5" providerId="ADAL" clId="{A18AF961-5A50-B743-A01D-EFC6E0447A67}" dt="2024-02-08T15:27:24.524" v="1215" actId="164"/>
          <ac:grpSpMkLst>
            <pc:docMk/>
            <pc:sldMk cId="3241259422" sldId="2072578007"/>
            <ac:grpSpMk id="47" creationId="{6E20D211-887B-71D3-C21D-CBCC4DBF9B43}"/>
          </ac:grpSpMkLst>
        </pc:grpChg>
        <pc:grpChg chg="add mod">
          <ac:chgData name="Baird, Danny {he, him} (HQ-480.0)[NCS]" userId="3a3a963e-487e-42b9-ad1c-08a0a19634b5" providerId="ADAL" clId="{A18AF961-5A50-B743-A01D-EFC6E0447A67}" dt="2024-02-08T15:27:48.841" v="1218" actId="164"/>
          <ac:grpSpMkLst>
            <pc:docMk/>
            <pc:sldMk cId="3241259422" sldId="2072578007"/>
            <ac:grpSpMk id="48" creationId="{42729164-A663-8006-0D43-3A62AD902131}"/>
          </ac:grpSpMkLst>
        </pc:grpChg>
        <pc:picChg chg="mod">
          <ac:chgData name="Baird, Danny {he, him} (HQ-480.0)[NCS]" userId="3a3a963e-487e-42b9-ad1c-08a0a19634b5" providerId="ADAL" clId="{A18AF961-5A50-B743-A01D-EFC6E0447A67}" dt="2024-02-08T15:27:16.581" v="1213" actId="164"/>
          <ac:picMkLst>
            <pc:docMk/>
            <pc:sldMk cId="3241259422" sldId="2072578007"/>
            <ac:picMk id="21" creationId="{E29757F6-958A-42C6-6722-4EC0FC3C90B7}"/>
          </ac:picMkLst>
        </pc:picChg>
        <pc:picChg chg="mod">
          <ac:chgData name="Baird, Danny {he, him} (HQ-480.0)[NCS]" userId="3a3a963e-487e-42b9-ad1c-08a0a19634b5" providerId="ADAL" clId="{A18AF961-5A50-B743-A01D-EFC6E0447A67}" dt="2024-02-08T15:27:12.168" v="1212" actId="164"/>
          <ac:picMkLst>
            <pc:docMk/>
            <pc:sldMk cId="3241259422" sldId="2072578007"/>
            <ac:picMk id="39" creationId="{B5089FDE-229C-64BC-4DE2-6BA707D8550B}"/>
          </ac:picMkLst>
        </pc:picChg>
        <pc:picChg chg="mod">
          <ac:chgData name="Baird, Danny {he, him} (HQ-480.0)[NCS]" userId="3a3a963e-487e-42b9-ad1c-08a0a19634b5" providerId="ADAL" clId="{A18AF961-5A50-B743-A01D-EFC6E0447A67}" dt="2024-02-08T15:26:48.633" v="1210" actId="164"/>
          <ac:picMkLst>
            <pc:docMk/>
            <pc:sldMk cId="3241259422" sldId="2072578007"/>
            <ac:picMk id="40" creationId="{0D249FC5-207F-F4C3-8C73-4DD751AA6915}"/>
          </ac:picMkLst>
        </pc:picChg>
        <pc:picChg chg="mod">
          <ac:chgData name="Baird, Danny {he, him} (HQ-480.0)[NCS]" userId="3a3a963e-487e-42b9-ad1c-08a0a19634b5" providerId="ADAL" clId="{A18AF961-5A50-B743-A01D-EFC6E0447A67}" dt="2024-02-08T15:27:48.841" v="1218" actId="164"/>
          <ac:picMkLst>
            <pc:docMk/>
            <pc:sldMk cId="3241259422" sldId="2072578007"/>
            <ac:picMk id="41" creationId="{05D23325-25C2-0C52-028B-6913D5992E8F}"/>
          </ac:picMkLst>
        </pc:picChg>
        <pc:picChg chg="mod">
          <ac:chgData name="Baird, Danny {he, him} (HQ-480.0)[NCS]" userId="3a3a963e-487e-42b9-ad1c-08a0a19634b5" providerId="ADAL" clId="{A18AF961-5A50-B743-A01D-EFC6E0447A67}" dt="2024-02-08T15:27:24.524" v="1215" actId="164"/>
          <ac:picMkLst>
            <pc:docMk/>
            <pc:sldMk cId="3241259422" sldId="2072578007"/>
            <ac:picMk id="42" creationId="{D724DB55-E8DA-62D4-9BFB-8EAF3B80FD82}"/>
          </ac:picMkLst>
        </pc:picChg>
      </pc:sldChg>
      <pc:sldChg chg="addSp delSp modSp mod modTransition">
        <pc:chgData name="Baird, Danny {he, him} (HQ-480.0)[NCS]" userId="3a3a963e-487e-42b9-ad1c-08a0a19634b5" providerId="ADAL" clId="{A18AF961-5A50-B743-A01D-EFC6E0447A67}" dt="2024-02-08T15:34:12.154" v="1334" actId="14100"/>
        <pc:sldMkLst>
          <pc:docMk/>
          <pc:sldMk cId="3434483899" sldId="2072578008"/>
        </pc:sldMkLst>
        <pc:spChg chg="mod">
          <ac:chgData name="Baird, Danny {he, him} (HQ-480.0)[NCS]" userId="3a3a963e-487e-42b9-ad1c-08a0a19634b5" providerId="ADAL" clId="{A18AF961-5A50-B743-A01D-EFC6E0447A67}" dt="2024-02-08T15:28:04.718" v="1222" actId="1076"/>
          <ac:spMkLst>
            <pc:docMk/>
            <pc:sldMk cId="3434483899" sldId="2072578008"/>
            <ac:spMk id="41" creationId="{74FB21F2-BDAA-2742-9276-905C9B877617}"/>
          </ac:spMkLst>
        </pc:spChg>
        <pc:spChg chg="mod">
          <ac:chgData name="Baird, Danny {he, him} (HQ-480.0)[NCS]" userId="3a3a963e-487e-42b9-ad1c-08a0a19634b5" providerId="ADAL" clId="{A18AF961-5A50-B743-A01D-EFC6E0447A67}" dt="2024-02-08T15:28:04.718" v="1222" actId="1076"/>
          <ac:spMkLst>
            <pc:docMk/>
            <pc:sldMk cId="3434483899" sldId="2072578008"/>
            <ac:spMk id="47" creationId="{0F777F3E-A3F9-9523-CF11-D68C930911DF}"/>
          </ac:spMkLst>
        </pc:spChg>
        <pc:spChg chg="mod">
          <ac:chgData name="Baird, Danny {he, him} (HQ-480.0)[NCS]" userId="3a3a963e-487e-42b9-ad1c-08a0a19634b5" providerId="ADAL" clId="{A18AF961-5A50-B743-A01D-EFC6E0447A67}" dt="2024-02-08T15:34:09.071" v="1333" actId="14100"/>
          <ac:spMkLst>
            <pc:docMk/>
            <pc:sldMk cId="3434483899" sldId="2072578008"/>
            <ac:spMk id="50" creationId="{59B940D2-B22B-8991-3649-52B535817E19}"/>
          </ac:spMkLst>
        </pc:spChg>
        <pc:spChg chg="mod">
          <ac:chgData name="Baird, Danny {he, him} (HQ-480.0)[NCS]" userId="3a3a963e-487e-42b9-ad1c-08a0a19634b5" providerId="ADAL" clId="{A18AF961-5A50-B743-A01D-EFC6E0447A67}" dt="2024-02-08T15:28:04.718" v="1222" actId="1076"/>
          <ac:spMkLst>
            <pc:docMk/>
            <pc:sldMk cId="3434483899" sldId="2072578008"/>
            <ac:spMk id="51" creationId="{F3842724-4DE9-2E6F-D529-33A1CA371C4B}"/>
          </ac:spMkLst>
        </pc:spChg>
        <pc:spChg chg="mod">
          <ac:chgData name="Baird, Danny {he, him} (HQ-480.0)[NCS]" userId="3a3a963e-487e-42b9-ad1c-08a0a19634b5" providerId="ADAL" clId="{A18AF961-5A50-B743-A01D-EFC6E0447A67}" dt="2024-02-08T15:34:12.154" v="1334" actId="14100"/>
          <ac:spMkLst>
            <pc:docMk/>
            <pc:sldMk cId="3434483899" sldId="2072578008"/>
            <ac:spMk id="52" creationId="{2921082C-F8B6-5F65-4543-062ECC0BCBD7}"/>
          </ac:spMkLst>
        </pc:spChg>
        <pc:spChg chg="mod">
          <ac:chgData name="Baird, Danny {he, him} (HQ-480.0)[NCS]" userId="3a3a963e-487e-42b9-ad1c-08a0a19634b5" providerId="ADAL" clId="{A18AF961-5A50-B743-A01D-EFC6E0447A67}" dt="2024-02-08T15:33:47.289" v="1327" actId="14100"/>
          <ac:spMkLst>
            <pc:docMk/>
            <pc:sldMk cId="3434483899" sldId="2072578008"/>
            <ac:spMk id="53" creationId="{FE951489-EEAC-7627-B289-12A3B2236ED6}"/>
          </ac:spMkLst>
        </pc:spChg>
        <pc:spChg chg="mod">
          <ac:chgData name="Baird, Danny {he, him} (HQ-480.0)[NCS]" userId="3a3a963e-487e-42b9-ad1c-08a0a19634b5" providerId="ADAL" clId="{A18AF961-5A50-B743-A01D-EFC6E0447A67}" dt="2024-02-08T15:33:56.128" v="1330" actId="14100"/>
          <ac:spMkLst>
            <pc:docMk/>
            <pc:sldMk cId="3434483899" sldId="2072578008"/>
            <ac:spMk id="54" creationId="{312B46AE-95A8-3123-DDA1-0FFC252367A6}"/>
          </ac:spMkLst>
        </pc:spChg>
        <pc:spChg chg="mod">
          <ac:chgData name="Baird, Danny {he, him} (HQ-480.0)[NCS]" userId="3a3a963e-487e-42b9-ad1c-08a0a19634b5" providerId="ADAL" clId="{A18AF961-5A50-B743-A01D-EFC6E0447A67}" dt="2024-02-08T15:34:00.050" v="1331" actId="14100"/>
          <ac:spMkLst>
            <pc:docMk/>
            <pc:sldMk cId="3434483899" sldId="2072578008"/>
            <ac:spMk id="55" creationId="{0FDEE100-5454-FCA7-FE04-29275AB3061D}"/>
          </ac:spMkLst>
        </pc:spChg>
        <pc:spChg chg="mod">
          <ac:chgData name="Baird, Danny {he, him} (HQ-480.0)[NCS]" userId="3a3a963e-487e-42b9-ad1c-08a0a19634b5" providerId="ADAL" clId="{A18AF961-5A50-B743-A01D-EFC6E0447A67}" dt="2024-02-08T15:28:04.718" v="1222" actId="1076"/>
          <ac:spMkLst>
            <pc:docMk/>
            <pc:sldMk cId="3434483899" sldId="2072578008"/>
            <ac:spMk id="56" creationId="{35A726B0-5558-7883-7CE6-4F0F207F5B51}"/>
          </ac:spMkLst>
        </pc:spChg>
        <pc:spChg chg="mod">
          <ac:chgData name="Baird, Danny {he, him} (HQ-480.0)[NCS]" userId="3a3a963e-487e-42b9-ad1c-08a0a19634b5" providerId="ADAL" clId="{A18AF961-5A50-B743-A01D-EFC6E0447A67}" dt="2024-02-08T15:28:04.718" v="1222" actId="1076"/>
          <ac:spMkLst>
            <pc:docMk/>
            <pc:sldMk cId="3434483899" sldId="2072578008"/>
            <ac:spMk id="57" creationId="{5921F626-0C77-2A4C-6C2C-3D2547EDA189}"/>
          </ac:spMkLst>
        </pc:spChg>
        <pc:spChg chg="mod">
          <ac:chgData name="Baird, Danny {he, him} (HQ-480.0)[NCS]" userId="3a3a963e-487e-42b9-ad1c-08a0a19634b5" providerId="ADAL" clId="{A18AF961-5A50-B743-A01D-EFC6E0447A67}" dt="2024-02-08T15:28:20.530" v="1224" actId="408"/>
          <ac:spMkLst>
            <pc:docMk/>
            <pc:sldMk cId="3434483899" sldId="2072578008"/>
            <ac:spMk id="59" creationId="{FB0CCB06-5063-82CD-20A2-4DFFD43CACD5}"/>
          </ac:spMkLst>
        </pc:spChg>
        <pc:spChg chg="mod">
          <ac:chgData name="Baird, Danny {he, him} (HQ-480.0)[NCS]" userId="3a3a963e-487e-42b9-ad1c-08a0a19634b5" providerId="ADAL" clId="{A18AF961-5A50-B743-A01D-EFC6E0447A67}" dt="2024-02-08T15:28:20.530" v="1224" actId="408"/>
          <ac:spMkLst>
            <pc:docMk/>
            <pc:sldMk cId="3434483899" sldId="2072578008"/>
            <ac:spMk id="60" creationId="{E9C6FFAE-75AE-B8FE-7F86-53B500A3372F}"/>
          </ac:spMkLst>
        </pc:spChg>
        <pc:spChg chg="mod">
          <ac:chgData name="Baird, Danny {he, him} (HQ-480.0)[NCS]" userId="3a3a963e-487e-42b9-ad1c-08a0a19634b5" providerId="ADAL" clId="{A18AF961-5A50-B743-A01D-EFC6E0447A67}" dt="2024-02-08T15:28:20.530" v="1224" actId="408"/>
          <ac:spMkLst>
            <pc:docMk/>
            <pc:sldMk cId="3434483899" sldId="2072578008"/>
            <ac:spMk id="63" creationId="{0C902E66-4F05-4F42-0717-C33989A4B35E}"/>
          </ac:spMkLst>
        </pc:spChg>
        <pc:spChg chg="mod">
          <ac:chgData name="Baird, Danny {he, him} (HQ-480.0)[NCS]" userId="3a3a963e-487e-42b9-ad1c-08a0a19634b5" providerId="ADAL" clId="{A18AF961-5A50-B743-A01D-EFC6E0447A67}" dt="2024-02-08T15:28:20.530" v="1224" actId="408"/>
          <ac:spMkLst>
            <pc:docMk/>
            <pc:sldMk cId="3434483899" sldId="2072578008"/>
            <ac:spMk id="64" creationId="{9E17E128-CE7D-D245-5775-5FFA5BE59E5B}"/>
          </ac:spMkLst>
        </pc:spChg>
        <pc:spChg chg="mod">
          <ac:chgData name="Baird, Danny {he, him} (HQ-480.0)[NCS]" userId="3a3a963e-487e-42b9-ad1c-08a0a19634b5" providerId="ADAL" clId="{A18AF961-5A50-B743-A01D-EFC6E0447A67}" dt="2024-02-08T15:28:20.530" v="1224" actId="408"/>
          <ac:spMkLst>
            <pc:docMk/>
            <pc:sldMk cId="3434483899" sldId="2072578008"/>
            <ac:spMk id="65" creationId="{88C31EBD-D852-3AED-62DD-27D66A5FB944}"/>
          </ac:spMkLst>
        </pc:spChg>
        <pc:spChg chg="mod">
          <ac:chgData name="Baird, Danny {he, him} (HQ-480.0)[NCS]" userId="3a3a963e-487e-42b9-ad1c-08a0a19634b5" providerId="ADAL" clId="{A18AF961-5A50-B743-A01D-EFC6E0447A67}" dt="2024-02-08T15:28:20.530" v="1224" actId="408"/>
          <ac:spMkLst>
            <pc:docMk/>
            <pc:sldMk cId="3434483899" sldId="2072578008"/>
            <ac:spMk id="67" creationId="{739739DE-73F0-AD5B-9478-E7FF20C036CA}"/>
          </ac:spMkLst>
        </pc:spChg>
        <pc:spChg chg="mod">
          <ac:chgData name="Baird, Danny {he, him} (HQ-480.0)[NCS]" userId="3a3a963e-487e-42b9-ad1c-08a0a19634b5" providerId="ADAL" clId="{A18AF961-5A50-B743-A01D-EFC6E0447A67}" dt="2024-02-08T15:28:20.530" v="1224" actId="408"/>
          <ac:spMkLst>
            <pc:docMk/>
            <pc:sldMk cId="3434483899" sldId="2072578008"/>
            <ac:spMk id="68" creationId="{E2D9BBFF-6F2D-870C-9DD2-4D479C163FA2}"/>
          </ac:spMkLst>
        </pc:spChg>
        <pc:spChg chg="mod">
          <ac:chgData name="Baird, Danny {he, him} (HQ-480.0)[NCS]" userId="3a3a963e-487e-42b9-ad1c-08a0a19634b5" providerId="ADAL" clId="{A18AF961-5A50-B743-A01D-EFC6E0447A67}" dt="2024-02-08T15:28:20.530" v="1224" actId="408"/>
          <ac:spMkLst>
            <pc:docMk/>
            <pc:sldMk cId="3434483899" sldId="2072578008"/>
            <ac:spMk id="72" creationId="{954ADEF8-6540-76CA-1B70-A620151739B5}"/>
          </ac:spMkLst>
        </pc:spChg>
        <pc:spChg chg="mod">
          <ac:chgData name="Baird, Danny {he, him} (HQ-480.0)[NCS]" userId="3a3a963e-487e-42b9-ad1c-08a0a19634b5" providerId="ADAL" clId="{A18AF961-5A50-B743-A01D-EFC6E0447A67}" dt="2024-02-08T15:28:20.530" v="1224" actId="408"/>
          <ac:spMkLst>
            <pc:docMk/>
            <pc:sldMk cId="3434483899" sldId="2072578008"/>
            <ac:spMk id="73" creationId="{C85A1075-A003-91D9-19B5-8DB2EB6A1D8D}"/>
          </ac:spMkLst>
        </pc:spChg>
        <pc:spChg chg="mod">
          <ac:chgData name="Baird, Danny {he, him} (HQ-480.0)[NCS]" userId="3a3a963e-487e-42b9-ad1c-08a0a19634b5" providerId="ADAL" clId="{A18AF961-5A50-B743-A01D-EFC6E0447A67}" dt="2024-02-08T15:28:20.530" v="1224" actId="408"/>
          <ac:spMkLst>
            <pc:docMk/>
            <pc:sldMk cId="3434483899" sldId="2072578008"/>
            <ac:spMk id="74" creationId="{926B9662-55A1-F5AE-7D07-C81EF39DBBD6}"/>
          </ac:spMkLst>
        </pc:spChg>
        <pc:spChg chg="mod">
          <ac:chgData name="Baird, Danny {he, him} (HQ-480.0)[NCS]" userId="3a3a963e-487e-42b9-ad1c-08a0a19634b5" providerId="ADAL" clId="{A18AF961-5A50-B743-A01D-EFC6E0447A67}" dt="2024-02-08T15:28:20.530" v="1224" actId="408"/>
          <ac:spMkLst>
            <pc:docMk/>
            <pc:sldMk cId="3434483899" sldId="2072578008"/>
            <ac:spMk id="78" creationId="{054E7B9A-BFF1-FBC6-9FF1-604817CCB2F2}"/>
          </ac:spMkLst>
        </pc:spChg>
        <pc:spChg chg="mod">
          <ac:chgData name="Baird, Danny {he, him} (HQ-480.0)[NCS]" userId="3a3a963e-487e-42b9-ad1c-08a0a19634b5" providerId="ADAL" clId="{A18AF961-5A50-B743-A01D-EFC6E0447A67}" dt="2024-02-08T15:28:20.530" v="1224" actId="408"/>
          <ac:spMkLst>
            <pc:docMk/>
            <pc:sldMk cId="3434483899" sldId="2072578008"/>
            <ac:spMk id="79" creationId="{0DD472D2-1A60-A4C7-5C2A-3291CD970511}"/>
          </ac:spMkLst>
        </pc:spChg>
        <pc:spChg chg="mod">
          <ac:chgData name="Baird, Danny {he, him} (HQ-480.0)[NCS]" userId="3a3a963e-487e-42b9-ad1c-08a0a19634b5" providerId="ADAL" clId="{A18AF961-5A50-B743-A01D-EFC6E0447A67}" dt="2024-02-08T15:28:20.530" v="1224" actId="408"/>
          <ac:spMkLst>
            <pc:docMk/>
            <pc:sldMk cId="3434483899" sldId="2072578008"/>
            <ac:spMk id="81" creationId="{715842D0-B072-539F-177E-E179510F2B71}"/>
          </ac:spMkLst>
        </pc:spChg>
        <pc:spChg chg="mod">
          <ac:chgData name="Baird, Danny {he, him} (HQ-480.0)[NCS]" userId="3a3a963e-487e-42b9-ad1c-08a0a19634b5" providerId="ADAL" clId="{A18AF961-5A50-B743-A01D-EFC6E0447A67}" dt="2024-02-08T15:28:20.530" v="1224" actId="408"/>
          <ac:spMkLst>
            <pc:docMk/>
            <pc:sldMk cId="3434483899" sldId="2072578008"/>
            <ac:spMk id="82" creationId="{CD0BCFD9-3EB2-544E-3B33-D9ABBE864543}"/>
          </ac:spMkLst>
        </pc:spChg>
        <pc:spChg chg="mod">
          <ac:chgData name="Baird, Danny {he, him} (HQ-480.0)[NCS]" userId="3a3a963e-487e-42b9-ad1c-08a0a19634b5" providerId="ADAL" clId="{A18AF961-5A50-B743-A01D-EFC6E0447A67}" dt="2024-02-08T15:28:20.530" v="1224" actId="408"/>
          <ac:spMkLst>
            <pc:docMk/>
            <pc:sldMk cId="3434483899" sldId="2072578008"/>
            <ac:spMk id="83" creationId="{9640EAC1-1DCB-6F59-BBE7-5FED3C27F10B}"/>
          </ac:spMkLst>
        </pc:spChg>
        <pc:spChg chg="mod">
          <ac:chgData name="Baird, Danny {he, him} (HQ-480.0)[NCS]" userId="3a3a963e-487e-42b9-ad1c-08a0a19634b5" providerId="ADAL" clId="{A18AF961-5A50-B743-A01D-EFC6E0447A67}" dt="2024-02-08T15:28:04.718" v="1222" actId="1076"/>
          <ac:spMkLst>
            <pc:docMk/>
            <pc:sldMk cId="3434483899" sldId="2072578008"/>
            <ac:spMk id="85" creationId="{4A7215E5-F066-73D8-3187-FA47E38AB4B1}"/>
          </ac:spMkLst>
        </pc:spChg>
        <pc:spChg chg="mod">
          <ac:chgData name="Baird, Danny {he, him} (HQ-480.0)[NCS]" userId="3a3a963e-487e-42b9-ad1c-08a0a19634b5" providerId="ADAL" clId="{A18AF961-5A50-B743-A01D-EFC6E0447A67}" dt="2024-02-08T15:28:04.718" v="1222" actId="1076"/>
          <ac:spMkLst>
            <pc:docMk/>
            <pc:sldMk cId="3434483899" sldId="2072578008"/>
            <ac:spMk id="86" creationId="{DB92F6CF-B759-3CCD-5ED9-428EBA345E2F}"/>
          </ac:spMkLst>
        </pc:spChg>
        <pc:spChg chg="mod">
          <ac:chgData name="Baird, Danny {he, him} (HQ-480.0)[NCS]" userId="3a3a963e-487e-42b9-ad1c-08a0a19634b5" providerId="ADAL" clId="{A18AF961-5A50-B743-A01D-EFC6E0447A67}" dt="2024-02-08T15:28:04.718" v="1222" actId="1076"/>
          <ac:spMkLst>
            <pc:docMk/>
            <pc:sldMk cId="3434483899" sldId="2072578008"/>
            <ac:spMk id="89" creationId="{16274226-B155-59DF-CFC9-92FC59554499}"/>
          </ac:spMkLst>
        </pc:spChg>
        <pc:spChg chg="mod">
          <ac:chgData name="Baird, Danny {he, him} (HQ-480.0)[NCS]" userId="3a3a963e-487e-42b9-ad1c-08a0a19634b5" providerId="ADAL" clId="{A18AF961-5A50-B743-A01D-EFC6E0447A67}" dt="2024-02-08T15:28:04.718" v="1222" actId="1076"/>
          <ac:spMkLst>
            <pc:docMk/>
            <pc:sldMk cId="3434483899" sldId="2072578008"/>
            <ac:spMk id="90" creationId="{8EBB939C-DCB1-EBFC-EE33-25DF3C5FB82F}"/>
          </ac:spMkLst>
        </pc:spChg>
        <pc:spChg chg="mod">
          <ac:chgData name="Baird, Danny {he, him} (HQ-480.0)[NCS]" userId="3a3a963e-487e-42b9-ad1c-08a0a19634b5" providerId="ADAL" clId="{A18AF961-5A50-B743-A01D-EFC6E0447A67}" dt="2024-02-08T15:28:04.718" v="1222" actId="1076"/>
          <ac:spMkLst>
            <pc:docMk/>
            <pc:sldMk cId="3434483899" sldId="2072578008"/>
            <ac:spMk id="91" creationId="{6A1A25EC-22ED-2C06-501B-C5F33FB0D34C}"/>
          </ac:spMkLst>
        </pc:spChg>
        <pc:grpChg chg="add mod">
          <ac:chgData name="Baird, Danny {he, him} (HQ-480.0)[NCS]" userId="3a3a963e-487e-42b9-ad1c-08a0a19634b5" providerId="ADAL" clId="{A18AF961-5A50-B743-A01D-EFC6E0447A67}" dt="2024-02-08T15:28:20.530" v="1224" actId="408"/>
          <ac:grpSpMkLst>
            <pc:docMk/>
            <pc:sldMk cId="3434483899" sldId="2072578008"/>
            <ac:grpSpMk id="5" creationId="{4153B0F8-0B42-D8B0-2C47-3D9DD01FD53A}"/>
          </ac:grpSpMkLst>
        </pc:grpChg>
        <pc:grpChg chg="del">
          <ac:chgData name="Baird, Danny {he, him} (HQ-480.0)[NCS]" userId="3a3a963e-487e-42b9-ad1c-08a0a19634b5" providerId="ADAL" clId="{A18AF961-5A50-B743-A01D-EFC6E0447A67}" dt="2024-02-08T15:27:56.549" v="1219" actId="478"/>
          <ac:grpSpMkLst>
            <pc:docMk/>
            <pc:sldMk cId="3434483899" sldId="2072578008"/>
            <ac:grpSpMk id="42" creationId="{E2F8DD2D-3394-664D-39D4-B3932750D76B}"/>
          </ac:grpSpMkLst>
        </pc:grpChg>
        <pc:grpChg chg="del">
          <ac:chgData name="Baird, Danny {he, him} (HQ-480.0)[NCS]" userId="3a3a963e-487e-42b9-ad1c-08a0a19634b5" providerId="ADAL" clId="{A18AF961-5A50-B743-A01D-EFC6E0447A67}" dt="2024-02-08T15:27:56.549" v="1219" actId="478"/>
          <ac:grpSpMkLst>
            <pc:docMk/>
            <pc:sldMk cId="3434483899" sldId="2072578008"/>
            <ac:grpSpMk id="43" creationId="{CAEFE4BF-4EE1-6394-7E98-1AC0225293F1}"/>
          </ac:grpSpMkLst>
        </pc:grpChg>
        <pc:grpChg chg="del">
          <ac:chgData name="Baird, Danny {he, him} (HQ-480.0)[NCS]" userId="3a3a963e-487e-42b9-ad1c-08a0a19634b5" providerId="ADAL" clId="{A18AF961-5A50-B743-A01D-EFC6E0447A67}" dt="2024-02-08T15:27:56.549" v="1219" actId="478"/>
          <ac:grpSpMkLst>
            <pc:docMk/>
            <pc:sldMk cId="3434483899" sldId="2072578008"/>
            <ac:grpSpMk id="44" creationId="{019CB00E-8E30-0C48-06C6-BA9D0DDDEA67}"/>
          </ac:grpSpMkLst>
        </pc:grpChg>
        <pc:grpChg chg="del">
          <ac:chgData name="Baird, Danny {he, him} (HQ-480.0)[NCS]" userId="3a3a963e-487e-42b9-ad1c-08a0a19634b5" providerId="ADAL" clId="{A18AF961-5A50-B743-A01D-EFC6E0447A67}" dt="2024-02-08T15:27:56.549" v="1219" actId="478"/>
          <ac:grpSpMkLst>
            <pc:docMk/>
            <pc:sldMk cId="3434483899" sldId="2072578008"/>
            <ac:grpSpMk id="45" creationId="{CB6F3B3F-9B03-E129-5CBE-28FC8746F678}"/>
          </ac:grpSpMkLst>
        </pc:grpChg>
        <pc:grpChg chg="del">
          <ac:chgData name="Baird, Danny {he, him} (HQ-480.0)[NCS]" userId="3a3a963e-487e-42b9-ad1c-08a0a19634b5" providerId="ADAL" clId="{A18AF961-5A50-B743-A01D-EFC6E0447A67}" dt="2024-02-08T15:27:56.549" v="1219" actId="478"/>
          <ac:grpSpMkLst>
            <pc:docMk/>
            <pc:sldMk cId="3434483899" sldId="2072578008"/>
            <ac:grpSpMk id="46" creationId="{5C63E328-8E20-CEEE-76A1-FA9509BAA7D4}"/>
          </ac:grpSpMkLst>
        </pc:grpChg>
        <pc:grpChg chg="mod">
          <ac:chgData name="Baird, Danny {he, him} (HQ-480.0)[NCS]" userId="3a3a963e-487e-42b9-ad1c-08a0a19634b5" providerId="ADAL" clId="{A18AF961-5A50-B743-A01D-EFC6E0447A67}" dt="2024-02-08T15:28:04.718" v="1222" actId="1076"/>
          <ac:grpSpMkLst>
            <pc:docMk/>
            <pc:sldMk cId="3434483899" sldId="2072578008"/>
            <ac:grpSpMk id="48" creationId="{B83EC82A-83AB-3333-EACD-E81E3FB1D04F}"/>
          </ac:grpSpMkLst>
        </pc:grpChg>
        <pc:grpChg chg="add mod">
          <ac:chgData name="Baird, Danny {he, him} (HQ-480.0)[NCS]" userId="3a3a963e-487e-42b9-ad1c-08a0a19634b5" providerId="ADAL" clId="{A18AF961-5A50-B743-A01D-EFC6E0447A67}" dt="2024-02-08T15:28:26.233" v="1225" actId="1076"/>
          <ac:grpSpMkLst>
            <pc:docMk/>
            <pc:sldMk cId="3434483899" sldId="2072578008"/>
            <ac:grpSpMk id="58" creationId="{D252134C-5778-7556-9CAE-83942C09CE20}"/>
          </ac:grpSpMkLst>
        </pc:grpChg>
        <pc:grpChg chg="mod">
          <ac:chgData name="Baird, Danny {he, him} (HQ-480.0)[NCS]" userId="3a3a963e-487e-42b9-ad1c-08a0a19634b5" providerId="ADAL" clId="{A18AF961-5A50-B743-A01D-EFC6E0447A67}" dt="2024-02-08T15:28:20.530" v="1224" actId="408"/>
          <ac:grpSpMkLst>
            <pc:docMk/>
            <pc:sldMk cId="3434483899" sldId="2072578008"/>
            <ac:grpSpMk id="61" creationId="{AFEAF2E3-97CE-DCED-F86E-5C207CACB8A1}"/>
          </ac:grpSpMkLst>
        </pc:grpChg>
        <pc:grpChg chg="add mod">
          <ac:chgData name="Baird, Danny {he, him} (HQ-480.0)[NCS]" userId="3a3a963e-487e-42b9-ad1c-08a0a19634b5" providerId="ADAL" clId="{A18AF961-5A50-B743-A01D-EFC6E0447A67}" dt="2024-02-08T15:32:25.823" v="1288" actId="1076"/>
          <ac:grpSpMkLst>
            <pc:docMk/>
            <pc:sldMk cId="3434483899" sldId="2072578008"/>
            <ac:grpSpMk id="66" creationId="{5A9E9C0E-87D0-7E0C-C1C7-02940EC990A6}"/>
          </ac:grpSpMkLst>
        </pc:grpChg>
        <pc:grpChg chg="mod">
          <ac:chgData name="Baird, Danny {he, him} (HQ-480.0)[NCS]" userId="3a3a963e-487e-42b9-ad1c-08a0a19634b5" providerId="ADAL" clId="{A18AF961-5A50-B743-A01D-EFC6E0447A67}" dt="2024-02-08T15:28:20.530" v="1224" actId="408"/>
          <ac:grpSpMkLst>
            <pc:docMk/>
            <pc:sldMk cId="3434483899" sldId="2072578008"/>
            <ac:grpSpMk id="69" creationId="{F5953392-9B66-F402-DE74-1F1B55E285A8}"/>
          </ac:grpSpMkLst>
        </pc:grpChg>
        <pc:grpChg chg="mod">
          <ac:chgData name="Baird, Danny {he, him} (HQ-480.0)[NCS]" userId="3a3a963e-487e-42b9-ad1c-08a0a19634b5" providerId="ADAL" clId="{A18AF961-5A50-B743-A01D-EFC6E0447A67}" dt="2024-02-08T15:28:20.530" v="1224" actId="408"/>
          <ac:grpSpMkLst>
            <pc:docMk/>
            <pc:sldMk cId="3434483899" sldId="2072578008"/>
            <ac:grpSpMk id="70" creationId="{04AAA3FE-3A67-2F9F-3B72-628E91DEC0FD}"/>
          </ac:grpSpMkLst>
        </pc:grpChg>
        <pc:grpChg chg="add mod">
          <ac:chgData name="Baird, Danny {he, him} (HQ-480.0)[NCS]" userId="3a3a963e-487e-42b9-ad1c-08a0a19634b5" providerId="ADAL" clId="{A18AF961-5A50-B743-A01D-EFC6E0447A67}" dt="2024-02-08T15:28:34.387" v="1227" actId="1076"/>
          <ac:grpSpMkLst>
            <pc:docMk/>
            <pc:sldMk cId="3434483899" sldId="2072578008"/>
            <ac:grpSpMk id="75" creationId="{BABC929F-4FCE-2693-ED83-72F486454CE6}"/>
          </ac:grpSpMkLst>
        </pc:grpChg>
        <pc:grpChg chg="mod">
          <ac:chgData name="Baird, Danny {he, him} (HQ-480.0)[NCS]" userId="3a3a963e-487e-42b9-ad1c-08a0a19634b5" providerId="ADAL" clId="{A18AF961-5A50-B743-A01D-EFC6E0447A67}" dt="2024-02-08T15:28:20.530" v="1224" actId="408"/>
          <ac:grpSpMkLst>
            <pc:docMk/>
            <pc:sldMk cId="3434483899" sldId="2072578008"/>
            <ac:grpSpMk id="76" creationId="{AEFFFA84-6483-A3B6-687B-65569853531A}"/>
          </ac:grpSpMkLst>
        </pc:grpChg>
        <pc:grpChg chg="mod">
          <ac:chgData name="Baird, Danny {he, him} (HQ-480.0)[NCS]" userId="3a3a963e-487e-42b9-ad1c-08a0a19634b5" providerId="ADAL" clId="{A18AF961-5A50-B743-A01D-EFC6E0447A67}" dt="2024-02-08T15:28:20.530" v="1224" actId="408"/>
          <ac:grpSpMkLst>
            <pc:docMk/>
            <pc:sldMk cId="3434483899" sldId="2072578008"/>
            <ac:grpSpMk id="80" creationId="{35D47126-4869-0F88-A900-2CFC7A5036AE}"/>
          </ac:grpSpMkLst>
        </pc:grpChg>
        <pc:grpChg chg="add mod">
          <ac:chgData name="Baird, Danny {he, him} (HQ-480.0)[NCS]" userId="3a3a963e-487e-42b9-ad1c-08a0a19634b5" providerId="ADAL" clId="{A18AF961-5A50-B743-A01D-EFC6E0447A67}" dt="2024-02-08T15:28:20.530" v="1224" actId="408"/>
          <ac:grpSpMkLst>
            <pc:docMk/>
            <pc:sldMk cId="3434483899" sldId="2072578008"/>
            <ac:grpSpMk id="84" creationId="{D2593234-8DB2-8173-9B21-0EE5254002A7}"/>
          </ac:grpSpMkLst>
        </pc:grpChg>
        <pc:grpChg chg="mod">
          <ac:chgData name="Baird, Danny {he, him} (HQ-480.0)[NCS]" userId="3a3a963e-487e-42b9-ad1c-08a0a19634b5" providerId="ADAL" clId="{A18AF961-5A50-B743-A01D-EFC6E0447A67}" dt="2024-02-08T15:28:04.718" v="1222" actId="1076"/>
          <ac:grpSpMkLst>
            <pc:docMk/>
            <pc:sldMk cId="3434483899" sldId="2072578008"/>
            <ac:grpSpMk id="87" creationId="{F9A946C6-5729-C79B-5203-277426CBE404}"/>
          </ac:grpSpMkLst>
        </pc:grpChg>
        <pc:picChg chg="del">
          <ac:chgData name="Baird, Danny {he, him} (HQ-480.0)[NCS]" userId="3a3a963e-487e-42b9-ad1c-08a0a19634b5" providerId="ADAL" clId="{A18AF961-5A50-B743-A01D-EFC6E0447A67}" dt="2024-02-08T15:27:58.511" v="1220" actId="478"/>
          <ac:picMkLst>
            <pc:docMk/>
            <pc:sldMk cId="3434483899" sldId="2072578008"/>
            <ac:picMk id="39" creationId="{F025F90E-B52F-160D-AC4F-21207CFEFF22}"/>
          </ac:picMkLst>
        </pc:picChg>
        <pc:picChg chg="del">
          <ac:chgData name="Baird, Danny {he, him} (HQ-480.0)[NCS]" userId="3a3a963e-487e-42b9-ad1c-08a0a19634b5" providerId="ADAL" clId="{A18AF961-5A50-B743-A01D-EFC6E0447A67}" dt="2024-02-08T15:27:58.511" v="1220" actId="478"/>
          <ac:picMkLst>
            <pc:docMk/>
            <pc:sldMk cId="3434483899" sldId="2072578008"/>
            <ac:picMk id="40" creationId="{942C05F5-8F0F-94ED-2AC5-F189619EB738}"/>
          </ac:picMkLst>
        </pc:picChg>
        <pc:picChg chg="mod">
          <ac:chgData name="Baird, Danny {he, him} (HQ-480.0)[NCS]" userId="3a3a963e-487e-42b9-ad1c-08a0a19634b5" providerId="ADAL" clId="{A18AF961-5A50-B743-A01D-EFC6E0447A67}" dt="2024-02-08T15:28:04.718" v="1222" actId="1076"/>
          <ac:picMkLst>
            <pc:docMk/>
            <pc:sldMk cId="3434483899" sldId="2072578008"/>
            <ac:picMk id="49" creationId="{AF49136A-802C-745E-E29E-AC87A44E906C}"/>
          </ac:picMkLst>
        </pc:picChg>
        <pc:picChg chg="mod">
          <ac:chgData name="Baird, Danny {he, him} (HQ-480.0)[NCS]" userId="3a3a963e-487e-42b9-ad1c-08a0a19634b5" providerId="ADAL" clId="{A18AF961-5A50-B743-A01D-EFC6E0447A67}" dt="2024-02-08T15:28:20.530" v="1224" actId="408"/>
          <ac:picMkLst>
            <pc:docMk/>
            <pc:sldMk cId="3434483899" sldId="2072578008"/>
            <ac:picMk id="62" creationId="{7CC22A01-ECD4-0E4A-519F-CD9747406C8E}"/>
          </ac:picMkLst>
        </pc:picChg>
        <pc:picChg chg="mod">
          <ac:chgData name="Baird, Danny {he, him} (HQ-480.0)[NCS]" userId="3a3a963e-487e-42b9-ad1c-08a0a19634b5" providerId="ADAL" clId="{A18AF961-5A50-B743-A01D-EFC6E0447A67}" dt="2024-02-08T15:28:20.530" v="1224" actId="408"/>
          <ac:picMkLst>
            <pc:docMk/>
            <pc:sldMk cId="3434483899" sldId="2072578008"/>
            <ac:picMk id="71" creationId="{12FEEC2A-8D68-A9EE-4C5C-52C0466C754B}"/>
          </ac:picMkLst>
        </pc:picChg>
        <pc:picChg chg="mod">
          <ac:chgData name="Baird, Danny {he, him} (HQ-480.0)[NCS]" userId="3a3a963e-487e-42b9-ad1c-08a0a19634b5" providerId="ADAL" clId="{A18AF961-5A50-B743-A01D-EFC6E0447A67}" dt="2024-02-08T15:28:20.530" v="1224" actId="408"/>
          <ac:picMkLst>
            <pc:docMk/>
            <pc:sldMk cId="3434483899" sldId="2072578008"/>
            <ac:picMk id="77" creationId="{B793EA51-5507-34AC-08DE-B96C489F7160}"/>
          </ac:picMkLst>
        </pc:picChg>
        <pc:picChg chg="mod">
          <ac:chgData name="Baird, Danny {he, him} (HQ-480.0)[NCS]" userId="3a3a963e-487e-42b9-ad1c-08a0a19634b5" providerId="ADAL" clId="{A18AF961-5A50-B743-A01D-EFC6E0447A67}" dt="2024-02-08T15:28:04.718" v="1222" actId="1076"/>
          <ac:picMkLst>
            <pc:docMk/>
            <pc:sldMk cId="3434483899" sldId="2072578008"/>
            <ac:picMk id="88" creationId="{7FFB13BF-6EF7-A07F-9E29-0CB2B07F7A7C}"/>
          </ac:picMkLst>
        </pc:picChg>
      </pc:sldChg>
      <pc:sldChg chg="new del">
        <pc:chgData name="Baird, Danny {he, him} (HQ-480.0)[NCS]" userId="3a3a963e-487e-42b9-ad1c-08a0a19634b5" providerId="ADAL" clId="{A18AF961-5A50-B743-A01D-EFC6E0447A67}" dt="2024-02-08T15:35:27.034" v="1343" actId="2696"/>
        <pc:sldMkLst>
          <pc:docMk/>
          <pc:sldMk cId="1456116527" sldId="2072578009"/>
        </pc:sldMkLst>
      </pc:sldChg>
      <pc:sldChg chg="addSp delSp modSp new mod">
        <pc:chgData name="Baird, Danny {he, him} (HQ-480.0)[NCS]" userId="3a3a963e-487e-42b9-ad1c-08a0a19634b5" providerId="ADAL" clId="{A18AF961-5A50-B743-A01D-EFC6E0447A67}" dt="2024-02-08T15:39:17.971" v="1523" actId="14838"/>
        <pc:sldMkLst>
          <pc:docMk/>
          <pc:sldMk cId="3003246270" sldId="2072578009"/>
        </pc:sldMkLst>
        <pc:spChg chg="del">
          <ac:chgData name="Baird, Danny {he, him} (HQ-480.0)[NCS]" userId="3a3a963e-487e-42b9-ad1c-08a0a19634b5" providerId="ADAL" clId="{A18AF961-5A50-B743-A01D-EFC6E0447A67}" dt="2024-02-08T15:37:14.561" v="1349" actId="478"/>
          <ac:spMkLst>
            <pc:docMk/>
            <pc:sldMk cId="3003246270" sldId="2072578009"/>
            <ac:spMk id="2" creationId="{4DF22DDA-BEDB-84AD-11E8-E7CEBFDE908F}"/>
          </ac:spMkLst>
        </pc:spChg>
        <pc:spChg chg="del">
          <ac:chgData name="Baird, Danny {he, him} (HQ-480.0)[NCS]" userId="3a3a963e-487e-42b9-ad1c-08a0a19634b5" providerId="ADAL" clId="{A18AF961-5A50-B743-A01D-EFC6E0447A67}" dt="2024-02-08T15:37:14.561" v="1349" actId="478"/>
          <ac:spMkLst>
            <pc:docMk/>
            <pc:sldMk cId="3003246270" sldId="2072578009"/>
            <ac:spMk id="3" creationId="{3F61F3F1-0498-59FD-76E0-8C1A3470811D}"/>
          </ac:spMkLst>
        </pc:spChg>
        <pc:spChg chg="del">
          <ac:chgData name="Baird, Danny {he, him} (HQ-480.0)[NCS]" userId="3a3a963e-487e-42b9-ad1c-08a0a19634b5" providerId="ADAL" clId="{A18AF961-5A50-B743-A01D-EFC6E0447A67}" dt="2024-02-08T15:37:14.561" v="1349" actId="478"/>
          <ac:spMkLst>
            <pc:docMk/>
            <pc:sldMk cId="3003246270" sldId="2072578009"/>
            <ac:spMk id="4" creationId="{B2586B0C-2C84-B6B2-AC69-318A0FD791F8}"/>
          </ac:spMkLst>
        </pc:spChg>
        <pc:spChg chg="del">
          <ac:chgData name="Baird, Danny {he, him} (HQ-480.0)[NCS]" userId="3a3a963e-487e-42b9-ad1c-08a0a19634b5" providerId="ADAL" clId="{A18AF961-5A50-B743-A01D-EFC6E0447A67}" dt="2024-02-08T15:37:14.561" v="1349" actId="478"/>
          <ac:spMkLst>
            <pc:docMk/>
            <pc:sldMk cId="3003246270" sldId="2072578009"/>
            <ac:spMk id="5" creationId="{8AD74348-8DB3-DB25-F881-4FFB2DBF8FE0}"/>
          </ac:spMkLst>
        </pc:spChg>
        <pc:spChg chg="add mod">
          <ac:chgData name="Baird, Danny {he, him} (HQ-480.0)[NCS]" userId="3a3a963e-487e-42b9-ad1c-08a0a19634b5" providerId="ADAL" clId="{A18AF961-5A50-B743-A01D-EFC6E0447A67}" dt="2024-02-08T15:38:03.765" v="1376" actId="1037"/>
          <ac:spMkLst>
            <pc:docMk/>
            <pc:sldMk cId="3003246270" sldId="2072578009"/>
            <ac:spMk id="7" creationId="{C8C4A8D3-A8D1-85AE-B1C3-808C60492F3D}"/>
          </ac:spMkLst>
        </pc:spChg>
        <pc:spChg chg="add del mod">
          <ac:chgData name="Baird, Danny {he, him} (HQ-480.0)[NCS]" userId="3a3a963e-487e-42b9-ad1c-08a0a19634b5" providerId="ADAL" clId="{A18AF961-5A50-B743-A01D-EFC6E0447A67}" dt="2024-02-08T15:38:17.968" v="1378"/>
          <ac:spMkLst>
            <pc:docMk/>
            <pc:sldMk cId="3003246270" sldId="2072578009"/>
            <ac:spMk id="9" creationId="{E9D33B73-D621-90EC-6915-DF28087F5CF3}"/>
          </ac:spMkLst>
        </pc:spChg>
        <pc:spChg chg="add mod">
          <ac:chgData name="Baird, Danny {he, him} (HQ-480.0)[NCS]" userId="3a3a963e-487e-42b9-ad1c-08a0a19634b5" providerId="ADAL" clId="{A18AF961-5A50-B743-A01D-EFC6E0447A67}" dt="2024-02-08T15:39:17.971" v="1523" actId="14838"/>
          <ac:spMkLst>
            <pc:docMk/>
            <pc:sldMk cId="3003246270" sldId="2072578009"/>
            <ac:spMk id="10" creationId="{1CF67633-9841-4CCF-FB4C-56409288DD16}"/>
          </ac:spMkLst>
        </pc:spChg>
        <pc:picChg chg="add mod">
          <ac:chgData name="Baird, Danny {he, him} (HQ-480.0)[NCS]" userId="3a3a963e-487e-42b9-ad1c-08a0a19634b5" providerId="ADAL" clId="{A18AF961-5A50-B743-A01D-EFC6E0447A67}" dt="2024-02-08T15:37:59.343" v="1366" actId="1037"/>
          <ac:picMkLst>
            <pc:docMk/>
            <pc:sldMk cId="3003246270" sldId="2072578009"/>
            <ac:picMk id="6" creationId="{B16B85DD-EE2F-3FE3-B714-DE7446FB75FE}"/>
          </ac:picMkLst>
        </pc:picChg>
        <pc:picChg chg="add del mod">
          <ac:chgData name="Baird, Danny {he, him} (HQ-480.0)[NCS]" userId="3a3a963e-487e-42b9-ad1c-08a0a19634b5" providerId="ADAL" clId="{A18AF961-5A50-B743-A01D-EFC6E0447A67}" dt="2024-02-08T15:38:17.968" v="1378"/>
          <ac:picMkLst>
            <pc:docMk/>
            <pc:sldMk cId="3003246270" sldId="2072578009"/>
            <ac:picMk id="8" creationId="{047A15FC-7D29-28DA-222C-612D33352CE6}"/>
          </ac:picMkLst>
        </pc:picChg>
      </pc:sldChg>
      <pc:sldChg chg="del">
        <pc:chgData name="Baird, Danny {he, him} (HQ-480.0)[NCS]" userId="3a3a963e-487e-42b9-ad1c-08a0a19634b5" providerId="ADAL" clId="{A18AF961-5A50-B743-A01D-EFC6E0447A67}" dt="2024-01-30T17:50:10.520" v="113" actId="2696"/>
        <pc:sldMkLst>
          <pc:docMk/>
          <pc:sldMk cId="2683398657" sldId="2131967234"/>
        </pc:sldMkLst>
      </pc:sldChg>
      <pc:sldChg chg="del">
        <pc:chgData name="Baird, Danny {he, him} (HQ-480.0)[NCS]" userId="3a3a963e-487e-42b9-ad1c-08a0a19634b5" providerId="ADAL" clId="{A18AF961-5A50-B743-A01D-EFC6E0447A67}" dt="2024-01-30T17:50:43.791" v="114" actId="2696"/>
        <pc:sldMkLst>
          <pc:docMk/>
          <pc:sldMk cId="3993354160" sldId="2131967254"/>
        </pc:sldMkLst>
      </pc:sldChg>
      <pc:sldChg chg="del">
        <pc:chgData name="Baird, Danny {he, him} (HQ-480.0)[NCS]" userId="3a3a963e-487e-42b9-ad1c-08a0a19634b5" providerId="ADAL" clId="{A18AF961-5A50-B743-A01D-EFC6E0447A67}" dt="2024-01-30T17:51:03.062" v="123" actId="2696"/>
        <pc:sldMkLst>
          <pc:docMk/>
          <pc:sldMk cId="1380904201" sldId="2131967261"/>
        </pc:sldMkLst>
      </pc:sldChg>
      <pc:sldChg chg="del">
        <pc:chgData name="Baird, Danny {he, him} (HQ-480.0)[NCS]" userId="3a3a963e-487e-42b9-ad1c-08a0a19634b5" providerId="ADAL" clId="{A18AF961-5A50-B743-A01D-EFC6E0447A67}" dt="2024-01-30T17:51:02.757" v="115" actId="2696"/>
        <pc:sldMkLst>
          <pc:docMk/>
          <pc:sldMk cId="1277812403" sldId="2131967278"/>
        </pc:sldMkLst>
      </pc:sldChg>
      <pc:sldChg chg="del">
        <pc:chgData name="Baird, Danny {he, him} (HQ-480.0)[NCS]" userId="3a3a963e-487e-42b9-ad1c-08a0a19634b5" providerId="ADAL" clId="{A18AF961-5A50-B743-A01D-EFC6E0447A67}" dt="2024-01-30T17:51:03.021" v="121" actId="2696"/>
        <pc:sldMkLst>
          <pc:docMk/>
          <pc:sldMk cId="1480288405" sldId="2131967281"/>
        </pc:sldMkLst>
      </pc:sldChg>
      <pc:sldChg chg="del">
        <pc:chgData name="Baird, Danny {he, him} (HQ-480.0)[NCS]" userId="3a3a963e-487e-42b9-ad1c-08a0a19634b5" providerId="ADAL" clId="{A18AF961-5A50-B743-A01D-EFC6E0447A67}" dt="2024-01-30T17:51:02.762" v="116" actId="2696"/>
        <pc:sldMkLst>
          <pc:docMk/>
          <pc:sldMk cId="3999347472" sldId="2131967282"/>
        </pc:sldMkLst>
      </pc:sldChg>
      <pc:sldChg chg="del">
        <pc:chgData name="Baird, Danny {he, him} (HQ-480.0)[NCS]" userId="3a3a963e-487e-42b9-ad1c-08a0a19634b5" providerId="ADAL" clId="{A18AF961-5A50-B743-A01D-EFC6E0447A67}" dt="2024-01-30T17:51:03.051" v="122" actId="2696"/>
        <pc:sldMkLst>
          <pc:docMk/>
          <pc:sldMk cId="1989634346" sldId="2131967283"/>
        </pc:sldMkLst>
      </pc:sldChg>
      <pc:sldChg chg="del">
        <pc:chgData name="Baird, Danny {he, him} (HQ-480.0)[NCS]" userId="3a3a963e-487e-42b9-ad1c-08a0a19634b5" providerId="ADAL" clId="{A18AF961-5A50-B743-A01D-EFC6E0447A67}" dt="2024-01-30T17:51:03.114" v="126" actId="2696"/>
        <pc:sldMkLst>
          <pc:docMk/>
          <pc:sldMk cId="1365467551" sldId="2131967285"/>
        </pc:sldMkLst>
      </pc:sldChg>
      <pc:sldChg chg="del">
        <pc:chgData name="Baird, Danny {he, him} (HQ-480.0)[NCS]" userId="3a3a963e-487e-42b9-ad1c-08a0a19634b5" providerId="ADAL" clId="{A18AF961-5A50-B743-A01D-EFC6E0447A67}" dt="2024-01-30T17:51:03.074" v="125" actId="2696"/>
        <pc:sldMkLst>
          <pc:docMk/>
          <pc:sldMk cId="301013320" sldId="2131967286"/>
        </pc:sldMkLst>
      </pc:sldChg>
      <pc:sldChg chg="del">
        <pc:chgData name="Baird, Danny {he, him} (HQ-480.0)[NCS]" userId="3a3a963e-487e-42b9-ad1c-08a0a19634b5" providerId="ADAL" clId="{A18AF961-5A50-B743-A01D-EFC6E0447A67}" dt="2024-01-30T17:51:02.773" v="119" actId="2696"/>
        <pc:sldMkLst>
          <pc:docMk/>
          <pc:sldMk cId="2754632471" sldId="2131967287"/>
        </pc:sldMkLst>
      </pc:sldChg>
      <pc:sldChg chg="del">
        <pc:chgData name="Baird, Danny {he, him} (HQ-480.0)[NCS]" userId="3a3a963e-487e-42b9-ad1c-08a0a19634b5" providerId="ADAL" clId="{A18AF961-5A50-B743-A01D-EFC6E0447A67}" dt="2024-01-30T17:51:02.777" v="120" actId="2696"/>
        <pc:sldMkLst>
          <pc:docMk/>
          <pc:sldMk cId="4195058983" sldId="2131967290"/>
        </pc:sldMkLst>
      </pc:sldChg>
      <pc:sldChg chg="del">
        <pc:chgData name="Baird, Danny {he, him} (HQ-480.0)[NCS]" userId="3a3a963e-487e-42b9-ad1c-08a0a19634b5" providerId="ADAL" clId="{A18AF961-5A50-B743-A01D-EFC6E0447A67}" dt="2024-01-30T17:51:03.136" v="128" actId="2696"/>
        <pc:sldMkLst>
          <pc:docMk/>
          <pc:sldMk cId="839192041" sldId="2131967291"/>
        </pc:sldMkLst>
      </pc:sldChg>
      <pc:sldChg chg="del">
        <pc:chgData name="Baird, Danny {he, him} (HQ-480.0)[NCS]" userId="3a3a963e-487e-42b9-ad1c-08a0a19634b5" providerId="ADAL" clId="{A18AF961-5A50-B743-A01D-EFC6E0447A67}" dt="2024-01-30T17:51:03.124" v="127" actId="2696"/>
        <pc:sldMkLst>
          <pc:docMk/>
          <pc:sldMk cId="503402373" sldId="2131967292"/>
        </pc:sldMkLst>
      </pc:sldChg>
      <pc:sldChg chg="del">
        <pc:chgData name="Baird, Danny {he, him} (HQ-480.0)[NCS]" userId="3a3a963e-487e-42b9-ad1c-08a0a19634b5" providerId="ADAL" clId="{A18AF961-5A50-B743-A01D-EFC6E0447A67}" dt="2024-01-30T17:51:02.764" v="117" actId="2696"/>
        <pc:sldMkLst>
          <pc:docMk/>
          <pc:sldMk cId="1469230913" sldId="2131967294"/>
        </pc:sldMkLst>
      </pc:sldChg>
      <pc:sldChg chg="del">
        <pc:chgData name="Baird, Danny {he, him} (HQ-480.0)[NCS]" userId="3a3a963e-487e-42b9-ad1c-08a0a19634b5" providerId="ADAL" clId="{A18AF961-5A50-B743-A01D-EFC6E0447A67}" dt="2024-01-30T17:51:02.769" v="118" actId="2696"/>
        <pc:sldMkLst>
          <pc:docMk/>
          <pc:sldMk cId="328183826" sldId="2131967295"/>
        </pc:sldMkLst>
      </pc:sldChg>
      <pc:sldChg chg="del">
        <pc:chgData name="Baird, Danny {he, him} (HQ-480.0)[NCS]" userId="3a3a963e-487e-42b9-ad1c-08a0a19634b5" providerId="ADAL" clId="{A18AF961-5A50-B743-A01D-EFC6E0447A67}" dt="2024-01-30T17:51:03.063" v="124" actId="2696"/>
        <pc:sldMkLst>
          <pc:docMk/>
          <pc:sldMk cId="471358003" sldId="2131967297"/>
        </pc:sldMkLst>
      </pc:sldChg>
    </pc:docChg>
  </pc:docChgLst>
  <pc:docChgLst>
    <pc:chgData name="Baird, Danny {he, him} (HQ-480.0)[NCS]" userId="S::dsbaird@ndc.nasa.gov::3a3a963e-487e-42b9-ad1c-08a0a19634b5" providerId="AD" clId="Web-{308597E3-ABD0-45CE-D23F-9AF77D5CF0E9}"/>
    <pc:docChg chg="">
      <pc:chgData name="Baird, Danny {he, him} (HQ-480.0)[NCS]" userId="S::dsbaird@ndc.nasa.gov::3a3a963e-487e-42b9-ad1c-08a0a19634b5" providerId="AD" clId="Web-{308597E3-ABD0-45CE-D23F-9AF77D5CF0E9}" dt="2024-02-08T21:48:44.062" v="5"/>
      <pc:docMkLst>
        <pc:docMk/>
      </pc:docMkLst>
      <pc:sldChg chg="modCm">
        <pc:chgData name="Baird, Danny {he, him} (HQ-480.0)[NCS]" userId="S::dsbaird@ndc.nasa.gov::3a3a963e-487e-42b9-ad1c-08a0a19634b5" providerId="AD" clId="Web-{308597E3-ABD0-45CE-D23F-9AF77D5CF0E9}" dt="2024-02-08T21:48:15.015" v="3"/>
        <pc:sldMkLst>
          <pc:docMk/>
          <pc:sldMk cId="1744247041" sldId="275"/>
        </pc:sldMkLst>
        <pc:extLst>
          <p:ext xmlns:p="http://schemas.openxmlformats.org/presentationml/2006/main" uri="{D6D511B9-2390-475A-947B-AFAB55BFBCF1}">
            <pc226:cmChg xmlns:pc226="http://schemas.microsoft.com/office/powerpoint/2022/06/main/command" chg="mod">
              <pc226:chgData name="Baird, Danny {he, him} (HQ-480.0)[NCS]" userId="S::dsbaird@ndc.nasa.gov::3a3a963e-487e-42b9-ad1c-08a0a19634b5" providerId="AD" clId="Web-{308597E3-ABD0-45CE-D23F-9AF77D5CF0E9}" dt="2024-02-08T21:48:15.015" v="3"/>
              <pc2:cmMkLst xmlns:pc2="http://schemas.microsoft.com/office/powerpoint/2019/9/main/command">
                <pc:docMk/>
                <pc:sldMk cId="1744247041" sldId="275"/>
                <pc2:cmMk id="{6DDC4573-2CC2-4FA3-9802-E9F332CD865C}"/>
              </pc2:cmMkLst>
            </pc226:cmChg>
          </p:ext>
        </pc:extLst>
      </pc:sldChg>
      <pc:sldChg chg="modCm">
        <pc:chgData name="Baird, Danny {he, him} (HQ-480.0)[NCS]" userId="S::dsbaird@ndc.nasa.gov::3a3a963e-487e-42b9-ad1c-08a0a19634b5" providerId="AD" clId="Web-{308597E3-ABD0-45CE-D23F-9AF77D5CF0E9}" dt="2024-02-08T21:47:59.718" v="1"/>
        <pc:sldMkLst>
          <pc:docMk/>
          <pc:sldMk cId="1942814074" sldId="277"/>
        </pc:sldMkLst>
        <pc:extLst>
          <p:ext xmlns:p="http://schemas.openxmlformats.org/presentationml/2006/main" uri="{D6D511B9-2390-475A-947B-AFAB55BFBCF1}">
            <pc226:cmChg xmlns:pc226="http://schemas.microsoft.com/office/powerpoint/2022/06/main/command" chg="mod">
              <pc226:chgData name="Baird, Danny {he, him} (HQ-480.0)[NCS]" userId="S::dsbaird@ndc.nasa.gov::3a3a963e-487e-42b9-ad1c-08a0a19634b5" providerId="AD" clId="Web-{308597E3-ABD0-45CE-D23F-9AF77D5CF0E9}" dt="2024-02-08T21:47:59.718" v="1"/>
              <pc2:cmMkLst xmlns:pc2="http://schemas.microsoft.com/office/powerpoint/2019/9/main/command">
                <pc:docMk/>
                <pc:sldMk cId="1942814074" sldId="277"/>
                <pc2:cmMk id="{A43157BB-DF2A-4961-BA40-62B3310B1B8E}"/>
              </pc2:cmMkLst>
            </pc226:cmChg>
          </p:ext>
        </pc:extLst>
      </pc:sldChg>
      <pc:sldChg chg="modCm">
        <pc:chgData name="Baird, Danny {he, him} (HQ-480.0)[NCS]" userId="S::dsbaird@ndc.nasa.gov::3a3a963e-487e-42b9-ad1c-08a0a19634b5" providerId="AD" clId="Web-{308597E3-ABD0-45CE-D23F-9AF77D5CF0E9}" dt="2024-02-08T21:47:54.218" v="0"/>
        <pc:sldMkLst>
          <pc:docMk/>
          <pc:sldMk cId="4100628806" sldId="283"/>
        </pc:sldMkLst>
        <pc:extLst>
          <p:ext xmlns:p="http://schemas.openxmlformats.org/presentationml/2006/main" uri="{D6D511B9-2390-475A-947B-AFAB55BFBCF1}">
            <pc226:cmChg xmlns:pc226="http://schemas.microsoft.com/office/powerpoint/2022/06/main/command" chg="mod">
              <pc226:chgData name="Baird, Danny {he, him} (HQ-480.0)[NCS]" userId="S::dsbaird@ndc.nasa.gov::3a3a963e-487e-42b9-ad1c-08a0a19634b5" providerId="AD" clId="Web-{308597E3-ABD0-45CE-D23F-9AF77D5CF0E9}" dt="2024-02-08T21:47:54.218" v="0"/>
              <pc2:cmMkLst xmlns:pc2="http://schemas.microsoft.com/office/powerpoint/2019/9/main/command">
                <pc:docMk/>
                <pc:sldMk cId="4100628806" sldId="283"/>
                <pc2:cmMk id="{A4ED7EA1-9B4F-4AF3-B0B2-AF4B0E97984E}"/>
              </pc2:cmMkLst>
            </pc226:cmChg>
          </p:ext>
        </pc:extLst>
      </pc:sldChg>
      <pc:sldChg chg="modCm">
        <pc:chgData name="Baird, Danny {he, him} (HQ-480.0)[NCS]" userId="S::dsbaird@ndc.nasa.gov::3a3a963e-487e-42b9-ad1c-08a0a19634b5" providerId="AD" clId="Web-{308597E3-ABD0-45CE-D23F-9AF77D5CF0E9}" dt="2024-02-08T21:48:44.062" v="5"/>
        <pc:sldMkLst>
          <pc:docMk/>
          <pc:sldMk cId="3216910631" sldId="294"/>
        </pc:sldMkLst>
        <pc:extLst>
          <p:ext xmlns:p="http://schemas.openxmlformats.org/presentationml/2006/main" uri="{D6D511B9-2390-475A-947B-AFAB55BFBCF1}">
            <pc226:cmChg xmlns:pc226="http://schemas.microsoft.com/office/powerpoint/2022/06/main/command" chg="mod">
              <pc226:chgData name="Baird, Danny {he, him} (HQ-480.0)[NCS]" userId="S::dsbaird@ndc.nasa.gov::3a3a963e-487e-42b9-ad1c-08a0a19634b5" providerId="AD" clId="Web-{308597E3-ABD0-45CE-D23F-9AF77D5CF0E9}" dt="2024-02-08T21:48:44.062" v="5"/>
              <pc2:cmMkLst xmlns:pc2="http://schemas.microsoft.com/office/powerpoint/2019/9/main/command">
                <pc:docMk/>
                <pc:sldMk cId="3216910631" sldId="294"/>
                <pc2:cmMk id="{6C61BD66-3DA5-4796-AC47-1DA6CB3C099C}"/>
              </pc2:cmMkLst>
            </pc226:cmChg>
          </p:ext>
        </pc:extLst>
      </pc:sldChg>
      <pc:sldChg chg="modCm">
        <pc:chgData name="Baird, Danny {he, him} (HQ-480.0)[NCS]" userId="S::dsbaird@ndc.nasa.gov::3a3a963e-487e-42b9-ad1c-08a0a19634b5" providerId="AD" clId="Web-{308597E3-ABD0-45CE-D23F-9AF77D5CF0E9}" dt="2024-02-08T21:48:07.202" v="2"/>
        <pc:sldMkLst>
          <pc:docMk/>
          <pc:sldMk cId="2741104444" sldId="2072578006"/>
        </pc:sldMkLst>
        <pc:extLst>
          <p:ext xmlns:p="http://schemas.openxmlformats.org/presentationml/2006/main" uri="{D6D511B9-2390-475A-947B-AFAB55BFBCF1}">
            <pc226:cmChg xmlns:pc226="http://schemas.microsoft.com/office/powerpoint/2022/06/main/command" chg="mod">
              <pc226:chgData name="Baird, Danny {he, him} (HQ-480.0)[NCS]" userId="S::dsbaird@ndc.nasa.gov::3a3a963e-487e-42b9-ad1c-08a0a19634b5" providerId="AD" clId="Web-{308597E3-ABD0-45CE-D23F-9AF77D5CF0E9}" dt="2024-02-08T21:48:07.202" v="2"/>
              <pc2:cmMkLst xmlns:pc2="http://schemas.microsoft.com/office/powerpoint/2019/9/main/command">
                <pc:docMk/>
                <pc:sldMk cId="2741104444" sldId="2072578006"/>
                <pc2:cmMk id="{1A0A8195-BC12-4355-89E4-4BC6D16FDCBC}"/>
              </pc2:cmMkLst>
            </pc226:cmChg>
          </p:ext>
        </pc:extLst>
      </pc:sldChg>
      <pc:sldChg chg="modCm">
        <pc:chgData name="Baird, Danny {he, him} (HQ-480.0)[NCS]" userId="S::dsbaird@ndc.nasa.gov::3a3a963e-487e-42b9-ad1c-08a0a19634b5" providerId="AD" clId="Web-{308597E3-ABD0-45CE-D23F-9AF77D5CF0E9}" dt="2024-02-08T21:48:29.390" v="4"/>
        <pc:sldMkLst>
          <pc:docMk/>
          <pc:sldMk cId="3241259422" sldId="2072578007"/>
        </pc:sldMkLst>
        <pc:extLst>
          <p:ext xmlns:p="http://schemas.openxmlformats.org/presentationml/2006/main" uri="{D6D511B9-2390-475A-947B-AFAB55BFBCF1}">
            <pc226:cmChg xmlns:pc226="http://schemas.microsoft.com/office/powerpoint/2022/06/main/command" chg="mod">
              <pc226:chgData name="Baird, Danny {he, him} (HQ-480.0)[NCS]" userId="S::dsbaird@ndc.nasa.gov::3a3a963e-487e-42b9-ad1c-08a0a19634b5" providerId="AD" clId="Web-{308597E3-ABD0-45CE-D23F-9AF77D5CF0E9}" dt="2024-02-08T21:48:29.390" v="4"/>
              <pc2:cmMkLst xmlns:pc2="http://schemas.microsoft.com/office/powerpoint/2019/9/main/command">
                <pc:docMk/>
                <pc:sldMk cId="3241259422" sldId="2072578007"/>
                <pc2:cmMk id="{707F07C3-0A51-4241-8B06-65E5CA485FA4}"/>
              </pc2:cmMkLst>
            </pc226:cmChg>
          </p:ext>
        </pc:extLst>
      </pc:sldChg>
    </pc:docChg>
  </pc:docChgLst>
  <pc:docChgLst>
    <pc:chgData name="Morris, Patrick T. (KSC-SAF20)" userId="7ca52dde-7608-49a3-95b6-b149dd9177b1" providerId="ADAL" clId="{3934F6A8-30FE-49DB-8AFD-972DD77234D6}"/>
    <pc:docChg chg="modSld">
      <pc:chgData name="Morris, Patrick T. (KSC-SAF20)" userId="7ca52dde-7608-49a3-95b6-b149dd9177b1" providerId="ADAL" clId="{3934F6A8-30FE-49DB-8AFD-972DD77234D6}" dt="2024-01-09T20:17:37.646" v="3" actId="1076"/>
      <pc:docMkLst>
        <pc:docMk/>
      </pc:docMkLst>
      <pc:sldChg chg="modSp mod">
        <pc:chgData name="Morris, Patrick T. (KSC-SAF20)" userId="7ca52dde-7608-49a3-95b6-b149dd9177b1" providerId="ADAL" clId="{3934F6A8-30FE-49DB-8AFD-972DD77234D6}" dt="2024-01-09T20:17:37.646" v="3" actId="1076"/>
        <pc:sldMkLst>
          <pc:docMk/>
          <pc:sldMk cId="1277812403" sldId="2131967278"/>
        </pc:sldMkLst>
        <pc:spChg chg="mod">
          <ac:chgData name="Morris, Patrick T. (KSC-SAF20)" userId="7ca52dde-7608-49a3-95b6-b149dd9177b1" providerId="ADAL" clId="{3934F6A8-30FE-49DB-8AFD-972DD77234D6}" dt="2024-01-09T20:17:28.155" v="0" actId="1076"/>
          <ac:spMkLst>
            <pc:docMk/>
            <pc:sldMk cId="1277812403" sldId="2131967278"/>
            <ac:spMk id="6" creationId="{2F805CBC-BEE0-D8DD-9E42-3A3A6141F9D1}"/>
          </ac:spMkLst>
        </pc:spChg>
        <pc:spChg chg="mod">
          <ac:chgData name="Morris, Patrick T. (KSC-SAF20)" userId="7ca52dde-7608-49a3-95b6-b149dd9177b1" providerId="ADAL" clId="{3934F6A8-30FE-49DB-8AFD-972DD77234D6}" dt="2024-01-09T20:17:37.646" v="3" actId="1076"/>
          <ac:spMkLst>
            <pc:docMk/>
            <pc:sldMk cId="1277812403" sldId="2131967278"/>
            <ac:spMk id="11" creationId="{6950D507-704A-BF43-CB55-0A953D547076}"/>
          </ac:spMkLst>
        </pc:spChg>
        <pc:picChg chg="mod">
          <ac:chgData name="Morris, Patrick T. (KSC-SAF20)" userId="7ca52dde-7608-49a3-95b6-b149dd9177b1" providerId="ADAL" clId="{3934F6A8-30FE-49DB-8AFD-972DD77234D6}" dt="2024-01-09T20:17:33.229" v="2" actId="1076"/>
          <ac:picMkLst>
            <pc:docMk/>
            <pc:sldMk cId="1277812403" sldId="2131967278"/>
            <ac:picMk id="3" creationId="{FFCCC110-3BC9-44C2-B8EE-0806E3AFA841}"/>
          </ac:picMkLst>
        </pc:picChg>
      </pc:sldChg>
    </pc:docChg>
  </pc:docChgLst>
  <pc:docChgLst>
    <pc:chgData name="Baird, Danny {he, him} (HQ-480.0)[NCS]" userId="S::dsbaird@ndc.nasa.gov::3a3a963e-487e-42b9-ad1c-08a0a19634b5" providerId="AD" clId="Web-{3D03C28A-DD70-7C88-FF0C-B1D89AF104A3}"/>
    <pc:docChg chg="modSld">
      <pc:chgData name="Baird, Danny {he, him} (HQ-480.0)[NCS]" userId="S::dsbaird@ndc.nasa.gov::3a3a963e-487e-42b9-ad1c-08a0a19634b5" providerId="AD" clId="Web-{3D03C28A-DD70-7C88-FF0C-B1D89AF104A3}" dt="2024-01-11T14:32:38.864" v="15"/>
      <pc:docMkLst>
        <pc:docMk/>
      </pc:docMkLst>
      <pc:sldChg chg="modSp">
        <pc:chgData name="Baird, Danny {he, him} (HQ-480.0)[NCS]" userId="S::dsbaird@ndc.nasa.gov::3a3a963e-487e-42b9-ad1c-08a0a19634b5" providerId="AD" clId="Web-{3D03C28A-DD70-7C88-FF0C-B1D89AF104A3}" dt="2024-01-11T14:32:38.864" v="15"/>
        <pc:sldMkLst>
          <pc:docMk/>
          <pc:sldMk cId="1380904201" sldId="2131967261"/>
        </pc:sldMkLst>
        <pc:graphicFrameChg chg="mod modGraphic">
          <ac:chgData name="Baird, Danny {he, him} (HQ-480.0)[NCS]" userId="S::dsbaird@ndc.nasa.gov::3a3a963e-487e-42b9-ad1c-08a0a19634b5" providerId="AD" clId="Web-{3D03C28A-DD70-7C88-FF0C-B1D89AF104A3}" dt="2024-01-11T14:32:38.864" v="15"/>
          <ac:graphicFrameMkLst>
            <pc:docMk/>
            <pc:sldMk cId="1380904201" sldId="2131967261"/>
            <ac:graphicFrameMk id="8" creationId="{BD4BBDCD-C26F-9AC4-C940-4EACB63A5580}"/>
          </ac:graphicFrameMkLst>
        </pc:graphicFrameChg>
      </pc:sldChg>
    </pc:docChg>
  </pc:docChgLst>
  <pc:docChgLst>
    <pc:chgData name="Merancy, Nujoud {She, Her} (JSC-BA040)" userId="8a250e27-d5be-4c79-9441-5de55559af23" providerId="ADAL" clId="{F62BDE88-14FD-064A-852B-D2CF9866108A}"/>
    <pc:docChg chg="undo custSel modSld">
      <pc:chgData name="Merancy, Nujoud {She, Her} (JSC-BA040)" userId="8a250e27-d5be-4c79-9441-5de55559af23" providerId="ADAL" clId="{F62BDE88-14FD-064A-852B-D2CF9866108A}" dt="2024-01-09T03:49:34.292" v="393" actId="20577"/>
      <pc:docMkLst>
        <pc:docMk/>
      </pc:docMkLst>
      <pc:sldChg chg="modSp">
        <pc:chgData name="Merancy, Nujoud {She, Her} (JSC-BA040)" userId="8a250e27-d5be-4c79-9441-5de55559af23" providerId="ADAL" clId="{F62BDE88-14FD-064A-852B-D2CF9866108A}" dt="2024-01-09T03:45:31.186" v="302" actId="20577"/>
        <pc:sldMkLst>
          <pc:docMk/>
          <pc:sldMk cId="1989634346" sldId="2131967283"/>
        </pc:sldMkLst>
        <pc:spChg chg="mod">
          <ac:chgData name="Merancy, Nujoud {She, Her} (JSC-BA040)" userId="8a250e27-d5be-4c79-9441-5de55559af23" providerId="ADAL" clId="{F62BDE88-14FD-064A-852B-D2CF9866108A}" dt="2024-01-09T03:45:31.186" v="302" actId="20577"/>
          <ac:spMkLst>
            <pc:docMk/>
            <pc:sldMk cId="1989634346" sldId="2131967283"/>
            <ac:spMk id="104" creationId="{E8564263-38BD-74BA-AB3A-CA8E85B97AC3}"/>
          </ac:spMkLst>
        </pc:spChg>
      </pc:sldChg>
      <pc:sldChg chg="modSp">
        <pc:chgData name="Merancy, Nujoud {She, Her} (JSC-BA040)" userId="8a250e27-d5be-4c79-9441-5de55559af23" providerId="ADAL" clId="{F62BDE88-14FD-064A-852B-D2CF9866108A}" dt="2024-01-09T03:49:34.292" v="393" actId="20577"/>
        <pc:sldMkLst>
          <pc:docMk/>
          <pc:sldMk cId="328183826" sldId="2131967295"/>
        </pc:sldMkLst>
        <pc:spChg chg="mod">
          <ac:chgData name="Merancy, Nujoud {She, Her} (JSC-BA040)" userId="8a250e27-d5be-4c79-9441-5de55559af23" providerId="ADAL" clId="{F62BDE88-14FD-064A-852B-D2CF9866108A}" dt="2024-01-09T03:49:34.292" v="393" actId="20577"/>
          <ac:spMkLst>
            <pc:docMk/>
            <pc:sldMk cId="328183826" sldId="2131967295"/>
            <ac:spMk id="21" creationId="{39B84509-0D93-7806-1F33-68D4086F2BD3}"/>
          </ac:spMkLst>
        </pc:spChg>
      </pc:sldChg>
    </pc:docChg>
  </pc:docChgLst>
  <pc:docChgLst>
    <pc:chgData name="Merancy, Nujoud {She, Her} (JSC-BA040)" userId="S::nmerancy@ndc.nasa.gov::8a250e27-d5be-4c79-9441-5de55559af23" providerId="AD" clId="Web-{34328B9B-256E-CA67-77FD-63DE5A16FF37}"/>
    <pc:docChg chg="modSld">
      <pc:chgData name="Merancy, Nujoud {She, Her} (JSC-BA040)" userId="S::nmerancy@ndc.nasa.gov::8a250e27-d5be-4c79-9441-5de55559af23" providerId="AD" clId="Web-{34328B9B-256E-CA67-77FD-63DE5A16FF37}" dt="2024-02-08T15:57:18.816" v="44"/>
      <pc:docMkLst>
        <pc:docMk/>
      </pc:docMkLst>
      <pc:sldChg chg="modCm">
        <pc:chgData name="Merancy, Nujoud {She, Her} (JSC-BA040)" userId="S::nmerancy@ndc.nasa.gov::8a250e27-d5be-4c79-9441-5de55559af23" providerId="AD" clId="Web-{34328B9B-256E-CA67-77FD-63DE5A16FF37}" dt="2024-02-08T15:31:16.252" v="41"/>
        <pc:sldMkLst>
          <pc:docMk/>
          <pc:sldMk cId="4100628806" sldId="283"/>
        </pc:sldMkLst>
        <pc:extLst>
          <p:ext xmlns:p="http://schemas.openxmlformats.org/presentationml/2006/main" uri="{D6D511B9-2390-475A-947B-AFAB55BFBCF1}">
            <pc226:cmChg xmlns:pc226="http://schemas.microsoft.com/office/powerpoint/2022/06/main/command" chg="">
              <pc226:chgData name="Merancy, Nujoud {She, Her} (JSC-BA040)" userId="S::nmerancy@ndc.nasa.gov::8a250e27-d5be-4c79-9441-5de55559af23" providerId="AD" clId="Web-{34328B9B-256E-CA67-77FD-63DE5A16FF37}" dt="2024-02-08T15:31:16.252" v="41"/>
              <pc2:cmMkLst xmlns:pc2="http://schemas.microsoft.com/office/powerpoint/2019/9/main/command">
                <pc:docMk/>
                <pc:sldMk cId="4100628806" sldId="283"/>
                <pc2:cmMk id="{A4ED7EA1-9B4F-4AF3-B0B2-AF4B0E97984E}"/>
              </pc2:cmMkLst>
              <pc226:cmRplyChg chg="add">
                <pc226:chgData name="Merancy, Nujoud {She, Her} (JSC-BA040)" userId="S::nmerancy@ndc.nasa.gov::8a250e27-d5be-4c79-9441-5de55559af23" providerId="AD" clId="Web-{34328B9B-256E-CA67-77FD-63DE5A16FF37}" dt="2024-02-08T15:31:16.252" v="41"/>
                <pc2:cmRplyMkLst xmlns:pc2="http://schemas.microsoft.com/office/powerpoint/2019/9/main/command">
                  <pc:docMk/>
                  <pc:sldMk cId="4100628806" sldId="283"/>
                  <pc2:cmMk id="{A4ED7EA1-9B4F-4AF3-B0B2-AF4B0E97984E}"/>
                  <pc2:cmRplyMk id="{0F9C8F7A-77CB-4B9E-AF0B-F600482597C4}"/>
                </pc2:cmRplyMkLst>
              </pc226:cmRplyChg>
            </pc226:cmChg>
          </p:ext>
        </pc:extLst>
      </pc:sldChg>
      <pc:sldChg chg="addCm">
        <pc:chgData name="Merancy, Nujoud {She, Her} (JSC-BA040)" userId="S::nmerancy@ndc.nasa.gov::8a250e27-d5be-4c79-9441-5de55559af23" providerId="AD" clId="Web-{34328B9B-256E-CA67-77FD-63DE5A16FF37}" dt="2024-02-08T15:32:14.128" v="42"/>
        <pc:sldMkLst>
          <pc:docMk/>
          <pc:sldMk cId="1979430466" sldId="284"/>
        </pc:sldMkLst>
        <pc:extLst>
          <p:ext xmlns:p="http://schemas.openxmlformats.org/presentationml/2006/main" uri="{D6D511B9-2390-475A-947B-AFAB55BFBCF1}">
            <pc226:cmChg xmlns:pc226="http://schemas.microsoft.com/office/powerpoint/2022/06/main/command" chg="add">
              <pc226:chgData name="Merancy, Nujoud {She, Her} (JSC-BA040)" userId="S::nmerancy@ndc.nasa.gov::8a250e27-d5be-4c79-9441-5de55559af23" providerId="AD" clId="Web-{34328B9B-256E-CA67-77FD-63DE5A16FF37}" dt="2024-02-08T15:32:14.128" v="42"/>
              <pc2:cmMkLst xmlns:pc2="http://schemas.microsoft.com/office/powerpoint/2019/9/main/command">
                <pc:docMk/>
                <pc:sldMk cId="1979430466" sldId="284"/>
                <pc2:cmMk id="{28E18040-586B-4E6D-A9AE-0018884E5C1E}"/>
              </pc2:cmMkLst>
            </pc226:cmChg>
          </p:ext>
        </pc:extLst>
      </pc:sldChg>
      <pc:sldChg chg="addCm">
        <pc:chgData name="Merancy, Nujoud {She, Her} (JSC-BA040)" userId="S::nmerancy@ndc.nasa.gov::8a250e27-d5be-4c79-9441-5de55559af23" providerId="AD" clId="Web-{34328B9B-256E-CA67-77FD-63DE5A16FF37}" dt="2024-02-08T15:57:18.816" v="44"/>
        <pc:sldMkLst>
          <pc:docMk/>
          <pc:sldMk cId="1289521189" sldId="2072578000"/>
        </pc:sldMkLst>
        <pc:extLst>
          <p:ext xmlns:p="http://schemas.openxmlformats.org/presentationml/2006/main" uri="{D6D511B9-2390-475A-947B-AFAB55BFBCF1}">
            <pc226:cmChg xmlns:pc226="http://schemas.microsoft.com/office/powerpoint/2022/06/main/command" chg="add">
              <pc226:chgData name="Merancy, Nujoud {She, Her} (JSC-BA040)" userId="S::nmerancy@ndc.nasa.gov::8a250e27-d5be-4c79-9441-5de55559af23" providerId="AD" clId="Web-{34328B9B-256E-CA67-77FD-63DE5A16FF37}" dt="2024-02-08T15:57:18.816" v="44"/>
              <pc2:cmMkLst xmlns:pc2="http://schemas.microsoft.com/office/powerpoint/2019/9/main/command">
                <pc:docMk/>
                <pc:sldMk cId="1289521189" sldId="2072578000"/>
                <pc2:cmMk id="{A09D9B8B-5E12-4983-B100-AA4C7E6E7326}"/>
              </pc2:cmMkLst>
            </pc226:cmChg>
          </p:ext>
        </pc:extLst>
      </pc:sldChg>
      <pc:sldChg chg="modSp addCm">
        <pc:chgData name="Merancy, Nujoud {She, Her} (JSC-BA040)" userId="S::nmerancy@ndc.nasa.gov::8a250e27-d5be-4c79-9441-5de55559af23" providerId="AD" clId="Web-{34328B9B-256E-CA67-77FD-63DE5A16FF37}" dt="2024-02-08T15:30:21.267" v="40"/>
        <pc:sldMkLst>
          <pc:docMk/>
          <pc:sldMk cId="2741104444" sldId="2072578006"/>
        </pc:sldMkLst>
        <pc:spChg chg="ord">
          <ac:chgData name="Merancy, Nujoud {She, Her} (JSC-BA040)" userId="S::nmerancy@ndc.nasa.gov::8a250e27-d5be-4c79-9441-5de55559af23" providerId="AD" clId="Web-{34328B9B-256E-CA67-77FD-63DE5A16FF37}" dt="2024-02-08T15:29:21.578" v="14"/>
          <ac:spMkLst>
            <pc:docMk/>
            <pc:sldMk cId="2741104444" sldId="2072578006"/>
            <ac:spMk id="2" creationId="{4E99223E-322A-B466-F49D-D343F852CFE5}"/>
          </ac:spMkLst>
        </pc:spChg>
        <pc:spChg chg="ord">
          <ac:chgData name="Merancy, Nujoud {She, Her} (JSC-BA040)" userId="S::nmerancy@ndc.nasa.gov::8a250e27-d5be-4c79-9441-5de55559af23" providerId="AD" clId="Web-{34328B9B-256E-CA67-77FD-63DE5A16FF37}" dt="2024-02-08T15:29:21.828" v="22"/>
          <ac:spMkLst>
            <pc:docMk/>
            <pc:sldMk cId="2741104444" sldId="2072578006"/>
            <ac:spMk id="5" creationId="{17ECE752-6B4F-9D6B-5054-7A97E491EF94}"/>
          </ac:spMkLst>
        </pc:spChg>
        <pc:spChg chg="mod">
          <ac:chgData name="Merancy, Nujoud {She, Her} (JSC-BA040)" userId="S::nmerancy@ndc.nasa.gov::8a250e27-d5be-4c79-9441-5de55559af23" providerId="AD" clId="Web-{34328B9B-256E-CA67-77FD-63DE5A16FF37}" dt="2024-02-08T15:29:36.687" v="34" actId="1076"/>
          <ac:spMkLst>
            <pc:docMk/>
            <pc:sldMk cId="2741104444" sldId="2072578006"/>
            <ac:spMk id="15" creationId="{B7717940-1DB3-F6D7-39D4-16AB53FF128D}"/>
          </ac:spMkLst>
        </pc:spChg>
        <pc:spChg chg="mod">
          <ac:chgData name="Merancy, Nujoud {She, Her} (JSC-BA040)" userId="S::nmerancy@ndc.nasa.gov::8a250e27-d5be-4c79-9441-5de55559af23" providerId="AD" clId="Web-{34328B9B-256E-CA67-77FD-63DE5A16FF37}" dt="2024-02-08T15:29:36.703" v="35" actId="1076"/>
          <ac:spMkLst>
            <pc:docMk/>
            <pc:sldMk cId="2741104444" sldId="2072578006"/>
            <ac:spMk id="16" creationId="{B6EF640D-4F7E-0037-9A22-83879BD44A0F}"/>
          </ac:spMkLst>
        </pc:spChg>
        <pc:spChg chg="mod">
          <ac:chgData name="Merancy, Nujoud {She, Her} (JSC-BA040)" userId="S::nmerancy@ndc.nasa.gov::8a250e27-d5be-4c79-9441-5de55559af23" providerId="AD" clId="Web-{34328B9B-256E-CA67-77FD-63DE5A16FF37}" dt="2024-02-08T15:29:36.703" v="36" actId="1076"/>
          <ac:spMkLst>
            <pc:docMk/>
            <pc:sldMk cId="2741104444" sldId="2072578006"/>
            <ac:spMk id="17" creationId="{6AE113D6-AC91-01B2-2B00-64CC91603E88}"/>
          </ac:spMkLst>
        </pc:spChg>
        <pc:spChg chg="mod">
          <ac:chgData name="Merancy, Nujoud {She, Her} (JSC-BA040)" userId="S::nmerancy@ndc.nasa.gov::8a250e27-d5be-4c79-9441-5de55559af23" providerId="AD" clId="Web-{34328B9B-256E-CA67-77FD-63DE5A16FF37}" dt="2024-02-08T15:29:36.719" v="37" actId="1076"/>
          <ac:spMkLst>
            <pc:docMk/>
            <pc:sldMk cId="2741104444" sldId="2072578006"/>
            <ac:spMk id="18" creationId="{3BC8DA6F-2B6A-3C24-A3E5-65B57FD521E1}"/>
          </ac:spMkLst>
        </pc:spChg>
        <pc:spChg chg="mod">
          <ac:chgData name="Merancy, Nujoud {She, Her} (JSC-BA040)" userId="S::nmerancy@ndc.nasa.gov::8a250e27-d5be-4c79-9441-5de55559af23" providerId="AD" clId="Web-{34328B9B-256E-CA67-77FD-63DE5A16FF37}" dt="2024-02-08T15:29:36.719" v="38" actId="1076"/>
          <ac:spMkLst>
            <pc:docMk/>
            <pc:sldMk cId="2741104444" sldId="2072578006"/>
            <ac:spMk id="19" creationId="{667E9C19-9FA6-AB7E-9E4E-B8330AA55E18}"/>
          </ac:spMkLst>
        </pc:spChg>
        <pc:picChg chg="mod ord">
          <ac:chgData name="Merancy, Nujoud {She, Her} (JSC-BA040)" userId="S::nmerancy@ndc.nasa.gov::8a250e27-d5be-4c79-9441-5de55559af23" providerId="AD" clId="Web-{34328B9B-256E-CA67-77FD-63DE5A16FF37}" dt="2024-02-08T15:29:24.578" v="31" actId="1076"/>
          <ac:picMkLst>
            <pc:docMk/>
            <pc:sldMk cId="2741104444" sldId="2072578006"/>
            <ac:picMk id="8" creationId="{853EE7A0-894A-5CEB-0CEE-7F51230EF43D}"/>
          </ac:picMkLst>
        </pc:picChg>
        <pc:picChg chg="mod">
          <ac:chgData name="Merancy, Nujoud {She, Her} (JSC-BA040)" userId="S::nmerancy@ndc.nasa.gov::8a250e27-d5be-4c79-9441-5de55559af23" providerId="AD" clId="Web-{34328B9B-256E-CA67-77FD-63DE5A16FF37}" dt="2024-02-08T15:29:36.687" v="33" actId="1076"/>
          <ac:picMkLst>
            <pc:docMk/>
            <pc:sldMk cId="2741104444" sldId="2072578006"/>
            <ac:picMk id="9" creationId="{34B7F305-41B8-0000-EA2F-EA208E3EF74F}"/>
          </ac:picMkLst>
        </pc:picChg>
        <pc:cxnChg chg="mod">
          <ac:chgData name="Merancy, Nujoud {She, Her} (JSC-BA040)" userId="S::nmerancy@ndc.nasa.gov::8a250e27-d5be-4c79-9441-5de55559af23" providerId="AD" clId="Web-{34328B9B-256E-CA67-77FD-63DE5A16FF37}" dt="2024-02-08T15:29:39.844" v="39" actId="1076"/>
          <ac:cxnSpMkLst>
            <pc:docMk/>
            <pc:sldMk cId="2741104444" sldId="2072578006"/>
            <ac:cxnSpMk id="21" creationId="{FF3E9D11-8089-B7A8-AA08-A8956A22252A}"/>
          </ac:cxnSpMkLst>
        </pc:cxnChg>
        <pc:extLst>
          <p:ext xmlns:p="http://schemas.openxmlformats.org/presentationml/2006/main" uri="{D6D511B9-2390-475A-947B-AFAB55BFBCF1}">
            <pc226:cmChg xmlns:pc226="http://schemas.microsoft.com/office/powerpoint/2022/06/main/command" chg="add">
              <pc226:chgData name="Merancy, Nujoud {She, Her} (JSC-BA040)" userId="S::nmerancy@ndc.nasa.gov::8a250e27-d5be-4c79-9441-5de55559af23" providerId="AD" clId="Web-{34328B9B-256E-CA67-77FD-63DE5A16FF37}" dt="2024-02-08T15:30:21.267" v="40"/>
              <pc2:cmMkLst xmlns:pc2="http://schemas.microsoft.com/office/powerpoint/2019/9/main/command">
                <pc:docMk/>
                <pc:sldMk cId="2741104444" sldId="2072578006"/>
                <pc2:cmMk id="{1A0A8195-BC12-4355-89E4-4BC6D16FDCBC}"/>
              </pc2:cmMkLst>
            </pc226:cmChg>
          </p:ext>
        </pc:extLst>
      </pc:sldChg>
      <pc:sldChg chg="addCm">
        <pc:chgData name="Merancy, Nujoud {She, Her} (JSC-BA040)" userId="S::nmerancy@ndc.nasa.gov::8a250e27-d5be-4c79-9441-5de55559af23" providerId="AD" clId="Web-{34328B9B-256E-CA67-77FD-63DE5A16FF37}" dt="2024-02-08T15:32:52.457" v="43"/>
        <pc:sldMkLst>
          <pc:docMk/>
          <pc:sldMk cId="3241259422" sldId="2072578007"/>
        </pc:sldMkLst>
        <pc:extLst>
          <p:ext xmlns:p="http://schemas.openxmlformats.org/presentationml/2006/main" uri="{D6D511B9-2390-475A-947B-AFAB55BFBCF1}">
            <pc226:cmChg xmlns:pc226="http://schemas.microsoft.com/office/powerpoint/2022/06/main/command" chg="add">
              <pc226:chgData name="Merancy, Nujoud {She, Her} (JSC-BA040)" userId="S::nmerancy@ndc.nasa.gov::8a250e27-d5be-4c79-9441-5de55559af23" providerId="AD" clId="Web-{34328B9B-256E-CA67-77FD-63DE5A16FF37}" dt="2024-02-08T15:32:52.457" v="43"/>
              <pc2:cmMkLst xmlns:pc2="http://schemas.microsoft.com/office/powerpoint/2019/9/main/command">
                <pc:docMk/>
                <pc:sldMk cId="3241259422" sldId="2072578007"/>
                <pc2:cmMk id="{707F07C3-0A51-4241-8B06-65E5CA485FA4}"/>
              </pc2:cmMkLst>
            </pc226:cmChg>
          </p:ext>
        </pc:extLst>
      </pc:sldChg>
    </pc:docChg>
  </pc:docChgLst>
  <pc:docChgLst>
    <pc:chgData name="Baird, Danny {he, him} (HQ-480.0)[NCS]" userId="S::dsbaird@ndc.nasa.gov::3a3a963e-487e-42b9-ad1c-08a0a19634b5" providerId="AD" clId="Web-{CB1AFB1A-887E-3D45-D602-BF89D006A75A}"/>
    <pc:docChg chg="modSld">
      <pc:chgData name="Baird, Danny {he, him} (HQ-480.0)[NCS]" userId="S::dsbaird@ndc.nasa.gov::3a3a963e-487e-42b9-ad1c-08a0a19634b5" providerId="AD" clId="Web-{CB1AFB1A-887E-3D45-D602-BF89D006A75A}" dt="2024-01-17T14:16:06.290" v="1" actId="20577"/>
      <pc:docMkLst>
        <pc:docMk/>
      </pc:docMkLst>
      <pc:sldChg chg="modSp">
        <pc:chgData name="Baird, Danny {he, him} (HQ-480.0)[NCS]" userId="S::dsbaird@ndc.nasa.gov::3a3a963e-487e-42b9-ad1c-08a0a19634b5" providerId="AD" clId="Web-{CB1AFB1A-887E-3D45-D602-BF89D006A75A}" dt="2024-01-17T14:16:06.290" v="1" actId="20577"/>
        <pc:sldMkLst>
          <pc:docMk/>
          <pc:sldMk cId="1365467551" sldId="2131967285"/>
        </pc:sldMkLst>
        <pc:spChg chg="mod">
          <ac:chgData name="Baird, Danny {he, him} (HQ-480.0)[NCS]" userId="S::dsbaird@ndc.nasa.gov::3a3a963e-487e-42b9-ad1c-08a0a19634b5" providerId="AD" clId="Web-{CB1AFB1A-887E-3D45-D602-BF89D006A75A}" dt="2024-01-17T14:16:06.290" v="1" actId="20577"/>
          <ac:spMkLst>
            <pc:docMk/>
            <pc:sldMk cId="1365467551" sldId="2131967285"/>
            <ac:spMk id="36" creationId="{85B3CC21-5FAE-1982-CD77-B2B8BF0FB702}"/>
          </ac:spMkLst>
        </pc:spChg>
      </pc:sldChg>
    </pc:docChg>
  </pc:docChgLst>
  <pc:docChgLst>
    <pc:chgData name="Clark, Jill L. (KSC-LXB20)" userId="50de0d5d-b896-4990-9b41-7edffe3a63de" providerId="ADAL" clId="{87E6A85A-B2F5-4A4F-8EFC-66B6FC117A4C}"/>
    <pc:docChg chg="custSel modSld">
      <pc:chgData name="Clark, Jill L. (KSC-LXB20)" userId="50de0d5d-b896-4990-9b41-7edffe3a63de" providerId="ADAL" clId="{87E6A85A-B2F5-4A4F-8EFC-66B6FC117A4C}" dt="2024-01-12T17:45:07.706" v="200" actId="1076"/>
      <pc:docMkLst>
        <pc:docMk/>
      </pc:docMkLst>
      <pc:sldChg chg="modSp mod">
        <pc:chgData name="Clark, Jill L. (KSC-LXB20)" userId="50de0d5d-b896-4990-9b41-7edffe3a63de" providerId="ADAL" clId="{87E6A85A-B2F5-4A4F-8EFC-66B6FC117A4C}" dt="2024-01-12T16:39:55.261" v="22" actId="20577"/>
        <pc:sldMkLst>
          <pc:docMk/>
          <pc:sldMk cId="1277812403" sldId="2131967278"/>
        </pc:sldMkLst>
        <pc:spChg chg="mod">
          <ac:chgData name="Clark, Jill L. (KSC-LXB20)" userId="50de0d5d-b896-4990-9b41-7edffe3a63de" providerId="ADAL" clId="{87E6A85A-B2F5-4A4F-8EFC-66B6FC117A4C}" dt="2024-01-12T16:39:55.261" v="22" actId="20577"/>
          <ac:spMkLst>
            <pc:docMk/>
            <pc:sldMk cId="1277812403" sldId="2131967278"/>
            <ac:spMk id="4" creationId="{0D971085-59E5-8BD7-DED7-6E0A5C86242B}"/>
          </ac:spMkLst>
        </pc:spChg>
      </pc:sldChg>
      <pc:sldChg chg="modSp mod">
        <pc:chgData name="Clark, Jill L. (KSC-LXB20)" userId="50de0d5d-b896-4990-9b41-7edffe3a63de" providerId="ADAL" clId="{87E6A85A-B2F5-4A4F-8EFC-66B6FC117A4C}" dt="2024-01-12T16:48:20.707" v="28" actId="20577"/>
        <pc:sldMkLst>
          <pc:docMk/>
          <pc:sldMk cId="4195058983" sldId="2131967290"/>
        </pc:sldMkLst>
        <pc:spChg chg="mod">
          <ac:chgData name="Clark, Jill L. (KSC-LXB20)" userId="50de0d5d-b896-4990-9b41-7edffe3a63de" providerId="ADAL" clId="{87E6A85A-B2F5-4A4F-8EFC-66B6FC117A4C}" dt="2024-01-12T16:48:20.707" v="28" actId="20577"/>
          <ac:spMkLst>
            <pc:docMk/>
            <pc:sldMk cId="4195058983" sldId="2131967290"/>
            <ac:spMk id="4" creationId="{3FD26205-5EB2-3274-80A2-49DF4D4624DA}"/>
          </ac:spMkLst>
        </pc:spChg>
      </pc:sldChg>
      <pc:sldChg chg="addSp delSp modSp mod">
        <pc:chgData name="Clark, Jill L. (KSC-LXB20)" userId="50de0d5d-b896-4990-9b41-7edffe3a63de" providerId="ADAL" clId="{87E6A85A-B2F5-4A4F-8EFC-66B6FC117A4C}" dt="2024-01-12T16:50:07.965" v="165" actId="20577"/>
        <pc:sldMkLst>
          <pc:docMk/>
          <pc:sldMk cId="1710298921" sldId="2131967296"/>
        </pc:sldMkLst>
        <pc:spChg chg="del">
          <ac:chgData name="Clark, Jill L. (KSC-LXB20)" userId="50de0d5d-b896-4990-9b41-7edffe3a63de" providerId="ADAL" clId="{87E6A85A-B2F5-4A4F-8EFC-66B6FC117A4C}" dt="2024-01-12T16:49:52.014" v="149" actId="478"/>
          <ac:spMkLst>
            <pc:docMk/>
            <pc:sldMk cId="1710298921" sldId="2131967296"/>
            <ac:spMk id="3" creationId="{114C25B3-CBE1-6585-AAA3-A009A6E43471}"/>
          </ac:spMkLst>
        </pc:spChg>
        <pc:spChg chg="add mod">
          <ac:chgData name="Clark, Jill L. (KSC-LXB20)" userId="50de0d5d-b896-4990-9b41-7edffe3a63de" providerId="ADAL" clId="{87E6A85A-B2F5-4A4F-8EFC-66B6FC117A4C}" dt="2024-01-12T16:50:07.965" v="165" actId="20577"/>
          <ac:spMkLst>
            <pc:docMk/>
            <pc:sldMk cId="1710298921" sldId="2131967296"/>
            <ac:spMk id="7" creationId="{EFF74F39-90F9-D28F-3FD1-6434A71E3CDB}"/>
          </ac:spMkLst>
        </pc:spChg>
        <pc:spChg chg="add mod">
          <ac:chgData name="Clark, Jill L. (KSC-LXB20)" userId="50de0d5d-b896-4990-9b41-7edffe3a63de" providerId="ADAL" clId="{87E6A85A-B2F5-4A4F-8EFC-66B6FC117A4C}" dt="2024-01-12T16:49:53.073" v="150"/>
          <ac:spMkLst>
            <pc:docMk/>
            <pc:sldMk cId="1710298921" sldId="2131967296"/>
            <ac:spMk id="8" creationId="{6A0FC27A-1DC5-7192-701D-7ACE3BA516D0}"/>
          </ac:spMkLst>
        </pc:spChg>
      </pc:sldChg>
      <pc:sldChg chg="modSp mod">
        <pc:chgData name="Clark, Jill L. (KSC-LXB20)" userId="50de0d5d-b896-4990-9b41-7edffe3a63de" providerId="ADAL" clId="{87E6A85A-B2F5-4A4F-8EFC-66B6FC117A4C}" dt="2024-01-12T17:45:07.706" v="200" actId="1076"/>
        <pc:sldMkLst>
          <pc:docMk/>
          <pc:sldMk cId="471358003" sldId="2131967297"/>
        </pc:sldMkLst>
        <pc:graphicFrameChg chg="mod">
          <ac:chgData name="Clark, Jill L. (KSC-LXB20)" userId="50de0d5d-b896-4990-9b41-7edffe3a63de" providerId="ADAL" clId="{87E6A85A-B2F5-4A4F-8EFC-66B6FC117A4C}" dt="2024-01-12T17:45:07.706" v="200" actId="1076"/>
          <ac:graphicFrameMkLst>
            <pc:docMk/>
            <pc:sldMk cId="471358003" sldId="2131967297"/>
            <ac:graphicFrameMk id="6" creationId="{6A86A154-A06E-D1FF-9647-B0C40DD893EC}"/>
          </ac:graphicFrameMkLst>
        </pc:graphicFrameChg>
      </pc:sldChg>
    </pc:docChg>
  </pc:docChgLst>
  <pc:docChgLst>
    <pc:chgData name="Merancy, Nujoud {She, Her} (JSC-BA040)" userId="S::nmerancy@ndc.nasa.gov::8a250e27-d5be-4c79-9441-5de55559af23" providerId="AD" clId="Web-{39B0C95D-85ED-64F7-8237-42307B2E1403}"/>
    <pc:docChg chg="mod delSld modSld sldOrd">
      <pc:chgData name="Merancy, Nujoud {She, Her} (JSC-BA040)" userId="S::nmerancy@ndc.nasa.gov::8a250e27-d5be-4c79-9441-5de55559af23" providerId="AD" clId="Web-{39B0C95D-85ED-64F7-8237-42307B2E1403}" dt="2024-02-01T21:58:45.339" v="21"/>
      <pc:docMkLst>
        <pc:docMk/>
      </pc:docMkLst>
      <pc:sldChg chg="addCm">
        <pc:chgData name="Merancy, Nujoud {She, Her} (JSC-BA040)" userId="S::nmerancy@ndc.nasa.gov::8a250e27-d5be-4c79-9441-5de55559af23" providerId="AD" clId="Web-{39B0C95D-85ED-64F7-8237-42307B2E1403}" dt="2024-02-01T21:45:57.635" v="2"/>
        <pc:sldMkLst>
          <pc:docMk/>
          <pc:sldMk cId="3887519567" sldId="273"/>
        </pc:sldMkLst>
        <pc:extLst>
          <p:ext xmlns:p="http://schemas.openxmlformats.org/presentationml/2006/main" uri="{D6D511B9-2390-475A-947B-AFAB55BFBCF1}">
            <pc226:cmChg xmlns:pc226="http://schemas.microsoft.com/office/powerpoint/2022/06/main/command" chg="add">
              <pc226:chgData name="Merancy, Nujoud {She, Her} (JSC-BA040)" userId="S::nmerancy@ndc.nasa.gov::8a250e27-d5be-4c79-9441-5de55559af23" providerId="AD" clId="Web-{39B0C95D-85ED-64F7-8237-42307B2E1403}" dt="2024-02-01T21:45:57.635" v="2"/>
              <pc2:cmMkLst xmlns:pc2="http://schemas.microsoft.com/office/powerpoint/2019/9/main/command">
                <pc:docMk/>
                <pc:sldMk cId="3887519567" sldId="273"/>
                <pc2:cmMk id="{7DBF1F3A-3E41-4724-A5A3-2350CA4C7F81}"/>
              </pc2:cmMkLst>
            </pc226:cmChg>
          </p:ext>
        </pc:extLst>
      </pc:sldChg>
      <pc:sldChg chg="addCm delCm">
        <pc:chgData name="Merancy, Nujoud {She, Her} (JSC-BA040)" userId="S::nmerancy@ndc.nasa.gov::8a250e27-d5be-4c79-9441-5de55559af23" providerId="AD" clId="Web-{39B0C95D-85ED-64F7-8237-42307B2E1403}" dt="2024-02-01T21:47:51.231" v="8"/>
        <pc:sldMkLst>
          <pc:docMk/>
          <pc:sldMk cId="1744247041" sldId="275"/>
        </pc:sldMkLst>
        <pc:extLst>
          <p:ext xmlns:p="http://schemas.openxmlformats.org/presentationml/2006/main" uri="{D6D511B9-2390-475A-947B-AFAB55BFBCF1}">
            <pc226:cmChg xmlns:pc226="http://schemas.microsoft.com/office/powerpoint/2022/06/main/command" chg="add">
              <pc226:chgData name="Merancy, Nujoud {She, Her} (JSC-BA040)" userId="S::nmerancy@ndc.nasa.gov::8a250e27-d5be-4c79-9441-5de55559af23" providerId="AD" clId="Web-{39B0C95D-85ED-64F7-8237-42307B2E1403}" dt="2024-02-01T21:47:51.231" v="8"/>
              <pc2:cmMkLst xmlns:pc2="http://schemas.microsoft.com/office/powerpoint/2019/9/main/command">
                <pc:docMk/>
                <pc:sldMk cId="1744247041" sldId="275"/>
                <pc2:cmMk id="{6DDC4573-2CC2-4FA3-9802-E9F332CD865C}"/>
              </pc2:cmMkLst>
            </pc226:cmChg>
            <pc226:cmChg xmlns:pc226="http://schemas.microsoft.com/office/powerpoint/2022/06/main/command" chg="add del">
              <pc226:chgData name="Merancy, Nujoud {She, Her} (JSC-BA040)" userId="S::nmerancy@ndc.nasa.gov::8a250e27-d5be-4c79-9441-5de55559af23" providerId="AD" clId="Web-{39B0C95D-85ED-64F7-8237-42307B2E1403}" dt="2024-02-01T21:46:51.871" v="5"/>
              <pc2:cmMkLst xmlns:pc2="http://schemas.microsoft.com/office/powerpoint/2019/9/main/command">
                <pc:docMk/>
                <pc:sldMk cId="1744247041" sldId="275"/>
                <pc2:cmMk id="{9D83F18A-CF99-47B2-B739-34315D3BDDD9}"/>
              </pc2:cmMkLst>
            </pc226:cmChg>
          </p:ext>
        </pc:extLst>
      </pc:sldChg>
      <pc:sldChg chg="del">
        <pc:chgData name="Merancy, Nujoud {She, Her} (JSC-BA040)" userId="S::nmerancy@ndc.nasa.gov::8a250e27-d5be-4c79-9441-5de55559af23" providerId="AD" clId="Web-{39B0C95D-85ED-64F7-8237-42307B2E1403}" dt="2024-02-01T21:48:29.373" v="10"/>
        <pc:sldMkLst>
          <pc:docMk/>
          <pc:sldMk cId="1159294082" sldId="276"/>
        </pc:sldMkLst>
      </pc:sldChg>
      <pc:sldChg chg="ord addCm">
        <pc:chgData name="Merancy, Nujoud {She, Her} (JSC-BA040)" userId="S::nmerancy@ndc.nasa.gov::8a250e27-d5be-4c79-9441-5de55559af23" providerId="AD" clId="Web-{39B0C95D-85ED-64F7-8237-42307B2E1403}" dt="2024-02-01T21:47:03.793" v="6"/>
        <pc:sldMkLst>
          <pc:docMk/>
          <pc:sldMk cId="1942814074" sldId="277"/>
        </pc:sldMkLst>
        <pc:extLst>
          <p:ext xmlns:p="http://schemas.openxmlformats.org/presentationml/2006/main" uri="{D6D511B9-2390-475A-947B-AFAB55BFBCF1}">
            <pc226:cmChg xmlns:pc226="http://schemas.microsoft.com/office/powerpoint/2022/06/main/command" chg="add">
              <pc226:chgData name="Merancy, Nujoud {She, Her} (JSC-BA040)" userId="S::nmerancy@ndc.nasa.gov::8a250e27-d5be-4c79-9441-5de55559af23" providerId="AD" clId="Web-{39B0C95D-85ED-64F7-8237-42307B2E1403}" dt="2024-02-01T21:47:03.793" v="6"/>
              <pc2:cmMkLst xmlns:pc2="http://schemas.microsoft.com/office/powerpoint/2019/9/main/command">
                <pc:docMk/>
                <pc:sldMk cId="1942814074" sldId="277"/>
                <pc2:cmMk id="{A43157BB-DF2A-4961-BA40-62B3310B1B8E}"/>
              </pc2:cmMkLst>
            </pc226:cmChg>
          </p:ext>
        </pc:extLst>
      </pc:sldChg>
      <pc:sldChg chg="ord">
        <pc:chgData name="Merancy, Nujoud {She, Her} (JSC-BA040)" userId="S::nmerancy@ndc.nasa.gov::8a250e27-d5be-4c79-9441-5de55559af23" providerId="AD" clId="Web-{39B0C95D-85ED-64F7-8237-42307B2E1403}" dt="2024-02-01T21:48:36.779" v="11"/>
        <pc:sldMkLst>
          <pc:docMk/>
          <pc:sldMk cId="1386538330" sldId="278"/>
        </pc:sldMkLst>
      </pc:sldChg>
      <pc:sldChg chg="del">
        <pc:chgData name="Merancy, Nujoud {She, Her} (JSC-BA040)" userId="S::nmerancy@ndc.nasa.gov::8a250e27-d5be-4c79-9441-5de55559af23" providerId="AD" clId="Web-{39B0C95D-85ED-64F7-8237-42307B2E1403}" dt="2024-02-01T21:48:54.842" v="12"/>
        <pc:sldMkLst>
          <pc:docMk/>
          <pc:sldMk cId="4125925291" sldId="280"/>
        </pc:sldMkLst>
      </pc:sldChg>
      <pc:sldChg chg="del addCm">
        <pc:chgData name="Merancy, Nujoud {She, Her} (JSC-BA040)" userId="S::nmerancy@ndc.nasa.gov::8a250e27-d5be-4c79-9441-5de55559af23" providerId="AD" clId="Web-{39B0C95D-85ED-64F7-8237-42307B2E1403}" dt="2024-02-01T21:49:00.139" v="13"/>
        <pc:sldMkLst>
          <pc:docMk/>
          <pc:sldMk cId="2294484715" sldId="281"/>
        </pc:sldMkLst>
        <pc:extLst>
          <p:ext xmlns:p="http://schemas.openxmlformats.org/presentationml/2006/main" uri="{D6D511B9-2390-475A-947B-AFAB55BFBCF1}">
            <pc226:cmChg xmlns:pc226="http://schemas.microsoft.com/office/powerpoint/2022/06/main/command" chg="add">
              <pc226:chgData name="Merancy, Nujoud {She, Her} (JSC-BA040)" userId="S::nmerancy@ndc.nasa.gov::8a250e27-d5be-4c79-9441-5de55559af23" providerId="AD" clId="Web-{39B0C95D-85ED-64F7-8237-42307B2E1403}" dt="2024-02-01T21:44:48.759" v="1"/>
              <pc2:cmMkLst xmlns:pc2="http://schemas.microsoft.com/office/powerpoint/2019/9/main/command">
                <pc:docMk/>
                <pc:sldMk cId="2294484715" sldId="281"/>
                <pc2:cmMk id="{2C4E74EA-F172-4937-9E55-C172E8C61B2D}"/>
              </pc2:cmMkLst>
            </pc226:cmChg>
          </p:ext>
        </pc:extLst>
      </pc:sldChg>
      <pc:sldChg chg="ord addCm">
        <pc:chgData name="Merancy, Nujoud {She, Her} (JSC-BA040)" userId="S::nmerancy@ndc.nasa.gov::8a250e27-d5be-4c79-9441-5de55559af23" providerId="AD" clId="Web-{39B0C95D-85ED-64F7-8237-42307B2E1403}" dt="2024-02-01T21:48:14.404" v="9"/>
        <pc:sldMkLst>
          <pc:docMk/>
          <pc:sldMk cId="4100628806" sldId="283"/>
        </pc:sldMkLst>
        <pc:extLst>
          <p:ext xmlns:p="http://schemas.openxmlformats.org/presentationml/2006/main" uri="{D6D511B9-2390-475A-947B-AFAB55BFBCF1}">
            <pc226:cmChg xmlns:pc226="http://schemas.microsoft.com/office/powerpoint/2022/06/main/command" chg="add">
              <pc226:chgData name="Merancy, Nujoud {She, Her} (JSC-BA040)" userId="S::nmerancy@ndc.nasa.gov::8a250e27-d5be-4c79-9441-5de55559af23" providerId="AD" clId="Web-{39B0C95D-85ED-64F7-8237-42307B2E1403}" dt="2024-02-01T21:48:14.404" v="9"/>
              <pc2:cmMkLst xmlns:pc2="http://schemas.microsoft.com/office/powerpoint/2019/9/main/command">
                <pc:docMk/>
                <pc:sldMk cId="4100628806" sldId="283"/>
                <pc2:cmMk id="{A4ED7EA1-9B4F-4AF3-B0B2-AF4B0E97984E}"/>
              </pc2:cmMkLst>
            </pc226:cmChg>
          </p:ext>
        </pc:extLst>
      </pc:sldChg>
      <pc:sldChg chg="modSp del">
        <pc:chgData name="Merancy, Nujoud {She, Her} (JSC-BA040)" userId="S::nmerancy@ndc.nasa.gov::8a250e27-d5be-4c79-9441-5de55559af23" providerId="AD" clId="Web-{39B0C95D-85ED-64F7-8237-42307B2E1403}" dt="2024-02-01T21:52:07.565" v="19"/>
        <pc:sldMkLst>
          <pc:docMk/>
          <pc:sldMk cId="3120535421" sldId="286"/>
        </pc:sldMkLst>
        <pc:spChg chg="mod">
          <ac:chgData name="Merancy, Nujoud {She, Her} (JSC-BA040)" userId="S::nmerancy@ndc.nasa.gov::8a250e27-d5be-4c79-9441-5de55559af23" providerId="AD" clId="Web-{39B0C95D-85ED-64F7-8237-42307B2E1403}" dt="2024-02-01T21:49:55.343" v="18" actId="20577"/>
          <ac:spMkLst>
            <pc:docMk/>
            <pc:sldMk cId="3120535421" sldId="286"/>
            <ac:spMk id="3" creationId="{255495AF-67C8-14A7-6A87-9778C9FCC3AB}"/>
          </ac:spMkLst>
        </pc:spChg>
      </pc:sldChg>
      <pc:sldChg chg="addCm">
        <pc:chgData name="Merancy, Nujoud {She, Her} (JSC-BA040)" userId="S::nmerancy@ndc.nasa.gov::8a250e27-d5be-4c79-9441-5de55559af23" providerId="AD" clId="Web-{39B0C95D-85ED-64F7-8237-42307B2E1403}" dt="2024-02-01T21:54:06.020" v="20"/>
        <pc:sldMkLst>
          <pc:docMk/>
          <pc:sldMk cId="2178439504" sldId="289"/>
        </pc:sldMkLst>
        <pc:extLst>
          <p:ext xmlns:p="http://schemas.openxmlformats.org/presentationml/2006/main" uri="{D6D511B9-2390-475A-947B-AFAB55BFBCF1}">
            <pc226:cmChg xmlns:pc226="http://schemas.microsoft.com/office/powerpoint/2022/06/main/command" chg="add">
              <pc226:chgData name="Merancy, Nujoud {She, Her} (JSC-BA040)" userId="S::nmerancy@ndc.nasa.gov::8a250e27-d5be-4c79-9441-5de55559af23" providerId="AD" clId="Web-{39B0C95D-85ED-64F7-8237-42307B2E1403}" dt="2024-02-01T21:54:06.020" v="20"/>
              <pc2:cmMkLst xmlns:pc2="http://schemas.microsoft.com/office/powerpoint/2019/9/main/command">
                <pc:docMk/>
                <pc:sldMk cId="2178439504" sldId="289"/>
                <pc2:cmMk id="{A23D1FA5-AE7F-4931-A438-2A9F13FD488D}"/>
              </pc2:cmMkLst>
            </pc226:cmChg>
          </p:ext>
        </pc:extLst>
      </pc:sldChg>
      <pc:sldChg chg="addCm">
        <pc:chgData name="Merancy, Nujoud {She, Her} (JSC-BA040)" userId="S::nmerancy@ndc.nasa.gov::8a250e27-d5be-4c79-9441-5de55559af23" providerId="AD" clId="Web-{39B0C95D-85ED-64F7-8237-42307B2E1403}" dt="2024-02-01T21:58:45.339" v="21"/>
        <pc:sldMkLst>
          <pc:docMk/>
          <pc:sldMk cId="3216910631" sldId="294"/>
        </pc:sldMkLst>
        <pc:extLst>
          <p:ext xmlns:p="http://schemas.openxmlformats.org/presentationml/2006/main" uri="{D6D511B9-2390-475A-947B-AFAB55BFBCF1}">
            <pc226:cmChg xmlns:pc226="http://schemas.microsoft.com/office/powerpoint/2022/06/main/command" chg="add">
              <pc226:chgData name="Merancy, Nujoud {She, Her} (JSC-BA040)" userId="S::nmerancy@ndc.nasa.gov::8a250e27-d5be-4c79-9441-5de55559af23" providerId="AD" clId="Web-{39B0C95D-85ED-64F7-8237-42307B2E1403}" dt="2024-02-01T21:58:45.339" v="21"/>
              <pc2:cmMkLst xmlns:pc2="http://schemas.microsoft.com/office/powerpoint/2019/9/main/command">
                <pc:docMk/>
                <pc:sldMk cId="3216910631" sldId="294"/>
                <pc2:cmMk id="{6C61BD66-3DA5-4796-AC47-1DA6CB3C099C}"/>
              </pc2:cmMkLst>
            </pc226:cmChg>
          </p:ext>
        </pc:extLst>
      </pc:sldChg>
    </pc:docChg>
  </pc:docChgLst>
  <pc:docChgLst>
    <pc:chgData name="Baird, Daniel S. (GSFC-480.0)[ASRC FEDERAL SYSTEM SOLUTIONS]" userId="3a3a963e-487e-42b9-ad1c-08a0a19634b5" providerId="ADAL" clId="{A18AF961-5A50-B743-A01D-EFC6E0447A67}"/>
    <pc:docChg chg="undo custSel addSld delSld modSld">
      <pc:chgData name="Baird, Daniel S. (GSFC-480.0)[ASRC FEDERAL SYSTEM SOLUTIONS]" userId="3a3a963e-487e-42b9-ad1c-08a0a19634b5" providerId="ADAL" clId="{A18AF961-5A50-B743-A01D-EFC6E0447A67}" dt="2024-02-05T14:31:18.523" v="687" actId="20577"/>
      <pc:docMkLst>
        <pc:docMk/>
      </pc:docMkLst>
      <pc:sldChg chg="modSp mod">
        <pc:chgData name="Baird, Daniel S. (GSFC-480.0)[ASRC FEDERAL SYSTEM SOLUTIONS]" userId="3a3a963e-487e-42b9-ad1c-08a0a19634b5" providerId="ADAL" clId="{A18AF961-5A50-B743-A01D-EFC6E0447A67}" dt="2024-01-31T16:54:46.401" v="54" actId="14100"/>
        <pc:sldMkLst>
          <pc:docMk/>
          <pc:sldMk cId="1266096563" sldId="272"/>
        </pc:sldMkLst>
        <pc:spChg chg="mod">
          <ac:chgData name="Baird, Daniel S. (GSFC-480.0)[ASRC FEDERAL SYSTEM SOLUTIONS]" userId="3a3a963e-487e-42b9-ad1c-08a0a19634b5" providerId="ADAL" clId="{A18AF961-5A50-B743-A01D-EFC6E0447A67}" dt="2024-01-31T16:54:46.401" v="54" actId="14100"/>
          <ac:spMkLst>
            <pc:docMk/>
            <pc:sldMk cId="1266096563" sldId="272"/>
            <ac:spMk id="2" creationId="{65E10012-0BE1-1D73-4530-A4F0A006D18D}"/>
          </ac:spMkLst>
        </pc:spChg>
      </pc:sldChg>
      <pc:sldChg chg="modAnim modNotesTx">
        <pc:chgData name="Baird, Daniel S. (GSFC-480.0)[ASRC FEDERAL SYSTEM SOLUTIONS]" userId="3a3a963e-487e-42b9-ad1c-08a0a19634b5" providerId="ADAL" clId="{A18AF961-5A50-B743-A01D-EFC6E0447A67}" dt="2024-02-01T21:42:41.670" v="239" actId="20577"/>
        <pc:sldMkLst>
          <pc:docMk/>
          <pc:sldMk cId="3887519567" sldId="273"/>
        </pc:sldMkLst>
      </pc:sldChg>
      <pc:sldChg chg="add del modNotesTx">
        <pc:chgData name="Baird, Daniel S. (GSFC-480.0)[ASRC FEDERAL SYSTEM SOLUTIONS]" userId="3a3a963e-487e-42b9-ad1c-08a0a19634b5" providerId="ADAL" clId="{A18AF961-5A50-B743-A01D-EFC6E0447A67}" dt="2024-02-01T21:47:26.480" v="546" actId="2696"/>
        <pc:sldMkLst>
          <pc:docMk/>
          <pc:sldMk cId="4012543634" sldId="274"/>
        </pc:sldMkLst>
      </pc:sldChg>
      <pc:sldChg chg="modAnim">
        <pc:chgData name="Baird, Daniel S. (GSFC-480.0)[ASRC FEDERAL SYSTEM SOLUTIONS]" userId="3a3a963e-487e-42b9-ad1c-08a0a19634b5" providerId="ADAL" clId="{A18AF961-5A50-B743-A01D-EFC6E0447A67}" dt="2024-02-01T21:24:45.301" v="196"/>
        <pc:sldMkLst>
          <pc:docMk/>
          <pc:sldMk cId="1744247041" sldId="275"/>
        </pc:sldMkLst>
      </pc:sldChg>
      <pc:sldChg chg="modAnim">
        <pc:chgData name="Baird, Daniel S. (GSFC-480.0)[ASRC FEDERAL SYSTEM SOLUTIONS]" userId="3a3a963e-487e-42b9-ad1c-08a0a19634b5" providerId="ADAL" clId="{A18AF961-5A50-B743-A01D-EFC6E0447A67}" dt="2024-02-01T21:24:48.189" v="197"/>
        <pc:sldMkLst>
          <pc:docMk/>
          <pc:sldMk cId="1159294082" sldId="276"/>
        </pc:sldMkLst>
      </pc:sldChg>
      <pc:sldChg chg="modAnim">
        <pc:chgData name="Baird, Daniel S. (GSFC-480.0)[ASRC FEDERAL SYSTEM SOLUTIONS]" userId="3a3a963e-487e-42b9-ad1c-08a0a19634b5" providerId="ADAL" clId="{A18AF961-5A50-B743-A01D-EFC6E0447A67}" dt="2024-02-01T21:24:52.871" v="198"/>
        <pc:sldMkLst>
          <pc:docMk/>
          <pc:sldMk cId="1942814074" sldId="277"/>
        </pc:sldMkLst>
      </pc:sldChg>
      <pc:sldChg chg="modSp mod">
        <pc:chgData name="Baird, Daniel S. (GSFC-480.0)[ASRC FEDERAL SYSTEM SOLUTIONS]" userId="3a3a963e-487e-42b9-ad1c-08a0a19634b5" providerId="ADAL" clId="{A18AF961-5A50-B743-A01D-EFC6E0447A67}" dt="2024-01-31T16:48:37.682" v="21" actId="20577"/>
        <pc:sldMkLst>
          <pc:docMk/>
          <pc:sldMk cId="2930808400" sldId="279"/>
        </pc:sldMkLst>
        <pc:spChg chg="mod">
          <ac:chgData name="Baird, Daniel S. (GSFC-480.0)[ASRC FEDERAL SYSTEM SOLUTIONS]" userId="3a3a963e-487e-42b9-ad1c-08a0a19634b5" providerId="ADAL" clId="{A18AF961-5A50-B743-A01D-EFC6E0447A67}" dt="2024-01-31T16:48:37.682" v="21" actId="20577"/>
          <ac:spMkLst>
            <pc:docMk/>
            <pc:sldMk cId="2930808400" sldId="279"/>
            <ac:spMk id="5" creationId="{14D2764F-BBB8-6B9E-B985-503193CF1783}"/>
          </ac:spMkLst>
        </pc:spChg>
        <pc:spChg chg="mod">
          <ac:chgData name="Baird, Daniel S. (GSFC-480.0)[ASRC FEDERAL SYSTEM SOLUTIONS]" userId="3a3a963e-487e-42b9-ad1c-08a0a19634b5" providerId="ADAL" clId="{A18AF961-5A50-B743-A01D-EFC6E0447A67}" dt="2024-01-31T16:47:23.685" v="17" actId="120"/>
          <ac:spMkLst>
            <pc:docMk/>
            <pc:sldMk cId="2930808400" sldId="279"/>
            <ac:spMk id="9" creationId="{873EAD27-4028-A267-82C8-E55EBDB00A6A}"/>
          </ac:spMkLst>
        </pc:spChg>
        <pc:spChg chg="mod">
          <ac:chgData name="Baird, Daniel S. (GSFC-480.0)[ASRC FEDERAL SYSTEM SOLUTIONS]" userId="3a3a963e-487e-42b9-ad1c-08a0a19634b5" providerId="ADAL" clId="{A18AF961-5A50-B743-A01D-EFC6E0447A67}" dt="2024-01-31T16:47:37.811" v="20" actId="255"/>
          <ac:spMkLst>
            <pc:docMk/>
            <pc:sldMk cId="2930808400" sldId="279"/>
            <ac:spMk id="12" creationId="{F53F3FD4-0587-0CA6-55BD-BD2ACA55ECF3}"/>
          </ac:spMkLst>
        </pc:spChg>
      </pc:sldChg>
      <pc:sldChg chg="addSp delSp modSp mod">
        <pc:chgData name="Baird, Daniel S. (GSFC-480.0)[ASRC FEDERAL SYSTEM SOLUTIONS]" userId="3a3a963e-487e-42b9-ad1c-08a0a19634b5" providerId="ADAL" clId="{A18AF961-5A50-B743-A01D-EFC6E0447A67}" dt="2024-02-01T21:48:20.358" v="552"/>
        <pc:sldMkLst>
          <pc:docMk/>
          <pc:sldMk cId="4125925291" sldId="280"/>
        </pc:sldMkLst>
        <pc:spChg chg="mod">
          <ac:chgData name="Baird, Daniel S. (GSFC-480.0)[ASRC FEDERAL SYSTEM SOLUTIONS]" userId="3a3a963e-487e-42b9-ad1c-08a0a19634b5" providerId="ADAL" clId="{A18AF961-5A50-B743-A01D-EFC6E0447A67}" dt="2024-02-01T21:48:20.358" v="552"/>
          <ac:spMkLst>
            <pc:docMk/>
            <pc:sldMk cId="4125925291" sldId="280"/>
            <ac:spMk id="5" creationId="{14D2764F-BBB8-6B9E-B985-503193CF1783}"/>
          </ac:spMkLst>
        </pc:spChg>
        <pc:spChg chg="del">
          <ac:chgData name="Baird, Daniel S. (GSFC-480.0)[ASRC FEDERAL SYSTEM SOLUTIONS]" userId="3a3a963e-487e-42b9-ad1c-08a0a19634b5" providerId="ADAL" clId="{A18AF961-5A50-B743-A01D-EFC6E0447A67}" dt="2024-02-01T21:48:13.870" v="550" actId="478"/>
          <ac:spMkLst>
            <pc:docMk/>
            <pc:sldMk cId="4125925291" sldId="280"/>
            <ac:spMk id="6" creationId="{9E1EDDFE-99AE-3BE1-23B2-1E3FE7DE7511}"/>
          </ac:spMkLst>
        </pc:spChg>
        <pc:spChg chg="add mod">
          <ac:chgData name="Baird, Daniel S. (GSFC-480.0)[ASRC FEDERAL SYSTEM SOLUTIONS]" userId="3a3a963e-487e-42b9-ad1c-08a0a19634b5" providerId="ADAL" clId="{A18AF961-5A50-B743-A01D-EFC6E0447A67}" dt="2024-02-01T21:48:14.294" v="551"/>
          <ac:spMkLst>
            <pc:docMk/>
            <pc:sldMk cId="4125925291" sldId="280"/>
            <ac:spMk id="8" creationId="{764E24A1-B63E-A21A-047A-3F59417DD12E}"/>
          </ac:spMkLst>
        </pc:spChg>
        <pc:spChg chg="add mod">
          <ac:chgData name="Baird, Daniel S. (GSFC-480.0)[ASRC FEDERAL SYSTEM SOLUTIONS]" userId="3a3a963e-487e-42b9-ad1c-08a0a19634b5" providerId="ADAL" clId="{A18AF961-5A50-B743-A01D-EFC6E0447A67}" dt="2024-02-01T21:48:14.294" v="551"/>
          <ac:spMkLst>
            <pc:docMk/>
            <pc:sldMk cId="4125925291" sldId="280"/>
            <ac:spMk id="9" creationId="{A3C32952-0EFA-F6D1-55A5-7DB62D430F7C}"/>
          </ac:spMkLst>
        </pc:spChg>
        <pc:spChg chg="add mod">
          <ac:chgData name="Baird, Daniel S. (GSFC-480.0)[ASRC FEDERAL SYSTEM SOLUTIONS]" userId="3a3a963e-487e-42b9-ad1c-08a0a19634b5" providerId="ADAL" clId="{A18AF961-5A50-B743-A01D-EFC6E0447A67}" dt="2024-02-01T21:48:14.294" v="551"/>
          <ac:spMkLst>
            <pc:docMk/>
            <pc:sldMk cId="4125925291" sldId="280"/>
            <ac:spMk id="10" creationId="{7393AB60-9E5C-3EE3-8081-363ECC98C922}"/>
          </ac:spMkLst>
        </pc:spChg>
        <pc:spChg chg="add mod">
          <ac:chgData name="Baird, Daniel S. (GSFC-480.0)[ASRC FEDERAL SYSTEM SOLUTIONS]" userId="3a3a963e-487e-42b9-ad1c-08a0a19634b5" providerId="ADAL" clId="{A18AF961-5A50-B743-A01D-EFC6E0447A67}" dt="2024-02-01T21:48:14.294" v="551"/>
          <ac:spMkLst>
            <pc:docMk/>
            <pc:sldMk cId="4125925291" sldId="280"/>
            <ac:spMk id="11" creationId="{55202F85-9337-ECE3-3901-3573CB4DDE23}"/>
          </ac:spMkLst>
        </pc:spChg>
        <pc:spChg chg="add mod">
          <ac:chgData name="Baird, Daniel S. (GSFC-480.0)[ASRC FEDERAL SYSTEM SOLUTIONS]" userId="3a3a963e-487e-42b9-ad1c-08a0a19634b5" providerId="ADAL" clId="{A18AF961-5A50-B743-A01D-EFC6E0447A67}" dt="2024-02-01T21:48:14.294" v="551"/>
          <ac:spMkLst>
            <pc:docMk/>
            <pc:sldMk cId="4125925291" sldId="280"/>
            <ac:spMk id="12" creationId="{A89D1D9B-75FE-37FE-3291-A097DCDB19E4}"/>
          </ac:spMkLst>
        </pc:spChg>
        <pc:spChg chg="add mod">
          <ac:chgData name="Baird, Daniel S. (GSFC-480.0)[ASRC FEDERAL SYSTEM SOLUTIONS]" userId="3a3a963e-487e-42b9-ad1c-08a0a19634b5" providerId="ADAL" clId="{A18AF961-5A50-B743-A01D-EFC6E0447A67}" dt="2024-02-01T21:48:14.294" v="551"/>
          <ac:spMkLst>
            <pc:docMk/>
            <pc:sldMk cId="4125925291" sldId="280"/>
            <ac:spMk id="13" creationId="{0BC9348F-C697-49BC-C4E5-21E4FCA0E548}"/>
          </ac:spMkLst>
        </pc:spChg>
        <pc:spChg chg="add mod">
          <ac:chgData name="Baird, Daniel S. (GSFC-480.0)[ASRC FEDERAL SYSTEM SOLUTIONS]" userId="3a3a963e-487e-42b9-ad1c-08a0a19634b5" providerId="ADAL" clId="{A18AF961-5A50-B743-A01D-EFC6E0447A67}" dt="2024-02-01T21:48:14.294" v="551"/>
          <ac:spMkLst>
            <pc:docMk/>
            <pc:sldMk cId="4125925291" sldId="280"/>
            <ac:spMk id="18" creationId="{D1BAEEAF-2B1E-09DF-D141-A1DC2338D0CF}"/>
          </ac:spMkLst>
        </pc:spChg>
        <pc:spChg chg="add mod">
          <ac:chgData name="Baird, Daniel S. (GSFC-480.0)[ASRC FEDERAL SYSTEM SOLUTIONS]" userId="3a3a963e-487e-42b9-ad1c-08a0a19634b5" providerId="ADAL" clId="{A18AF961-5A50-B743-A01D-EFC6E0447A67}" dt="2024-02-01T21:48:14.294" v="551"/>
          <ac:spMkLst>
            <pc:docMk/>
            <pc:sldMk cId="4125925291" sldId="280"/>
            <ac:spMk id="19" creationId="{56D71F20-414E-9634-AD22-53FDAC94DCB7}"/>
          </ac:spMkLst>
        </pc:spChg>
        <pc:spChg chg="add mod">
          <ac:chgData name="Baird, Daniel S. (GSFC-480.0)[ASRC FEDERAL SYSTEM SOLUTIONS]" userId="3a3a963e-487e-42b9-ad1c-08a0a19634b5" providerId="ADAL" clId="{A18AF961-5A50-B743-A01D-EFC6E0447A67}" dt="2024-02-01T21:48:14.294" v="551"/>
          <ac:spMkLst>
            <pc:docMk/>
            <pc:sldMk cId="4125925291" sldId="280"/>
            <ac:spMk id="20" creationId="{406AE67A-3BDE-18DF-E691-D5101DEA1C0C}"/>
          </ac:spMkLst>
        </pc:spChg>
        <pc:spChg chg="add mod">
          <ac:chgData name="Baird, Daniel S. (GSFC-480.0)[ASRC FEDERAL SYSTEM SOLUTIONS]" userId="3a3a963e-487e-42b9-ad1c-08a0a19634b5" providerId="ADAL" clId="{A18AF961-5A50-B743-A01D-EFC6E0447A67}" dt="2024-02-01T21:48:14.294" v="551"/>
          <ac:spMkLst>
            <pc:docMk/>
            <pc:sldMk cId="4125925291" sldId="280"/>
            <ac:spMk id="24" creationId="{3BC9196D-6673-640E-40C3-3DE3BE19EEBC}"/>
          </ac:spMkLst>
        </pc:spChg>
        <pc:spChg chg="add mod">
          <ac:chgData name="Baird, Daniel S. (GSFC-480.0)[ASRC FEDERAL SYSTEM SOLUTIONS]" userId="3a3a963e-487e-42b9-ad1c-08a0a19634b5" providerId="ADAL" clId="{A18AF961-5A50-B743-A01D-EFC6E0447A67}" dt="2024-02-01T21:48:14.294" v="551"/>
          <ac:spMkLst>
            <pc:docMk/>
            <pc:sldMk cId="4125925291" sldId="280"/>
            <ac:spMk id="31" creationId="{7800990E-BC01-8599-F3FA-EC0006C852F9}"/>
          </ac:spMkLst>
        </pc:spChg>
        <pc:spChg chg="add mod">
          <ac:chgData name="Baird, Daniel S. (GSFC-480.0)[ASRC FEDERAL SYSTEM SOLUTIONS]" userId="3a3a963e-487e-42b9-ad1c-08a0a19634b5" providerId="ADAL" clId="{A18AF961-5A50-B743-A01D-EFC6E0447A67}" dt="2024-02-01T21:48:14.294" v="551"/>
          <ac:spMkLst>
            <pc:docMk/>
            <pc:sldMk cId="4125925291" sldId="280"/>
            <ac:spMk id="32" creationId="{981AFE1A-1AED-52C1-1802-312F61A90A09}"/>
          </ac:spMkLst>
        </pc:spChg>
        <pc:grpChg chg="add mod">
          <ac:chgData name="Baird, Daniel S. (GSFC-480.0)[ASRC FEDERAL SYSTEM SOLUTIONS]" userId="3a3a963e-487e-42b9-ad1c-08a0a19634b5" providerId="ADAL" clId="{A18AF961-5A50-B743-A01D-EFC6E0447A67}" dt="2024-02-01T21:48:14.294" v="551"/>
          <ac:grpSpMkLst>
            <pc:docMk/>
            <pc:sldMk cId="4125925291" sldId="280"/>
            <ac:grpSpMk id="14" creationId="{4AF9C3A0-13BD-F007-5490-25BB11E087A5}"/>
          </ac:grpSpMkLst>
        </pc:grpChg>
        <pc:grpChg chg="add mod">
          <ac:chgData name="Baird, Daniel S. (GSFC-480.0)[ASRC FEDERAL SYSTEM SOLUTIONS]" userId="3a3a963e-487e-42b9-ad1c-08a0a19634b5" providerId="ADAL" clId="{A18AF961-5A50-B743-A01D-EFC6E0447A67}" dt="2024-02-01T21:48:14.294" v="551"/>
          <ac:grpSpMkLst>
            <pc:docMk/>
            <pc:sldMk cId="4125925291" sldId="280"/>
            <ac:grpSpMk id="21" creationId="{8C83F9AD-4F74-FCFD-68CE-079870D15E58}"/>
          </ac:grpSpMkLst>
        </pc:grpChg>
        <pc:grpChg chg="add mod">
          <ac:chgData name="Baird, Daniel S. (GSFC-480.0)[ASRC FEDERAL SYSTEM SOLUTIONS]" userId="3a3a963e-487e-42b9-ad1c-08a0a19634b5" providerId="ADAL" clId="{A18AF961-5A50-B743-A01D-EFC6E0447A67}" dt="2024-02-01T21:48:14.294" v="551"/>
          <ac:grpSpMkLst>
            <pc:docMk/>
            <pc:sldMk cId="4125925291" sldId="280"/>
            <ac:grpSpMk id="25" creationId="{A80502D1-55FB-A6D6-4C38-906B0545F202}"/>
          </ac:grpSpMkLst>
        </pc:grpChg>
        <pc:grpChg chg="add mod">
          <ac:chgData name="Baird, Daniel S. (GSFC-480.0)[ASRC FEDERAL SYSTEM SOLUTIONS]" userId="3a3a963e-487e-42b9-ad1c-08a0a19634b5" providerId="ADAL" clId="{A18AF961-5A50-B743-A01D-EFC6E0447A67}" dt="2024-02-01T21:48:14.294" v="551"/>
          <ac:grpSpMkLst>
            <pc:docMk/>
            <pc:sldMk cId="4125925291" sldId="280"/>
            <ac:grpSpMk id="28" creationId="{0DA05CE2-BC82-5ACB-19B5-D8FE18E29F9A}"/>
          </ac:grpSpMkLst>
        </pc:grpChg>
        <pc:grpChg chg="add mod">
          <ac:chgData name="Baird, Daniel S. (GSFC-480.0)[ASRC FEDERAL SYSTEM SOLUTIONS]" userId="3a3a963e-487e-42b9-ad1c-08a0a19634b5" providerId="ADAL" clId="{A18AF961-5A50-B743-A01D-EFC6E0447A67}" dt="2024-02-01T21:48:14.294" v="551"/>
          <ac:grpSpMkLst>
            <pc:docMk/>
            <pc:sldMk cId="4125925291" sldId="280"/>
            <ac:grpSpMk id="33" creationId="{22E9618B-9CAB-1CA2-1447-54B426FDF5F7}"/>
          </ac:grpSpMkLst>
        </pc:grpChg>
        <pc:picChg chg="del">
          <ac:chgData name="Baird, Daniel S. (GSFC-480.0)[ASRC FEDERAL SYSTEM SOLUTIONS]" userId="3a3a963e-487e-42b9-ad1c-08a0a19634b5" providerId="ADAL" clId="{A18AF961-5A50-B743-A01D-EFC6E0447A67}" dt="2024-02-01T21:48:13.870" v="550" actId="478"/>
          <ac:picMkLst>
            <pc:docMk/>
            <pc:sldMk cId="4125925291" sldId="280"/>
            <ac:picMk id="3" creationId="{04014D79-46B8-FBE8-33D2-8CF8AEBE36CC}"/>
          </ac:picMkLst>
        </pc:picChg>
        <pc:picChg chg="mod">
          <ac:chgData name="Baird, Daniel S. (GSFC-480.0)[ASRC FEDERAL SYSTEM SOLUTIONS]" userId="3a3a963e-487e-42b9-ad1c-08a0a19634b5" providerId="ADAL" clId="{A18AF961-5A50-B743-A01D-EFC6E0447A67}" dt="2024-02-01T21:48:14.294" v="551"/>
          <ac:picMkLst>
            <pc:docMk/>
            <pc:sldMk cId="4125925291" sldId="280"/>
            <ac:picMk id="15" creationId="{6A36D3E0-A3B3-4A71-27F6-0F25C759C3BA}"/>
          </ac:picMkLst>
        </pc:picChg>
        <pc:picChg chg="mod">
          <ac:chgData name="Baird, Daniel S. (GSFC-480.0)[ASRC FEDERAL SYSTEM SOLUTIONS]" userId="3a3a963e-487e-42b9-ad1c-08a0a19634b5" providerId="ADAL" clId="{A18AF961-5A50-B743-A01D-EFC6E0447A67}" dt="2024-02-01T21:48:14.294" v="551"/>
          <ac:picMkLst>
            <pc:docMk/>
            <pc:sldMk cId="4125925291" sldId="280"/>
            <ac:picMk id="16" creationId="{4E02A4E9-759A-4A81-063B-C7A7CBEEA160}"/>
          </ac:picMkLst>
        </pc:picChg>
        <pc:picChg chg="mod">
          <ac:chgData name="Baird, Daniel S. (GSFC-480.0)[ASRC FEDERAL SYSTEM SOLUTIONS]" userId="3a3a963e-487e-42b9-ad1c-08a0a19634b5" providerId="ADAL" clId="{A18AF961-5A50-B743-A01D-EFC6E0447A67}" dt="2024-02-01T21:48:14.294" v="551"/>
          <ac:picMkLst>
            <pc:docMk/>
            <pc:sldMk cId="4125925291" sldId="280"/>
            <ac:picMk id="17" creationId="{BF0341B3-FD20-27AE-2075-9C7ECD12DB94}"/>
          </ac:picMkLst>
        </pc:picChg>
        <pc:cxnChg chg="del">
          <ac:chgData name="Baird, Daniel S. (GSFC-480.0)[ASRC FEDERAL SYSTEM SOLUTIONS]" userId="3a3a963e-487e-42b9-ad1c-08a0a19634b5" providerId="ADAL" clId="{A18AF961-5A50-B743-A01D-EFC6E0447A67}" dt="2024-02-01T21:48:13.870" v="550" actId="478"/>
          <ac:cxnSpMkLst>
            <pc:docMk/>
            <pc:sldMk cId="4125925291" sldId="280"/>
            <ac:cxnSpMk id="7" creationId="{F5F840DA-E881-A980-4FF2-2DE1EDEC433F}"/>
          </ac:cxnSpMkLst>
        </pc:cxnChg>
        <pc:cxnChg chg="mod">
          <ac:chgData name="Baird, Daniel S. (GSFC-480.0)[ASRC FEDERAL SYSTEM SOLUTIONS]" userId="3a3a963e-487e-42b9-ad1c-08a0a19634b5" providerId="ADAL" clId="{A18AF961-5A50-B743-A01D-EFC6E0447A67}" dt="2024-02-01T21:48:14.294" v="551"/>
          <ac:cxnSpMkLst>
            <pc:docMk/>
            <pc:sldMk cId="4125925291" sldId="280"/>
            <ac:cxnSpMk id="22" creationId="{A4B69B20-924F-502F-6086-DA42131EC498}"/>
          </ac:cxnSpMkLst>
        </pc:cxnChg>
        <pc:cxnChg chg="mod">
          <ac:chgData name="Baird, Daniel S. (GSFC-480.0)[ASRC FEDERAL SYSTEM SOLUTIONS]" userId="3a3a963e-487e-42b9-ad1c-08a0a19634b5" providerId="ADAL" clId="{A18AF961-5A50-B743-A01D-EFC6E0447A67}" dt="2024-02-01T21:48:14.294" v="551"/>
          <ac:cxnSpMkLst>
            <pc:docMk/>
            <pc:sldMk cId="4125925291" sldId="280"/>
            <ac:cxnSpMk id="23" creationId="{AD6A67C1-A3D4-71DA-01F6-E41ECCDD3279}"/>
          </ac:cxnSpMkLst>
        </pc:cxnChg>
        <pc:cxnChg chg="mod">
          <ac:chgData name="Baird, Daniel S. (GSFC-480.0)[ASRC FEDERAL SYSTEM SOLUTIONS]" userId="3a3a963e-487e-42b9-ad1c-08a0a19634b5" providerId="ADAL" clId="{A18AF961-5A50-B743-A01D-EFC6E0447A67}" dt="2024-02-01T21:48:14.294" v="551"/>
          <ac:cxnSpMkLst>
            <pc:docMk/>
            <pc:sldMk cId="4125925291" sldId="280"/>
            <ac:cxnSpMk id="26" creationId="{6D7D35A7-CC64-7114-E336-6FDAB429B793}"/>
          </ac:cxnSpMkLst>
        </pc:cxnChg>
        <pc:cxnChg chg="mod">
          <ac:chgData name="Baird, Daniel S. (GSFC-480.0)[ASRC FEDERAL SYSTEM SOLUTIONS]" userId="3a3a963e-487e-42b9-ad1c-08a0a19634b5" providerId="ADAL" clId="{A18AF961-5A50-B743-A01D-EFC6E0447A67}" dt="2024-02-01T21:48:14.294" v="551"/>
          <ac:cxnSpMkLst>
            <pc:docMk/>
            <pc:sldMk cId="4125925291" sldId="280"/>
            <ac:cxnSpMk id="27" creationId="{18F7AD88-F812-1129-C564-BAB0CAB79E7F}"/>
          </ac:cxnSpMkLst>
        </pc:cxnChg>
        <pc:cxnChg chg="mod">
          <ac:chgData name="Baird, Daniel S. (GSFC-480.0)[ASRC FEDERAL SYSTEM SOLUTIONS]" userId="3a3a963e-487e-42b9-ad1c-08a0a19634b5" providerId="ADAL" clId="{A18AF961-5A50-B743-A01D-EFC6E0447A67}" dt="2024-02-01T21:48:14.294" v="551"/>
          <ac:cxnSpMkLst>
            <pc:docMk/>
            <pc:sldMk cId="4125925291" sldId="280"/>
            <ac:cxnSpMk id="29" creationId="{A4F05591-8B05-F009-1BB5-7716CA9CBB6E}"/>
          </ac:cxnSpMkLst>
        </pc:cxnChg>
        <pc:cxnChg chg="mod">
          <ac:chgData name="Baird, Daniel S. (GSFC-480.0)[ASRC FEDERAL SYSTEM SOLUTIONS]" userId="3a3a963e-487e-42b9-ad1c-08a0a19634b5" providerId="ADAL" clId="{A18AF961-5A50-B743-A01D-EFC6E0447A67}" dt="2024-02-01T21:48:14.294" v="551"/>
          <ac:cxnSpMkLst>
            <pc:docMk/>
            <pc:sldMk cId="4125925291" sldId="280"/>
            <ac:cxnSpMk id="30" creationId="{2B3F98FB-9391-87BF-EF64-D1CE027E5270}"/>
          </ac:cxnSpMkLst>
        </pc:cxnChg>
        <pc:cxnChg chg="mod">
          <ac:chgData name="Baird, Daniel S. (GSFC-480.0)[ASRC FEDERAL SYSTEM SOLUTIONS]" userId="3a3a963e-487e-42b9-ad1c-08a0a19634b5" providerId="ADAL" clId="{A18AF961-5A50-B743-A01D-EFC6E0447A67}" dt="2024-02-01T21:48:14.294" v="551"/>
          <ac:cxnSpMkLst>
            <pc:docMk/>
            <pc:sldMk cId="4125925291" sldId="280"/>
            <ac:cxnSpMk id="34" creationId="{5730A00E-8D8A-87B3-97B4-6F5BA6BF0CBC}"/>
          </ac:cxnSpMkLst>
        </pc:cxnChg>
        <pc:cxnChg chg="mod">
          <ac:chgData name="Baird, Daniel S. (GSFC-480.0)[ASRC FEDERAL SYSTEM SOLUTIONS]" userId="3a3a963e-487e-42b9-ad1c-08a0a19634b5" providerId="ADAL" clId="{A18AF961-5A50-B743-A01D-EFC6E0447A67}" dt="2024-02-01T21:48:14.294" v="551"/>
          <ac:cxnSpMkLst>
            <pc:docMk/>
            <pc:sldMk cId="4125925291" sldId="280"/>
            <ac:cxnSpMk id="35" creationId="{8C37688C-F8CE-AE40-2194-63AC6588FC99}"/>
          </ac:cxnSpMkLst>
        </pc:cxnChg>
      </pc:sldChg>
      <pc:sldChg chg="addSp delSp modSp mod">
        <pc:chgData name="Baird, Daniel S. (GSFC-480.0)[ASRC FEDERAL SYSTEM SOLUTIONS]" userId="3a3a963e-487e-42b9-ad1c-08a0a19634b5" providerId="ADAL" clId="{A18AF961-5A50-B743-A01D-EFC6E0447A67}" dt="2024-02-05T14:31:18.523" v="687" actId="20577"/>
        <pc:sldMkLst>
          <pc:docMk/>
          <pc:sldMk cId="4100628806" sldId="283"/>
        </pc:sldMkLst>
        <pc:spChg chg="add mod">
          <ac:chgData name="Baird, Daniel S. (GSFC-480.0)[ASRC FEDERAL SYSTEM SOLUTIONS]" userId="3a3a963e-487e-42b9-ad1c-08a0a19634b5" providerId="ADAL" clId="{A18AF961-5A50-B743-A01D-EFC6E0447A67}" dt="2024-02-05T14:30:59.862" v="658" actId="1036"/>
          <ac:spMkLst>
            <pc:docMk/>
            <pc:sldMk cId="4100628806" sldId="283"/>
            <ac:spMk id="3" creationId="{129ABE2A-B18B-A538-09F8-657D537B92C2}"/>
          </ac:spMkLst>
        </pc:spChg>
        <pc:spChg chg="add del mod">
          <ac:chgData name="Baird, Daniel S. (GSFC-480.0)[ASRC FEDERAL SYSTEM SOLUTIONS]" userId="3a3a963e-487e-42b9-ad1c-08a0a19634b5" providerId="ADAL" clId="{A18AF961-5A50-B743-A01D-EFC6E0447A67}" dt="2024-02-05T14:31:02.903" v="659" actId="478"/>
          <ac:spMkLst>
            <pc:docMk/>
            <pc:sldMk cId="4100628806" sldId="283"/>
            <ac:spMk id="6" creationId="{691CB215-D815-50E4-48E5-B05A639DBAE2}"/>
          </ac:spMkLst>
        </pc:spChg>
        <pc:spChg chg="add mod">
          <ac:chgData name="Baird, Daniel S. (GSFC-480.0)[ASRC FEDERAL SYSTEM SOLUTIONS]" userId="3a3a963e-487e-42b9-ad1c-08a0a19634b5" providerId="ADAL" clId="{A18AF961-5A50-B743-A01D-EFC6E0447A67}" dt="2024-02-05T14:30:59.862" v="658" actId="1036"/>
          <ac:spMkLst>
            <pc:docMk/>
            <pc:sldMk cId="4100628806" sldId="283"/>
            <ac:spMk id="7" creationId="{61E067B7-4F39-89A0-0C0F-D4A9369FFC8A}"/>
          </ac:spMkLst>
        </pc:spChg>
        <pc:spChg chg="add mod">
          <ac:chgData name="Baird, Daniel S. (GSFC-480.0)[ASRC FEDERAL SYSTEM SOLUTIONS]" userId="3a3a963e-487e-42b9-ad1c-08a0a19634b5" providerId="ADAL" clId="{A18AF961-5A50-B743-A01D-EFC6E0447A67}" dt="2024-02-05T14:31:18.523" v="687" actId="20577"/>
          <ac:spMkLst>
            <pc:docMk/>
            <pc:sldMk cId="4100628806" sldId="283"/>
            <ac:spMk id="9" creationId="{6B3667BD-8A68-BC0B-A32A-1B51EC85FD2B}"/>
          </ac:spMkLst>
        </pc:spChg>
        <pc:spChg chg="del mod">
          <ac:chgData name="Baird, Daniel S. (GSFC-480.0)[ASRC FEDERAL SYSTEM SOLUTIONS]" userId="3a3a963e-487e-42b9-ad1c-08a0a19634b5" providerId="ADAL" clId="{A18AF961-5A50-B743-A01D-EFC6E0447A67}" dt="2024-01-31T16:49:08.666" v="25" actId="478"/>
          <ac:spMkLst>
            <pc:docMk/>
            <pc:sldMk cId="4100628806" sldId="283"/>
            <ac:spMk id="10" creationId="{E587D836-51FC-65D1-54FB-793CBA6EE590}"/>
          </ac:spMkLst>
        </pc:spChg>
        <pc:picChg chg="add del mod">
          <ac:chgData name="Baird, Daniel S. (GSFC-480.0)[ASRC FEDERAL SYSTEM SOLUTIONS]" userId="3a3a963e-487e-42b9-ad1c-08a0a19634b5" providerId="ADAL" clId="{A18AF961-5A50-B743-A01D-EFC6E0447A67}" dt="2024-01-31T16:50:46.158" v="35" actId="478"/>
          <ac:picMkLst>
            <pc:docMk/>
            <pc:sldMk cId="4100628806" sldId="283"/>
            <ac:picMk id="3" creationId="{361CBFDF-E236-DEF0-6BF3-186CA14687EA}"/>
          </ac:picMkLst>
        </pc:picChg>
        <pc:picChg chg="del mod">
          <ac:chgData name="Baird, Daniel S. (GSFC-480.0)[ASRC FEDERAL SYSTEM SOLUTIONS]" userId="3a3a963e-487e-42b9-ad1c-08a0a19634b5" providerId="ADAL" clId="{A18AF961-5A50-B743-A01D-EFC6E0447A67}" dt="2024-01-31T16:51:24.496" v="42" actId="478"/>
          <ac:picMkLst>
            <pc:docMk/>
            <pc:sldMk cId="4100628806" sldId="283"/>
            <ac:picMk id="6" creationId="{EBD8CE8D-A8A3-31C6-93B9-FFD15837554F}"/>
          </ac:picMkLst>
        </pc:picChg>
        <pc:picChg chg="add mod">
          <ac:chgData name="Baird, Daniel S. (GSFC-480.0)[ASRC FEDERAL SYSTEM SOLUTIONS]" userId="3a3a963e-487e-42b9-ad1c-08a0a19634b5" providerId="ADAL" clId="{A18AF961-5A50-B743-A01D-EFC6E0447A67}" dt="2024-01-31T16:50:08.667" v="32" actId="1582"/>
          <ac:picMkLst>
            <pc:docMk/>
            <pc:sldMk cId="4100628806" sldId="283"/>
            <ac:picMk id="8" creationId="{9319C55D-91CE-3F55-E690-4967770B0F4C}"/>
          </ac:picMkLst>
        </pc:picChg>
        <pc:picChg chg="del mod">
          <ac:chgData name="Baird, Daniel S. (GSFC-480.0)[ASRC FEDERAL SYSTEM SOLUTIONS]" userId="3a3a963e-487e-42b9-ad1c-08a0a19634b5" providerId="ADAL" clId="{A18AF961-5A50-B743-A01D-EFC6E0447A67}" dt="2024-01-31T16:48:55.251" v="23" actId="478"/>
          <ac:picMkLst>
            <pc:docMk/>
            <pc:sldMk cId="4100628806" sldId="283"/>
            <ac:picMk id="9" creationId="{1EF88775-0A64-0A93-AD6B-2124404290A1}"/>
          </ac:picMkLst>
        </pc:picChg>
        <pc:picChg chg="add mod">
          <ac:chgData name="Baird, Daniel S. (GSFC-480.0)[ASRC FEDERAL SYSTEM SOLUTIONS]" userId="3a3a963e-487e-42b9-ad1c-08a0a19634b5" providerId="ADAL" clId="{A18AF961-5A50-B743-A01D-EFC6E0447A67}" dt="2024-01-31T16:51:11.764" v="41" actId="108"/>
          <ac:picMkLst>
            <pc:docMk/>
            <pc:sldMk cId="4100628806" sldId="283"/>
            <ac:picMk id="12" creationId="{EEE57EC2-6B50-7741-1670-474695EB41E0}"/>
          </ac:picMkLst>
        </pc:picChg>
        <pc:picChg chg="add mod">
          <ac:chgData name="Baird, Daniel S. (GSFC-480.0)[ASRC FEDERAL SYSTEM SOLUTIONS]" userId="3a3a963e-487e-42b9-ad1c-08a0a19634b5" providerId="ADAL" clId="{A18AF961-5A50-B743-A01D-EFC6E0447A67}" dt="2024-01-31T16:51:51.742" v="46" actId="14100"/>
          <ac:picMkLst>
            <pc:docMk/>
            <pc:sldMk cId="4100628806" sldId="283"/>
            <ac:picMk id="14" creationId="{1D305418-5D9B-ABEC-1AE0-077DCA9EEF1F}"/>
          </ac:picMkLst>
        </pc:picChg>
      </pc:sldChg>
      <pc:sldChg chg="add del">
        <pc:chgData name="Baird, Daniel S. (GSFC-480.0)[ASRC FEDERAL SYSTEM SOLUTIONS]" userId="3a3a963e-487e-42b9-ad1c-08a0a19634b5" providerId="ADAL" clId="{A18AF961-5A50-B743-A01D-EFC6E0447A67}" dt="2024-01-31T16:52:50.244" v="48" actId="2696"/>
        <pc:sldMkLst>
          <pc:docMk/>
          <pc:sldMk cId="1822721839" sldId="288"/>
        </pc:sldMkLst>
      </pc:sldChg>
      <pc:sldChg chg="modAnim">
        <pc:chgData name="Baird, Daniel S. (GSFC-480.0)[ASRC FEDERAL SYSTEM SOLUTIONS]" userId="3a3a963e-487e-42b9-ad1c-08a0a19634b5" providerId="ADAL" clId="{A18AF961-5A50-B743-A01D-EFC6E0447A67}" dt="2024-02-01T21:25:19.044" v="199"/>
        <pc:sldMkLst>
          <pc:docMk/>
          <pc:sldMk cId="2178439504" sldId="289"/>
        </pc:sldMkLst>
      </pc:sldChg>
      <pc:sldChg chg="modAnim">
        <pc:chgData name="Baird, Daniel S. (GSFC-480.0)[ASRC FEDERAL SYSTEM SOLUTIONS]" userId="3a3a963e-487e-42b9-ad1c-08a0a19634b5" providerId="ADAL" clId="{A18AF961-5A50-B743-A01D-EFC6E0447A67}" dt="2024-02-01T21:25:24.128" v="200"/>
        <pc:sldMkLst>
          <pc:docMk/>
          <pc:sldMk cId="4268333229" sldId="290"/>
        </pc:sldMkLst>
      </pc:sldChg>
      <pc:sldChg chg="modAnim">
        <pc:chgData name="Baird, Daniel S. (GSFC-480.0)[ASRC FEDERAL SYSTEM SOLUTIONS]" userId="3a3a963e-487e-42b9-ad1c-08a0a19634b5" providerId="ADAL" clId="{A18AF961-5A50-B743-A01D-EFC6E0447A67}" dt="2024-02-01T21:25:28.259" v="201"/>
        <pc:sldMkLst>
          <pc:docMk/>
          <pc:sldMk cId="1664122963" sldId="291"/>
        </pc:sldMkLst>
      </pc:sldChg>
      <pc:sldChg chg="modAnim">
        <pc:chgData name="Baird, Daniel S. (GSFC-480.0)[ASRC FEDERAL SYSTEM SOLUTIONS]" userId="3a3a963e-487e-42b9-ad1c-08a0a19634b5" providerId="ADAL" clId="{A18AF961-5A50-B743-A01D-EFC6E0447A67}" dt="2024-02-01T21:25:31.371" v="202"/>
        <pc:sldMkLst>
          <pc:docMk/>
          <pc:sldMk cId="3880210387" sldId="292"/>
        </pc:sldMkLst>
      </pc:sldChg>
      <pc:sldChg chg="modAnim">
        <pc:chgData name="Baird, Daniel S. (GSFC-480.0)[ASRC FEDERAL SYSTEM SOLUTIONS]" userId="3a3a963e-487e-42b9-ad1c-08a0a19634b5" providerId="ADAL" clId="{A18AF961-5A50-B743-A01D-EFC6E0447A67}" dt="2024-02-01T21:25:35.756" v="203"/>
        <pc:sldMkLst>
          <pc:docMk/>
          <pc:sldMk cId="2357135199" sldId="293"/>
        </pc:sldMkLst>
      </pc:sldChg>
      <pc:sldChg chg="addSp delSp modSp new mod">
        <pc:chgData name="Baird, Daniel S. (GSFC-480.0)[ASRC FEDERAL SYSTEM SOLUTIONS]" userId="3a3a963e-487e-42b9-ad1c-08a0a19634b5" providerId="ADAL" clId="{A18AF961-5A50-B743-A01D-EFC6E0447A67}" dt="2024-01-31T16:59:43.340" v="194" actId="1076"/>
        <pc:sldMkLst>
          <pc:docMk/>
          <pc:sldMk cId="3216910631" sldId="294"/>
        </pc:sldMkLst>
        <pc:spChg chg="mod">
          <ac:chgData name="Baird, Daniel S. (GSFC-480.0)[ASRC FEDERAL SYSTEM SOLUTIONS]" userId="3a3a963e-487e-42b9-ad1c-08a0a19634b5" providerId="ADAL" clId="{A18AF961-5A50-B743-A01D-EFC6E0447A67}" dt="2024-01-31T16:57:08.606" v="126" actId="20577"/>
          <ac:spMkLst>
            <pc:docMk/>
            <pc:sldMk cId="3216910631" sldId="294"/>
            <ac:spMk id="2" creationId="{B04C6A39-611F-9A9D-CDD1-4CBACA6C9447}"/>
          </ac:spMkLst>
        </pc:spChg>
        <pc:spChg chg="del">
          <ac:chgData name="Baird, Daniel S. (GSFC-480.0)[ASRC FEDERAL SYSTEM SOLUTIONS]" userId="3a3a963e-487e-42b9-ad1c-08a0a19634b5" providerId="ADAL" clId="{A18AF961-5A50-B743-A01D-EFC6E0447A67}" dt="2024-01-31T16:55:41.794" v="56" actId="478"/>
          <ac:spMkLst>
            <pc:docMk/>
            <pc:sldMk cId="3216910631" sldId="294"/>
            <ac:spMk id="5" creationId="{D01FF58D-779A-515C-DF05-62651B1DBACF}"/>
          </ac:spMkLst>
        </pc:spChg>
        <pc:spChg chg="mod">
          <ac:chgData name="Baird, Daniel S. (GSFC-480.0)[ASRC FEDERAL SYSTEM SOLUTIONS]" userId="3a3a963e-487e-42b9-ad1c-08a0a19634b5" providerId="ADAL" clId="{A18AF961-5A50-B743-A01D-EFC6E0447A67}" dt="2024-01-31T16:55:41.999" v="57"/>
          <ac:spMkLst>
            <pc:docMk/>
            <pc:sldMk cId="3216910631" sldId="294"/>
            <ac:spMk id="7" creationId="{0D1D33F2-BEBD-8129-461B-40A5E47936D8}"/>
          </ac:spMkLst>
        </pc:spChg>
        <pc:spChg chg="mod">
          <ac:chgData name="Baird, Daniel S. (GSFC-480.0)[ASRC FEDERAL SYSTEM SOLUTIONS]" userId="3a3a963e-487e-42b9-ad1c-08a0a19634b5" providerId="ADAL" clId="{A18AF961-5A50-B743-A01D-EFC6E0447A67}" dt="2024-01-31T16:55:41.999" v="57"/>
          <ac:spMkLst>
            <pc:docMk/>
            <pc:sldMk cId="3216910631" sldId="294"/>
            <ac:spMk id="10" creationId="{AF2A0AD0-E73D-49C5-5EF1-04A3562A41A6}"/>
          </ac:spMkLst>
        </pc:spChg>
        <pc:spChg chg="mod">
          <ac:chgData name="Baird, Daniel S. (GSFC-480.0)[ASRC FEDERAL SYSTEM SOLUTIONS]" userId="3a3a963e-487e-42b9-ad1c-08a0a19634b5" providerId="ADAL" clId="{A18AF961-5A50-B743-A01D-EFC6E0447A67}" dt="2024-01-31T16:55:41.999" v="57"/>
          <ac:spMkLst>
            <pc:docMk/>
            <pc:sldMk cId="3216910631" sldId="294"/>
            <ac:spMk id="11" creationId="{D1D62AF3-B67D-B2E9-6F75-87BD682FC7F0}"/>
          </ac:spMkLst>
        </pc:spChg>
        <pc:spChg chg="add mod">
          <ac:chgData name="Baird, Daniel S. (GSFC-480.0)[ASRC FEDERAL SYSTEM SOLUTIONS]" userId="3a3a963e-487e-42b9-ad1c-08a0a19634b5" providerId="ADAL" clId="{A18AF961-5A50-B743-A01D-EFC6E0447A67}" dt="2024-01-31T16:56:10.012" v="61" actId="1076"/>
          <ac:spMkLst>
            <pc:docMk/>
            <pc:sldMk cId="3216910631" sldId="294"/>
            <ac:spMk id="12" creationId="{041AAA91-1531-AE8F-F401-B846BE4A6F09}"/>
          </ac:spMkLst>
        </pc:spChg>
        <pc:spChg chg="mod">
          <ac:chgData name="Baird, Daniel S. (GSFC-480.0)[ASRC FEDERAL SYSTEM SOLUTIONS]" userId="3a3a963e-487e-42b9-ad1c-08a0a19634b5" providerId="ADAL" clId="{A18AF961-5A50-B743-A01D-EFC6E0447A67}" dt="2024-01-31T16:56:03.329" v="59"/>
          <ac:spMkLst>
            <pc:docMk/>
            <pc:sldMk cId="3216910631" sldId="294"/>
            <ac:spMk id="14" creationId="{D67A71DD-A323-7C16-0A08-5065B5FAFE84}"/>
          </ac:spMkLst>
        </pc:spChg>
        <pc:spChg chg="mod">
          <ac:chgData name="Baird, Daniel S. (GSFC-480.0)[ASRC FEDERAL SYSTEM SOLUTIONS]" userId="3a3a963e-487e-42b9-ad1c-08a0a19634b5" providerId="ADAL" clId="{A18AF961-5A50-B743-A01D-EFC6E0447A67}" dt="2024-01-31T16:56:03.329" v="59"/>
          <ac:spMkLst>
            <pc:docMk/>
            <pc:sldMk cId="3216910631" sldId="294"/>
            <ac:spMk id="17" creationId="{03D5CEF6-4863-9DB9-C1DB-53E0000F1B41}"/>
          </ac:spMkLst>
        </pc:spChg>
        <pc:spChg chg="mod">
          <ac:chgData name="Baird, Daniel S. (GSFC-480.0)[ASRC FEDERAL SYSTEM SOLUTIONS]" userId="3a3a963e-487e-42b9-ad1c-08a0a19634b5" providerId="ADAL" clId="{A18AF961-5A50-B743-A01D-EFC6E0447A67}" dt="2024-01-31T16:56:03.329" v="59"/>
          <ac:spMkLst>
            <pc:docMk/>
            <pc:sldMk cId="3216910631" sldId="294"/>
            <ac:spMk id="18" creationId="{766F8CF0-76C3-52F4-0314-29659384937B}"/>
          </ac:spMkLst>
        </pc:spChg>
        <pc:spChg chg="add mod">
          <ac:chgData name="Baird, Daniel S. (GSFC-480.0)[ASRC FEDERAL SYSTEM SOLUTIONS]" userId="3a3a963e-487e-42b9-ad1c-08a0a19634b5" providerId="ADAL" clId="{A18AF961-5A50-B743-A01D-EFC6E0447A67}" dt="2024-01-31T16:56:10.012" v="61" actId="1076"/>
          <ac:spMkLst>
            <pc:docMk/>
            <pc:sldMk cId="3216910631" sldId="294"/>
            <ac:spMk id="19" creationId="{E376DF69-38FC-956C-0FB8-B2D94401F47D}"/>
          </ac:spMkLst>
        </pc:spChg>
        <pc:spChg chg="add mod">
          <ac:chgData name="Baird, Daniel S. (GSFC-480.0)[ASRC FEDERAL SYSTEM SOLUTIONS]" userId="3a3a963e-487e-42b9-ad1c-08a0a19634b5" providerId="ADAL" clId="{A18AF961-5A50-B743-A01D-EFC6E0447A67}" dt="2024-01-31T16:57:38.877" v="163" actId="207"/>
          <ac:spMkLst>
            <pc:docMk/>
            <pc:sldMk cId="3216910631" sldId="294"/>
            <ac:spMk id="20" creationId="{0B1C2309-3FFD-1B34-AAC7-7B5CA4C0FF44}"/>
          </ac:spMkLst>
        </pc:spChg>
        <pc:spChg chg="add mod">
          <ac:chgData name="Baird, Daniel S. (GSFC-480.0)[ASRC FEDERAL SYSTEM SOLUTIONS]" userId="3a3a963e-487e-42b9-ad1c-08a0a19634b5" providerId="ADAL" clId="{A18AF961-5A50-B743-A01D-EFC6E0447A67}" dt="2024-01-31T16:57:56.134" v="168" actId="1076"/>
          <ac:spMkLst>
            <pc:docMk/>
            <pc:sldMk cId="3216910631" sldId="294"/>
            <ac:spMk id="21" creationId="{8944AA3A-6649-D5BA-4F9A-9901BB9D2BBA}"/>
          </ac:spMkLst>
        </pc:spChg>
        <pc:spChg chg="add mod">
          <ac:chgData name="Baird, Daniel S. (GSFC-480.0)[ASRC FEDERAL SYSTEM SOLUTIONS]" userId="3a3a963e-487e-42b9-ad1c-08a0a19634b5" providerId="ADAL" clId="{A18AF961-5A50-B743-A01D-EFC6E0447A67}" dt="2024-01-31T16:59:43.340" v="194" actId="1076"/>
          <ac:spMkLst>
            <pc:docMk/>
            <pc:sldMk cId="3216910631" sldId="294"/>
            <ac:spMk id="23" creationId="{C74817D1-9B39-2420-2DAC-0F5BEA0D10C3}"/>
          </ac:spMkLst>
        </pc:spChg>
        <pc:grpChg chg="add mod">
          <ac:chgData name="Baird, Daniel S. (GSFC-480.0)[ASRC FEDERAL SYSTEM SOLUTIONS]" userId="3a3a963e-487e-42b9-ad1c-08a0a19634b5" providerId="ADAL" clId="{A18AF961-5A50-B743-A01D-EFC6E0447A67}" dt="2024-01-31T16:56:10.012" v="61" actId="1076"/>
          <ac:grpSpMkLst>
            <pc:docMk/>
            <pc:sldMk cId="3216910631" sldId="294"/>
            <ac:grpSpMk id="6" creationId="{9713702F-4D08-66BC-82A0-1355287A4168}"/>
          </ac:grpSpMkLst>
        </pc:grpChg>
        <pc:grpChg chg="mod">
          <ac:chgData name="Baird, Daniel S. (GSFC-480.0)[ASRC FEDERAL SYSTEM SOLUTIONS]" userId="3a3a963e-487e-42b9-ad1c-08a0a19634b5" providerId="ADAL" clId="{A18AF961-5A50-B743-A01D-EFC6E0447A67}" dt="2024-01-31T16:55:41.999" v="57"/>
          <ac:grpSpMkLst>
            <pc:docMk/>
            <pc:sldMk cId="3216910631" sldId="294"/>
            <ac:grpSpMk id="9" creationId="{5B346B7F-7311-E6E3-212B-61E9786ACA53}"/>
          </ac:grpSpMkLst>
        </pc:grpChg>
        <pc:grpChg chg="add mod">
          <ac:chgData name="Baird, Daniel S. (GSFC-480.0)[ASRC FEDERAL SYSTEM SOLUTIONS]" userId="3a3a963e-487e-42b9-ad1c-08a0a19634b5" providerId="ADAL" clId="{A18AF961-5A50-B743-A01D-EFC6E0447A67}" dt="2024-01-31T16:56:10.012" v="61" actId="1076"/>
          <ac:grpSpMkLst>
            <pc:docMk/>
            <pc:sldMk cId="3216910631" sldId="294"/>
            <ac:grpSpMk id="13" creationId="{407CA7ED-760F-5FBF-F09F-C6B548A88E20}"/>
          </ac:grpSpMkLst>
        </pc:grpChg>
        <pc:grpChg chg="mod">
          <ac:chgData name="Baird, Daniel S. (GSFC-480.0)[ASRC FEDERAL SYSTEM SOLUTIONS]" userId="3a3a963e-487e-42b9-ad1c-08a0a19634b5" providerId="ADAL" clId="{A18AF961-5A50-B743-A01D-EFC6E0447A67}" dt="2024-01-31T16:56:03.329" v="59"/>
          <ac:grpSpMkLst>
            <pc:docMk/>
            <pc:sldMk cId="3216910631" sldId="294"/>
            <ac:grpSpMk id="16" creationId="{8F0F130A-59D7-368E-7572-CE398F4FD63C}"/>
          </ac:grpSpMkLst>
        </pc:grpChg>
        <pc:picChg chg="mod">
          <ac:chgData name="Baird, Daniel S. (GSFC-480.0)[ASRC FEDERAL SYSTEM SOLUTIONS]" userId="3a3a963e-487e-42b9-ad1c-08a0a19634b5" providerId="ADAL" clId="{A18AF961-5A50-B743-A01D-EFC6E0447A67}" dt="2024-01-31T16:55:41.999" v="57"/>
          <ac:picMkLst>
            <pc:docMk/>
            <pc:sldMk cId="3216910631" sldId="294"/>
            <ac:picMk id="8" creationId="{68CC85D3-8F82-921B-DA2B-EA23D358338C}"/>
          </ac:picMkLst>
        </pc:picChg>
        <pc:picChg chg="mod">
          <ac:chgData name="Baird, Daniel S. (GSFC-480.0)[ASRC FEDERAL SYSTEM SOLUTIONS]" userId="3a3a963e-487e-42b9-ad1c-08a0a19634b5" providerId="ADAL" clId="{A18AF961-5A50-B743-A01D-EFC6E0447A67}" dt="2024-01-31T16:56:03.329" v="59"/>
          <ac:picMkLst>
            <pc:docMk/>
            <pc:sldMk cId="3216910631" sldId="294"/>
            <ac:picMk id="15" creationId="{F6B2E171-741E-D83B-0E92-42E2118BFFAE}"/>
          </ac:picMkLst>
        </pc:picChg>
        <pc:picChg chg="add mod">
          <ac:chgData name="Baird, Daniel S. (GSFC-480.0)[ASRC FEDERAL SYSTEM SOLUTIONS]" userId="3a3a963e-487e-42b9-ad1c-08a0a19634b5" providerId="ADAL" clId="{A18AF961-5A50-B743-A01D-EFC6E0447A67}" dt="2024-01-31T16:59:43.340" v="194" actId="1076"/>
          <ac:picMkLst>
            <pc:docMk/>
            <pc:sldMk cId="3216910631" sldId="294"/>
            <ac:picMk id="25" creationId="{C237E255-E08A-4EA1-3EA4-43AB704E8EEA}"/>
          </ac:picMkLst>
        </pc:picChg>
      </pc:sldChg>
      <pc:sldChg chg="new del">
        <pc:chgData name="Baird, Daniel S. (GSFC-480.0)[ASRC FEDERAL SYSTEM SOLUTIONS]" userId="3a3a963e-487e-42b9-ad1c-08a0a19634b5" providerId="ADAL" clId="{A18AF961-5A50-B743-A01D-EFC6E0447A67}" dt="2024-02-01T21:48:10.035" v="548" actId="680"/>
        <pc:sldMkLst>
          <pc:docMk/>
          <pc:sldMk cId="800826595" sldId="295"/>
        </pc:sldMkLst>
      </pc:sldChg>
      <pc:sldChg chg="add">
        <pc:chgData name="Baird, Daniel S. (GSFC-480.0)[ASRC FEDERAL SYSTEM SOLUTIONS]" userId="3a3a963e-487e-42b9-ad1c-08a0a19634b5" providerId="ADAL" clId="{A18AF961-5A50-B743-A01D-EFC6E0447A67}" dt="2024-02-01T21:48:11.420" v="549" actId="2890"/>
        <pc:sldMkLst>
          <pc:docMk/>
          <pc:sldMk cId="1444417003" sldId="295"/>
        </pc:sldMkLst>
      </pc:sldChg>
    </pc:docChg>
  </pc:docChgLst>
  <pc:docChgLst>
    <pc:chgData name="Nujoud Merancy" userId="8a250e27-d5be-4c79-9441-5de55559af23" providerId="ADAL" clId="{FA03E60E-781F-41EE-B502-4F8FE91D40F9}"/>
    <pc:docChg chg="undo custSel addSld modSld modNotesMaster">
      <pc:chgData name="Nujoud Merancy" userId="8a250e27-d5be-4c79-9441-5de55559af23" providerId="ADAL" clId="{FA03E60E-781F-41EE-B502-4F8FE91D40F9}" dt="2024-01-12T19:39:15.488" v="1797" actId="20577"/>
      <pc:docMkLst>
        <pc:docMk/>
      </pc:docMkLst>
      <pc:sldChg chg="addSp delSp modSp new mod">
        <pc:chgData name="Nujoud Merancy" userId="8a250e27-d5be-4c79-9441-5de55559af23" providerId="ADAL" clId="{FA03E60E-781F-41EE-B502-4F8FE91D40F9}" dt="2024-01-12T19:39:15.488" v="1797" actId="20577"/>
        <pc:sldMkLst>
          <pc:docMk/>
          <pc:sldMk cId="471358003" sldId="2131967297"/>
        </pc:sldMkLst>
        <pc:spChg chg="del">
          <ac:chgData name="Nujoud Merancy" userId="8a250e27-d5be-4c79-9441-5de55559af23" providerId="ADAL" clId="{FA03E60E-781F-41EE-B502-4F8FE91D40F9}" dt="2024-01-12T17:30:17.721" v="1" actId="3680"/>
          <ac:spMkLst>
            <pc:docMk/>
            <pc:sldMk cId="471358003" sldId="2131967297"/>
            <ac:spMk id="5" creationId="{616D3A52-FAE1-C4F0-0F91-FBC994C51261}"/>
          </ac:spMkLst>
        </pc:spChg>
        <pc:spChg chg="mod">
          <ac:chgData name="Nujoud Merancy" userId="8a250e27-d5be-4c79-9441-5de55559af23" providerId="ADAL" clId="{FA03E60E-781F-41EE-B502-4F8FE91D40F9}" dt="2024-01-12T19:24:13.754" v="1702" actId="1076"/>
          <ac:spMkLst>
            <pc:docMk/>
            <pc:sldMk cId="471358003" sldId="2131967297"/>
            <ac:spMk id="5" creationId="{D19E6C4F-1BD1-5C41-4DBC-6B7096045579}"/>
          </ac:spMkLst>
        </pc:spChg>
        <pc:graphicFrameChg chg="add mod ord modGraphic">
          <ac:chgData name="Nujoud Merancy" userId="8a250e27-d5be-4c79-9441-5de55559af23" providerId="ADAL" clId="{FA03E60E-781F-41EE-B502-4F8FE91D40F9}" dt="2024-01-12T19:39:15.488" v="1797" actId="20577"/>
          <ac:graphicFrameMkLst>
            <pc:docMk/>
            <pc:sldMk cId="471358003" sldId="2131967297"/>
            <ac:graphicFrameMk id="6" creationId="{6A86A154-A06E-D1FF-9647-B0C40DD893EC}"/>
          </ac:graphicFrameMkLst>
        </pc:graphicFrameChg>
      </pc:sldChg>
    </pc:docChg>
  </pc:docChgLst>
  <pc:docChgLst>
    <pc:chgData name="Merancy, Nujoud {She, Her} (JSC-BA040)" userId="S::nmerancy@ndc.nasa.gov::8a250e27-d5be-4c79-9441-5de55559af23" providerId="AD" clId="Web-{880C544B-D493-B304-5EBE-2E5B56088BA9}"/>
    <pc:docChg chg="modSld">
      <pc:chgData name="Merancy, Nujoud {She, Her} (JSC-BA040)" userId="S::nmerancy@ndc.nasa.gov::8a250e27-d5be-4c79-9441-5de55559af23" providerId="AD" clId="Web-{880C544B-D493-B304-5EBE-2E5B56088BA9}" dt="2024-01-09T19:51:17.159" v="18"/>
      <pc:docMkLst>
        <pc:docMk/>
      </pc:docMkLst>
      <pc:sldChg chg="modSp">
        <pc:chgData name="Merancy, Nujoud {She, Her} (JSC-BA040)" userId="S::nmerancy@ndc.nasa.gov::8a250e27-d5be-4c79-9441-5de55559af23" providerId="AD" clId="Web-{880C544B-D493-B304-5EBE-2E5B56088BA9}" dt="2024-01-09T19:47:12.140" v="0" actId="1076"/>
        <pc:sldMkLst>
          <pc:docMk/>
          <pc:sldMk cId="1266096563" sldId="272"/>
        </pc:sldMkLst>
        <pc:spChg chg="mod">
          <ac:chgData name="Merancy, Nujoud {She, Her} (JSC-BA040)" userId="S::nmerancy@ndc.nasa.gov::8a250e27-d5be-4c79-9441-5de55559af23" providerId="AD" clId="Web-{880C544B-D493-B304-5EBE-2E5B56088BA9}" dt="2024-01-09T19:47:12.140" v="0" actId="1076"/>
          <ac:spMkLst>
            <pc:docMk/>
            <pc:sldMk cId="1266096563" sldId="272"/>
            <ac:spMk id="26" creationId="{F8E830C7-C50C-6C08-0184-E0A968146CA6}"/>
          </ac:spMkLst>
        </pc:spChg>
      </pc:sldChg>
      <pc:sldChg chg="modSp">
        <pc:chgData name="Merancy, Nujoud {She, Her} (JSC-BA040)" userId="S::nmerancy@ndc.nasa.gov::8a250e27-d5be-4c79-9441-5de55559af23" providerId="AD" clId="Web-{880C544B-D493-B304-5EBE-2E5B56088BA9}" dt="2024-01-09T19:51:17.159" v="18"/>
        <pc:sldMkLst>
          <pc:docMk/>
          <pc:sldMk cId="1380904201" sldId="2131967261"/>
        </pc:sldMkLst>
        <pc:graphicFrameChg chg="mod modGraphic">
          <ac:chgData name="Merancy, Nujoud {She, Her} (JSC-BA040)" userId="S::nmerancy@ndc.nasa.gov::8a250e27-d5be-4c79-9441-5de55559af23" providerId="AD" clId="Web-{880C544B-D493-B304-5EBE-2E5B56088BA9}" dt="2024-01-09T19:51:17.159" v="18"/>
          <ac:graphicFrameMkLst>
            <pc:docMk/>
            <pc:sldMk cId="1380904201" sldId="2131967261"/>
            <ac:graphicFrameMk id="8" creationId="{BD4BBDCD-C26F-9AC4-C940-4EACB63A5580}"/>
          </ac:graphicFrameMkLst>
        </pc:graphicFrameChg>
      </pc:sldChg>
    </pc:docChg>
  </pc:docChgLst>
  <pc:docChgLst>
    <pc:chgData name="Mercer, Greg {he, him} (HQ-BA000)[NCS]" userId="c2825e0f-f2b7-4209-8955-694009888869" providerId="ADAL" clId="{89F5B721-71E4-C74B-8A6D-A5396F8F5880}"/>
    <pc:docChg chg="undo custSel addSld delSld modSld">
      <pc:chgData name="Mercer, Greg {he, him} (HQ-BA000)[NCS]" userId="c2825e0f-f2b7-4209-8955-694009888869" providerId="ADAL" clId="{89F5B721-71E4-C74B-8A6D-A5396F8F5880}" dt="2024-02-08T19:24:54.436" v="1015" actId="20577"/>
      <pc:docMkLst>
        <pc:docMk/>
      </pc:docMkLst>
      <pc:sldChg chg="del mod modShow">
        <pc:chgData name="Mercer, Greg {he, him} (HQ-BA000)[NCS]" userId="c2825e0f-f2b7-4209-8955-694009888869" providerId="ADAL" clId="{89F5B721-71E4-C74B-8A6D-A5396F8F5880}" dt="2024-02-08T15:43:13.167" v="951" actId="2696"/>
        <pc:sldMkLst>
          <pc:docMk/>
          <pc:sldMk cId="3887519567" sldId="273"/>
        </pc:sldMkLst>
      </pc:sldChg>
      <pc:sldChg chg="del mod modShow">
        <pc:chgData name="Mercer, Greg {he, him} (HQ-BA000)[NCS]" userId="c2825e0f-f2b7-4209-8955-694009888869" providerId="ADAL" clId="{89F5B721-71E4-C74B-8A6D-A5396F8F5880}" dt="2024-02-08T15:43:13.899" v="952" actId="2696"/>
        <pc:sldMkLst>
          <pc:docMk/>
          <pc:sldMk cId="4012543634" sldId="274"/>
        </pc:sldMkLst>
      </pc:sldChg>
      <pc:sldChg chg="modCm">
        <pc:chgData name="Mercer, Greg {he, him} (HQ-BA000)[NCS]" userId="c2825e0f-f2b7-4209-8955-694009888869" providerId="ADAL" clId="{89F5B721-71E4-C74B-8A6D-A5396F8F5880}" dt="2024-02-08T15:22:12.138" v="880"/>
        <pc:sldMkLst>
          <pc:docMk/>
          <pc:sldMk cId="1744247041" sldId="275"/>
        </pc:sldMkLst>
        <pc:extLst>
          <p:ext xmlns:p="http://schemas.openxmlformats.org/presentationml/2006/main" uri="{D6D511B9-2390-475A-947B-AFAB55BFBCF1}">
            <pc226:cmChg xmlns:pc226="http://schemas.microsoft.com/office/powerpoint/2022/06/main/command" chg="">
              <pc226:chgData name="Mercer, Greg {he, him} (HQ-BA000)[NCS]" userId="c2825e0f-f2b7-4209-8955-694009888869" providerId="ADAL" clId="{89F5B721-71E4-C74B-8A6D-A5396F8F5880}" dt="2024-02-08T15:22:12.138" v="880"/>
              <pc2:cmMkLst xmlns:pc2="http://schemas.microsoft.com/office/powerpoint/2019/9/main/command">
                <pc:docMk/>
                <pc:sldMk cId="1744247041" sldId="275"/>
                <pc2:cmMk id="{6DDC4573-2CC2-4FA3-9802-E9F332CD865C}"/>
              </pc2:cmMkLst>
              <pc226:cmRplyChg chg="add">
                <pc226:chgData name="Mercer, Greg {he, him} (HQ-BA000)[NCS]" userId="c2825e0f-f2b7-4209-8955-694009888869" providerId="ADAL" clId="{89F5B721-71E4-C74B-8A6D-A5396F8F5880}" dt="2024-02-08T15:22:12.138" v="880"/>
                <pc2:cmRplyMkLst xmlns:pc2="http://schemas.microsoft.com/office/powerpoint/2019/9/main/command">
                  <pc:docMk/>
                  <pc:sldMk cId="1744247041" sldId="275"/>
                  <pc2:cmMk id="{6DDC4573-2CC2-4FA3-9802-E9F332CD865C}"/>
                  <pc2:cmRplyMk id="{C06F113F-E088-7445-A4EB-0DEA0453D4EA}"/>
                </pc2:cmRplyMkLst>
              </pc226:cmRplyChg>
            </pc226:cmChg>
          </p:ext>
        </pc:extLst>
      </pc:sldChg>
      <pc:sldChg chg="modSp mod">
        <pc:chgData name="Mercer, Greg {he, him} (HQ-BA000)[NCS]" userId="c2825e0f-f2b7-4209-8955-694009888869" providerId="ADAL" clId="{89F5B721-71E4-C74B-8A6D-A5396F8F5880}" dt="2024-02-08T15:46:46.362" v="993" actId="20577"/>
        <pc:sldMkLst>
          <pc:docMk/>
          <pc:sldMk cId="4100628806" sldId="283"/>
        </pc:sldMkLst>
        <pc:spChg chg="mod">
          <ac:chgData name="Mercer, Greg {he, him} (HQ-BA000)[NCS]" userId="c2825e0f-f2b7-4209-8955-694009888869" providerId="ADAL" clId="{89F5B721-71E4-C74B-8A6D-A5396F8F5880}" dt="2024-02-08T15:46:46.362" v="993" actId="20577"/>
          <ac:spMkLst>
            <pc:docMk/>
            <pc:sldMk cId="4100628806" sldId="283"/>
            <ac:spMk id="5" creationId="{14D2764F-BBB8-6B9E-B985-503193CF1783}"/>
          </ac:spMkLst>
        </pc:spChg>
      </pc:sldChg>
      <pc:sldChg chg="del">
        <pc:chgData name="Mercer, Greg {he, him} (HQ-BA000)[NCS]" userId="c2825e0f-f2b7-4209-8955-694009888869" providerId="ADAL" clId="{89F5B721-71E4-C74B-8A6D-A5396F8F5880}" dt="2024-02-08T15:39:10.707" v="950" actId="2696"/>
        <pc:sldMkLst>
          <pc:docMk/>
          <pc:sldMk cId="1979430466" sldId="284"/>
        </pc:sldMkLst>
      </pc:sldChg>
      <pc:sldChg chg="mod modShow">
        <pc:chgData name="Mercer, Greg {he, him} (HQ-BA000)[NCS]" userId="c2825e0f-f2b7-4209-8955-694009888869" providerId="ADAL" clId="{89F5B721-71E4-C74B-8A6D-A5396F8F5880}" dt="2024-02-07T20:58:01.452" v="878" actId="729"/>
        <pc:sldMkLst>
          <pc:docMk/>
          <pc:sldMk cId="2178439504" sldId="289"/>
        </pc:sldMkLst>
      </pc:sldChg>
      <pc:sldChg chg="mod modShow">
        <pc:chgData name="Mercer, Greg {he, him} (HQ-BA000)[NCS]" userId="c2825e0f-f2b7-4209-8955-694009888869" providerId="ADAL" clId="{89F5B721-71E4-C74B-8A6D-A5396F8F5880}" dt="2024-02-07T20:58:01.452" v="878" actId="729"/>
        <pc:sldMkLst>
          <pc:docMk/>
          <pc:sldMk cId="4268333229" sldId="290"/>
        </pc:sldMkLst>
      </pc:sldChg>
      <pc:sldChg chg="mod modShow">
        <pc:chgData name="Mercer, Greg {he, him} (HQ-BA000)[NCS]" userId="c2825e0f-f2b7-4209-8955-694009888869" providerId="ADAL" clId="{89F5B721-71E4-C74B-8A6D-A5396F8F5880}" dt="2024-02-07T20:58:01.452" v="878" actId="729"/>
        <pc:sldMkLst>
          <pc:docMk/>
          <pc:sldMk cId="1664122963" sldId="291"/>
        </pc:sldMkLst>
      </pc:sldChg>
      <pc:sldChg chg="mod modShow">
        <pc:chgData name="Mercer, Greg {he, him} (HQ-BA000)[NCS]" userId="c2825e0f-f2b7-4209-8955-694009888869" providerId="ADAL" clId="{89F5B721-71E4-C74B-8A6D-A5396F8F5880}" dt="2024-02-07T20:58:01.452" v="878" actId="729"/>
        <pc:sldMkLst>
          <pc:docMk/>
          <pc:sldMk cId="3880210387" sldId="292"/>
        </pc:sldMkLst>
      </pc:sldChg>
      <pc:sldChg chg="mod modShow">
        <pc:chgData name="Mercer, Greg {he, him} (HQ-BA000)[NCS]" userId="c2825e0f-f2b7-4209-8955-694009888869" providerId="ADAL" clId="{89F5B721-71E4-C74B-8A6D-A5396F8F5880}" dt="2024-02-07T20:58:01.452" v="878" actId="729"/>
        <pc:sldMkLst>
          <pc:docMk/>
          <pc:sldMk cId="2357135199" sldId="293"/>
        </pc:sldMkLst>
      </pc:sldChg>
      <pc:sldChg chg="modSp mod">
        <pc:chgData name="Mercer, Greg {he, him} (HQ-BA000)[NCS]" userId="c2825e0f-f2b7-4209-8955-694009888869" providerId="ADAL" clId="{89F5B721-71E4-C74B-8A6D-A5396F8F5880}" dt="2024-02-07T17:05:55.305" v="467" actId="20577"/>
        <pc:sldMkLst>
          <pc:docMk/>
          <pc:sldMk cId="3216910631" sldId="294"/>
        </pc:sldMkLst>
        <pc:spChg chg="mod">
          <ac:chgData name="Mercer, Greg {he, him} (HQ-BA000)[NCS]" userId="c2825e0f-f2b7-4209-8955-694009888869" providerId="ADAL" clId="{89F5B721-71E4-C74B-8A6D-A5396F8F5880}" dt="2024-02-07T17:05:55.305" v="467" actId="20577"/>
          <ac:spMkLst>
            <pc:docMk/>
            <pc:sldMk cId="3216910631" sldId="294"/>
            <ac:spMk id="3" creationId="{81634DE3-CB35-F306-2768-940A7B90E895}"/>
          </ac:spMkLst>
        </pc:spChg>
      </pc:sldChg>
      <pc:sldChg chg="add">
        <pc:chgData name="Mercer, Greg {he, him} (HQ-BA000)[NCS]" userId="c2825e0f-f2b7-4209-8955-694009888869" providerId="ADAL" clId="{89F5B721-71E4-C74B-8A6D-A5396F8F5880}" dt="2024-02-07T20:50:57.045" v="877"/>
        <pc:sldMkLst>
          <pc:docMk/>
          <pc:sldMk cId="315590882" sldId="2072577996"/>
        </pc:sldMkLst>
      </pc:sldChg>
      <pc:sldChg chg="delSp del mod">
        <pc:chgData name="Mercer, Greg {he, him} (HQ-BA000)[NCS]" userId="c2825e0f-f2b7-4209-8955-694009888869" providerId="ADAL" clId="{89F5B721-71E4-C74B-8A6D-A5396F8F5880}" dt="2024-02-08T19:22:11.062" v="1009" actId="2696"/>
        <pc:sldMkLst>
          <pc:docMk/>
          <pc:sldMk cId="1289521189" sldId="2072578000"/>
        </pc:sldMkLst>
        <pc:spChg chg="del">
          <ac:chgData name="Mercer, Greg {he, him} (HQ-BA000)[NCS]" userId="c2825e0f-f2b7-4209-8955-694009888869" providerId="ADAL" clId="{89F5B721-71E4-C74B-8A6D-A5396F8F5880}" dt="2024-02-08T15:38:46.922" v="949" actId="478"/>
          <ac:spMkLst>
            <pc:docMk/>
            <pc:sldMk cId="1289521189" sldId="2072578000"/>
            <ac:spMk id="6" creationId="{E82DCD41-ADFB-C8FA-54BB-6FEDD4A5902C}"/>
          </ac:spMkLst>
        </pc:spChg>
      </pc:sldChg>
      <pc:sldChg chg="delSp modSp mod">
        <pc:chgData name="Mercer, Greg {he, him} (HQ-BA000)[NCS]" userId="c2825e0f-f2b7-4209-8955-694009888869" providerId="ADAL" clId="{89F5B721-71E4-C74B-8A6D-A5396F8F5880}" dt="2024-02-08T19:22:01.716" v="1008" actId="20577"/>
        <pc:sldMkLst>
          <pc:docMk/>
          <pc:sldMk cId="1698821072" sldId="2072578001"/>
        </pc:sldMkLst>
        <pc:spChg chg="mod">
          <ac:chgData name="Mercer, Greg {he, him} (HQ-BA000)[NCS]" userId="c2825e0f-f2b7-4209-8955-694009888869" providerId="ADAL" clId="{89F5B721-71E4-C74B-8A6D-A5396F8F5880}" dt="2024-02-08T19:22:01.716" v="1008" actId="20577"/>
          <ac:spMkLst>
            <pc:docMk/>
            <pc:sldMk cId="1698821072" sldId="2072578001"/>
            <ac:spMk id="2" creationId="{3A0153AF-0445-19D8-00A1-991F90057B27}"/>
          </ac:spMkLst>
        </pc:spChg>
        <pc:spChg chg="del">
          <ac:chgData name="Mercer, Greg {he, him} (HQ-BA000)[NCS]" userId="c2825e0f-f2b7-4209-8955-694009888869" providerId="ADAL" clId="{89F5B721-71E4-C74B-8A6D-A5396F8F5880}" dt="2024-02-08T15:38:44.471" v="948" actId="478"/>
          <ac:spMkLst>
            <pc:docMk/>
            <pc:sldMk cId="1698821072" sldId="2072578001"/>
            <ac:spMk id="9" creationId="{AE6BBDB7-8442-C52A-B861-47F50F624125}"/>
          </ac:spMkLst>
        </pc:spChg>
      </pc:sldChg>
      <pc:sldChg chg="addSp delSp modSp new mod">
        <pc:chgData name="Mercer, Greg {he, him} (HQ-BA000)[NCS]" userId="c2825e0f-f2b7-4209-8955-694009888869" providerId="ADAL" clId="{89F5B721-71E4-C74B-8A6D-A5396F8F5880}" dt="2024-02-07T16:35:52.262" v="109" actId="1582"/>
        <pc:sldMkLst>
          <pc:docMk/>
          <pc:sldMk cId="2741104444" sldId="2072578006"/>
        </pc:sldMkLst>
        <pc:spChg chg="del">
          <ac:chgData name="Mercer, Greg {he, him} (HQ-BA000)[NCS]" userId="c2825e0f-f2b7-4209-8955-694009888869" providerId="ADAL" clId="{89F5B721-71E4-C74B-8A6D-A5396F8F5880}" dt="2024-02-07T16:23:13.789" v="57" actId="478"/>
          <ac:spMkLst>
            <pc:docMk/>
            <pc:sldMk cId="2741104444" sldId="2072578006"/>
            <ac:spMk id="3" creationId="{0010EC52-C928-019D-842E-38395ABB1ACD}"/>
          </ac:spMkLst>
        </pc:spChg>
        <pc:spChg chg="mod">
          <ac:chgData name="Mercer, Greg {he, him} (HQ-BA000)[NCS]" userId="c2825e0f-f2b7-4209-8955-694009888869" providerId="ADAL" clId="{89F5B721-71E4-C74B-8A6D-A5396F8F5880}" dt="2024-02-07T16:23:05.448" v="55" actId="20577"/>
          <ac:spMkLst>
            <pc:docMk/>
            <pc:sldMk cId="2741104444" sldId="2072578006"/>
            <ac:spMk id="5" creationId="{17ECE752-6B4F-9D6B-5054-7A97E491EF94}"/>
          </ac:spMkLst>
        </pc:spChg>
        <pc:spChg chg="del mod">
          <ac:chgData name="Mercer, Greg {he, him} (HQ-BA000)[NCS]" userId="c2825e0f-f2b7-4209-8955-694009888869" providerId="ADAL" clId="{89F5B721-71E4-C74B-8A6D-A5396F8F5880}" dt="2024-02-07T16:23:19.259" v="62" actId="478"/>
          <ac:spMkLst>
            <pc:docMk/>
            <pc:sldMk cId="2741104444" sldId="2072578006"/>
            <ac:spMk id="6" creationId="{C0E64B8C-B068-DEEE-7EDC-B70DD2AD4519}"/>
          </ac:spMkLst>
        </pc:spChg>
        <pc:spChg chg="del">
          <ac:chgData name="Mercer, Greg {he, him} (HQ-BA000)[NCS]" userId="c2825e0f-f2b7-4209-8955-694009888869" providerId="ADAL" clId="{89F5B721-71E4-C74B-8A6D-A5396F8F5880}" dt="2024-02-07T16:23:15.435" v="58" actId="478"/>
          <ac:spMkLst>
            <pc:docMk/>
            <pc:sldMk cId="2741104444" sldId="2072578006"/>
            <ac:spMk id="7" creationId="{D865A7D3-B8F5-C488-D090-26CB0DE57D21}"/>
          </ac:spMkLst>
        </pc:spChg>
        <pc:spChg chg="add mod">
          <ac:chgData name="Mercer, Greg {he, him} (HQ-BA000)[NCS]" userId="c2825e0f-f2b7-4209-8955-694009888869" providerId="ADAL" clId="{89F5B721-71E4-C74B-8A6D-A5396F8F5880}" dt="2024-02-07T16:24:09.984" v="72" actId="1076"/>
          <ac:spMkLst>
            <pc:docMk/>
            <pc:sldMk cId="2741104444" sldId="2072578006"/>
            <ac:spMk id="10" creationId="{7165297C-8D8A-EF31-5FE5-0E10E9ECFE21}"/>
          </ac:spMkLst>
        </pc:spChg>
        <pc:spChg chg="add mod">
          <ac:chgData name="Mercer, Greg {he, him} (HQ-BA000)[NCS]" userId="c2825e0f-f2b7-4209-8955-694009888869" providerId="ADAL" clId="{89F5B721-71E4-C74B-8A6D-A5396F8F5880}" dt="2024-02-07T16:24:08.890" v="70" actId="1076"/>
          <ac:spMkLst>
            <pc:docMk/>
            <pc:sldMk cId="2741104444" sldId="2072578006"/>
            <ac:spMk id="11" creationId="{7EB6D606-F551-3162-D095-2A4BDA946D17}"/>
          </ac:spMkLst>
        </pc:spChg>
        <pc:spChg chg="add mod">
          <ac:chgData name="Mercer, Greg {he, him} (HQ-BA000)[NCS]" userId="c2825e0f-f2b7-4209-8955-694009888869" providerId="ADAL" clId="{89F5B721-71E4-C74B-8A6D-A5396F8F5880}" dt="2024-02-07T16:23:51.693" v="66"/>
          <ac:spMkLst>
            <pc:docMk/>
            <pc:sldMk cId="2741104444" sldId="2072578006"/>
            <ac:spMk id="12" creationId="{4875EBB7-CA4F-D045-D832-78F78967BF78}"/>
          </ac:spMkLst>
        </pc:spChg>
        <pc:spChg chg="add mod">
          <ac:chgData name="Mercer, Greg {he, him} (HQ-BA000)[NCS]" userId="c2825e0f-f2b7-4209-8955-694009888869" providerId="ADAL" clId="{89F5B721-71E4-C74B-8A6D-A5396F8F5880}" dt="2024-02-07T16:23:51.693" v="66"/>
          <ac:spMkLst>
            <pc:docMk/>
            <pc:sldMk cId="2741104444" sldId="2072578006"/>
            <ac:spMk id="13" creationId="{4AAE52CE-A58D-3429-D5FF-BFF41C35FFC4}"/>
          </ac:spMkLst>
        </pc:spChg>
        <pc:spChg chg="add mod">
          <ac:chgData name="Mercer, Greg {he, him} (HQ-BA000)[NCS]" userId="c2825e0f-f2b7-4209-8955-694009888869" providerId="ADAL" clId="{89F5B721-71E4-C74B-8A6D-A5396F8F5880}" dt="2024-02-07T16:23:51.693" v="66"/>
          <ac:spMkLst>
            <pc:docMk/>
            <pc:sldMk cId="2741104444" sldId="2072578006"/>
            <ac:spMk id="14" creationId="{90F02C82-C504-51BF-03E9-B1C2078334C5}"/>
          </ac:spMkLst>
        </pc:spChg>
        <pc:spChg chg="add mod">
          <ac:chgData name="Mercer, Greg {he, him} (HQ-BA000)[NCS]" userId="c2825e0f-f2b7-4209-8955-694009888869" providerId="ADAL" clId="{89F5B721-71E4-C74B-8A6D-A5396F8F5880}" dt="2024-02-07T16:27:53.546" v="106" actId="465"/>
          <ac:spMkLst>
            <pc:docMk/>
            <pc:sldMk cId="2741104444" sldId="2072578006"/>
            <ac:spMk id="15" creationId="{B7717940-1DB3-F6D7-39D4-16AB53FF128D}"/>
          </ac:spMkLst>
        </pc:spChg>
        <pc:spChg chg="add mod">
          <ac:chgData name="Mercer, Greg {he, him} (HQ-BA000)[NCS]" userId="c2825e0f-f2b7-4209-8955-694009888869" providerId="ADAL" clId="{89F5B721-71E4-C74B-8A6D-A5396F8F5880}" dt="2024-02-07T16:27:53.546" v="106" actId="465"/>
          <ac:spMkLst>
            <pc:docMk/>
            <pc:sldMk cId="2741104444" sldId="2072578006"/>
            <ac:spMk id="16" creationId="{B6EF640D-4F7E-0037-9A22-83879BD44A0F}"/>
          </ac:spMkLst>
        </pc:spChg>
        <pc:spChg chg="add mod">
          <ac:chgData name="Mercer, Greg {he, him} (HQ-BA000)[NCS]" userId="c2825e0f-f2b7-4209-8955-694009888869" providerId="ADAL" clId="{89F5B721-71E4-C74B-8A6D-A5396F8F5880}" dt="2024-02-07T16:27:53.546" v="106" actId="465"/>
          <ac:spMkLst>
            <pc:docMk/>
            <pc:sldMk cId="2741104444" sldId="2072578006"/>
            <ac:spMk id="17" creationId="{6AE113D6-AC91-01B2-2B00-64CC91603E88}"/>
          </ac:spMkLst>
        </pc:spChg>
        <pc:spChg chg="add mod">
          <ac:chgData name="Mercer, Greg {he, him} (HQ-BA000)[NCS]" userId="c2825e0f-f2b7-4209-8955-694009888869" providerId="ADAL" clId="{89F5B721-71E4-C74B-8A6D-A5396F8F5880}" dt="2024-02-07T16:27:53.546" v="106" actId="465"/>
          <ac:spMkLst>
            <pc:docMk/>
            <pc:sldMk cId="2741104444" sldId="2072578006"/>
            <ac:spMk id="18" creationId="{3BC8DA6F-2B6A-3C24-A3E5-65B57FD521E1}"/>
          </ac:spMkLst>
        </pc:spChg>
        <pc:spChg chg="add mod">
          <ac:chgData name="Mercer, Greg {he, him} (HQ-BA000)[NCS]" userId="c2825e0f-f2b7-4209-8955-694009888869" providerId="ADAL" clId="{89F5B721-71E4-C74B-8A6D-A5396F8F5880}" dt="2024-02-07T16:27:53.546" v="106" actId="465"/>
          <ac:spMkLst>
            <pc:docMk/>
            <pc:sldMk cId="2741104444" sldId="2072578006"/>
            <ac:spMk id="19" creationId="{667E9C19-9FA6-AB7E-9E4E-B8330AA55E18}"/>
          </ac:spMkLst>
        </pc:spChg>
        <pc:picChg chg="add mod">
          <ac:chgData name="Mercer, Greg {he, him} (HQ-BA000)[NCS]" userId="c2825e0f-f2b7-4209-8955-694009888869" providerId="ADAL" clId="{89F5B721-71E4-C74B-8A6D-A5396F8F5880}" dt="2024-02-07T16:26:20.933" v="95" actId="1076"/>
          <ac:picMkLst>
            <pc:docMk/>
            <pc:sldMk cId="2741104444" sldId="2072578006"/>
            <ac:picMk id="8" creationId="{853EE7A0-894A-5CEB-0CEE-7F51230EF43D}"/>
          </ac:picMkLst>
        </pc:picChg>
        <pc:picChg chg="add mod">
          <ac:chgData name="Mercer, Greg {he, him} (HQ-BA000)[NCS]" userId="c2825e0f-f2b7-4209-8955-694009888869" providerId="ADAL" clId="{89F5B721-71E4-C74B-8A6D-A5396F8F5880}" dt="2024-02-07T16:27:59.001" v="107" actId="1076"/>
          <ac:picMkLst>
            <pc:docMk/>
            <pc:sldMk cId="2741104444" sldId="2072578006"/>
            <ac:picMk id="9" creationId="{34B7F305-41B8-0000-EA2F-EA208E3EF74F}"/>
          </ac:picMkLst>
        </pc:picChg>
        <pc:cxnChg chg="add mod">
          <ac:chgData name="Mercer, Greg {he, him} (HQ-BA000)[NCS]" userId="c2825e0f-f2b7-4209-8955-694009888869" providerId="ADAL" clId="{89F5B721-71E4-C74B-8A6D-A5396F8F5880}" dt="2024-02-07T16:35:52.262" v="109" actId="1582"/>
          <ac:cxnSpMkLst>
            <pc:docMk/>
            <pc:sldMk cId="2741104444" sldId="2072578006"/>
            <ac:cxnSpMk id="21" creationId="{FF3E9D11-8089-B7A8-AA08-A8956A22252A}"/>
          </ac:cxnSpMkLst>
        </pc:cxnChg>
      </pc:sldChg>
      <pc:sldChg chg="addSp delSp modSp new mod modNotesTx">
        <pc:chgData name="Mercer, Greg {he, him} (HQ-BA000)[NCS]" userId="c2825e0f-f2b7-4209-8955-694009888869" providerId="ADAL" clId="{89F5B721-71E4-C74B-8A6D-A5396F8F5880}" dt="2024-02-08T19:24:54.436" v="1015" actId="20577"/>
        <pc:sldMkLst>
          <pc:docMk/>
          <pc:sldMk cId="3241259422" sldId="2072578007"/>
        </pc:sldMkLst>
        <pc:spChg chg="mod">
          <ac:chgData name="Mercer, Greg {he, him} (HQ-BA000)[NCS]" userId="c2825e0f-f2b7-4209-8955-694009888869" providerId="ADAL" clId="{89F5B721-71E4-C74B-8A6D-A5396F8F5880}" dt="2024-02-07T17:05:35.749" v="459" actId="20577"/>
          <ac:spMkLst>
            <pc:docMk/>
            <pc:sldMk cId="3241259422" sldId="2072578007"/>
            <ac:spMk id="2" creationId="{5F631559-BEE0-E716-7F0D-78B038602929}"/>
          </ac:spMkLst>
        </pc:spChg>
        <pc:spChg chg="mod">
          <ac:chgData name="Mercer, Greg {he, him} (HQ-BA000)[NCS]" userId="c2825e0f-f2b7-4209-8955-694009888869" providerId="ADAL" clId="{89F5B721-71E4-C74B-8A6D-A5396F8F5880}" dt="2024-02-07T17:05:59.981" v="475" actId="20577"/>
          <ac:spMkLst>
            <pc:docMk/>
            <pc:sldMk cId="3241259422" sldId="2072578007"/>
            <ac:spMk id="3" creationId="{AA16C89E-8E79-F123-44F5-4F8738DB480E}"/>
          </ac:spMkLst>
        </pc:spChg>
        <pc:spChg chg="del">
          <ac:chgData name="Mercer, Greg {he, him} (HQ-BA000)[NCS]" userId="c2825e0f-f2b7-4209-8955-694009888869" providerId="ADAL" clId="{89F5B721-71E4-C74B-8A6D-A5396F8F5880}" dt="2024-02-07T16:51:11.302" v="118" actId="478"/>
          <ac:spMkLst>
            <pc:docMk/>
            <pc:sldMk cId="3241259422" sldId="2072578007"/>
            <ac:spMk id="5" creationId="{D24B8D47-E843-7225-D959-F627B2DAB736}"/>
          </ac:spMkLst>
        </pc:spChg>
        <pc:spChg chg="add mod">
          <ac:chgData name="Mercer, Greg {he, him} (HQ-BA000)[NCS]" userId="c2825e0f-f2b7-4209-8955-694009888869" providerId="ADAL" clId="{89F5B721-71E4-C74B-8A6D-A5396F8F5880}" dt="2024-02-07T16:55:20.858" v="164" actId="14100"/>
          <ac:spMkLst>
            <pc:docMk/>
            <pc:sldMk cId="3241259422" sldId="2072578007"/>
            <ac:spMk id="7" creationId="{89E097F4-8434-A58D-6F3A-FFC871A62376}"/>
          </ac:spMkLst>
        </pc:spChg>
        <pc:spChg chg="add mod">
          <ac:chgData name="Mercer, Greg {he, him} (HQ-BA000)[NCS]" userId="c2825e0f-f2b7-4209-8955-694009888869" providerId="ADAL" clId="{89F5B721-71E4-C74B-8A6D-A5396F8F5880}" dt="2024-02-07T16:55:20.858" v="164" actId="14100"/>
          <ac:spMkLst>
            <pc:docMk/>
            <pc:sldMk cId="3241259422" sldId="2072578007"/>
            <ac:spMk id="8" creationId="{AC83DCE8-7F1B-3EE0-0E42-7C4C375B7DA4}"/>
          </ac:spMkLst>
        </pc:spChg>
        <pc:spChg chg="add mod">
          <ac:chgData name="Mercer, Greg {he, him} (HQ-BA000)[NCS]" userId="c2825e0f-f2b7-4209-8955-694009888869" providerId="ADAL" clId="{89F5B721-71E4-C74B-8A6D-A5396F8F5880}" dt="2024-02-07T16:55:20.858" v="164" actId="14100"/>
          <ac:spMkLst>
            <pc:docMk/>
            <pc:sldMk cId="3241259422" sldId="2072578007"/>
            <ac:spMk id="9" creationId="{C28F8559-06EF-1B6B-482E-EF12D728635F}"/>
          </ac:spMkLst>
        </pc:spChg>
        <pc:spChg chg="add mod">
          <ac:chgData name="Mercer, Greg {he, him} (HQ-BA000)[NCS]" userId="c2825e0f-f2b7-4209-8955-694009888869" providerId="ADAL" clId="{89F5B721-71E4-C74B-8A6D-A5396F8F5880}" dt="2024-02-07T16:55:20.858" v="164" actId="14100"/>
          <ac:spMkLst>
            <pc:docMk/>
            <pc:sldMk cId="3241259422" sldId="2072578007"/>
            <ac:spMk id="10" creationId="{3163E39E-9292-2BEB-99B8-E279D3D6F2F8}"/>
          </ac:spMkLst>
        </pc:spChg>
        <pc:spChg chg="add mod">
          <ac:chgData name="Mercer, Greg {he, him} (HQ-BA000)[NCS]" userId="c2825e0f-f2b7-4209-8955-694009888869" providerId="ADAL" clId="{89F5B721-71E4-C74B-8A6D-A5396F8F5880}" dt="2024-02-07T16:55:20.858" v="164" actId="14100"/>
          <ac:spMkLst>
            <pc:docMk/>
            <pc:sldMk cId="3241259422" sldId="2072578007"/>
            <ac:spMk id="11" creationId="{10288935-4277-6362-B6DF-B320F010C04A}"/>
          </ac:spMkLst>
        </pc:spChg>
        <pc:spChg chg="add mod topLvl">
          <ac:chgData name="Mercer, Greg {he, him} (HQ-BA000)[NCS]" userId="c2825e0f-f2b7-4209-8955-694009888869" providerId="ADAL" clId="{89F5B721-71E4-C74B-8A6D-A5396F8F5880}" dt="2024-02-07T17:12:55.921" v="517" actId="465"/>
          <ac:spMkLst>
            <pc:docMk/>
            <pc:sldMk cId="3241259422" sldId="2072578007"/>
            <ac:spMk id="12" creationId="{C60BAD2F-D978-7D50-E3F7-30F213E2D22E}"/>
          </ac:spMkLst>
        </pc:spChg>
        <pc:spChg chg="add mod topLvl">
          <ac:chgData name="Mercer, Greg {he, him} (HQ-BA000)[NCS]" userId="c2825e0f-f2b7-4209-8955-694009888869" providerId="ADAL" clId="{89F5B721-71E4-C74B-8A6D-A5396F8F5880}" dt="2024-02-07T17:12:55.921" v="517" actId="465"/>
          <ac:spMkLst>
            <pc:docMk/>
            <pc:sldMk cId="3241259422" sldId="2072578007"/>
            <ac:spMk id="13" creationId="{91590BFC-DE44-688C-B7BC-CFFF9712F551}"/>
          </ac:spMkLst>
        </pc:spChg>
        <pc:spChg chg="add mod topLvl">
          <ac:chgData name="Mercer, Greg {he, him} (HQ-BA000)[NCS]" userId="c2825e0f-f2b7-4209-8955-694009888869" providerId="ADAL" clId="{89F5B721-71E4-C74B-8A6D-A5396F8F5880}" dt="2024-02-07T17:12:55.921" v="517" actId="465"/>
          <ac:spMkLst>
            <pc:docMk/>
            <pc:sldMk cId="3241259422" sldId="2072578007"/>
            <ac:spMk id="14" creationId="{D2F040BC-DB89-8F00-C6EE-E39FADD55B3D}"/>
          </ac:spMkLst>
        </pc:spChg>
        <pc:spChg chg="add mod topLvl">
          <ac:chgData name="Mercer, Greg {he, him} (HQ-BA000)[NCS]" userId="c2825e0f-f2b7-4209-8955-694009888869" providerId="ADAL" clId="{89F5B721-71E4-C74B-8A6D-A5396F8F5880}" dt="2024-02-07T17:12:55.921" v="517" actId="465"/>
          <ac:spMkLst>
            <pc:docMk/>
            <pc:sldMk cId="3241259422" sldId="2072578007"/>
            <ac:spMk id="15" creationId="{BED614C8-B423-4701-2A19-7C812FA15CF3}"/>
          </ac:spMkLst>
        </pc:spChg>
        <pc:spChg chg="add mod topLvl">
          <ac:chgData name="Mercer, Greg {he, him} (HQ-BA000)[NCS]" userId="c2825e0f-f2b7-4209-8955-694009888869" providerId="ADAL" clId="{89F5B721-71E4-C74B-8A6D-A5396F8F5880}" dt="2024-02-07T17:12:55.921" v="517" actId="465"/>
          <ac:spMkLst>
            <pc:docMk/>
            <pc:sldMk cId="3241259422" sldId="2072578007"/>
            <ac:spMk id="16" creationId="{00AC3E2F-7A6B-2104-9C33-DFB7016906A9}"/>
          </ac:spMkLst>
        </pc:spChg>
        <pc:spChg chg="mod">
          <ac:chgData name="Mercer, Greg {he, him} (HQ-BA000)[NCS]" userId="c2825e0f-f2b7-4209-8955-694009888869" providerId="ADAL" clId="{89F5B721-71E4-C74B-8A6D-A5396F8F5880}" dt="2024-02-07T16:58:51.167" v="369" actId="14100"/>
          <ac:spMkLst>
            <pc:docMk/>
            <pc:sldMk cId="3241259422" sldId="2072578007"/>
            <ac:spMk id="18" creationId="{407A3062-1677-D105-4A49-8F056A118537}"/>
          </ac:spMkLst>
        </pc:spChg>
        <pc:spChg chg="mod">
          <ac:chgData name="Mercer, Greg {he, him} (HQ-BA000)[NCS]" userId="c2825e0f-f2b7-4209-8955-694009888869" providerId="ADAL" clId="{89F5B721-71E4-C74B-8A6D-A5396F8F5880}" dt="2024-02-07T16:58:51.167" v="369" actId="14100"/>
          <ac:spMkLst>
            <pc:docMk/>
            <pc:sldMk cId="3241259422" sldId="2072578007"/>
            <ac:spMk id="19" creationId="{6C660DF0-F3BE-5F3F-80FA-14B2B9FC5615}"/>
          </ac:spMkLst>
        </pc:spChg>
        <pc:spChg chg="mod">
          <ac:chgData name="Mercer, Greg {he, him} (HQ-BA000)[NCS]" userId="c2825e0f-f2b7-4209-8955-694009888869" providerId="ADAL" clId="{89F5B721-71E4-C74B-8A6D-A5396F8F5880}" dt="2024-02-07T16:58:51.167" v="369" actId="14100"/>
          <ac:spMkLst>
            <pc:docMk/>
            <pc:sldMk cId="3241259422" sldId="2072578007"/>
            <ac:spMk id="20" creationId="{0ED4EF6C-4259-F8A2-B00E-C397C5764C05}"/>
          </ac:spMkLst>
        </pc:spChg>
        <pc:spChg chg="mod">
          <ac:chgData name="Mercer, Greg {he, him} (HQ-BA000)[NCS]" userId="c2825e0f-f2b7-4209-8955-694009888869" providerId="ADAL" clId="{89F5B721-71E4-C74B-8A6D-A5396F8F5880}" dt="2024-02-07T16:59:41.809" v="377"/>
          <ac:spMkLst>
            <pc:docMk/>
            <pc:sldMk cId="3241259422" sldId="2072578007"/>
            <ac:spMk id="24" creationId="{5AA294D7-306A-83F8-3EEE-8642BF22CC10}"/>
          </ac:spMkLst>
        </pc:spChg>
        <pc:spChg chg="mod">
          <ac:chgData name="Mercer, Greg {he, him} (HQ-BA000)[NCS]" userId="c2825e0f-f2b7-4209-8955-694009888869" providerId="ADAL" clId="{89F5B721-71E4-C74B-8A6D-A5396F8F5880}" dt="2024-02-07T16:59:41.809" v="377"/>
          <ac:spMkLst>
            <pc:docMk/>
            <pc:sldMk cId="3241259422" sldId="2072578007"/>
            <ac:spMk id="25" creationId="{59C851DF-CD5E-A784-56BF-625C565A20DD}"/>
          </ac:spMkLst>
        </pc:spChg>
        <pc:spChg chg="mod">
          <ac:chgData name="Mercer, Greg {he, him} (HQ-BA000)[NCS]" userId="c2825e0f-f2b7-4209-8955-694009888869" providerId="ADAL" clId="{89F5B721-71E4-C74B-8A6D-A5396F8F5880}" dt="2024-02-07T16:59:41.809" v="377"/>
          <ac:spMkLst>
            <pc:docMk/>
            <pc:sldMk cId="3241259422" sldId="2072578007"/>
            <ac:spMk id="26" creationId="{F77DD9CC-6959-AD94-FB7F-0213B312A52A}"/>
          </ac:spMkLst>
        </pc:spChg>
        <pc:spChg chg="mod">
          <ac:chgData name="Mercer, Greg {he, him} (HQ-BA000)[NCS]" userId="c2825e0f-f2b7-4209-8955-694009888869" providerId="ADAL" clId="{89F5B721-71E4-C74B-8A6D-A5396F8F5880}" dt="2024-02-07T16:59:51.584" v="380"/>
          <ac:spMkLst>
            <pc:docMk/>
            <pc:sldMk cId="3241259422" sldId="2072578007"/>
            <ac:spMk id="28" creationId="{CBE3B409-C85A-3B4F-EB90-0623B0E8936E}"/>
          </ac:spMkLst>
        </pc:spChg>
        <pc:spChg chg="mod">
          <ac:chgData name="Mercer, Greg {he, him} (HQ-BA000)[NCS]" userId="c2825e0f-f2b7-4209-8955-694009888869" providerId="ADAL" clId="{89F5B721-71E4-C74B-8A6D-A5396F8F5880}" dt="2024-02-07T16:59:51.584" v="380"/>
          <ac:spMkLst>
            <pc:docMk/>
            <pc:sldMk cId="3241259422" sldId="2072578007"/>
            <ac:spMk id="29" creationId="{F2FD7D3D-0712-572C-3C00-6B1B4864E5C8}"/>
          </ac:spMkLst>
        </pc:spChg>
        <pc:spChg chg="mod">
          <ac:chgData name="Mercer, Greg {he, him} (HQ-BA000)[NCS]" userId="c2825e0f-f2b7-4209-8955-694009888869" providerId="ADAL" clId="{89F5B721-71E4-C74B-8A6D-A5396F8F5880}" dt="2024-02-07T16:59:51.584" v="380"/>
          <ac:spMkLst>
            <pc:docMk/>
            <pc:sldMk cId="3241259422" sldId="2072578007"/>
            <ac:spMk id="30" creationId="{EC5A3E19-26FC-E8C1-1A37-F184BA31C7B4}"/>
          </ac:spMkLst>
        </pc:spChg>
        <pc:spChg chg="mod">
          <ac:chgData name="Mercer, Greg {he, him} (HQ-BA000)[NCS]" userId="c2825e0f-f2b7-4209-8955-694009888869" providerId="ADAL" clId="{89F5B721-71E4-C74B-8A6D-A5396F8F5880}" dt="2024-02-07T16:59:56.478" v="382"/>
          <ac:spMkLst>
            <pc:docMk/>
            <pc:sldMk cId="3241259422" sldId="2072578007"/>
            <ac:spMk id="32" creationId="{FCA6C2EC-85DE-F76C-C95B-B152EA6DAAFC}"/>
          </ac:spMkLst>
        </pc:spChg>
        <pc:spChg chg="mod">
          <ac:chgData name="Mercer, Greg {he, him} (HQ-BA000)[NCS]" userId="c2825e0f-f2b7-4209-8955-694009888869" providerId="ADAL" clId="{89F5B721-71E4-C74B-8A6D-A5396F8F5880}" dt="2024-02-07T16:59:56.478" v="382"/>
          <ac:spMkLst>
            <pc:docMk/>
            <pc:sldMk cId="3241259422" sldId="2072578007"/>
            <ac:spMk id="33" creationId="{C295800A-71C5-7A17-B846-9619FE979AD8}"/>
          </ac:spMkLst>
        </pc:spChg>
        <pc:spChg chg="mod">
          <ac:chgData name="Mercer, Greg {he, him} (HQ-BA000)[NCS]" userId="c2825e0f-f2b7-4209-8955-694009888869" providerId="ADAL" clId="{89F5B721-71E4-C74B-8A6D-A5396F8F5880}" dt="2024-02-07T16:59:56.478" v="382"/>
          <ac:spMkLst>
            <pc:docMk/>
            <pc:sldMk cId="3241259422" sldId="2072578007"/>
            <ac:spMk id="34" creationId="{5A3CDF7F-73D8-63D2-977E-0D44011C2948}"/>
          </ac:spMkLst>
        </pc:spChg>
        <pc:spChg chg="mod">
          <ac:chgData name="Mercer, Greg {he, him} (HQ-BA000)[NCS]" userId="c2825e0f-f2b7-4209-8955-694009888869" providerId="ADAL" clId="{89F5B721-71E4-C74B-8A6D-A5396F8F5880}" dt="2024-02-07T17:00:02.251" v="384"/>
          <ac:spMkLst>
            <pc:docMk/>
            <pc:sldMk cId="3241259422" sldId="2072578007"/>
            <ac:spMk id="36" creationId="{8C6D8AA1-2E9E-9D9E-E2CA-74EAE6D3749F}"/>
          </ac:spMkLst>
        </pc:spChg>
        <pc:spChg chg="mod">
          <ac:chgData name="Mercer, Greg {he, him} (HQ-BA000)[NCS]" userId="c2825e0f-f2b7-4209-8955-694009888869" providerId="ADAL" clId="{89F5B721-71E4-C74B-8A6D-A5396F8F5880}" dt="2024-02-07T17:00:02.251" v="384"/>
          <ac:spMkLst>
            <pc:docMk/>
            <pc:sldMk cId="3241259422" sldId="2072578007"/>
            <ac:spMk id="37" creationId="{D48B7CFE-0A47-FA45-1DC4-A982E6645993}"/>
          </ac:spMkLst>
        </pc:spChg>
        <pc:spChg chg="mod">
          <ac:chgData name="Mercer, Greg {he, him} (HQ-BA000)[NCS]" userId="c2825e0f-f2b7-4209-8955-694009888869" providerId="ADAL" clId="{89F5B721-71E4-C74B-8A6D-A5396F8F5880}" dt="2024-02-07T17:00:02.251" v="384"/>
          <ac:spMkLst>
            <pc:docMk/>
            <pc:sldMk cId="3241259422" sldId="2072578007"/>
            <ac:spMk id="38" creationId="{076D8B01-A221-9967-E535-9208246059CE}"/>
          </ac:spMkLst>
        </pc:spChg>
        <pc:grpChg chg="add mod">
          <ac:chgData name="Mercer, Greg {he, him} (HQ-BA000)[NCS]" userId="c2825e0f-f2b7-4209-8955-694009888869" providerId="ADAL" clId="{89F5B721-71E4-C74B-8A6D-A5396F8F5880}" dt="2024-02-07T16:59:30.165" v="375" actId="1076"/>
          <ac:grpSpMkLst>
            <pc:docMk/>
            <pc:sldMk cId="3241259422" sldId="2072578007"/>
            <ac:grpSpMk id="17" creationId="{825D6840-D977-E5FC-6EDB-7658495AD3CF}"/>
          </ac:grpSpMkLst>
        </pc:grpChg>
        <pc:grpChg chg="add mod">
          <ac:chgData name="Mercer, Greg {he, him} (HQ-BA000)[NCS]" userId="c2825e0f-f2b7-4209-8955-694009888869" providerId="ADAL" clId="{89F5B721-71E4-C74B-8A6D-A5396F8F5880}" dt="2024-02-07T16:59:50.310" v="379" actId="1076"/>
          <ac:grpSpMkLst>
            <pc:docMk/>
            <pc:sldMk cId="3241259422" sldId="2072578007"/>
            <ac:grpSpMk id="23" creationId="{0AB073F8-2592-2341-FE8E-DE188E806E05}"/>
          </ac:grpSpMkLst>
        </pc:grpChg>
        <pc:grpChg chg="add mod">
          <ac:chgData name="Mercer, Greg {he, him} (HQ-BA000)[NCS]" userId="c2825e0f-f2b7-4209-8955-694009888869" providerId="ADAL" clId="{89F5B721-71E4-C74B-8A6D-A5396F8F5880}" dt="2024-02-07T16:59:55.200" v="381" actId="1076"/>
          <ac:grpSpMkLst>
            <pc:docMk/>
            <pc:sldMk cId="3241259422" sldId="2072578007"/>
            <ac:grpSpMk id="27" creationId="{3174B3D6-B23D-D3AC-F0EE-20AAF237CC8E}"/>
          </ac:grpSpMkLst>
        </pc:grpChg>
        <pc:grpChg chg="add mod">
          <ac:chgData name="Mercer, Greg {he, him} (HQ-BA000)[NCS]" userId="c2825e0f-f2b7-4209-8955-694009888869" providerId="ADAL" clId="{89F5B721-71E4-C74B-8A6D-A5396F8F5880}" dt="2024-02-07T17:00:00.905" v="383" actId="1076"/>
          <ac:grpSpMkLst>
            <pc:docMk/>
            <pc:sldMk cId="3241259422" sldId="2072578007"/>
            <ac:grpSpMk id="31" creationId="{20062788-3B6B-81A7-D6F7-A12611C924CE}"/>
          </ac:grpSpMkLst>
        </pc:grpChg>
        <pc:grpChg chg="add mod">
          <ac:chgData name="Mercer, Greg {he, him} (HQ-BA000)[NCS]" userId="c2825e0f-f2b7-4209-8955-694009888869" providerId="ADAL" clId="{89F5B721-71E4-C74B-8A6D-A5396F8F5880}" dt="2024-02-07T17:00:08.398" v="386" actId="1076"/>
          <ac:grpSpMkLst>
            <pc:docMk/>
            <pc:sldMk cId="3241259422" sldId="2072578007"/>
            <ac:grpSpMk id="35" creationId="{17C92C9B-3B8B-581F-79E5-80C45E24EDFD}"/>
          </ac:grpSpMkLst>
        </pc:grpChg>
        <pc:grpChg chg="add del">
          <ac:chgData name="Mercer, Greg {he, him} (HQ-BA000)[NCS]" userId="c2825e0f-f2b7-4209-8955-694009888869" providerId="ADAL" clId="{89F5B721-71E4-C74B-8A6D-A5396F8F5880}" dt="2024-02-07T17:12:47.796" v="516" actId="164"/>
          <ac:grpSpMkLst>
            <pc:docMk/>
            <pc:sldMk cId="3241259422" sldId="2072578007"/>
            <ac:grpSpMk id="85" creationId="{5FE5F0B5-3579-00B1-FB3B-A4DD39093EC8}"/>
          </ac:grpSpMkLst>
        </pc:grpChg>
        <pc:picChg chg="add mod">
          <ac:chgData name="Mercer, Greg {he, him} (HQ-BA000)[NCS]" userId="c2825e0f-f2b7-4209-8955-694009888869" providerId="ADAL" clId="{89F5B721-71E4-C74B-8A6D-A5396F8F5880}" dt="2024-02-07T17:05:17.837" v="442" actId="1076"/>
          <ac:picMkLst>
            <pc:docMk/>
            <pc:sldMk cId="3241259422" sldId="2072578007"/>
            <ac:picMk id="6" creationId="{B241CB39-472B-0F73-CB9C-A276B4FDC5C0}"/>
          </ac:picMkLst>
        </pc:picChg>
        <pc:picChg chg="add mod">
          <ac:chgData name="Mercer, Greg {he, him} (HQ-BA000)[NCS]" userId="c2825e0f-f2b7-4209-8955-694009888869" providerId="ADAL" clId="{89F5B721-71E4-C74B-8A6D-A5396F8F5880}" dt="2024-02-07T16:59:33.390" v="376" actId="1076"/>
          <ac:picMkLst>
            <pc:docMk/>
            <pc:sldMk cId="3241259422" sldId="2072578007"/>
            <ac:picMk id="21" creationId="{E29757F6-958A-42C6-6722-4EC0FC3C90B7}"/>
          </ac:picMkLst>
        </pc:picChg>
        <pc:picChg chg="add mod">
          <ac:chgData name="Mercer, Greg {he, him} (HQ-BA000)[NCS]" userId="c2825e0f-f2b7-4209-8955-694009888869" providerId="ADAL" clId="{89F5B721-71E4-C74B-8A6D-A5396F8F5880}" dt="2024-02-07T16:59:07.642" v="372"/>
          <ac:picMkLst>
            <pc:docMk/>
            <pc:sldMk cId="3241259422" sldId="2072578007"/>
            <ac:picMk id="22" creationId="{BEDF06C9-F9DA-4675-E56E-364DE7FAFDD0}"/>
          </ac:picMkLst>
        </pc:picChg>
        <pc:picChg chg="add mod">
          <ac:chgData name="Mercer, Greg {he, him} (HQ-BA000)[NCS]" userId="c2825e0f-f2b7-4209-8955-694009888869" providerId="ADAL" clId="{89F5B721-71E4-C74B-8A6D-A5396F8F5880}" dt="2024-02-07T17:00:26.618" v="391" actId="1076"/>
          <ac:picMkLst>
            <pc:docMk/>
            <pc:sldMk cId="3241259422" sldId="2072578007"/>
            <ac:picMk id="39" creationId="{B5089FDE-229C-64BC-4DE2-6BA707D8550B}"/>
          </ac:picMkLst>
        </pc:picChg>
        <pc:picChg chg="add mod">
          <ac:chgData name="Mercer, Greg {he, him} (HQ-BA000)[NCS]" userId="c2825e0f-f2b7-4209-8955-694009888869" providerId="ADAL" clId="{89F5B721-71E4-C74B-8A6D-A5396F8F5880}" dt="2024-02-07T17:00:55.426" v="398" actId="1076"/>
          <ac:picMkLst>
            <pc:docMk/>
            <pc:sldMk cId="3241259422" sldId="2072578007"/>
            <ac:picMk id="40" creationId="{0D249FC5-207F-F4C3-8C73-4DD751AA6915}"/>
          </ac:picMkLst>
        </pc:picChg>
        <pc:picChg chg="add mod">
          <ac:chgData name="Mercer, Greg {he, him} (HQ-BA000)[NCS]" userId="c2825e0f-f2b7-4209-8955-694009888869" providerId="ADAL" clId="{89F5B721-71E4-C74B-8A6D-A5396F8F5880}" dt="2024-02-07T17:01:14.191" v="404" actId="1076"/>
          <ac:picMkLst>
            <pc:docMk/>
            <pc:sldMk cId="3241259422" sldId="2072578007"/>
            <ac:picMk id="41" creationId="{05D23325-25C2-0C52-028B-6913D5992E8F}"/>
          </ac:picMkLst>
        </pc:picChg>
        <pc:picChg chg="add mod">
          <ac:chgData name="Mercer, Greg {he, him} (HQ-BA000)[NCS]" userId="c2825e0f-f2b7-4209-8955-694009888869" providerId="ADAL" clId="{89F5B721-71E4-C74B-8A6D-A5396F8F5880}" dt="2024-02-07T17:01:27.448" v="407" actId="1076"/>
          <ac:picMkLst>
            <pc:docMk/>
            <pc:sldMk cId="3241259422" sldId="2072578007"/>
            <ac:picMk id="42" creationId="{D724DB55-E8DA-62D4-9BFB-8EAF3B80FD82}"/>
          </ac:picMkLst>
        </pc:picChg>
        <pc:cxnChg chg="add mod">
          <ac:chgData name="Mercer, Greg {he, him} (HQ-BA000)[NCS]" userId="c2825e0f-f2b7-4209-8955-694009888869" providerId="ADAL" clId="{89F5B721-71E4-C74B-8A6D-A5396F8F5880}" dt="2024-02-08T15:37:02.914" v="945" actId="692"/>
          <ac:cxnSpMkLst>
            <pc:docMk/>
            <pc:sldMk cId="3241259422" sldId="2072578007"/>
            <ac:cxnSpMk id="44" creationId="{9B7E0902-FD00-9848-4BC7-F325BA5CAC58}"/>
          </ac:cxnSpMkLst>
        </pc:cxnChg>
        <pc:cxnChg chg="add mod">
          <ac:chgData name="Mercer, Greg {he, him} (HQ-BA000)[NCS]" userId="c2825e0f-f2b7-4209-8955-694009888869" providerId="ADAL" clId="{89F5B721-71E4-C74B-8A6D-A5396F8F5880}" dt="2024-02-07T17:03:02.386" v="423" actId="14100"/>
          <ac:cxnSpMkLst>
            <pc:docMk/>
            <pc:sldMk cId="3241259422" sldId="2072578007"/>
            <ac:cxnSpMk id="46" creationId="{CB661B3F-35EB-458D-D88F-A761DC3D9807}"/>
          </ac:cxnSpMkLst>
        </pc:cxnChg>
        <pc:cxnChg chg="add del mod">
          <ac:chgData name="Mercer, Greg {he, him} (HQ-BA000)[NCS]" userId="c2825e0f-f2b7-4209-8955-694009888869" providerId="ADAL" clId="{89F5B721-71E4-C74B-8A6D-A5396F8F5880}" dt="2024-02-07T17:06:38.618" v="476" actId="478"/>
          <ac:cxnSpMkLst>
            <pc:docMk/>
            <pc:sldMk cId="3241259422" sldId="2072578007"/>
            <ac:cxnSpMk id="51" creationId="{19AB4ED5-97FB-C362-5245-A8DB496942A8}"/>
          </ac:cxnSpMkLst>
        </pc:cxnChg>
        <pc:cxnChg chg="add del mod">
          <ac:chgData name="Mercer, Greg {he, him} (HQ-BA000)[NCS]" userId="c2825e0f-f2b7-4209-8955-694009888869" providerId="ADAL" clId="{89F5B721-71E4-C74B-8A6D-A5396F8F5880}" dt="2024-02-07T17:06:39.999" v="477" actId="478"/>
          <ac:cxnSpMkLst>
            <pc:docMk/>
            <pc:sldMk cId="3241259422" sldId="2072578007"/>
            <ac:cxnSpMk id="52" creationId="{2061E9DF-24A7-6DA3-D0B0-6AAB2868A68C}"/>
          </ac:cxnSpMkLst>
        </pc:cxnChg>
        <pc:cxnChg chg="add del mod">
          <ac:chgData name="Mercer, Greg {he, him} (HQ-BA000)[NCS]" userId="c2825e0f-f2b7-4209-8955-694009888869" providerId="ADAL" clId="{89F5B721-71E4-C74B-8A6D-A5396F8F5880}" dt="2024-02-07T17:06:41.294" v="478" actId="478"/>
          <ac:cxnSpMkLst>
            <pc:docMk/>
            <pc:sldMk cId="3241259422" sldId="2072578007"/>
            <ac:cxnSpMk id="53" creationId="{374CFB36-6DBB-2E4F-D75E-C5A39A38DFFD}"/>
          </ac:cxnSpMkLst>
        </pc:cxnChg>
        <pc:cxnChg chg="add del mod">
          <ac:chgData name="Mercer, Greg {he, him} (HQ-BA000)[NCS]" userId="c2825e0f-f2b7-4209-8955-694009888869" providerId="ADAL" clId="{89F5B721-71E4-C74B-8A6D-A5396F8F5880}" dt="2024-02-07T17:06:42.757" v="479" actId="478"/>
          <ac:cxnSpMkLst>
            <pc:docMk/>
            <pc:sldMk cId="3241259422" sldId="2072578007"/>
            <ac:cxnSpMk id="54" creationId="{9A35C479-F088-E657-CA97-44A089558855}"/>
          </ac:cxnSpMkLst>
        </pc:cxnChg>
        <pc:cxnChg chg="add mod">
          <ac:chgData name="Mercer, Greg {he, him} (HQ-BA000)[NCS]" userId="c2825e0f-f2b7-4209-8955-694009888869" providerId="ADAL" clId="{89F5B721-71E4-C74B-8A6D-A5396F8F5880}" dt="2024-02-08T15:37:16.292" v="947" actId="692"/>
          <ac:cxnSpMkLst>
            <pc:docMk/>
            <pc:sldMk cId="3241259422" sldId="2072578007"/>
            <ac:cxnSpMk id="57" creationId="{900B7C76-7014-EFC0-5690-27B1BB9CCA3A}"/>
          </ac:cxnSpMkLst>
        </pc:cxnChg>
        <pc:cxnChg chg="add mod">
          <ac:chgData name="Mercer, Greg {he, him} (HQ-BA000)[NCS]" userId="c2825e0f-f2b7-4209-8955-694009888869" providerId="ADAL" clId="{89F5B721-71E4-C74B-8A6D-A5396F8F5880}" dt="2024-02-08T15:37:16.292" v="947" actId="692"/>
          <ac:cxnSpMkLst>
            <pc:docMk/>
            <pc:sldMk cId="3241259422" sldId="2072578007"/>
            <ac:cxnSpMk id="62" creationId="{389F7648-AF8B-B20A-D486-0F648D30D942}"/>
          </ac:cxnSpMkLst>
        </pc:cxnChg>
        <pc:cxnChg chg="add mod">
          <ac:chgData name="Mercer, Greg {he, him} (HQ-BA000)[NCS]" userId="c2825e0f-f2b7-4209-8955-694009888869" providerId="ADAL" clId="{89F5B721-71E4-C74B-8A6D-A5396F8F5880}" dt="2024-02-08T15:37:16.292" v="947" actId="692"/>
          <ac:cxnSpMkLst>
            <pc:docMk/>
            <pc:sldMk cId="3241259422" sldId="2072578007"/>
            <ac:cxnSpMk id="73" creationId="{8EA85C4D-3B32-3D28-7753-7904A623BD7F}"/>
          </ac:cxnSpMkLst>
        </pc:cxnChg>
        <pc:cxnChg chg="add mod">
          <ac:chgData name="Mercer, Greg {he, him} (HQ-BA000)[NCS]" userId="c2825e0f-f2b7-4209-8955-694009888869" providerId="ADAL" clId="{89F5B721-71E4-C74B-8A6D-A5396F8F5880}" dt="2024-02-08T15:37:16.292" v="947" actId="692"/>
          <ac:cxnSpMkLst>
            <pc:docMk/>
            <pc:sldMk cId="3241259422" sldId="2072578007"/>
            <ac:cxnSpMk id="82" creationId="{21973FB8-BB50-792E-4C58-5DD72DF22CED}"/>
          </ac:cxnSpMkLst>
        </pc:cxnChg>
      </pc:sldChg>
      <pc:sldChg chg="addSp delSp modSp new mod">
        <pc:chgData name="Mercer, Greg {he, him} (HQ-BA000)[NCS]" userId="c2825e0f-f2b7-4209-8955-694009888869" providerId="ADAL" clId="{89F5B721-71E4-C74B-8A6D-A5396F8F5880}" dt="2024-02-08T15:45:48.593" v="954" actId="1076"/>
        <pc:sldMkLst>
          <pc:docMk/>
          <pc:sldMk cId="3434483899" sldId="2072578008"/>
        </pc:sldMkLst>
        <pc:spChg chg="mod">
          <ac:chgData name="Mercer, Greg {he, him} (HQ-BA000)[NCS]" userId="c2825e0f-f2b7-4209-8955-694009888869" providerId="ADAL" clId="{89F5B721-71E4-C74B-8A6D-A5396F8F5880}" dt="2024-02-07T17:33:05.622" v="637" actId="20577"/>
          <ac:spMkLst>
            <pc:docMk/>
            <pc:sldMk cId="3434483899" sldId="2072578008"/>
            <ac:spMk id="2" creationId="{98AC8D19-4902-032B-44D3-0D14B476C86C}"/>
          </ac:spMkLst>
        </pc:spChg>
        <pc:spChg chg="mod">
          <ac:chgData name="Mercer, Greg {he, him} (HQ-BA000)[NCS]" userId="c2825e0f-f2b7-4209-8955-694009888869" providerId="ADAL" clId="{89F5B721-71E4-C74B-8A6D-A5396F8F5880}" dt="2024-02-07T20:41:55.413" v="870" actId="1076"/>
          <ac:spMkLst>
            <pc:docMk/>
            <pc:sldMk cId="3434483899" sldId="2072578008"/>
            <ac:spMk id="3" creationId="{8C8160D9-1413-6877-B3BA-D308333FE0C5}"/>
          </ac:spMkLst>
        </pc:spChg>
        <pc:spChg chg="mod">
          <ac:chgData name="Mercer, Greg {he, him} (HQ-BA000)[NCS]" userId="c2825e0f-f2b7-4209-8955-694009888869" providerId="ADAL" clId="{89F5B721-71E4-C74B-8A6D-A5396F8F5880}" dt="2024-02-07T20:41:55.413" v="870" actId="1076"/>
          <ac:spMkLst>
            <pc:docMk/>
            <pc:sldMk cId="3434483899" sldId="2072578008"/>
            <ac:spMk id="4" creationId="{E4A14589-6983-E0BC-50F0-2F693DC62005}"/>
          </ac:spMkLst>
        </pc:spChg>
        <pc:spChg chg="del">
          <ac:chgData name="Mercer, Greg {he, him} (HQ-BA000)[NCS]" userId="c2825e0f-f2b7-4209-8955-694009888869" providerId="ADAL" clId="{89F5B721-71E4-C74B-8A6D-A5396F8F5880}" dt="2024-02-07T17:24:38.335" v="521" actId="478"/>
          <ac:spMkLst>
            <pc:docMk/>
            <pc:sldMk cId="3434483899" sldId="2072578008"/>
            <ac:spMk id="5" creationId="{6D4D9C15-4426-3DB5-628D-4749C485D215}"/>
          </ac:spMkLst>
        </pc:spChg>
        <pc:spChg chg="add mod">
          <ac:chgData name="Mercer, Greg {he, him} (HQ-BA000)[NCS]" userId="c2825e0f-f2b7-4209-8955-694009888869" providerId="ADAL" clId="{89F5B721-71E4-C74B-8A6D-A5396F8F5880}" dt="2024-02-07T20:41:55.413" v="870" actId="1076"/>
          <ac:spMkLst>
            <pc:docMk/>
            <pc:sldMk cId="3434483899" sldId="2072578008"/>
            <ac:spMk id="6" creationId="{091FD7BA-0CF8-47D6-98CE-FDFA472E9393}"/>
          </ac:spMkLst>
        </pc:spChg>
        <pc:spChg chg="add mod">
          <ac:chgData name="Mercer, Greg {he, him} (HQ-BA000)[NCS]" userId="c2825e0f-f2b7-4209-8955-694009888869" providerId="ADAL" clId="{89F5B721-71E4-C74B-8A6D-A5396F8F5880}" dt="2024-02-07T20:41:55.413" v="870" actId="1076"/>
          <ac:spMkLst>
            <pc:docMk/>
            <pc:sldMk cId="3434483899" sldId="2072578008"/>
            <ac:spMk id="7" creationId="{1CB01BC1-F607-ABBB-A989-2A5D172D3B1C}"/>
          </ac:spMkLst>
        </pc:spChg>
        <pc:spChg chg="add mod">
          <ac:chgData name="Mercer, Greg {he, him} (HQ-BA000)[NCS]" userId="c2825e0f-f2b7-4209-8955-694009888869" providerId="ADAL" clId="{89F5B721-71E4-C74B-8A6D-A5396F8F5880}" dt="2024-02-07T20:41:55.413" v="870" actId="1076"/>
          <ac:spMkLst>
            <pc:docMk/>
            <pc:sldMk cId="3434483899" sldId="2072578008"/>
            <ac:spMk id="8" creationId="{77DE8EFE-49D9-DE5C-6040-B1B0461A0968}"/>
          </ac:spMkLst>
        </pc:spChg>
        <pc:spChg chg="add mod">
          <ac:chgData name="Mercer, Greg {he, him} (HQ-BA000)[NCS]" userId="c2825e0f-f2b7-4209-8955-694009888869" providerId="ADAL" clId="{89F5B721-71E4-C74B-8A6D-A5396F8F5880}" dt="2024-02-07T20:41:55.413" v="870" actId="1076"/>
          <ac:spMkLst>
            <pc:docMk/>
            <pc:sldMk cId="3434483899" sldId="2072578008"/>
            <ac:spMk id="9" creationId="{7AA74EF7-4006-2B26-3C23-BB6F59BE8E7C}"/>
          </ac:spMkLst>
        </pc:spChg>
        <pc:spChg chg="add mod">
          <ac:chgData name="Mercer, Greg {he, him} (HQ-BA000)[NCS]" userId="c2825e0f-f2b7-4209-8955-694009888869" providerId="ADAL" clId="{89F5B721-71E4-C74B-8A6D-A5396F8F5880}" dt="2024-02-07T20:41:55.413" v="870" actId="1076"/>
          <ac:spMkLst>
            <pc:docMk/>
            <pc:sldMk cId="3434483899" sldId="2072578008"/>
            <ac:spMk id="10" creationId="{4AC6D295-347D-361A-D333-B1A37722075E}"/>
          </ac:spMkLst>
        </pc:spChg>
        <pc:spChg chg="add mod">
          <ac:chgData name="Mercer, Greg {he, him} (HQ-BA000)[NCS]" userId="c2825e0f-f2b7-4209-8955-694009888869" providerId="ADAL" clId="{89F5B721-71E4-C74B-8A6D-A5396F8F5880}" dt="2024-02-07T20:41:55.413" v="870" actId="1076"/>
          <ac:spMkLst>
            <pc:docMk/>
            <pc:sldMk cId="3434483899" sldId="2072578008"/>
            <ac:spMk id="11" creationId="{37D72EE6-3EEB-EA52-EE01-D690EDAF40B0}"/>
          </ac:spMkLst>
        </pc:spChg>
        <pc:spChg chg="add mod">
          <ac:chgData name="Mercer, Greg {he, him} (HQ-BA000)[NCS]" userId="c2825e0f-f2b7-4209-8955-694009888869" providerId="ADAL" clId="{89F5B721-71E4-C74B-8A6D-A5396F8F5880}" dt="2024-02-07T20:41:55.413" v="870" actId="1076"/>
          <ac:spMkLst>
            <pc:docMk/>
            <pc:sldMk cId="3434483899" sldId="2072578008"/>
            <ac:spMk id="12" creationId="{9FD9FE6A-4C27-74C8-7773-5E64672EDCFB}"/>
          </ac:spMkLst>
        </pc:spChg>
        <pc:spChg chg="add mod">
          <ac:chgData name="Mercer, Greg {he, him} (HQ-BA000)[NCS]" userId="c2825e0f-f2b7-4209-8955-694009888869" providerId="ADAL" clId="{89F5B721-71E4-C74B-8A6D-A5396F8F5880}" dt="2024-02-07T20:41:55.413" v="870" actId="1076"/>
          <ac:spMkLst>
            <pc:docMk/>
            <pc:sldMk cId="3434483899" sldId="2072578008"/>
            <ac:spMk id="13" creationId="{9C704A84-9BB9-AEF4-6F18-90C8C2FE3CD6}"/>
          </ac:spMkLst>
        </pc:spChg>
        <pc:spChg chg="add mod">
          <ac:chgData name="Mercer, Greg {he, him} (HQ-BA000)[NCS]" userId="c2825e0f-f2b7-4209-8955-694009888869" providerId="ADAL" clId="{89F5B721-71E4-C74B-8A6D-A5396F8F5880}" dt="2024-02-07T20:41:55.413" v="870" actId="1076"/>
          <ac:spMkLst>
            <pc:docMk/>
            <pc:sldMk cId="3434483899" sldId="2072578008"/>
            <ac:spMk id="14" creationId="{7E7D32E4-6554-A8CE-810D-E8655A34F805}"/>
          </ac:spMkLst>
        </pc:spChg>
        <pc:spChg chg="mod">
          <ac:chgData name="Mercer, Greg {he, him} (HQ-BA000)[NCS]" userId="c2825e0f-f2b7-4209-8955-694009888869" providerId="ADAL" clId="{89F5B721-71E4-C74B-8A6D-A5396F8F5880}" dt="2024-02-07T20:41:55.413" v="870" actId="1076"/>
          <ac:spMkLst>
            <pc:docMk/>
            <pc:sldMk cId="3434483899" sldId="2072578008"/>
            <ac:spMk id="16" creationId="{94C544FC-C55D-8E6E-3BCE-72DD777DC566}"/>
          </ac:spMkLst>
        </pc:spChg>
        <pc:spChg chg="mod">
          <ac:chgData name="Mercer, Greg {he, him} (HQ-BA000)[NCS]" userId="c2825e0f-f2b7-4209-8955-694009888869" providerId="ADAL" clId="{89F5B721-71E4-C74B-8A6D-A5396F8F5880}" dt="2024-02-07T20:41:55.413" v="870" actId="1076"/>
          <ac:spMkLst>
            <pc:docMk/>
            <pc:sldMk cId="3434483899" sldId="2072578008"/>
            <ac:spMk id="17" creationId="{748AB7E2-A3EE-43E3-0768-6652BE0242E5}"/>
          </ac:spMkLst>
        </pc:spChg>
        <pc:spChg chg="mod">
          <ac:chgData name="Mercer, Greg {he, him} (HQ-BA000)[NCS]" userId="c2825e0f-f2b7-4209-8955-694009888869" providerId="ADAL" clId="{89F5B721-71E4-C74B-8A6D-A5396F8F5880}" dt="2024-02-07T20:41:55.413" v="870" actId="1076"/>
          <ac:spMkLst>
            <pc:docMk/>
            <pc:sldMk cId="3434483899" sldId="2072578008"/>
            <ac:spMk id="18" creationId="{6C8E1B91-3814-3A88-119F-E5351686FFD2}"/>
          </ac:spMkLst>
        </pc:spChg>
        <pc:spChg chg="mod">
          <ac:chgData name="Mercer, Greg {he, him} (HQ-BA000)[NCS]" userId="c2825e0f-f2b7-4209-8955-694009888869" providerId="ADAL" clId="{89F5B721-71E4-C74B-8A6D-A5396F8F5880}" dt="2024-02-07T20:41:55.413" v="870" actId="1076"/>
          <ac:spMkLst>
            <pc:docMk/>
            <pc:sldMk cId="3434483899" sldId="2072578008"/>
            <ac:spMk id="21" creationId="{73B692EC-0CBC-AB31-430C-FFC5C97B4F2D}"/>
          </ac:spMkLst>
        </pc:spChg>
        <pc:spChg chg="mod">
          <ac:chgData name="Mercer, Greg {he, him} (HQ-BA000)[NCS]" userId="c2825e0f-f2b7-4209-8955-694009888869" providerId="ADAL" clId="{89F5B721-71E4-C74B-8A6D-A5396F8F5880}" dt="2024-02-07T20:41:55.413" v="870" actId="1076"/>
          <ac:spMkLst>
            <pc:docMk/>
            <pc:sldMk cId="3434483899" sldId="2072578008"/>
            <ac:spMk id="22" creationId="{FDDF37D4-69F7-BA38-173E-3AEC45B4710C}"/>
          </ac:spMkLst>
        </pc:spChg>
        <pc:spChg chg="mod">
          <ac:chgData name="Mercer, Greg {he, him} (HQ-BA000)[NCS]" userId="c2825e0f-f2b7-4209-8955-694009888869" providerId="ADAL" clId="{89F5B721-71E4-C74B-8A6D-A5396F8F5880}" dt="2024-02-07T20:41:55.413" v="870" actId="1076"/>
          <ac:spMkLst>
            <pc:docMk/>
            <pc:sldMk cId="3434483899" sldId="2072578008"/>
            <ac:spMk id="23" creationId="{83229530-41B1-9FF5-4ED6-25CE16B9CF32}"/>
          </ac:spMkLst>
        </pc:spChg>
        <pc:spChg chg="mod">
          <ac:chgData name="Mercer, Greg {he, him} (HQ-BA000)[NCS]" userId="c2825e0f-f2b7-4209-8955-694009888869" providerId="ADAL" clId="{89F5B721-71E4-C74B-8A6D-A5396F8F5880}" dt="2024-02-07T20:41:55.413" v="870" actId="1076"/>
          <ac:spMkLst>
            <pc:docMk/>
            <pc:sldMk cId="3434483899" sldId="2072578008"/>
            <ac:spMk id="25" creationId="{78B2E2E0-72C3-AC7E-6486-CA2B4826A8C2}"/>
          </ac:spMkLst>
        </pc:spChg>
        <pc:spChg chg="mod">
          <ac:chgData name="Mercer, Greg {he, him} (HQ-BA000)[NCS]" userId="c2825e0f-f2b7-4209-8955-694009888869" providerId="ADAL" clId="{89F5B721-71E4-C74B-8A6D-A5396F8F5880}" dt="2024-02-07T20:41:55.413" v="870" actId="1076"/>
          <ac:spMkLst>
            <pc:docMk/>
            <pc:sldMk cId="3434483899" sldId="2072578008"/>
            <ac:spMk id="26" creationId="{ACDEB5E2-086F-5B3B-E8E6-4166713DAEA7}"/>
          </ac:spMkLst>
        </pc:spChg>
        <pc:spChg chg="mod">
          <ac:chgData name="Mercer, Greg {he, him} (HQ-BA000)[NCS]" userId="c2825e0f-f2b7-4209-8955-694009888869" providerId="ADAL" clId="{89F5B721-71E4-C74B-8A6D-A5396F8F5880}" dt="2024-02-07T20:41:55.413" v="870" actId="1076"/>
          <ac:spMkLst>
            <pc:docMk/>
            <pc:sldMk cId="3434483899" sldId="2072578008"/>
            <ac:spMk id="27" creationId="{E0C0D0D3-28C3-CFCC-C733-E0A4EEE191EF}"/>
          </ac:spMkLst>
        </pc:spChg>
        <pc:spChg chg="mod">
          <ac:chgData name="Mercer, Greg {he, him} (HQ-BA000)[NCS]" userId="c2825e0f-f2b7-4209-8955-694009888869" providerId="ADAL" clId="{89F5B721-71E4-C74B-8A6D-A5396F8F5880}" dt="2024-02-07T20:41:55.413" v="870" actId="1076"/>
          <ac:spMkLst>
            <pc:docMk/>
            <pc:sldMk cId="3434483899" sldId="2072578008"/>
            <ac:spMk id="29" creationId="{F8260A88-852B-E43B-0D13-2D44EEB8E529}"/>
          </ac:spMkLst>
        </pc:spChg>
        <pc:spChg chg="mod">
          <ac:chgData name="Mercer, Greg {he, him} (HQ-BA000)[NCS]" userId="c2825e0f-f2b7-4209-8955-694009888869" providerId="ADAL" clId="{89F5B721-71E4-C74B-8A6D-A5396F8F5880}" dt="2024-02-07T20:41:55.413" v="870" actId="1076"/>
          <ac:spMkLst>
            <pc:docMk/>
            <pc:sldMk cId="3434483899" sldId="2072578008"/>
            <ac:spMk id="30" creationId="{323D95C3-74C9-3FAA-5E19-7613F8E3972A}"/>
          </ac:spMkLst>
        </pc:spChg>
        <pc:spChg chg="mod">
          <ac:chgData name="Mercer, Greg {he, him} (HQ-BA000)[NCS]" userId="c2825e0f-f2b7-4209-8955-694009888869" providerId="ADAL" clId="{89F5B721-71E4-C74B-8A6D-A5396F8F5880}" dt="2024-02-07T20:41:55.413" v="870" actId="1076"/>
          <ac:spMkLst>
            <pc:docMk/>
            <pc:sldMk cId="3434483899" sldId="2072578008"/>
            <ac:spMk id="31" creationId="{A2608D60-D34C-930E-0523-86BAA82F5A31}"/>
          </ac:spMkLst>
        </pc:spChg>
        <pc:spChg chg="mod">
          <ac:chgData name="Mercer, Greg {he, him} (HQ-BA000)[NCS]" userId="c2825e0f-f2b7-4209-8955-694009888869" providerId="ADAL" clId="{89F5B721-71E4-C74B-8A6D-A5396F8F5880}" dt="2024-02-07T20:41:55.413" v="870" actId="1076"/>
          <ac:spMkLst>
            <pc:docMk/>
            <pc:sldMk cId="3434483899" sldId="2072578008"/>
            <ac:spMk id="33" creationId="{EEEFA15E-1A1B-964F-A4DA-806E19CCF6AA}"/>
          </ac:spMkLst>
        </pc:spChg>
        <pc:spChg chg="mod">
          <ac:chgData name="Mercer, Greg {he, him} (HQ-BA000)[NCS]" userId="c2825e0f-f2b7-4209-8955-694009888869" providerId="ADAL" clId="{89F5B721-71E4-C74B-8A6D-A5396F8F5880}" dt="2024-02-07T20:41:55.413" v="870" actId="1076"/>
          <ac:spMkLst>
            <pc:docMk/>
            <pc:sldMk cId="3434483899" sldId="2072578008"/>
            <ac:spMk id="34" creationId="{FAD47001-3E0F-AB93-A7DC-20DEB35297DC}"/>
          </ac:spMkLst>
        </pc:spChg>
        <pc:spChg chg="mod">
          <ac:chgData name="Mercer, Greg {he, him} (HQ-BA000)[NCS]" userId="c2825e0f-f2b7-4209-8955-694009888869" providerId="ADAL" clId="{89F5B721-71E4-C74B-8A6D-A5396F8F5880}" dt="2024-02-07T20:41:55.413" v="870" actId="1076"/>
          <ac:spMkLst>
            <pc:docMk/>
            <pc:sldMk cId="3434483899" sldId="2072578008"/>
            <ac:spMk id="35" creationId="{0BD7CA74-1792-BBAF-CE75-A418EEFDB4FB}"/>
          </ac:spMkLst>
        </pc:spChg>
        <pc:spChg chg="add mod">
          <ac:chgData name="Mercer, Greg {he, him} (HQ-BA000)[NCS]" userId="c2825e0f-f2b7-4209-8955-694009888869" providerId="ADAL" clId="{89F5B721-71E4-C74B-8A6D-A5396F8F5880}" dt="2024-02-07T20:41:55.413" v="870" actId="1076"/>
          <ac:spMkLst>
            <pc:docMk/>
            <pc:sldMk cId="3434483899" sldId="2072578008"/>
            <ac:spMk id="38" creationId="{670DAE81-4779-FA8F-07A1-4FB81AE729EB}"/>
          </ac:spMkLst>
        </pc:spChg>
        <pc:spChg chg="add mod">
          <ac:chgData name="Mercer, Greg {he, him} (HQ-BA000)[NCS]" userId="c2825e0f-f2b7-4209-8955-694009888869" providerId="ADAL" clId="{89F5B721-71E4-C74B-8A6D-A5396F8F5880}" dt="2024-02-07T17:26:32.490" v="549" actId="767"/>
          <ac:spMkLst>
            <pc:docMk/>
            <pc:sldMk cId="3434483899" sldId="2072578008"/>
            <ac:spMk id="41" creationId="{117752C8-B132-0442-2EA0-3DD7E1D2DD58}"/>
          </ac:spMkLst>
        </pc:spChg>
        <pc:spChg chg="add del mod">
          <ac:chgData name="Mercer, Greg {he, him} (HQ-BA000)[NCS]" userId="c2825e0f-f2b7-4209-8955-694009888869" providerId="ADAL" clId="{89F5B721-71E4-C74B-8A6D-A5396F8F5880}" dt="2024-02-07T18:14:51.979" v="682" actId="478"/>
          <ac:spMkLst>
            <pc:docMk/>
            <pc:sldMk cId="3434483899" sldId="2072578008"/>
            <ac:spMk id="47" creationId="{91F19609-50C0-0967-BCEF-2A5CDC330136}"/>
          </ac:spMkLst>
        </pc:spChg>
        <pc:spChg chg="add del mod">
          <ac:chgData name="Mercer, Greg {he, him} (HQ-BA000)[NCS]" userId="c2825e0f-f2b7-4209-8955-694009888869" providerId="ADAL" clId="{89F5B721-71E4-C74B-8A6D-A5396F8F5880}" dt="2024-02-07T18:14:39.338" v="678" actId="478"/>
          <ac:spMkLst>
            <pc:docMk/>
            <pc:sldMk cId="3434483899" sldId="2072578008"/>
            <ac:spMk id="48" creationId="{1E9BBCD8-4FF3-ECB0-F6C7-5C960D7BE208}"/>
          </ac:spMkLst>
        </pc:spChg>
        <pc:spChg chg="add del mod">
          <ac:chgData name="Mercer, Greg {he, him} (HQ-BA000)[NCS]" userId="c2825e0f-f2b7-4209-8955-694009888869" providerId="ADAL" clId="{89F5B721-71E4-C74B-8A6D-A5396F8F5880}" dt="2024-02-07T18:14:29.773" v="676" actId="478"/>
          <ac:spMkLst>
            <pc:docMk/>
            <pc:sldMk cId="3434483899" sldId="2072578008"/>
            <ac:spMk id="49" creationId="{A175BB6B-F340-8ED8-1411-6F1E9BDB088A}"/>
          </ac:spMkLst>
        </pc:spChg>
        <pc:spChg chg="add mod">
          <ac:chgData name="Mercer, Greg {he, him} (HQ-BA000)[NCS]" userId="c2825e0f-f2b7-4209-8955-694009888869" providerId="ADAL" clId="{89F5B721-71E4-C74B-8A6D-A5396F8F5880}" dt="2024-02-08T15:32:50.270" v="928" actId="20577"/>
          <ac:spMkLst>
            <pc:docMk/>
            <pc:sldMk cId="3434483899" sldId="2072578008"/>
            <ac:spMk id="50" creationId="{59B940D2-B22B-8991-3649-52B535817E19}"/>
          </ac:spMkLst>
        </pc:spChg>
        <pc:spChg chg="add del mod">
          <ac:chgData name="Mercer, Greg {he, him} (HQ-BA000)[NCS]" userId="c2825e0f-f2b7-4209-8955-694009888869" providerId="ADAL" clId="{89F5B721-71E4-C74B-8A6D-A5396F8F5880}" dt="2024-02-07T18:14:16.316" v="672" actId="478"/>
          <ac:spMkLst>
            <pc:docMk/>
            <pc:sldMk cId="3434483899" sldId="2072578008"/>
            <ac:spMk id="51" creationId="{F8A5E066-BEBB-C838-FCC6-6927EA1A05D5}"/>
          </ac:spMkLst>
        </pc:spChg>
        <pc:spChg chg="add mod">
          <ac:chgData name="Mercer, Greg {he, him} (HQ-BA000)[NCS]" userId="c2825e0f-f2b7-4209-8955-694009888869" providerId="ADAL" clId="{89F5B721-71E4-C74B-8A6D-A5396F8F5880}" dt="2024-02-08T15:33:45.878" v="943" actId="20577"/>
          <ac:spMkLst>
            <pc:docMk/>
            <pc:sldMk cId="3434483899" sldId="2072578008"/>
            <ac:spMk id="52" creationId="{2921082C-F8B6-5F65-4543-062ECC0BCBD7}"/>
          </ac:spMkLst>
        </pc:spChg>
        <pc:spChg chg="add mod">
          <ac:chgData name="Mercer, Greg {he, him} (HQ-BA000)[NCS]" userId="c2825e0f-f2b7-4209-8955-694009888869" providerId="ADAL" clId="{89F5B721-71E4-C74B-8A6D-A5396F8F5880}" dt="2024-02-07T20:42:20.843" v="876" actId="5793"/>
          <ac:spMkLst>
            <pc:docMk/>
            <pc:sldMk cId="3434483899" sldId="2072578008"/>
            <ac:spMk id="53" creationId="{FE951489-EEAC-7627-B289-12A3B2236ED6}"/>
          </ac:spMkLst>
        </pc:spChg>
        <pc:spChg chg="add mod">
          <ac:chgData name="Mercer, Greg {he, him} (HQ-BA000)[NCS]" userId="c2825e0f-f2b7-4209-8955-694009888869" providerId="ADAL" clId="{89F5B721-71E4-C74B-8A6D-A5396F8F5880}" dt="2024-02-08T15:45:48.593" v="954" actId="1076"/>
          <ac:spMkLst>
            <pc:docMk/>
            <pc:sldMk cId="3434483899" sldId="2072578008"/>
            <ac:spMk id="54" creationId="{312B46AE-95A8-3123-DDA1-0FFC252367A6}"/>
          </ac:spMkLst>
        </pc:spChg>
        <pc:spChg chg="add mod">
          <ac:chgData name="Mercer, Greg {he, him} (HQ-BA000)[NCS]" userId="c2825e0f-f2b7-4209-8955-694009888869" providerId="ADAL" clId="{89F5B721-71E4-C74B-8A6D-A5396F8F5880}" dt="2024-02-08T15:30:52.454" v="896" actId="948"/>
          <ac:spMkLst>
            <pc:docMk/>
            <pc:sldMk cId="3434483899" sldId="2072578008"/>
            <ac:spMk id="55" creationId="{0FDEE100-5454-FCA7-FE04-29275AB3061D}"/>
          </ac:spMkLst>
        </pc:spChg>
        <pc:grpChg chg="add mod">
          <ac:chgData name="Mercer, Greg {he, him} (HQ-BA000)[NCS]" userId="c2825e0f-f2b7-4209-8955-694009888869" providerId="ADAL" clId="{89F5B721-71E4-C74B-8A6D-A5396F8F5880}" dt="2024-02-07T20:41:55.413" v="870" actId="1076"/>
          <ac:grpSpMkLst>
            <pc:docMk/>
            <pc:sldMk cId="3434483899" sldId="2072578008"/>
            <ac:grpSpMk id="15" creationId="{96F5A789-9F31-A159-3080-B7325729EF70}"/>
          </ac:grpSpMkLst>
        </pc:grpChg>
        <pc:grpChg chg="add mod">
          <ac:chgData name="Mercer, Greg {he, him} (HQ-BA000)[NCS]" userId="c2825e0f-f2b7-4209-8955-694009888869" providerId="ADAL" clId="{89F5B721-71E4-C74B-8A6D-A5396F8F5880}" dt="2024-02-07T20:41:55.413" v="870" actId="1076"/>
          <ac:grpSpMkLst>
            <pc:docMk/>
            <pc:sldMk cId="3434483899" sldId="2072578008"/>
            <ac:grpSpMk id="20" creationId="{163FDDF3-43C5-3DDE-2CB3-CCAED88E3533}"/>
          </ac:grpSpMkLst>
        </pc:grpChg>
        <pc:grpChg chg="add mod">
          <ac:chgData name="Mercer, Greg {he, him} (HQ-BA000)[NCS]" userId="c2825e0f-f2b7-4209-8955-694009888869" providerId="ADAL" clId="{89F5B721-71E4-C74B-8A6D-A5396F8F5880}" dt="2024-02-07T20:41:55.413" v="870" actId="1076"/>
          <ac:grpSpMkLst>
            <pc:docMk/>
            <pc:sldMk cId="3434483899" sldId="2072578008"/>
            <ac:grpSpMk id="24" creationId="{6026E98B-A348-7E2A-BEC3-95FA41A6E5C5}"/>
          </ac:grpSpMkLst>
        </pc:grpChg>
        <pc:grpChg chg="add mod">
          <ac:chgData name="Mercer, Greg {he, him} (HQ-BA000)[NCS]" userId="c2825e0f-f2b7-4209-8955-694009888869" providerId="ADAL" clId="{89F5B721-71E4-C74B-8A6D-A5396F8F5880}" dt="2024-02-07T20:41:55.413" v="870" actId="1076"/>
          <ac:grpSpMkLst>
            <pc:docMk/>
            <pc:sldMk cId="3434483899" sldId="2072578008"/>
            <ac:grpSpMk id="28" creationId="{7F3BD176-9506-2D3B-40C9-3E4D08B223C2}"/>
          </ac:grpSpMkLst>
        </pc:grpChg>
        <pc:grpChg chg="add mod">
          <ac:chgData name="Mercer, Greg {he, him} (HQ-BA000)[NCS]" userId="c2825e0f-f2b7-4209-8955-694009888869" providerId="ADAL" clId="{89F5B721-71E4-C74B-8A6D-A5396F8F5880}" dt="2024-02-07T20:41:55.413" v="870" actId="1076"/>
          <ac:grpSpMkLst>
            <pc:docMk/>
            <pc:sldMk cId="3434483899" sldId="2072578008"/>
            <ac:grpSpMk id="32" creationId="{C316623F-5FC7-8813-197A-7774DAF92C74}"/>
          </ac:grpSpMkLst>
        </pc:grpChg>
        <pc:grpChg chg="add mod">
          <ac:chgData name="Mercer, Greg {he, him} (HQ-BA000)[NCS]" userId="c2825e0f-f2b7-4209-8955-694009888869" providerId="ADAL" clId="{89F5B721-71E4-C74B-8A6D-A5396F8F5880}" dt="2024-02-07T20:41:55.413" v="870" actId="1076"/>
          <ac:grpSpMkLst>
            <pc:docMk/>
            <pc:sldMk cId="3434483899" sldId="2072578008"/>
            <ac:grpSpMk id="42" creationId="{E2F8DD2D-3394-664D-39D4-B3932750D76B}"/>
          </ac:grpSpMkLst>
        </pc:grpChg>
        <pc:grpChg chg="add mod">
          <ac:chgData name="Mercer, Greg {he, him} (HQ-BA000)[NCS]" userId="c2825e0f-f2b7-4209-8955-694009888869" providerId="ADAL" clId="{89F5B721-71E4-C74B-8A6D-A5396F8F5880}" dt="2024-02-07T20:41:55.413" v="870" actId="1076"/>
          <ac:grpSpMkLst>
            <pc:docMk/>
            <pc:sldMk cId="3434483899" sldId="2072578008"/>
            <ac:grpSpMk id="43" creationId="{CAEFE4BF-4EE1-6394-7E98-1AC0225293F1}"/>
          </ac:grpSpMkLst>
        </pc:grpChg>
        <pc:grpChg chg="add mod">
          <ac:chgData name="Mercer, Greg {he, him} (HQ-BA000)[NCS]" userId="c2825e0f-f2b7-4209-8955-694009888869" providerId="ADAL" clId="{89F5B721-71E4-C74B-8A6D-A5396F8F5880}" dt="2024-02-07T20:41:55.413" v="870" actId="1076"/>
          <ac:grpSpMkLst>
            <pc:docMk/>
            <pc:sldMk cId="3434483899" sldId="2072578008"/>
            <ac:grpSpMk id="44" creationId="{019CB00E-8E30-0C48-06C6-BA9D0DDDEA67}"/>
          </ac:grpSpMkLst>
        </pc:grpChg>
        <pc:grpChg chg="add mod">
          <ac:chgData name="Mercer, Greg {he, him} (HQ-BA000)[NCS]" userId="c2825e0f-f2b7-4209-8955-694009888869" providerId="ADAL" clId="{89F5B721-71E4-C74B-8A6D-A5396F8F5880}" dt="2024-02-07T20:41:55.413" v="870" actId="1076"/>
          <ac:grpSpMkLst>
            <pc:docMk/>
            <pc:sldMk cId="3434483899" sldId="2072578008"/>
            <ac:grpSpMk id="45" creationId="{CB6F3B3F-9B03-E129-5CBE-28FC8746F678}"/>
          </ac:grpSpMkLst>
        </pc:grpChg>
        <pc:grpChg chg="add mod">
          <ac:chgData name="Mercer, Greg {he, him} (HQ-BA000)[NCS]" userId="c2825e0f-f2b7-4209-8955-694009888869" providerId="ADAL" clId="{89F5B721-71E4-C74B-8A6D-A5396F8F5880}" dt="2024-02-07T20:41:55.413" v="870" actId="1076"/>
          <ac:grpSpMkLst>
            <pc:docMk/>
            <pc:sldMk cId="3434483899" sldId="2072578008"/>
            <ac:grpSpMk id="46" creationId="{5C63E328-8E20-CEEE-76A1-FA9509BAA7D4}"/>
          </ac:grpSpMkLst>
        </pc:grpChg>
        <pc:grpChg chg="mod">
          <ac:chgData name="Mercer, Greg {he, him} (HQ-BA000)[NCS]" userId="c2825e0f-f2b7-4209-8955-694009888869" providerId="ADAL" clId="{89F5B721-71E4-C74B-8A6D-A5396F8F5880}" dt="2024-02-08T15:45:48.593" v="954" actId="1076"/>
          <ac:grpSpMkLst>
            <pc:docMk/>
            <pc:sldMk cId="3434483899" sldId="2072578008"/>
            <ac:grpSpMk id="58" creationId="{D252134C-5778-7556-9CAE-83942C09CE20}"/>
          </ac:grpSpMkLst>
        </pc:grpChg>
        <pc:picChg chg="add mod">
          <ac:chgData name="Mercer, Greg {he, him} (HQ-BA000)[NCS]" userId="c2825e0f-f2b7-4209-8955-694009888869" providerId="ADAL" clId="{89F5B721-71E4-C74B-8A6D-A5396F8F5880}" dt="2024-02-07T20:41:55.413" v="870" actId="1076"/>
          <ac:picMkLst>
            <pc:docMk/>
            <pc:sldMk cId="3434483899" sldId="2072578008"/>
            <ac:picMk id="19" creationId="{9F09A98B-9065-E836-F251-DCF336CAADA5}"/>
          </ac:picMkLst>
        </pc:picChg>
        <pc:picChg chg="add mod">
          <ac:chgData name="Mercer, Greg {he, him} (HQ-BA000)[NCS]" userId="c2825e0f-f2b7-4209-8955-694009888869" providerId="ADAL" clId="{89F5B721-71E4-C74B-8A6D-A5396F8F5880}" dt="2024-02-07T20:41:55.413" v="870" actId="1076"/>
          <ac:picMkLst>
            <pc:docMk/>
            <pc:sldMk cId="3434483899" sldId="2072578008"/>
            <ac:picMk id="36" creationId="{1DBCDCF6-A2E8-15E6-03D0-6C5B3119711A}"/>
          </ac:picMkLst>
        </pc:picChg>
        <pc:picChg chg="add mod">
          <ac:chgData name="Mercer, Greg {he, him} (HQ-BA000)[NCS]" userId="c2825e0f-f2b7-4209-8955-694009888869" providerId="ADAL" clId="{89F5B721-71E4-C74B-8A6D-A5396F8F5880}" dt="2024-02-07T20:41:55.413" v="870" actId="1076"/>
          <ac:picMkLst>
            <pc:docMk/>
            <pc:sldMk cId="3434483899" sldId="2072578008"/>
            <ac:picMk id="37" creationId="{05DFFF43-EA42-5BAE-0728-1EC8E10BB5D5}"/>
          </ac:picMkLst>
        </pc:picChg>
        <pc:picChg chg="add mod">
          <ac:chgData name="Mercer, Greg {he, him} (HQ-BA000)[NCS]" userId="c2825e0f-f2b7-4209-8955-694009888869" providerId="ADAL" clId="{89F5B721-71E4-C74B-8A6D-A5396F8F5880}" dt="2024-02-07T20:42:00.174" v="871" actId="1076"/>
          <ac:picMkLst>
            <pc:docMk/>
            <pc:sldMk cId="3434483899" sldId="2072578008"/>
            <ac:picMk id="39" creationId="{F025F90E-B52F-160D-AC4F-21207CFEFF22}"/>
          </ac:picMkLst>
        </pc:picChg>
        <pc:picChg chg="add mod">
          <ac:chgData name="Mercer, Greg {he, him} (HQ-BA000)[NCS]" userId="c2825e0f-f2b7-4209-8955-694009888869" providerId="ADAL" clId="{89F5B721-71E4-C74B-8A6D-A5396F8F5880}" dt="2024-02-07T20:42:05.687" v="872" actId="1076"/>
          <ac:picMkLst>
            <pc:docMk/>
            <pc:sldMk cId="3434483899" sldId="2072578008"/>
            <ac:picMk id="40" creationId="{942C05F5-8F0F-94ED-2AC5-F189619EB738}"/>
          </ac:picMkLst>
        </pc:picChg>
      </pc:sldChg>
      <pc:sldChg chg="new del">
        <pc:chgData name="Mercer, Greg {he, him} (HQ-BA000)[NCS]" userId="c2825e0f-f2b7-4209-8955-694009888869" providerId="ADAL" clId="{89F5B721-71E4-C74B-8A6D-A5396F8F5880}" dt="2024-02-07T16:50:35.479" v="117" actId="2696"/>
        <pc:sldMkLst>
          <pc:docMk/>
          <pc:sldMk cId="4010855362" sldId="2072578008"/>
        </pc:sldMkLst>
      </pc:sldChg>
    </pc:docChg>
  </pc:docChgLst>
  <pc:docChgLst>
    <pc:chgData name="Baird, Daniel S. (GSFC-480.0)[ASRC FEDERAL SYSTEM SOLUTIONS]" userId="3a3a963e-487e-42b9-ad1c-08a0a19634b5" providerId="ADAL" clId="{6A7E2D48-91B4-0942-81AA-030A7C17DF9B}"/>
    <pc:docChg chg="undo custSel addSld delSld modSld">
      <pc:chgData name="Baird, Daniel S. (GSFC-480.0)[ASRC FEDERAL SYSTEM SOLUTIONS]" userId="3a3a963e-487e-42b9-ad1c-08a0a19634b5" providerId="ADAL" clId="{6A7E2D48-91B4-0942-81AA-030A7C17DF9B}" dt="2024-01-12T19:41:27.744" v="2069" actId="20577"/>
      <pc:docMkLst>
        <pc:docMk/>
      </pc:docMkLst>
      <pc:sldChg chg="modSp mod">
        <pc:chgData name="Baird, Daniel S. (GSFC-480.0)[ASRC FEDERAL SYSTEM SOLUTIONS]" userId="3a3a963e-487e-42b9-ad1c-08a0a19634b5" providerId="ADAL" clId="{6A7E2D48-91B4-0942-81AA-030A7C17DF9B}" dt="2024-01-12T17:01:10.139" v="240" actId="207"/>
        <pc:sldMkLst>
          <pc:docMk/>
          <pc:sldMk cId="1989634346" sldId="2131967283"/>
        </pc:sldMkLst>
        <pc:spChg chg="mod">
          <ac:chgData name="Baird, Daniel S. (GSFC-480.0)[ASRC FEDERAL SYSTEM SOLUTIONS]" userId="3a3a963e-487e-42b9-ad1c-08a0a19634b5" providerId="ADAL" clId="{6A7E2D48-91B4-0942-81AA-030A7C17DF9B}" dt="2024-01-12T16:26:35.024" v="71" actId="1036"/>
          <ac:spMkLst>
            <pc:docMk/>
            <pc:sldMk cId="1989634346" sldId="2131967283"/>
            <ac:spMk id="15" creationId="{A78BEA64-CD46-AF9D-635E-08647C9ADBBF}"/>
          </ac:spMkLst>
        </pc:spChg>
        <pc:spChg chg="mod">
          <ac:chgData name="Baird, Daniel S. (GSFC-480.0)[ASRC FEDERAL SYSTEM SOLUTIONS]" userId="3a3a963e-487e-42b9-ad1c-08a0a19634b5" providerId="ADAL" clId="{6A7E2D48-91B4-0942-81AA-030A7C17DF9B}" dt="2024-01-12T16:26:37.127" v="73" actId="1036"/>
          <ac:spMkLst>
            <pc:docMk/>
            <pc:sldMk cId="1989634346" sldId="2131967283"/>
            <ac:spMk id="18" creationId="{40EB09FC-183B-6483-AE1E-2D83CF5DB837}"/>
          </ac:spMkLst>
        </pc:spChg>
        <pc:spChg chg="mod">
          <ac:chgData name="Baird, Daniel S. (GSFC-480.0)[ASRC FEDERAL SYSTEM SOLUTIONS]" userId="3a3a963e-487e-42b9-ad1c-08a0a19634b5" providerId="ADAL" clId="{6A7E2D48-91B4-0942-81AA-030A7C17DF9B}" dt="2024-01-12T16:26:40.642" v="75" actId="1036"/>
          <ac:spMkLst>
            <pc:docMk/>
            <pc:sldMk cId="1989634346" sldId="2131967283"/>
            <ac:spMk id="19" creationId="{CB49BE83-2BD4-CD3D-D402-14CFFBF1FF15}"/>
          </ac:spMkLst>
        </pc:spChg>
        <pc:spChg chg="mod">
          <ac:chgData name="Baird, Daniel S. (GSFC-480.0)[ASRC FEDERAL SYSTEM SOLUTIONS]" userId="3a3a963e-487e-42b9-ad1c-08a0a19634b5" providerId="ADAL" clId="{6A7E2D48-91B4-0942-81AA-030A7C17DF9B}" dt="2024-01-12T17:00:16.651" v="232" actId="14100"/>
          <ac:spMkLst>
            <pc:docMk/>
            <pc:sldMk cId="1989634346" sldId="2131967283"/>
            <ac:spMk id="37" creationId="{2B77B36E-E171-4A46-AEA1-439B4B6FD6C6}"/>
          </ac:spMkLst>
        </pc:spChg>
        <pc:spChg chg="mod">
          <ac:chgData name="Baird, Daniel S. (GSFC-480.0)[ASRC FEDERAL SYSTEM SOLUTIONS]" userId="3a3a963e-487e-42b9-ad1c-08a0a19634b5" providerId="ADAL" clId="{6A7E2D48-91B4-0942-81AA-030A7C17DF9B}" dt="2024-01-12T17:01:10.139" v="240" actId="207"/>
          <ac:spMkLst>
            <pc:docMk/>
            <pc:sldMk cId="1989634346" sldId="2131967283"/>
            <ac:spMk id="38" creationId="{21A59926-6B87-5BEF-7768-753EE3A245CC}"/>
          </ac:spMkLst>
        </pc:spChg>
        <pc:graphicFrameChg chg="mod">
          <ac:chgData name="Baird, Daniel S. (GSFC-480.0)[ASRC FEDERAL SYSTEM SOLUTIONS]" userId="3a3a963e-487e-42b9-ad1c-08a0a19634b5" providerId="ADAL" clId="{6A7E2D48-91B4-0942-81AA-030A7C17DF9B}" dt="2024-01-12T17:00:05.069" v="230" actId="207"/>
          <ac:graphicFrameMkLst>
            <pc:docMk/>
            <pc:sldMk cId="1989634346" sldId="2131967283"/>
            <ac:graphicFrameMk id="8" creationId="{CB2DB624-C28C-0ED1-6B22-48D3B0E2D7EF}"/>
          </ac:graphicFrameMkLst>
        </pc:graphicFrameChg>
      </pc:sldChg>
      <pc:sldChg chg="addSp delSp modSp mod">
        <pc:chgData name="Baird, Daniel S. (GSFC-480.0)[ASRC FEDERAL SYSTEM SOLUTIONS]" userId="3a3a963e-487e-42b9-ad1c-08a0a19634b5" providerId="ADAL" clId="{6A7E2D48-91B4-0942-81AA-030A7C17DF9B}" dt="2024-01-12T16:36:21.548" v="226" actId="1076"/>
        <pc:sldMkLst>
          <pc:docMk/>
          <pc:sldMk cId="503402373" sldId="2131967292"/>
        </pc:sldMkLst>
        <pc:picChg chg="del">
          <ac:chgData name="Baird, Daniel S. (GSFC-480.0)[ASRC FEDERAL SYSTEM SOLUTIONS]" userId="3a3a963e-487e-42b9-ad1c-08a0a19634b5" providerId="ADAL" clId="{6A7E2D48-91B4-0942-81AA-030A7C17DF9B}" dt="2024-01-12T16:33:58.572" v="221" actId="478"/>
          <ac:picMkLst>
            <pc:docMk/>
            <pc:sldMk cId="503402373" sldId="2131967292"/>
            <ac:picMk id="19" creationId="{A9F809BE-D63F-8339-99A9-CECDCC857358}"/>
          </ac:picMkLst>
        </pc:picChg>
        <pc:picChg chg="del">
          <ac:chgData name="Baird, Daniel S. (GSFC-480.0)[ASRC FEDERAL SYSTEM SOLUTIONS]" userId="3a3a963e-487e-42b9-ad1c-08a0a19634b5" providerId="ADAL" clId="{6A7E2D48-91B4-0942-81AA-030A7C17DF9B}" dt="2024-01-12T16:33:10.235" v="211" actId="478"/>
          <ac:picMkLst>
            <pc:docMk/>
            <pc:sldMk cId="503402373" sldId="2131967292"/>
            <ac:picMk id="21" creationId="{49656956-A51A-3322-5DB6-8EA3E9359DDF}"/>
          </ac:picMkLst>
        </pc:picChg>
        <pc:picChg chg="add mod">
          <ac:chgData name="Baird, Daniel S. (GSFC-480.0)[ASRC FEDERAL SYSTEM SOLUTIONS]" userId="3a3a963e-487e-42b9-ad1c-08a0a19634b5" providerId="ADAL" clId="{6A7E2D48-91B4-0942-81AA-030A7C17DF9B}" dt="2024-01-12T16:33:57.552" v="220" actId="167"/>
          <ac:picMkLst>
            <pc:docMk/>
            <pc:sldMk cId="503402373" sldId="2131967292"/>
            <ac:picMk id="22" creationId="{BDE6477D-1F49-F397-35EA-C2AAA8AF08D4}"/>
          </ac:picMkLst>
        </pc:picChg>
        <pc:picChg chg="add mod">
          <ac:chgData name="Baird, Daniel S. (GSFC-480.0)[ASRC FEDERAL SYSTEM SOLUTIONS]" userId="3a3a963e-487e-42b9-ad1c-08a0a19634b5" providerId="ADAL" clId="{6A7E2D48-91B4-0942-81AA-030A7C17DF9B}" dt="2024-01-12T16:36:21.548" v="226" actId="1076"/>
          <ac:picMkLst>
            <pc:docMk/>
            <pc:sldMk cId="503402373" sldId="2131967292"/>
            <ac:picMk id="24" creationId="{518D651A-46B0-9381-8952-6522D11B8845}"/>
          </ac:picMkLst>
        </pc:picChg>
      </pc:sldChg>
      <pc:sldChg chg="add del">
        <pc:chgData name="Baird, Daniel S. (GSFC-480.0)[ASRC FEDERAL SYSTEM SOLUTIONS]" userId="3a3a963e-487e-42b9-ad1c-08a0a19634b5" providerId="ADAL" clId="{6A7E2D48-91B4-0942-81AA-030A7C17DF9B}" dt="2024-01-12T16:22:05.078" v="1" actId="2696"/>
        <pc:sldMkLst>
          <pc:docMk/>
          <pc:sldMk cId="569086118" sldId="2131967296"/>
        </pc:sldMkLst>
      </pc:sldChg>
      <pc:sldChg chg="modSp new del mod">
        <pc:chgData name="Baird, Daniel S. (GSFC-480.0)[ASRC FEDERAL SYSTEM SOLUTIONS]" userId="3a3a963e-487e-42b9-ad1c-08a0a19634b5" providerId="ADAL" clId="{6A7E2D48-91B4-0942-81AA-030A7C17DF9B}" dt="2024-01-12T18:06:02.589" v="1841" actId="2696"/>
        <pc:sldMkLst>
          <pc:docMk/>
          <pc:sldMk cId="1710298921" sldId="2131967296"/>
        </pc:sldMkLst>
        <pc:spChg chg="mod">
          <ac:chgData name="Baird, Daniel S. (GSFC-480.0)[ASRC FEDERAL SYSTEM SOLUTIONS]" userId="3a3a963e-487e-42b9-ad1c-08a0a19634b5" providerId="ADAL" clId="{6A7E2D48-91B4-0942-81AA-030A7C17DF9B}" dt="2024-01-12T16:22:12.646" v="18" actId="20577"/>
          <ac:spMkLst>
            <pc:docMk/>
            <pc:sldMk cId="1710298921" sldId="2131967296"/>
            <ac:spMk id="2" creationId="{1B2C2ABC-8A4E-7E23-1648-04E2F076DA76}"/>
          </ac:spMkLst>
        </pc:spChg>
        <pc:spChg chg="mod">
          <ac:chgData name="Baird, Daniel S. (GSFC-480.0)[ASRC FEDERAL SYSTEM SOLUTIONS]" userId="3a3a963e-487e-42b9-ad1c-08a0a19634b5" providerId="ADAL" clId="{6A7E2D48-91B4-0942-81AA-030A7C17DF9B}" dt="2024-01-12T16:28:00.972" v="210" actId="5793"/>
          <ac:spMkLst>
            <pc:docMk/>
            <pc:sldMk cId="1710298921" sldId="2131967296"/>
            <ac:spMk id="5" creationId="{99EDA8D7-A9F5-1CA9-ACE3-BEEAEBE0CF7F}"/>
          </ac:spMkLst>
        </pc:spChg>
      </pc:sldChg>
      <pc:sldChg chg="addSp delSp modSp mod modClrScheme chgLayout">
        <pc:chgData name="Baird, Daniel S. (GSFC-480.0)[ASRC FEDERAL SYSTEM SOLUTIONS]" userId="3a3a963e-487e-42b9-ad1c-08a0a19634b5" providerId="ADAL" clId="{6A7E2D48-91B4-0942-81AA-030A7C17DF9B}" dt="2024-01-12T19:41:27.744" v="2069" actId="20577"/>
        <pc:sldMkLst>
          <pc:docMk/>
          <pc:sldMk cId="471358003" sldId="2131967297"/>
        </pc:sldMkLst>
        <pc:spChg chg="del mod ord">
          <ac:chgData name="Baird, Daniel S. (GSFC-480.0)[ASRC FEDERAL SYSTEM SOLUTIONS]" userId="3a3a963e-487e-42b9-ad1c-08a0a19634b5" providerId="ADAL" clId="{6A7E2D48-91B4-0942-81AA-030A7C17DF9B}" dt="2024-01-12T18:04:55.432" v="1806" actId="700"/>
          <ac:spMkLst>
            <pc:docMk/>
            <pc:sldMk cId="471358003" sldId="2131967297"/>
            <ac:spMk id="2" creationId="{2EB32BD9-DC93-56C7-5EA9-B8C366993E6E}"/>
          </ac:spMkLst>
        </pc:spChg>
        <pc:spChg chg="del mod ord">
          <ac:chgData name="Baird, Daniel S. (GSFC-480.0)[ASRC FEDERAL SYSTEM SOLUTIONS]" userId="3a3a963e-487e-42b9-ad1c-08a0a19634b5" providerId="ADAL" clId="{6A7E2D48-91B4-0942-81AA-030A7C17DF9B}" dt="2024-01-12T18:05:13.987" v="1809" actId="478"/>
          <ac:spMkLst>
            <pc:docMk/>
            <pc:sldMk cId="471358003" sldId="2131967297"/>
            <ac:spMk id="3" creationId="{DB7190FD-6A24-3D42-EF8F-C9657557D32A}"/>
          </ac:spMkLst>
        </pc:spChg>
        <pc:spChg chg="mod ord">
          <ac:chgData name="Baird, Daniel S. (GSFC-480.0)[ASRC FEDERAL SYSTEM SOLUTIONS]" userId="3a3a963e-487e-42b9-ad1c-08a0a19634b5" providerId="ADAL" clId="{6A7E2D48-91B4-0942-81AA-030A7C17DF9B}" dt="2024-01-12T18:04:55.432" v="1806" actId="700"/>
          <ac:spMkLst>
            <pc:docMk/>
            <pc:sldMk cId="471358003" sldId="2131967297"/>
            <ac:spMk id="4" creationId="{8EA63C3D-D586-9FCB-7086-F42197541EC8}"/>
          </ac:spMkLst>
        </pc:spChg>
        <pc:spChg chg="add mod ord">
          <ac:chgData name="Baird, Daniel S. (GSFC-480.0)[ASRC FEDERAL SYSTEM SOLUTIONS]" userId="3a3a963e-487e-42b9-ad1c-08a0a19634b5" providerId="ADAL" clId="{6A7E2D48-91B4-0942-81AA-030A7C17DF9B}" dt="2024-01-12T19:28:45.736" v="2046" actId="14100"/>
          <ac:spMkLst>
            <pc:docMk/>
            <pc:sldMk cId="471358003" sldId="2131967297"/>
            <ac:spMk id="5" creationId="{D19E6C4F-1BD1-5C41-4DBC-6B7096045579}"/>
          </ac:spMkLst>
        </pc:spChg>
        <pc:spChg chg="add mod">
          <ac:chgData name="Baird, Daniel S. (GSFC-480.0)[ASRC FEDERAL SYSTEM SOLUTIONS]" userId="3a3a963e-487e-42b9-ad1c-08a0a19634b5" providerId="ADAL" clId="{6A7E2D48-91B4-0942-81AA-030A7C17DF9B}" dt="2024-01-12T18:05:14.252" v="1810"/>
          <ac:spMkLst>
            <pc:docMk/>
            <pc:sldMk cId="471358003" sldId="2131967297"/>
            <ac:spMk id="7" creationId="{DAE058D5-C4AA-9C28-00AA-2B9288D884A7}"/>
          </ac:spMkLst>
        </pc:spChg>
        <pc:graphicFrameChg chg="mod ord modGraphic">
          <ac:chgData name="Baird, Daniel S. (GSFC-480.0)[ASRC FEDERAL SYSTEM SOLUTIONS]" userId="3a3a963e-487e-42b9-ad1c-08a0a19634b5" providerId="ADAL" clId="{6A7E2D48-91B4-0942-81AA-030A7C17DF9B}" dt="2024-01-12T19:41:27.744" v="2069" actId="20577"/>
          <ac:graphicFrameMkLst>
            <pc:docMk/>
            <pc:sldMk cId="471358003" sldId="2131967297"/>
            <ac:graphicFrameMk id="6" creationId="{6A86A154-A06E-D1FF-9647-B0C40DD893EC}"/>
          </ac:graphicFrameMkLst>
        </pc:graphicFrameChg>
      </pc:sldChg>
    </pc:docChg>
  </pc:docChgLst>
  <pc:docChgLst>
    <pc:chgData name="Clark, Jill L. (KSC-LXB20)" userId="50de0d5d-b896-4990-9b41-7edffe3a63de" providerId="ADAL" clId="{ACACBE9D-EC7B-444C-BA59-01606059E082}"/>
    <pc:docChg chg="modSld">
      <pc:chgData name="Clark, Jill L. (KSC-LXB20)" userId="50de0d5d-b896-4990-9b41-7edffe3a63de" providerId="ADAL" clId="{ACACBE9D-EC7B-444C-BA59-01606059E082}" dt="2024-01-09T20:20:59.277" v="8" actId="1076"/>
      <pc:docMkLst>
        <pc:docMk/>
      </pc:docMkLst>
      <pc:sldChg chg="addSp modSp mod">
        <pc:chgData name="Clark, Jill L. (KSC-LXB20)" userId="50de0d5d-b896-4990-9b41-7edffe3a63de" providerId="ADAL" clId="{ACACBE9D-EC7B-444C-BA59-01606059E082}" dt="2024-01-09T20:20:59.277" v="8" actId="1076"/>
        <pc:sldMkLst>
          <pc:docMk/>
          <pc:sldMk cId="1380904201" sldId="2131967261"/>
        </pc:sldMkLst>
        <pc:graphicFrameChg chg="modGraphic">
          <ac:chgData name="Clark, Jill L. (KSC-LXB20)" userId="50de0d5d-b896-4990-9b41-7edffe3a63de" providerId="ADAL" clId="{ACACBE9D-EC7B-444C-BA59-01606059E082}" dt="2024-01-09T20:20:51.634" v="6" actId="6549"/>
          <ac:graphicFrameMkLst>
            <pc:docMk/>
            <pc:sldMk cId="1380904201" sldId="2131967261"/>
            <ac:graphicFrameMk id="8" creationId="{BD4BBDCD-C26F-9AC4-C940-4EACB63A5580}"/>
          </ac:graphicFrameMkLst>
        </pc:graphicFrameChg>
        <pc:picChg chg="add mod">
          <ac:chgData name="Clark, Jill L. (KSC-LXB20)" userId="50de0d5d-b896-4990-9b41-7edffe3a63de" providerId="ADAL" clId="{ACACBE9D-EC7B-444C-BA59-01606059E082}" dt="2024-01-09T20:20:59.277" v="8" actId="1076"/>
          <ac:picMkLst>
            <pc:docMk/>
            <pc:sldMk cId="1380904201" sldId="2131967261"/>
            <ac:picMk id="3" creationId="{A21BC976-FD37-53AB-455C-9177A7F359C8}"/>
          </ac:picMkLst>
        </pc:picChg>
      </pc:sldChg>
      <pc:sldChg chg="modSp mod">
        <pc:chgData name="Clark, Jill L. (KSC-LXB20)" userId="50de0d5d-b896-4990-9b41-7edffe3a63de" providerId="ADAL" clId="{ACACBE9D-EC7B-444C-BA59-01606059E082}" dt="2024-01-08T15:41:16.240" v="1" actId="20577"/>
        <pc:sldMkLst>
          <pc:docMk/>
          <pc:sldMk cId="503402373" sldId="2131967292"/>
        </pc:sldMkLst>
        <pc:spChg chg="mod">
          <ac:chgData name="Clark, Jill L. (KSC-LXB20)" userId="50de0d5d-b896-4990-9b41-7edffe3a63de" providerId="ADAL" clId="{ACACBE9D-EC7B-444C-BA59-01606059E082}" dt="2024-01-08T15:41:16.240" v="1" actId="20577"/>
          <ac:spMkLst>
            <pc:docMk/>
            <pc:sldMk cId="503402373" sldId="2131967292"/>
            <ac:spMk id="4" creationId="{0D971085-59E5-8BD7-DED7-6E0A5C86242B}"/>
          </ac:spMkLst>
        </pc:spChg>
      </pc:sldChg>
    </pc:docChg>
  </pc:docChgLst>
  <pc:docChgLst>
    <pc:chgData name="CATACALOS, STRATIS (HQ-CM)[THE AEROSPACE CORPORATION]" userId="d1f10239-464d-4ccc-be03-2a38138429d3" providerId="ADAL" clId="{51ADEB23-0DD2-B849-9815-8F2489FE2167}"/>
    <pc:docChg chg="modSld">
      <pc:chgData name="CATACALOS, STRATIS (HQ-CM)[THE AEROSPACE CORPORATION]" userId="d1f10239-464d-4ccc-be03-2a38138429d3" providerId="ADAL" clId="{51ADEB23-0DD2-B849-9815-8F2489FE2167}" dt="2024-01-03T20:05:52.842" v="7" actId="20577"/>
      <pc:docMkLst>
        <pc:docMk/>
      </pc:docMkLst>
      <pc:sldChg chg="modSp mod">
        <pc:chgData name="CATACALOS, STRATIS (HQ-CM)[THE AEROSPACE CORPORATION]" userId="d1f10239-464d-4ccc-be03-2a38138429d3" providerId="ADAL" clId="{51ADEB23-0DD2-B849-9815-8F2489FE2167}" dt="2024-01-03T19:57:58.005" v="1" actId="20577"/>
        <pc:sldMkLst>
          <pc:docMk/>
          <pc:sldMk cId="1480288405" sldId="2131967281"/>
        </pc:sldMkLst>
        <pc:spChg chg="mod">
          <ac:chgData name="CATACALOS, STRATIS (HQ-CM)[THE AEROSPACE CORPORATION]" userId="d1f10239-464d-4ccc-be03-2a38138429d3" providerId="ADAL" clId="{51ADEB23-0DD2-B849-9815-8F2489FE2167}" dt="2024-01-03T19:57:33.233" v="0" actId="20577"/>
          <ac:spMkLst>
            <pc:docMk/>
            <pc:sldMk cId="1480288405" sldId="2131967281"/>
            <ac:spMk id="4" creationId="{0D971085-59E5-8BD7-DED7-6E0A5C86242B}"/>
          </ac:spMkLst>
        </pc:spChg>
        <pc:spChg chg="mod">
          <ac:chgData name="CATACALOS, STRATIS (HQ-CM)[THE AEROSPACE CORPORATION]" userId="d1f10239-464d-4ccc-be03-2a38138429d3" providerId="ADAL" clId="{51ADEB23-0DD2-B849-9815-8F2489FE2167}" dt="2024-01-03T19:57:58.005" v="1" actId="20577"/>
          <ac:spMkLst>
            <pc:docMk/>
            <pc:sldMk cId="1480288405" sldId="2131967281"/>
            <ac:spMk id="25" creationId="{1A91FFAB-A6A9-53D7-A896-18BCD876B367}"/>
          </ac:spMkLst>
        </pc:spChg>
      </pc:sldChg>
      <pc:sldChg chg="modSp mod">
        <pc:chgData name="CATACALOS, STRATIS (HQ-CM)[THE AEROSPACE CORPORATION]" userId="d1f10239-464d-4ccc-be03-2a38138429d3" providerId="ADAL" clId="{51ADEB23-0DD2-B849-9815-8F2489FE2167}" dt="2024-01-03T19:58:38.625" v="2" actId="20577"/>
        <pc:sldMkLst>
          <pc:docMk/>
          <pc:sldMk cId="3999347472" sldId="2131967282"/>
        </pc:sldMkLst>
        <pc:spChg chg="mod">
          <ac:chgData name="CATACALOS, STRATIS (HQ-CM)[THE AEROSPACE CORPORATION]" userId="d1f10239-464d-4ccc-be03-2a38138429d3" providerId="ADAL" clId="{51ADEB23-0DD2-B849-9815-8F2489FE2167}" dt="2024-01-03T19:58:38.625" v="2" actId="20577"/>
          <ac:spMkLst>
            <pc:docMk/>
            <pc:sldMk cId="3999347472" sldId="2131967282"/>
            <ac:spMk id="4" creationId="{0D971085-59E5-8BD7-DED7-6E0A5C86242B}"/>
          </ac:spMkLst>
        </pc:spChg>
      </pc:sldChg>
      <pc:sldChg chg="modSp mod">
        <pc:chgData name="CATACALOS, STRATIS (HQ-CM)[THE AEROSPACE CORPORATION]" userId="d1f10239-464d-4ccc-be03-2a38138429d3" providerId="ADAL" clId="{51ADEB23-0DD2-B849-9815-8F2489FE2167}" dt="2024-01-03T20:05:36.932" v="5" actId="20577"/>
        <pc:sldMkLst>
          <pc:docMk/>
          <pc:sldMk cId="503402373" sldId="2131967292"/>
        </pc:sldMkLst>
        <pc:spChg chg="mod">
          <ac:chgData name="CATACALOS, STRATIS (HQ-CM)[THE AEROSPACE CORPORATION]" userId="d1f10239-464d-4ccc-be03-2a38138429d3" providerId="ADAL" clId="{51ADEB23-0DD2-B849-9815-8F2489FE2167}" dt="2024-01-03T20:05:36.932" v="5" actId="20577"/>
          <ac:spMkLst>
            <pc:docMk/>
            <pc:sldMk cId="503402373" sldId="2131967292"/>
            <ac:spMk id="4" creationId="{0D971085-59E5-8BD7-DED7-6E0A5C86242B}"/>
          </ac:spMkLst>
        </pc:spChg>
      </pc:sldChg>
      <pc:sldChg chg="modSp mod">
        <pc:chgData name="CATACALOS, STRATIS (HQ-CM)[THE AEROSPACE CORPORATION]" userId="d1f10239-464d-4ccc-be03-2a38138429d3" providerId="ADAL" clId="{51ADEB23-0DD2-B849-9815-8F2489FE2167}" dt="2024-01-03T20:05:52.842" v="7" actId="20577"/>
        <pc:sldMkLst>
          <pc:docMk/>
          <pc:sldMk cId="1469230913" sldId="2131967294"/>
        </pc:sldMkLst>
        <pc:spChg chg="mod">
          <ac:chgData name="CATACALOS, STRATIS (HQ-CM)[THE AEROSPACE CORPORATION]" userId="d1f10239-464d-4ccc-be03-2a38138429d3" providerId="ADAL" clId="{51ADEB23-0DD2-B849-9815-8F2489FE2167}" dt="2024-01-03T20:05:52.842" v="7" actId="20577"/>
          <ac:spMkLst>
            <pc:docMk/>
            <pc:sldMk cId="1469230913" sldId="2131967294"/>
            <ac:spMk id="10" creationId="{A4A70F48-E063-31CE-266F-757021B02C94}"/>
          </ac:spMkLst>
        </pc:spChg>
      </pc:sldChg>
    </pc:docChg>
  </pc:docChgLst>
</pc:chgInfo>
</file>

<file path=ppt/comments/modernComment_7B8907D6_A361EF3C.xml><?xml version="1.0" encoding="utf-8"?>
<p188:cmLst xmlns:a="http://schemas.openxmlformats.org/drawingml/2006/main" xmlns:r="http://schemas.openxmlformats.org/officeDocument/2006/relationships" xmlns:p188="http://schemas.microsoft.com/office/powerpoint/2018/8/main">
  <p188:cm id="{1A0A8195-BC12-4355-89E4-4BC6D16FDCBC}" authorId="{37DD61D0-6200-C827-5534-02E49A3D8CF3}" status="resolved" created="2024-02-08T15:30:21.267" complete="100000">
    <ac:deMkLst xmlns:ac="http://schemas.microsoft.com/office/drawing/2013/main/command">
      <pc:docMk xmlns:pc="http://schemas.microsoft.com/office/powerpoint/2013/main/command"/>
      <pc:sldMk xmlns:pc="http://schemas.microsoft.com/office/powerpoint/2013/main/command" cId="2741104444" sldId="2072578006"/>
      <ac:cxnSpMk id="21" creationId="{FF3E9D11-8089-B7A8-AA08-A8956A22252A}"/>
    </ac:deMkLst>
    <p188:txBody>
      <a:bodyPr/>
      <a:lstStyle/>
      <a:p>
        <a:r>
          <a:rPr lang="en-US"/>
          <a:t>i like it, but i did swap left and right on the chart to keep the theme of "from the right" starting with teh whys</a:t>
        </a:r>
      </a:p>
    </p188:txBody>
  </p188:cm>
</p188:cmLst>
</file>

<file path=ppt/comments/modernComment_7B8907D7_C131B19E.xml><?xml version="1.0" encoding="utf-8"?>
<p188:cmLst xmlns:a="http://schemas.openxmlformats.org/drawingml/2006/main" xmlns:r="http://schemas.openxmlformats.org/officeDocument/2006/relationships" xmlns:p188="http://schemas.microsoft.com/office/powerpoint/2018/8/main">
  <p188:cm id="{707F07C3-0A51-4241-8B06-65E5CA485FA4}" authorId="{37DD61D0-6200-C827-5534-02E49A3D8CF3}" status="resolved" created="2024-02-08T15:32:52.457" complete="100000">
    <pc:sldMkLst xmlns:pc="http://schemas.microsoft.com/office/powerpoint/2013/main/command">
      <pc:docMk/>
      <pc:sldMk cId="3241259422" sldId="2072578007"/>
    </pc:sldMkLst>
    <p188:txBody>
      <a:bodyPr/>
      <a:lstStyle/>
      <a:p>
        <a:r>
          <a:rPr lang="en-US"/>
          <a:t>the arrows need to go the other way. the ADD drives these things </a:t>
        </a:r>
      </a:p>
    </p188:txBody>
  </p188:cm>
</p188:cmLst>
</file>

<file path=ppt/comments/modernComment_11B_F46AA146.xml><?xml version="1.0" encoding="utf-8"?>
<p188:cmLst xmlns:a="http://schemas.openxmlformats.org/drawingml/2006/main" xmlns:r="http://schemas.openxmlformats.org/officeDocument/2006/relationships" xmlns:p188="http://schemas.microsoft.com/office/powerpoint/2018/8/main">
  <p188:cm id="{A4ED7EA1-9B4F-4AF3-B0B2-AF4B0E97984E}" authorId="{37DD61D0-6200-C827-5534-02E49A3D8CF3}" status="resolved" created="2024-02-01T21:48:14.404" complete="100000">
    <pc:sldMkLst xmlns:pc="http://schemas.microsoft.com/office/powerpoint/2013/main/command">
      <pc:docMk/>
      <pc:sldMk cId="4100628806" sldId="283"/>
    </pc:sldMkLst>
    <p188:replyLst>
      <p188:reply id="{0F9C8F7A-77CB-4B9E-AF0B-F600482597C4}" authorId="{37DD61D0-6200-C827-5534-02E49A3D8CF3}" created="2024-02-08T15:31:16.252">
        <p188:txBody>
          <a:bodyPr/>
          <a:lstStyle/>
          <a:p>
            <a:r>
              <a:rPr lang="en-US"/>
              <a:t>[@Mercer, Greg {he, him} (HQ-BA000)[NCS]] can we replace with teh one we put in the all hands charts that lists the white papers. I think that one came out really well</a:t>
            </a:r>
          </a:p>
        </p188:txBody>
      </p188:reply>
    </p188:replyLst>
    <p188:txBody>
      <a:bodyPr/>
      <a:lstStyle/>
      <a:p>
        <a:r>
          <a:rPr lang="en-US"/>
          <a:t>moved this here as the transition from past to the new products, then all the subsequent can talk what we updated</a:t>
        </a:r>
      </a:p>
    </p188:txBody>
  </p188:cm>
</p188:cmLst>
</file>

<file path=ppt/comments/modernComment_113_67F71901.xml><?xml version="1.0" encoding="utf-8"?>
<p188:cmLst xmlns:a="http://schemas.openxmlformats.org/drawingml/2006/main" xmlns:r="http://schemas.openxmlformats.org/officeDocument/2006/relationships" xmlns:p188="http://schemas.microsoft.com/office/powerpoint/2018/8/main">
  <p188:cm id="{6DDC4573-2CC2-4FA3-9802-E9F332CD865C}" authorId="{37DD61D0-6200-C827-5534-02E49A3D8CF3}" status="resolved" created="2024-02-01T21:47:51.231" complete="100000">
    <pc:sldMkLst xmlns:pc="http://schemas.microsoft.com/office/powerpoint/2013/main/command">
      <pc:docMk/>
      <pc:sldMk cId="1744247041" sldId="275"/>
    </pc:sldMkLst>
    <p188:replyLst>
      <p188:reply id="{C06F113F-E088-7445-A4EB-0DEA0453D4EA}" authorId="{51E81296-852F-820E-13B1-FFC13041AEDF}" created="2024-02-08T15:22:12.081">
        <p188:txBody>
          <a:bodyPr/>
          <a:lstStyle/>
          <a:p>
            <a:r>
              <a:rPr lang="en-US"/>
              <a:t>Added slide immediately before</a:t>
            </a:r>
          </a:p>
        </p188:txBody>
      </p188:reply>
    </p188:replyLst>
    <p188:txBody>
      <a:bodyPr/>
      <a:lstStyle/>
      <a:p>
        <a:r>
          <a:rPr lang="en-US"/>
          <a:t>lets copy the same slide we discussed earlier with Cathy's to show the trace to M2M rqmts</a:t>
        </a:r>
      </a:p>
    </p188:txBody>
  </p188:cm>
</p188:cmLst>
</file>

<file path=ppt/comments/modernComment_115_73CCFD7A.xml><?xml version="1.0" encoding="utf-8"?>
<p188:cmLst xmlns:a="http://schemas.openxmlformats.org/drawingml/2006/main" xmlns:r="http://schemas.openxmlformats.org/officeDocument/2006/relationships" xmlns:p188="http://schemas.microsoft.com/office/powerpoint/2018/8/main">
  <p188:cm id="{A43157BB-DF2A-4961-BA40-62B3310B1B8E}" authorId="{37DD61D0-6200-C827-5534-02E49A3D8CF3}" status="resolved" created="2024-02-01T21:47:03.793" complete="100000">
    <pc:sldMkLst xmlns:pc="http://schemas.microsoft.com/office/powerpoint/2013/main/command">
      <pc:docMk/>
      <pc:sldMk cId="1942814074" sldId="277"/>
    </pc:sldMkLst>
    <p188:txBody>
      <a:bodyPr/>
      <a:lstStyle/>
      <a:p>
        <a:r>
          <a:rPr lang="en-US"/>
          <a:t>moving this up as "past" work too</a:t>
        </a:r>
      </a:p>
    </p188:txBody>
  </p188:cm>
</p188:cmLst>
</file>

<file path=ppt/comments/modernComment_126_BFBE2927.xml><?xml version="1.0" encoding="utf-8"?>
<p188:cmLst xmlns:a="http://schemas.openxmlformats.org/drawingml/2006/main" xmlns:r="http://schemas.openxmlformats.org/officeDocument/2006/relationships" xmlns:p188="http://schemas.microsoft.com/office/powerpoint/2018/8/main">
  <p188:cm id="{6C61BD66-3DA5-4796-AC47-1DA6CB3C099C}" authorId="{37DD61D0-6200-C827-5534-02E49A3D8CF3}" status="resolved" created="2024-02-01T21:58:45.339" complete="100000">
    <pc:sldMkLst xmlns:pc="http://schemas.microsoft.com/office/powerpoint/2013/main/command">
      <pc:docMk/>
      <pc:sldMk cId="3216910631" sldId="294"/>
    </pc:sldMkLst>
    <p188:txBody>
      <a:bodyPr/>
      <a:lstStyle/>
      <a:p>
        <a:r>
          <a:rPr lang="en-US"/>
          <a:t>I think the tie between the question on this slide and the ADD and products that result on the next 5 slides needs to be stronger. Like the message needs to be we will answer this question by addressing the gaps in the ADD which are science priorities, technology dev, identifying economic sharing etc. maybe its a graphic with the ADD image on the top right that drops arrows left leading to national priorities, etc. and builds the slide? then each is just a few bullets and not whole paragraphs?</a:t>
        </a:r>
      </a:p>
    </p188:txBody>
  </p188:cm>
</p188:cmLst>
</file>

<file path=ppt/diagrams/_rels/data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 Id="rId4" Type="http://schemas.openxmlformats.org/officeDocument/2006/relationships/image" Target="../media/image16.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 Id="rId4" Type="http://schemas.openxmlformats.org/officeDocument/2006/relationships/image" Target="../media/image16.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F8710E5-8083-3849-9CF6-C1DB28F68981}" type="doc">
      <dgm:prSet loTypeId="urn:microsoft.com/office/officeart/2005/8/layout/vList3" loCatId="" qsTypeId="urn:microsoft.com/office/officeart/2005/8/quickstyle/simple1" qsCatId="simple" csTypeId="urn:microsoft.com/office/officeart/2005/8/colors/accent1_2" csCatId="accent1" phldr="1"/>
      <dgm:spPr/>
    </dgm:pt>
    <dgm:pt modelId="{E94F0A2C-890E-0D42-AD65-060D09EEB879}">
      <dgm:prSet phldrT="[Text]" custT="1"/>
      <dgm:spPr>
        <a:solidFill>
          <a:srgbClr val="8FAADC"/>
        </a:solidFill>
        <a:ln w="12700">
          <a:solidFill>
            <a:schemeClr val="tx1"/>
          </a:solidFill>
        </a:ln>
      </dgm:spPr>
      <dgm:t>
        <a:bodyPr/>
        <a:lstStyle/>
        <a:p>
          <a:pPr algn="ctr"/>
          <a:r>
            <a:rPr lang="en-US" sz="1200" b="0" i="0" spc="0">
              <a:ln w="3175" cmpd="sng">
                <a:noFill/>
              </a:ln>
              <a:solidFill>
                <a:schemeClr val="tx1"/>
              </a:solidFill>
              <a:effectLst/>
              <a:latin typeface="Arial" panose="020B0604020202020204" pitchFamily="34" charset="0"/>
              <a:cs typeface="Arial" panose="020B0604020202020204" pitchFamily="34" charset="0"/>
            </a:rPr>
            <a:t>Analytical Capabilities In-situ vs. Returned</a:t>
          </a:r>
        </a:p>
      </dgm:t>
    </dgm:pt>
    <dgm:pt modelId="{3C335291-A261-2C47-A2FA-AAB3AD186749}" type="parTrans" cxnId="{B7491764-DB1B-2748-BE38-573D5FF8D6EF}">
      <dgm:prSet/>
      <dgm:spPr/>
      <dgm:t>
        <a:bodyPr/>
        <a:lstStyle/>
        <a:p>
          <a:pPr algn="ctr"/>
          <a:endParaRPr lang="en-US" sz="1200" b="0" i="0" spc="0">
            <a:ln w="3175" cmpd="sng">
              <a:noFill/>
            </a:ln>
            <a:solidFill>
              <a:schemeClr val="tx1"/>
            </a:solidFill>
            <a:effectLst/>
            <a:latin typeface="Arial" panose="020B0604020202020204" pitchFamily="34" charset="0"/>
            <a:cs typeface="Arial" panose="020B0604020202020204" pitchFamily="34" charset="0"/>
          </a:endParaRPr>
        </a:p>
      </dgm:t>
    </dgm:pt>
    <dgm:pt modelId="{574AC0E7-D08E-5B40-87A1-416E05597C50}" type="sibTrans" cxnId="{B7491764-DB1B-2748-BE38-573D5FF8D6EF}">
      <dgm:prSet/>
      <dgm:spPr/>
      <dgm:t>
        <a:bodyPr/>
        <a:lstStyle/>
        <a:p>
          <a:pPr algn="ctr"/>
          <a:endParaRPr lang="en-US" sz="1200" b="0" i="0" spc="0">
            <a:ln w="3175" cmpd="sng">
              <a:noFill/>
            </a:ln>
            <a:solidFill>
              <a:schemeClr val="tx1"/>
            </a:solidFill>
            <a:effectLst/>
            <a:latin typeface="Arial" panose="020B0604020202020204" pitchFamily="34" charset="0"/>
            <a:cs typeface="Arial" panose="020B0604020202020204" pitchFamily="34" charset="0"/>
          </a:endParaRPr>
        </a:p>
      </dgm:t>
    </dgm:pt>
    <dgm:pt modelId="{0EB6DEB1-B34B-5843-B8D6-EE85928AF4E1}">
      <dgm:prSet phldrT="[Text]" custT="1"/>
      <dgm:spPr>
        <a:solidFill>
          <a:schemeClr val="bg1"/>
        </a:solidFill>
        <a:ln w="12700">
          <a:solidFill>
            <a:schemeClr val="tx1"/>
          </a:solidFill>
        </a:ln>
      </dgm:spPr>
      <dgm:t>
        <a:bodyPr/>
        <a:lstStyle/>
        <a:p>
          <a:pPr algn="ctr"/>
          <a:r>
            <a:rPr lang="en-US" sz="1200" b="0" i="0">
              <a:solidFill>
                <a:schemeClr val="tx1"/>
              </a:solidFill>
              <a:latin typeface="Arial" panose="020B0604020202020204" pitchFamily="34" charset="0"/>
              <a:cs typeface="Arial" panose="020B0604020202020204" pitchFamily="34" charset="0"/>
            </a:rPr>
            <a:t>Mars Surface Power Generation</a:t>
          </a:r>
          <a:endParaRPr lang="en-US" sz="1200" b="0" i="0" spc="0">
            <a:ln w="3175" cmpd="sng">
              <a:noFill/>
            </a:ln>
            <a:solidFill>
              <a:schemeClr val="tx1"/>
            </a:solidFill>
            <a:effectLst/>
            <a:latin typeface="Arial" panose="020B0604020202020204" pitchFamily="34" charset="0"/>
            <a:cs typeface="Arial" panose="020B0604020202020204" pitchFamily="34" charset="0"/>
          </a:endParaRPr>
        </a:p>
      </dgm:t>
    </dgm:pt>
    <dgm:pt modelId="{F501F637-81D7-0A49-9521-DDDC46F98D30}" type="sibTrans" cxnId="{AC152D94-8ACD-1C4B-8114-50C8566B0D32}">
      <dgm:prSet/>
      <dgm:spPr/>
      <dgm:t>
        <a:bodyPr/>
        <a:lstStyle/>
        <a:p>
          <a:pPr algn="ctr"/>
          <a:endParaRPr lang="en-US" sz="1200" b="0" i="0" spc="0">
            <a:ln w="3175" cmpd="sng">
              <a:noFill/>
            </a:ln>
            <a:solidFill>
              <a:schemeClr val="tx1"/>
            </a:solidFill>
            <a:effectLst/>
            <a:latin typeface="Arial" panose="020B0604020202020204" pitchFamily="34" charset="0"/>
            <a:cs typeface="Arial" panose="020B0604020202020204" pitchFamily="34" charset="0"/>
          </a:endParaRPr>
        </a:p>
      </dgm:t>
    </dgm:pt>
    <dgm:pt modelId="{5BB224FB-1E6A-4C4C-B7BF-608994788C67}" type="parTrans" cxnId="{AC152D94-8ACD-1C4B-8114-50C8566B0D32}">
      <dgm:prSet/>
      <dgm:spPr/>
      <dgm:t>
        <a:bodyPr/>
        <a:lstStyle/>
        <a:p>
          <a:pPr algn="ctr"/>
          <a:endParaRPr lang="en-US" sz="1200" b="0" i="0" spc="0">
            <a:ln w="3175" cmpd="sng">
              <a:noFill/>
            </a:ln>
            <a:solidFill>
              <a:schemeClr val="tx1"/>
            </a:solidFill>
            <a:effectLst/>
            <a:latin typeface="Arial" panose="020B0604020202020204" pitchFamily="34" charset="0"/>
            <a:cs typeface="Arial" panose="020B0604020202020204" pitchFamily="34" charset="0"/>
          </a:endParaRPr>
        </a:p>
      </dgm:t>
    </dgm:pt>
    <dgm:pt modelId="{0B57E998-DB60-254B-BC8A-BD6E4BE54CB4}">
      <dgm:prSet custT="1"/>
      <dgm:spPr>
        <a:solidFill>
          <a:schemeClr val="bg1"/>
        </a:solidFill>
        <a:ln w="12700">
          <a:solidFill>
            <a:schemeClr val="tx1"/>
          </a:solidFill>
        </a:ln>
      </dgm:spPr>
      <dgm:t>
        <a:bodyPr/>
        <a:lstStyle/>
        <a:p>
          <a:pPr algn="ctr"/>
          <a:r>
            <a:rPr lang="en-US" sz="1200" b="0" i="0">
              <a:solidFill>
                <a:schemeClr val="tx1"/>
              </a:solidFill>
              <a:latin typeface="Arial" panose="020B0604020202020204" pitchFamily="34" charset="0"/>
              <a:cs typeface="Arial" panose="020B0604020202020204" pitchFamily="34" charset="0"/>
            </a:rPr>
            <a:t>Mars Mission Abort Considerations</a:t>
          </a:r>
        </a:p>
      </dgm:t>
    </dgm:pt>
    <dgm:pt modelId="{A2EB4B5A-3E70-9147-8BC5-3EB801554AF9}" type="parTrans" cxnId="{9EEA4C26-D303-3042-B0C6-158FA68237FA}">
      <dgm:prSet/>
      <dgm:spPr/>
      <dgm:t>
        <a:bodyPr/>
        <a:lstStyle/>
        <a:p>
          <a:pPr algn="ctr"/>
          <a:endParaRPr lang="en-US" sz="1200" b="0" i="0">
            <a:solidFill>
              <a:schemeClr val="tx1"/>
            </a:solidFill>
            <a:latin typeface="Arial" panose="020B0604020202020204" pitchFamily="34" charset="0"/>
            <a:cs typeface="Arial" panose="020B0604020202020204" pitchFamily="34" charset="0"/>
          </a:endParaRPr>
        </a:p>
      </dgm:t>
    </dgm:pt>
    <dgm:pt modelId="{2FA5050F-AD9E-8C44-99FA-94D158A686CF}" type="sibTrans" cxnId="{9EEA4C26-D303-3042-B0C6-158FA68237FA}">
      <dgm:prSet/>
      <dgm:spPr/>
      <dgm:t>
        <a:bodyPr/>
        <a:lstStyle/>
        <a:p>
          <a:pPr algn="ctr"/>
          <a:endParaRPr lang="en-US" sz="1200" b="0" i="0">
            <a:solidFill>
              <a:schemeClr val="tx1"/>
            </a:solidFill>
            <a:latin typeface="Arial" panose="020B0604020202020204" pitchFamily="34" charset="0"/>
            <a:cs typeface="Arial" panose="020B0604020202020204" pitchFamily="34" charset="0"/>
          </a:endParaRPr>
        </a:p>
      </dgm:t>
    </dgm:pt>
    <dgm:pt modelId="{CD468294-5971-B240-A006-7D04B3C1CD0B}">
      <dgm:prSet custT="1"/>
      <dgm:spPr>
        <a:solidFill>
          <a:srgbClr val="8FAADC"/>
        </a:solidFill>
        <a:ln w="12700">
          <a:solidFill>
            <a:schemeClr val="tx1"/>
          </a:solidFill>
        </a:ln>
      </dgm:spPr>
      <dgm:t>
        <a:bodyPr/>
        <a:lstStyle/>
        <a:p>
          <a:pPr algn="ctr"/>
          <a:r>
            <a:rPr lang="en-US" sz="1200" b="0" i="0">
              <a:solidFill>
                <a:schemeClr val="tx1"/>
              </a:solidFill>
              <a:latin typeface="Arial" panose="020B0604020202020204" pitchFamily="34" charset="0"/>
              <a:cs typeface="Arial" panose="020B0604020202020204" pitchFamily="34" charset="0"/>
            </a:rPr>
            <a:t>Round Trip Mars Mission Mass Challenges</a:t>
          </a:r>
        </a:p>
      </dgm:t>
    </dgm:pt>
    <dgm:pt modelId="{F900B0D8-7AC9-754B-B905-6681B84A3FB0}" type="parTrans" cxnId="{57ECFA87-EC19-574D-9211-113B207BE106}">
      <dgm:prSet/>
      <dgm:spPr/>
      <dgm:t>
        <a:bodyPr/>
        <a:lstStyle/>
        <a:p>
          <a:pPr algn="ctr"/>
          <a:endParaRPr lang="en-US" sz="1200" b="0" i="0">
            <a:solidFill>
              <a:schemeClr val="tx1"/>
            </a:solidFill>
            <a:latin typeface="Arial" panose="020B0604020202020204" pitchFamily="34" charset="0"/>
            <a:cs typeface="Arial" panose="020B0604020202020204" pitchFamily="34" charset="0"/>
          </a:endParaRPr>
        </a:p>
      </dgm:t>
    </dgm:pt>
    <dgm:pt modelId="{08BAD5C3-8334-784C-BEE5-1B5EEFF8B1F1}" type="sibTrans" cxnId="{57ECFA87-EC19-574D-9211-113B207BE106}">
      <dgm:prSet/>
      <dgm:spPr/>
      <dgm:t>
        <a:bodyPr/>
        <a:lstStyle/>
        <a:p>
          <a:pPr algn="ctr"/>
          <a:endParaRPr lang="en-US" sz="1200" b="0" i="0">
            <a:solidFill>
              <a:schemeClr val="tx1"/>
            </a:solidFill>
            <a:latin typeface="Arial" panose="020B0604020202020204" pitchFamily="34" charset="0"/>
            <a:cs typeface="Arial" panose="020B0604020202020204" pitchFamily="34" charset="0"/>
          </a:endParaRPr>
        </a:p>
      </dgm:t>
    </dgm:pt>
    <dgm:pt modelId="{6CAB60F3-428F-3742-A5A7-2F473A08CF5F}">
      <dgm:prSet custT="1"/>
      <dgm:spPr>
        <a:solidFill>
          <a:srgbClr val="8FAADC"/>
        </a:solidFill>
        <a:ln w="12700">
          <a:solidFill>
            <a:schemeClr val="tx1"/>
          </a:solidFill>
        </a:ln>
      </dgm:spPr>
      <dgm:t>
        <a:bodyPr/>
        <a:lstStyle/>
        <a:p>
          <a:pPr algn="ctr"/>
          <a:r>
            <a:rPr lang="en-US" sz="1200" b="0" i="0">
              <a:solidFill>
                <a:schemeClr val="tx1"/>
              </a:solidFill>
              <a:latin typeface="Arial" panose="020B0604020202020204" pitchFamily="34" charset="0"/>
              <a:cs typeface="Arial" panose="020B0604020202020204" pitchFamily="34" charset="0"/>
            </a:rPr>
            <a:t>Human Health and Performance for Mars Missions</a:t>
          </a:r>
        </a:p>
      </dgm:t>
    </dgm:pt>
    <dgm:pt modelId="{E1A4F4B8-863F-7E42-87EC-54CDC5E749BC}" type="parTrans" cxnId="{EC5E2CFC-472B-DF42-A789-F84BF6F860D0}">
      <dgm:prSet/>
      <dgm:spPr/>
      <dgm:t>
        <a:bodyPr/>
        <a:lstStyle/>
        <a:p>
          <a:pPr algn="ctr"/>
          <a:endParaRPr lang="en-US" sz="1200" b="0" i="0">
            <a:solidFill>
              <a:schemeClr val="tx1"/>
            </a:solidFill>
            <a:latin typeface="Arial" panose="020B0604020202020204" pitchFamily="34" charset="0"/>
            <a:cs typeface="Arial" panose="020B0604020202020204" pitchFamily="34" charset="0"/>
          </a:endParaRPr>
        </a:p>
      </dgm:t>
    </dgm:pt>
    <dgm:pt modelId="{E1FCB4EC-C2A8-FF47-B9C2-93203C812B0F}" type="sibTrans" cxnId="{EC5E2CFC-472B-DF42-A789-F84BF6F860D0}">
      <dgm:prSet/>
      <dgm:spPr/>
      <dgm:t>
        <a:bodyPr/>
        <a:lstStyle/>
        <a:p>
          <a:pPr algn="ctr"/>
          <a:endParaRPr lang="en-US" sz="1200" b="0" i="0">
            <a:solidFill>
              <a:schemeClr val="tx1"/>
            </a:solidFill>
            <a:latin typeface="Arial" panose="020B0604020202020204" pitchFamily="34" charset="0"/>
            <a:cs typeface="Arial" panose="020B0604020202020204" pitchFamily="34" charset="0"/>
          </a:endParaRPr>
        </a:p>
      </dgm:t>
    </dgm:pt>
    <dgm:pt modelId="{6C407AF0-364F-5145-9DB1-1F2CB7E10E43}">
      <dgm:prSet custT="1"/>
      <dgm:spPr>
        <a:solidFill>
          <a:srgbClr val="8FAADC"/>
        </a:solidFill>
        <a:ln w="12700">
          <a:solidFill>
            <a:schemeClr val="tx1"/>
          </a:solidFill>
        </a:ln>
      </dgm:spPr>
      <dgm:t>
        <a:bodyPr/>
        <a:lstStyle/>
        <a:p>
          <a:pPr algn="ctr"/>
          <a:r>
            <a:rPr lang="en-US" sz="1200" b="0" i="0">
              <a:solidFill>
                <a:schemeClr val="tx1"/>
              </a:solidFill>
              <a:latin typeface="Arial" panose="020B0604020202020204" pitchFamily="34" charset="0"/>
              <a:cs typeface="Arial" panose="020B0604020202020204" pitchFamily="34" charset="0"/>
            </a:rPr>
            <a:t>Exploration Lessons Learned from the Space Station</a:t>
          </a:r>
        </a:p>
      </dgm:t>
    </dgm:pt>
    <dgm:pt modelId="{B164D8A3-4C67-C04A-9EC8-7D3953C57045}" type="parTrans" cxnId="{E6A5662D-B93A-7F42-8A70-ADB08D3FE38D}">
      <dgm:prSet/>
      <dgm:spPr/>
      <dgm:t>
        <a:bodyPr/>
        <a:lstStyle/>
        <a:p>
          <a:pPr algn="ctr"/>
          <a:endParaRPr lang="en-US" sz="1200" b="0" i="0">
            <a:solidFill>
              <a:schemeClr val="tx1"/>
            </a:solidFill>
            <a:latin typeface="Arial" panose="020B0604020202020204" pitchFamily="34" charset="0"/>
            <a:cs typeface="Arial" panose="020B0604020202020204" pitchFamily="34" charset="0"/>
          </a:endParaRPr>
        </a:p>
      </dgm:t>
    </dgm:pt>
    <dgm:pt modelId="{A04511A8-16DC-0F4C-8F09-1919C1E3B845}" type="sibTrans" cxnId="{E6A5662D-B93A-7F42-8A70-ADB08D3FE38D}">
      <dgm:prSet/>
      <dgm:spPr/>
      <dgm:t>
        <a:bodyPr/>
        <a:lstStyle/>
        <a:p>
          <a:pPr algn="ctr"/>
          <a:endParaRPr lang="en-US" sz="1200" b="0" i="0">
            <a:solidFill>
              <a:schemeClr val="tx1"/>
            </a:solidFill>
            <a:latin typeface="Arial" panose="020B0604020202020204" pitchFamily="34" charset="0"/>
            <a:cs typeface="Arial" panose="020B0604020202020204" pitchFamily="34" charset="0"/>
          </a:endParaRPr>
        </a:p>
      </dgm:t>
    </dgm:pt>
    <dgm:pt modelId="{3214B790-7A9A-7A47-BBB8-6229B95E5A00}">
      <dgm:prSet custT="1"/>
      <dgm:spPr>
        <a:solidFill>
          <a:srgbClr val="DAE3F3"/>
        </a:solidFill>
        <a:ln w="12700" cap="flat" cmpd="sng" algn="ctr">
          <a:solidFill>
            <a:schemeClr val="tx1"/>
          </a:solidFill>
          <a:prstDash val="solid"/>
          <a:miter lim="800000"/>
        </a:ln>
        <a:effectLst/>
      </dgm:spPr>
      <dgm:t>
        <a:bodyPr spcFirstLastPara="0" vert="horz" wrap="square" lIns="196709" tIns="60960" rIns="113792" bIns="60960" numCol="1" spcCol="1270" anchor="ctr" anchorCtr="0"/>
        <a:lstStyle/>
        <a:p>
          <a:pPr marL="0" lvl="0" indent="0" algn="ctr" defTabSz="711200">
            <a:lnSpc>
              <a:spcPct val="90000"/>
            </a:lnSpc>
            <a:spcBef>
              <a:spcPct val="0"/>
            </a:spcBef>
            <a:spcAft>
              <a:spcPct val="35000"/>
            </a:spcAft>
            <a:buNone/>
          </a:pPr>
          <a:r>
            <a:rPr lang="en-US" sz="1200" b="0" i="0" kern="1200">
              <a:solidFill>
                <a:schemeClr val="tx1"/>
              </a:solidFill>
              <a:latin typeface="Arial" panose="020B0604020202020204" pitchFamily="34" charset="0"/>
              <a:ea typeface="+mn-ea"/>
              <a:cs typeface="Arial" panose="020B0604020202020204" pitchFamily="34" charset="0"/>
            </a:rPr>
            <a:t>Mars Priority Decisions</a:t>
          </a:r>
        </a:p>
      </dgm:t>
    </dgm:pt>
    <dgm:pt modelId="{DC57737F-FB78-7043-A91B-3EBF4841971E}" type="parTrans" cxnId="{6F642447-DA12-C04A-AA97-93F698C8D4F6}">
      <dgm:prSet/>
      <dgm:spPr/>
      <dgm:t>
        <a:bodyPr/>
        <a:lstStyle/>
        <a:p>
          <a:endParaRPr lang="en-US" sz="1200">
            <a:solidFill>
              <a:schemeClr val="tx1"/>
            </a:solidFill>
            <a:latin typeface="Arial" panose="020B0604020202020204" pitchFamily="34" charset="0"/>
            <a:cs typeface="Arial" panose="020B0604020202020204" pitchFamily="34" charset="0"/>
          </a:endParaRPr>
        </a:p>
      </dgm:t>
    </dgm:pt>
    <dgm:pt modelId="{6BD97243-8C5D-914B-9AC8-E5EA4AE26B7F}" type="sibTrans" cxnId="{6F642447-DA12-C04A-AA97-93F698C8D4F6}">
      <dgm:prSet/>
      <dgm:spPr/>
      <dgm:t>
        <a:bodyPr/>
        <a:lstStyle/>
        <a:p>
          <a:endParaRPr lang="en-US" sz="1200">
            <a:solidFill>
              <a:schemeClr val="tx1"/>
            </a:solidFill>
            <a:latin typeface="Arial" panose="020B0604020202020204" pitchFamily="34" charset="0"/>
            <a:cs typeface="Arial" panose="020B0604020202020204" pitchFamily="34" charset="0"/>
          </a:endParaRPr>
        </a:p>
      </dgm:t>
    </dgm:pt>
    <dgm:pt modelId="{185E5179-698F-AC4F-A2BC-83C185E135E2}">
      <dgm:prSet custT="1"/>
      <dgm:spPr>
        <a:solidFill>
          <a:srgbClr val="8FAADC"/>
        </a:solidFill>
        <a:ln w="12700">
          <a:solidFill>
            <a:schemeClr val="tx1"/>
          </a:solidFill>
        </a:ln>
      </dgm:spPr>
      <dgm:t>
        <a:bodyPr/>
        <a:lstStyle/>
        <a:p>
          <a:r>
            <a:rPr lang="en-US" sz="1200">
              <a:solidFill>
                <a:schemeClr val="tx1"/>
              </a:solidFill>
              <a:latin typeface="Arial" panose="020B0604020202020204" pitchFamily="34" charset="0"/>
              <a:cs typeface="Arial" panose="020B0604020202020204" pitchFamily="34" charset="0"/>
            </a:rPr>
            <a:t>Safe and Precise Landing at Lunar Sites</a:t>
          </a:r>
        </a:p>
      </dgm:t>
    </dgm:pt>
    <dgm:pt modelId="{DB25CDDC-ABF2-B942-8B6C-4D0EA0CB022A}" type="parTrans" cxnId="{8D6E05DE-EB59-034A-8E63-2EAAFBE2084A}">
      <dgm:prSet/>
      <dgm:spPr/>
      <dgm:t>
        <a:bodyPr/>
        <a:lstStyle/>
        <a:p>
          <a:endParaRPr lang="en-US" sz="1200">
            <a:solidFill>
              <a:schemeClr val="tx1"/>
            </a:solidFill>
            <a:latin typeface="Arial" panose="020B0604020202020204" pitchFamily="34" charset="0"/>
            <a:cs typeface="Arial" panose="020B0604020202020204" pitchFamily="34" charset="0"/>
          </a:endParaRPr>
        </a:p>
      </dgm:t>
    </dgm:pt>
    <dgm:pt modelId="{F5C2AEEB-4321-E742-8D62-6BDA1F676D0E}" type="sibTrans" cxnId="{8D6E05DE-EB59-034A-8E63-2EAAFBE2084A}">
      <dgm:prSet/>
      <dgm:spPr/>
      <dgm:t>
        <a:bodyPr/>
        <a:lstStyle/>
        <a:p>
          <a:endParaRPr lang="en-US" sz="1200">
            <a:solidFill>
              <a:schemeClr val="tx1"/>
            </a:solidFill>
            <a:latin typeface="Arial" panose="020B0604020202020204" pitchFamily="34" charset="0"/>
            <a:cs typeface="Arial" panose="020B0604020202020204" pitchFamily="34" charset="0"/>
          </a:endParaRPr>
        </a:p>
      </dgm:t>
    </dgm:pt>
    <dgm:pt modelId="{67C8E6CB-3701-B344-B8B2-80D1804AA59F}">
      <dgm:prSet custT="1"/>
      <dgm:spPr>
        <a:solidFill>
          <a:schemeClr val="bg1"/>
        </a:solidFill>
        <a:ln w="12700">
          <a:solidFill>
            <a:schemeClr val="tx1"/>
          </a:solidFill>
        </a:ln>
      </dgm:spPr>
      <dgm:t>
        <a:bodyPr/>
        <a:lstStyle/>
        <a:p>
          <a:r>
            <a:rPr lang="en-US" sz="1200">
              <a:solidFill>
                <a:schemeClr val="tx1"/>
              </a:solidFill>
              <a:latin typeface="Arial" panose="020B0604020202020204" pitchFamily="34" charset="0"/>
              <a:cs typeface="Arial" panose="020B0604020202020204" pitchFamily="34" charset="0"/>
            </a:rPr>
            <a:t>Lunar Site Selection</a:t>
          </a:r>
        </a:p>
      </dgm:t>
    </dgm:pt>
    <dgm:pt modelId="{8A9DE750-016C-F74F-B6F7-F1CB340AFF21}" type="parTrans" cxnId="{97954D6E-29DF-6449-B505-52BA9AC4F357}">
      <dgm:prSet/>
      <dgm:spPr/>
      <dgm:t>
        <a:bodyPr/>
        <a:lstStyle/>
        <a:p>
          <a:endParaRPr lang="en-US" sz="1200">
            <a:solidFill>
              <a:schemeClr val="tx1"/>
            </a:solidFill>
            <a:latin typeface="Arial" panose="020B0604020202020204" pitchFamily="34" charset="0"/>
            <a:cs typeface="Arial" panose="020B0604020202020204" pitchFamily="34" charset="0"/>
          </a:endParaRPr>
        </a:p>
      </dgm:t>
    </dgm:pt>
    <dgm:pt modelId="{2BD76DE1-15F7-3F4F-89AF-0F122251DD23}" type="sibTrans" cxnId="{97954D6E-29DF-6449-B505-52BA9AC4F357}">
      <dgm:prSet/>
      <dgm:spPr/>
      <dgm:t>
        <a:bodyPr/>
        <a:lstStyle/>
        <a:p>
          <a:endParaRPr lang="en-US" sz="1200">
            <a:solidFill>
              <a:schemeClr val="tx1"/>
            </a:solidFill>
            <a:latin typeface="Arial" panose="020B0604020202020204" pitchFamily="34" charset="0"/>
            <a:cs typeface="Arial" panose="020B0604020202020204" pitchFamily="34" charset="0"/>
          </a:endParaRPr>
        </a:p>
      </dgm:t>
    </dgm:pt>
    <dgm:pt modelId="{DD59CCD6-E1BF-074D-99DC-0FFAB4B3208F}">
      <dgm:prSet custT="1"/>
      <dgm:spPr>
        <a:solidFill>
          <a:schemeClr val="bg1"/>
        </a:solidFill>
        <a:ln w="12700">
          <a:solidFill>
            <a:schemeClr val="tx1"/>
          </a:solidFill>
        </a:ln>
      </dgm:spPr>
      <dgm:t>
        <a:bodyPr/>
        <a:lstStyle/>
        <a:p>
          <a:r>
            <a:rPr lang="en-US" sz="1200">
              <a:solidFill>
                <a:schemeClr val="tx1"/>
              </a:solidFill>
              <a:latin typeface="Arial" panose="020B0604020202020204" pitchFamily="34" charset="0"/>
              <a:cs typeface="Arial" panose="020B0604020202020204" pitchFamily="34" charset="0"/>
            </a:rPr>
            <a:t>Lunar Communications and Navigation Architecture</a:t>
          </a:r>
        </a:p>
      </dgm:t>
    </dgm:pt>
    <dgm:pt modelId="{688B02CD-D821-7F49-803E-7B20D4F224A4}" type="parTrans" cxnId="{55006922-6FAA-C040-9E91-C6D47BD0EC3B}">
      <dgm:prSet/>
      <dgm:spPr/>
      <dgm:t>
        <a:bodyPr/>
        <a:lstStyle/>
        <a:p>
          <a:endParaRPr lang="en-US" sz="1200">
            <a:solidFill>
              <a:schemeClr val="tx1"/>
            </a:solidFill>
            <a:latin typeface="Arial" panose="020B0604020202020204" pitchFamily="34" charset="0"/>
            <a:cs typeface="Arial" panose="020B0604020202020204" pitchFamily="34" charset="0"/>
          </a:endParaRPr>
        </a:p>
      </dgm:t>
    </dgm:pt>
    <dgm:pt modelId="{C8FE11D8-3063-0A4C-92A0-67175808BC06}" type="sibTrans" cxnId="{55006922-6FAA-C040-9E91-C6D47BD0EC3B}">
      <dgm:prSet/>
      <dgm:spPr/>
      <dgm:t>
        <a:bodyPr/>
        <a:lstStyle/>
        <a:p>
          <a:endParaRPr lang="en-US" sz="1200">
            <a:solidFill>
              <a:schemeClr val="tx1"/>
            </a:solidFill>
            <a:latin typeface="Arial" panose="020B0604020202020204" pitchFamily="34" charset="0"/>
            <a:cs typeface="Arial" panose="020B0604020202020204" pitchFamily="34" charset="0"/>
          </a:endParaRPr>
        </a:p>
      </dgm:t>
    </dgm:pt>
    <dgm:pt modelId="{54D7176F-6FB7-E749-887B-96A0DBE3B4FC}">
      <dgm:prSet custT="1"/>
      <dgm:spPr>
        <a:solidFill>
          <a:schemeClr val="bg1"/>
        </a:solidFill>
        <a:ln w="12700">
          <a:solidFill>
            <a:schemeClr val="tx1"/>
          </a:solidFill>
        </a:ln>
      </dgm:spPr>
      <dgm:t>
        <a:bodyPr/>
        <a:lstStyle/>
        <a:p>
          <a:r>
            <a:rPr lang="en-US" sz="1200">
              <a:solidFill>
                <a:schemeClr val="tx1"/>
              </a:solidFill>
              <a:latin typeface="Arial" panose="020B0604020202020204" pitchFamily="34" charset="0"/>
              <a:cs typeface="Arial" panose="020B0604020202020204" pitchFamily="34" charset="0"/>
            </a:rPr>
            <a:t>Lunar Logistics Drivers and Needs</a:t>
          </a:r>
        </a:p>
      </dgm:t>
    </dgm:pt>
    <dgm:pt modelId="{87CD664A-2D53-F549-9C1B-73CA8E1EE9B4}" type="parTrans" cxnId="{2C1F194C-E603-0040-ACAB-75293C843B35}">
      <dgm:prSet/>
      <dgm:spPr/>
      <dgm:t>
        <a:bodyPr/>
        <a:lstStyle/>
        <a:p>
          <a:endParaRPr lang="en-US" sz="1200">
            <a:solidFill>
              <a:schemeClr val="tx1"/>
            </a:solidFill>
            <a:latin typeface="Arial" panose="020B0604020202020204" pitchFamily="34" charset="0"/>
            <a:cs typeface="Arial" panose="020B0604020202020204" pitchFamily="34" charset="0"/>
          </a:endParaRPr>
        </a:p>
      </dgm:t>
    </dgm:pt>
    <dgm:pt modelId="{9F43B50D-CCEA-214D-9752-545F72F612B2}" type="sibTrans" cxnId="{2C1F194C-E603-0040-ACAB-75293C843B35}">
      <dgm:prSet/>
      <dgm:spPr/>
      <dgm:t>
        <a:bodyPr/>
        <a:lstStyle/>
        <a:p>
          <a:endParaRPr lang="en-US" sz="1200">
            <a:solidFill>
              <a:schemeClr val="tx1"/>
            </a:solidFill>
            <a:latin typeface="Arial" panose="020B0604020202020204" pitchFamily="34" charset="0"/>
            <a:cs typeface="Arial" panose="020B0604020202020204" pitchFamily="34" charset="0"/>
          </a:endParaRPr>
        </a:p>
      </dgm:t>
    </dgm:pt>
    <dgm:pt modelId="{90392B10-BF63-BE4B-8CA6-C3B24A542E50}">
      <dgm:prSet custT="1"/>
      <dgm:spPr>
        <a:solidFill>
          <a:schemeClr val="bg1"/>
        </a:solidFill>
        <a:ln w="12700">
          <a:solidFill>
            <a:schemeClr val="tx1"/>
          </a:solidFill>
        </a:ln>
      </dgm:spPr>
      <dgm:t>
        <a:bodyPr/>
        <a:lstStyle/>
        <a:p>
          <a:r>
            <a:rPr lang="en-US" sz="1200">
              <a:solidFill>
                <a:schemeClr val="tx1"/>
              </a:solidFill>
              <a:latin typeface="Arial" panose="020B0604020202020204" pitchFamily="34" charset="0"/>
              <a:cs typeface="Arial" panose="020B0604020202020204" pitchFamily="34" charset="0"/>
            </a:rPr>
            <a:t>Surface EVA Architectural Drivers</a:t>
          </a:r>
        </a:p>
      </dgm:t>
    </dgm:pt>
    <dgm:pt modelId="{44E2998E-A534-C942-9538-8C1390C94227}" type="parTrans" cxnId="{D353F935-7A62-F941-9E92-8FCEA12B3D79}">
      <dgm:prSet/>
      <dgm:spPr/>
      <dgm:t>
        <a:bodyPr/>
        <a:lstStyle/>
        <a:p>
          <a:endParaRPr lang="en-US" sz="1200">
            <a:solidFill>
              <a:schemeClr val="tx1"/>
            </a:solidFill>
            <a:latin typeface="Arial" panose="020B0604020202020204" pitchFamily="34" charset="0"/>
            <a:cs typeface="Arial" panose="020B0604020202020204" pitchFamily="34" charset="0"/>
          </a:endParaRPr>
        </a:p>
      </dgm:t>
    </dgm:pt>
    <dgm:pt modelId="{3AA46ECF-2206-2C45-9E03-3B851D7BC8DE}" type="sibTrans" cxnId="{D353F935-7A62-F941-9E92-8FCEA12B3D79}">
      <dgm:prSet/>
      <dgm:spPr/>
      <dgm:t>
        <a:bodyPr/>
        <a:lstStyle/>
        <a:p>
          <a:endParaRPr lang="en-US" sz="1200">
            <a:solidFill>
              <a:schemeClr val="tx1"/>
            </a:solidFill>
            <a:latin typeface="Arial" panose="020B0604020202020204" pitchFamily="34" charset="0"/>
            <a:cs typeface="Arial" panose="020B0604020202020204" pitchFamily="34" charset="0"/>
          </a:endParaRPr>
        </a:p>
      </dgm:t>
    </dgm:pt>
    <dgm:pt modelId="{AE3BEE4E-56A1-1C42-A489-FFECA7843042}">
      <dgm:prSet custT="1"/>
      <dgm:spPr>
        <a:solidFill>
          <a:prstClr val="white"/>
        </a:solidFill>
        <a:ln w="12700" cap="flat" cmpd="sng" algn="ctr">
          <a:solidFill>
            <a:prstClr val="black"/>
          </a:solidFill>
          <a:prstDash val="solid"/>
          <a:miter lim="800000"/>
        </a:ln>
        <a:effectLst/>
      </dgm:spPr>
      <dgm:t>
        <a:bodyPr spcFirstLastPara="0" vert="horz" wrap="square" lIns="138855" tIns="45720" rIns="85344" bIns="45720" numCol="1" spcCol="1270" anchor="ctr" anchorCtr="0"/>
        <a:lstStyle/>
        <a:p>
          <a:pPr marL="0" lvl="0" indent="0" algn="ctr" defTabSz="533400">
            <a:lnSpc>
              <a:spcPct val="90000"/>
            </a:lnSpc>
            <a:spcBef>
              <a:spcPct val="0"/>
            </a:spcBef>
            <a:spcAft>
              <a:spcPct val="35000"/>
            </a:spcAft>
            <a:buNone/>
          </a:pPr>
          <a:r>
            <a:rPr lang="en-US" sz="1200" b="0" i="0" kern="1200">
              <a:solidFill>
                <a:prstClr val="black"/>
              </a:solidFill>
              <a:latin typeface="Arial" panose="020B0604020202020204" pitchFamily="34" charset="0"/>
              <a:ea typeface="+mn-ea"/>
              <a:cs typeface="Arial" panose="020B0604020202020204" pitchFamily="34" charset="0"/>
            </a:rPr>
            <a:t>Mars Communications Disruption and Delay</a:t>
          </a:r>
        </a:p>
      </dgm:t>
    </dgm:pt>
    <dgm:pt modelId="{5497E819-E5FE-6C43-819D-13DAC5666F94}" type="parTrans" cxnId="{5B264481-EA3B-C84A-B172-F1ED7DC96EC2}">
      <dgm:prSet/>
      <dgm:spPr/>
      <dgm:t>
        <a:bodyPr/>
        <a:lstStyle/>
        <a:p>
          <a:endParaRPr lang="en-US" sz="1200">
            <a:solidFill>
              <a:schemeClr val="tx1"/>
            </a:solidFill>
            <a:latin typeface="Arial" panose="020B0604020202020204" pitchFamily="34" charset="0"/>
            <a:cs typeface="Arial" panose="020B0604020202020204" pitchFamily="34" charset="0"/>
          </a:endParaRPr>
        </a:p>
      </dgm:t>
    </dgm:pt>
    <dgm:pt modelId="{35DF00CD-499F-924B-8F7B-A42AA7FE7DD6}" type="sibTrans" cxnId="{5B264481-EA3B-C84A-B172-F1ED7DC96EC2}">
      <dgm:prSet/>
      <dgm:spPr/>
      <dgm:t>
        <a:bodyPr/>
        <a:lstStyle/>
        <a:p>
          <a:endParaRPr lang="en-US" sz="1200">
            <a:solidFill>
              <a:schemeClr val="tx1"/>
            </a:solidFill>
            <a:latin typeface="Arial" panose="020B0604020202020204" pitchFamily="34" charset="0"/>
            <a:cs typeface="Arial" panose="020B0604020202020204" pitchFamily="34" charset="0"/>
          </a:endParaRPr>
        </a:p>
      </dgm:t>
    </dgm:pt>
    <dgm:pt modelId="{EC5E8FB4-5CA0-704A-A8FA-73385ED38924}" type="pres">
      <dgm:prSet presAssocID="{0F8710E5-8083-3849-9CF6-C1DB28F68981}" presName="linearFlow" presStyleCnt="0">
        <dgm:presLayoutVars>
          <dgm:dir/>
          <dgm:resizeHandles val="exact"/>
        </dgm:presLayoutVars>
      </dgm:prSet>
      <dgm:spPr/>
    </dgm:pt>
    <dgm:pt modelId="{D839DC89-96A7-DE4A-A953-B7255D68E446}" type="pres">
      <dgm:prSet presAssocID="{E94F0A2C-890E-0D42-AD65-060D09EEB879}" presName="composite" presStyleCnt="0"/>
      <dgm:spPr/>
    </dgm:pt>
    <dgm:pt modelId="{5C4E1D77-7BAE-AE44-9117-3CF308176FB9}" type="pres">
      <dgm:prSet presAssocID="{E94F0A2C-890E-0D42-AD65-060D09EEB879}" presName="imgShp" presStyleLbl="fgImgPlace1" presStyleIdx="0" presStyleCnt="13"/>
      <dgm:spPr>
        <a:blipFill dpi="0"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12700">
          <a:solidFill>
            <a:schemeClr val="tx1"/>
          </a:solidFill>
        </a:ln>
      </dgm:spPr>
    </dgm:pt>
    <dgm:pt modelId="{60463119-0A16-304D-A40C-5605336E3852}" type="pres">
      <dgm:prSet presAssocID="{E94F0A2C-890E-0D42-AD65-060D09EEB879}" presName="txShp" presStyleLbl="node1" presStyleIdx="0" presStyleCnt="13">
        <dgm:presLayoutVars>
          <dgm:bulletEnabled val="1"/>
        </dgm:presLayoutVars>
      </dgm:prSet>
      <dgm:spPr/>
    </dgm:pt>
    <dgm:pt modelId="{82E539E0-7E54-334E-9737-DCAD45D935CD}" type="pres">
      <dgm:prSet presAssocID="{574AC0E7-D08E-5B40-87A1-416E05597C50}" presName="spacing" presStyleCnt="0"/>
      <dgm:spPr/>
    </dgm:pt>
    <dgm:pt modelId="{D75B601F-3B95-B74C-B338-E512592FB787}" type="pres">
      <dgm:prSet presAssocID="{185E5179-698F-AC4F-A2BC-83C185E135E2}" presName="composite" presStyleCnt="0"/>
      <dgm:spPr/>
    </dgm:pt>
    <dgm:pt modelId="{1A2F3FDC-3444-E044-9F38-7CD74082727E}" type="pres">
      <dgm:prSet presAssocID="{185E5179-698F-AC4F-A2BC-83C185E135E2}" presName="imgShp" presStyleLbl="fgImgPlace1" presStyleIdx="1" presStyleCnt="13"/>
      <dgm:spPr>
        <a:blipFill>
          <a:blip xmlns:r="http://schemas.openxmlformats.org/officeDocument/2006/relationships" r:embed="rId1" cstate="screen">
            <a:extLst>
              <a:ext uri="{28A0092B-C50C-407E-A947-70E740481C1C}">
                <a14:useLocalDpi xmlns:a14="http://schemas.microsoft.com/office/drawing/2010/main"/>
              </a:ext>
            </a:extLst>
          </a:blip>
          <a:stretch>
            <a:fillRect/>
          </a:stretch>
        </a:blipFill>
        <a:ln w="12700">
          <a:solidFill>
            <a:schemeClr val="tx1"/>
          </a:solidFill>
        </a:ln>
      </dgm:spPr>
    </dgm:pt>
    <dgm:pt modelId="{0A19F22F-33BC-1C4C-8E5B-5DE14B175434}" type="pres">
      <dgm:prSet presAssocID="{185E5179-698F-AC4F-A2BC-83C185E135E2}" presName="txShp" presStyleLbl="node1" presStyleIdx="1" presStyleCnt="13">
        <dgm:presLayoutVars>
          <dgm:bulletEnabled val="1"/>
        </dgm:presLayoutVars>
      </dgm:prSet>
      <dgm:spPr/>
    </dgm:pt>
    <dgm:pt modelId="{2011F042-9680-9B4C-80EA-F7A35E9661BD}" type="pres">
      <dgm:prSet presAssocID="{F5C2AEEB-4321-E742-8D62-6BDA1F676D0E}" presName="spacing" presStyleCnt="0"/>
      <dgm:spPr/>
    </dgm:pt>
    <dgm:pt modelId="{7E320D9D-ED29-9E4C-8461-C6BC28C0A818}" type="pres">
      <dgm:prSet presAssocID="{67C8E6CB-3701-B344-B8B2-80D1804AA59F}" presName="composite" presStyleCnt="0"/>
      <dgm:spPr/>
    </dgm:pt>
    <dgm:pt modelId="{4D410B54-6453-CA43-AB3B-0ECBF8200E86}" type="pres">
      <dgm:prSet presAssocID="{67C8E6CB-3701-B344-B8B2-80D1804AA59F}" presName="imgShp" presStyleLbl="fgImgPlace1" presStyleIdx="2" presStyleCnt="13"/>
      <dgm:spPr>
        <a:blipFill>
          <a:blip xmlns:r="http://schemas.openxmlformats.org/officeDocument/2006/relationships" r:embed="rId1" cstate="screen">
            <a:extLst>
              <a:ext uri="{28A0092B-C50C-407E-A947-70E740481C1C}">
                <a14:useLocalDpi xmlns:a14="http://schemas.microsoft.com/office/drawing/2010/main"/>
              </a:ext>
            </a:extLst>
          </a:blip>
          <a:stretch>
            <a:fillRect/>
          </a:stretch>
        </a:blipFill>
        <a:ln w="12700">
          <a:solidFill>
            <a:schemeClr val="tx1"/>
          </a:solidFill>
        </a:ln>
      </dgm:spPr>
    </dgm:pt>
    <dgm:pt modelId="{FBAF8BCF-7B1B-9C49-B2F7-9C3C5B78F0BD}" type="pres">
      <dgm:prSet presAssocID="{67C8E6CB-3701-B344-B8B2-80D1804AA59F}" presName="txShp" presStyleLbl="node1" presStyleIdx="2" presStyleCnt="13">
        <dgm:presLayoutVars>
          <dgm:bulletEnabled val="1"/>
        </dgm:presLayoutVars>
      </dgm:prSet>
      <dgm:spPr/>
    </dgm:pt>
    <dgm:pt modelId="{31B79893-353F-AC48-A61B-26D428DAA0C6}" type="pres">
      <dgm:prSet presAssocID="{2BD76DE1-15F7-3F4F-89AF-0F122251DD23}" presName="spacing" presStyleCnt="0"/>
      <dgm:spPr/>
    </dgm:pt>
    <dgm:pt modelId="{21325DAB-225D-AF40-9B87-54D552C4876B}" type="pres">
      <dgm:prSet presAssocID="{DD59CCD6-E1BF-074D-99DC-0FFAB4B3208F}" presName="composite" presStyleCnt="0"/>
      <dgm:spPr/>
    </dgm:pt>
    <dgm:pt modelId="{8FEAD1DD-A784-D244-A557-AFF8D5206E99}" type="pres">
      <dgm:prSet presAssocID="{DD59CCD6-E1BF-074D-99DC-0FFAB4B3208F}" presName="imgShp" presStyleLbl="fgImgPlace1" presStyleIdx="3" presStyleCnt="13"/>
      <dgm:spPr>
        <a:blipFill>
          <a:blip xmlns:r="http://schemas.openxmlformats.org/officeDocument/2006/relationships" r:embed="rId1" cstate="screen">
            <a:extLst>
              <a:ext uri="{28A0092B-C50C-407E-A947-70E740481C1C}">
                <a14:useLocalDpi xmlns:a14="http://schemas.microsoft.com/office/drawing/2010/main"/>
              </a:ext>
            </a:extLst>
          </a:blip>
          <a:stretch>
            <a:fillRect/>
          </a:stretch>
        </a:blipFill>
        <a:ln w="12700">
          <a:solidFill>
            <a:schemeClr val="tx1"/>
          </a:solidFill>
        </a:ln>
      </dgm:spPr>
    </dgm:pt>
    <dgm:pt modelId="{8F6128A7-0D9C-F244-942E-2A40A129E9C1}" type="pres">
      <dgm:prSet presAssocID="{DD59CCD6-E1BF-074D-99DC-0FFAB4B3208F}" presName="txShp" presStyleLbl="node1" presStyleIdx="3" presStyleCnt="13">
        <dgm:presLayoutVars>
          <dgm:bulletEnabled val="1"/>
        </dgm:presLayoutVars>
      </dgm:prSet>
      <dgm:spPr/>
    </dgm:pt>
    <dgm:pt modelId="{BF60AD18-7D77-6C49-B9BF-A1D04BE0DF91}" type="pres">
      <dgm:prSet presAssocID="{C8FE11D8-3063-0A4C-92A0-67175808BC06}" presName="spacing" presStyleCnt="0"/>
      <dgm:spPr/>
    </dgm:pt>
    <dgm:pt modelId="{5CE87A86-FEAF-F74C-90BE-C3E4164537B4}" type="pres">
      <dgm:prSet presAssocID="{54D7176F-6FB7-E749-887B-96A0DBE3B4FC}" presName="composite" presStyleCnt="0"/>
      <dgm:spPr/>
    </dgm:pt>
    <dgm:pt modelId="{79FC81C2-4214-B14F-A830-EA7208B494F4}" type="pres">
      <dgm:prSet presAssocID="{54D7176F-6FB7-E749-887B-96A0DBE3B4FC}" presName="imgShp" presStyleLbl="fgImgPlace1" presStyleIdx="4" presStyleCnt="13"/>
      <dgm:spPr>
        <a:blipFill>
          <a:blip xmlns:r="http://schemas.openxmlformats.org/officeDocument/2006/relationships" r:embed="rId2" cstate="screen">
            <a:extLst>
              <a:ext uri="{28A0092B-C50C-407E-A947-70E740481C1C}">
                <a14:useLocalDpi xmlns:a14="http://schemas.microsoft.com/office/drawing/2010/main"/>
              </a:ext>
            </a:extLst>
          </a:blip>
          <a:stretch>
            <a:fillRect/>
          </a:stretch>
        </a:blipFill>
        <a:ln w="12700">
          <a:solidFill>
            <a:schemeClr val="tx1"/>
          </a:solidFill>
        </a:ln>
      </dgm:spPr>
    </dgm:pt>
    <dgm:pt modelId="{196BCA6B-3980-1540-A66C-1A4E411E1871}" type="pres">
      <dgm:prSet presAssocID="{54D7176F-6FB7-E749-887B-96A0DBE3B4FC}" presName="txShp" presStyleLbl="node1" presStyleIdx="4" presStyleCnt="13">
        <dgm:presLayoutVars>
          <dgm:bulletEnabled val="1"/>
        </dgm:presLayoutVars>
      </dgm:prSet>
      <dgm:spPr/>
    </dgm:pt>
    <dgm:pt modelId="{BBEF10F6-14E6-AB47-A78B-AED2AD0DA178}" type="pres">
      <dgm:prSet presAssocID="{9F43B50D-CCEA-214D-9752-545F72F612B2}" presName="spacing" presStyleCnt="0"/>
      <dgm:spPr/>
    </dgm:pt>
    <dgm:pt modelId="{218DB4E5-9118-C947-8295-CEF5DFD80056}" type="pres">
      <dgm:prSet presAssocID="{90392B10-BF63-BE4B-8CA6-C3B24A542E50}" presName="composite" presStyleCnt="0"/>
      <dgm:spPr/>
    </dgm:pt>
    <dgm:pt modelId="{D894ACB4-746C-7C4C-A06B-438940A876E9}" type="pres">
      <dgm:prSet presAssocID="{90392B10-BF63-BE4B-8CA6-C3B24A542E50}" presName="imgShp" presStyleLbl="fgImgPlace1" presStyleIdx="5" presStyleCnt="13"/>
      <dgm:spPr>
        <a:blipFill>
          <a:blip xmlns:r="http://schemas.openxmlformats.org/officeDocument/2006/relationships" r:embed="rId2" cstate="screen">
            <a:extLst>
              <a:ext uri="{28A0092B-C50C-407E-A947-70E740481C1C}">
                <a14:useLocalDpi xmlns:a14="http://schemas.microsoft.com/office/drawing/2010/main"/>
              </a:ext>
            </a:extLst>
          </a:blip>
          <a:stretch>
            <a:fillRect/>
          </a:stretch>
        </a:blipFill>
        <a:ln w="12700">
          <a:solidFill>
            <a:schemeClr val="tx1"/>
          </a:solidFill>
        </a:ln>
      </dgm:spPr>
    </dgm:pt>
    <dgm:pt modelId="{459AAB8F-9B55-F14C-8384-5299E8E75EC8}" type="pres">
      <dgm:prSet presAssocID="{90392B10-BF63-BE4B-8CA6-C3B24A542E50}" presName="txShp" presStyleLbl="node1" presStyleIdx="5" presStyleCnt="13">
        <dgm:presLayoutVars>
          <dgm:bulletEnabled val="1"/>
        </dgm:presLayoutVars>
      </dgm:prSet>
      <dgm:spPr/>
    </dgm:pt>
    <dgm:pt modelId="{8DAA5D3E-B8F0-8743-9876-E6E796BE4910}" type="pres">
      <dgm:prSet presAssocID="{3AA46ECF-2206-2C45-9E03-3B851D7BC8DE}" presName="spacing" presStyleCnt="0"/>
      <dgm:spPr/>
    </dgm:pt>
    <dgm:pt modelId="{894374D4-ADD5-7542-B2DF-EB29F2EA76A0}" type="pres">
      <dgm:prSet presAssocID="{0B57E998-DB60-254B-BC8A-BD6E4BE54CB4}" presName="composite" presStyleCnt="0"/>
      <dgm:spPr/>
    </dgm:pt>
    <dgm:pt modelId="{4FBB1B33-9A8E-C142-86E3-BAF03DF569DE}" type="pres">
      <dgm:prSet presAssocID="{0B57E998-DB60-254B-BC8A-BD6E4BE54CB4}" presName="imgShp" presStyleLbl="fgImgPlace1" presStyleIdx="6" presStyleCnt="13"/>
      <dgm:spPr>
        <a:blipFill dpi="0"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w="12700">
          <a:solidFill>
            <a:schemeClr val="tx1"/>
          </a:solidFill>
        </a:ln>
      </dgm:spPr>
    </dgm:pt>
    <dgm:pt modelId="{50B4F083-921D-134E-B747-8EB5065D668F}" type="pres">
      <dgm:prSet presAssocID="{0B57E998-DB60-254B-BC8A-BD6E4BE54CB4}" presName="txShp" presStyleLbl="node1" presStyleIdx="6" presStyleCnt="13">
        <dgm:presLayoutVars>
          <dgm:bulletEnabled val="1"/>
        </dgm:presLayoutVars>
      </dgm:prSet>
      <dgm:spPr/>
    </dgm:pt>
    <dgm:pt modelId="{D3493561-F85B-6744-AEF0-A7FB9A545813}" type="pres">
      <dgm:prSet presAssocID="{2FA5050F-AD9E-8C44-99FA-94D158A686CF}" presName="spacing" presStyleCnt="0"/>
      <dgm:spPr/>
    </dgm:pt>
    <dgm:pt modelId="{D0610FA1-15B0-CF4A-8ADD-189544FBDE57}" type="pres">
      <dgm:prSet presAssocID="{AE3BEE4E-56A1-1C42-A489-FFECA7843042}" presName="composite" presStyleCnt="0"/>
      <dgm:spPr/>
    </dgm:pt>
    <dgm:pt modelId="{8BF65EFB-D0E6-6743-89CB-7614C1BD2DCD}" type="pres">
      <dgm:prSet presAssocID="{AE3BEE4E-56A1-1C42-A489-FFECA7843042}" presName="imgShp" presStyleLbl="fgImgPlace1" presStyleIdx="7" presStyleCnt="13"/>
      <dgm:spPr>
        <a:blipFill>
          <a:blip xmlns:r="http://schemas.openxmlformats.org/officeDocument/2006/relationships" r:embed="rId3" cstate="screen">
            <a:extLst>
              <a:ext uri="{28A0092B-C50C-407E-A947-70E740481C1C}">
                <a14:useLocalDpi xmlns:a14="http://schemas.microsoft.com/office/drawing/2010/main"/>
              </a:ext>
            </a:extLst>
          </a:blip>
          <a:stretch>
            <a:fillRect/>
          </a:stretch>
        </a:blipFill>
        <a:ln w="12700">
          <a:solidFill>
            <a:schemeClr val="tx1"/>
          </a:solidFill>
        </a:ln>
      </dgm:spPr>
    </dgm:pt>
    <dgm:pt modelId="{CA0D710A-D3AB-A14D-8B18-655EA6985AB1}" type="pres">
      <dgm:prSet presAssocID="{AE3BEE4E-56A1-1C42-A489-FFECA7843042}" presName="txShp" presStyleLbl="node1" presStyleIdx="7" presStyleCnt="13">
        <dgm:presLayoutVars>
          <dgm:bulletEnabled val="1"/>
        </dgm:presLayoutVars>
      </dgm:prSet>
      <dgm:spPr>
        <a:xfrm rot="10800000">
          <a:off x="1198310" y="2865967"/>
          <a:ext cx="4444935" cy="314884"/>
        </a:xfrm>
        <a:prstGeom prst="homePlate">
          <a:avLst/>
        </a:prstGeom>
      </dgm:spPr>
    </dgm:pt>
    <dgm:pt modelId="{1A5D553C-1715-984F-BA22-A13414804F69}" type="pres">
      <dgm:prSet presAssocID="{35DF00CD-499F-924B-8F7B-A42AA7FE7DD6}" presName="spacing" presStyleCnt="0"/>
      <dgm:spPr/>
    </dgm:pt>
    <dgm:pt modelId="{7A251287-08CC-ED48-BDCF-D9EB79CB360A}" type="pres">
      <dgm:prSet presAssocID="{0EB6DEB1-B34B-5843-B8D6-EE85928AF4E1}" presName="composite" presStyleCnt="0"/>
      <dgm:spPr/>
    </dgm:pt>
    <dgm:pt modelId="{99E98A72-9264-2A4E-8625-28F4CDAE0FFF}" type="pres">
      <dgm:prSet presAssocID="{0EB6DEB1-B34B-5843-B8D6-EE85928AF4E1}" presName="imgShp" presStyleLbl="fgImgPlace1" presStyleIdx="8" presStyleCnt="13"/>
      <dgm:spPr>
        <a:blipFill dpi="0"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w="12700">
          <a:solidFill>
            <a:schemeClr val="tx1"/>
          </a:solidFill>
        </a:ln>
      </dgm:spPr>
    </dgm:pt>
    <dgm:pt modelId="{FAA8DDC3-348E-EB4E-9228-2557340A40F8}" type="pres">
      <dgm:prSet presAssocID="{0EB6DEB1-B34B-5843-B8D6-EE85928AF4E1}" presName="txShp" presStyleLbl="node1" presStyleIdx="8" presStyleCnt="13">
        <dgm:presLayoutVars>
          <dgm:bulletEnabled val="1"/>
        </dgm:presLayoutVars>
      </dgm:prSet>
      <dgm:spPr/>
    </dgm:pt>
    <dgm:pt modelId="{C20B6078-F704-7348-A605-3CC86D777F10}" type="pres">
      <dgm:prSet presAssocID="{F501F637-81D7-0A49-9521-DDDC46F98D30}" presName="spacing" presStyleCnt="0"/>
      <dgm:spPr/>
    </dgm:pt>
    <dgm:pt modelId="{1CF8BF4D-890B-994F-8D4C-190B397D5C12}" type="pres">
      <dgm:prSet presAssocID="{3214B790-7A9A-7A47-BBB8-6229B95E5A00}" presName="composite" presStyleCnt="0"/>
      <dgm:spPr/>
    </dgm:pt>
    <dgm:pt modelId="{C3223314-56C9-4E4D-AC55-E6EE1C983EFE}" type="pres">
      <dgm:prSet presAssocID="{3214B790-7A9A-7A47-BBB8-6229B95E5A00}" presName="imgShp" presStyleLbl="fgImgPlace1" presStyleIdx="9" presStyleCnt="13"/>
      <dgm:spPr>
        <a:xfrm>
          <a:off x="1256100" y="1738534"/>
          <a:ext cx="446079" cy="446079"/>
        </a:xfrm>
        <a:prstGeom prst="ellipse">
          <a:avLst/>
        </a:prstGeom>
        <a:blipFill dpi="0"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w="12700" cap="flat" cmpd="sng" algn="ctr">
          <a:solidFill>
            <a:schemeClr val="tx1"/>
          </a:solidFill>
          <a:prstDash val="solid"/>
          <a:miter lim="800000"/>
        </a:ln>
        <a:effectLst/>
      </dgm:spPr>
    </dgm:pt>
    <dgm:pt modelId="{2F89114F-56F4-AF4F-8538-8EC515DB8703}" type="pres">
      <dgm:prSet presAssocID="{3214B790-7A9A-7A47-BBB8-6229B95E5A00}" presName="txShp" presStyleLbl="node1" presStyleIdx="9" presStyleCnt="13">
        <dgm:presLayoutVars>
          <dgm:bulletEnabled val="1"/>
        </dgm:presLayoutVars>
      </dgm:prSet>
      <dgm:spPr>
        <a:xfrm rot="10800000">
          <a:off x="1479139" y="1738534"/>
          <a:ext cx="5429655" cy="446079"/>
        </a:xfrm>
        <a:prstGeom prst="homePlate">
          <a:avLst/>
        </a:prstGeom>
      </dgm:spPr>
    </dgm:pt>
    <dgm:pt modelId="{B65148A8-118C-DB44-A6C9-93AA126A53E9}" type="pres">
      <dgm:prSet presAssocID="{6BD97243-8C5D-914B-9AC8-E5EA4AE26B7F}" presName="spacing" presStyleCnt="0"/>
      <dgm:spPr/>
    </dgm:pt>
    <dgm:pt modelId="{2F76B0D9-5346-5B4A-B9F7-38533725DB9D}" type="pres">
      <dgm:prSet presAssocID="{CD468294-5971-B240-A006-7D04B3C1CD0B}" presName="composite" presStyleCnt="0"/>
      <dgm:spPr/>
    </dgm:pt>
    <dgm:pt modelId="{6E0BB71E-96B8-8645-9724-6B7210443DA0}" type="pres">
      <dgm:prSet presAssocID="{CD468294-5971-B240-A006-7D04B3C1CD0B}" presName="imgShp" presStyleLbl="fgImgPlace1" presStyleIdx="10" presStyleCnt="13"/>
      <dgm:spPr>
        <a:blipFill dpi="0"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w="12700">
          <a:solidFill>
            <a:schemeClr val="tx1"/>
          </a:solidFill>
        </a:ln>
      </dgm:spPr>
    </dgm:pt>
    <dgm:pt modelId="{B28B854A-951A-0E43-9F08-A053394DCCCC}" type="pres">
      <dgm:prSet presAssocID="{CD468294-5971-B240-A006-7D04B3C1CD0B}" presName="txShp" presStyleLbl="node1" presStyleIdx="10" presStyleCnt="13">
        <dgm:presLayoutVars>
          <dgm:bulletEnabled val="1"/>
        </dgm:presLayoutVars>
      </dgm:prSet>
      <dgm:spPr/>
    </dgm:pt>
    <dgm:pt modelId="{811746E1-512E-4847-AC62-4DF77648141C}" type="pres">
      <dgm:prSet presAssocID="{08BAD5C3-8334-784C-BEE5-1B5EEFF8B1F1}" presName="spacing" presStyleCnt="0"/>
      <dgm:spPr/>
    </dgm:pt>
    <dgm:pt modelId="{4D11A292-7C1F-594C-9360-7B4CCCD8B7CB}" type="pres">
      <dgm:prSet presAssocID="{6CAB60F3-428F-3742-A5A7-2F473A08CF5F}" presName="composite" presStyleCnt="0"/>
      <dgm:spPr/>
    </dgm:pt>
    <dgm:pt modelId="{C39FF892-BFA4-FF43-AAC4-9DBD41129BB1}" type="pres">
      <dgm:prSet presAssocID="{6CAB60F3-428F-3742-A5A7-2F473A08CF5F}" presName="imgShp" presStyleLbl="fgImgPlace1" presStyleIdx="11" presStyleCnt="13"/>
      <dgm:spPr>
        <a:blipFill dpi="0"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w="12700">
          <a:solidFill>
            <a:schemeClr val="tx1"/>
          </a:solidFill>
        </a:ln>
      </dgm:spPr>
    </dgm:pt>
    <dgm:pt modelId="{82F07FC9-563B-FE4E-8309-6DCA690B259E}" type="pres">
      <dgm:prSet presAssocID="{6CAB60F3-428F-3742-A5A7-2F473A08CF5F}" presName="txShp" presStyleLbl="node1" presStyleIdx="11" presStyleCnt="13">
        <dgm:presLayoutVars>
          <dgm:bulletEnabled val="1"/>
        </dgm:presLayoutVars>
      </dgm:prSet>
      <dgm:spPr/>
    </dgm:pt>
    <dgm:pt modelId="{E3DF863E-1FCE-7743-84BB-D8FA56172EEA}" type="pres">
      <dgm:prSet presAssocID="{E1FCB4EC-C2A8-FF47-B9C2-93203C812B0F}" presName="spacing" presStyleCnt="0"/>
      <dgm:spPr/>
    </dgm:pt>
    <dgm:pt modelId="{7B2DFD75-C1A9-B14A-BBCC-74D4AA68D4C9}" type="pres">
      <dgm:prSet presAssocID="{6C407AF0-364F-5145-9DB1-1F2CB7E10E43}" presName="composite" presStyleCnt="0"/>
      <dgm:spPr/>
    </dgm:pt>
    <dgm:pt modelId="{E7A16E6D-0586-9541-BA84-FA1E1CB05146}" type="pres">
      <dgm:prSet presAssocID="{6C407AF0-364F-5145-9DB1-1F2CB7E10E43}" presName="imgShp" presStyleLbl="fgImgPlace1" presStyleIdx="12" presStyleCnt="13"/>
      <dgm:spPr>
        <a:blipFill dpi="0" rotWithShape="1">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a:ln w="12700">
          <a:solidFill>
            <a:schemeClr val="tx1"/>
          </a:solidFill>
        </a:ln>
      </dgm:spPr>
    </dgm:pt>
    <dgm:pt modelId="{6BACC9F0-FDD4-FA44-B697-0B1D26D36DD4}" type="pres">
      <dgm:prSet presAssocID="{6C407AF0-364F-5145-9DB1-1F2CB7E10E43}" presName="txShp" presStyleLbl="node1" presStyleIdx="12" presStyleCnt="13">
        <dgm:presLayoutVars>
          <dgm:bulletEnabled val="1"/>
        </dgm:presLayoutVars>
      </dgm:prSet>
      <dgm:spPr/>
    </dgm:pt>
  </dgm:ptLst>
  <dgm:cxnLst>
    <dgm:cxn modelId="{E9DB2901-8157-B045-8D65-EA0DB93E73EA}" type="presOf" srcId="{0EB6DEB1-B34B-5843-B8D6-EE85928AF4E1}" destId="{FAA8DDC3-348E-EB4E-9228-2557340A40F8}" srcOrd="0" destOrd="0" presId="urn:microsoft.com/office/officeart/2005/8/layout/vList3"/>
    <dgm:cxn modelId="{D6525715-88B9-B443-9100-A2E08070B7E7}" type="presOf" srcId="{CD468294-5971-B240-A006-7D04B3C1CD0B}" destId="{B28B854A-951A-0E43-9F08-A053394DCCCC}" srcOrd="0" destOrd="0" presId="urn:microsoft.com/office/officeart/2005/8/layout/vList3"/>
    <dgm:cxn modelId="{55006922-6FAA-C040-9E91-C6D47BD0EC3B}" srcId="{0F8710E5-8083-3849-9CF6-C1DB28F68981}" destId="{DD59CCD6-E1BF-074D-99DC-0FFAB4B3208F}" srcOrd="3" destOrd="0" parTransId="{688B02CD-D821-7F49-803E-7B20D4F224A4}" sibTransId="{C8FE11D8-3063-0A4C-92A0-67175808BC06}"/>
    <dgm:cxn modelId="{9EEA4C26-D303-3042-B0C6-158FA68237FA}" srcId="{0F8710E5-8083-3849-9CF6-C1DB28F68981}" destId="{0B57E998-DB60-254B-BC8A-BD6E4BE54CB4}" srcOrd="6" destOrd="0" parTransId="{A2EB4B5A-3E70-9147-8BC5-3EB801554AF9}" sibTransId="{2FA5050F-AD9E-8C44-99FA-94D158A686CF}"/>
    <dgm:cxn modelId="{702E6728-5815-C64D-A09A-46FBA8B7892D}" type="presOf" srcId="{0B57E998-DB60-254B-BC8A-BD6E4BE54CB4}" destId="{50B4F083-921D-134E-B747-8EB5065D668F}" srcOrd="0" destOrd="0" presId="urn:microsoft.com/office/officeart/2005/8/layout/vList3"/>
    <dgm:cxn modelId="{E6A5662D-B93A-7F42-8A70-ADB08D3FE38D}" srcId="{0F8710E5-8083-3849-9CF6-C1DB28F68981}" destId="{6C407AF0-364F-5145-9DB1-1F2CB7E10E43}" srcOrd="12" destOrd="0" parTransId="{B164D8A3-4C67-C04A-9EC8-7D3953C57045}" sibTransId="{A04511A8-16DC-0F4C-8F09-1919C1E3B845}"/>
    <dgm:cxn modelId="{EAD2BC2F-9CCD-D94B-ADF5-AB5558639C92}" type="presOf" srcId="{0F8710E5-8083-3849-9CF6-C1DB28F68981}" destId="{EC5E8FB4-5CA0-704A-A8FA-73385ED38924}" srcOrd="0" destOrd="0" presId="urn:microsoft.com/office/officeart/2005/8/layout/vList3"/>
    <dgm:cxn modelId="{FA0A6130-FAE5-9540-94DC-2EE8F9DB5F6A}" type="presOf" srcId="{90392B10-BF63-BE4B-8CA6-C3B24A542E50}" destId="{459AAB8F-9B55-F14C-8384-5299E8E75EC8}" srcOrd="0" destOrd="0" presId="urn:microsoft.com/office/officeart/2005/8/layout/vList3"/>
    <dgm:cxn modelId="{D353F935-7A62-F941-9E92-8FCEA12B3D79}" srcId="{0F8710E5-8083-3849-9CF6-C1DB28F68981}" destId="{90392B10-BF63-BE4B-8CA6-C3B24A542E50}" srcOrd="5" destOrd="0" parTransId="{44E2998E-A534-C942-9538-8C1390C94227}" sibTransId="{3AA46ECF-2206-2C45-9E03-3B851D7BC8DE}"/>
    <dgm:cxn modelId="{EEE2D941-580F-0749-9759-ECF8099ADB3E}" type="presOf" srcId="{6C407AF0-364F-5145-9DB1-1F2CB7E10E43}" destId="{6BACC9F0-FDD4-FA44-B697-0B1D26D36DD4}" srcOrd="0" destOrd="0" presId="urn:microsoft.com/office/officeart/2005/8/layout/vList3"/>
    <dgm:cxn modelId="{6F642447-DA12-C04A-AA97-93F698C8D4F6}" srcId="{0F8710E5-8083-3849-9CF6-C1DB28F68981}" destId="{3214B790-7A9A-7A47-BBB8-6229B95E5A00}" srcOrd="9" destOrd="0" parTransId="{DC57737F-FB78-7043-A91B-3EBF4841971E}" sibTransId="{6BD97243-8C5D-914B-9AC8-E5EA4AE26B7F}"/>
    <dgm:cxn modelId="{E7F2BB47-FCBB-BB4B-B07F-3CACD99E3C06}" type="presOf" srcId="{AE3BEE4E-56A1-1C42-A489-FFECA7843042}" destId="{CA0D710A-D3AB-A14D-8B18-655EA6985AB1}" srcOrd="0" destOrd="0" presId="urn:microsoft.com/office/officeart/2005/8/layout/vList3"/>
    <dgm:cxn modelId="{B398EC4A-4152-3645-9EF5-558B3ECBFF12}" type="presOf" srcId="{3214B790-7A9A-7A47-BBB8-6229B95E5A00}" destId="{2F89114F-56F4-AF4F-8538-8EC515DB8703}" srcOrd="0" destOrd="0" presId="urn:microsoft.com/office/officeart/2005/8/layout/vList3"/>
    <dgm:cxn modelId="{2C1F194C-E603-0040-ACAB-75293C843B35}" srcId="{0F8710E5-8083-3849-9CF6-C1DB28F68981}" destId="{54D7176F-6FB7-E749-887B-96A0DBE3B4FC}" srcOrd="4" destOrd="0" parTransId="{87CD664A-2D53-F549-9C1B-73CA8E1EE9B4}" sibTransId="{9F43B50D-CCEA-214D-9752-545F72F612B2}"/>
    <dgm:cxn modelId="{DB1A755D-9870-E14F-AA75-BD70B3DFDF03}" type="presOf" srcId="{185E5179-698F-AC4F-A2BC-83C185E135E2}" destId="{0A19F22F-33BC-1C4C-8E5B-5DE14B175434}" srcOrd="0" destOrd="0" presId="urn:microsoft.com/office/officeart/2005/8/layout/vList3"/>
    <dgm:cxn modelId="{B7491764-DB1B-2748-BE38-573D5FF8D6EF}" srcId="{0F8710E5-8083-3849-9CF6-C1DB28F68981}" destId="{E94F0A2C-890E-0D42-AD65-060D09EEB879}" srcOrd="0" destOrd="0" parTransId="{3C335291-A261-2C47-A2FA-AAB3AD186749}" sibTransId="{574AC0E7-D08E-5B40-87A1-416E05597C50}"/>
    <dgm:cxn modelId="{97954D6E-29DF-6449-B505-52BA9AC4F357}" srcId="{0F8710E5-8083-3849-9CF6-C1DB28F68981}" destId="{67C8E6CB-3701-B344-B8B2-80D1804AA59F}" srcOrd="2" destOrd="0" parTransId="{8A9DE750-016C-F74F-B6F7-F1CB340AFF21}" sibTransId="{2BD76DE1-15F7-3F4F-89AF-0F122251DD23}"/>
    <dgm:cxn modelId="{5B264481-EA3B-C84A-B172-F1ED7DC96EC2}" srcId="{0F8710E5-8083-3849-9CF6-C1DB28F68981}" destId="{AE3BEE4E-56A1-1C42-A489-FFECA7843042}" srcOrd="7" destOrd="0" parTransId="{5497E819-E5FE-6C43-819D-13DAC5666F94}" sibTransId="{35DF00CD-499F-924B-8F7B-A42AA7FE7DD6}"/>
    <dgm:cxn modelId="{743E3B86-6FDC-F547-AE5B-1AA621B91272}" type="presOf" srcId="{6CAB60F3-428F-3742-A5A7-2F473A08CF5F}" destId="{82F07FC9-563B-FE4E-8309-6DCA690B259E}" srcOrd="0" destOrd="0" presId="urn:microsoft.com/office/officeart/2005/8/layout/vList3"/>
    <dgm:cxn modelId="{57ECFA87-EC19-574D-9211-113B207BE106}" srcId="{0F8710E5-8083-3849-9CF6-C1DB28F68981}" destId="{CD468294-5971-B240-A006-7D04B3C1CD0B}" srcOrd="10" destOrd="0" parTransId="{F900B0D8-7AC9-754B-B905-6681B84A3FB0}" sibTransId="{08BAD5C3-8334-784C-BEE5-1B5EEFF8B1F1}"/>
    <dgm:cxn modelId="{2A912692-B75E-AE4B-B35B-0BE10C9EED6C}" type="presOf" srcId="{DD59CCD6-E1BF-074D-99DC-0FFAB4B3208F}" destId="{8F6128A7-0D9C-F244-942E-2A40A129E9C1}" srcOrd="0" destOrd="0" presId="urn:microsoft.com/office/officeart/2005/8/layout/vList3"/>
    <dgm:cxn modelId="{1929B893-2D0D-6B4B-A25C-AAF6FE705C90}" type="presOf" srcId="{E94F0A2C-890E-0D42-AD65-060D09EEB879}" destId="{60463119-0A16-304D-A40C-5605336E3852}" srcOrd="0" destOrd="0" presId="urn:microsoft.com/office/officeart/2005/8/layout/vList3"/>
    <dgm:cxn modelId="{AC152D94-8ACD-1C4B-8114-50C8566B0D32}" srcId="{0F8710E5-8083-3849-9CF6-C1DB28F68981}" destId="{0EB6DEB1-B34B-5843-B8D6-EE85928AF4E1}" srcOrd="8" destOrd="0" parTransId="{5BB224FB-1E6A-4C4C-B7BF-608994788C67}" sibTransId="{F501F637-81D7-0A49-9521-DDDC46F98D30}"/>
    <dgm:cxn modelId="{6A2D04AE-9C0F-F742-AF0E-2036E2349058}" type="presOf" srcId="{54D7176F-6FB7-E749-887B-96A0DBE3B4FC}" destId="{196BCA6B-3980-1540-A66C-1A4E411E1871}" srcOrd="0" destOrd="0" presId="urn:microsoft.com/office/officeart/2005/8/layout/vList3"/>
    <dgm:cxn modelId="{8D6E05DE-EB59-034A-8E63-2EAAFBE2084A}" srcId="{0F8710E5-8083-3849-9CF6-C1DB28F68981}" destId="{185E5179-698F-AC4F-A2BC-83C185E135E2}" srcOrd="1" destOrd="0" parTransId="{DB25CDDC-ABF2-B942-8B6C-4D0EA0CB022A}" sibTransId="{F5C2AEEB-4321-E742-8D62-6BDA1F676D0E}"/>
    <dgm:cxn modelId="{B2062ADE-DA6C-5046-A8A2-10033338D382}" type="presOf" srcId="{67C8E6CB-3701-B344-B8B2-80D1804AA59F}" destId="{FBAF8BCF-7B1B-9C49-B2F7-9C3C5B78F0BD}" srcOrd="0" destOrd="0" presId="urn:microsoft.com/office/officeart/2005/8/layout/vList3"/>
    <dgm:cxn modelId="{EC5E2CFC-472B-DF42-A789-F84BF6F860D0}" srcId="{0F8710E5-8083-3849-9CF6-C1DB28F68981}" destId="{6CAB60F3-428F-3742-A5A7-2F473A08CF5F}" srcOrd="11" destOrd="0" parTransId="{E1A4F4B8-863F-7E42-87EC-54CDC5E749BC}" sibTransId="{E1FCB4EC-C2A8-FF47-B9C2-93203C812B0F}"/>
    <dgm:cxn modelId="{95650630-1B21-B842-A56B-1FE60671CAAB}" type="presParOf" srcId="{EC5E8FB4-5CA0-704A-A8FA-73385ED38924}" destId="{D839DC89-96A7-DE4A-A953-B7255D68E446}" srcOrd="0" destOrd="0" presId="urn:microsoft.com/office/officeart/2005/8/layout/vList3"/>
    <dgm:cxn modelId="{A277F7D2-D416-084E-BA58-B2FDE4DB1D3C}" type="presParOf" srcId="{D839DC89-96A7-DE4A-A953-B7255D68E446}" destId="{5C4E1D77-7BAE-AE44-9117-3CF308176FB9}" srcOrd="0" destOrd="0" presId="urn:microsoft.com/office/officeart/2005/8/layout/vList3"/>
    <dgm:cxn modelId="{814E1B4D-EC9D-084F-BEFF-7CF248E88E70}" type="presParOf" srcId="{D839DC89-96A7-DE4A-A953-B7255D68E446}" destId="{60463119-0A16-304D-A40C-5605336E3852}" srcOrd="1" destOrd="0" presId="urn:microsoft.com/office/officeart/2005/8/layout/vList3"/>
    <dgm:cxn modelId="{CA68FB1C-AD48-084F-83B6-782C6E55A2B2}" type="presParOf" srcId="{EC5E8FB4-5CA0-704A-A8FA-73385ED38924}" destId="{82E539E0-7E54-334E-9737-DCAD45D935CD}" srcOrd="1" destOrd="0" presId="urn:microsoft.com/office/officeart/2005/8/layout/vList3"/>
    <dgm:cxn modelId="{CF4B9322-1E58-1040-BA9B-8CB87BCC6ACA}" type="presParOf" srcId="{EC5E8FB4-5CA0-704A-A8FA-73385ED38924}" destId="{D75B601F-3B95-B74C-B338-E512592FB787}" srcOrd="2" destOrd="0" presId="urn:microsoft.com/office/officeart/2005/8/layout/vList3"/>
    <dgm:cxn modelId="{4E7B984E-4499-7349-A2FE-55B59BC7F054}" type="presParOf" srcId="{D75B601F-3B95-B74C-B338-E512592FB787}" destId="{1A2F3FDC-3444-E044-9F38-7CD74082727E}" srcOrd="0" destOrd="0" presId="urn:microsoft.com/office/officeart/2005/8/layout/vList3"/>
    <dgm:cxn modelId="{13B56042-452C-BF4F-A7A4-85B39C86A032}" type="presParOf" srcId="{D75B601F-3B95-B74C-B338-E512592FB787}" destId="{0A19F22F-33BC-1C4C-8E5B-5DE14B175434}" srcOrd="1" destOrd="0" presId="urn:microsoft.com/office/officeart/2005/8/layout/vList3"/>
    <dgm:cxn modelId="{B343E2ED-E59E-AC44-A492-5FE1B3691464}" type="presParOf" srcId="{EC5E8FB4-5CA0-704A-A8FA-73385ED38924}" destId="{2011F042-9680-9B4C-80EA-F7A35E9661BD}" srcOrd="3" destOrd="0" presId="urn:microsoft.com/office/officeart/2005/8/layout/vList3"/>
    <dgm:cxn modelId="{6B017771-2AF4-CA46-9456-9BE3903D37F3}" type="presParOf" srcId="{EC5E8FB4-5CA0-704A-A8FA-73385ED38924}" destId="{7E320D9D-ED29-9E4C-8461-C6BC28C0A818}" srcOrd="4" destOrd="0" presId="urn:microsoft.com/office/officeart/2005/8/layout/vList3"/>
    <dgm:cxn modelId="{210711A7-210E-ED4E-96D0-F0ABB26134AD}" type="presParOf" srcId="{7E320D9D-ED29-9E4C-8461-C6BC28C0A818}" destId="{4D410B54-6453-CA43-AB3B-0ECBF8200E86}" srcOrd="0" destOrd="0" presId="urn:microsoft.com/office/officeart/2005/8/layout/vList3"/>
    <dgm:cxn modelId="{84AFA88E-6898-0341-AED4-594F781B2BDF}" type="presParOf" srcId="{7E320D9D-ED29-9E4C-8461-C6BC28C0A818}" destId="{FBAF8BCF-7B1B-9C49-B2F7-9C3C5B78F0BD}" srcOrd="1" destOrd="0" presId="urn:microsoft.com/office/officeart/2005/8/layout/vList3"/>
    <dgm:cxn modelId="{909BDC73-1EE2-FC4D-8D25-18288421FBD7}" type="presParOf" srcId="{EC5E8FB4-5CA0-704A-A8FA-73385ED38924}" destId="{31B79893-353F-AC48-A61B-26D428DAA0C6}" srcOrd="5" destOrd="0" presId="urn:microsoft.com/office/officeart/2005/8/layout/vList3"/>
    <dgm:cxn modelId="{EEE46E5C-B73B-524E-884A-0798266AE282}" type="presParOf" srcId="{EC5E8FB4-5CA0-704A-A8FA-73385ED38924}" destId="{21325DAB-225D-AF40-9B87-54D552C4876B}" srcOrd="6" destOrd="0" presId="urn:microsoft.com/office/officeart/2005/8/layout/vList3"/>
    <dgm:cxn modelId="{9F9FCA61-4D6F-2647-B3FC-C0E02DF4D476}" type="presParOf" srcId="{21325DAB-225D-AF40-9B87-54D552C4876B}" destId="{8FEAD1DD-A784-D244-A557-AFF8D5206E99}" srcOrd="0" destOrd="0" presId="urn:microsoft.com/office/officeart/2005/8/layout/vList3"/>
    <dgm:cxn modelId="{A2409FF7-F271-4C4F-8605-2F479D6212B3}" type="presParOf" srcId="{21325DAB-225D-AF40-9B87-54D552C4876B}" destId="{8F6128A7-0D9C-F244-942E-2A40A129E9C1}" srcOrd="1" destOrd="0" presId="urn:microsoft.com/office/officeart/2005/8/layout/vList3"/>
    <dgm:cxn modelId="{612A88CF-DAA9-E348-BF41-E98F2C34D21C}" type="presParOf" srcId="{EC5E8FB4-5CA0-704A-A8FA-73385ED38924}" destId="{BF60AD18-7D77-6C49-B9BF-A1D04BE0DF91}" srcOrd="7" destOrd="0" presId="urn:microsoft.com/office/officeart/2005/8/layout/vList3"/>
    <dgm:cxn modelId="{0D925A02-AFD6-C549-A23A-B7F8D0CCB428}" type="presParOf" srcId="{EC5E8FB4-5CA0-704A-A8FA-73385ED38924}" destId="{5CE87A86-FEAF-F74C-90BE-C3E4164537B4}" srcOrd="8" destOrd="0" presId="urn:microsoft.com/office/officeart/2005/8/layout/vList3"/>
    <dgm:cxn modelId="{5C7D8F1E-E3DC-894B-8640-38F00DAAC05F}" type="presParOf" srcId="{5CE87A86-FEAF-F74C-90BE-C3E4164537B4}" destId="{79FC81C2-4214-B14F-A830-EA7208B494F4}" srcOrd="0" destOrd="0" presId="urn:microsoft.com/office/officeart/2005/8/layout/vList3"/>
    <dgm:cxn modelId="{896BFEC6-EEC3-EB4D-AD73-8E820001986E}" type="presParOf" srcId="{5CE87A86-FEAF-F74C-90BE-C3E4164537B4}" destId="{196BCA6B-3980-1540-A66C-1A4E411E1871}" srcOrd="1" destOrd="0" presId="urn:microsoft.com/office/officeart/2005/8/layout/vList3"/>
    <dgm:cxn modelId="{FA505A4F-3740-C64C-BE65-E4A395141DE2}" type="presParOf" srcId="{EC5E8FB4-5CA0-704A-A8FA-73385ED38924}" destId="{BBEF10F6-14E6-AB47-A78B-AED2AD0DA178}" srcOrd="9" destOrd="0" presId="urn:microsoft.com/office/officeart/2005/8/layout/vList3"/>
    <dgm:cxn modelId="{93F4089E-AAC0-AD45-B260-9CE97CBFA93F}" type="presParOf" srcId="{EC5E8FB4-5CA0-704A-A8FA-73385ED38924}" destId="{218DB4E5-9118-C947-8295-CEF5DFD80056}" srcOrd="10" destOrd="0" presId="urn:microsoft.com/office/officeart/2005/8/layout/vList3"/>
    <dgm:cxn modelId="{DC0B19B7-5102-9345-9212-DA66CBB33FDE}" type="presParOf" srcId="{218DB4E5-9118-C947-8295-CEF5DFD80056}" destId="{D894ACB4-746C-7C4C-A06B-438940A876E9}" srcOrd="0" destOrd="0" presId="urn:microsoft.com/office/officeart/2005/8/layout/vList3"/>
    <dgm:cxn modelId="{693569BA-CA15-FD46-9603-FE6882B96590}" type="presParOf" srcId="{218DB4E5-9118-C947-8295-CEF5DFD80056}" destId="{459AAB8F-9B55-F14C-8384-5299E8E75EC8}" srcOrd="1" destOrd="0" presId="urn:microsoft.com/office/officeart/2005/8/layout/vList3"/>
    <dgm:cxn modelId="{DCF2F7D4-A119-764E-9E92-5E5A4D484AAE}" type="presParOf" srcId="{EC5E8FB4-5CA0-704A-A8FA-73385ED38924}" destId="{8DAA5D3E-B8F0-8743-9876-E6E796BE4910}" srcOrd="11" destOrd="0" presId="urn:microsoft.com/office/officeart/2005/8/layout/vList3"/>
    <dgm:cxn modelId="{4B56046A-5231-DA4E-ADAF-5C714E05F54D}" type="presParOf" srcId="{EC5E8FB4-5CA0-704A-A8FA-73385ED38924}" destId="{894374D4-ADD5-7542-B2DF-EB29F2EA76A0}" srcOrd="12" destOrd="0" presId="urn:microsoft.com/office/officeart/2005/8/layout/vList3"/>
    <dgm:cxn modelId="{A4CC149A-77C7-C04C-92B7-05743BE43DDE}" type="presParOf" srcId="{894374D4-ADD5-7542-B2DF-EB29F2EA76A0}" destId="{4FBB1B33-9A8E-C142-86E3-BAF03DF569DE}" srcOrd="0" destOrd="0" presId="urn:microsoft.com/office/officeart/2005/8/layout/vList3"/>
    <dgm:cxn modelId="{CF43CCE1-3BF6-0E40-A9DE-29BDD34E2126}" type="presParOf" srcId="{894374D4-ADD5-7542-B2DF-EB29F2EA76A0}" destId="{50B4F083-921D-134E-B747-8EB5065D668F}" srcOrd="1" destOrd="0" presId="urn:microsoft.com/office/officeart/2005/8/layout/vList3"/>
    <dgm:cxn modelId="{FA5C55AE-65C5-DA44-BC98-3D5356E9CB39}" type="presParOf" srcId="{EC5E8FB4-5CA0-704A-A8FA-73385ED38924}" destId="{D3493561-F85B-6744-AEF0-A7FB9A545813}" srcOrd="13" destOrd="0" presId="urn:microsoft.com/office/officeart/2005/8/layout/vList3"/>
    <dgm:cxn modelId="{7D31CD44-18F2-A54C-80E1-DCAF100BBD4C}" type="presParOf" srcId="{EC5E8FB4-5CA0-704A-A8FA-73385ED38924}" destId="{D0610FA1-15B0-CF4A-8ADD-189544FBDE57}" srcOrd="14" destOrd="0" presId="urn:microsoft.com/office/officeart/2005/8/layout/vList3"/>
    <dgm:cxn modelId="{BA9CC08F-1B7A-4448-9426-AB16D832E6B0}" type="presParOf" srcId="{D0610FA1-15B0-CF4A-8ADD-189544FBDE57}" destId="{8BF65EFB-D0E6-6743-89CB-7614C1BD2DCD}" srcOrd="0" destOrd="0" presId="urn:microsoft.com/office/officeart/2005/8/layout/vList3"/>
    <dgm:cxn modelId="{61DB06A1-9361-8C4D-9EE3-97F4011201A1}" type="presParOf" srcId="{D0610FA1-15B0-CF4A-8ADD-189544FBDE57}" destId="{CA0D710A-D3AB-A14D-8B18-655EA6985AB1}" srcOrd="1" destOrd="0" presId="urn:microsoft.com/office/officeart/2005/8/layout/vList3"/>
    <dgm:cxn modelId="{78E007DC-6D91-724A-8FD4-D6AD79C3BE50}" type="presParOf" srcId="{EC5E8FB4-5CA0-704A-A8FA-73385ED38924}" destId="{1A5D553C-1715-984F-BA22-A13414804F69}" srcOrd="15" destOrd="0" presId="urn:microsoft.com/office/officeart/2005/8/layout/vList3"/>
    <dgm:cxn modelId="{3EE7B44B-A54C-D746-B4E4-2BD1986F240E}" type="presParOf" srcId="{EC5E8FB4-5CA0-704A-A8FA-73385ED38924}" destId="{7A251287-08CC-ED48-BDCF-D9EB79CB360A}" srcOrd="16" destOrd="0" presId="urn:microsoft.com/office/officeart/2005/8/layout/vList3"/>
    <dgm:cxn modelId="{BEE659E2-EFEC-1541-8620-7643ED48A62A}" type="presParOf" srcId="{7A251287-08CC-ED48-BDCF-D9EB79CB360A}" destId="{99E98A72-9264-2A4E-8625-28F4CDAE0FFF}" srcOrd="0" destOrd="0" presId="urn:microsoft.com/office/officeart/2005/8/layout/vList3"/>
    <dgm:cxn modelId="{839DED21-6054-644C-A87C-2F861A9BFCDD}" type="presParOf" srcId="{7A251287-08CC-ED48-BDCF-D9EB79CB360A}" destId="{FAA8DDC3-348E-EB4E-9228-2557340A40F8}" srcOrd="1" destOrd="0" presId="urn:microsoft.com/office/officeart/2005/8/layout/vList3"/>
    <dgm:cxn modelId="{A17AE366-9C5B-C84C-A3B3-1C40B3B2F26E}" type="presParOf" srcId="{EC5E8FB4-5CA0-704A-A8FA-73385ED38924}" destId="{C20B6078-F704-7348-A605-3CC86D777F10}" srcOrd="17" destOrd="0" presId="urn:microsoft.com/office/officeart/2005/8/layout/vList3"/>
    <dgm:cxn modelId="{B52468CB-9017-5A48-8F8B-7E6D561B6460}" type="presParOf" srcId="{EC5E8FB4-5CA0-704A-A8FA-73385ED38924}" destId="{1CF8BF4D-890B-994F-8D4C-190B397D5C12}" srcOrd="18" destOrd="0" presId="urn:microsoft.com/office/officeart/2005/8/layout/vList3"/>
    <dgm:cxn modelId="{304B9798-CB17-7844-8F95-C54866E31933}" type="presParOf" srcId="{1CF8BF4D-890B-994F-8D4C-190B397D5C12}" destId="{C3223314-56C9-4E4D-AC55-E6EE1C983EFE}" srcOrd="0" destOrd="0" presId="urn:microsoft.com/office/officeart/2005/8/layout/vList3"/>
    <dgm:cxn modelId="{B9643FE8-FD33-0846-9B10-634F5BCD5064}" type="presParOf" srcId="{1CF8BF4D-890B-994F-8D4C-190B397D5C12}" destId="{2F89114F-56F4-AF4F-8538-8EC515DB8703}" srcOrd="1" destOrd="0" presId="urn:microsoft.com/office/officeart/2005/8/layout/vList3"/>
    <dgm:cxn modelId="{D70EF7B9-D909-6A4E-8060-7B0FD7785933}" type="presParOf" srcId="{EC5E8FB4-5CA0-704A-A8FA-73385ED38924}" destId="{B65148A8-118C-DB44-A6C9-93AA126A53E9}" srcOrd="19" destOrd="0" presId="urn:microsoft.com/office/officeart/2005/8/layout/vList3"/>
    <dgm:cxn modelId="{EC4A7B92-7A6D-F64C-B00D-7C1810C9200E}" type="presParOf" srcId="{EC5E8FB4-5CA0-704A-A8FA-73385ED38924}" destId="{2F76B0D9-5346-5B4A-B9F7-38533725DB9D}" srcOrd="20" destOrd="0" presId="urn:microsoft.com/office/officeart/2005/8/layout/vList3"/>
    <dgm:cxn modelId="{0B4C99C9-A793-C643-BFC4-82DECC490DF1}" type="presParOf" srcId="{2F76B0D9-5346-5B4A-B9F7-38533725DB9D}" destId="{6E0BB71E-96B8-8645-9724-6B7210443DA0}" srcOrd="0" destOrd="0" presId="urn:microsoft.com/office/officeart/2005/8/layout/vList3"/>
    <dgm:cxn modelId="{30E630B7-CA80-C945-8349-294737F0A876}" type="presParOf" srcId="{2F76B0D9-5346-5B4A-B9F7-38533725DB9D}" destId="{B28B854A-951A-0E43-9F08-A053394DCCCC}" srcOrd="1" destOrd="0" presId="urn:microsoft.com/office/officeart/2005/8/layout/vList3"/>
    <dgm:cxn modelId="{58166DEA-57AD-CB4F-B2DE-C2CD35D9A578}" type="presParOf" srcId="{EC5E8FB4-5CA0-704A-A8FA-73385ED38924}" destId="{811746E1-512E-4847-AC62-4DF77648141C}" srcOrd="21" destOrd="0" presId="urn:microsoft.com/office/officeart/2005/8/layout/vList3"/>
    <dgm:cxn modelId="{7FAE0634-4F1C-3A42-962D-8800942015F4}" type="presParOf" srcId="{EC5E8FB4-5CA0-704A-A8FA-73385ED38924}" destId="{4D11A292-7C1F-594C-9360-7B4CCCD8B7CB}" srcOrd="22" destOrd="0" presId="urn:microsoft.com/office/officeart/2005/8/layout/vList3"/>
    <dgm:cxn modelId="{B5D6FFD6-22B4-D64C-8CD7-490D8EF63E32}" type="presParOf" srcId="{4D11A292-7C1F-594C-9360-7B4CCCD8B7CB}" destId="{C39FF892-BFA4-FF43-AAC4-9DBD41129BB1}" srcOrd="0" destOrd="0" presId="urn:microsoft.com/office/officeart/2005/8/layout/vList3"/>
    <dgm:cxn modelId="{D9CE580B-872B-9F44-832A-267EC2F0C16B}" type="presParOf" srcId="{4D11A292-7C1F-594C-9360-7B4CCCD8B7CB}" destId="{82F07FC9-563B-FE4E-8309-6DCA690B259E}" srcOrd="1" destOrd="0" presId="urn:microsoft.com/office/officeart/2005/8/layout/vList3"/>
    <dgm:cxn modelId="{A5CAA543-8C34-5F4A-B492-F2275C4518EB}" type="presParOf" srcId="{EC5E8FB4-5CA0-704A-A8FA-73385ED38924}" destId="{E3DF863E-1FCE-7743-84BB-D8FA56172EEA}" srcOrd="23" destOrd="0" presId="urn:microsoft.com/office/officeart/2005/8/layout/vList3"/>
    <dgm:cxn modelId="{85F85CD1-8BFA-2D44-80F4-994839CE15B7}" type="presParOf" srcId="{EC5E8FB4-5CA0-704A-A8FA-73385ED38924}" destId="{7B2DFD75-C1A9-B14A-BBCC-74D4AA68D4C9}" srcOrd="24" destOrd="0" presId="urn:microsoft.com/office/officeart/2005/8/layout/vList3"/>
    <dgm:cxn modelId="{7C932AB6-2F82-CF45-A8D6-1D3FCB640FE8}" type="presParOf" srcId="{7B2DFD75-C1A9-B14A-BBCC-74D4AA68D4C9}" destId="{E7A16E6D-0586-9541-BA84-FA1E1CB05146}" srcOrd="0" destOrd="0" presId="urn:microsoft.com/office/officeart/2005/8/layout/vList3"/>
    <dgm:cxn modelId="{114C0F50-D440-234E-9EA8-B39EE67FEE4F}" type="presParOf" srcId="{7B2DFD75-C1A9-B14A-BBCC-74D4AA68D4C9}" destId="{6BACC9F0-FDD4-FA44-B697-0B1D26D36DD4}" srcOrd="1" destOrd="0" presId="urn:microsoft.com/office/officeart/2005/8/layout/vList3"/>
  </dgm:cxnLst>
  <dgm:bg>
    <a:noFill/>
    <a:effectLst>
      <a:outerShdw blurRad="50800" dist="38100" dir="5400000" algn="t" rotWithShape="0">
        <a:prstClr val="black">
          <a:alpha val="40000"/>
        </a:prstClr>
      </a:outerShdw>
    </a:effectLst>
  </dgm:bg>
  <dgm:whole>
    <a:ln>
      <a:noFill/>
    </a:ln>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463119-0A16-304D-A40C-5605336E3852}">
      <dsp:nvSpPr>
        <dsp:cNvPr id="0" name=""/>
        <dsp:cNvSpPr/>
      </dsp:nvSpPr>
      <dsp:spPr>
        <a:xfrm rot="10800000">
          <a:off x="1116498" y="1497"/>
          <a:ext cx="4119854" cy="315163"/>
        </a:xfrm>
        <a:prstGeom prst="homePlate">
          <a:avLst/>
        </a:prstGeom>
        <a:solidFill>
          <a:srgbClr val="8FAADC"/>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8978" tIns="45720" rIns="85344" bIns="45720" numCol="1" spcCol="1270" anchor="ctr" anchorCtr="0">
          <a:noAutofit/>
        </a:bodyPr>
        <a:lstStyle/>
        <a:p>
          <a:pPr marL="0" lvl="0" indent="0" algn="ctr" defTabSz="533400">
            <a:lnSpc>
              <a:spcPct val="90000"/>
            </a:lnSpc>
            <a:spcBef>
              <a:spcPct val="0"/>
            </a:spcBef>
            <a:spcAft>
              <a:spcPct val="35000"/>
            </a:spcAft>
            <a:buNone/>
          </a:pPr>
          <a:r>
            <a:rPr lang="en-US" sz="1200" b="0" i="0" kern="1200" spc="0">
              <a:ln w="3175" cmpd="sng">
                <a:noFill/>
              </a:ln>
              <a:solidFill>
                <a:schemeClr val="tx1"/>
              </a:solidFill>
              <a:effectLst/>
              <a:latin typeface="Arial" panose="020B0604020202020204" pitchFamily="34" charset="0"/>
              <a:cs typeface="Arial" panose="020B0604020202020204" pitchFamily="34" charset="0"/>
            </a:rPr>
            <a:t>Analytical Capabilities In-situ vs. Returned</a:t>
          </a:r>
        </a:p>
      </dsp:txBody>
      <dsp:txXfrm rot="10800000">
        <a:off x="1195289" y="1497"/>
        <a:ext cx="4041063" cy="315163"/>
      </dsp:txXfrm>
    </dsp:sp>
    <dsp:sp modelId="{5C4E1D77-7BAE-AE44-9117-3CF308176FB9}">
      <dsp:nvSpPr>
        <dsp:cNvPr id="0" name=""/>
        <dsp:cNvSpPr/>
      </dsp:nvSpPr>
      <dsp:spPr>
        <a:xfrm>
          <a:off x="958916" y="1497"/>
          <a:ext cx="315163" cy="315163"/>
        </a:xfrm>
        <a:prstGeom prst="ellipse">
          <a:avLst/>
        </a:prstGeom>
        <a:blipFill dpi="0"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0A19F22F-33BC-1C4C-8E5B-5DE14B175434}">
      <dsp:nvSpPr>
        <dsp:cNvPr id="0" name=""/>
        <dsp:cNvSpPr/>
      </dsp:nvSpPr>
      <dsp:spPr>
        <a:xfrm rot="10800000">
          <a:off x="1116498" y="410739"/>
          <a:ext cx="4119854" cy="315163"/>
        </a:xfrm>
        <a:prstGeom prst="homePlate">
          <a:avLst/>
        </a:prstGeom>
        <a:solidFill>
          <a:srgbClr val="8FAADC"/>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8978" tIns="45720" rIns="85344" bIns="45720" numCol="1" spcCol="1270" anchor="ctr" anchorCtr="0">
          <a:noAutofit/>
        </a:bodyPr>
        <a:lstStyle/>
        <a:p>
          <a:pPr marL="0" lvl="0" indent="0" algn="ctr" defTabSz="533400">
            <a:lnSpc>
              <a:spcPct val="90000"/>
            </a:lnSpc>
            <a:spcBef>
              <a:spcPct val="0"/>
            </a:spcBef>
            <a:spcAft>
              <a:spcPct val="35000"/>
            </a:spcAft>
            <a:buNone/>
          </a:pPr>
          <a:r>
            <a:rPr lang="en-US" sz="1200" kern="1200">
              <a:solidFill>
                <a:schemeClr val="tx1"/>
              </a:solidFill>
              <a:latin typeface="Arial" panose="020B0604020202020204" pitchFamily="34" charset="0"/>
              <a:cs typeface="Arial" panose="020B0604020202020204" pitchFamily="34" charset="0"/>
            </a:rPr>
            <a:t>Safe and Precise Landing at Lunar Sites</a:t>
          </a:r>
        </a:p>
      </dsp:txBody>
      <dsp:txXfrm rot="10800000">
        <a:off x="1195289" y="410739"/>
        <a:ext cx="4041063" cy="315163"/>
      </dsp:txXfrm>
    </dsp:sp>
    <dsp:sp modelId="{1A2F3FDC-3444-E044-9F38-7CD74082727E}">
      <dsp:nvSpPr>
        <dsp:cNvPr id="0" name=""/>
        <dsp:cNvSpPr/>
      </dsp:nvSpPr>
      <dsp:spPr>
        <a:xfrm>
          <a:off x="958916" y="410739"/>
          <a:ext cx="315163" cy="315163"/>
        </a:xfrm>
        <a:prstGeom prst="ellipse">
          <a:avLst/>
        </a:prstGeom>
        <a:blipFill>
          <a:blip xmlns:r="http://schemas.openxmlformats.org/officeDocument/2006/relationships" r:embed="rId1" cstate="screen">
            <a:extLst>
              <a:ext uri="{28A0092B-C50C-407E-A947-70E740481C1C}">
                <a14:useLocalDpi xmlns:a14="http://schemas.microsoft.com/office/drawing/2010/main"/>
              </a:ext>
            </a:extLst>
          </a:blip>
          <a:stretch>
            <a:fillRect/>
          </a:stretch>
        </a:blip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FBAF8BCF-7B1B-9C49-B2F7-9C3C5B78F0BD}">
      <dsp:nvSpPr>
        <dsp:cNvPr id="0" name=""/>
        <dsp:cNvSpPr/>
      </dsp:nvSpPr>
      <dsp:spPr>
        <a:xfrm rot="10800000">
          <a:off x="1116498" y="819980"/>
          <a:ext cx="4119854" cy="315163"/>
        </a:xfrm>
        <a:prstGeom prst="homePlate">
          <a:avLst/>
        </a:prstGeom>
        <a:solidFill>
          <a:schemeClr val="bg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8978" tIns="45720" rIns="85344" bIns="45720" numCol="1" spcCol="1270" anchor="ctr" anchorCtr="0">
          <a:noAutofit/>
        </a:bodyPr>
        <a:lstStyle/>
        <a:p>
          <a:pPr marL="0" lvl="0" indent="0" algn="ctr" defTabSz="533400">
            <a:lnSpc>
              <a:spcPct val="90000"/>
            </a:lnSpc>
            <a:spcBef>
              <a:spcPct val="0"/>
            </a:spcBef>
            <a:spcAft>
              <a:spcPct val="35000"/>
            </a:spcAft>
            <a:buNone/>
          </a:pPr>
          <a:r>
            <a:rPr lang="en-US" sz="1200" kern="1200">
              <a:solidFill>
                <a:schemeClr val="tx1"/>
              </a:solidFill>
              <a:latin typeface="Arial" panose="020B0604020202020204" pitchFamily="34" charset="0"/>
              <a:cs typeface="Arial" panose="020B0604020202020204" pitchFamily="34" charset="0"/>
            </a:rPr>
            <a:t>Lunar Site Selection</a:t>
          </a:r>
        </a:p>
      </dsp:txBody>
      <dsp:txXfrm rot="10800000">
        <a:off x="1195289" y="819980"/>
        <a:ext cx="4041063" cy="315163"/>
      </dsp:txXfrm>
    </dsp:sp>
    <dsp:sp modelId="{4D410B54-6453-CA43-AB3B-0ECBF8200E86}">
      <dsp:nvSpPr>
        <dsp:cNvPr id="0" name=""/>
        <dsp:cNvSpPr/>
      </dsp:nvSpPr>
      <dsp:spPr>
        <a:xfrm>
          <a:off x="958916" y="819980"/>
          <a:ext cx="315163" cy="315163"/>
        </a:xfrm>
        <a:prstGeom prst="ellipse">
          <a:avLst/>
        </a:prstGeom>
        <a:blipFill>
          <a:blip xmlns:r="http://schemas.openxmlformats.org/officeDocument/2006/relationships" r:embed="rId1" cstate="screen">
            <a:extLst>
              <a:ext uri="{28A0092B-C50C-407E-A947-70E740481C1C}">
                <a14:useLocalDpi xmlns:a14="http://schemas.microsoft.com/office/drawing/2010/main"/>
              </a:ext>
            </a:extLst>
          </a:blip>
          <a:stretch>
            <a:fillRect/>
          </a:stretch>
        </a:blip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8F6128A7-0D9C-F244-942E-2A40A129E9C1}">
      <dsp:nvSpPr>
        <dsp:cNvPr id="0" name=""/>
        <dsp:cNvSpPr/>
      </dsp:nvSpPr>
      <dsp:spPr>
        <a:xfrm rot="10800000">
          <a:off x="1116498" y="1229222"/>
          <a:ext cx="4119854" cy="315163"/>
        </a:xfrm>
        <a:prstGeom prst="homePlate">
          <a:avLst/>
        </a:prstGeom>
        <a:solidFill>
          <a:schemeClr val="bg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8978" tIns="45720" rIns="85344" bIns="45720" numCol="1" spcCol="1270" anchor="ctr" anchorCtr="0">
          <a:noAutofit/>
        </a:bodyPr>
        <a:lstStyle/>
        <a:p>
          <a:pPr marL="0" lvl="0" indent="0" algn="ctr" defTabSz="533400">
            <a:lnSpc>
              <a:spcPct val="90000"/>
            </a:lnSpc>
            <a:spcBef>
              <a:spcPct val="0"/>
            </a:spcBef>
            <a:spcAft>
              <a:spcPct val="35000"/>
            </a:spcAft>
            <a:buNone/>
          </a:pPr>
          <a:r>
            <a:rPr lang="en-US" sz="1200" kern="1200">
              <a:solidFill>
                <a:schemeClr val="tx1"/>
              </a:solidFill>
              <a:latin typeface="Arial" panose="020B0604020202020204" pitchFamily="34" charset="0"/>
              <a:cs typeface="Arial" panose="020B0604020202020204" pitchFamily="34" charset="0"/>
            </a:rPr>
            <a:t>Lunar Communications and Navigation Architecture</a:t>
          </a:r>
        </a:p>
      </dsp:txBody>
      <dsp:txXfrm rot="10800000">
        <a:off x="1195289" y="1229222"/>
        <a:ext cx="4041063" cy="315163"/>
      </dsp:txXfrm>
    </dsp:sp>
    <dsp:sp modelId="{8FEAD1DD-A784-D244-A557-AFF8D5206E99}">
      <dsp:nvSpPr>
        <dsp:cNvPr id="0" name=""/>
        <dsp:cNvSpPr/>
      </dsp:nvSpPr>
      <dsp:spPr>
        <a:xfrm>
          <a:off x="958916" y="1229222"/>
          <a:ext cx="315163" cy="315163"/>
        </a:xfrm>
        <a:prstGeom prst="ellipse">
          <a:avLst/>
        </a:prstGeom>
        <a:blipFill>
          <a:blip xmlns:r="http://schemas.openxmlformats.org/officeDocument/2006/relationships" r:embed="rId1" cstate="screen">
            <a:extLst>
              <a:ext uri="{28A0092B-C50C-407E-A947-70E740481C1C}">
                <a14:useLocalDpi xmlns:a14="http://schemas.microsoft.com/office/drawing/2010/main"/>
              </a:ext>
            </a:extLst>
          </a:blip>
          <a:stretch>
            <a:fillRect/>
          </a:stretch>
        </a:blip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196BCA6B-3980-1540-A66C-1A4E411E1871}">
      <dsp:nvSpPr>
        <dsp:cNvPr id="0" name=""/>
        <dsp:cNvSpPr/>
      </dsp:nvSpPr>
      <dsp:spPr>
        <a:xfrm rot="10800000">
          <a:off x="1116498" y="1638464"/>
          <a:ext cx="4119854" cy="315163"/>
        </a:xfrm>
        <a:prstGeom prst="homePlate">
          <a:avLst/>
        </a:prstGeom>
        <a:solidFill>
          <a:schemeClr val="bg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8978" tIns="45720" rIns="85344" bIns="45720" numCol="1" spcCol="1270" anchor="ctr" anchorCtr="0">
          <a:noAutofit/>
        </a:bodyPr>
        <a:lstStyle/>
        <a:p>
          <a:pPr marL="0" lvl="0" indent="0" algn="ctr" defTabSz="533400">
            <a:lnSpc>
              <a:spcPct val="90000"/>
            </a:lnSpc>
            <a:spcBef>
              <a:spcPct val="0"/>
            </a:spcBef>
            <a:spcAft>
              <a:spcPct val="35000"/>
            </a:spcAft>
            <a:buNone/>
          </a:pPr>
          <a:r>
            <a:rPr lang="en-US" sz="1200" kern="1200">
              <a:solidFill>
                <a:schemeClr val="tx1"/>
              </a:solidFill>
              <a:latin typeface="Arial" panose="020B0604020202020204" pitchFamily="34" charset="0"/>
              <a:cs typeface="Arial" panose="020B0604020202020204" pitchFamily="34" charset="0"/>
            </a:rPr>
            <a:t>Lunar Logistics Drivers and Needs</a:t>
          </a:r>
        </a:p>
      </dsp:txBody>
      <dsp:txXfrm rot="10800000">
        <a:off x="1195289" y="1638464"/>
        <a:ext cx="4041063" cy="315163"/>
      </dsp:txXfrm>
    </dsp:sp>
    <dsp:sp modelId="{79FC81C2-4214-B14F-A830-EA7208B494F4}">
      <dsp:nvSpPr>
        <dsp:cNvPr id="0" name=""/>
        <dsp:cNvSpPr/>
      </dsp:nvSpPr>
      <dsp:spPr>
        <a:xfrm>
          <a:off x="958916" y="1638464"/>
          <a:ext cx="315163" cy="315163"/>
        </a:xfrm>
        <a:prstGeom prst="ellipse">
          <a:avLst/>
        </a:prstGeom>
        <a:blipFill>
          <a:blip xmlns:r="http://schemas.openxmlformats.org/officeDocument/2006/relationships" r:embed="rId2" cstate="screen">
            <a:extLst>
              <a:ext uri="{28A0092B-C50C-407E-A947-70E740481C1C}">
                <a14:useLocalDpi xmlns:a14="http://schemas.microsoft.com/office/drawing/2010/main"/>
              </a:ext>
            </a:extLst>
          </a:blip>
          <a:stretch>
            <a:fillRect/>
          </a:stretch>
        </a:blip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459AAB8F-9B55-F14C-8384-5299E8E75EC8}">
      <dsp:nvSpPr>
        <dsp:cNvPr id="0" name=""/>
        <dsp:cNvSpPr/>
      </dsp:nvSpPr>
      <dsp:spPr>
        <a:xfrm rot="10800000">
          <a:off x="1116498" y="2047706"/>
          <a:ext cx="4119854" cy="315163"/>
        </a:xfrm>
        <a:prstGeom prst="homePlate">
          <a:avLst/>
        </a:prstGeom>
        <a:solidFill>
          <a:schemeClr val="bg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8978" tIns="45720" rIns="85344" bIns="45720" numCol="1" spcCol="1270" anchor="ctr" anchorCtr="0">
          <a:noAutofit/>
        </a:bodyPr>
        <a:lstStyle/>
        <a:p>
          <a:pPr marL="0" lvl="0" indent="0" algn="ctr" defTabSz="533400">
            <a:lnSpc>
              <a:spcPct val="90000"/>
            </a:lnSpc>
            <a:spcBef>
              <a:spcPct val="0"/>
            </a:spcBef>
            <a:spcAft>
              <a:spcPct val="35000"/>
            </a:spcAft>
            <a:buNone/>
          </a:pPr>
          <a:r>
            <a:rPr lang="en-US" sz="1200" kern="1200">
              <a:solidFill>
                <a:schemeClr val="tx1"/>
              </a:solidFill>
              <a:latin typeface="Arial" panose="020B0604020202020204" pitchFamily="34" charset="0"/>
              <a:cs typeface="Arial" panose="020B0604020202020204" pitchFamily="34" charset="0"/>
            </a:rPr>
            <a:t>Surface EVA Architectural Drivers</a:t>
          </a:r>
        </a:p>
      </dsp:txBody>
      <dsp:txXfrm rot="10800000">
        <a:off x="1195289" y="2047706"/>
        <a:ext cx="4041063" cy="315163"/>
      </dsp:txXfrm>
    </dsp:sp>
    <dsp:sp modelId="{D894ACB4-746C-7C4C-A06B-438940A876E9}">
      <dsp:nvSpPr>
        <dsp:cNvPr id="0" name=""/>
        <dsp:cNvSpPr/>
      </dsp:nvSpPr>
      <dsp:spPr>
        <a:xfrm>
          <a:off x="958916" y="2047706"/>
          <a:ext cx="315163" cy="315163"/>
        </a:xfrm>
        <a:prstGeom prst="ellipse">
          <a:avLst/>
        </a:prstGeom>
        <a:blipFill>
          <a:blip xmlns:r="http://schemas.openxmlformats.org/officeDocument/2006/relationships" r:embed="rId2" cstate="screen">
            <a:extLst>
              <a:ext uri="{28A0092B-C50C-407E-A947-70E740481C1C}">
                <a14:useLocalDpi xmlns:a14="http://schemas.microsoft.com/office/drawing/2010/main"/>
              </a:ext>
            </a:extLst>
          </a:blip>
          <a:stretch>
            <a:fillRect/>
          </a:stretch>
        </a:blip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50B4F083-921D-134E-B747-8EB5065D668F}">
      <dsp:nvSpPr>
        <dsp:cNvPr id="0" name=""/>
        <dsp:cNvSpPr/>
      </dsp:nvSpPr>
      <dsp:spPr>
        <a:xfrm rot="10800000">
          <a:off x="1116498" y="2456947"/>
          <a:ext cx="4119854" cy="315163"/>
        </a:xfrm>
        <a:prstGeom prst="homePlate">
          <a:avLst/>
        </a:prstGeom>
        <a:solidFill>
          <a:schemeClr val="bg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8978" tIns="45720" rIns="85344" bIns="45720" numCol="1" spcCol="1270" anchor="ctr" anchorCtr="0">
          <a:noAutofit/>
        </a:bodyPr>
        <a:lstStyle/>
        <a:p>
          <a:pPr marL="0" lvl="0" indent="0" algn="ctr" defTabSz="533400">
            <a:lnSpc>
              <a:spcPct val="90000"/>
            </a:lnSpc>
            <a:spcBef>
              <a:spcPct val="0"/>
            </a:spcBef>
            <a:spcAft>
              <a:spcPct val="35000"/>
            </a:spcAft>
            <a:buNone/>
          </a:pPr>
          <a:r>
            <a:rPr lang="en-US" sz="1200" b="0" i="0" kern="1200">
              <a:solidFill>
                <a:schemeClr val="tx1"/>
              </a:solidFill>
              <a:latin typeface="Arial" panose="020B0604020202020204" pitchFamily="34" charset="0"/>
              <a:cs typeface="Arial" panose="020B0604020202020204" pitchFamily="34" charset="0"/>
            </a:rPr>
            <a:t>Mars Mission Abort Considerations</a:t>
          </a:r>
        </a:p>
      </dsp:txBody>
      <dsp:txXfrm rot="10800000">
        <a:off x="1195289" y="2456947"/>
        <a:ext cx="4041063" cy="315163"/>
      </dsp:txXfrm>
    </dsp:sp>
    <dsp:sp modelId="{4FBB1B33-9A8E-C142-86E3-BAF03DF569DE}">
      <dsp:nvSpPr>
        <dsp:cNvPr id="0" name=""/>
        <dsp:cNvSpPr/>
      </dsp:nvSpPr>
      <dsp:spPr>
        <a:xfrm>
          <a:off x="958916" y="2456947"/>
          <a:ext cx="315163" cy="315163"/>
        </a:xfrm>
        <a:prstGeom prst="ellipse">
          <a:avLst/>
        </a:prstGeom>
        <a:blipFill dpi="0"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CA0D710A-D3AB-A14D-8B18-655EA6985AB1}">
      <dsp:nvSpPr>
        <dsp:cNvPr id="0" name=""/>
        <dsp:cNvSpPr/>
      </dsp:nvSpPr>
      <dsp:spPr>
        <a:xfrm rot="10800000">
          <a:off x="1116498" y="2866189"/>
          <a:ext cx="4119854" cy="315163"/>
        </a:xfrm>
        <a:prstGeom prst="homePlate">
          <a:avLst/>
        </a:prstGeom>
        <a:solidFill>
          <a:prstClr val="white"/>
        </a:solidFill>
        <a:ln w="12700" cap="flat" cmpd="sng" algn="ctr">
          <a:solidFill>
            <a:prstClr val="black"/>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8855" tIns="45720" rIns="85344" bIns="45720" numCol="1" spcCol="1270" anchor="ctr" anchorCtr="0">
          <a:noAutofit/>
        </a:bodyPr>
        <a:lstStyle/>
        <a:p>
          <a:pPr marL="0" lvl="0" indent="0" algn="ctr" defTabSz="533400">
            <a:lnSpc>
              <a:spcPct val="90000"/>
            </a:lnSpc>
            <a:spcBef>
              <a:spcPct val="0"/>
            </a:spcBef>
            <a:spcAft>
              <a:spcPct val="35000"/>
            </a:spcAft>
            <a:buNone/>
          </a:pPr>
          <a:r>
            <a:rPr lang="en-US" sz="1200" b="0" i="0" kern="1200">
              <a:solidFill>
                <a:prstClr val="black"/>
              </a:solidFill>
              <a:latin typeface="Arial" panose="020B0604020202020204" pitchFamily="34" charset="0"/>
              <a:ea typeface="+mn-ea"/>
              <a:cs typeface="Arial" panose="020B0604020202020204" pitchFamily="34" charset="0"/>
            </a:rPr>
            <a:t>Mars Communications Disruption and Delay</a:t>
          </a:r>
        </a:p>
      </dsp:txBody>
      <dsp:txXfrm rot="10800000">
        <a:off x="1195289" y="2866189"/>
        <a:ext cx="4041063" cy="315163"/>
      </dsp:txXfrm>
    </dsp:sp>
    <dsp:sp modelId="{8BF65EFB-D0E6-6743-89CB-7614C1BD2DCD}">
      <dsp:nvSpPr>
        <dsp:cNvPr id="0" name=""/>
        <dsp:cNvSpPr/>
      </dsp:nvSpPr>
      <dsp:spPr>
        <a:xfrm>
          <a:off x="958916" y="2866189"/>
          <a:ext cx="315163" cy="315163"/>
        </a:xfrm>
        <a:prstGeom prst="ellipse">
          <a:avLst/>
        </a:prstGeom>
        <a:blipFill>
          <a:blip xmlns:r="http://schemas.openxmlformats.org/officeDocument/2006/relationships" r:embed="rId3" cstate="screen">
            <a:extLst>
              <a:ext uri="{28A0092B-C50C-407E-A947-70E740481C1C}">
                <a14:useLocalDpi xmlns:a14="http://schemas.microsoft.com/office/drawing/2010/main"/>
              </a:ext>
            </a:extLst>
          </a:blip>
          <a:stretch>
            <a:fillRect/>
          </a:stretch>
        </a:blip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FAA8DDC3-348E-EB4E-9228-2557340A40F8}">
      <dsp:nvSpPr>
        <dsp:cNvPr id="0" name=""/>
        <dsp:cNvSpPr/>
      </dsp:nvSpPr>
      <dsp:spPr>
        <a:xfrm rot="10800000">
          <a:off x="1116498" y="3275431"/>
          <a:ext cx="4119854" cy="315163"/>
        </a:xfrm>
        <a:prstGeom prst="homePlate">
          <a:avLst/>
        </a:prstGeom>
        <a:solidFill>
          <a:schemeClr val="bg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8978" tIns="45720" rIns="85344" bIns="45720" numCol="1" spcCol="1270" anchor="ctr" anchorCtr="0">
          <a:noAutofit/>
        </a:bodyPr>
        <a:lstStyle/>
        <a:p>
          <a:pPr marL="0" lvl="0" indent="0" algn="ctr" defTabSz="533400">
            <a:lnSpc>
              <a:spcPct val="90000"/>
            </a:lnSpc>
            <a:spcBef>
              <a:spcPct val="0"/>
            </a:spcBef>
            <a:spcAft>
              <a:spcPct val="35000"/>
            </a:spcAft>
            <a:buNone/>
          </a:pPr>
          <a:r>
            <a:rPr lang="en-US" sz="1200" b="0" i="0" kern="1200">
              <a:solidFill>
                <a:schemeClr val="tx1"/>
              </a:solidFill>
              <a:latin typeface="Arial" panose="020B0604020202020204" pitchFamily="34" charset="0"/>
              <a:cs typeface="Arial" panose="020B0604020202020204" pitchFamily="34" charset="0"/>
            </a:rPr>
            <a:t>Mars Surface Power Generation</a:t>
          </a:r>
          <a:endParaRPr lang="en-US" sz="1200" b="0" i="0" kern="1200" spc="0">
            <a:ln w="3175" cmpd="sng">
              <a:noFill/>
            </a:ln>
            <a:solidFill>
              <a:schemeClr val="tx1"/>
            </a:solidFill>
            <a:effectLst/>
            <a:latin typeface="Arial" panose="020B0604020202020204" pitchFamily="34" charset="0"/>
            <a:cs typeface="Arial" panose="020B0604020202020204" pitchFamily="34" charset="0"/>
          </a:endParaRPr>
        </a:p>
      </dsp:txBody>
      <dsp:txXfrm rot="10800000">
        <a:off x="1195289" y="3275431"/>
        <a:ext cx="4041063" cy="315163"/>
      </dsp:txXfrm>
    </dsp:sp>
    <dsp:sp modelId="{99E98A72-9264-2A4E-8625-28F4CDAE0FFF}">
      <dsp:nvSpPr>
        <dsp:cNvPr id="0" name=""/>
        <dsp:cNvSpPr/>
      </dsp:nvSpPr>
      <dsp:spPr>
        <a:xfrm>
          <a:off x="958916" y="3275431"/>
          <a:ext cx="315163" cy="315163"/>
        </a:xfrm>
        <a:prstGeom prst="ellipse">
          <a:avLst/>
        </a:prstGeom>
        <a:blipFill dpi="0"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2F89114F-56F4-AF4F-8538-8EC515DB8703}">
      <dsp:nvSpPr>
        <dsp:cNvPr id="0" name=""/>
        <dsp:cNvSpPr/>
      </dsp:nvSpPr>
      <dsp:spPr>
        <a:xfrm rot="10800000">
          <a:off x="1116498" y="3684673"/>
          <a:ext cx="4119854" cy="315163"/>
        </a:xfrm>
        <a:prstGeom prst="homePlate">
          <a:avLst/>
        </a:prstGeom>
        <a:solidFill>
          <a:srgbClr val="DAE3F3"/>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6709" tIns="60960" rIns="113792" bIns="60960" numCol="1" spcCol="1270" anchor="ctr" anchorCtr="0">
          <a:noAutofit/>
        </a:bodyPr>
        <a:lstStyle/>
        <a:p>
          <a:pPr marL="0" lvl="0" indent="0" algn="ctr" defTabSz="711200">
            <a:lnSpc>
              <a:spcPct val="90000"/>
            </a:lnSpc>
            <a:spcBef>
              <a:spcPct val="0"/>
            </a:spcBef>
            <a:spcAft>
              <a:spcPct val="35000"/>
            </a:spcAft>
            <a:buNone/>
          </a:pPr>
          <a:r>
            <a:rPr lang="en-US" sz="1200" b="0" i="0" kern="1200">
              <a:solidFill>
                <a:schemeClr val="tx1"/>
              </a:solidFill>
              <a:latin typeface="Arial" panose="020B0604020202020204" pitchFamily="34" charset="0"/>
              <a:ea typeface="+mn-ea"/>
              <a:cs typeface="Arial" panose="020B0604020202020204" pitchFamily="34" charset="0"/>
            </a:rPr>
            <a:t>Mars Priority Decisions</a:t>
          </a:r>
        </a:p>
      </dsp:txBody>
      <dsp:txXfrm rot="10800000">
        <a:off x="1195289" y="3684673"/>
        <a:ext cx="4041063" cy="315163"/>
      </dsp:txXfrm>
    </dsp:sp>
    <dsp:sp modelId="{C3223314-56C9-4E4D-AC55-E6EE1C983EFE}">
      <dsp:nvSpPr>
        <dsp:cNvPr id="0" name=""/>
        <dsp:cNvSpPr/>
      </dsp:nvSpPr>
      <dsp:spPr>
        <a:xfrm>
          <a:off x="958916" y="3684673"/>
          <a:ext cx="315163" cy="315163"/>
        </a:xfrm>
        <a:prstGeom prst="ellipse">
          <a:avLst/>
        </a:prstGeom>
        <a:blipFill dpi="0"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B28B854A-951A-0E43-9F08-A053394DCCCC}">
      <dsp:nvSpPr>
        <dsp:cNvPr id="0" name=""/>
        <dsp:cNvSpPr/>
      </dsp:nvSpPr>
      <dsp:spPr>
        <a:xfrm rot="10800000">
          <a:off x="1116498" y="4093914"/>
          <a:ext cx="4119854" cy="315163"/>
        </a:xfrm>
        <a:prstGeom prst="homePlate">
          <a:avLst/>
        </a:prstGeom>
        <a:solidFill>
          <a:srgbClr val="8FAADC"/>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8978" tIns="45720" rIns="85344" bIns="45720" numCol="1" spcCol="1270" anchor="ctr" anchorCtr="0">
          <a:noAutofit/>
        </a:bodyPr>
        <a:lstStyle/>
        <a:p>
          <a:pPr marL="0" lvl="0" indent="0" algn="ctr" defTabSz="533400">
            <a:lnSpc>
              <a:spcPct val="90000"/>
            </a:lnSpc>
            <a:spcBef>
              <a:spcPct val="0"/>
            </a:spcBef>
            <a:spcAft>
              <a:spcPct val="35000"/>
            </a:spcAft>
            <a:buNone/>
          </a:pPr>
          <a:r>
            <a:rPr lang="en-US" sz="1200" b="0" i="0" kern="1200">
              <a:solidFill>
                <a:schemeClr val="tx1"/>
              </a:solidFill>
              <a:latin typeface="Arial" panose="020B0604020202020204" pitchFamily="34" charset="0"/>
              <a:cs typeface="Arial" panose="020B0604020202020204" pitchFamily="34" charset="0"/>
            </a:rPr>
            <a:t>Round Trip Mars Mission Mass Challenges</a:t>
          </a:r>
        </a:p>
      </dsp:txBody>
      <dsp:txXfrm rot="10800000">
        <a:off x="1195289" y="4093914"/>
        <a:ext cx="4041063" cy="315163"/>
      </dsp:txXfrm>
    </dsp:sp>
    <dsp:sp modelId="{6E0BB71E-96B8-8645-9724-6B7210443DA0}">
      <dsp:nvSpPr>
        <dsp:cNvPr id="0" name=""/>
        <dsp:cNvSpPr/>
      </dsp:nvSpPr>
      <dsp:spPr>
        <a:xfrm>
          <a:off x="958916" y="4093914"/>
          <a:ext cx="315163" cy="315163"/>
        </a:xfrm>
        <a:prstGeom prst="ellipse">
          <a:avLst/>
        </a:prstGeom>
        <a:blipFill dpi="0"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82F07FC9-563B-FE4E-8309-6DCA690B259E}">
      <dsp:nvSpPr>
        <dsp:cNvPr id="0" name=""/>
        <dsp:cNvSpPr/>
      </dsp:nvSpPr>
      <dsp:spPr>
        <a:xfrm rot="10800000">
          <a:off x="1116498" y="4503156"/>
          <a:ext cx="4119854" cy="315163"/>
        </a:xfrm>
        <a:prstGeom prst="homePlate">
          <a:avLst/>
        </a:prstGeom>
        <a:solidFill>
          <a:srgbClr val="8FAADC"/>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8978" tIns="45720" rIns="85344" bIns="45720" numCol="1" spcCol="1270" anchor="ctr" anchorCtr="0">
          <a:noAutofit/>
        </a:bodyPr>
        <a:lstStyle/>
        <a:p>
          <a:pPr marL="0" lvl="0" indent="0" algn="ctr" defTabSz="533400">
            <a:lnSpc>
              <a:spcPct val="90000"/>
            </a:lnSpc>
            <a:spcBef>
              <a:spcPct val="0"/>
            </a:spcBef>
            <a:spcAft>
              <a:spcPct val="35000"/>
            </a:spcAft>
            <a:buNone/>
          </a:pPr>
          <a:r>
            <a:rPr lang="en-US" sz="1200" b="0" i="0" kern="1200">
              <a:solidFill>
                <a:schemeClr val="tx1"/>
              </a:solidFill>
              <a:latin typeface="Arial" panose="020B0604020202020204" pitchFamily="34" charset="0"/>
              <a:cs typeface="Arial" panose="020B0604020202020204" pitchFamily="34" charset="0"/>
            </a:rPr>
            <a:t>Human Health and Performance for Mars Missions</a:t>
          </a:r>
        </a:p>
      </dsp:txBody>
      <dsp:txXfrm rot="10800000">
        <a:off x="1195289" y="4503156"/>
        <a:ext cx="4041063" cy="315163"/>
      </dsp:txXfrm>
    </dsp:sp>
    <dsp:sp modelId="{C39FF892-BFA4-FF43-AAC4-9DBD41129BB1}">
      <dsp:nvSpPr>
        <dsp:cNvPr id="0" name=""/>
        <dsp:cNvSpPr/>
      </dsp:nvSpPr>
      <dsp:spPr>
        <a:xfrm>
          <a:off x="958916" y="4503156"/>
          <a:ext cx="315163" cy="315163"/>
        </a:xfrm>
        <a:prstGeom prst="ellipse">
          <a:avLst/>
        </a:prstGeom>
        <a:blipFill dpi="0"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 modelId="{6BACC9F0-FDD4-FA44-B697-0B1D26D36DD4}">
      <dsp:nvSpPr>
        <dsp:cNvPr id="0" name=""/>
        <dsp:cNvSpPr/>
      </dsp:nvSpPr>
      <dsp:spPr>
        <a:xfrm rot="10800000">
          <a:off x="1116498" y="4912398"/>
          <a:ext cx="4119854" cy="315163"/>
        </a:xfrm>
        <a:prstGeom prst="homePlate">
          <a:avLst/>
        </a:prstGeom>
        <a:solidFill>
          <a:srgbClr val="8FAADC"/>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8978" tIns="45720" rIns="85344" bIns="45720" numCol="1" spcCol="1270" anchor="ctr" anchorCtr="0">
          <a:noAutofit/>
        </a:bodyPr>
        <a:lstStyle/>
        <a:p>
          <a:pPr marL="0" lvl="0" indent="0" algn="ctr" defTabSz="533400">
            <a:lnSpc>
              <a:spcPct val="90000"/>
            </a:lnSpc>
            <a:spcBef>
              <a:spcPct val="0"/>
            </a:spcBef>
            <a:spcAft>
              <a:spcPct val="35000"/>
            </a:spcAft>
            <a:buNone/>
          </a:pPr>
          <a:r>
            <a:rPr lang="en-US" sz="1200" b="0" i="0" kern="1200">
              <a:solidFill>
                <a:schemeClr val="tx1"/>
              </a:solidFill>
              <a:latin typeface="Arial" panose="020B0604020202020204" pitchFamily="34" charset="0"/>
              <a:cs typeface="Arial" panose="020B0604020202020204" pitchFamily="34" charset="0"/>
            </a:rPr>
            <a:t>Exploration Lessons Learned from the Space Station</a:t>
          </a:r>
        </a:p>
      </dsp:txBody>
      <dsp:txXfrm rot="10800000">
        <a:off x="1195289" y="4912398"/>
        <a:ext cx="4041063" cy="315163"/>
      </dsp:txXfrm>
    </dsp:sp>
    <dsp:sp modelId="{E7A16E6D-0586-9541-BA84-FA1E1CB05146}">
      <dsp:nvSpPr>
        <dsp:cNvPr id="0" name=""/>
        <dsp:cNvSpPr/>
      </dsp:nvSpPr>
      <dsp:spPr>
        <a:xfrm>
          <a:off x="958916" y="4912398"/>
          <a:ext cx="315163" cy="315163"/>
        </a:xfrm>
        <a:prstGeom prst="ellipse">
          <a:avLst/>
        </a:prstGeom>
        <a:blipFill dpi="0" rotWithShape="1">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E2399209-8C4A-9244-999E-69C801E039FC}" type="datetimeFigureOut">
              <a:rPr lang="en-US" smtClean="0"/>
              <a:t>2/9/24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85F5FBF5-1953-E546-95A0-BF85F3D35360}" type="slidenum">
              <a:rPr lang="en-US" smtClean="0"/>
              <a:t>‹#›</a:t>
            </a:fld>
            <a:endParaRPr lang="en-US"/>
          </a:p>
        </p:txBody>
      </p:sp>
    </p:spTree>
    <p:extLst>
      <p:ext uri="{BB962C8B-B14F-4D97-AF65-F5344CB8AC3E}">
        <p14:creationId xmlns:p14="http://schemas.microsoft.com/office/powerpoint/2010/main" val="6444576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F5FBF5-1953-E546-95A0-BF85F3D35360}" type="slidenum">
              <a:rPr lang="en-US" smtClean="0"/>
              <a:t>1</a:t>
            </a:fld>
            <a:endParaRPr lang="en-US"/>
          </a:p>
        </p:txBody>
      </p:sp>
    </p:spTree>
    <p:extLst>
      <p:ext uri="{BB962C8B-B14F-4D97-AF65-F5344CB8AC3E}">
        <p14:creationId xmlns:p14="http://schemas.microsoft.com/office/powerpoint/2010/main" val="30979458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F5FBF5-1953-E546-95A0-BF85F3D35360}" type="slidenum">
              <a:rPr lang="en-US" smtClean="0"/>
              <a:t>3</a:t>
            </a:fld>
            <a:endParaRPr lang="en-US"/>
          </a:p>
        </p:txBody>
      </p:sp>
    </p:spTree>
    <p:extLst>
      <p:ext uri="{BB962C8B-B14F-4D97-AF65-F5344CB8AC3E}">
        <p14:creationId xmlns:p14="http://schemas.microsoft.com/office/powerpoint/2010/main" val="20329986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F5FBF5-1953-E546-95A0-BF85F3D35360}" type="slidenum">
              <a:rPr lang="en-US" smtClean="0"/>
              <a:t>4</a:t>
            </a:fld>
            <a:endParaRPr lang="en-US"/>
          </a:p>
        </p:txBody>
      </p:sp>
    </p:spTree>
    <p:extLst>
      <p:ext uri="{BB962C8B-B14F-4D97-AF65-F5344CB8AC3E}">
        <p14:creationId xmlns:p14="http://schemas.microsoft.com/office/powerpoint/2010/main" val="4169773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Remove. </a:t>
            </a:r>
          </a:p>
        </p:txBody>
      </p:sp>
      <p:sp>
        <p:nvSpPr>
          <p:cNvPr id="4" name="Slide Number Placeholder 3"/>
          <p:cNvSpPr>
            <a:spLocks noGrp="1"/>
          </p:cNvSpPr>
          <p:nvPr>
            <p:ph type="sldNum" sz="quarter" idx="5"/>
          </p:nvPr>
        </p:nvSpPr>
        <p:spPr/>
        <p:txBody>
          <a:bodyPr/>
          <a:lstStyle/>
          <a:p>
            <a:fld id="{AD27AE38-41D7-2844-BFE8-024265435ACC}" type="slidenum">
              <a:rPr lang="en-US" smtClean="0"/>
              <a:t>6</a:t>
            </a:fld>
            <a:endParaRPr lang="en-US"/>
          </a:p>
        </p:txBody>
      </p:sp>
    </p:spTree>
    <p:extLst>
      <p:ext uri="{BB962C8B-B14F-4D97-AF65-F5344CB8AC3E}">
        <p14:creationId xmlns:p14="http://schemas.microsoft.com/office/powerpoint/2010/main" val="19252733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85F5FBF5-1953-E546-95A0-BF85F3D35360}" type="slidenum">
              <a:rPr lang="en-US" smtClean="0"/>
              <a:t>13</a:t>
            </a:fld>
            <a:endParaRPr lang="en-US"/>
          </a:p>
        </p:txBody>
      </p:sp>
    </p:spTree>
    <p:extLst>
      <p:ext uri="{BB962C8B-B14F-4D97-AF65-F5344CB8AC3E}">
        <p14:creationId xmlns:p14="http://schemas.microsoft.com/office/powerpoint/2010/main" val="21317061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5F5FBF5-1953-E546-95A0-BF85F3D35360}" type="slidenum">
              <a:rPr lang="en-US" smtClean="0"/>
              <a:t>14</a:t>
            </a:fld>
            <a:endParaRPr lang="en-US"/>
          </a:p>
        </p:txBody>
      </p:sp>
    </p:spTree>
    <p:extLst>
      <p:ext uri="{BB962C8B-B14F-4D97-AF65-F5344CB8AC3E}">
        <p14:creationId xmlns:p14="http://schemas.microsoft.com/office/powerpoint/2010/main" val="1499792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11230EA-7347-BB41-3BB4-B5C025B6597C}"/>
              </a:ext>
            </a:extLst>
          </p:cNvPr>
          <p:cNvPicPr>
            <a:picLocks noChangeAspect="1"/>
          </p:cNvPicPr>
          <p:nvPr userDrawn="1"/>
        </p:nvPicPr>
        <p:blipFill>
          <a:blip r:embed="rId2"/>
          <a:stretch>
            <a:fillRect/>
          </a:stretch>
        </p:blipFill>
        <p:spPr>
          <a:xfrm>
            <a:off x="0" y="-9541"/>
            <a:ext cx="12192000" cy="6869089"/>
          </a:xfrm>
          <a:prstGeom prst="rect">
            <a:avLst/>
          </a:prstGeom>
        </p:spPr>
      </p:pic>
      <p:sp>
        <p:nvSpPr>
          <p:cNvPr id="4" name="Date Placeholder 3">
            <a:extLst>
              <a:ext uri="{FF2B5EF4-FFF2-40B4-BE49-F238E27FC236}">
                <a16:creationId xmlns:a16="http://schemas.microsoft.com/office/drawing/2014/main" id="{59AD09C8-BAD8-E465-41E7-14A779F4F6E5}"/>
              </a:ext>
            </a:extLst>
          </p:cNvPr>
          <p:cNvSpPr>
            <a:spLocks noGrp="1"/>
          </p:cNvSpPr>
          <p:nvPr>
            <p:ph type="dt" sz="half" idx="10"/>
          </p:nvPr>
        </p:nvSpPr>
        <p:spPr/>
        <p:txBody>
          <a:bodyPr/>
          <a:lstStyle/>
          <a:p>
            <a:fld id="{E9241FA4-30C7-2E4C-9D25-13D05A39A0B1}" type="datetime1">
              <a:rPr lang="en-US" smtClean="0"/>
              <a:t>2/9/24</a:t>
            </a:fld>
            <a:endParaRPr lang="en-US"/>
          </a:p>
        </p:txBody>
      </p:sp>
      <p:sp>
        <p:nvSpPr>
          <p:cNvPr id="6" name="Slide Number Placeholder 5">
            <a:extLst>
              <a:ext uri="{FF2B5EF4-FFF2-40B4-BE49-F238E27FC236}">
                <a16:creationId xmlns:a16="http://schemas.microsoft.com/office/drawing/2014/main" id="{C49E2C66-43C2-4CE6-33C3-60B2781059A1}"/>
              </a:ext>
            </a:extLst>
          </p:cNvPr>
          <p:cNvSpPr>
            <a:spLocks noGrp="1"/>
          </p:cNvSpPr>
          <p:nvPr>
            <p:ph type="sldNum" sz="quarter" idx="12"/>
          </p:nvPr>
        </p:nvSpPr>
        <p:spPr/>
        <p:txBody>
          <a:bodyPr/>
          <a:lstStyle/>
          <a:p>
            <a:fld id="{599188E5-7839-BE48-AF54-346B33EA7DE9}" type="slidenum">
              <a:rPr lang="en-US" smtClean="0"/>
              <a:t>‹#›</a:t>
            </a:fld>
            <a:endParaRPr lang="en-US"/>
          </a:p>
        </p:txBody>
      </p:sp>
      <p:sp>
        <p:nvSpPr>
          <p:cNvPr id="2" name="Title 1">
            <a:extLst>
              <a:ext uri="{FF2B5EF4-FFF2-40B4-BE49-F238E27FC236}">
                <a16:creationId xmlns:a16="http://schemas.microsoft.com/office/drawing/2014/main" id="{800A8450-5160-49FD-06A5-A3E177876C61}"/>
              </a:ext>
            </a:extLst>
          </p:cNvPr>
          <p:cNvSpPr>
            <a:spLocks noGrp="1"/>
          </p:cNvSpPr>
          <p:nvPr>
            <p:ph type="ctrTitle"/>
          </p:nvPr>
        </p:nvSpPr>
        <p:spPr>
          <a:xfrm>
            <a:off x="2952924" y="3234141"/>
            <a:ext cx="8827595" cy="705803"/>
          </a:xfrm>
        </p:spPr>
        <p:txBody>
          <a:bodyPr anchor="b">
            <a:normAutofit/>
          </a:bodyPr>
          <a:lstStyle>
            <a:lvl1pPr algn="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A08CB823-F395-A49C-4885-710AB145FE8E}"/>
              </a:ext>
            </a:extLst>
          </p:cNvPr>
          <p:cNvSpPr>
            <a:spLocks noGrp="1"/>
          </p:cNvSpPr>
          <p:nvPr>
            <p:ph type="subTitle" idx="1"/>
          </p:nvPr>
        </p:nvSpPr>
        <p:spPr>
          <a:xfrm>
            <a:off x="2952924" y="3964908"/>
            <a:ext cx="8827596" cy="404596"/>
          </a:xfrm>
        </p:spPr>
        <p:txBody>
          <a:bodyPr>
            <a:normAutofit/>
          </a:bodyPr>
          <a:lstStyle>
            <a:lvl1pPr marL="0" indent="0" algn="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6" name="Text Placeholder 15">
            <a:extLst>
              <a:ext uri="{FF2B5EF4-FFF2-40B4-BE49-F238E27FC236}">
                <a16:creationId xmlns:a16="http://schemas.microsoft.com/office/drawing/2014/main" id="{4A56C69C-192F-CF55-642E-4415D1CF9325}"/>
              </a:ext>
            </a:extLst>
          </p:cNvPr>
          <p:cNvSpPr>
            <a:spLocks noGrp="1"/>
          </p:cNvSpPr>
          <p:nvPr>
            <p:ph type="body" sz="quarter" idx="13" hasCustomPrompt="1"/>
          </p:nvPr>
        </p:nvSpPr>
        <p:spPr>
          <a:xfrm>
            <a:off x="8740456" y="4851701"/>
            <a:ext cx="3040063" cy="333375"/>
          </a:xfrm>
        </p:spPr>
        <p:txBody>
          <a:bodyPr>
            <a:noAutofit/>
          </a:bodyPr>
          <a:lstStyle>
            <a:lvl1pPr marL="0" indent="0" algn="r">
              <a:buNone/>
              <a:defRPr sz="1400">
                <a:solidFill>
                  <a:schemeClr val="bg1"/>
                </a:solidFill>
              </a:defRPr>
            </a:lvl1pPr>
          </a:lstStyle>
          <a:p>
            <a:pPr lvl="0"/>
            <a:r>
              <a:rPr lang="en-US"/>
              <a:t>Click to edit presenter name, title</a:t>
            </a:r>
          </a:p>
        </p:txBody>
      </p:sp>
      <p:pic>
        <p:nvPicPr>
          <p:cNvPr id="9" name="Picture 8">
            <a:extLst>
              <a:ext uri="{FF2B5EF4-FFF2-40B4-BE49-F238E27FC236}">
                <a16:creationId xmlns:a16="http://schemas.microsoft.com/office/drawing/2014/main" id="{83468A07-4F93-861B-1C5D-6D375441CC7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953759" y="6000649"/>
            <a:ext cx="5874041" cy="544838"/>
          </a:xfrm>
          <a:prstGeom prst="rect">
            <a:avLst/>
          </a:prstGeom>
        </p:spPr>
      </p:pic>
      <p:sp>
        <p:nvSpPr>
          <p:cNvPr id="7" name="Text Placeholder 15">
            <a:extLst>
              <a:ext uri="{FF2B5EF4-FFF2-40B4-BE49-F238E27FC236}">
                <a16:creationId xmlns:a16="http://schemas.microsoft.com/office/drawing/2014/main" id="{59E08FF9-80B1-386F-0283-68CF8921C481}"/>
              </a:ext>
            </a:extLst>
          </p:cNvPr>
          <p:cNvSpPr>
            <a:spLocks noGrp="1"/>
          </p:cNvSpPr>
          <p:nvPr>
            <p:ph type="body" sz="quarter" idx="14" hasCustomPrompt="1"/>
          </p:nvPr>
        </p:nvSpPr>
        <p:spPr>
          <a:xfrm>
            <a:off x="8740455" y="5237714"/>
            <a:ext cx="3040063" cy="333375"/>
          </a:xfrm>
        </p:spPr>
        <p:txBody>
          <a:bodyPr>
            <a:noAutofit/>
          </a:bodyPr>
          <a:lstStyle>
            <a:lvl1pPr marL="0" indent="0" algn="r">
              <a:buNone/>
              <a:defRPr sz="1400">
                <a:solidFill>
                  <a:schemeClr val="bg1"/>
                </a:solidFill>
              </a:defRPr>
            </a:lvl1pPr>
          </a:lstStyle>
          <a:p>
            <a:pPr lvl="0"/>
            <a:r>
              <a:rPr lang="en-US"/>
              <a:t>Click to edit date</a:t>
            </a:r>
          </a:p>
        </p:txBody>
      </p:sp>
    </p:spTree>
    <p:extLst>
      <p:ext uri="{BB962C8B-B14F-4D97-AF65-F5344CB8AC3E}">
        <p14:creationId xmlns:p14="http://schemas.microsoft.com/office/powerpoint/2010/main" val="23008893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C46A0E5-C6A1-3858-721A-0D356A01CE3C}"/>
              </a:ext>
            </a:extLst>
          </p:cNvPr>
          <p:cNvSpPr/>
          <p:nvPr userDrawn="1"/>
        </p:nvSpPr>
        <p:spPr>
          <a:xfrm rot="10800000" flipV="1">
            <a:off x="0" y="1115120"/>
            <a:ext cx="12192000" cy="119800"/>
          </a:xfrm>
          <a:prstGeom prst="rect">
            <a:avLst/>
          </a:prstGeom>
          <a:gradFill>
            <a:gsLst>
              <a:gs pos="0">
                <a:schemeClr val="bg1">
                  <a:lumMod val="65000"/>
                </a:schemeClr>
              </a:gs>
              <a:gs pos="100000">
                <a:schemeClr val="accent2">
                  <a:lumMod val="75000"/>
                </a:schemeClr>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48AC55-6479-D103-B623-76BA60902B31}"/>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Date Placeholder 3">
            <a:extLst>
              <a:ext uri="{FF2B5EF4-FFF2-40B4-BE49-F238E27FC236}">
                <a16:creationId xmlns:a16="http://schemas.microsoft.com/office/drawing/2014/main" id="{32D9951A-2710-9D87-1E78-15145C5FC834}"/>
              </a:ext>
            </a:extLst>
          </p:cNvPr>
          <p:cNvSpPr>
            <a:spLocks noGrp="1"/>
          </p:cNvSpPr>
          <p:nvPr>
            <p:ph type="dt" sz="half" idx="10"/>
          </p:nvPr>
        </p:nvSpPr>
        <p:spPr>
          <a:xfrm>
            <a:off x="309880" y="6624658"/>
            <a:ext cx="801189" cy="233341"/>
          </a:xfrm>
        </p:spPr>
        <p:txBody>
          <a:bodyPr/>
          <a:lstStyle>
            <a:lvl1pPr>
              <a:defRPr/>
            </a:lvl1pPr>
          </a:lstStyle>
          <a:p>
            <a:r>
              <a:rPr lang="en-US"/>
              <a:t>1/18/2024</a:t>
            </a:r>
          </a:p>
        </p:txBody>
      </p:sp>
      <p:sp>
        <p:nvSpPr>
          <p:cNvPr id="6" name="Slide Number Placeholder 5">
            <a:extLst>
              <a:ext uri="{FF2B5EF4-FFF2-40B4-BE49-F238E27FC236}">
                <a16:creationId xmlns:a16="http://schemas.microsoft.com/office/drawing/2014/main" id="{14C2C1AE-691B-DDA6-763F-DF1FE3BA35AF}"/>
              </a:ext>
            </a:extLst>
          </p:cNvPr>
          <p:cNvSpPr>
            <a:spLocks noGrp="1"/>
          </p:cNvSpPr>
          <p:nvPr>
            <p:ph type="sldNum" sz="quarter" idx="12"/>
          </p:nvPr>
        </p:nvSpPr>
        <p:spPr/>
        <p:txBody>
          <a:bodyPr/>
          <a:lstStyle/>
          <a:p>
            <a:fld id="{599188E5-7839-BE48-AF54-346B33EA7DE9}" type="slidenum">
              <a:rPr lang="en-US" smtClean="0"/>
              <a:t>‹#›</a:t>
            </a:fld>
            <a:endParaRPr lang="en-US"/>
          </a:p>
        </p:txBody>
      </p:sp>
      <p:sp>
        <p:nvSpPr>
          <p:cNvPr id="3" name="Text Placeholder 2">
            <a:extLst>
              <a:ext uri="{FF2B5EF4-FFF2-40B4-BE49-F238E27FC236}">
                <a16:creationId xmlns:a16="http://schemas.microsoft.com/office/drawing/2014/main" id="{0CE9F232-8349-6192-7495-5406694CD6DA}"/>
              </a:ext>
            </a:extLst>
          </p:cNvPr>
          <p:cNvSpPr>
            <a:spLocks noGrp="1"/>
          </p:cNvSpPr>
          <p:nvPr>
            <p:ph idx="1"/>
          </p:nvPr>
        </p:nvSpPr>
        <p:spPr>
          <a:xfrm>
            <a:off x="309880" y="1382799"/>
            <a:ext cx="1157224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043704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6EA3E97-E115-5EAC-6B0D-D5D861B35435}"/>
              </a:ext>
            </a:extLst>
          </p:cNvPr>
          <p:cNvSpPr/>
          <p:nvPr userDrawn="1"/>
        </p:nvSpPr>
        <p:spPr>
          <a:xfrm>
            <a:off x="0" y="-1"/>
            <a:ext cx="12192000" cy="684839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C46A0E5-C6A1-3858-721A-0D356A01CE3C}"/>
              </a:ext>
            </a:extLst>
          </p:cNvPr>
          <p:cNvSpPr/>
          <p:nvPr userDrawn="1"/>
        </p:nvSpPr>
        <p:spPr>
          <a:xfrm rot="10800000" flipV="1">
            <a:off x="0" y="1115120"/>
            <a:ext cx="12192000" cy="119800"/>
          </a:xfrm>
          <a:prstGeom prst="rect">
            <a:avLst/>
          </a:prstGeom>
          <a:gradFill>
            <a:gsLst>
              <a:gs pos="0">
                <a:schemeClr val="bg1">
                  <a:lumMod val="65000"/>
                </a:schemeClr>
              </a:gs>
              <a:gs pos="100000">
                <a:schemeClr val="accent2">
                  <a:lumMod val="75000"/>
                </a:schemeClr>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48AC55-6479-D103-B623-76BA60902B31}"/>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4" name="Date Placeholder 3">
            <a:extLst>
              <a:ext uri="{FF2B5EF4-FFF2-40B4-BE49-F238E27FC236}">
                <a16:creationId xmlns:a16="http://schemas.microsoft.com/office/drawing/2014/main" id="{32D9951A-2710-9D87-1E78-15145C5FC834}"/>
              </a:ext>
            </a:extLst>
          </p:cNvPr>
          <p:cNvSpPr>
            <a:spLocks noGrp="1"/>
          </p:cNvSpPr>
          <p:nvPr>
            <p:ph type="dt" sz="half" idx="10"/>
          </p:nvPr>
        </p:nvSpPr>
        <p:spPr/>
        <p:txBody>
          <a:bodyPr/>
          <a:lstStyle>
            <a:lvl1pPr>
              <a:defRPr>
                <a:solidFill>
                  <a:schemeClr val="bg1"/>
                </a:solidFill>
              </a:defRPr>
            </a:lvl1pPr>
          </a:lstStyle>
          <a:p>
            <a:fld id="{09013612-C718-8B4C-99CE-0EFB6830DE14}" type="datetime1">
              <a:rPr lang="en-US" smtClean="0"/>
              <a:t>2/9/24</a:t>
            </a:fld>
            <a:endParaRPr lang="en-US"/>
          </a:p>
        </p:txBody>
      </p:sp>
      <p:sp>
        <p:nvSpPr>
          <p:cNvPr id="6" name="Slide Number Placeholder 5">
            <a:extLst>
              <a:ext uri="{FF2B5EF4-FFF2-40B4-BE49-F238E27FC236}">
                <a16:creationId xmlns:a16="http://schemas.microsoft.com/office/drawing/2014/main" id="{14C2C1AE-691B-DDA6-763F-DF1FE3BA35AF}"/>
              </a:ext>
            </a:extLst>
          </p:cNvPr>
          <p:cNvSpPr>
            <a:spLocks noGrp="1"/>
          </p:cNvSpPr>
          <p:nvPr>
            <p:ph type="sldNum" sz="quarter" idx="12"/>
          </p:nvPr>
        </p:nvSpPr>
        <p:spPr/>
        <p:txBody>
          <a:bodyPr/>
          <a:lstStyle>
            <a:lvl1pPr>
              <a:defRPr>
                <a:solidFill>
                  <a:schemeClr val="bg1"/>
                </a:solidFill>
              </a:defRPr>
            </a:lvl1pPr>
          </a:lstStyle>
          <a:p>
            <a:fld id="{599188E5-7839-BE48-AF54-346B33EA7DE9}" type="slidenum">
              <a:rPr lang="en-US" smtClean="0"/>
              <a:pPr/>
              <a:t>‹#›</a:t>
            </a:fld>
            <a:endParaRPr lang="en-US"/>
          </a:p>
        </p:txBody>
      </p:sp>
      <p:sp>
        <p:nvSpPr>
          <p:cNvPr id="7" name="Text Placeholder 24">
            <a:extLst>
              <a:ext uri="{FF2B5EF4-FFF2-40B4-BE49-F238E27FC236}">
                <a16:creationId xmlns:a16="http://schemas.microsoft.com/office/drawing/2014/main" id="{87F22154-8386-A3F1-97A2-793236667168}"/>
              </a:ext>
            </a:extLst>
          </p:cNvPr>
          <p:cNvSpPr>
            <a:spLocks noGrp="1"/>
          </p:cNvSpPr>
          <p:nvPr>
            <p:ph type="body" sz="quarter" idx="14"/>
          </p:nvPr>
        </p:nvSpPr>
        <p:spPr>
          <a:xfrm>
            <a:off x="309880" y="1363942"/>
            <a:ext cx="11491595" cy="4322798"/>
          </a:xfrm>
        </p:spPr>
        <p:txBody>
          <a:bodyPr/>
          <a:lstStyle>
            <a:lvl1pPr>
              <a:defRPr sz="2000" b="1">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p:txBody>
      </p:sp>
      <p:pic>
        <p:nvPicPr>
          <p:cNvPr id="9" name="Picture 8" descr="A logo with a black background&#10;&#10;Description automatically generated">
            <a:extLst>
              <a:ext uri="{FF2B5EF4-FFF2-40B4-BE49-F238E27FC236}">
                <a16:creationId xmlns:a16="http://schemas.microsoft.com/office/drawing/2014/main" id="{D3A53BD4-74D0-A81E-835A-C0157603281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63271" y="228791"/>
            <a:ext cx="869950" cy="722728"/>
          </a:xfrm>
          <a:prstGeom prst="rect">
            <a:avLst/>
          </a:prstGeom>
        </p:spPr>
      </p:pic>
    </p:spTree>
    <p:extLst>
      <p:ext uri="{BB962C8B-B14F-4D97-AF65-F5344CB8AC3E}">
        <p14:creationId xmlns:p14="http://schemas.microsoft.com/office/powerpoint/2010/main" val="13916329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6EA3E97-E115-5EAC-6B0D-D5D861B35435}"/>
              </a:ext>
            </a:extLst>
          </p:cNvPr>
          <p:cNvSpPr/>
          <p:nvPr userDrawn="1"/>
        </p:nvSpPr>
        <p:spPr>
          <a:xfrm>
            <a:off x="0" y="-1"/>
            <a:ext cx="12192000" cy="684839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C46A0E5-C6A1-3858-721A-0D356A01CE3C}"/>
              </a:ext>
            </a:extLst>
          </p:cNvPr>
          <p:cNvSpPr/>
          <p:nvPr userDrawn="1"/>
        </p:nvSpPr>
        <p:spPr>
          <a:xfrm rot="10800000" flipV="1">
            <a:off x="0" y="1115120"/>
            <a:ext cx="12192000" cy="119800"/>
          </a:xfrm>
          <a:prstGeom prst="rect">
            <a:avLst/>
          </a:prstGeom>
          <a:gradFill>
            <a:gsLst>
              <a:gs pos="0">
                <a:schemeClr val="bg1">
                  <a:lumMod val="65000"/>
                </a:schemeClr>
              </a:gs>
              <a:gs pos="100000">
                <a:schemeClr val="accent2">
                  <a:lumMod val="75000"/>
                </a:schemeClr>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48AC55-6479-D103-B623-76BA60902B31}"/>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4" name="Date Placeholder 3">
            <a:extLst>
              <a:ext uri="{FF2B5EF4-FFF2-40B4-BE49-F238E27FC236}">
                <a16:creationId xmlns:a16="http://schemas.microsoft.com/office/drawing/2014/main" id="{32D9951A-2710-9D87-1E78-15145C5FC834}"/>
              </a:ext>
            </a:extLst>
          </p:cNvPr>
          <p:cNvSpPr>
            <a:spLocks noGrp="1"/>
          </p:cNvSpPr>
          <p:nvPr>
            <p:ph type="dt" sz="half" idx="10"/>
          </p:nvPr>
        </p:nvSpPr>
        <p:spPr/>
        <p:txBody>
          <a:bodyPr/>
          <a:lstStyle>
            <a:lvl1pPr>
              <a:defRPr>
                <a:solidFill>
                  <a:schemeClr val="bg1"/>
                </a:solidFill>
              </a:defRPr>
            </a:lvl1pPr>
          </a:lstStyle>
          <a:p>
            <a:fld id="{2F9891B1-5B22-804A-AB6A-09205ACB6560}" type="datetime1">
              <a:rPr lang="en-US" smtClean="0"/>
              <a:t>2/9/24</a:t>
            </a:fld>
            <a:endParaRPr lang="en-US"/>
          </a:p>
        </p:txBody>
      </p:sp>
      <p:sp>
        <p:nvSpPr>
          <p:cNvPr id="6" name="Slide Number Placeholder 5">
            <a:extLst>
              <a:ext uri="{FF2B5EF4-FFF2-40B4-BE49-F238E27FC236}">
                <a16:creationId xmlns:a16="http://schemas.microsoft.com/office/drawing/2014/main" id="{14C2C1AE-691B-DDA6-763F-DF1FE3BA35AF}"/>
              </a:ext>
            </a:extLst>
          </p:cNvPr>
          <p:cNvSpPr>
            <a:spLocks noGrp="1"/>
          </p:cNvSpPr>
          <p:nvPr>
            <p:ph type="sldNum" sz="quarter" idx="12"/>
          </p:nvPr>
        </p:nvSpPr>
        <p:spPr/>
        <p:txBody>
          <a:bodyPr/>
          <a:lstStyle>
            <a:lvl1pPr>
              <a:defRPr>
                <a:solidFill>
                  <a:schemeClr val="bg1"/>
                </a:solidFill>
              </a:defRPr>
            </a:lvl1pPr>
          </a:lstStyle>
          <a:p>
            <a:fld id="{599188E5-7839-BE48-AF54-346B33EA7DE9}" type="slidenum">
              <a:rPr lang="en-US" smtClean="0"/>
              <a:pPr/>
              <a:t>‹#›</a:t>
            </a:fld>
            <a:endParaRPr lang="en-US"/>
          </a:p>
        </p:txBody>
      </p:sp>
      <p:sp>
        <p:nvSpPr>
          <p:cNvPr id="7" name="Text Placeholder 24">
            <a:extLst>
              <a:ext uri="{FF2B5EF4-FFF2-40B4-BE49-F238E27FC236}">
                <a16:creationId xmlns:a16="http://schemas.microsoft.com/office/drawing/2014/main" id="{87F22154-8386-A3F1-97A2-793236667168}"/>
              </a:ext>
            </a:extLst>
          </p:cNvPr>
          <p:cNvSpPr>
            <a:spLocks noGrp="1"/>
          </p:cNvSpPr>
          <p:nvPr>
            <p:ph type="body" sz="quarter" idx="14"/>
          </p:nvPr>
        </p:nvSpPr>
        <p:spPr>
          <a:xfrm>
            <a:off x="309880" y="1363942"/>
            <a:ext cx="11491595" cy="4322798"/>
          </a:xfrm>
        </p:spPr>
        <p:txBody>
          <a:bodyPr/>
          <a:lstStyle>
            <a:lvl1pPr>
              <a:defRPr sz="2000" b="1">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p:txBody>
      </p:sp>
      <p:pic>
        <p:nvPicPr>
          <p:cNvPr id="9" name="Picture 8" descr="A logo with a black background&#10;&#10;Description automatically generated">
            <a:extLst>
              <a:ext uri="{FF2B5EF4-FFF2-40B4-BE49-F238E27FC236}">
                <a16:creationId xmlns:a16="http://schemas.microsoft.com/office/drawing/2014/main" id="{D3A53BD4-74D0-A81E-835A-C0157603281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63271" y="228791"/>
            <a:ext cx="869950" cy="722728"/>
          </a:xfrm>
          <a:prstGeom prst="rect">
            <a:avLst/>
          </a:prstGeom>
        </p:spPr>
      </p:pic>
    </p:spTree>
    <p:extLst>
      <p:ext uri="{BB962C8B-B14F-4D97-AF65-F5344CB8AC3E}">
        <p14:creationId xmlns:p14="http://schemas.microsoft.com/office/powerpoint/2010/main" val="25954705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6EA3E97-E115-5EAC-6B0D-D5D861B35435}"/>
              </a:ext>
            </a:extLst>
          </p:cNvPr>
          <p:cNvSpPr/>
          <p:nvPr userDrawn="1"/>
        </p:nvSpPr>
        <p:spPr>
          <a:xfrm>
            <a:off x="0" y="-1"/>
            <a:ext cx="12192000" cy="684839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48AC55-6479-D103-B623-76BA60902B31}"/>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4" name="Date Placeholder 3">
            <a:extLst>
              <a:ext uri="{FF2B5EF4-FFF2-40B4-BE49-F238E27FC236}">
                <a16:creationId xmlns:a16="http://schemas.microsoft.com/office/drawing/2014/main" id="{32D9951A-2710-9D87-1E78-15145C5FC834}"/>
              </a:ext>
            </a:extLst>
          </p:cNvPr>
          <p:cNvSpPr>
            <a:spLocks noGrp="1"/>
          </p:cNvSpPr>
          <p:nvPr>
            <p:ph type="dt" sz="half" idx="10"/>
          </p:nvPr>
        </p:nvSpPr>
        <p:spPr/>
        <p:txBody>
          <a:bodyPr/>
          <a:lstStyle>
            <a:lvl1pPr>
              <a:defRPr>
                <a:solidFill>
                  <a:schemeClr val="bg1"/>
                </a:solidFill>
              </a:defRPr>
            </a:lvl1pPr>
          </a:lstStyle>
          <a:p>
            <a:fld id="{2F9891B1-5B22-804A-AB6A-09205ACB6560}" type="datetime1">
              <a:rPr lang="en-US" smtClean="0"/>
              <a:t>2/9/24</a:t>
            </a:fld>
            <a:endParaRPr lang="en-US"/>
          </a:p>
        </p:txBody>
      </p:sp>
      <p:sp>
        <p:nvSpPr>
          <p:cNvPr id="6" name="Slide Number Placeholder 5">
            <a:extLst>
              <a:ext uri="{FF2B5EF4-FFF2-40B4-BE49-F238E27FC236}">
                <a16:creationId xmlns:a16="http://schemas.microsoft.com/office/drawing/2014/main" id="{14C2C1AE-691B-DDA6-763F-DF1FE3BA35AF}"/>
              </a:ext>
            </a:extLst>
          </p:cNvPr>
          <p:cNvSpPr>
            <a:spLocks noGrp="1"/>
          </p:cNvSpPr>
          <p:nvPr>
            <p:ph type="sldNum" sz="quarter" idx="12"/>
          </p:nvPr>
        </p:nvSpPr>
        <p:spPr/>
        <p:txBody>
          <a:bodyPr/>
          <a:lstStyle>
            <a:lvl1pPr>
              <a:defRPr>
                <a:solidFill>
                  <a:schemeClr val="bg1"/>
                </a:solidFill>
              </a:defRPr>
            </a:lvl1pPr>
          </a:lstStyle>
          <a:p>
            <a:fld id="{599188E5-7839-BE48-AF54-346B33EA7DE9}" type="slidenum">
              <a:rPr lang="en-US" smtClean="0"/>
              <a:pPr/>
              <a:t>‹#›</a:t>
            </a:fld>
            <a:endParaRPr lang="en-US"/>
          </a:p>
        </p:txBody>
      </p:sp>
      <p:sp>
        <p:nvSpPr>
          <p:cNvPr id="7" name="Text Placeholder 24">
            <a:extLst>
              <a:ext uri="{FF2B5EF4-FFF2-40B4-BE49-F238E27FC236}">
                <a16:creationId xmlns:a16="http://schemas.microsoft.com/office/drawing/2014/main" id="{87F22154-8386-A3F1-97A2-793236667168}"/>
              </a:ext>
            </a:extLst>
          </p:cNvPr>
          <p:cNvSpPr>
            <a:spLocks noGrp="1"/>
          </p:cNvSpPr>
          <p:nvPr>
            <p:ph type="body" sz="quarter" idx="14"/>
          </p:nvPr>
        </p:nvSpPr>
        <p:spPr>
          <a:xfrm>
            <a:off x="309880" y="1363942"/>
            <a:ext cx="11491595" cy="4322798"/>
          </a:xfrm>
        </p:spPr>
        <p:txBody>
          <a:bodyPr/>
          <a:lstStyle>
            <a:lvl1pPr>
              <a:defRPr sz="2000" b="1">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p:txBody>
      </p:sp>
      <p:pic>
        <p:nvPicPr>
          <p:cNvPr id="9" name="Picture 8" descr="A logo with a black background&#10;&#10;Description automatically generated">
            <a:extLst>
              <a:ext uri="{FF2B5EF4-FFF2-40B4-BE49-F238E27FC236}">
                <a16:creationId xmlns:a16="http://schemas.microsoft.com/office/drawing/2014/main" id="{D3A53BD4-74D0-A81E-835A-C0157603281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63271" y="228791"/>
            <a:ext cx="869950" cy="722728"/>
          </a:xfrm>
          <a:prstGeom prst="rect">
            <a:avLst/>
          </a:prstGeom>
        </p:spPr>
      </p:pic>
    </p:spTree>
    <p:extLst>
      <p:ext uri="{BB962C8B-B14F-4D97-AF65-F5344CB8AC3E}">
        <p14:creationId xmlns:p14="http://schemas.microsoft.com/office/powerpoint/2010/main" val="10114999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374DC04E-A6A5-F516-8FBB-F5BB83C2EE3B}"/>
              </a:ext>
            </a:extLst>
          </p:cNvPr>
          <p:cNvSpPr/>
          <p:nvPr userDrawn="1"/>
        </p:nvSpPr>
        <p:spPr>
          <a:xfrm>
            <a:off x="0" y="0"/>
            <a:ext cx="12192000" cy="111512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1188D29E-3FB5-7DDA-7482-98A234BD169E}"/>
              </a:ext>
            </a:extLst>
          </p:cNvPr>
          <p:cNvSpPr>
            <a:spLocks noGrp="1"/>
          </p:cNvSpPr>
          <p:nvPr>
            <p:ph type="sldNum" sz="quarter" idx="12"/>
          </p:nvPr>
        </p:nvSpPr>
        <p:spPr/>
        <p:txBody>
          <a:bodyPr/>
          <a:lstStyle/>
          <a:p>
            <a:fld id="{599188E5-7839-BE48-AF54-346B33EA7DE9}" type="slidenum">
              <a:rPr lang="en-US" smtClean="0"/>
              <a:t>‹#›</a:t>
            </a:fld>
            <a:endParaRPr lang="en-US"/>
          </a:p>
        </p:txBody>
      </p:sp>
      <p:sp>
        <p:nvSpPr>
          <p:cNvPr id="20" name="Picture Placeholder 19">
            <a:extLst>
              <a:ext uri="{FF2B5EF4-FFF2-40B4-BE49-F238E27FC236}">
                <a16:creationId xmlns:a16="http://schemas.microsoft.com/office/drawing/2014/main" id="{AFFAEE04-9A59-75C0-D934-C6DC3EE27049}"/>
              </a:ext>
            </a:extLst>
          </p:cNvPr>
          <p:cNvSpPr>
            <a:spLocks noGrp="1"/>
          </p:cNvSpPr>
          <p:nvPr>
            <p:ph type="pic" sz="quarter" idx="13"/>
          </p:nvPr>
        </p:nvSpPr>
        <p:spPr>
          <a:xfrm>
            <a:off x="7715" y="1257120"/>
            <a:ext cx="3110989" cy="5606226"/>
          </a:xfrm>
          <a:custGeom>
            <a:avLst/>
            <a:gdLst>
              <a:gd name="connsiteX0" fmla="*/ 295035 w 3127748"/>
              <a:gd name="connsiteY0" fmla="*/ 25 h 5636426"/>
              <a:gd name="connsiteX1" fmla="*/ 3111846 w 3127748"/>
              <a:gd name="connsiteY1" fmla="*/ 2521758 h 5636426"/>
              <a:gd name="connsiteX2" fmla="*/ 600737 w 3127748"/>
              <a:gd name="connsiteY2" fmla="*/ 5620764 h 5636426"/>
              <a:gd name="connsiteX3" fmla="*/ 0 w 3127748"/>
              <a:gd name="connsiteY3" fmla="*/ 5620057 h 5636426"/>
              <a:gd name="connsiteX4" fmla="*/ 6383 w 3127748"/>
              <a:gd name="connsiteY4" fmla="*/ 15869 h 5636426"/>
              <a:gd name="connsiteX5" fmla="*/ 295035 w 3127748"/>
              <a:gd name="connsiteY5" fmla="*/ 25 h 5636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27748" h="5636426">
                <a:moveTo>
                  <a:pt x="295035" y="25"/>
                </a:moveTo>
                <a:cubicBezTo>
                  <a:pt x="1726289" y="-5970"/>
                  <a:pt x="2957916" y="1070702"/>
                  <a:pt x="3111846" y="2521758"/>
                </a:cubicBezTo>
                <a:cubicBezTo>
                  <a:pt x="3275920" y="4069433"/>
                  <a:pt x="2151754" y="5456914"/>
                  <a:pt x="600737" y="5620764"/>
                </a:cubicBezTo>
                <a:cubicBezTo>
                  <a:pt x="401082" y="5641880"/>
                  <a:pt x="199655" y="5641644"/>
                  <a:pt x="0" y="5620057"/>
                </a:cubicBezTo>
                <a:lnTo>
                  <a:pt x="6383" y="15869"/>
                </a:lnTo>
                <a:cubicBezTo>
                  <a:pt x="103314" y="5636"/>
                  <a:pt x="199618" y="424"/>
                  <a:pt x="295035" y="25"/>
                </a:cubicBezTo>
                <a:close/>
              </a:path>
            </a:pathLst>
          </a:custGeom>
          <a:noFill/>
        </p:spPr>
        <p:txBody>
          <a:bodyPr wrap="square">
            <a:noAutofit/>
          </a:bodyPr>
          <a:lstStyle>
            <a:lvl1pPr>
              <a:defRPr sz="1600"/>
            </a:lvl1pPr>
          </a:lstStyle>
          <a:p>
            <a:r>
              <a:rPr lang="en-US"/>
              <a:t>Click icon to add picture</a:t>
            </a:r>
          </a:p>
        </p:txBody>
      </p:sp>
      <p:sp>
        <p:nvSpPr>
          <p:cNvPr id="2" name="Date Placeholder 1">
            <a:extLst>
              <a:ext uri="{FF2B5EF4-FFF2-40B4-BE49-F238E27FC236}">
                <a16:creationId xmlns:a16="http://schemas.microsoft.com/office/drawing/2014/main" id="{AC1A6D2D-6AEB-30CE-1C6F-46FB24D97154}"/>
              </a:ext>
            </a:extLst>
          </p:cNvPr>
          <p:cNvSpPr>
            <a:spLocks noGrp="1"/>
          </p:cNvSpPr>
          <p:nvPr>
            <p:ph type="dt" sz="half" idx="10"/>
          </p:nvPr>
        </p:nvSpPr>
        <p:spPr/>
        <p:txBody>
          <a:bodyPr/>
          <a:lstStyle/>
          <a:p>
            <a:fld id="{93C0A482-B566-D340-AE69-C110CCC6DED5}" type="datetime1">
              <a:rPr lang="en-US" smtClean="0"/>
              <a:t>2/9/24</a:t>
            </a:fld>
            <a:endParaRPr lang="en-US"/>
          </a:p>
        </p:txBody>
      </p:sp>
      <p:sp>
        <p:nvSpPr>
          <p:cNvPr id="21" name="Title Placeholder 1">
            <a:extLst>
              <a:ext uri="{FF2B5EF4-FFF2-40B4-BE49-F238E27FC236}">
                <a16:creationId xmlns:a16="http://schemas.microsoft.com/office/drawing/2014/main" id="{2BA6C115-202A-1E32-0295-F0C598D72840}"/>
              </a:ext>
            </a:extLst>
          </p:cNvPr>
          <p:cNvSpPr>
            <a:spLocks noGrp="1"/>
          </p:cNvSpPr>
          <p:nvPr>
            <p:ph type="title"/>
          </p:nvPr>
        </p:nvSpPr>
        <p:spPr>
          <a:xfrm>
            <a:off x="309880" y="365125"/>
            <a:ext cx="10105359" cy="498475"/>
          </a:xfrm>
          <a:prstGeom prst="rect">
            <a:avLst/>
          </a:prstGeom>
        </p:spPr>
        <p:txBody>
          <a:bodyPr vert="horz" lIns="91440" tIns="45720" rIns="91440" bIns="45720" rtlCol="0" anchor="ctr">
            <a:normAutofit/>
          </a:bodyPr>
          <a:lstStyle>
            <a:lvl1pPr>
              <a:defRPr>
                <a:solidFill>
                  <a:schemeClr val="bg1"/>
                </a:solidFill>
              </a:defRPr>
            </a:lvl1pPr>
          </a:lstStyle>
          <a:p>
            <a:r>
              <a:rPr lang="en-US"/>
              <a:t>Click to edit Master title style</a:t>
            </a:r>
          </a:p>
        </p:txBody>
      </p:sp>
      <p:pic>
        <p:nvPicPr>
          <p:cNvPr id="23" name="Picture 22" descr="A logo with a black background&#10;&#10;Description automatically generated">
            <a:extLst>
              <a:ext uri="{FF2B5EF4-FFF2-40B4-BE49-F238E27FC236}">
                <a16:creationId xmlns:a16="http://schemas.microsoft.com/office/drawing/2014/main" id="{2195C116-3CBB-A32A-6B5B-8FF39D88B0F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63271" y="228791"/>
            <a:ext cx="869950" cy="722728"/>
          </a:xfrm>
          <a:prstGeom prst="rect">
            <a:avLst/>
          </a:prstGeom>
        </p:spPr>
      </p:pic>
      <p:sp>
        <p:nvSpPr>
          <p:cNvPr id="32" name="Picture Placeholder 31">
            <a:extLst>
              <a:ext uri="{FF2B5EF4-FFF2-40B4-BE49-F238E27FC236}">
                <a16:creationId xmlns:a16="http://schemas.microsoft.com/office/drawing/2014/main" id="{650F3671-8FAE-1B2B-02E6-30AC2EC0125A}"/>
              </a:ext>
            </a:extLst>
          </p:cNvPr>
          <p:cNvSpPr>
            <a:spLocks noGrp="1"/>
          </p:cNvSpPr>
          <p:nvPr>
            <p:ph type="pic" sz="quarter" idx="15"/>
          </p:nvPr>
        </p:nvSpPr>
        <p:spPr>
          <a:xfrm>
            <a:off x="10971820" y="4659149"/>
            <a:ext cx="1220179" cy="2198851"/>
          </a:xfrm>
          <a:custGeom>
            <a:avLst/>
            <a:gdLst>
              <a:gd name="connsiteX0" fmla="*/ 985823 w 1220179"/>
              <a:gd name="connsiteY0" fmla="*/ 6110 h 2198851"/>
              <a:gd name="connsiteX1" fmla="*/ 1220179 w 1220179"/>
              <a:gd name="connsiteY1" fmla="*/ 6386 h 2198851"/>
              <a:gd name="connsiteX2" fmla="*/ 1217689 w 1220179"/>
              <a:gd name="connsiteY2" fmla="*/ 2192660 h 2198851"/>
              <a:gd name="connsiteX3" fmla="*/ 6204 w 1220179"/>
              <a:gd name="connsiteY3" fmla="*/ 1215077 h 2198851"/>
              <a:gd name="connsiteX4" fmla="*/ 985823 w 1220179"/>
              <a:gd name="connsiteY4" fmla="*/ 6110 h 2198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179" h="2198851">
                <a:moveTo>
                  <a:pt x="985823" y="6110"/>
                </a:moveTo>
                <a:cubicBezTo>
                  <a:pt x="1063711" y="-2127"/>
                  <a:pt x="1142291" y="-2035"/>
                  <a:pt x="1220179" y="6386"/>
                </a:cubicBezTo>
                <a:lnTo>
                  <a:pt x="1217689" y="2192660"/>
                </a:lnTo>
                <a:cubicBezTo>
                  <a:pt x="612661" y="2256535"/>
                  <a:pt x="70257" y="1818893"/>
                  <a:pt x="6204" y="1215077"/>
                </a:cubicBezTo>
                <a:cubicBezTo>
                  <a:pt x="-57804" y="611307"/>
                  <a:pt x="380749" y="70031"/>
                  <a:pt x="985823" y="6110"/>
                </a:cubicBezTo>
                <a:close/>
              </a:path>
            </a:pathLst>
          </a:custGeom>
        </p:spPr>
        <p:txBody>
          <a:bodyPr wrap="square">
            <a:noAutofit/>
          </a:bodyPr>
          <a:lstStyle>
            <a:lvl1pPr>
              <a:defRPr sz="1600"/>
            </a:lvl1pPr>
          </a:lstStyle>
          <a:p>
            <a:endParaRPr lang="en-US"/>
          </a:p>
        </p:txBody>
      </p:sp>
      <p:sp>
        <p:nvSpPr>
          <p:cNvPr id="35" name="Rectangle 34">
            <a:extLst>
              <a:ext uri="{FF2B5EF4-FFF2-40B4-BE49-F238E27FC236}">
                <a16:creationId xmlns:a16="http://schemas.microsoft.com/office/drawing/2014/main" id="{61BEDAA3-0D15-859E-07F2-E7E17FF32D6D}"/>
              </a:ext>
            </a:extLst>
          </p:cNvPr>
          <p:cNvSpPr/>
          <p:nvPr userDrawn="1"/>
        </p:nvSpPr>
        <p:spPr>
          <a:xfrm rot="10800000" flipV="1">
            <a:off x="0" y="1115120"/>
            <a:ext cx="12192000" cy="61498"/>
          </a:xfrm>
          <a:prstGeom prst="rect">
            <a:avLst/>
          </a:prstGeom>
          <a:gradFill>
            <a:gsLst>
              <a:gs pos="0">
                <a:schemeClr val="bg1">
                  <a:lumMod val="65000"/>
                </a:schemeClr>
              </a:gs>
              <a:gs pos="100000">
                <a:schemeClr val="accent2">
                  <a:lumMod val="75000"/>
                </a:schemeClr>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2">
            <a:extLst>
              <a:ext uri="{FF2B5EF4-FFF2-40B4-BE49-F238E27FC236}">
                <a16:creationId xmlns:a16="http://schemas.microsoft.com/office/drawing/2014/main" id="{62A733EB-A579-29AA-0327-E96D815C5F00}"/>
              </a:ext>
            </a:extLst>
          </p:cNvPr>
          <p:cNvSpPr>
            <a:spLocks noGrp="1"/>
          </p:cNvSpPr>
          <p:nvPr>
            <p:ph idx="1"/>
          </p:nvPr>
        </p:nvSpPr>
        <p:spPr>
          <a:xfrm>
            <a:off x="3502025" y="1358228"/>
            <a:ext cx="8273415" cy="4953411"/>
          </a:xfrm>
          <a:prstGeom prst="rect">
            <a:avLst/>
          </a:prstGeom>
        </p:spPr>
        <p:txBody>
          <a:bodyPr vert="horz" lIns="91440" tIns="45720" rIns="91440" bIns="45720" rtlCol="0">
            <a:normAutofit/>
          </a:bodyPr>
          <a:lstStyle>
            <a:lvl1pPr>
              <a:defRPr sz="1800"/>
            </a:lvl1pPr>
            <a:lvl2pPr>
              <a:defRPr sz="1800"/>
            </a:lvl2pPr>
            <a:lvl3pPr>
              <a:defRPr sz="1800"/>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640597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374DC04E-A6A5-F516-8FBB-F5BB83C2EE3B}"/>
              </a:ext>
            </a:extLst>
          </p:cNvPr>
          <p:cNvSpPr/>
          <p:nvPr userDrawn="1"/>
        </p:nvSpPr>
        <p:spPr>
          <a:xfrm>
            <a:off x="0" y="-1"/>
            <a:ext cx="12192000" cy="684839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1188D29E-3FB5-7DDA-7482-98A234BD169E}"/>
              </a:ext>
            </a:extLst>
          </p:cNvPr>
          <p:cNvSpPr>
            <a:spLocks noGrp="1"/>
          </p:cNvSpPr>
          <p:nvPr>
            <p:ph type="sldNum" sz="quarter" idx="12"/>
          </p:nvPr>
        </p:nvSpPr>
        <p:spPr/>
        <p:txBody>
          <a:bodyPr/>
          <a:lstStyle>
            <a:lvl1pPr>
              <a:defRPr>
                <a:solidFill>
                  <a:schemeClr val="bg1"/>
                </a:solidFill>
              </a:defRPr>
            </a:lvl1pPr>
          </a:lstStyle>
          <a:p>
            <a:fld id="{599188E5-7839-BE48-AF54-346B33EA7DE9}" type="slidenum">
              <a:rPr lang="en-US" smtClean="0"/>
              <a:pPr/>
              <a:t>‹#›</a:t>
            </a:fld>
            <a:endParaRPr lang="en-US"/>
          </a:p>
        </p:txBody>
      </p:sp>
      <p:sp>
        <p:nvSpPr>
          <p:cNvPr id="20" name="Picture Placeholder 19">
            <a:extLst>
              <a:ext uri="{FF2B5EF4-FFF2-40B4-BE49-F238E27FC236}">
                <a16:creationId xmlns:a16="http://schemas.microsoft.com/office/drawing/2014/main" id="{AFFAEE04-9A59-75C0-D934-C6DC3EE27049}"/>
              </a:ext>
            </a:extLst>
          </p:cNvPr>
          <p:cNvSpPr>
            <a:spLocks noGrp="1"/>
          </p:cNvSpPr>
          <p:nvPr>
            <p:ph type="pic" sz="quarter" idx="13"/>
          </p:nvPr>
        </p:nvSpPr>
        <p:spPr>
          <a:xfrm>
            <a:off x="1" y="1242173"/>
            <a:ext cx="3110989" cy="5606226"/>
          </a:xfrm>
          <a:custGeom>
            <a:avLst/>
            <a:gdLst>
              <a:gd name="connsiteX0" fmla="*/ 295035 w 3127748"/>
              <a:gd name="connsiteY0" fmla="*/ 25 h 5636426"/>
              <a:gd name="connsiteX1" fmla="*/ 3111846 w 3127748"/>
              <a:gd name="connsiteY1" fmla="*/ 2521758 h 5636426"/>
              <a:gd name="connsiteX2" fmla="*/ 600737 w 3127748"/>
              <a:gd name="connsiteY2" fmla="*/ 5620764 h 5636426"/>
              <a:gd name="connsiteX3" fmla="*/ 0 w 3127748"/>
              <a:gd name="connsiteY3" fmla="*/ 5620057 h 5636426"/>
              <a:gd name="connsiteX4" fmla="*/ 6383 w 3127748"/>
              <a:gd name="connsiteY4" fmla="*/ 15869 h 5636426"/>
              <a:gd name="connsiteX5" fmla="*/ 295035 w 3127748"/>
              <a:gd name="connsiteY5" fmla="*/ 25 h 5636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27748" h="5636426">
                <a:moveTo>
                  <a:pt x="295035" y="25"/>
                </a:moveTo>
                <a:cubicBezTo>
                  <a:pt x="1726289" y="-5970"/>
                  <a:pt x="2957916" y="1070702"/>
                  <a:pt x="3111846" y="2521758"/>
                </a:cubicBezTo>
                <a:cubicBezTo>
                  <a:pt x="3275920" y="4069433"/>
                  <a:pt x="2151754" y="5456914"/>
                  <a:pt x="600737" y="5620764"/>
                </a:cubicBezTo>
                <a:cubicBezTo>
                  <a:pt x="401082" y="5641880"/>
                  <a:pt x="199655" y="5641644"/>
                  <a:pt x="0" y="5620057"/>
                </a:cubicBezTo>
                <a:lnTo>
                  <a:pt x="6383" y="15869"/>
                </a:lnTo>
                <a:cubicBezTo>
                  <a:pt x="103314" y="5636"/>
                  <a:pt x="199618" y="424"/>
                  <a:pt x="295035" y="25"/>
                </a:cubicBezTo>
                <a:close/>
              </a:path>
            </a:pathLst>
          </a:custGeom>
          <a:noFill/>
        </p:spPr>
        <p:txBody>
          <a:bodyPr wrap="square">
            <a:noAutofit/>
          </a:bodyPr>
          <a:lstStyle>
            <a:lvl1pPr>
              <a:defRPr sz="1600">
                <a:solidFill>
                  <a:schemeClr val="bg1"/>
                </a:solidFill>
              </a:defRPr>
            </a:lvl1pPr>
          </a:lstStyle>
          <a:p>
            <a:endParaRPr lang="en-US"/>
          </a:p>
        </p:txBody>
      </p:sp>
      <p:sp>
        <p:nvSpPr>
          <p:cNvPr id="2" name="Date Placeholder 1">
            <a:extLst>
              <a:ext uri="{FF2B5EF4-FFF2-40B4-BE49-F238E27FC236}">
                <a16:creationId xmlns:a16="http://schemas.microsoft.com/office/drawing/2014/main" id="{AC1A6D2D-6AEB-30CE-1C6F-46FB24D97154}"/>
              </a:ext>
            </a:extLst>
          </p:cNvPr>
          <p:cNvSpPr>
            <a:spLocks noGrp="1"/>
          </p:cNvSpPr>
          <p:nvPr>
            <p:ph type="dt" sz="half" idx="10"/>
          </p:nvPr>
        </p:nvSpPr>
        <p:spPr/>
        <p:txBody>
          <a:bodyPr/>
          <a:lstStyle>
            <a:lvl1pPr>
              <a:defRPr>
                <a:solidFill>
                  <a:schemeClr val="bg1"/>
                </a:solidFill>
              </a:defRPr>
            </a:lvl1pPr>
          </a:lstStyle>
          <a:p>
            <a:fld id="{9AB2E57C-190F-8E43-AD50-2CAF8DADF153}" type="datetime1">
              <a:rPr lang="en-US" smtClean="0"/>
              <a:t>2/9/24</a:t>
            </a:fld>
            <a:endParaRPr lang="en-US"/>
          </a:p>
        </p:txBody>
      </p:sp>
      <p:sp>
        <p:nvSpPr>
          <p:cNvPr id="21" name="Title Placeholder 1">
            <a:extLst>
              <a:ext uri="{FF2B5EF4-FFF2-40B4-BE49-F238E27FC236}">
                <a16:creationId xmlns:a16="http://schemas.microsoft.com/office/drawing/2014/main" id="{2BA6C115-202A-1E32-0295-F0C598D72840}"/>
              </a:ext>
            </a:extLst>
          </p:cNvPr>
          <p:cNvSpPr>
            <a:spLocks noGrp="1"/>
          </p:cNvSpPr>
          <p:nvPr>
            <p:ph type="title"/>
          </p:nvPr>
        </p:nvSpPr>
        <p:spPr>
          <a:xfrm>
            <a:off x="309880" y="365125"/>
            <a:ext cx="10105359" cy="498475"/>
          </a:xfrm>
          <a:prstGeom prst="rect">
            <a:avLst/>
          </a:prstGeom>
        </p:spPr>
        <p:txBody>
          <a:bodyPr vert="horz" lIns="91440" tIns="45720" rIns="91440" bIns="45720" rtlCol="0" anchor="ctr">
            <a:normAutofit/>
          </a:bodyPr>
          <a:lstStyle>
            <a:lvl1pPr>
              <a:defRPr>
                <a:solidFill>
                  <a:schemeClr val="bg1"/>
                </a:solidFill>
              </a:defRPr>
            </a:lvl1pPr>
          </a:lstStyle>
          <a:p>
            <a:r>
              <a:rPr lang="en-US"/>
              <a:t>Click to edit Master title style</a:t>
            </a:r>
          </a:p>
        </p:txBody>
      </p:sp>
      <p:pic>
        <p:nvPicPr>
          <p:cNvPr id="23" name="Picture 22" descr="A logo with a black background&#10;&#10;Description automatically generated">
            <a:extLst>
              <a:ext uri="{FF2B5EF4-FFF2-40B4-BE49-F238E27FC236}">
                <a16:creationId xmlns:a16="http://schemas.microsoft.com/office/drawing/2014/main" id="{2195C116-3CBB-A32A-6B5B-8FF39D88B0F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63271" y="228791"/>
            <a:ext cx="869950" cy="722728"/>
          </a:xfrm>
          <a:prstGeom prst="rect">
            <a:avLst/>
          </a:prstGeom>
        </p:spPr>
      </p:pic>
      <p:sp>
        <p:nvSpPr>
          <p:cNvPr id="32" name="Picture Placeholder 31">
            <a:extLst>
              <a:ext uri="{FF2B5EF4-FFF2-40B4-BE49-F238E27FC236}">
                <a16:creationId xmlns:a16="http://schemas.microsoft.com/office/drawing/2014/main" id="{650F3671-8FAE-1B2B-02E6-30AC2EC0125A}"/>
              </a:ext>
            </a:extLst>
          </p:cNvPr>
          <p:cNvSpPr>
            <a:spLocks noGrp="1"/>
          </p:cNvSpPr>
          <p:nvPr>
            <p:ph type="pic" sz="quarter" idx="15"/>
          </p:nvPr>
        </p:nvSpPr>
        <p:spPr>
          <a:xfrm>
            <a:off x="10971820" y="4659149"/>
            <a:ext cx="1220179" cy="2198851"/>
          </a:xfrm>
          <a:custGeom>
            <a:avLst/>
            <a:gdLst>
              <a:gd name="connsiteX0" fmla="*/ 985823 w 1220179"/>
              <a:gd name="connsiteY0" fmla="*/ 6110 h 2198851"/>
              <a:gd name="connsiteX1" fmla="*/ 1220179 w 1220179"/>
              <a:gd name="connsiteY1" fmla="*/ 6386 h 2198851"/>
              <a:gd name="connsiteX2" fmla="*/ 1217689 w 1220179"/>
              <a:gd name="connsiteY2" fmla="*/ 2192660 h 2198851"/>
              <a:gd name="connsiteX3" fmla="*/ 6204 w 1220179"/>
              <a:gd name="connsiteY3" fmla="*/ 1215077 h 2198851"/>
              <a:gd name="connsiteX4" fmla="*/ 985823 w 1220179"/>
              <a:gd name="connsiteY4" fmla="*/ 6110 h 2198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179" h="2198851">
                <a:moveTo>
                  <a:pt x="985823" y="6110"/>
                </a:moveTo>
                <a:cubicBezTo>
                  <a:pt x="1063711" y="-2127"/>
                  <a:pt x="1142291" y="-2035"/>
                  <a:pt x="1220179" y="6386"/>
                </a:cubicBezTo>
                <a:lnTo>
                  <a:pt x="1217689" y="2192660"/>
                </a:lnTo>
                <a:cubicBezTo>
                  <a:pt x="612661" y="2256535"/>
                  <a:pt x="70257" y="1818893"/>
                  <a:pt x="6204" y="1215077"/>
                </a:cubicBezTo>
                <a:cubicBezTo>
                  <a:pt x="-57804" y="611307"/>
                  <a:pt x="380749" y="70031"/>
                  <a:pt x="985823" y="6110"/>
                </a:cubicBezTo>
                <a:close/>
              </a:path>
            </a:pathLst>
          </a:custGeom>
        </p:spPr>
        <p:txBody>
          <a:bodyPr wrap="square">
            <a:noAutofit/>
          </a:bodyPr>
          <a:lstStyle>
            <a:lvl1pPr>
              <a:defRPr sz="1600">
                <a:solidFill>
                  <a:schemeClr val="bg1"/>
                </a:solidFill>
              </a:defRPr>
            </a:lvl1pPr>
          </a:lstStyle>
          <a:p>
            <a:endParaRPr lang="en-US"/>
          </a:p>
        </p:txBody>
      </p:sp>
      <p:sp>
        <p:nvSpPr>
          <p:cNvPr id="34" name="Rectangle 33">
            <a:extLst>
              <a:ext uri="{FF2B5EF4-FFF2-40B4-BE49-F238E27FC236}">
                <a16:creationId xmlns:a16="http://schemas.microsoft.com/office/drawing/2014/main" id="{D15CFCFF-3A6F-E26C-DE24-0D65CB889296}"/>
              </a:ext>
            </a:extLst>
          </p:cNvPr>
          <p:cNvSpPr/>
          <p:nvPr userDrawn="1"/>
        </p:nvSpPr>
        <p:spPr>
          <a:xfrm rot="10800000" flipV="1">
            <a:off x="0" y="1115120"/>
            <a:ext cx="12192000" cy="61498"/>
          </a:xfrm>
          <a:prstGeom prst="rect">
            <a:avLst/>
          </a:prstGeom>
          <a:gradFill>
            <a:gsLst>
              <a:gs pos="0">
                <a:schemeClr val="bg1">
                  <a:lumMod val="65000"/>
                </a:schemeClr>
              </a:gs>
              <a:gs pos="100000">
                <a:schemeClr val="accent2">
                  <a:lumMod val="75000"/>
                </a:schemeClr>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2">
            <a:extLst>
              <a:ext uri="{FF2B5EF4-FFF2-40B4-BE49-F238E27FC236}">
                <a16:creationId xmlns:a16="http://schemas.microsoft.com/office/drawing/2014/main" id="{9E8F6828-329D-3E0B-0916-6AFAB8AB2005}"/>
              </a:ext>
            </a:extLst>
          </p:cNvPr>
          <p:cNvSpPr>
            <a:spLocks noGrp="1"/>
          </p:cNvSpPr>
          <p:nvPr>
            <p:ph idx="1"/>
          </p:nvPr>
        </p:nvSpPr>
        <p:spPr>
          <a:xfrm>
            <a:off x="3502025" y="1358228"/>
            <a:ext cx="8273415" cy="4953411"/>
          </a:xfrm>
          <a:prstGeom prst="rect">
            <a:avLst/>
          </a:prstGeom>
        </p:spPr>
        <p:txBody>
          <a:bodyPr vert="horz" lIns="91440" tIns="45720" rIns="91440" bIns="45720" rtlCol="0">
            <a:normAutofit/>
          </a:bodyPr>
          <a:lstStyle>
            <a:lvl1pPr marL="285750" indent="-285750">
              <a:buFont typeface="Arial" panose="020B0604020202020204" pitchFamily="34" charset="0"/>
              <a:buChar char="•"/>
              <a:defRPr sz="1800">
                <a:solidFill>
                  <a:schemeClr val="bg1"/>
                </a:solidFill>
              </a:defRPr>
            </a:lvl1pPr>
            <a:lvl2pPr marL="742950" indent="-285750">
              <a:buFont typeface="System Font Regular"/>
              <a:buChar char="-"/>
              <a:defRPr sz="1800">
                <a:solidFill>
                  <a:schemeClr val="bg1"/>
                </a:solidFill>
              </a:defRPr>
            </a:lvl2pPr>
            <a:lvl3pPr marL="1200150" indent="-285750">
              <a:buFont typeface="Courier New" panose="02070309020205020404" pitchFamily="49" charset="0"/>
              <a:buChar char="o"/>
              <a:defRPr sz="1800">
                <a:solidFill>
                  <a:schemeClr val="bg1"/>
                </a:solidFill>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133095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DF731-631E-BC42-5D4F-DE1C5E0B120B}"/>
              </a:ext>
            </a:extLst>
          </p:cNvPr>
          <p:cNvSpPr>
            <a:spLocks noGrp="1"/>
          </p:cNvSpPr>
          <p:nvPr>
            <p:ph type="title"/>
          </p:nvPr>
        </p:nvSpPr>
        <p:spPr/>
        <p:txBody>
          <a:bodyPr/>
          <a:lstStyle/>
          <a:p>
            <a:r>
              <a:rPr lang="en-US"/>
              <a:t>Click to edit Master title style</a:t>
            </a:r>
          </a:p>
        </p:txBody>
      </p:sp>
      <p:sp>
        <p:nvSpPr>
          <p:cNvPr id="5" name="Date Placeholder 4">
            <a:extLst>
              <a:ext uri="{FF2B5EF4-FFF2-40B4-BE49-F238E27FC236}">
                <a16:creationId xmlns:a16="http://schemas.microsoft.com/office/drawing/2014/main" id="{9D1272F1-F5A9-2A60-39E9-5433273F6FC9}"/>
              </a:ext>
            </a:extLst>
          </p:cNvPr>
          <p:cNvSpPr>
            <a:spLocks noGrp="1"/>
          </p:cNvSpPr>
          <p:nvPr>
            <p:ph type="dt" sz="half" idx="10"/>
          </p:nvPr>
        </p:nvSpPr>
        <p:spPr/>
        <p:txBody>
          <a:bodyPr/>
          <a:lstStyle/>
          <a:p>
            <a:fld id="{35358D7C-E720-B44E-8FF0-65E5D8978A34}" type="datetime1">
              <a:rPr lang="en-US" smtClean="0"/>
              <a:t>2/9/24</a:t>
            </a:fld>
            <a:endParaRPr lang="en-US"/>
          </a:p>
        </p:txBody>
      </p:sp>
      <p:sp>
        <p:nvSpPr>
          <p:cNvPr id="7" name="Slide Number Placeholder 6">
            <a:extLst>
              <a:ext uri="{FF2B5EF4-FFF2-40B4-BE49-F238E27FC236}">
                <a16:creationId xmlns:a16="http://schemas.microsoft.com/office/drawing/2014/main" id="{42D79582-9713-BA0F-A258-3A39449F61E3}"/>
              </a:ext>
            </a:extLst>
          </p:cNvPr>
          <p:cNvSpPr>
            <a:spLocks noGrp="1"/>
          </p:cNvSpPr>
          <p:nvPr>
            <p:ph type="sldNum" sz="quarter" idx="12"/>
          </p:nvPr>
        </p:nvSpPr>
        <p:spPr/>
        <p:txBody>
          <a:bodyPr/>
          <a:lstStyle/>
          <a:p>
            <a:fld id="{599188E5-7839-BE48-AF54-346B33EA7DE9}" type="slidenum">
              <a:rPr lang="en-US" smtClean="0"/>
              <a:t>‹#›</a:t>
            </a:fld>
            <a:endParaRPr lang="en-US"/>
          </a:p>
        </p:txBody>
      </p:sp>
      <p:sp>
        <p:nvSpPr>
          <p:cNvPr id="8" name="Text Placeholder 24">
            <a:extLst>
              <a:ext uri="{FF2B5EF4-FFF2-40B4-BE49-F238E27FC236}">
                <a16:creationId xmlns:a16="http://schemas.microsoft.com/office/drawing/2014/main" id="{65D37A73-A0EF-19E3-EF53-80D19657D6E3}"/>
              </a:ext>
            </a:extLst>
          </p:cNvPr>
          <p:cNvSpPr>
            <a:spLocks noGrp="1"/>
          </p:cNvSpPr>
          <p:nvPr>
            <p:ph type="body" sz="quarter" idx="14"/>
          </p:nvPr>
        </p:nvSpPr>
        <p:spPr>
          <a:xfrm>
            <a:off x="309880" y="1363942"/>
            <a:ext cx="5674361" cy="4717772"/>
          </a:xfrm>
        </p:spPr>
        <p:txBody>
          <a:bodyPr/>
          <a:lstStyle>
            <a:lvl1pPr>
              <a:defRPr sz="2000" b="1"/>
            </a:lvl1pPr>
            <a:lvl2pPr>
              <a:defRPr sz="1800"/>
            </a:lvl2pPr>
            <a:lvl3pPr>
              <a:defRPr sz="1600"/>
            </a:lvl3pPr>
            <a:lvl4pPr>
              <a:defRPr sz="14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24">
            <a:extLst>
              <a:ext uri="{FF2B5EF4-FFF2-40B4-BE49-F238E27FC236}">
                <a16:creationId xmlns:a16="http://schemas.microsoft.com/office/drawing/2014/main" id="{E530A82A-4960-F04F-3BBC-3138D4E5B1DE}"/>
              </a:ext>
            </a:extLst>
          </p:cNvPr>
          <p:cNvSpPr>
            <a:spLocks noGrp="1"/>
          </p:cNvSpPr>
          <p:nvPr>
            <p:ph type="body" sz="quarter" idx="15"/>
          </p:nvPr>
        </p:nvSpPr>
        <p:spPr>
          <a:xfrm>
            <a:off x="6207760" y="1363942"/>
            <a:ext cx="5592034" cy="4717772"/>
          </a:xfrm>
        </p:spPr>
        <p:txBody>
          <a:bodyPr/>
          <a:lstStyle>
            <a:lvl1pPr>
              <a:defRPr sz="2000" b="1"/>
            </a:lvl1pPr>
            <a:lvl2pPr>
              <a:defRPr sz="1800"/>
            </a:lvl2pPr>
            <a:lvl3pPr>
              <a:defRPr sz="1600"/>
            </a:lvl3pPr>
            <a:lvl4pPr>
              <a:defRPr sz="14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a:extLst>
              <a:ext uri="{FF2B5EF4-FFF2-40B4-BE49-F238E27FC236}">
                <a16:creationId xmlns:a16="http://schemas.microsoft.com/office/drawing/2014/main" id="{5BEF982C-9175-158B-71F5-282C3F06DE6B}"/>
              </a:ext>
            </a:extLst>
          </p:cNvPr>
          <p:cNvSpPr/>
          <p:nvPr userDrawn="1"/>
        </p:nvSpPr>
        <p:spPr>
          <a:xfrm rot="10800000" flipV="1">
            <a:off x="0" y="1115120"/>
            <a:ext cx="12192000" cy="61498"/>
          </a:xfrm>
          <a:prstGeom prst="rect">
            <a:avLst/>
          </a:prstGeom>
          <a:gradFill>
            <a:gsLst>
              <a:gs pos="0">
                <a:schemeClr val="bg1">
                  <a:lumMod val="65000"/>
                </a:schemeClr>
              </a:gs>
              <a:gs pos="100000">
                <a:schemeClr val="accent2">
                  <a:lumMod val="75000"/>
                </a:schemeClr>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245422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6792A-E6E9-8176-1C50-4EC27668FF3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4995476-70E8-90CA-EA0A-D20090901321}"/>
              </a:ext>
            </a:extLst>
          </p:cNvPr>
          <p:cNvSpPr>
            <a:spLocks noGrp="1"/>
          </p:cNvSpPr>
          <p:nvPr>
            <p:ph type="dt" sz="half" idx="10"/>
          </p:nvPr>
        </p:nvSpPr>
        <p:spPr/>
        <p:txBody>
          <a:bodyPr/>
          <a:lstStyle/>
          <a:p>
            <a:fld id="{63C51004-1596-2940-9148-42708E7982A1}" type="datetime1">
              <a:rPr lang="en-US" smtClean="0"/>
              <a:t>2/9/24</a:t>
            </a:fld>
            <a:endParaRPr lang="en-US"/>
          </a:p>
        </p:txBody>
      </p:sp>
      <p:sp>
        <p:nvSpPr>
          <p:cNvPr id="5" name="Slide Number Placeholder 4">
            <a:extLst>
              <a:ext uri="{FF2B5EF4-FFF2-40B4-BE49-F238E27FC236}">
                <a16:creationId xmlns:a16="http://schemas.microsoft.com/office/drawing/2014/main" id="{A127B8DD-BE60-A1D5-0049-DF4862EE7819}"/>
              </a:ext>
            </a:extLst>
          </p:cNvPr>
          <p:cNvSpPr>
            <a:spLocks noGrp="1"/>
          </p:cNvSpPr>
          <p:nvPr>
            <p:ph type="sldNum" sz="quarter" idx="12"/>
          </p:nvPr>
        </p:nvSpPr>
        <p:spPr/>
        <p:txBody>
          <a:bodyPr/>
          <a:lstStyle/>
          <a:p>
            <a:fld id="{599188E5-7839-BE48-AF54-346B33EA7DE9}" type="slidenum">
              <a:rPr lang="en-US" smtClean="0"/>
              <a:t>‹#›</a:t>
            </a:fld>
            <a:endParaRPr lang="en-US"/>
          </a:p>
        </p:txBody>
      </p:sp>
    </p:spTree>
    <p:extLst>
      <p:ext uri="{BB962C8B-B14F-4D97-AF65-F5344CB8AC3E}">
        <p14:creationId xmlns:p14="http://schemas.microsoft.com/office/powerpoint/2010/main" val="39747657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94995476-70E8-90CA-EA0A-D20090901321}"/>
              </a:ext>
            </a:extLst>
          </p:cNvPr>
          <p:cNvSpPr>
            <a:spLocks noGrp="1"/>
          </p:cNvSpPr>
          <p:nvPr>
            <p:ph type="dt" sz="half" idx="10"/>
          </p:nvPr>
        </p:nvSpPr>
        <p:spPr/>
        <p:txBody>
          <a:bodyPr/>
          <a:lstStyle/>
          <a:p>
            <a:fld id="{63C51004-1596-2940-9148-42708E7982A1}" type="datetime1">
              <a:rPr lang="en-US" smtClean="0"/>
              <a:t>2/9/24</a:t>
            </a:fld>
            <a:endParaRPr lang="en-US"/>
          </a:p>
        </p:txBody>
      </p:sp>
      <p:sp>
        <p:nvSpPr>
          <p:cNvPr id="5" name="Slide Number Placeholder 4">
            <a:extLst>
              <a:ext uri="{FF2B5EF4-FFF2-40B4-BE49-F238E27FC236}">
                <a16:creationId xmlns:a16="http://schemas.microsoft.com/office/drawing/2014/main" id="{A127B8DD-BE60-A1D5-0049-DF4862EE7819}"/>
              </a:ext>
            </a:extLst>
          </p:cNvPr>
          <p:cNvSpPr>
            <a:spLocks noGrp="1"/>
          </p:cNvSpPr>
          <p:nvPr>
            <p:ph type="sldNum" sz="quarter" idx="12"/>
          </p:nvPr>
        </p:nvSpPr>
        <p:spPr/>
        <p:txBody>
          <a:bodyPr/>
          <a:lstStyle/>
          <a:p>
            <a:fld id="{599188E5-7839-BE48-AF54-346B33EA7DE9}" type="slidenum">
              <a:rPr lang="en-US" smtClean="0"/>
              <a:t>‹#›</a:t>
            </a:fld>
            <a:endParaRPr lang="en-US"/>
          </a:p>
        </p:txBody>
      </p:sp>
      <p:sp>
        <p:nvSpPr>
          <p:cNvPr id="6" name="TextBox 5">
            <a:extLst>
              <a:ext uri="{FF2B5EF4-FFF2-40B4-BE49-F238E27FC236}">
                <a16:creationId xmlns:a16="http://schemas.microsoft.com/office/drawing/2014/main" id="{9BABACAD-FF5C-5644-B349-1F72E41BF8A8}"/>
              </a:ext>
            </a:extLst>
          </p:cNvPr>
          <p:cNvSpPr txBox="1"/>
          <p:nvPr userDrawn="1"/>
        </p:nvSpPr>
        <p:spPr>
          <a:xfrm>
            <a:off x="9154309" y="407373"/>
            <a:ext cx="1608133" cy="400110"/>
          </a:xfrm>
          <a:prstGeom prst="rect">
            <a:avLst/>
          </a:prstGeom>
          <a:noFill/>
        </p:spPr>
        <p:txBody>
          <a:bodyPr wrap="none" rtlCol="0">
            <a:spAutoFit/>
          </a:bodyPr>
          <a:lstStyle/>
          <a:p>
            <a:pPr algn="r"/>
            <a:r>
              <a:rPr lang="en-US" sz="1000">
                <a:latin typeface="Helvetica" pitchFamily="2" charset="0"/>
              </a:rPr>
              <a:t>National Aeronautics and</a:t>
            </a:r>
          </a:p>
          <a:p>
            <a:pPr algn="r"/>
            <a:r>
              <a:rPr lang="en-US" sz="1000">
                <a:latin typeface="Helvetica" pitchFamily="2" charset="0"/>
              </a:rPr>
              <a:t>Space Administration</a:t>
            </a:r>
          </a:p>
        </p:txBody>
      </p:sp>
      <p:cxnSp>
        <p:nvCxnSpPr>
          <p:cNvPr id="7" name="Straight Connector 6">
            <a:extLst>
              <a:ext uri="{FF2B5EF4-FFF2-40B4-BE49-F238E27FC236}">
                <a16:creationId xmlns:a16="http://schemas.microsoft.com/office/drawing/2014/main" id="{1F472A1C-0A2E-3031-D5AC-D10CD04AD8A0}"/>
              </a:ext>
            </a:extLst>
          </p:cNvPr>
          <p:cNvCxnSpPr>
            <a:cxnSpLocks/>
          </p:cNvCxnSpPr>
          <p:nvPr userDrawn="1"/>
        </p:nvCxnSpPr>
        <p:spPr>
          <a:xfrm>
            <a:off x="10859708" y="237544"/>
            <a:ext cx="0" cy="71637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CE2D169-B359-6EC8-3B95-538690012B14}"/>
              </a:ext>
            </a:extLst>
          </p:cNvPr>
          <p:cNvSpPr>
            <a:spLocks noGrp="1"/>
          </p:cNvSpPr>
          <p:nvPr>
            <p:ph type="title"/>
          </p:nvPr>
        </p:nvSpPr>
        <p:spPr>
          <a:xfrm>
            <a:off x="309880" y="365125"/>
            <a:ext cx="10515600" cy="498475"/>
          </a:xfrm>
        </p:spPr>
        <p:txBody>
          <a:bodyPr/>
          <a:lstStyle/>
          <a:p>
            <a:r>
              <a:rPr lang="en-US"/>
              <a:t>Click to edit Master title style</a:t>
            </a:r>
          </a:p>
        </p:txBody>
      </p:sp>
    </p:spTree>
    <p:extLst>
      <p:ext uri="{BB962C8B-B14F-4D97-AF65-F5344CB8AC3E}">
        <p14:creationId xmlns:p14="http://schemas.microsoft.com/office/powerpoint/2010/main" val="4183422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0995EA5-ABF8-01E5-041C-832F1D50B220}"/>
              </a:ext>
            </a:extLst>
          </p:cNvPr>
          <p:cNvPicPr>
            <a:picLocks noChangeAspect="1"/>
          </p:cNvPicPr>
          <p:nvPr userDrawn="1"/>
        </p:nvPicPr>
        <p:blipFill>
          <a:blip r:embed="rId2"/>
          <a:stretch>
            <a:fillRect/>
          </a:stretch>
        </p:blipFill>
        <p:spPr>
          <a:xfrm>
            <a:off x="0" y="-9541"/>
            <a:ext cx="12192000" cy="6869089"/>
          </a:xfrm>
          <a:prstGeom prst="rect">
            <a:avLst/>
          </a:prstGeom>
        </p:spPr>
      </p:pic>
      <p:sp>
        <p:nvSpPr>
          <p:cNvPr id="3" name="Date Placeholder 2">
            <a:extLst>
              <a:ext uri="{FF2B5EF4-FFF2-40B4-BE49-F238E27FC236}">
                <a16:creationId xmlns:a16="http://schemas.microsoft.com/office/drawing/2014/main" id="{94995476-70E8-90CA-EA0A-D20090901321}"/>
              </a:ext>
            </a:extLst>
          </p:cNvPr>
          <p:cNvSpPr>
            <a:spLocks noGrp="1"/>
          </p:cNvSpPr>
          <p:nvPr>
            <p:ph type="dt" sz="half" idx="10"/>
          </p:nvPr>
        </p:nvSpPr>
        <p:spPr/>
        <p:txBody>
          <a:bodyPr/>
          <a:lstStyle>
            <a:lvl1pPr>
              <a:defRPr>
                <a:solidFill>
                  <a:schemeClr val="bg1"/>
                </a:solidFill>
              </a:defRPr>
            </a:lvl1pPr>
          </a:lstStyle>
          <a:p>
            <a:fld id="{FEEFC854-983E-1E49-AE50-9197767D13BF}" type="datetime1">
              <a:rPr lang="en-US" smtClean="0"/>
              <a:t>2/9/24</a:t>
            </a:fld>
            <a:endParaRPr lang="en-US"/>
          </a:p>
        </p:txBody>
      </p:sp>
      <p:sp>
        <p:nvSpPr>
          <p:cNvPr id="4" name="Footer Placeholder 3">
            <a:extLst>
              <a:ext uri="{FF2B5EF4-FFF2-40B4-BE49-F238E27FC236}">
                <a16:creationId xmlns:a16="http://schemas.microsoft.com/office/drawing/2014/main" id="{2FDC1AB6-4550-3E49-D7A3-5C907428081B}"/>
              </a:ext>
            </a:extLst>
          </p:cNvPr>
          <p:cNvSpPr>
            <a:spLocks noGrp="1"/>
          </p:cNvSpPr>
          <p:nvPr>
            <p:ph type="ftr" sz="quarter" idx="11"/>
          </p:nvPr>
        </p:nvSpPr>
        <p:spPr>
          <a:xfrm>
            <a:off x="4038600" y="6624659"/>
            <a:ext cx="4114800" cy="228600"/>
          </a:xfrm>
          <a:prstGeom prst="rect">
            <a:avLst/>
          </a:prstGeom>
        </p:spPr>
        <p:txBody>
          <a:bodyPr/>
          <a:lstStyle>
            <a:lvl1pPr>
              <a:defRPr>
                <a:solidFill>
                  <a:schemeClr val="bg1"/>
                </a:solidFill>
              </a:defRPr>
            </a:lvl1pPr>
          </a:lstStyle>
          <a:p>
            <a:r>
              <a:rPr lang="en-US"/>
              <a:t>FOR NASA INTERNAL USE ONLY</a:t>
            </a:r>
          </a:p>
        </p:txBody>
      </p:sp>
      <p:sp>
        <p:nvSpPr>
          <p:cNvPr id="5" name="Slide Number Placeholder 4">
            <a:extLst>
              <a:ext uri="{FF2B5EF4-FFF2-40B4-BE49-F238E27FC236}">
                <a16:creationId xmlns:a16="http://schemas.microsoft.com/office/drawing/2014/main" id="{A127B8DD-BE60-A1D5-0049-DF4862EE7819}"/>
              </a:ext>
            </a:extLst>
          </p:cNvPr>
          <p:cNvSpPr>
            <a:spLocks noGrp="1"/>
          </p:cNvSpPr>
          <p:nvPr>
            <p:ph type="sldNum" sz="quarter" idx="12"/>
          </p:nvPr>
        </p:nvSpPr>
        <p:spPr/>
        <p:txBody>
          <a:bodyPr/>
          <a:lstStyle>
            <a:lvl1pPr>
              <a:defRPr>
                <a:solidFill>
                  <a:schemeClr val="bg1"/>
                </a:solidFill>
              </a:defRPr>
            </a:lvl1pPr>
          </a:lstStyle>
          <a:p>
            <a:fld id="{599188E5-7839-BE48-AF54-346B33EA7DE9}" type="slidenum">
              <a:rPr lang="en-US" smtClean="0"/>
              <a:pPr/>
              <a:t>‹#›</a:t>
            </a:fld>
            <a:endParaRPr lang="en-US"/>
          </a:p>
        </p:txBody>
      </p:sp>
      <p:sp>
        <p:nvSpPr>
          <p:cNvPr id="7" name="Rectangle 6">
            <a:extLst>
              <a:ext uri="{FF2B5EF4-FFF2-40B4-BE49-F238E27FC236}">
                <a16:creationId xmlns:a16="http://schemas.microsoft.com/office/drawing/2014/main" id="{BB94F4EE-A958-DF2D-0EA8-35C55EE08504}"/>
              </a:ext>
            </a:extLst>
          </p:cNvPr>
          <p:cNvSpPr/>
          <p:nvPr userDrawn="1"/>
        </p:nvSpPr>
        <p:spPr>
          <a:xfrm>
            <a:off x="9090212" y="194982"/>
            <a:ext cx="2857500" cy="88078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logo with a black background&#10;&#10;Description automatically generated">
            <a:extLst>
              <a:ext uri="{FF2B5EF4-FFF2-40B4-BE49-F238E27FC236}">
                <a16:creationId xmlns:a16="http://schemas.microsoft.com/office/drawing/2014/main" id="{2E4C5888-4EDF-D0FD-A0D4-0CD944C5134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063271" y="228791"/>
            <a:ext cx="869950" cy="722728"/>
          </a:xfrm>
          <a:prstGeom prst="rect">
            <a:avLst/>
          </a:prstGeom>
        </p:spPr>
      </p:pic>
      <p:sp>
        <p:nvSpPr>
          <p:cNvPr id="2" name="Title 1">
            <a:extLst>
              <a:ext uri="{FF2B5EF4-FFF2-40B4-BE49-F238E27FC236}">
                <a16:creationId xmlns:a16="http://schemas.microsoft.com/office/drawing/2014/main" id="{55E6792A-E6E9-8176-1C50-4EC27668FF39}"/>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34340767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8B2157C-6C55-9257-5024-89D6A83B0EA5}"/>
              </a:ext>
            </a:extLst>
          </p:cNvPr>
          <p:cNvPicPr>
            <a:picLocks noChangeAspect="1"/>
          </p:cNvPicPr>
          <p:nvPr userDrawn="1"/>
        </p:nvPicPr>
        <p:blipFill>
          <a:blip r:embed="rId2"/>
          <a:stretch>
            <a:fillRect/>
          </a:stretch>
        </p:blipFill>
        <p:spPr>
          <a:xfrm>
            <a:off x="0" y="0"/>
            <a:ext cx="12192000" cy="6850863"/>
          </a:xfrm>
          <a:prstGeom prst="rect">
            <a:avLst/>
          </a:prstGeom>
        </p:spPr>
      </p:pic>
      <p:sp>
        <p:nvSpPr>
          <p:cNvPr id="2" name="Date Placeholder 1">
            <a:extLst>
              <a:ext uri="{FF2B5EF4-FFF2-40B4-BE49-F238E27FC236}">
                <a16:creationId xmlns:a16="http://schemas.microsoft.com/office/drawing/2014/main" id="{AC1A6D2D-6AEB-30CE-1C6F-46FB24D97154}"/>
              </a:ext>
            </a:extLst>
          </p:cNvPr>
          <p:cNvSpPr>
            <a:spLocks noGrp="1"/>
          </p:cNvSpPr>
          <p:nvPr>
            <p:ph type="dt" sz="half" idx="10"/>
          </p:nvPr>
        </p:nvSpPr>
        <p:spPr/>
        <p:txBody>
          <a:bodyPr/>
          <a:lstStyle/>
          <a:p>
            <a:fld id="{5C9FFBD6-A15C-3C4D-B488-56C10EF96CC8}" type="datetime1">
              <a:rPr lang="en-US" smtClean="0"/>
              <a:t>2/9/24</a:t>
            </a:fld>
            <a:endParaRPr lang="en-US"/>
          </a:p>
        </p:txBody>
      </p:sp>
      <p:sp>
        <p:nvSpPr>
          <p:cNvPr id="4" name="Slide Number Placeholder 3">
            <a:extLst>
              <a:ext uri="{FF2B5EF4-FFF2-40B4-BE49-F238E27FC236}">
                <a16:creationId xmlns:a16="http://schemas.microsoft.com/office/drawing/2014/main" id="{1188D29E-3FB5-7DDA-7482-98A234BD169E}"/>
              </a:ext>
            </a:extLst>
          </p:cNvPr>
          <p:cNvSpPr>
            <a:spLocks noGrp="1"/>
          </p:cNvSpPr>
          <p:nvPr>
            <p:ph type="sldNum" sz="quarter" idx="12"/>
          </p:nvPr>
        </p:nvSpPr>
        <p:spPr/>
        <p:txBody>
          <a:bodyPr/>
          <a:lstStyle/>
          <a:p>
            <a:fld id="{599188E5-7839-BE48-AF54-346B33EA7DE9}" type="slidenum">
              <a:rPr lang="en-US" smtClean="0"/>
              <a:t>‹#›</a:t>
            </a:fld>
            <a:endParaRPr lang="en-US"/>
          </a:p>
        </p:txBody>
      </p:sp>
      <p:sp>
        <p:nvSpPr>
          <p:cNvPr id="6" name="Title 1">
            <a:extLst>
              <a:ext uri="{FF2B5EF4-FFF2-40B4-BE49-F238E27FC236}">
                <a16:creationId xmlns:a16="http://schemas.microsoft.com/office/drawing/2014/main" id="{F1202AD6-AF24-6E99-5770-9830A8D75C60}"/>
              </a:ext>
            </a:extLst>
          </p:cNvPr>
          <p:cNvSpPr>
            <a:spLocks noGrp="1"/>
          </p:cNvSpPr>
          <p:nvPr>
            <p:ph type="title"/>
          </p:nvPr>
        </p:nvSpPr>
        <p:spPr>
          <a:xfrm>
            <a:off x="309880" y="365125"/>
            <a:ext cx="10157398" cy="498475"/>
          </a:xfrm>
        </p:spPr>
        <p:txBody>
          <a:bodyPr/>
          <a:lstStyle/>
          <a:p>
            <a:r>
              <a:rPr lang="en-US"/>
              <a:t>Click to edit Master title style</a:t>
            </a:r>
          </a:p>
        </p:txBody>
      </p:sp>
    </p:spTree>
    <p:extLst>
      <p:ext uri="{BB962C8B-B14F-4D97-AF65-F5344CB8AC3E}">
        <p14:creationId xmlns:p14="http://schemas.microsoft.com/office/powerpoint/2010/main" val="20367789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Title Slide">
    <p:bg>
      <p:bgPr>
        <a:solidFill>
          <a:schemeClr val="tx1"/>
        </a:solidFill>
        <a:effectLst/>
      </p:bgPr>
    </p:bg>
    <p:spTree>
      <p:nvGrpSpPr>
        <p:cNvPr id="1" name=""/>
        <p:cNvGrpSpPr/>
        <p:nvPr/>
      </p:nvGrpSpPr>
      <p:grpSpPr>
        <a:xfrm>
          <a:off x="0" y="0"/>
          <a:ext cx="0" cy="0"/>
          <a:chOff x="0" y="0"/>
          <a:chExt cx="0" cy="0"/>
        </a:xfrm>
      </p:grpSpPr>
      <p:pic>
        <p:nvPicPr>
          <p:cNvPr id="4" name="Picture 3" descr="A person in space with a planet in the background&#10;&#10;Description automatically generated">
            <a:extLst>
              <a:ext uri="{FF2B5EF4-FFF2-40B4-BE49-F238E27FC236}">
                <a16:creationId xmlns:a16="http://schemas.microsoft.com/office/drawing/2014/main" id="{CD026233-1447-C932-0EFB-E5D305B74B4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50" y="0"/>
            <a:ext cx="12179302" cy="6858000"/>
          </a:xfrm>
          <a:prstGeom prst="rect">
            <a:avLst/>
          </a:prstGeom>
        </p:spPr>
      </p:pic>
      <p:sp>
        <p:nvSpPr>
          <p:cNvPr id="9" name="Title 1">
            <a:extLst>
              <a:ext uri="{FF2B5EF4-FFF2-40B4-BE49-F238E27FC236}">
                <a16:creationId xmlns:a16="http://schemas.microsoft.com/office/drawing/2014/main" id="{56F5637C-EE63-DCA4-1589-0F8B6FF05B8B}"/>
              </a:ext>
            </a:extLst>
          </p:cNvPr>
          <p:cNvSpPr>
            <a:spLocks noGrp="1"/>
          </p:cNvSpPr>
          <p:nvPr>
            <p:ph type="ctrTitle"/>
          </p:nvPr>
        </p:nvSpPr>
        <p:spPr>
          <a:xfrm>
            <a:off x="7008902" y="3475166"/>
            <a:ext cx="4912164" cy="1036292"/>
          </a:xfrm>
        </p:spPr>
        <p:txBody>
          <a:bodyPr anchor="b" anchorCtr="0">
            <a:normAutofit/>
          </a:bodyPr>
          <a:lstStyle>
            <a:lvl1pPr algn="r">
              <a:defRPr sz="28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10" name="Subtitle 2">
            <a:extLst>
              <a:ext uri="{FF2B5EF4-FFF2-40B4-BE49-F238E27FC236}">
                <a16:creationId xmlns:a16="http://schemas.microsoft.com/office/drawing/2014/main" id="{740EEFD5-31D9-F7DA-C94B-0019C624C817}"/>
              </a:ext>
            </a:extLst>
          </p:cNvPr>
          <p:cNvSpPr>
            <a:spLocks noGrp="1"/>
          </p:cNvSpPr>
          <p:nvPr>
            <p:ph type="subTitle" idx="1"/>
          </p:nvPr>
        </p:nvSpPr>
        <p:spPr>
          <a:xfrm>
            <a:off x="7008902" y="4838954"/>
            <a:ext cx="4912164" cy="1036292"/>
          </a:xfrm>
        </p:spPr>
        <p:txBody>
          <a:bodyPr anchor="b" anchorCtr="0"/>
          <a:lstStyle>
            <a:lvl1pPr marL="0" indent="0" algn="r">
              <a:lnSpc>
                <a:spcPct val="100000"/>
              </a:lnSpc>
              <a:buNone/>
              <a:defRPr sz="20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6" name="Picture 5" descr="A logo with a black background&#10;&#10;Description automatically generated">
            <a:extLst>
              <a:ext uri="{FF2B5EF4-FFF2-40B4-BE49-F238E27FC236}">
                <a16:creationId xmlns:a16="http://schemas.microsoft.com/office/drawing/2014/main" id="{FB22AC6C-66B6-FBB3-771C-036A61C5221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063271" y="228791"/>
            <a:ext cx="869950" cy="722728"/>
          </a:xfrm>
          <a:prstGeom prst="rect">
            <a:avLst/>
          </a:prstGeom>
        </p:spPr>
      </p:pic>
      <p:sp>
        <p:nvSpPr>
          <p:cNvPr id="7" name="TextBox 6">
            <a:extLst>
              <a:ext uri="{FF2B5EF4-FFF2-40B4-BE49-F238E27FC236}">
                <a16:creationId xmlns:a16="http://schemas.microsoft.com/office/drawing/2014/main" id="{1884FDFF-8C5E-55F3-C30A-973B610F6F9F}"/>
              </a:ext>
            </a:extLst>
          </p:cNvPr>
          <p:cNvSpPr txBox="1"/>
          <p:nvPr userDrawn="1"/>
        </p:nvSpPr>
        <p:spPr>
          <a:xfrm>
            <a:off x="9154309" y="407373"/>
            <a:ext cx="1608133" cy="400110"/>
          </a:xfrm>
          <a:prstGeom prst="rect">
            <a:avLst/>
          </a:prstGeom>
          <a:noFill/>
        </p:spPr>
        <p:txBody>
          <a:bodyPr wrap="none" rtlCol="0">
            <a:spAutoFit/>
          </a:bodyPr>
          <a:lstStyle/>
          <a:p>
            <a:pPr algn="r"/>
            <a:r>
              <a:rPr lang="en-US" sz="1000">
                <a:solidFill>
                  <a:schemeClr val="bg1"/>
                </a:solidFill>
                <a:latin typeface="Helvetica" pitchFamily="2" charset="0"/>
              </a:rPr>
              <a:t>National Aeronautics and</a:t>
            </a:r>
          </a:p>
          <a:p>
            <a:pPr algn="r"/>
            <a:r>
              <a:rPr lang="en-US" sz="1000">
                <a:solidFill>
                  <a:schemeClr val="bg1"/>
                </a:solidFill>
                <a:latin typeface="Helvetica" pitchFamily="2" charset="0"/>
              </a:rPr>
              <a:t>Space Administration</a:t>
            </a:r>
          </a:p>
        </p:txBody>
      </p:sp>
      <p:cxnSp>
        <p:nvCxnSpPr>
          <p:cNvPr id="11" name="Straight Connector 10">
            <a:extLst>
              <a:ext uri="{FF2B5EF4-FFF2-40B4-BE49-F238E27FC236}">
                <a16:creationId xmlns:a16="http://schemas.microsoft.com/office/drawing/2014/main" id="{A04F7531-FD74-D930-FA14-0B27B64CEDD5}"/>
              </a:ext>
            </a:extLst>
          </p:cNvPr>
          <p:cNvCxnSpPr>
            <a:cxnSpLocks/>
          </p:cNvCxnSpPr>
          <p:nvPr userDrawn="1"/>
        </p:nvCxnSpPr>
        <p:spPr>
          <a:xfrm>
            <a:off x="10859708" y="237544"/>
            <a:ext cx="0" cy="71637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33954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DACAC8A-80D0-CC15-185D-EF58C1B3D7B8}"/>
              </a:ext>
            </a:extLst>
          </p:cNvPr>
          <p:cNvSpPr/>
          <p:nvPr userDrawn="1"/>
        </p:nvSpPr>
        <p:spPr>
          <a:xfrm>
            <a:off x="10825480" y="0"/>
            <a:ext cx="1366520" cy="125306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239B23E-7402-C47B-52E5-1967BDBA7FD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F8AADE0-E668-0855-342B-A8A8AAAA20AA}"/>
              </a:ext>
            </a:extLst>
          </p:cNvPr>
          <p:cNvSpPr>
            <a:spLocks noGrp="1"/>
          </p:cNvSpPr>
          <p:nvPr>
            <p:ph type="dt" sz="half" idx="10"/>
          </p:nvPr>
        </p:nvSpPr>
        <p:spPr/>
        <p:txBody>
          <a:bodyPr/>
          <a:lstStyle/>
          <a:p>
            <a:r>
              <a:rPr lang="en-US"/>
              <a:t>11/17/23</a:t>
            </a:r>
          </a:p>
        </p:txBody>
      </p:sp>
      <p:sp>
        <p:nvSpPr>
          <p:cNvPr id="4" name="Slide Number Placeholder 3">
            <a:extLst>
              <a:ext uri="{FF2B5EF4-FFF2-40B4-BE49-F238E27FC236}">
                <a16:creationId xmlns:a16="http://schemas.microsoft.com/office/drawing/2014/main" id="{A1BC1853-6260-142B-0D4E-E6D97B1B99B6}"/>
              </a:ext>
            </a:extLst>
          </p:cNvPr>
          <p:cNvSpPr>
            <a:spLocks noGrp="1"/>
          </p:cNvSpPr>
          <p:nvPr>
            <p:ph type="sldNum" sz="quarter" idx="11"/>
          </p:nvPr>
        </p:nvSpPr>
        <p:spPr/>
        <p:txBody>
          <a:bodyPr/>
          <a:lstStyle/>
          <a:p>
            <a:fld id="{599188E5-7839-BE48-AF54-346B33EA7DE9}" type="slidenum">
              <a:rPr lang="en-US" smtClean="0"/>
              <a:pPr/>
              <a:t>‹#›</a:t>
            </a:fld>
            <a:endParaRPr lang="en-US"/>
          </a:p>
        </p:txBody>
      </p:sp>
    </p:spTree>
    <p:extLst>
      <p:ext uri="{BB962C8B-B14F-4D97-AF65-F5344CB8AC3E}">
        <p14:creationId xmlns:p14="http://schemas.microsoft.com/office/powerpoint/2010/main" val="5249261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7D72E-83F2-309E-54B8-C8CC51154D34}"/>
              </a:ext>
            </a:extLst>
          </p:cNvPr>
          <p:cNvSpPr>
            <a:spLocks noGrp="1"/>
          </p:cNvSpPr>
          <p:nvPr>
            <p:ph type="title"/>
          </p:nvPr>
        </p:nvSpPr>
        <p:spPr>
          <a:xfrm>
            <a:off x="317863" y="241346"/>
            <a:ext cx="10515600" cy="810532"/>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4FCA570C-355E-C51B-2854-0F18C618099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a:extLst>
              <a:ext uri="{FF2B5EF4-FFF2-40B4-BE49-F238E27FC236}">
                <a16:creationId xmlns:a16="http://schemas.microsoft.com/office/drawing/2014/main" id="{24E1E396-06C2-6BE7-62C1-F9E835257D75}"/>
              </a:ext>
            </a:extLst>
          </p:cNvPr>
          <p:cNvSpPr>
            <a:spLocks noGrp="1"/>
          </p:cNvSpPr>
          <p:nvPr>
            <p:ph type="sldNum" sz="quarter" idx="4"/>
          </p:nvPr>
        </p:nvSpPr>
        <p:spPr>
          <a:xfrm>
            <a:off x="9117106" y="6440126"/>
            <a:ext cx="2743200"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A80DB64A-F4BF-F049-AEE0-B1BBE2355B71}" type="slidenum">
              <a:rPr lang="en-US" smtClean="0"/>
              <a:pPr/>
              <a:t>‹#›</a:t>
            </a:fld>
            <a:endParaRPr lang="en-US"/>
          </a:p>
        </p:txBody>
      </p:sp>
    </p:spTree>
    <p:extLst>
      <p:ext uri="{BB962C8B-B14F-4D97-AF65-F5344CB8AC3E}">
        <p14:creationId xmlns:p14="http://schemas.microsoft.com/office/powerpoint/2010/main" val="12789734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EE81C0-6599-B002-876A-C557F54FB91A}"/>
              </a:ext>
            </a:extLst>
          </p:cNvPr>
          <p:cNvSpPr>
            <a:spLocks noGrp="1"/>
          </p:cNvSpPr>
          <p:nvPr>
            <p:ph type="title"/>
          </p:nvPr>
        </p:nvSpPr>
        <p:spPr>
          <a:xfrm>
            <a:off x="309880" y="365125"/>
            <a:ext cx="10515600" cy="49847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C5FBC2B-24ED-9687-FA77-0A17040F510D}"/>
              </a:ext>
            </a:extLst>
          </p:cNvPr>
          <p:cNvSpPr>
            <a:spLocks noGrp="1"/>
          </p:cNvSpPr>
          <p:nvPr>
            <p:ph type="body" idx="1"/>
          </p:nvPr>
        </p:nvSpPr>
        <p:spPr>
          <a:xfrm>
            <a:off x="309880" y="1172051"/>
            <a:ext cx="1157224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4" name="Date Placeholder 3">
            <a:extLst>
              <a:ext uri="{FF2B5EF4-FFF2-40B4-BE49-F238E27FC236}">
                <a16:creationId xmlns:a16="http://schemas.microsoft.com/office/drawing/2014/main" id="{D06A487E-736F-E9BD-4DB8-FB924209CB16}"/>
              </a:ext>
            </a:extLst>
          </p:cNvPr>
          <p:cNvSpPr>
            <a:spLocks noGrp="1"/>
          </p:cNvSpPr>
          <p:nvPr>
            <p:ph type="dt" sz="half" idx="2"/>
          </p:nvPr>
        </p:nvSpPr>
        <p:spPr>
          <a:xfrm>
            <a:off x="309880" y="6624658"/>
            <a:ext cx="660400" cy="233341"/>
          </a:xfrm>
          <a:prstGeom prst="rect">
            <a:avLst/>
          </a:prstGeom>
        </p:spPr>
        <p:txBody>
          <a:bodyPr vert="horz" lIns="91440" tIns="45720" rIns="91440" bIns="45720" rtlCol="0" anchor="ctr"/>
          <a:lstStyle>
            <a:lvl1pPr algn="l">
              <a:defRPr sz="900" b="0">
                <a:solidFill>
                  <a:schemeClr val="bg1">
                    <a:lumMod val="50000"/>
                  </a:schemeClr>
                </a:solidFill>
                <a:latin typeface="Arial" panose="020B0604020202020204" pitchFamily="34" charset="0"/>
                <a:cs typeface="Arial" panose="020B0604020202020204" pitchFamily="34" charset="0"/>
              </a:defRPr>
            </a:lvl1pPr>
          </a:lstStyle>
          <a:p>
            <a:r>
              <a:rPr lang="en-US"/>
              <a:t>11/17/23</a:t>
            </a:r>
          </a:p>
        </p:txBody>
      </p:sp>
      <p:sp>
        <p:nvSpPr>
          <p:cNvPr id="6" name="Slide Number Placeholder 5">
            <a:extLst>
              <a:ext uri="{FF2B5EF4-FFF2-40B4-BE49-F238E27FC236}">
                <a16:creationId xmlns:a16="http://schemas.microsoft.com/office/drawing/2014/main" id="{676EDBA8-339B-3938-7CA7-8DF85AD2D859}"/>
              </a:ext>
            </a:extLst>
          </p:cNvPr>
          <p:cNvSpPr>
            <a:spLocks noGrp="1"/>
          </p:cNvSpPr>
          <p:nvPr>
            <p:ph type="sldNum" sz="quarter" idx="4"/>
          </p:nvPr>
        </p:nvSpPr>
        <p:spPr>
          <a:xfrm>
            <a:off x="11430000" y="6624658"/>
            <a:ext cx="452120" cy="233341"/>
          </a:xfrm>
          <a:prstGeom prst="rect">
            <a:avLst/>
          </a:prstGeom>
        </p:spPr>
        <p:txBody>
          <a:bodyPr vert="horz" lIns="91440" tIns="45720" rIns="91440" bIns="45720" rtlCol="0" anchor="ctr"/>
          <a:lstStyle>
            <a:lvl1pPr algn="ctr">
              <a:defRPr sz="900" b="0">
                <a:solidFill>
                  <a:schemeClr val="bg1">
                    <a:lumMod val="50000"/>
                  </a:schemeClr>
                </a:solidFill>
                <a:latin typeface="Arial" panose="020B0604020202020204" pitchFamily="34" charset="0"/>
                <a:cs typeface="Arial" panose="020B0604020202020204" pitchFamily="34" charset="0"/>
              </a:defRPr>
            </a:lvl1pPr>
          </a:lstStyle>
          <a:p>
            <a:fld id="{599188E5-7839-BE48-AF54-346B33EA7DE9}" type="slidenum">
              <a:rPr lang="en-US" smtClean="0"/>
              <a:pPr/>
              <a:t>‹#›</a:t>
            </a:fld>
            <a:endParaRPr lang="en-US"/>
          </a:p>
        </p:txBody>
      </p:sp>
      <p:pic>
        <p:nvPicPr>
          <p:cNvPr id="10" name="Picture 9" descr="A logo with a black background&#10;&#10;Description automatically generated">
            <a:extLst>
              <a:ext uri="{FF2B5EF4-FFF2-40B4-BE49-F238E27FC236}">
                <a16:creationId xmlns:a16="http://schemas.microsoft.com/office/drawing/2014/main" id="{FE3EE207-C494-2C4B-A7BB-D67B13C4CDD8}"/>
              </a:ext>
            </a:extLst>
          </p:cNvPr>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a:xfrm>
            <a:off x="11063271" y="226088"/>
            <a:ext cx="859224" cy="734899"/>
          </a:xfrm>
          <a:prstGeom prst="rect">
            <a:avLst/>
          </a:prstGeom>
        </p:spPr>
      </p:pic>
    </p:spTree>
    <p:extLst>
      <p:ext uri="{BB962C8B-B14F-4D97-AF65-F5344CB8AC3E}">
        <p14:creationId xmlns:p14="http://schemas.microsoft.com/office/powerpoint/2010/main" val="271932824"/>
      </p:ext>
    </p:extLst>
  </p:cSld>
  <p:clrMap bg1="lt1" tx1="dk1" bg2="lt2" tx2="dk2" accent1="accent1" accent2="accent2" accent3="accent3" accent4="accent4" accent5="accent5" accent6="accent6" hlink="hlink" folHlink="folHlink"/>
  <p:sldLayoutIdLst>
    <p:sldLayoutId id="2147483660" r:id="rId1"/>
    <p:sldLayoutId id="2147483663" r:id="rId2"/>
    <p:sldLayoutId id="2147483665" r:id="rId3"/>
    <p:sldLayoutId id="2147483671" r:id="rId4"/>
    <p:sldLayoutId id="2147483675" r:id="rId5"/>
    <p:sldLayoutId id="2147483662" r:id="rId6"/>
    <p:sldLayoutId id="2147483669" r:id="rId7"/>
    <p:sldLayoutId id="2147483652" r:id="rId8"/>
    <p:sldLayoutId id="2147483654" r:id="rId9"/>
    <p:sldLayoutId id="2147483676" r:id="rId10"/>
    <p:sldLayoutId id="2147483666" r:id="rId11"/>
    <p:sldLayoutId id="2147483655" r:id="rId12"/>
    <p:sldLayoutId id="2147483677" r:id="rId13"/>
    <p:sldLayoutId id="2147483678" r:id="rId14"/>
    <p:sldLayoutId id="2147483679" r:id="rId15"/>
  </p:sldLayoutIdLst>
  <p:hf hdr="0"/>
  <p:txStyles>
    <p:titleStyle>
      <a:lvl1pPr algn="l" defTabSz="914400" rtl="0" eaLnBrk="1" latinLnBrk="0" hangingPunct="1">
        <a:lnSpc>
          <a:spcPct val="90000"/>
        </a:lnSpc>
        <a:spcBef>
          <a:spcPct val="0"/>
        </a:spcBef>
        <a:buNone/>
        <a:defRPr sz="28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System Font Regular"/>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8.emf"/><Relationship Id="rId2" Type="http://schemas.microsoft.com/office/2018/10/relationships/comments" Target="../comments/modernComment_7B8907D6_A361EF3C.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microsoft.com/office/2018/10/relationships/comments" Target="../comments/modernComment_115_73CCFD7A.xm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microsoft.com/office/2018/10/relationships/comments" Target="../comments/modernComment_11B_F46AA146.xml"/><Relationship Id="rId7" Type="http://schemas.openxmlformats.org/officeDocument/2006/relationships/diagramColors" Target="../diagrams/colors1.xml"/><Relationship Id="rId12"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diagramQuickStyle" Target="../diagrams/quickStyle1.xml"/><Relationship Id="rId11" Type="http://schemas.openxmlformats.org/officeDocument/2006/relationships/image" Target="../media/image19.jpeg"/><Relationship Id="rId5" Type="http://schemas.openxmlformats.org/officeDocument/2006/relationships/diagramLayout" Target="../diagrams/layout1.xml"/><Relationship Id="rId10" Type="http://schemas.openxmlformats.org/officeDocument/2006/relationships/image" Target="../media/image18.png"/><Relationship Id="rId4" Type="http://schemas.openxmlformats.org/officeDocument/2006/relationships/diagramData" Target="../diagrams/data1.xml"/><Relationship Id="rId9" Type="http://schemas.openxmlformats.org/officeDocument/2006/relationships/image" Target="../media/image17.emf"/></Relationships>
</file>

<file path=ppt/slides/_rels/slide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6.xml"/><Relationship Id="rId5" Type="http://schemas.openxmlformats.org/officeDocument/2006/relationships/image" Target="../media/image24.jpeg"/><Relationship Id="rId4" Type="http://schemas.openxmlformats.org/officeDocument/2006/relationships/image" Target="../media/image23.jpeg"/></Relationships>
</file>

<file path=ppt/slides/_rels/slide6.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28.png"/><Relationship Id="rId5" Type="http://schemas.openxmlformats.org/officeDocument/2006/relationships/image" Target="../media/image27.pn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png"/></Relationships>
</file>

<file path=ppt/slides/_rels/slide7.xml.rels><?xml version="1.0" encoding="UTF-8" standalone="yes"?>
<Relationships xmlns="http://schemas.openxmlformats.org/package/2006/relationships"><Relationship Id="rId3" Type="http://schemas.openxmlformats.org/officeDocument/2006/relationships/image" Target="../media/image33.png"/><Relationship Id="rId2" Type="http://schemas.microsoft.com/office/2018/10/relationships/comments" Target="../comments/modernComment_113_67F71901.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svg"/><Relationship Id="rId7" Type="http://schemas.openxmlformats.org/officeDocument/2006/relationships/image" Target="../media/image40.svg"/><Relationship Id="rId2" Type="http://schemas.openxmlformats.org/officeDocument/2006/relationships/image" Target="../media/image35.png"/><Relationship Id="rId1" Type="http://schemas.openxmlformats.org/officeDocument/2006/relationships/slideLayout" Target="../slideLayouts/slideLayout6.xml"/><Relationship Id="rId6" Type="http://schemas.openxmlformats.org/officeDocument/2006/relationships/image" Target="../media/image39.png"/><Relationship Id="rId11" Type="http://schemas.openxmlformats.org/officeDocument/2006/relationships/image" Target="../media/image44.svg"/><Relationship Id="rId5" Type="http://schemas.openxmlformats.org/officeDocument/2006/relationships/image" Target="../media/image38.sv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svg"/></Relationships>
</file>

<file path=ppt/slides/_rels/slide1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6.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2.xml.rels><?xml version="1.0" encoding="UTF-8" standalone="yes"?>
<Relationships xmlns="http://schemas.openxmlformats.org/package/2006/relationships"><Relationship Id="rId3" Type="http://schemas.openxmlformats.org/officeDocument/2006/relationships/image" Target="../media/image50.png"/><Relationship Id="rId2" Type="http://schemas.microsoft.com/office/2018/10/relationships/comments" Target="../comments/modernComment_126_BFBE2927.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3.jpeg"/><Relationship Id="rId4" Type="http://schemas.openxmlformats.org/officeDocument/2006/relationships/image" Target="../media/image51.svg"/></Relationships>
</file>

<file path=ppt/slides/_rels/slide13.xml.rels><?xml version="1.0" encoding="UTF-8" standalone="yes"?>
<Relationships xmlns="http://schemas.openxmlformats.org/package/2006/relationships"><Relationship Id="rId8" Type="http://schemas.openxmlformats.org/officeDocument/2006/relationships/image" Target="../media/image56.png"/><Relationship Id="rId3" Type="http://schemas.microsoft.com/office/2018/10/relationships/comments" Target="../comments/modernComment_7B8907D7_C131B19E.xml"/><Relationship Id="rId7" Type="http://schemas.openxmlformats.org/officeDocument/2006/relationships/image" Target="../media/image5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 Id="rId9" Type="http://schemas.openxmlformats.org/officeDocument/2006/relationships/image" Target="../media/image57.png"/></Relationships>
</file>

<file path=ppt/slides/_rels/slide14.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F8E830C7-C50C-6C08-0184-E0A968146CA6}"/>
              </a:ext>
            </a:extLst>
          </p:cNvPr>
          <p:cNvSpPr/>
          <p:nvPr/>
        </p:nvSpPr>
        <p:spPr>
          <a:xfrm>
            <a:off x="-62459" y="2945081"/>
            <a:ext cx="12192000" cy="3912920"/>
          </a:xfrm>
          <a:prstGeom prst="rect">
            <a:avLst/>
          </a:prstGeom>
          <a:gradFill>
            <a:gsLst>
              <a:gs pos="0">
                <a:schemeClr val="tx1">
                  <a:alpha val="0"/>
                </a:schemeClr>
              </a:gs>
              <a:gs pos="100000">
                <a:schemeClr val="tx1"/>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E10012-0BE1-1D73-4530-A4F0A006D18D}"/>
              </a:ext>
            </a:extLst>
          </p:cNvPr>
          <p:cNvSpPr>
            <a:spLocks noGrp="1"/>
          </p:cNvSpPr>
          <p:nvPr>
            <p:ph type="ctrTitle"/>
          </p:nvPr>
        </p:nvSpPr>
        <p:spPr>
          <a:xfrm>
            <a:off x="3178098" y="2427890"/>
            <a:ext cx="8742968" cy="2146091"/>
          </a:xfrm>
        </p:spPr>
        <p:txBody>
          <a:bodyPr>
            <a:noAutofit/>
          </a:bodyPr>
          <a:lstStyle/>
          <a:p>
            <a:r>
              <a:rPr lang="en-US" sz="4800" b="0"/>
              <a:t>Moon-to-Mars Strategy </a:t>
            </a:r>
            <a:r>
              <a:rPr lang="en-US" sz="4800"/>
              <a:t>Evolving Projects, Timelines, and Architectural Update</a:t>
            </a:r>
          </a:p>
        </p:txBody>
      </p:sp>
      <p:sp>
        <p:nvSpPr>
          <p:cNvPr id="27" name="TextBox 26">
            <a:extLst>
              <a:ext uri="{FF2B5EF4-FFF2-40B4-BE49-F238E27FC236}">
                <a16:creationId xmlns:a16="http://schemas.microsoft.com/office/drawing/2014/main" id="{E7A2A528-CB9A-2EBD-8BA5-E2835F4027BB}"/>
              </a:ext>
            </a:extLst>
          </p:cNvPr>
          <p:cNvSpPr txBox="1"/>
          <p:nvPr/>
        </p:nvSpPr>
        <p:spPr>
          <a:xfrm>
            <a:off x="10001951" y="6104170"/>
            <a:ext cx="1919115" cy="600164"/>
          </a:xfrm>
          <a:prstGeom prst="rect">
            <a:avLst/>
          </a:prstGeom>
          <a:noFill/>
        </p:spPr>
        <p:txBody>
          <a:bodyPr wrap="none" rtlCol="0">
            <a:spAutoFit/>
          </a:bodyPr>
          <a:lstStyle/>
          <a:p>
            <a:pPr marL="9525" marR="0" lvl="0" algn="r" defTabSz="914400" rtl="0" eaLnBrk="1" fontAlgn="auto" latinLnBrk="0" hangingPunct="1">
              <a:lnSpc>
                <a:spcPct val="100000"/>
              </a:lnSpc>
              <a:spcBef>
                <a:spcPts val="0"/>
              </a:spcBef>
              <a:spcAft>
                <a:spcPts val="0"/>
              </a:spcAft>
              <a:buClrTx/>
              <a:buSzTx/>
              <a:buFontTx/>
              <a:buNone/>
              <a:defRPr/>
            </a:pPr>
            <a:r>
              <a:rPr kumimoji="0" lang="en-US" sz="1650" b="1" u="none" strike="noStrike" kern="1200" cap="none" spc="0" normalizeH="0" baseline="0" noProof="0" err="1">
                <a:ln>
                  <a:noFill/>
                </a:ln>
                <a:solidFill>
                  <a:schemeClr val="bg1"/>
                </a:solidFill>
                <a:effectLst/>
                <a:uLnTx/>
                <a:uFillTx/>
                <a:latin typeface="Arial" panose="020B0604020202020204" pitchFamily="34" charset="0"/>
                <a:cs typeface="Arial" panose="020B0604020202020204" pitchFamily="34" charset="0"/>
              </a:rPr>
              <a:t>ASCENDx</a:t>
            </a:r>
            <a:r>
              <a:rPr kumimoji="0" lang="en-US" sz="1650" b="1" u="none" strike="noStrike" kern="1200" cap="none" spc="0" normalizeH="0" baseline="0" noProof="0">
                <a:ln>
                  <a:noFill/>
                </a:ln>
                <a:solidFill>
                  <a:schemeClr val="bg1"/>
                </a:solidFill>
                <a:effectLst/>
                <a:uLnTx/>
                <a:uFillTx/>
                <a:latin typeface="Arial" panose="020B0604020202020204" pitchFamily="34" charset="0"/>
                <a:cs typeface="Arial" panose="020B0604020202020204" pitchFamily="34" charset="0"/>
              </a:rPr>
              <a:t> Texas</a:t>
            </a:r>
          </a:p>
          <a:p>
            <a:pPr marL="9525" marR="0" lvl="0" algn="r" defTabSz="914400" rtl="0" eaLnBrk="1" fontAlgn="auto" latinLnBrk="0" hangingPunct="1">
              <a:lnSpc>
                <a:spcPct val="100000"/>
              </a:lnSpc>
              <a:spcBef>
                <a:spcPts val="0"/>
              </a:spcBef>
              <a:spcAft>
                <a:spcPts val="0"/>
              </a:spcAft>
              <a:buClrTx/>
              <a:buSzTx/>
              <a:buFontTx/>
              <a:buNone/>
              <a:defRPr/>
            </a:pPr>
            <a:r>
              <a:rPr lang="en-US" sz="1650" i="1">
                <a:solidFill>
                  <a:schemeClr val="bg1"/>
                </a:solidFill>
                <a:latin typeface="Arial" panose="020B0604020202020204" pitchFamily="34" charset="0"/>
                <a:cs typeface="Arial" panose="020B0604020202020204" pitchFamily="34" charset="0"/>
              </a:rPr>
              <a:t>February 14, 2024</a:t>
            </a:r>
            <a:endParaRPr kumimoji="0" lang="en-US" sz="1650" i="1" u="none" strike="noStrike" kern="1200" cap="none" spc="0" normalizeH="0" baseline="0" noProof="0">
              <a:ln>
                <a:noFill/>
              </a:ln>
              <a:solidFill>
                <a:schemeClr val="bg1"/>
              </a:solidFill>
              <a:effectLst/>
              <a:uLnTx/>
              <a:uFillTx/>
              <a:latin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04D0AAFA-B553-4C61-06F4-BD029810F5F3}"/>
              </a:ext>
            </a:extLst>
          </p:cNvPr>
          <p:cNvGrpSpPr/>
          <p:nvPr/>
        </p:nvGrpSpPr>
        <p:grpSpPr>
          <a:xfrm>
            <a:off x="6234799" y="4671732"/>
            <a:ext cx="5686267" cy="1334686"/>
            <a:chOff x="2311686" y="4748465"/>
            <a:chExt cx="5686267" cy="1334686"/>
          </a:xfrm>
          <a:effectLst>
            <a:outerShdw blurRad="50800" dist="38100" dir="5400000" algn="t" rotWithShape="0">
              <a:prstClr val="black">
                <a:alpha val="40000"/>
              </a:prstClr>
            </a:outerShdw>
          </a:effectLst>
        </p:grpSpPr>
        <p:sp>
          <p:nvSpPr>
            <p:cNvPr id="4" name="Subtitle 2">
              <a:extLst>
                <a:ext uri="{FF2B5EF4-FFF2-40B4-BE49-F238E27FC236}">
                  <a16:creationId xmlns:a16="http://schemas.microsoft.com/office/drawing/2014/main" id="{FABF2BFB-529D-8162-EA1A-A1E0E9EFC9FD}"/>
                </a:ext>
              </a:extLst>
            </p:cNvPr>
            <p:cNvSpPr txBox="1">
              <a:spLocks/>
            </p:cNvSpPr>
            <p:nvPr/>
          </p:nvSpPr>
          <p:spPr>
            <a:xfrm>
              <a:off x="2738470" y="4760356"/>
              <a:ext cx="3840483" cy="1313436"/>
            </a:xfrm>
            <a:prstGeom prst="rect">
              <a:avLst/>
            </a:prstGeom>
          </p:spPr>
          <p:txBody>
            <a:bodyPr vert="horz" lIns="91440" tIns="45720" rIns="91440" bIns="45720" rtlCol="0" anchor="ctr" anchorCtr="0">
              <a:noAutofit/>
            </a:bodyPr>
            <a:lstStyle>
              <a:lvl1pPr marL="0" indent="0" algn="r" defTabSz="914400" rtl="0" eaLnBrk="1" latinLnBrk="0" hangingPunct="1">
                <a:lnSpc>
                  <a:spcPct val="100000"/>
                </a:lnSpc>
                <a:spcBef>
                  <a:spcPts val="1000"/>
                </a:spcBef>
                <a:buFont typeface="Arial" panose="020B0604020202020204" pitchFamily="34" charset="0"/>
                <a:buNone/>
                <a:tabLst/>
                <a:defRPr sz="2000" b="1" kern="1200">
                  <a:solidFill>
                    <a:schemeClr val="bg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System Font Regular"/>
                <a:buNone/>
                <a:tabLst/>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Courier New" panose="02070309020205020404" pitchFamily="49"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r" defTabSz="914400" rtl="0" eaLnBrk="1" fontAlgn="auto" latinLnBrk="0" hangingPunct="1">
                <a:lnSpc>
                  <a:spcPts val="2000"/>
                </a:lnSpc>
                <a:spcBef>
                  <a:spcPts val="400"/>
                </a:spcBef>
                <a:spcAft>
                  <a:spcPts val="0"/>
                </a:spcAft>
                <a:buClrTx/>
                <a:buSzTx/>
                <a:buFont typeface="Arial" panose="020B0604020202020204" pitchFamily="34" charset="0"/>
                <a:buNone/>
                <a:tabLst/>
                <a:defRPr/>
              </a:pPr>
              <a:r>
                <a:rPr kumimoji="0" lang="en-US" sz="1800" i="0" u="none" strike="noStrike" kern="1200" cap="none" spc="0" normalizeH="0" baseline="0" noProof="0" err="1">
                  <a:ln>
                    <a:noFill/>
                  </a:ln>
                  <a:solidFill>
                    <a:prstClr val="white"/>
                  </a:solidFill>
                  <a:effectLst/>
                  <a:uLnTx/>
                  <a:uFillTx/>
                  <a:latin typeface="Arial"/>
                  <a:ea typeface="+mn-ea"/>
                  <a:cs typeface="Arial"/>
                </a:rPr>
                <a:t>Nujoud</a:t>
              </a:r>
              <a:r>
                <a:rPr kumimoji="0" lang="en-US" sz="1800" i="0" u="none" strike="noStrike" kern="1200" cap="none" spc="0" normalizeH="0" baseline="0" noProof="0">
                  <a:ln>
                    <a:noFill/>
                  </a:ln>
                  <a:solidFill>
                    <a:prstClr val="white"/>
                  </a:solidFill>
                  <a:effectLst/>
                  <a:uLnTx/>
                  <a:uFillTx/>
                  <a:latin typeface="Arial"/>
                  <a:ea typeface="+mn-ea"/>
                  <a:cs typeface="Arial"/>
                </a:rPr>
                <a:t> </a:t>
              </a:r>
              <a:r>
                <a:rPr kumimoji="0" lang="en-US" sz="1800" i="0" u="none" strike="noStrike" kern="1200" cap="none" spc="0" normalizeH="0" baseline="0" noProof="0" err="1">
                  <a:ln>
                    <a:noFill/>
                  </a:ln>
                  <a:solidFill>
                    <a:prstClr val="white"/>
                  </a:solidFill>
                  <a:effectLst/>
                  <a:uLnTx/>
                  <a:uFillTx/>
                  <a:latin typeface="Arial"/>
                  <a:ea typeface="+mn-ea"/>
                  <a:cs typeface="Arial"/>
                </a:rPr>
                <a:t>Merancy</a:t>
              </a:r>
              <a:endParaRPr kumimoji="0" lang="en-US" sz="1800" i="0" u="none" strike="noStrike" kern="1200" cap="none" spc="0" normalizeH="0" baseline="0" noProof="0">
                <a:ln>
                  <a:noFill/>
                </a:ln>
                <a:solidFill>
                  <a:prstClr val="white"/>
                </a:solidFill>
                <a:effectLst/>
                <a:uLnTx/>
                <a:uFillTx/>
                <a:latin typeface="Arial"/>
                <a:ea typeface="+mn-ea"/>
                <a:cs typeface="Arial"/>
              </a:endParaRPr>
            </a:p>
            <a:p>
              <a:pPr marL="0" marR="0" lvl="0" indent="0" algn="r" defTabSz="914400" rtl="0" eaLnBrk="1" fontAlgn="auto" latinLnBrk="0" hangingPunct="1">
                <a:lnSpc>
                  <a:spcPts val="2000"/>
                </a:lnSpc>
                <a:spcBef>
                  <a:spcPts val="40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prstClr val="white"/>
                  </a:solidFill>
                  <a:effectLst/>
                  <a:uLnTx/>
                  <a:uFillTx/>
                  <a:latin typeface="Arial"/>
                  <a:ea typeface="+mn-ea"/>
                  <a:cs typeface="Arial"/>
                </a:rPr>
                <a:t>Deputy Associate Administrator </a:t>
              </a:r>
            </a:p>
            <a:p>
              <a:pPr marL="0" marR="0" lvl="0" indent="0" algn="r" defTabSz="914400" rtl="0" eaLnBrk="1" fontAlgn="auto" latinLnBrk="0" hangingPunct="1">
                <a:lnSpc>
                  <a:spcPts val="2000"/>
                </a:lnSpc>
                <a:spcBef>
                  <a:spcPts val="40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prstClr val="white"/>
                  </a:solidFill>
                  <a:effectLst/>
                  <a:uLnTx/>
                  <a:uFillTx/>
                  <a:latin typeface="Arial"/>
                  <a:ea typeface="+mn-ea"/>
                  <a:cs typeface="Arial"/>
                </a:rPr>
                <a:t>Strategy and Architecture</a:t>
              </a: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nvGrpSpPr>
            <p:cNvPr id="5" name="Group 4">
              <a:extLst>
                <a:ext uri="{FF2B5EF4-FFF2-40B4-BE49-F238E27FC236}">
                  <a16:creationId xmlns:a16="http://schemas.microsoft.com/office/drawing/2014/main" id="{27EC0341-E2BC-C55D-BD2A-CC3A465003E2}"/>
                </a:ext>
              </a:extLst>
            </p:cNvPr>
            <p:cNvGrpSpPr/>
            <p:nvPr/>
          </p:nvGrpSpPr>
          <p:grpSpPr>
            <a:xfrm>
              <a:off x="2311686" y="4750996"/>
              <a:ext cx="5023525" cy="1332155"/>
              <a:chOff x="8080586" y="4750995"/>
              <a:chExt cx="3840480" cy="1332155"/>
            </a:xfrm>
          </p:grpSpPr>
          <p:cxnSp>
            <p:nvCxnSpPr>
              <p:cNvPr id="7" name="Straight Connector 6">
                <a:extLst>
                  <a:ext uri="{FF2B5EF4-FFF2-40B4-BE49-F238E27FC236}">
                    <a16:creationId xmlns:a16="http://schemas.microsoft.com/office/drawing/2014/main" id="{297942B1-4B7A-6222-BB82-0E95E2CB5CCD}"/>
                  </a:ext>
                </a:extLst>
              </p:cNvPr>
              <p:cNvCxnSpPr>
                <a:cxnSpLocks/>
              </p:cNvCxnSpPr>
              <p:nvPr/>
            </p:nvCxnSpPr>
            <p:spPr>
              <a:xfrm>
                <a:off x="8080586" y="6083150"/>
                <a:ext cx="3840480" cy="0"/>
              </a:xfrm>
              <a:prstGeom prst="line">
                <a:avLst/>
              </a:prstGeom>
              <a:ln w="38100">
                <a:gradFill>
                  <a:gsLst>
                    <a:gs pos="76000">
                      <a:srgbClr val="FCFDFE"/>
                    </a:gs>
                    <a:gs pos="0">
                      <a:schemeClr val="accent1">
                        <a:lumMod val="5000"/>
                        <a:lumOff val="95000"/>
                      </a:schemeClr>
                    </a:gs>
                    <a:gs pos="100000">
                      <a:schemeClr val="bg1">
                        <a:alpha val="0"/>
                      </a:schemeClr>
                    </a:gs>
                  </a:gsLst>
                  <a:lin ang="10800000" scaled="0"/>
                </a:gra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CB18A1E-BF07-DF7B-DFAE-B808D97E8B8B}"/>
                  </a:ext>
                </a:extLst>
              </p:cNvPr>
              <p:cNvCxnSpPr>
                <a:cxnSpLocks/>
              </p:cNvCxnSpPr>
              <p:nvPr/>
            </p:nvCxnSpPr>
            <p:spPr>
              <a:xfrm>
                <a:off x="8080586" y="4750995"/>
                <a:ext cx="3840480" cy="0"/>
              </a:xfrm>
              <a:prstGeom prst="line">
                <a:avLst/>
              </a:prstGeom>
              <a:ln w="38100">
                <a:gradFill>
                  <a:gsLst>
                    <a:gs pos="76000">
                      <a:srgbClr val="FCFDFE"/>
                    </a:gs>
                    <a:gs pos="0">
                      <a:schemeClr val="accent1">
                        <a:lumMod val="5000"/>
                        <a:lumOff val="95000"/>
                      </a:schemeClr>
                    </a:gs>
                    <a:gs pos="100000">
                      <a:schemeClr val="bg1">
                        <a:alpha val="0"/>
                      </a:schemeClr>
                    </a:gs>
                  </a:gsLst>
                  <a:lin ang="10800000" scaled="0"/>
                </a:gradFill>
              </a:ln>
            </p:spPr>
            <p:style>
              <a:lnRef idx="1">
                <a:schemeClr val="accent1"/>
              </a:lnRef>
              <a:fillRef idx="0">
                <a:schemeClr val="accent1"/>
              </a:fillRef>
              <a:effectRef idx="0">
                <a:schemeClr val="accent1"/>
              </a:effectRef>
              <a:fontRef idx="minor">
                <a:schemeClr val="tx1"/>
              </a:fontRef>
            </p:style>
          </p:cxnSp>
        </p:grpSp>
        <p:sp>
          <p:nvSpPr>
            <p:cNvPr id="6" name="Oval 5">
              <a:extLst>
                <a:ext uri="{FF2B5EF4-FFF2-40B4-BE49-F238E27FC236}">
                  <a16:creationId xmlns:a16="http://schemas.microsoft.com/office/drawing/2014/main" id="{7E89820C-1491-5B94-E0C5-BDD443458086}"/>
                </a:ext>
              </a:extLst>
            </p:cNvPr>
            <p:cNvSpPr>
              <a:spLocks noChangeAspect="1"/>
            </p:cNvSpPr>
            <p:nvPr/>
          </p:nvSpPr>
          <p:spPr>
            <a:xfrm>
              <a:off x="6663267" y="4748465"/>
              <a:ext cx="1334686" cy="1334686"/>
            </a:xfrm>
            <a:prstGeom prst="ellipse">
              <a:avLst/>
            </a:prstGeom>
            <a:blipFill>
              <a:blip r:embed="rId3" cstate="screen">
                <a:extLst>
                  <a:ext uri="{28A0092B-C50C-407E-A947-70E740481C1C}">
                    <a14:useLocalDpi xmlns:a14="http://schemas.microsoft.com/office/drawing/2010/main"/>
                  </a:ext>
                </a:extLst>
              </a:blip>
              <a:srcRect/>
              <a:stretch>
                <a:fillRect t="1"/>
              </a:stretch>
            </a:blip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2660965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73240E5-5056-AF68-3089-76B0EC875D3B}"/>
              </a:ext>
            </a:extLst>
          </p:cNvPr>
          <p:cNvSpPr>
            <a:spLocks noGrp="1"/>
          </p:cNvSpPr>
          <p:nvPr>
            <p:ph type="dt" sz="half" idx="10"/>
          </p:nvPr>
        </p:nvSpPr>
        <p:spPr/>
        <p:txBody>
          <a:bodyPr/>
          <a:lstStyle/>
          <a:p>
            <a:fld id="{93C0A482-B566-D340-AE69-C110CCC6DED5}" type="datetime1">
              <a:rPr lang="en-US" smtClean="0"/>
              <a:t>2/9/24</a:t>
            </a:fld>
            <a:endParaRPr lang="en-US"/>
          </a:p>
        </p:txBody>
      </p:sp>
      <p:pic>
        <p:nvPicPr>
          <p:cNvPr id="9" name="Picture 8">
            <a:extLst>
              <a:ext uri="{FF2B5EF4-FFF2-40B4-BE49-F238E27FC236}">
                <a16:creationId xmlns:a16="http://schemas.microsoft.com/office/drawing/2014/main" id="{34B7F305-41B8-0000-EA2F-EA208E3EF74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32408" y="1501632"/>
            <a:ext cx="3652520" cy="4726791"/>
          </a:xfrm>
          <a:prstGeom prst="rect">
            <a:avLst/>
          </a:prstGeom>
        </p:spPr>
      </p:pic>
      <p:sp>
        <p:nvSpPr>
          <p:cNvPr id="15" name="Rounded Rectangle 14">
            <a:extLst>
              <a:ext uri="{FF2B5EF4-FFF2-40B4-BE49-F238E27FC236}">
                <a16:creationId xmlns:a16="http://schemas.microsoft.com/office/drawing/2014/main" id="{B7717940-1DB3-F6D7-39D4-16AB53FF128D}"/>
              </a:ext>
            </a:extLst>
          </p:cNvPr>
          <p:cNvSpPr/>
          <p:nvPr/>
        </p:nvSpPr>
        <p:spPr>
          <a:xfrm>
            <a:off x="4116145" y="1501632"/>
            <a:ext cx="2071194" cy="850578"/>
          </a:xfrm>
          <a:prstGeom prst="roundRect">
            <a:avLst>
              <a:gd name="adj" fmla="val 22179"/>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a:latin typeface="Arial" panose="020B0604020202020204" pitchFamily="34" charset="0"/>
                <a:cs typeface="Arial" panose="020B0604020202020204" pitchFamily="34" charset="0"/>
              </a:rPr>
              <a:t>Objectives-based Approach</a:t>
            </a:r>
          </a:p>
        </p:txBody>
      </p:sp>
      <p:sp>
        <p:nvSpPr>
          <p:cNvPr id="16" name="Rounded Rectangle 15">
            <a:extLst>
              <a:ext uri="{FF2B5EF4-FFF2-40B4-BE49-F238E27FC236}">
                <a16:creationId xmlns:a16="http://schemas.microsoft.com/office/drawing/2014/main" id="{B6EF640D-4F7E-0037-9A22-83879BD44A0F}"/>
              </a:ext>
            </a:extLst>
          </p:cNvPr>
          <p:cNvSpPr/>
          <p:nvPr/>
        </p:nvSpPr>
        <p:spPr>
          <a:xfrm>
            <a:off x="4116145" y="2470685"/>
            <a:ext cx="2071194" cy="850578"/>
          </a:xfrm>
          <a:prstGeom prst="roundRect">
            <a:avLst>
              <a:gd name="adj" fmla="val 22179"/>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a:latin typeface="Arial" panose="020B0604020202020204" pitchFamily="34" charset="0"/>
                <a:cs typeface="Arial" panose="020B0604020202020204" pitchFamily="34" charset="0"/>
              </a:rPr>
              <a:t>Constancy of Purpose</a:t>
            </a:r>
          </a:p>
        </p:txBody>
      </p:sp>
      <p:sp>
        <p:nvSpPr>
          <p:cNvPr id="17" name="Rounded Rectangle 16">
            <a:extLst>
              <a:ext uri="{FF2B5EF4-FFF2-40B4-BE49-F238E27FC236}">
                <a16:creationId xmlns:a16="http://schemas.microsoft.com/office/drawing/2014/main" id="{6AE113D6-AC91-01B2-2B00-64CC91603E88}"/>
              </a:ext>
            </a:extLst>
          </p:cNvPr>
          <p:cNvSpPr/>
          <p:nvPr/>
        </p:nvSpPr>
        <p:spPr>
          <a:xfrm>
            <a:off x="4116145" y="3439739"/>
            <a:ext cx="2071194" cy="850578"/>
          </a:xfrm>
          <a:prstGeom prst="roundRect">
            <a:avLst>
              <a:gd name="adj" fmla="val 22179"/>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a:latin typeface="Arial" panose="020B0604020202020204" pitchFamily="34" charset="0"/>
                <a:cs typeface="Arial" panose="020B0604020202020204" pitchFamily="34" charset="0"/>
              </a:rPr>
              <a:t>Enhanced Communication and Engagement</a:t>
            </a:r>
          </a:p>
        </p:txBody>
      </p:sp>
      <p:sp>
        <p:nvSpPr>
          <p:cNvPr id="18" name="Rounded Rectangle 17">
            <a:extLst>
              <a:ext uri="{FF2B5EF4-FFF2-40B4-BE49-F238E27FC236}">
                <a16:creationId xmlns:a16="http://schemas.microsoft.com/office/drawing/2014/main" id="{3BC8DA6F-2B6A-3C24-A3E5-65B57FD521E1}"/>
              </a:ext>
            </a:extLst>
          </p:cNvPr>
          <p:cNvSpPr/>
          <p:nvPr/>
        </p:nvSpPr>
        <p:spPr>
          <a:xfrm>
            <a:off x="4116145" y="4408791"/>
            <a:ext cx="2071194" cy="850578"/>
          </a:xfrm>
          <a:prstGeom prst="roundRect">
            <a:avLst>
              <a:gd name="adj" fmla="val 22179"/>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a:latin typeface="Arial" panose="020B0604020202020204" pitchFamily="34" charset="0"/>
                <a:cs typeface="Arial" panose="020B0604020202020204" pitchFamily="34" charset="0"/>
              </a:rPr>
              <a:t>Unity of Purpose</a:t>
            </a:r>
          </a:p>
        </p:txBody>
      </p:sp>
      <p:sp>
        <p:nvSpPr>
          <p:cNvPr id="19" name="Rounded Rectangle 18">
            <a:extLst>
              <a:ext uri="{FF2B5EF4-FFF2-40B4-BE49-F238E27FC236}">
                <a16:creationId xmlns:a16="http://schemas.microsoft.com/office/drawing/2014/main" id="{667E9C19-9FA6-AB7E-9E4E-B8330AA55E18}"/>
              </a:ext>
            </a:extLst>
          </p:cNvPr>
          <p:cNvSpPr/>
          <p:nvPr/>
        </p:nvSpPr>
        <p:spPr>
          <a:xfrm>
            <a:off x="4116145" y="5377845"/>
            <a:ext cx="2071194" cy="850578"/>
          </a:xfrm>
          <a:prstGeom prst="roundRect">
            <a:avLst>
              <a:gd name="adj" fmla="val 22179"/>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a:latin typeface="Arial" panose="020B0604020202020204" pitchFamily="34" charset="0"/>
                <a:cs typeface="Arial" panose="020B0604020202020204" pitchFamily="34" charset="0"/>
              </a:rPr>
              <a:t>Architect from the Right  </a:t>
            </a:r>
            <a:br>
              <a:rPr lang="en-US" sz="1200" b="1">
                <a:latin typeface="Arial" panose="020B0604020202020204" pitchFamily="34" charset="0"/>
                <a:cs typeface="Arial" panose="020B0604020202020204" pitchFamily="34" charset="0"/>
              </a:rPr>
            </a:br>
            <a:r>
              <a:rPr lang="en-US" sz="1200" b="1">
                <a:latin typeface="Arial" panose="020B0604020202020204" pitchFamily="34" charset="0"/>
                <a:cs typeface="Arial" panose="020B0604020202020204" pitchFamily="34" charset="0"/>
              </a:rPr>
              <a:t>Execute from the Left</a:t>
            </a:r>
          </a:p>
        </p:txBody>
      </p:sp>
      <p:sp>
        <p:nvSpPr>
          <p:cNvPr id="2" name="Slide Number Placeholder 1">
            <a:extLst>
              <a:ext uri="{FF2B5EF4-FFF2-40B4-BE49-F238E27FC236}">
                <a16:creationId xmlns:a16="http://schemas.microsoft.com/office/drawing/2014/main" id="{4E99223E-322A-B466-F49D-D343F852CFE5}"/>
              </a:ext>
            </a:extLst>
          </p:cNvPr>
          <p:cNvSpPr>
            <a:spLocks noGrp="1"/>
          </p:cNvSpPr>
          <p:nvPr>
            <p:ph type="sldNum" sz="quarter" idx="12"/>
          </p:nvPr>
        </p:nvSpPr>
        <p:spPr/>
        <p:txBody>
          <a:bodyPr/>
          <a:lstStyle/>
          <a:p>
            <a:fld id="{599188E5-7839-BE48-AF54-346B33EA7DE9}" type="slidenum">
              <a:rPr lang="en-US" smtClean="0"/>
              <a:t>2</a:t>
            </a:fld>
            <a:endParaRPr lang="en-US"/>
          </a:p>
        </p:txBody>
      </p:sp>
      <p:sp>
        <p:nvSpPr>
          <p:cNvPr id="5" name="Title 4">
            <a:extLst>
              <a:ext uri="{FF2B5EF4-FFF2-40B4-BE49-F238E27FC236}">
                <a16:creationId xmlns:a16="http://schemas.microsoft.com/office/drawing/2014/main" id="{17ECE752-6B4F-9D6B-5054-7A97E491EF94}"/>
              </a:ext>
            </a:extLst>
          </p:cNvPr>
          <p:cNvSpPr>
            <a:spLocks noGrp="1"/>
          </p:cNvSpPr>
          <p:nvPr>
            <p:ph type="title"/>
          </p:nvPr>
        </p:nvSpPr>
        <p:spPr/>
        <p:txBody>
          <a:bodyPr/>
          <a:lstStyle/>
          <a:p>
            <a:r>
              <a:rPr lang="en-US"/>
              <a:t>Background: Why Explore &amp; Moon to Mars Objectives</a:t>
            </a:r>
          </a:p>
        </p:txBody>
      </p:sp>
      <p:pic>
        <p:nvPicPr>
          <p:cNvPr id="8" name="Picture 7" descr="A diagram of different types of science&#10;&#10;Description automatically generated">
            <a:extLst>
              <a:ext uri="{FF2B5EF4-FFF2-40B4-BE49-F238E27FC236}">
                <a16:creationId xmlns:a16="http://schemas.microsoft.com/office/drawing/2014/main" id="{853EE7A0-894A-5CEB-0CEE-7F51230EF43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982750" y="1499732"/>
            <a:ext cx="4785557" cy="4785557"/>
          </a:xfrm>
          <a:prstGeom prst="rect">
            <a:avLst/>
          </a:prstGeom>
        </p:spPr>
      </p:pic>
      <p:cxnSp>
        <p:nvCxnSpPr>
          <p:cNvPr id="21" name="Straight Connector 20">
            <a:extLst>
              <a:ext uri="{FF2B5EF4-FFF2-40B4-BE49-F238E27FC236}">
                <a16:creationId xmlns:a16="http://schemas.microsoft.com/office/drawing/2014/main" id="{FF3E9D11-8089-B7A8-AA08-A8956A22252A}"/>
              </a:ext>
            </a:extLst>
          </p:cNvPr>
          <p:cNvCxnSpPr>
            <a:cxnSpLocks/>
          </p:cNvCxnSpPr>
          <p:nvPr/>
        </p:nvCxnSpPr>
        <p:spPr>
          <a:xfrm>
            <a:off x="6507951" y="1325166"/>
            <a:ext cx="0" cy="5310865"/>
          </a:xfrm>
          <a:prstGeom prst="line">
            <a:avLst/>
          </a:prstGeom>
          <a:ln w="57150">
            <a:solidFill>
              <a:srgbClr val="DD7F2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1104444"/>
      </p:ext>
    </p:extLst>
  </p:cSld>
  <p:clrMapOvr>
    <a:masterClrMapping/>
  </p:clrMapOvr>
  <p:extLst>
    <p:ext uri="{6950BFC3-D8DA-4A85-94F7-54DA5524770B}">
      <p188:commentRel xmlns:p188="http://schemas.microsoft.com/office/powerpoint/2018/8/main" r:id="rId2"/>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51773D4-BE85-D421-206D-863A2FE4FDC8}"/>
              </a:ext>
            </a:extLst>
          </p:cNvPr>
          <p:cNvSpPr>
            <a:spLocks noGrp="1"/>
          </p:cNvSpPr>
          <p:nvPr>
            <p:ph type="sldNum" sz="quarter" idx="12"/>
          </p:nvPr>
        </p:nvSpPr>
        <p:spPr/>
        <p:txBody>
          <a:bodyPr/>
          <a:lstStyle/>
          <a:p>
            <a:fld id="{599188E5-7839-BE48-AF54-346B33EA7DE9}" type="slidenum">
              <a:rPr lang="en-US" smtClean="0"/>
              <a:t>3</a:t>
            </a:fld>
            <a:endParaRPr lang="en-US"/>
          </a:p>
        </p:txBody>
      </p:sp>
      <p:sp>
        <p:nvSpPr>
          <p:cNvPr id="4" name="Date Placeholder 3">
            <a:extLst>
              <a:ext uri="{FF2B5EF4-FFF2-40B4-BE49-F238E27FC236}">
                <a16:creationId xmlns:a16="http://schemas.microsoft.com/office/drawing/2014/main" id="{EDA4900C-2B1D-F3EB-911B-4CEF825315AE}"/>
              </a:ext>
            </a:extLst>
          </p:cNvPr>
          <p:cNvSpPr>
            <a:spLocks noGrp="1"/>
          </p:cNvSpPr>
          <p:nvPr>
            <p:ph type="dt" sz="half" idx="10"/>
          </p:nvPr>
        </p:nvSpPr>
        <p:spPr/>
        <p:txBody>
          <a:bodyPr/>
          <a:lstStyle/>
          <a:p>
            <a:r>
              <a:rPr lang="en-US"/>
              <a:t>2/14/24</a:t>
            </a:r>
          </a:p>
        </p:txBody>
      </p:sp>
      <p:sp>
        <p:nvSpPr>
          <p:cNvPr id="5" name="Title 4">
            <a:extLst>
              <a:ext uri="{FF2B5EF4-FFF2-40B4-BE49-F238E27FC236}">
                <a16:creationId xmlns:a16="http://schemas.microsoft.com/office/drawing/2014/main" id="{14D2764F-BBB8-6B9E-B985-503193CF1783}"/>
              </a:ext>
            </a:extLst>
          </p:cNvPr>
          <p:cNvSpPr>
            <a:spLocks noGrp="1"/>
          </p:cNvSpPr>
          <p:nvPr>
            <p:ph type="title"/>
          </p:nvPr>
        </p:nvSpPr>
        <p:spPr/>
        <p:txBody>
          <a:bodyPr/>
          <a:lstStyle/>
          <a:p>
            <a:r>
              <a:rPr lang="en-US"/>
              <a:t>Architecture Components</a:t>
            </a:r>
          </a:p>
        </p:txBody>
      </p:sp>
      <p:grpSp>
        <p:nvGrpSpPr>
          <p:cNvPr id="3" name="Group 2">
            <a:extLst>
              <a:ext uri="{FF2B5EF4-FFF2-40B4-BE49-F238E27FC236}">
                <a16:creationId xmlns:a16="http://schemas.microsoft.com/office/drawing/2014/main" id="{964ECCCB-9FA7-6BA5-5DE3-A1405015F195}"/>
              </a:ext>
            </a:extLst>
          </p:cNvPr>
          <p:cNvGrpSpPr/>
          <p:nvPr/>
        </p:nvGrpSpPr>
        <p:grpSpPr>
          <a:xfrm>
            <a:off x="275994" y="1601497"/>
            <a:ext cx="3901932" cy="3683032"/>
            <a:chOff x="230523" y="1267667"/>
            <a:chExt cx="3901932" cy="3683032"/>
          </a:xfrm>
        </p:grpSpPr>
        <p:grpSp>
          <p:nvGrpSpPr>
            <p:cNvPr id="6" name="Group 5">
              <a:extLst>
                <a:ext uri="{FF2B5EF4-FFF2-40B4-BE49-F238E27FC236}">
                  <a16:creationId xmlns:a16="http://schemas.microsoft.com/office/drawing/2014/main" id="{01A97B2B-E2AB-9E0D-B0B5-2EE344AD369A}"/>
                </a:ext>
              </a:extLst>
            </p:cNvPr>
            <p:cNvGrpSpPr/>
            <p:nvPr/>
          </p:nvGrpSpPr>
          <p:grpSpPr>
            <a:xfrm>
              <a:off x="877840" y="1798868"/>
              <a:ext cx="2536159" cy="2536159"/>
              <a:chOff x="1100130" y="1180000"/>
              <a:chExt cx="7112380" cy="7112380"/>
            </a:xfrm>
          </p:grpSpPr>
          <p:sp>
            <p:nvSpPr>
              <p:cNvPr id="8" name="Oval 7">
                <a:extLst>
                  <a:ext uri="{FF2B5EF4-FFF2-40B4-BE49-F238E27FC236}">
                    <a16:creationId xmlns:a16="http://schemas.microsoft.com/office/drawing/2014/main" id="{97220B3F-C0A2-D472-301E-01A93371890D}"/>
                  </a:ext>
                </a:extLst>
              </p:cNvPr>
              <p:cNvSpPr/>
              <p:nvPr/>
            </p:nvSpPr>
            <p:spPr>
              <a:xfrm rot="14400000">
                <a:off x="1100130" y="1180000"/>
                <a:ext cx="7112380" cy="7112380"/>
              </a:xfrm>
              <a:prstGeom prst="ellipse">
                <a:avLst/>
              </a:prstGeom>
              <a:solidFill>
                <a:schemeClr val="bg1"/>
              </a:solid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332C48CD-0E65-2292-2F20-2357CFF5A8B8}"/>
                  </a:ext>
                </a:extLst>
              </p:cNvPr>
              <p:cNvSpPr/>
              <p:nvPr/>
            </p:nvSpPr>
            <p:spPr>
              <a:xfrm rot="15300000">
                <a:off x="2508781" y="2606926"/>
                <a:ext cx="4273576" cy="4273576"/>
              </a:xfrm>
              <a:prstGeom prst="ellipse">
                <a:avLst/>
              </a:prstGeom>
              <a:no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09541FD3-7550-23F3-BB48-D74D5FFE7679}"/>
                  </a:ext>
                </a:extLst>
              </p:cNvPr>
              <p:cNvSpPr/>
              <p:nvPr/>
            </p:nvSpPr>
            <p:spPr>
              <a:xfrm rot="14400000">
                <a:off x="1801505" y="1882756"/>
                <a:ext cx="5688130" cy="5688130"/>
              </a:xfrm>
              <a:prstGeom prst="ellipse">
                <a:avLst/>
              </a:prstGeom>
              <a:no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descr="A satellite in space&#10;&#10;Description automatically generated">
              <a:extLst>
                <a:ext uri="{FF2B5EF4-FFF2-40B4-BE49-F238E27FC236}">
                  <a16:creationId xmlns:a16="http://schemas.microsoft.com/office/drawing/2014/main" id="{11BB8DE7-318E-8505-48EA-CD5B50D5E23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18000000">
              <a:off x="339973" y="1158217"/>
              <a:ext cx="3683032" cy="3901932"/>
            </a:xfrm>
            <a:prstGeom prst="rect">
              <a:avLst/>
            </a:prstGeom>
          </p:spPr>
        </p:pic>
      </p:grpSp>
      <p:sp>
        <p:nvSpPr>
          <p:cNvPr id="11" name="TextBox 10">
            <a:extLst>
              <a:ext uri="{FF2B5EF4-FFF2-40B4-BE49-F238E27FC236}">
                <a16:creationId xmlns:a16="http://schemas.microsoft.com/office/drawing/2014/main" id="{B0136A08-A063-ADEA-47A9-AF87A4510BE3}"/>
              </a:ext>
            </a:extLst>
          </p:cNvPr>
          <p:cNvSpPr txBox="1"/>
          <p:nvPr/>
        </p:nvSpPr>
        <p:spPr>
          <a:xfrm>
            <a:off x="362591" y="4779444"/>
            <a:ext cx="3657600" cy="138499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effectLst/>
                <a:uLnTx/>
                <a:uFillTx/>
                <a:latin typeface="Arial" panose="020B0604020202020204" pitchFamily="34" charset="0"/>
                <a:ea typeface="+mn-ea"/>
                <a:cs typeface="Arial" panose="020B0604020202020204" pitchFamily="34" charset="0"/>
              </a:rPr>
              <a:t>Segment</a:t>
            </a:r>
            <a:r>
              <a:rPr lang="en-US" sz="2000" b="1">
                <a:latin typeface="Arial" panose="020B0604020202020204" pitchFamily="34" charset="0"/>
                <a:cs typeface="Arial" panose="020B0604020202020204" pitchFamily="34" charset="0"/>
              </a:rPr>
              <a:t>s</a:t>
            </a:r>
            <a:endParaRPr kumimoji="0" lang="en-US" sz="2000" b="1" i="0" u="none" strike="noStrike" kern="1200" cap="none" spc="0" normalizeH="0" baseline="0" noProof="0">
              <a:ln>
                <a:noFill/>
              </a:ln>
              <a:effectLst/>
              <a:uLnTx/>
              <a:uFillTx/>
              <a:latin typeface="Arial" panose="020B0604020202020204" pitchFamily="34" charset="0"/>
              <a:ea typeface="+mn-ea"/>
              <a:cs typeface="Arial" panose="020B0604020202020204" pitchFamily="34" charset="0"/>
            </a:endParaRPr>
          </a:p>
          <a:p>
            <a:pPr algn="ctr" fontAlgn="base"/>
            <a:r>
              <a:rPr lang="en-US" sz="1600">
                <a:latin typeface="Arial" panose="020B0604020202020204" pitchFamily="34" charset="0"/>
                <a:cs typeface="Arial" panose="020B0604020202020204" pitchFamily="34" charset="0"/>
              </a:rPr>
              <a:t>A portion of the architecture that integrates sub-architectures and progressively increases in complexity and objective satisfaction. </a:t>
            </a:r>
            <a:endParaRPr lang="en-US" sz="1200">
              <a:effectLst/>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852485D8-372A-CC08-8A59-DC6C5CE02FD0}"/>
              </a:ext>
            </a:extLst>
          </p:cNvPr>
          <p:cNvSpPr txBox="1"/>
          <p:nvPr/>
        </p:nvSpPr>
        <p:spPr>
          <a:xfrm>
            <a:off x="4267200" y="4779444"/>
            <a:ext cx="3657600" cy="138499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effectLst/>
                <a:uLnTx/>
                <a:uFillTx/>
                <a:latin typeface="Arial" panose="020B0604020202020204" pitchFamily="34" charset="0"/>
                <a:ea typeface="+mn-ea"/>
                <a:cs typeface="Arial" panose="020B0604020202020204" pitchFamily="34" charset="0"/>
              </a:rPr>
              <a:t>Sub-Architectures</a:t>
            </a:r>
          </a:p>
          <a:p>
            <a:pPr algn="ctr">
              <a:defRPr/>
            </a:pPr>
            <a:r>
              <a:rPr lang="en-US" sz="1600">
                <a:latin typeface="Arial" panose="020B0604020202020204" pitchFamily="34" charset="0"/>
                <a:cs typeface="Arial" panose="020B0604020202020204" pitchFamily="34" charset="0"/>
              </a:rPr>
              <a:t>A group of tightly coupled elements, functions, and capabilities that work together to accomplish one or more objectives.  </a:t>
            </a:r>
          </a:p>
        </p:txBody>
      </p:sp>
      <p:sp>
        <p:nvSpPr>
          <p:cNvPr id="13" name="TextBox 12">
            <a:extLst>
              <a:ext uri="{FF2B5EF4-FFF2-40B4-BE49-F238E27FC236}">
                <a16:creationId xmlns:a16="http://schemas.microsoft.com/office/drawing/2014/main" id="{8C835F0B-A596-B931-29F9-2A1CB51D493B}"/>
              </a:ext>
            </a:extLst>
          </p:cNvPr>
          <p:cNvSpPr txBox="1"/>
          <p:nvPr/>
        </p:nvSpPr>
        <p:spPr>
          <a:xfrm>
            <a:off x="8043931" y="4771447"/>
            <a:ext cx="3657600"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effectLst/>
                <a:uLnTx/>
                <a:uFillTx/>
                <a:latin typeface="Arial" panose="020B0604020202020204" pitchFamily="34" charset="0"/>
                <a:ea typeface="+mn-ea"/>
                <a:cs typeface="Arial" panose="020B0604020202020204" pitchFamily="34" charset="0"/>
              </a:rPr>
              <a:t>Elements</a:t>
            </a:r>
          </a:p>
          <a:p>
            <a:pPr algn="ctr">
              <a:defRPr/>
            </a:pPr>
            <a:r>
              <a:rPr lang="en-US">
                <a:latin typeface="Arial" panose="020B0604020202020204" pitchFamily="34" charset="0"/>
                <a:cs typeface="Arial" panose="020B0604020202020204" pitchFamily="34" charset="0"/>
              </a:rPr>
              <a:t>A notional exploration system that enables a set of functions.</a:t>
            </a:r>
            <a:endParaRPr kumimoji="0" lang="en-US" sz="1400" u="none" strike="noStrike" kern="1200" cap="none" spc="0" normalizeH="0" baseline="0" noProof="0">
              <a:ln>
                <a:noFill/>
              </a:ln>
              <a:effectLst/>
              <a:uLnTx/>
              <a:uFillTx/>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A58177CB-3E78-938F-E2AC-B862286A9755}"/>
              </a:ext>
            </a:extLst>
          </p:cNvPr>
          <p:cNvGrpSpPr/>
          <p:nvPr/>
        </p:nvGrpSpPr>
        <p:grpSpPr>
          <a:xfrm>
            <a:off x="4020190" y="1655518"/>
            <a:ext cx="4151619" cy="3114240"/>
            <a:chOff x="3974719" y="1408709"/>
            <a:chExt cx="4151619" cy="3114240"/>
          </a:xfrm>
        </p:grpSpPr>
        <p:grpSp>
          <p:nvGrpSpPr>
            <p:cNvPr id="15" name="Group 14">
              <a:extLst>
                <a:ext uri="{FF2B5EF4-FFF2-40B4-BE49-F238E27FC236}">
                  <a16:creationId xmlns:a16="http://schemas.microsoft.com/office/drawing/2014/main" id="{5359545D-6D8B-FC2B-77A4-36B1E22A2E32}"/>
                </a:ext>
              </a:extLst>
            </p:cNvPr>
            <p:cNvGrpSpPr/>
            <p:nvPr/>
          </p:nvGrpSpPr>
          <p:grpSpPr>
            <a:xfrm>
              <a:off x="4718510" y="1795526"/>
              <a:ext cx="2536159" cy="2536159"/>
              <a:chOff x="1100130" y="1180000"/>
              <a:chExt cx="7112380" cy="7112380"/>
            </a:xfrm>
          </p:grpSpPr>
          <p:sp>
            <p:nvSpPr>
              <p:cNvPr id="17" name="Oval 16">
                <a:extLst>
                  <a:ext uri="{FF2B5EF4-FFF2-40B4-BE49-F238E27FC236}">
                    <a16:creationId xmlns:a16="http://schemas.microsoft.com/office/drawing/2014/main" id="{F4D14E35-FEFA-380D-A1EF-B79635F42AD9}"/>
                  </a:ext>
                </a:extLst>
              </p:cNvPr>
              <p:cNvSpPr/>
              <p:nvPr/>
            </p:nvSpPr>
            <p:spPr>
              <a:xfrm rot="14400000">
                <a:off x="1100130" y="1180000"/>
                <a:ext cx="7112380" cy="7112380"/>
              </a:xfrm>
              <a:prstGeom prst="ellipse">
                <a:avLst/>
              </a:prstGeom>
              <a:solidFill>
                <a:schemeClr val="bg1"/>
              </a:solid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20E3396C-E99A-BF31-4465-70341FF1CD92}"/>
                  </a:ext>
                </a:extLst>
              </p:cNvPr>
              <p:cNvSpPr/>
              <p:nvPr/>
            </p:nvSpPr>
            <p:spPr>
              <a:xfrm rot="15300000">
                <a:off x="2508781" y="2606926"/>
                <a:ext cx="4273576" cy="4273576"/>
              </a:xfrm>
              <a:prstGeom prst="ellipse">
                <a:avLst/>
              </a:prstGeom>
              <a:no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28D47937-7A6C-FE4E-048F-D79F05772056}"/>
                  </a:ext>
                </a:extLst>
              </p:cNvPr>
              <p:cNvSpPr/>
              <p:nvPr/>
            </p:nvSpPr>
            <p:spPr>
              <a:xfrm rot="14400000">
                <a:off x="1801505" y="1882756"/>
                <a:ext cx="5688130" cy="5688130"/>
              </a:xfrm>
              <a:prstGeom prst="ellipse">
                <a:avLst/>
              </a:prstGeom>
              <a:no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6" name="Picture 15" descr="A large satellite dish with a black background&#10;&#10;Description automatically generated">
              <a:extLst>
                <a:ext uri="{FF2B5EF4-FFF2-40B4-BE49-F238E27FC236}">
                  <a16:creationId xmlns:a16="http://schemas.microsoft.com/office/drawing/2014/main" id="{6293EF66-665F-70D8-4E15-1B42FEB34EE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974719" y="1408709"/>
              <a:ext cx="4151619" cy="3114240"/>
            </a:xfrm>
            <a:prstGeom prst="rect">
              <a:avLst/>
            </a:prstGeom>
          </p:spPr>
        </p:pic>
      </p:grpSp>
      <p:grpSp>
        <p:nvGrpSpPr>
          <p:cNvPr id="20" name="Group 19">
            <a:extLst>
              <a:ext uri="{FF2B5EF4-FFF2-40B4-BE49-F238E27FC236}">
                <a16:creationId xmlns:a16="http://schemas.microsoft.com/office/drawing/2014/main" id="{595CAF92-7934-44B2-4602-0488F41B4A57}"/>
              </a:ext>
            </a:extLst>
          </p:cNvPr>
          <p:cNvGrpSpPr/>
          <p:nvPr/>
        </p:nvGrpSpPr>
        <p:grpSpPr>
          <a:xfrm>
            <a:off x="7793361" y="1900108"/>
            <a:ext cx="4668233" cy="2692103"/>
            <a:chOff x="7747890" y="1670594"/>
            <a:chExt cx="4668233" cy="2692103"/>
          </a:xfrm>
        </p:grpSpPr>
        <p:grpSp>
          <p:nvGrpSpPr>
            <p:cNvPr id="21" name="Group 20">
              <a:extLst>
                <a:ext uri="{FF2B5EF4-FFF2-40B4-BE49-F238E27FC236}">
                  <a16:creationId xmlns:a16="http://schemas.microsoft.com/office/drawing/2014/main" id="{5791AF3E-B515-0ACF-B96F-ED4C3DA4D2EE}"/>
                </a:ext>
              </a:extLst>
            </p:cNvPr>
            <p:cNvGrpSpPr/>
            <p:nvPr/>
          </p:nvGrpSpPr>
          <p:grpSpPr>
            <a:xfrm>
              <a:off x="8559180" y="1826538"/>
              <a:ext cx="2536159" cy="2536159"/>
              <a:chOff x="1100130" y="1180000"/>
              <a:chExt cx="7112380" cy="7112380"/>
            </a:xfrm>
          </p:grpSpPr>
          <p:sp>
            <p:nvSpPr>
              <p:cNvPr id="23" name="Oval 22">
                <a:extLst>
                  <a:ext uri="{FF2B5EF4-FFF2-40B4-BE49-F238E27FC236}">
                    <a16:creationId xmlns:a16="http://schemas.microsoft.com/office/drawing/2014/main" id="{CDEDE027-1EEF-A177-2B67-9A114A73B827}"/>
                  </a:ext>
                </a:extLst>
              </p:cNvPr>
              <p:cNvSpPr/>
              <p:nvPr/>
            </p:nvSpPr>
            <p:spPr>
              <a:xfrm rot="14400000">
                <a:off x="1100130" y="1180000"/>
                <a:ext cx="7112380" cy="7112380"/>
              </a:xfrm>
              <a:prstGeom prst="ellipse">
                <a:avLst/>
              </a:prstGeom>
              <a:solidFill>
                <a:schemeClr val="bg1"/>
              </a:solid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4FB766B1-4156-9F7A-9721-C093FFF4CA07}"/>
                  </a:ext>
                </a:extLst>
              </p:cNvPr>
              <p:cNvSpPr/>
              <p:nvPr/>
            </p:nvSpPr>
            <p:spPr>
              <a:xfrm rot="15300000">
                <a:off x="2508781" y="2606926"/>
                <a:ext cx="4273576" cy="4273576"/>
              </a:xfrm>
              <a:prstGeom prst="ellipse">
                <a:avLst/>
              </a:prstGeom>
              <a:no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5916E7F9-A246-F83F-1A69-DAE0AF0C7A94}"/>
                  </a:ext>
                </a:extLst>
              </p:cNvPr>
              <p:cNvSpPr/>
              <p:nvPr/>
            </p:nvSpPr>
            <p:spPr>
              <a:xfrm rot="14400000">
                <a:off x="1801505" y="1882756"/>
                <a:ext cx="5688130" cy="5688130"/>
              </a:xfrm>
              <a:prstGeom prst="ellipse">
                <a:avLst/>
              </a:prstGeom>
              <a:no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2" name="Picture 21" descr="A satellite and a speaker&#10;&#10;Description automatically generated">
              <a:extLst>
                <a:ext uri="{FF2B5EF4-FFF2-40B4-BE49-F238E27FC236}">
                  <a16:creationId xmlns:a16="http://schemas.microsoft.com/office/drawing/2014/main" id="{9C24F43E-4307-7D06-898D-0B84FAD8D21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20835091">
              <a:off x="7747890" y="1670594"/>
              <a:ext cx="4668233" cy="2625061"/>
            </a:xfrm>
            <a:prstGeom prst="rect">
              <a:avLst/>
            </a:prstGeom>
          </p:spPr>
        </p:pic>
      </p:grpSp>
    </p:spTree>
    <p:extLst>
      <p:ext uri="{BB962C8B-B14F-4D97-AF65-F5344CB8AC3E}">
        <p14:creationId xmlns:p14="http://schemas.microsoft.com/office/powerpoint/2010/main" val="1942814074"/>
      </p:ext>
    </p:extLst>
  </p:cSld>
  <p:clrMapOvr>
    <a:masterClrMapping/>
  </p:clrMapOvr>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51773D4-BE85-D421-206D-863A2FE4FDC8}"/>
              </a:ext>
            </a:extLst>
          </p:cNvPr>
          <p:cNvSpPr>
            <a:spLocks noGrp="1"/>
          </p:cNvSpPr>
          <p:nvPr>
            <p:ph type="sldNum" sz="quarter" idx="12"/>
          </p:nvPr>
        </p:nvSpPr>
        <p:spPr/>
        <p:txBody>
          <a:bodyPr/>
          <a:lstStyle/>
          <a:p>
            <a:fld id="{599188E5-7839-BE48-AF54-346B33EA7DE9}" type="slidenum">
              <a:rPr lang="en-US" smtClean="0"/>
              <a:t>4</a:t>
            </a:fld>
            <a:endParaRPr lang="en-US"/>
          </a:p>
        </p:txBody>
      </p:sp>
      <p:sp>
        <p:nvSpPr>
          <p:cNvPr id="4" name="Date Placeholder 3">
            <a:extLst>
              <a:ext uri="{FF2B5EF4-FFF2-40B4-BE49-F238E27FC236}">
                <a16:creationId xmlns:a16="http://schemas.microsoft.com/office/drawing/2014/main" id="{EDA4900C-2B1D-F3EB-911B-4CEF825315AE}"/>
              </a:ext>
            </a:extLst>
          </p:cNvPr>
          <p:cNvSpPr>
            <a:spLocks noGrp="1"/>
          </p:cNvSpPr>
          <p:nvPr>
            <p:ph type="dt" sz="half" idx="10"/>
          </p:nvPr>
        </p:nvSpPr>
        <p:spPr/>
        <p:txBody>
          <a:bodyPr/>
          <a:lstStyle/>
          <a:p>
            <a:r>
              <a:rPr lang="en-US"/>
              <a:t>2/14/24</a:t>
            </a:r>
          </a:p>
        </p:txBody>
      </p:sp>
      <p:sp>
        <p:nvSpPr>
          <p:cNvPr id="5" name="Title 4">
            <a:extLst>
              <a:ext uri="{FF2B5EF4-FFF2-40B4-BE49-F238E27FC236}">
                <a16:creationId xmlns:a16="http://schemas.microsoft.com/office/drawing/2014/main" id="{14D2764F-BBB8-6B9E-B985-503193CF1783}"/>
              </a:ext>
            </a:extLst>
          </p:cNvPr>
          <p:cNvSpPr>
            <a:spLocks noGrp="1"/>
          </p:cNvSpPr>
          <p:nvPr>
            <p:ph type="title"/>
          </p:nvPr>
        </p:nvSpPr>
        <p:spPr/>
        <p:txBody>
          <a:bodyPr/>
          <a:lstStyle/>
          <a:p>
            <a:r>
              <a:rPr lang="en-US"/>
              <a:t>2023 Architecture Concept Review Products</a:t>
            </a:r>
          </a:p>
        </p:txBody>
      </p:sp>
      <p:graphicFrame>
        <p:nvGraphicFramePr>
          <p:cNvPr id="6" name="Diagram 5">
            <a:extLst>
              <a:ext uri="{FF2B5EF4-FFF2-40B4-BE49-F238E27FC236}">
                <a16:creationId xmlns:a16="http://schemas.microsoft.com/office/drawing/2014/main" id="{3A2369C9-B1B9-80C5-73CC-DBB01E5238BE}"/>
              </a:ext>
            </a:extLst>
          </p:cNvPr>
          <p:cNvGraphicFramePr/>
          <p:nvPr>
            <p:extLst>
              <p:ext uri="{D42A27DB-BD31-4B8C-83A1-F6EECF244321}">
                <p14:modId xmlns:p14="http://schemas.microsoft.com/office/powerpoint/2010/main" val="2998250589"/>
              </p:ext>
            </p:extLst>
          </p:nvPr>
        </p:nvGraphicFramePr>
        <p:xfrm>
          <a:off x="6827859" y="1395905"/>
          <a:ext cx="6195270" cy="522905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10" name="Group 9">
            <a:extLst>
              <a:ext uri="{FF2B5EF4-FFF2-40B4-BE49-F238E27FC236}">
                <a16:creationId xmlns:a16="http://schemas.microsoft.com/office/drawing/2014/main" id="{A1793C57-C2BE-2BA6-B47E-B8CFC4C33502}"/>
              </a:ext>
            </a:extLst>
          </p:cNvPr>
          <p:cNvGrpSpPr/>
          <p:nvPr/>
        </p:nvGrpSpPr>
        <p:grpSpPr>
          <a:xfrm>
            <a:off x="403850" y="1395905"/>
            <a:ext cx="7041681" cy="3336734"/>
            <a:chOff x="403850" y="1395905"/>
            <a:chExt cx="7317730" cy="3467540"/>
          </a:xfrm>
        </p:grpSpPr>
        <p:pic>
          <p:nvPicPr>
            <p:cNvPr id="11" name="Picture 10">
              <a:extLst>
                <a:ext uri="{FF2B5EF4-FFF2-40B4-BE49-F238E27FC236}">
                  <a16:creationId xmlns:a16="http://schemas.microsoft.com/office/drawing/2014/main" id="{3FE53C35-30C0-C266-4E02-5A0A654CD2F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389149" y="1395906"/>
              <a:ext cx="2332431" cy="3018439"/>
            </a:xfrm>
            <a:prstGeom prst="rect">
              <a:avLst/>
            </a:prstGeom>
            <a:ln w="12700">
              <a:solidFill>
                <a:schemeClr val="tx1"/>
              </a:solidFill>
            </a:ln>
          </p:spPr>
        </p:pic>
        <p:pic>
          <p:nvPicPr>
            <p:cNvPr id="13" name="Picture 12">
              <a:extLst>
                <a:ext uri="{FF2B5EF4-FFF2-40B4-BE49-F238E27FC236}">
                  <a16:creationId xmlns:a16="http://schemas.microsoft.com/office/drawing/2014/main" id="{E5BECAF2-4E44-3A8D-6C38-F17E2857F46C}"/>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03850" y="1395906"/>
              <a:ext cx="2331720" cy="3017520"/>
            </a:xfrm>
            <a:prstGeom prst="rect">
              <a:avLst/>
            </a:prstGeom>
            <a:ln w="12700">
              <a:solidFill>
                <a:schemeClr val="tx1"/>
              </a:solidFill>
            </a:ln>
          </p:spPr>
        </p:pic>
        <p:pic>
          <p:nvPicPr>
            <p:cNvPr id="15" name="Picture 14">
              <a:extLst>
                <a:ext uri="{FF2B5EF4-FFF2-40B4-BE49-F238E27FC236}">
                  <a16:creationId xmlns:a16="http://schemas.microsoft.com/office/drawing/2014/main" id="{FBBC082D-CC36-4B73-C9F6-8DF94F012A27}"/>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896500" y="1395905"/>
              <a:ext cx="2331719" cy="3017520"/>
            </a:xfrm>
            <a:prstGeom prst="rect">
              <a:avLst/>
            </a:prstGeom>
            <a:ln w="12700">
              <a:solidFill>
                <a:schemeClr val="tx1"/>
              </a:solidFill>
            </a:ln>
          </p:spPr>
        </p:pic>
        <p:sp>
          <p:nvSpPr>
            <p:cNvPr id="16" name="TextBox 15">
              <a:extLst>
                <a:ext uri="{FF2B5EF4-FFF2-40B4-BE49-F238E27FC236}">
                  <a16:creationId xmlns:a16="http://schemas.microsoft.com/office/drawing/2014/main" id="{6BF16612-2971-DED7-50DA-0E7C4475DAEF}"/>
                </a:ext>
              </a:extLst>
            </p:cNvPr>
            <p:cNvSpPr txBox="1"/>
            <p:nvPr/>
          </p:nvSpPr>
          <p:spPr>
            <a:xfrm>
              <a:off x="403850" y="4463335"/>
              <a:ext cx="2331720" cy="400110"/>
            </a:xfrm>
            <a:prstGeom prst="rect">
              <a:avLst/>
            </a:prstGeom>
            <a:solidFill>
              <a:srgbClr val="203864"/>
            </a:solidFill>
            <a:ln w="12700">
              <a:solidFill>
                <a:schemeClr val="tx1"/>
              </a:solidFill>
            </a:ln>
          </p:spPr>
          <p:txBody>
            <a:bodyPr wrap="square" rtlCol="0">
              <a:spAutoFit/>
            </a:bodyPr>
            <a:lstStyle/>
            <a:p>
              <a:pPr algn="ctr"/>
              <a:r>
                <a:rPr lang="en-US" sz="1000" b="1">
                  <a:solidFill>
                    <a:schemeClr val="bg1"/>
                  </a:solidFill>
                  <a:latin typeface="Arial" panose="020B0604020202020204" pitchFamily="34" charset="0"/>
                  <a:cs typeface="Arial" panose="020B0604020202020204" pitchFamily="34" charset="0"/>
                </a:rPr>
                <a:t>Architecture Definition Document </a:t>
              </a:r>
            </a:p>
            <a:p>
              <a:pPr algn="ctr"/>
              <a:r>
                <a:rPr lang="en-US" sz="1000">
                  <a:solidFill>
                    <a:schemeClr val="bg1"/>
                  </a:solidFill>
                  <a:latin typeface="Arial" panose="020B0604020202020204" pitchFamily="34" charset="0"/>
                  <a:cs typeface="Arial" panose="020B0604020202020204" pitchFamily="34" charset="0"/>
                </a:rPr>
                <a:t>Revision A (ADD Rev-A)</a:t>
              </a:r>
            </a:p>
          </p:txBody>
        </p:sp>
        <p:sp>
          <p:nvSpPr>
            <p:cNvPr id="17" name="TextBox 16">
              <a:extLst>
                <a:ext uri="{FF2B5EF4-FFF2-40B4-BE49-F238E27FC236}">
                  <a16:creationId xmlns:a16="http://schemas.microsoft.com/office/drawing/2014/main" id="{33FEA535-993E-961D-D00A-A8587BC1981C}"/>
                </a:ext>
              </a:extLst>
            </p:cNvPr>
            <p:cNvSpPr txBox="1"/>
            <p:nvPr/>
          </p:nvSpPr>
          <p:spPr>
            <a:xfrm>
              <a:off x="2896499" y="4463335"/>
              <a:ext cx="2331720" cy="400110"/>
            </a:xfrm>
            <a:prstGeom prst="rect">
              <a:avLst/>
            </a:prstGeom>
            <a:solidFill>
              <a:srgbClr val="203864"/>
            </a:solidFill>
            <a:ln w="12700">
              <a:solidFill>
                <a:schemeClr val="tx1"/>
              </a:solidFill>
            </a:ln>
          </p:spPr>
          <p:txBody>
            <a:bodyPr wrap="square" rtlCol="0">
              <a:spAutoFit/>
            </a:bodyPr>
            <a:lstStyle/>
            <a:p>
              <a:pPr algn="ctr"/>
              <a:r>
                <a:rPr lang="en-US" sz="1000" b="1">
                  <a:solidFill>
                    <a:schemeClr val="bg1"/>
                  </a:solidFill>
                  <a:latin typeface="Arial" panose="020B0604020202020204" pitchFamily="34" charset="0"/>
                  <a:cs typeface="Arial" panose="020B0604020202020204" pitchFamily="34" charset="0"/>
                </a:rPr>
                <a:t>Moon to Mars Architecture</a:t>
              </a:r>
            </a:p>
            <a:p>
              <a:pPr algn="ctr"/>
              <a:r>
                <a:rPr lang="en-US" sz="1000">
                  <a:solidFill>
                    <a:schemeClr val="bg1"/>
                  </a:solidFill>
                  <a:latin typeface="Arial" panose="020B0604020202020204" pitchFamily="34" charset="0"/>
                  <a:cs typeface="Arial" panose="020B0604020202020204" pitchFamily="34" charset="0"/>
                </a:rPr>
                <a:t>Executive Overview</a:t>
              </a:r>
            </a:p>
          </p:txBody>
        </p:sp>
        <p:sp>
          <p:nvSpPr>
            <p:cNvPr id="18" name="TextBox 17">
              <a:extLst>
                <a:ext uri="{FF2B5EF4-FFF2-40B4-BE49-F238E27FC236}">
                  <a16:creationId xmlns:a16="http://schemas.microsoft.com/office/drawing/2014/main" id="{59553C37-FF18-C363-F47A-54330464B75E}"/>
                </a:ext>
              </a:extLst>
            </p:cNvPr>
            <p:cNvSpPr txBox="1"/>
            <p:nvPr/>
          </p:nvSpPr>
          <p:spPr>
            <a:xfrm>
              <a:off x="5389149" y="4463335"/>
              <a:ext cx="2332431" cy="400110"/>
            </a:xfrm>
            <a:prstGeom prst="rect">
              <a:avLst/>
            </a:prstGeom>
            <a:solidFill>
              <a:srgbClr val="203864"/>
            </a:solidFill>
            <a:ln w="12700">
              <a:solidFill>
                <a:schemeClr val="tx1"/>
              </a:solidFill>
            </a:ln>
          </p:spPr>
          <p:txBody>
            <a:bodyPr wrap="square" rtlCol="0">
              <a:spAutoFit/>
            </a:bodyPr>
            <a:lstStyle/>
            <a:p>
              <a:pPr algn="ctr"/>
              <a:r>
                <a:rPr lang="en-US" sz="1000" b="1">
                  <a:solidFill>
                    <a:schemeClr val="bg1"/>
                  </a:solidFill>
                  <a:latin typeface="Arial" panose="020B0604020202020204" pitchFamily="34" charset="0"/>
                  <a:cs typeface="Arial" panose="020B0604020202020204" pitchFamily="34" charset="0"/>
                </a:rPr>
                <a:t>White Papers</a:t>
              </a:r>
            </a:p>
            <a:p>
              <a:pPr algn="ctr"/>
              <a:r>
                <a:rPr lang="en-US" sz="1000">
                  <a:solidFill>
                    <a:schemeClr val="bg1"/>
                  </a:solidFill>
                  <a:latin typeface="Arial" panose="020B0604020202020204" pitchFamily="34" charset="0"/>
                  <a:cs typeface="Arial" panose="020B0604020202020204" pitchFamily="34" charset="0"/>
                </a:rPr>
                <a:t>(13 Total)</a:t>
              </a:r>
            </a:p>
          </p:txBody>
        </p:sp>
      </p:grpSp>
      <p:pic>
        <p:nvPicPr>
          <p:cNvPr id="19" name="Picture 18" descr="Qr code&#10;&#10;Description automatically generated">
            <a:extLst>
              <a:ext uri="{FF2B5EF4-FFF2-40B4-BE49-F238E27FC236}">
                <a16:creationId xmlns:a16="http://schemas.microsoft.com/office/drawing/2014/main" id="{95484D0F-6213-4734-9E83-5B0C6552F0F5}"/>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l="8180" t="7966" r="7966" b="7966"/>
          <a:stretch/>
        </p:blipFill>
        <p:spPr>
          <a:xfrm>
            <a:off x="403850" y="5123253"/>
            <a:ext cx="1540486" cy="1544421"/>
          </a:xfrm>
          <a:prstGeom prst="rect">
            <a:avLst/>
          </a:prstGeom>
        </p:spPr>
      </p:pic>
      <p:grpSp>
        <p:nvGrpSpPr>
          <p:cNvPr id="20" name="Group 19">
            <a:extLst>
              <a:ext uri="{FF2B5EF4-FFF2-40B4-BE49-F238E27FC236}">
                <a16:creationId xmlns:a16="http://schemas.microsoft.com/office/drawing/2014/main" id="{9F6CA5D7-61F2-416F-346A-481F07F8E046}"/>
              </a:ext>
            </a:extLst>
          </p:cNvPr>
          <p:cNvGrpSpPr/>
          <p:nvPr/>
        </p:nvGrpSpPr>
        <p:grpSpPr>
          <a:xfrm>
            <a:off x="5911926" y="4946908"/>
            <a:ext cx="1540486" cy="726518"/>
            <a:chOff x="8813800" y="340094"/>
            <a:chExt cx="2088270" cy="1073533"/>
          </a:xfrm>
        </p:grpSpPr>
        <p:grpSp>
          <p:nvGrpSpPr>
            <p:cNvPr id="21" name="Group 20">
              <a:extLst>
                <a:ext uri="{FF2B5EF4-FFF2-40B4-BE49-F238E27FC236}">
                  <a16:creationId xmlns:a16="http://schemas.microsoft.com/office/drawing/2014/main" id="{B36C6AA4-07A2-6945-D367-F81E33BA5210}"/>
                </a:ext>
              </a:extLst>
            </p:cNvPr>
            <p:cNvGrpSpPr/>
            <p:nvPr/>
          </p:nvGrpSpPr>
          <p:grpSpPr>
            <a:xfrm>
              <a:off x="8813800" y="340094"/>
              <a:ext cx="2088270" cy="489432"/>
              <a:chOff x="641168" y="0"/>
              <a:chExt cx="1887908" cy="498475"/>
            </a:xfrm>
          </p:grpSpPr>
          <p:sp>
            <p:nvSpPr>
              <p:cNvPr id="25" name="Pentagon 24">
                <a:extLst>
                  <a:ext uri="{FF2B5EF4-FFF2-40B4-BE49-F238E27FC236}">
                    <a16:creationId xmlns:a16="http://schemas.microsoft.com/office/drawing/2014/main" id="{323A500E-6277-C3FA-A0C4-58FE3BDF427B}"/>
                  </a:ext>
                </a:extLst>
              </p:cNvPr>
              <p:cNvSpPr/>
              <p:nvPr/>
            </p:nvSpPr>
            <p:spPr>
              <a:xfrm rot="10800000">
                <a:off x="641168" y="0"/>
                <a:ext cx="1887908" cy="498475"/>
              </a:xfrm>
              <a:prstGeom prst="homePlate">
                <a:avLst/>
              </a:prstGeom>
              <a:solidFill>
                <a:srgbClr val="8FAADC"/>
              </a:solidFill>
              <a:ln w="12700">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pPr algn="r"/>
                <a:endParaRPr lang="en-US" sz="800">
                  <a:solidFill>
                    <a:schemeClr val="tx1"/>
                  </a:solidFill>
                  <a:latin typeface="Arial" panose="020B0604020202020204" pitchFamily="34" charset="0"/>
                  <a:cs typeface="Arial" panose="020B0604020202020204" pitchFamily="34" charset="0"/>
                </a:endParaRPr>
              </a:p>
            </p:txBody>
          </p:sp>
          <p:sp>
            <p:nvSpPr>
              <p:cNvPr id="26" name="Pentagon 4">
                <a:extLst>
                  <a:ext uri="{FF2B5EF4-FFF2-40B4-BE49-F238E27FC236}">
                    <a16:creationId xmlns:a16="http://schemas.microsoft.com/office/drawing/2014/main" id="{2D1980E2-FE06-097A-D5E5-3C7C770D9752}"/>
                  </a:ext>
                </a:extLst>
              </p:cNvPr>
              <p:cNvSpPr txBox="1"/>
              <p:nvPr/>
            </p:nvSpPr>
            <p:spPr>
              <a:xfrm rot="21600000">
                <a:off x="765787" y="0"/>
                <a:ext cx="1763289" cy="4984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19814" tIns="45720" rIns="85344" bIns="45720" numCol="1" spcCol="1270" anchor="ctr" anchorCtr="0">
                <a:noAutofit/>
              </a:bodyPr>
              <a:lstStyle/>
              <a:p>
                <a:pPr marL="0" lvl="0" indent="0" algn="r" defTabSz="533400">
                  <a:lnSpc>
                    <a:spcPct val="90000"/>
                  </a:lnSpc>
                  <a:spcBef>
                    <a:spcPct val="0"/>
                  </a:spcBef>
                  <a:buNone/>
                </a:pPr>
                <a:r>
                  <a:rPr lang="en-US" sz="800" kern="1200" spc="0">
                    <a:ln w="3175" cmpd="sng">
                      <a:noFill/>
                    </a:ln>
                    <a:solidFill>
                      <a:schemeClr val="tx1"/>
                    </a:solidFill>
                    <a:effectLst/>
                    <a:latin typeface="Arial" panose="020B0604020202020204" pitchFamily="34" charset="0"/>
                    <a:cs typeface="Arial" panose="020B0604020202020204" pitchFamily="34" charset="0"/>
                  </a:rPr>
                  <a:t>Suggestion from 2023 </a:t>
                </a:r>
              </a:p>
              <a:p>
                <a:pPr marL="0" lvl="0" indent="0" algn="r" defTabSz="533400">
                  <a:lnSpc>
                    <a:spcPct val="90000"/>
                  </a:lnSpc>
                  <a:spcBef>
                    <a:spcPct val="0"/>
                  </a:spcBef>
                  <a:buNone/>
                </a:pPr>
                <a:r>
                  <a:rPr lang="en-US" sz="800" kern="1200" spc="0">
                    <a:ln w="3175" cmpd="sng">
                      <a:noFill/>
                    </a:ln>
                    <a:solidFill>
                      <a:schemeClr val="tx1"/>
                    </a:solidFill>
                    <a:effectLst/>
                    <a:latin typeface="Arial" panose="020B0604020202020204" pitchFamily="34" charset="0"/>
                    <a:cs typeface="Arial" panose="020B0604020202020204" pitchFamily="34" charset="0"/>
                  </a:rPr>
                  <a:t>Architecture Workshops</a:t>
                </a:r>
              </a:p>
            </p:txBody>
          </p:sp>
        </p:grpSp>
        <p:grpSp>
          <p:nvGrpSpPr>
            <p:cNvPr id="22" name="Group 21">
              <a:extLst>
                <a:ext uri="{FF2B5EF4-FFF2-40B4-BE49-F238E27FC236}">
                  <a16:creationId xmlns:a16="http://schemas.microsoft.com/office/drawing/2014/main" id="{75E27E81-EDBB-1273-6B70-428604ACC6B8}"/>
                </a:ext>
              </a:extLst>
            </p:cNvPr>
            <p:cNvGrpSpPr/>
            <p:nvPr/>
          </p:nvGrpSpPr>
          <p:grpSpPr>
            <a:xfrm>
              <a:off x="8813800" y="924195"/>
              <a:ext cx="2088270" cy="489432"/>
              <a:chOff x="641168" y="50500"/>
              <a:chExt cx="1887908" cy="498475"/>
            </a:xfrm>
          </p:grpSpPr>
          <p:sp>
            <p:nvSpPr>
              <p:cNvPr id="23" name="Pentagon 22">
                <a:extLst>
                  <a:ext uri="{FF2B5EF4-FFF2-40B4-BE49-F238E27FC236}">
                    <a16:creationId xmlns:a16="http://schemas.microsoft.com/office/drawing/2014/main" id="{22609F75-3D42-E5D4-89CD-A8D116AE64C0}"/>
                  </a:ext>
                </a:extLst>
              </p:cNvPr>
              <p:cNvSpPr/>
              <p:nvPr/>
            </p:nvSpPr>
            <p:spPr>
              <a:xfrm rot="10800000">
                <a:off x="641168" y="50500"/>
                <a:ext cx="1887908" cy="498475"/>
              </a:xfrm>
              <a:prstGeom prst="homePlate">
                <a:avLst/>
              </a:prstGeom>
              <a:solidFill>
                <a:srgbClr val="DAE3F3"/>
              </a:solidFill>
              <a:ln w="12700">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pPr algn="r"/>
                <a:endParaRPr lang="en-US" sz="800">
                  <a:solidFill>
                    <a:schemeClr val="tx1"/>
                  </a:solidFill>
                  <a:latin typeface="Arial" panose="020B0604020202020204" pitchFamily="34" charset="0"/>
                  <a:cs typeface="Arial" panose="020B0604020202020204" pitchFamily="34" charset="0"/>
                </a:endParaRPr>
              </a:p>
            </p:txBody>
          </p:sp>
          <p:sp>
            <p:nvSpPr>
              <p:cNvPr id="24" name="Pentagon 4">
                <a:extLst>
                  <a:ext uri="{FF2B5EF4-FFF2-40B4-BE49-F238E27FC236}">
                    <a16:creationId xmlns:a16="http://schemas.microsoft.com/office/drawing/2014/main" id="{373C0568-7C3B-B4E7-E835-BAD9DF6CE425}"/>
                  </a:ext>
                </a:extLst>
              </p:cNvPr>
              <p:cNvSpPr txBox="1"/>
              <p:nvPr/>
            </p:nvSpPr>
            <p:spPr>
              <a:xfrm>
                <a:off x="765787" y="50500"/>
                <a:ext cx="1763289" cy="4984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19814" tIns="45720" rIns="85344" bIns="45720" numCol="1" spcCol="1270" anchor="ctr" anchorCtr="0">
                <a:noAutofit/>
              </a:bodyPr>
              <a:lstStyle/>
              <a:p>
                <a:pPr marL="0" lvl="0" indent="0" algn="r" defTabSz="533400">
                  <a:lnSpc>
                    <a:spcPct val="90000"/>
                  </a:lnSpc>
                  <a:spcBef>
                    <a:spcPct val="0"/>
                  </a:spcBef>
                  <a:spcAft>
                    <a:spcPct val="35000"/>
                  </a:spcAft>
                  <a:buNone/>
                </a:pPr>
                <a:r>
                  <a:rPr lang="en-US" sz="800">
                    <a:solidFill>
                      <a:schemeClr val="tx1"/>
                    </a:solidFill>
                    <a:latin typeface="Arial" panose="020B0604020202020204" pitchFamily="34" charset="0"/>
                    <a:cs typeface="Arial" panose="020B0604020202020204" pitchFamily="34" charset="0"/>
                  </a:rPr>
                  <a:t>White paper added after ACR23 Concurrence</a:t>
                </a:r>
                <a:endParaRPr lang="en-US" sz="800" kern="1200" spc="0">
                  <a:ln w="3175" cmpd="sng">
                    <a:noFill/>
                  </a:ln>
                  <a:solidFill>
                    <a:schemeClr val="tx1"/>
                  </a:solidFill>
                  <a:effectLst/>
                  <a:latin typeface="Arial" panose="020B0604020202020204" pitchFamily="34" charset="0"/>
                  <a:cs typeface="Arial" panose="020B0604020202020204" pitchFamily="34" charset="0"/>
                </a:endParaRPr>
              </a:p>
            </p:txBody>
          </p:sp>
        </p:grpSp>
      </p:grpSp>
      <p:sp>
        <p:nvSpPr>
          <p:cNvPr id="27" name="Left Brace 26">
            <a:extLst>
              <a:ext uri="{FF2B5EF4-FFF2-40B4-BE49-F238E27FC236}">
                <a16:creationId xmlns:a16="http://schemas.microsoft.com/office/drawing/2014/main" id="{AEAF4D61-1184-1226-C6D2-BF9A795B99F0}"/>
              </a:ext>
            </a:extLst>
          </p:cNvPr>
          <p:cNvSpPr/>
          <p:nvPr/>
        </p:nvSpPr>
        <p:spPr>
          <a:xfrm>
            <a:off x="7482837" y="1261055"/>
            <a:ext cx="348749" cy="5498757"/>
          </a:xfrm>
          <a:prstGeom prst="leftBrace">
            <a:avLst>
              <a:gd name="adj1" fmla="val 8333"/>
              <a:gd name="adj2" fmla="val 9776"/>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Text Placeholder 1">
            <a:extLst>
              <a:ext uri="{FF2B5EF4-FFF2-40B4-BE49-F238E27FC236}">
                <a16:creationId xmlns:a16="http://schemas.microsoft.com/office/drawing/2014/main" id="{0DB19E6E-BFE2-70E4-6FAE-D0414FEA4146}"/>
              </a:ext>
            </a:extLst>
          </p:cNvPr>
          <p:cNvSpPr txBox="1">
            <a:spLocks/>
          </p:cNvSpPr>
          <p:nvPr/>
        </p:nvSpPr>
        <p:spPr>
          <a:xfrm>
            <a:off x="2046023" y="5279931"/>
            <a:ext cx="3278009" cy="1203426"/>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2800" b="1" kern="1200">
                <a:solidFill>
                  <a:schemeClr val="bg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chemeClr val="bg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800" kern="1200">
                <a:solidFill>
                  <a:schemeClr val="bg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chemeClr val="tx1"/>
                </a:solidFill>
              </a:rPr>
              <a:t>Architecture </a:t>
            </a:r>
            <a:br>
              <a:rPr lang="en-US">
                <a:solidFill>
                  <a:schemeClr val="tx1"/>
                </a:solidFill>
              </a:rPr>
            </a:br>
            <a:r>
              <a:rPr lang="en-US">
                <a:solidFill>
                  <a:schemeClr val="tx1"/>
                </a:solidFill>
              </a:rPr>
              <a:t>Resources</a:t>
            </a:r>
            <a:br>
              <a:rPr lang="en-US">
                <a:solidFill>
                  <a:schemeClr val="tx1"/>
                </a:solidFill>
              </a:rPr>
            </a:br>
            <a:r>
              <a:rPr lang="en-US" sz="1800" b="0" i="1">
                <a:solidFill>
                  <a:schemeClr val="tx1"/>
                </a:solidFill>
              </a:rPr>
              <a:t>nasa.gov/architecture</a:t>
            </a:r>
          </a:p>
        </p:txBody>
      </p:sp>
    </p:spTree>
    <p:extLst>
      <p:ext uri="{BB962C8B-B14F-4D97-AF65-F5344CB8AC3E}">
        <p14:creationId xmlns:p14="http://schemas.microsoft.com/office/powerpoint/2010/main" val="4100628806"/>
      </p:ext>
    </p:extLst>
  </p:cSld>
  <p:clrMapOvr>
    <a:masterClrMapping/>
  </p:clrMapOvr>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51773D4-BE85-D421-206D-863A2FE4FDC8}"/>
              </a:ext>
            </a:extLst>
          </p:cNvPr>
          <p:cNvSpPr>
            <a:spLocks noGrp="1"/>
          </p:cNvSpPr>
          <p:nvPr>
            <p:ph type="sldNum" sz="quarter" idx="12"/>
          </p:nvPr>
        </p:nvSpPr>
        <p:spPr/>
        <p:txBody>
          <a:bodyPr/>
          <a:lstStyle/>
          <a:p>
            <a:fld id="{599188E5-7839-BE48-AF54-346B33EA7DE9}" type="slidenum">
              <a:rPr lang="en-US" smtClean="0"/>
              <a:t>5</a:t>
            </a:fld>
            <a:endParaRPr lang="en-US"/>
          </a:p>
        </p:txBody>
      </p:sp>
      <p:sp>
        <p:nvSpPr>
          <p:cNvPr id="4" name="Date Placeholder 3">
            <a:extLst>
              <a:ext uri="{FF2B5EF4-FFF2-40B4-BE49-F238E27FC236}">
                <a16:creationId xmlns:a16="http://schemas.microsoft.com/office/drawing/2014/main" id="{EDA4900C-2B1D-F3EB-911B-4CEF825315AE}"/>
              </a:ext>
            </a:extLst>
          </p:cNvPr>
          <p:cNvSpPr>
            <a:spLocks noGrp="1"/>
          </p:cNvSpPr>
          <p:nvPr>
            <p:ph type="dt" sz="half" idx="10"/>
          </p:nvPr>
        </p:nvSpPr>
        <p:spPr/>
        <p:txBody>
          <a:bodyPr/>
          <a:lstStyle/>
          <a:p>
            <a:r>
              <a:rPr lang="en-US"/>
              <a:t>2/14/24</a:t>
            </a:r>
          </a:p>
        </p:txBody>
      </p:sp>
      <p:sp>
        <p:nvSpPr>
          <p:cNvPr id="5" name="Title 4">
            <a:extLst>
              <a:ext uri="{FF2B5EF4-FFF2-40B4-BE49-F238E27FC236}">
                <a16:creationId xmlns:a16="http://schemas.microsoft.com/office/drawing/2014/main" id="{14D2764F-BBB8-6B9E-B985-503193CF1783}"/>
              </a:ext>
            </a:extLst>
          </p:cNvPr>
          <p:cNvSpPr>
            <a:spLocks noGrp="1"/>
          </p:cNvSpPr>
          <p:nvPr>
            <p:ph type="title"/>
          </p:nvPr>
        </p:nvSpPr>
        <p:spPr/>
        <p:txBody>
          <a:bodyPr/>
          <a:lstStyle/>
          <a:p>
            <a:r>
              <a:rPr lang="en-US"/>
              <a:t>Architecture Segments</a:t>
            </a:r>
          </a:p>
        </p:txBody>
      </p:sp>
      <p:grpSp>
        <p:nvGrpSpPr>
          <p:cNvPr id="3" name="Group 2">
            <a:extLst>
              <a:ext uri="{FF2B5EF4-FFF2-40B4-BE49-F238E27FC236}">
                <a16:creationId xmlns:a16="http://schemas.microsoft.com/office/drawing/2014/main" id="{C960C5E4-80D2-562D-F0F6-BB1DC62184C5}"/>
              </a:ext>
            </a:extLst>
          </p:cNvPr>
          <p:cNvGrpSpPr/>
          <p:nvPr/>
        </p:nvGrpSpPr>
        <p:grpSpPr>
          <a:xfrm>
            <a:off x="378372" y="1758913"/>
            <a:ext cx="2637535" cy="3340174"/>
            <a:chOff x="378372" y="1477142"/>
            <a:chExt cx="2637535" cy="3340174"/>
          </a:xfrm>
        </p:grpSpPr>
        <p:sp>
          <p:nvSpPr>
            <p:cNvPr id="6" name="Alternate Process 5">
              <a:extLst>
                <a:ext uri="{FF2B5EF4-FFF2-40B4-BE49-F238E27FC236}">
                  <a16:creationId xmlns:a16="http://schemas.microsoft.com/office/drawing/2014/main" id="{0D87FF18-C370-9C32-5EE8-EF118DC7FC1F}"/>
                </a:ext>
              </a:extLst>
            </p:cNvPr>
            <p:cNvSpPr/>
            <p:nvPr/>
          </p:nvSpPr>
          <p:spPr>
            <a:xfrm>
              <a:off x="433050" y="1477142"/>
              <a:ext cx="2535412" cy="3118732"/>
            </a:xfrm>
            <a:prstGeom prst="flowChartAlternateProcess">
              <a:avLst/>
            </a:prstGeom>
            <a:noFill/>
            <a:ln w="76200" cap="rnd" cmpd="sng">
              <a:gradFill>
                <a:gsLst>
                  <a:gs pos="8000">
                    <a:srgbClr val="CE6422">
                      <a:alpha val="0"/>
                    </a:srgbClr>
                  </a:gs>
                  <a:gs pos="54000">
                    <a:srgbClr val="CE6422"/>
                  </a:gs>
                  <a:gs pos="77000">
                    <a:srgbClr val="CE1792"/>
                  </a:gs>
                  <a:gs pos="100000">
                    <a:srgbClr val="0028A3"/>
                  </a:gs>
                </a:gsLst>
                <a:lin ang="9000000" scaled="0"/>
              </a:gra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9EA261FE-00C7-DAFE-C368-2C6979F2BB3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20383" y="1579504"/>
              <a:ext cx="2349627" cy="2939302"/>
            </a:xfrm>
            <a:prstGeom prst="roundRect">
              <a:avLst/>
            </a:prstGeom>
          </p:spPr>
        </p:pic>
        <p:grpSp>
          <p:nvGrpSpPr>
            <p:cNvPr id="8" name="Group 7">
              <a:extLst>
                <a:ext uri="{FF2B5EF4-FFF2-40B4-BE49-F238E27FC236}">
                  <a16:creationId xmlns:a16="http://schemas.microsoft.com/office/drawing/2014/main" id="{EB11B25D-4266-EA45-CD30-6C44AF349B43}"/>
                </a:ext>
              </a:extLst>
            </p:cNvPr>
            <p:cNvGrpSpPr/>
            <p:nvPr/>
          </p:nvGrpSpPr>
          <p:grpSpPr>
            <a:xfrm>
              <a:off x="378372" y="4257399"/>
              <a:ext cx="2637535" cy="559917"/>
              <a:chOff x="378372" y="3750791"/>
              <a:chExt cx="2637535" cy="559917"/>
            </a:xfrm>
          </p:grpSpPr>
          <p:sp>
            <p:nvSpPr>
              <p:cNvPr id="9" name="Freeform 8">
                <a:extLst>
                  <a:ext uri="{FF2B5EF4-FFF2-40B4-BE49-F238E27FC236}">
                    <a16:creationId xmlns:a16="http://schemas.microsoft.com/office/drawing/2014/main" id="{DA65B90A-2530-FC01-A631-2E871F035161}"/>
                  </a:ext>
                </a:extLst>
              </p:cNvPr>
              <p:cNvSpPr/>
              <p:nvPr/>
            </p:nvSpPr>
            <p:spPr>
              <a:xfrm>
                <a:off x="382256" y="3750791"/>
                <a:ext cx="2633651" cy="559917"/>
              </a:xfrm>
              <a:custGeom>
                <a:avLst/>
                <a:gdLst>
                  <a:gd name="connsiteX0" fmla="*/ 233291 w 2633651"/>
                  <a:gd name="connsiteY0" fmla="*/ 0 h 559917"/>
                  <a:gd name="connsiteX1" fmla="*/ 466582 w 2633651"/>
                  <a:gd name="connsiteY1" fmla="*/ 1 h 559917"/>
                  <a:gd name="connsiteX2" fmla="*/ 2167069 w 2633651"/>
                  <a:gd name="connsiteY2" fmla="*/ 1 h 559917"/>
                  <a:gd name="connsiteX3" fmla="*/ 2400360 w 2633651"/>
                  <a:gd name="connsiteY3" fmla="*/ 1 h 559917"/>
                  <a:gd name="connsiteX4" fmla="*/ 2423170 w 2633651"/>
                  <a:gd name="connsiteY4" fmla="*/ 1 h 559917"/>
                  <a:gd name="connsiteX5" fmla="*/ 2423170 w 2633651"/>
                  <a:gd name="connsiteY5" fmla="*/ 2761 h 559917"/>
                  <a:gd name="connsiteX6" fmla="*/ 2447377 w 2633651"/>
                  <a:gd name="connsiteY6" fmla="*/ 5689 h 559917"/>
                  <a:gd name="connsiteX7" fmla="*/ 2633651 w 2633651"/>
                  <a:gd name="connsiteY7" fmla="*/ 279959 h 559917"/>
                  <a:gd name="connsiteX8" fmla="*/ 2447377 w 2633651"/>
                  <a:gd name="connsiteY8" fmla="*/ 554230 h 559917"/>
                  <a:gd name="connsiteX9" fmla="*/ 2423170 w 2633651"/>
                  <a:gd name="connsiteY9" fmla="*/ 557158 h 559917"/>
                  <a:gd name="connsiteX10" fmla="*/ 2423170 w 2633651"/>
                  <a:gd name="connsiteY10" fmla="*/ 559916 h 559917"/>
                  <a:gd name="connsiteX11" fmla="*/ 2400369 w 2633651"/>
                  <a:gd name="connsiteY11" fmla="*/ 559916 h 559917"/>
                  <a:gd name="connsiteX12" fmla="*/ 2400360 w 2633651"/>
                  <a:gd name="connsiteY12" fmla="*/ 559917 h 559917"/>
                  <a:gd name="connsiteX13" fmla="*/ 2167069 w 2633651"/>
                  <a:gd name="connsiteY13" fmla="*/ 559916 h 559917"/>
                  <a:gd name="connsiteX14" fmla="*/ 466582 w 2633651"/>
                  <a:gd name="connsiteY14" fmla="*/ 559916 h 559917"/>
                  <a:gd name="connsiteX15" fmla="*/ 316845 w 2633651"/>
                  <a:gd name="connsiteY15" fmla="*/ 559916 h 559917"/>
                  <a:gd name="connsiteX16" fmla="*/ 233291 w 2633651"/>
                  <a:gd name="connsiteY16" fmla="*/ 559916 h 559917"/>
                  <a:gd name="connsiteX17" fmla="*/ 0 w 2633651"/>
                  <a:gd name="connsiteY17" fmla="*/ 279958 h 559917"/>
                  <a:gd name="connsiteX18" fmla="*/ 233291 w 2633651"/>
                  <a:gd name="connsiteY18" fmla="*/ 0 h 559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33651" h="559917">
                    <a:moveTo>
                      <a:pt x="233291" y="0"/>
                    </a:moveTo>
                    <a:lnTo>
                      <a:pt x="466582" y="1"/>
                    </a:lnTo>
                    <a:lnTo>
                      <a:pt x="2167069" y="1"/>
                    </a:lnTo>
                    <a:lnTo>
                      <a:pt x="2400360" y="1"/>
                    </a:lnTo>
                    <a:lnTo>
                      <a:pt x="2423170" y="1"/>
                    </a:lnTo>
                    <a:lnTo>
                      <a:pt x="2423170" y="2761"/>
                    </a:lnTo>
                    <a:lnTo>
                      <a:pt x="2447377" y="5689"/>
                    </a:lnTo>
                    <a:cubicBezTo>
                      <a:pt x="2553683" y="31794"/>
                      <a:pt x="2633651" y="144669"/>
                      <a:pt x="2633651" y="279959"/>
                    </a:cubicBezTo>
                    <a:cubicBezTo>
                      <a:pt x="2633651" y="415249"/>
                      <a:pt x="2553683" y="528125"/>
                      <a:pt x="2447377" y="554230"/>
                    </a:cubicBezTo>
                    <a:lnTo>
                      <a:pt x="2423170" y="557158"/>
                    </a:lnTo>
                    <a:lnTo>
                      <a:pt x="2423170" y="559916"/>
                    </a:lnTo>
                    <a:lnTo>
                      <a:pt x="2400369" y="559916"/>
                    </a:lnTo>
                    <a:lnTo>
                      <a:pt x="2400360" y="559917"/>
                    </a:lnTo>
                    <a:lnTo>
                      <a:pt x="2167069" y="559916"/>
                    </a:lnTo>
                    <a:lnTo>
                      <a:pt x="466582" y="559916"/>
                    </a:lnTo>
                    <a:lnTo>
                      <a:pt x="316845" y="559916"/>
                    </a:lnTo>
                    <a:lnTo>
                      <a:pt x="233291" y="559916"/>
                    </a:lnTo>
                    <a:cubicBezTo>
                      <a:pt x="104448" y="559916"/>
                      <a:pt x="0" y="434575"/>
                      <a:pt x="0" y="279958"/>
                    </a:cubicBezTo>
                    <a:cubicBezTo>
                      <a:pt x="0" y="125341"/>
                      <a:pt x="104448" y="0"/>
                      <a:pt x="233291" y="0"/>
                    </a:cubicBezTo>
                    <a:close/>
                  </a:path>
                </a:pathLst>
              </a:custGeom>
              <a:solidFill>
                <a:srgbClr val="202E51"/>
              </a:solidFill>
              <a:ln w="508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TextBox 9">
                <a:extLst>
                  <a:ext uri="{FF2B5EF4-FFF2-40B4-BE49-F238E27FC236}">
                    <a16:creationId xmlns:a16="http://schemas.microsoft.com/office/drawing/2014/main" id="{218C0B4E-53AB-C143-181D-81FB99EAEB68}"/>
                  </a:ext>
                </a:extLst>
              </p:cNvPr>
              <p:cNvSpPr txBox="1"/>
              <p:nvPr/>
            </p:nvSpPr>
            <p:spPr>
              <a:xfrm>
                <a:off x="378372" y="3873664"/>
                <a:ext cx="2633651" cy="323165"/>
              </a:xfrm>
              <a:prstGeom prst="rect">
                <a:avLst/>
              </a:prstGeom>
              <a:noFill/>
            </p:spPr>
            <p:txBody>
              <a:bodyPr wrap="square">
                <a:spAutoFit/>
              </a:bodyPr>
              <a:lstStyle/>
              <a:p>
                <a:pPr marL="0" marR="0" lvl="0" indent="0" algn="ctr" defTabSz="914400" rtl="0" eaLnBrk="1" fontAlgn="base" latinLnBrk="0" hangingPunct="1">
                  <a:lnSpc>
                    <a:spcPct val="100000"/>
                  </a:lnSpc>
                  <a:spcBef>
                    <a:spcPts val="1000"/>
                  </a:spcBef>
                  <a:spcAft>
                    <a:spcPts val="0"/>
                  </a:spcAft>
                  <a:buClrTx/>
                  <a:buSzTx/>
                  <a:buFont typeface="Arial" panose="020B0604020202020204" pitchFamily="34" charset="0"/>
                  <a:buNone/>
                  <a:tabLst/>
                  <a:defRPr/>
                </a:pPr>
                <a:r>
                  <a:rPr kumimoji="0" lang="en-US" sz="1500" b="1" i="0" u="none" strike="noStrike" kern="1200" cap="none" spc="0" normalizeH="0" baseline="0" noProof="0">
                    <a:ln>
                      <a:noFill/>
                    </a:ln>
                    <a:solidFill>
                      <a:schemeClr val="bg1">
                        <a:lumMod val="95000"/>
                      </a:schemeClr>
                    </a:solidFill>
                    <a:effectLst/>
                    <a:uLnTx/>
                    <a:uFillTx/>
                    <a:latin typeface="Arial" panose="020B0604020202020204" pitchFamily="34" charset="0"/>
                    <a:ea typeface="+mn-ea"/>
                    <a:cs typeface="Arial" panose="020B0604020202020204" pitchFamily="34" charset="0"/>
                  </a:rPr>
                  <a:t>Human Lunar Return</a:t>
                </a:r>
              </a:p>
            </p:txBody>
          </p:sp>
        </p:grpSp>
      </p:grpSp>
      <p:sp>
        <p:nvSpPr>
          <p:cNvPr id="11" name="TextBox 10">
            <a:extLst>
              <a:ext uri="{FF2B5EF4-FFF2-40B4-BE49-F238E27FC236}">
                <a16:creationId xmlns:a16="http://schemas.microsoft.com/office/drawing/2014/main" id="{1BB9276E-FBC4-D57E-1B41-485670C1E13E}"/>
              </a:ext>
            </a:extLst>
          </p:cNvPr>
          <p:cNvSpPr txBox="1"/>
          <p:nvPr/>
        </p:nvSpPr>
        <p:spPr>
          <a:xfrm>
            <a:off x="408002" y="5155980"/>
            <a:ext cx="2604022" cy="1015663"/>
          </a:xfrm>
          <a:prstGeom prst="rect">
            <a:avLst/>
          </a:prstGeom>
          <a:noFill/>
        </p:spPr>
        <p:txBody>
          <a:bodyPr wrap="square">
            <a:spAutoFit/>
          </a:bodyPr>
          <a:lstStyle/>
          <a:p>
            <a:pPr marR="0" lvl="0" algn="ctr" defTabSz="914400" rtl="0" eaLnBrk="1" fontAlgn="base" latinLnBrk="0" hangingPunct="1">
              <a:lnSpc>
                <a:spcPct val="100000"/>
              </a:lnSpc>
              <a:spcBef>
                <a:spcPts val="500"/>
              </a:spcBef>
              <a:spcAft>
                <a:spcPts val="0"/>
              </a:spcAft>
              <a:buClrTx/>
              <a:buSzTx/>
              <a:tabLst/>
              <a:defRPr/>
            </a:pPr>
            <a:r>
              <a:rPr kumimoji="0" lang="en-US" sz="1200" b="0" i="0" u="none" strike="noStrike" kern="1200" cap="none" normalizeH="0" baseline="0" noProof="0">
                <a:ln>
                  <a:noFill/>
                </a:ln>
                <a:effectLst/>
                <a:uLnTx/>
                <a:uFillTx/>
                <a:latin typeface="Arial" panose="020B0604020202020204" pitchFamily="34" charset="0"/>
                <a:ea typeface="+mn-ea"/>
                <a:cs typeface="Arial" panose="020B0604020202020204" pitchFamily="34" charset="0"/>
              </a:rPr>
              <a:t>Initial capabilities, systems, and operations necessary to re-establish human presence and initial utilization on and around the Moon</a:t>
            </a:r>
          </a:p>
        </p:txBody>
      </p:sp>
      <p:grpSp>
        <p:nvGrpSpPr>
          <p:cNvPr id="12" name="Group 11">
            <a:extLst>
              <a:ext uri="{FF2B5EF4-FFF2-40B4-BE49-F238E27FC236}">
                <a16:creationId xmlns:a16="http://schemas.microsoft.com/office/drawing/2014/main" id="{BEFD6DE9-9CDE-941A-2B3A-940AC8B03DF6}"/>
              </a:ext>
            </a:extLst>
          </p:cNvPr>
          <p:cNvGrpSpPr/>
          <p:nvPr/>
        </p:nvGrpSpPr>
        <p:grpSpPr>
          <a:xfrm>
            <a:off x="3280177" y="1758913"/>
            <a:ext cx="2633651" cy="3340174"/>
            <a:chOff x="3280177" y="1477142"/>
            <a:chExt cx="2633651" cy="3340174"/>
          </a:xfrm>
        </p:grpSpPr>
        <p:sp>
          <p:nvSpPr>
            <p:cNvPr id="13" name="Alternate Process 12">
              <a:extLst>
                <a:ext uri="{FF2B5EF4-FFF2-40B4-BE49-F238E27FC236}">
                  <a16:creationId xmlns:a16="http://schemas.microsoft.com/office/drawing/2014/main" id="{5270466C-173A-B8E7-57CB-BDFE1A77D994}"/>
                </a:ext>
              </a:extLst>
            </p:cNvPr>
            <p:cNvSpPr/>
            <p:nvPr/>
          </p:nvSpPr>
          <p:spPr>
            <a:xfrm>
              <a:off x="3349135" y="1477142"/>
              <a:ext cx="2535412" cy="3118732"/>
            </a:xfrm>
            <a:prstGeom prst="flowChartAlternateProcess">
              <a:avLst/>
            </a:prstGeom>
            <a:noFill/>
            <a:ln w="76200" cap="rnd" cmpd="sng">
              <a:gradFill>
                <a:gsLst>
                  <a:gs pos="8000">
                    <a:srgbClr val="CE6422">
                      <a:alpha val="0"/>
                    </a:srgbClr>
                  </a:gs>
                  <a:gs pos="54000">
                    <a:srgbClr val="CE6422"/>
                  </a:gs>
                  <a:gs pos="77000">
                    <a:srgbClr val="CE1792"/>
                  </a:gs>
                  <a:gs pos="100000">
                    <a:srgbClr val="0028A3"/>
                  </a:gs>
                </a:gsLst>
                <a:lin ang="9000000" scaled="0"/>
              </a:gra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8D5DCF47-828B-5109-B8AF-BE01E4DE806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3211"/>
            <a:stretch/>
          </p:blipFill>
          <p:spPr>
            <a:xfrm>
              <a:off x="3442028" y="1579504"/>
              <a:ext cx="2349627" cy="2939302"/>
            </a:xfrm>
            <a:prstGeom prst="roundRect">
              <a:avLst/>
            </a:prstGeom>
          </p:spPr>
        </p:pic>
        <p:grpSp>
          <p:nvGrpSpPr>
            <p:cNvPr id="15" name="Group 14">
              <a:extLst>
                <a:ext uri="{FF2B5EF4-FFF2-40B4-BE49-F238E27FC236}">
                  <a16:creationId xmlns:a16="http://schemas.microsoft.com/office/drawing/2014/main" id="{1FD47BCB-E2D4-6555-4F4D-31B92990BB27}"/>
                </a:ext>
              </a:extLst>
            </p:cNvPr>
            <p:cNvGrpSpPr/>
            <p:nvPr/>
          </p:nvGrpSpPr>
          <p:grpSpPr>
            <a:xfrm>
              <a:off x="3280177" y="4257399"/>
              <a:ext cx="2633651" cy="559917"/>
              <a:chOff x="3309652" y="3750791"/>
              <a:chExt cx="2633651" cy="559917"/>
            </a:xfrm>
          </p:grpSpPr>
          <p:sp>
            <p:nvSpPr>
              <p:cNvPr id="16" name="Freeform 15">
                <a:extLst>
                  <a:ext uri="{FF2B5EF4-FFF2-40B4-BE49-F238E27FC236}">
                    <a16:creationId xmlns:a16="http://schemas.microsoft.com/office/drawing/2014/main" id="{3CF7F4D2-B369-BD58-15DC-C3E71F9BE0AE}"/>
                  </a:ext>
                </a:extLst>
              </p:cNvPr>
              <p:cNvSpPr/>
              <p:nvPr/>
            </p:nvSpPr>
            <p:spPr>
              <a:xfrm>
                <a:off x="3309652" y="3750791"/>
                <a:ext cx="2633651" cy="559917"/>
              </a:xfrm>
              <a:custGeom>
                <a:avLst/>
                <a:gdLst>
                  <a:gd name="connsiteX0" fmla="*/ 233291 w 2633651"/>
                  <a:gd name="connsiteY0" fmla="*/ 0 h 559917"/>
                  <a:gd name="connsiteX1" fmla="*/ 466582 w 2633651"/>
                  <a:gd name="connsiteY1" fmla="*/ 1 h 559917"/>
                  <a:gd name="connsiteX2" fmla="*/ 2167069 w 2633651"/>
                  <a:gd name="connsiteY2" fmla="*/ 1 h 559917"/>
                  <a:gd name="connsiteX3" fmla="*/ 2400360 w 2633651"/>
                  <a:gd name="connsiteY3" fmla="*/ 1 h 559917"/>
                  <a:gd name="connsiteX4" fmla="*/ 2423170 w 2633651"/>
                  <a:gd name="connsiteY4" fmla="*/ 1 h 559917"/>
                  <a:gd name="connsiteX5" fmla="*/ 2423170 w 2633651"/>
                  <a:gd name="connsiteY5" fmla="*/ 2761 h 559917"/>
                  <a:gd name="connsiteX6" fmla="*/ 2447377 w 2633651"/>
                  <a:gd name="connsiteY6" fmla="*/ 5689 h 559917"/>
                  <a:gd name="connsiteX7" fmla="*/ 2633651 w 2633651"/>
                  <a:gd name="connsiteY7" fmla="*/ 279959 h 559917"/>
                  <a:gd name="connsiteX8" fmla="*/ 2447377 w 2633651"/>
                  <a:gd name="connsiteY8" fmla="*/ 554230 h 559917"/>
                  <a:gd name="connsiteX9" fmla="*/ 2423170 w 2633651"/>
                  <a:gd name="connsiteY9" fmla="*/ 557158 h 559917"/>
                  <a:gd name="connsiteX10" fmla="*/ 2423170 w 2633651"/>
                  <a:gd name="connsiteY10" fmla="*/ 559916 h 559917"/>
                  <a:gd name="connsiteX11" fmla="*/ 2400369 w 2633651"/>
                  <a:gd name="connsiteY11" fmla="*/ 559916 h 559917"/>
                  <a:gd name="connsiteX12" fmla="*/ 2400360 w 2633651"/>
                  <a:gd name="connsiteY12" fmla="*/ 559917 h 559917"/>
                  <a:gd name="connsiteX13" fmla="*/ 2167069 w 2633651"/>
                  <a:gd name="connsiteY13" fmla="*/ 559916 h 559917"/>
                  <a:gd name="connsiteX14" fmla="*/ 466582 w 2633651"/>
                  <a:gd name="connsiteY14" fmla="*/ 559916 h 559917"/>
                  <a:gd name="connsiteX15" fmla="*/ 316845 w 2633651"/>
                  <a:gd name="connsiteY15" fmla="*/ 559916 h 559917"/>
                  <a:gd name="connsiteX16" fmla="*/ 233291 w 2633651"/>
                  <a:gd name="connsiteY16" fmla="*/ 559916 h 559917"/>
                  <a:gd name="connsiteX17" fmla="*/ 0 w 2633651"/>
                  <a:gd name="connsiteY17" fmla="*/ 279958 h 559917"/>
                  <a:gd name="connsiteX18" fmla="*/ 233291 w 2633651"/>
                  <a:gd name="connsiteY18" fmla="*/ 0 h 559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33651" h="559917">
                    <a:moveTo>
                      <a:pt x="233291" y="0"/>
                    </a:moveTo>
                    <a:lnTo>
                      <a:pt x="466582" y="1"/>
                    </a:lnTo>
                    <a:lnTo>
                      <a:pt x="2167069" y="1"/>
                    </a:lnTo>
                    <a:lnTo>
                      <a:pt x="2400360" y="1"/>
                    </a:lnTo>
                    <a:lnTo>
                      <a:pt x="2423170" y="1"/>
                    </a:lnTo>
                    <a:lnTo>
                      <a:pt x="2423170" y="2761"/>
                    </a:lnTo>
                    <a:lnTo>
                      <a:pt x="2447377" y="5689"/>
                    </a:lnTo>
                    <a:cubicBezTo>
                      <a:pt x="2553683" y="31794"/>
                      <a:pt x="2633651" y="144669"/>
                      <a:pt x="2633651" y="279959"/>
                    </a:cubicBezTo>
                    <a:cubicBezTo>
                      <a:pt x="2633651" y="415249"/>
                      <a:pt x="2553683" y="528125"/>
                      <a:pt x="2447377" y="554230"/>
                    </a:cubicBezTo>
                    <a:lnTo>
                      <a:pt x="2423170" y="557158"/>
                    </a:lnTo>
                    <a:lnTo>
                      <a:pt x="2423170" y="559916"/>
                    </a:lnTo>
                    <a:lnTo>
                      <a:pt x="2400369" y="559916"/>
                    </a:lnTo>
                    <a:lnTo>
                      <a:pt x="2400360" y="559917"/>
                    </a:lnTo>
                    <a:lnTo>
                      <a:pt x="2167069" y="559916"/>
                    </a:lnTo>
                    <a:lnTo>
                      <a:pt x="466582" y="559916"/>
                    </a:lnTo>
                    <a:lnTo>
                      <a:pt x="316845" y="559916"/>
                    </a:lnTo>
                    <a:lnTo>
                      <a:pt x="233291" y="559916"/>
                    </a:lnTo>
                    <a:cubicBezTo>
                      <a:pt x="104448" y="559916"/>
                      <a:pt x="0" y="434575"/>
                      <a:pt x="0" y="279958"/>
                    </a:cubicBezTo>
                    <a:cubicBezTo>
                      <a:pt x="0" y="125341"/>
                      <a:pt x="104448" y="0"/>
                      <a:pt x="233291" y="0"/>
                    </a:cubicBezTo>
                    <a:close/>
                  </a:path>
                </a:pathLst>
              </a:custGeom>
              <a:solidFill>
                <a:srgbClr val="202E51"/>
              </a:solidFill>
              <a:ln w="508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TextBox 16">
                <a:extLst>
                  <a:ext uri="{FF2B5EF4-FFF2-40B4-BE49-F238E27FC236}">
                    <a16:creationId xmlns:a16="http://schemas.microsoft.com/office/drawing/2014/main" id="{F5130C01-DDBC-7D8C-B19F-309E7CA92944}"/>
                  </a:ext>
                </a:extLst>
              </p:cNvPr>
              <p:cNvSpPr txBox="1"/>
              <p:nvPr/>
            </p:nvSpPr>
            <p:spPr>
              <a:xfrm>
                <a:off x="3313535" y="3873664"/>
                <a:ext cx="2625884" cy="323165"/>
              </a:xfrm>
              <a:prstGeom prst="rect">
                <a:avLst/>
              </a:prstGeom>
              <a:noFill/>
            </p:spPr>
            <p:txBody>
              <a:bodyPr wrap="square">
                <a:spAutoFit/>
              </a:bodyPr>
              <a:lstStyle/>
              <a:p>
                <a:pPr marL="0" marR="0" lvl="0" indent="0" algn="ctr" defTabSz="914400" rtl="0" eaLnBrk="1" fontAlgn="base" latinLnBrk="0" hangingPunct="1">
                  <a:lnSpc>
                    <a:spcPct val="100000"/>
                  </a:lnSpc>
                  <a:spcBef>
                    <a:spcPts val="1000"/>
                  </a:spcBef>
                  <a:spcAft>
                    <a:spcPts val="0"/>
                  </a:spcAft>
                  <a:buClrTx/>
                  <a:buSzTx/>
                  <a:buFont typeface="Arial" panose="020B0604020202020204" pitchFamily="34" charset="0"/>
                  <a:buNone/>
                  <a:tabLst/>
                  <a:defRPr/>
                </a:pPr>
                <a:r>
                  <a:rPr lang="en-US" sz="1500" b="1">
                    <a:solidFill>
                      <a:schemeClr val="bg1">
                        <a:lumMod val="95000"/>
                      </a:schemeClr>
                    </a:solidFill>
                    <a:latin typeface="Arial" panose="020B0604020202020204" pitchFamily="34" charset="0"/>
                    <a:cs typeface="Arial" panose="020B0604020202020204" pitchFamily="34" charset="0"/>
                  </a:rPr>
                  <a:t>Foundational Exploration</a:t>
                </a:r>
                <a:endParaRPr kumimoji="0" lang="en-US" sz="1500" b="1" i="0" u="none" strike="noStrike" kern="1200" cap="none" normalizeH="0" baseline="0" noProof="0">
                  <a:ln>
                    <a:noFill/>
                  </a:ln>
                  <a:solidFill>
                    <a:schemeClr val="bg1">
                      <a:lumMod val="95000"/>
                    </a:schemeClr>
                  </a:solidFill>
                  <a:effectLst/>
                  <a:uLnTx/>
                  <a:uFillTx/>
                  <a:latin typeface="Arial" panose="020B0604020202020204" pitchFamily="34" charset="0"/>
                  <a:ea typeface="+mn-ea"/>
                  <a:cs typeface="Arial" panose="020B0604020202020204" pitchFamily="34" charset="0"/>
                </a:endParaRPr>
              </a:p>
            </p:txBody>
          </p:sp>
        </p:grpSp>
      </p:grpSp>
      <p:grpSp>
        <p:nvGrpSpPr>
          <p:cNvPr id="18" name="Group 17">
            <a:extLst>
              <a:ext uri="{FF2B5EF4-FFF2-40B4-BE49-F238E27FC236}">
                <a16:creationId xmlns:a16="http://schemas.microsoft.com/office/drawing/2014/main" id="{6FA9B3EF-EB0A-0861-D500-E291A062EFC6}"/>
              </a:ext>
            </a:extLst>
          </p:cNvPr>
          <p:cNvGrpSpPr/>
          <p:nvPr/>
        </p:nvGrpSpPr>
        <p:grpSpPr>
          <a:xfrm>
            <a:off x="6091010" y="1758913"/>
            <a:ext cx="2897016" cy="3340174"/>
            <a:chOff x="6091010" y="1477142"/>
            <a:chExt cx="2897016" cy="3340174"/>
          </a:xfrm>
        </p:grpSpPr>
        <p:sp>
          <p:nvSpPr>
            <p:cNvPr id="19" name="Alternate Process 18">
              <a:extLst>
                <a:ext uri="{FF2B5EF4-FFF2-40B4-BE49-F238E27FC236}">
                  <a16:creationId xmlns:a16="http://schemas.microsoft.com/office/drawing/2014/main" id="{2D95FA1F-5F45-692C-6936-7FCD2D0FCAB7}"/>
                </a:ext>
              </a:extLst>
            </p:cNvPr>
            <p:cNvSpPr/>
            <p:nvPr/>
          </p:nvSpPr>
          <p:spPr>
            <a:xfrm>
              <a:off x="6271012" y="1477142"/>
              <a:ext cx="2535412" cy="3118732"/>
            </a:xfrm>
            <a:prstGeom prst="flowChartAlternateProcess">
              <a:avLst/>
            </a:prstGeom>
            <a:noFill/>
            <a:ln w="76200" cap="rnd" cmpd="sng">
              <a:gradFill>
                <a:gsLst>
                  <a:gs pos="8000">
                    <a:srgbClr val="CE6422">
                      <a:alpha val="0"/>
                    </a:srgbClr>
                  </a:gs>
                  <a:gs pos="54000">
                    <a:srgbClr val="CE6422"/>
                  </a:gs>
                  <a:gs pos="77000">
                    <a:srgbClr val="CE1792"/>
                  </a:gs>
                  <a:gs pos="100000">
                    <a:srgbClr val="0028A3"/>
                  </a:gs>
                </a:gsLst>
                <a:lin ang="9000000" scaled="0"/>
              </a:gra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E553AF40-F5BA-DA9B-9086-36D1F0E970E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b="-3071"/>
            <a:stretch/>
          </p:blipFill>
          <p:spPr>
            <a:xfrm>
              <a:off x="6363905" y="1579504"/>
              <a:ext cx="2349627" cy="2939302"/>
            </a:xfrm>
            <a:prstGeom prst="roundRect">
              <a:avLst/>
            </a:prstGeom>
          </p:spPr>
        </p:pic>
        <p:grpSp>
          <p:nvGrpSpPr>
            <p:cNvPr id="21" name="Group 20">
              <a:extLst>
                <a:ext uri="{FF2B5EF4-FFF2-40B4-BE49-F238E27FC236}">
                  <a16:creationId xmlns:a16="http://schemas.microsoft.com/office/drawing/2014/main" id="{7594E49E-697D-32EE-C2EC-0B8677F78190}"/>
                </a:ext>
              </a:extLst>
            </p:cNvPr>
            <p:cNvGrpSpPr/>
            <p:nvPr/>
          </p:nvGrpSpPr>
          <p:grpSpPr>
            <a:xfrm>
              <a:off x="6091010" y="4257399"/>
              <a:ext cx="2897016" cy="559917"/>
              <a:chOff x="6117015" y="3750791"/>
              <a:chExt cx="2897016" cy="559917"/>
            </a:xfrm>
          </p:grpSpPr>
          <p:sp>
            <p:nvSpPr>
              <p:cNvPr id="22" name="Freeform 21">
                <a:extLst>
                  <a:ext uri="{FF2B5EF4-FFF2-40B4-BE49-F238E27FC236}">
                    <a16:creationId xmlns:a16="http://schemas.microsoft.com/office/drawing/2014/main" id="{ECA41DF5-8A21-6BAE-07E1-82E84DC9BD5A}"/>
                  </a:ext>
                </a:extLst>
              </p:cNvPr>
              <p:cNvSpPr/>
              <p:nvPr/>
            </p:nvSpPr>
            <p:spPr>
              <a:xfrm>
                <a:off x="6117015" y="3750791"/>
                <a:ext cx="2897016" cy="559917"/>
              </a:xfrm>
              <a:custGeom>
                <a:avLst/>
                <a:gdLst>
                  <a:gd name="connsiteX0" fmla="*/ 233291 w 2633651"/>
                  <a:gd name="connsiteY0" fmla="*/ 0 h 559917"/>
                  <a:gd name="connsiteX1" fmla="*/ 466582 w 2633651"/>
                  <a:gd name="connsiteY1" fmla="*/ 1 h 559917"/>
                  <a:gd name="connsiteX2" fmla="*/ 2167069 w 2633651"/>
                  <a:gd name="connsiteY2" fmla="*/ 1 h 559917"/>
                  <a:gd name="connsiteX3" fmla="*/ 2400360 w 2633651"/>
                  <a:gd name="connsiteY3" fmla="*/ 1 h 559917"/>
                  <a:gd name="connsiteX4" fmla="*/ 2423170 w 2633651"/>
                  <a:gd name="connsiteY4" fmla="*/ 1 h 559917"/>
                  <a:gd name="connsiteX5" fmla="*/ 2423170 w 2633651"/>
                  <a:gd name="connsiteY5" fmla="*/ 2761 h 559917"/>
                  <a:gd name="connsiteX6" fmla="*/ 2447377 w 2633651"/>
                  <a:gd name="connsiteY6" fmla="*/ 5689 h 559917"/>
                  <a:gd name="connsiteX7" fmla="*/ 2633651 w 2633651"/>
                  <a:gd name="connsiteY7" fmla="*/ 279959 h 559917"/>
                  <a:gd name="connsiteX8" fmla="*/ 2447377 w 2633651"/>
                  <a:gd name="connsiteY8" fmla="*/ 554230 h 559917"/>
                  <a:gd name="connsiteX9" fmla="*/ 2423170 w 2633651"/>
                  <a:gd name="connsiteY9" fmla="*/ 557158 h 559917"/>
                  <a:gd name="connsiteX10" fmla="*/ 2423170 w 2633651"/>
                  <a:gd name="connsiteY10" fmla="*/ 559916 h 559917"/>
                  <a:gd name="connsiteX11" fmla="*/ 2400369 w 2633651"/>
                  <a:gd name="connsiteY11" fmla="*/ 559916 h 559917"/>
                  <a:gd name="connsiteX12" fmla="*/ 2400360 w 2633651"/>
                  <a:gd name="connsiteY12" fmla="*/ 559917 h 559917"/>
                  <a:gd name="connsiteX13" fmla="*/ 2167069 w 2633651"/>
                  <a:gd name="connsiteY13" fmla="*/ 559916 h 559917"/>
                  <a:gd name="connsiteX14" fmla="*/ 466582 w 2633651"/>
                  <a:gd name="connsiteY14" fmla="*/ 559916 h 559917"/>
                  <a:gd name="connsiteX15" fmla="*/ 316845 w 2633651"/>
                  <a:gd name="connsiteY15" fmla="*/ 559916 h 559917"/>
                  <a:gd name="connsiteX16" fmla="*/ 233291 w 2633651"/>
                  <a:gd name="connsiteY16" fmla="*/ 559916 h 559917"/>
                  <a:gd name="connsiteX17" fmla="*/ 0 w 2633651"/>
                  <a:gd name="connsiteY17" fmla="*/ 279958 h 559917"/>
                  <a:gd name="connsiteX18" fmla="*/ 233291 w 2633651"/>
                  <a:gd name="connsiteY18" fmla="*/ 0 h 559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33651" h="559917">
                    <a:moveTo>
                      <a:pt x="233291" y="0"/>
                    </a:moveTo>
                    <a:lnTo>
                      <a:pt x="466582" y="1"/>
                    </a:lnTo>
                    <a:lnTo>
                      <a:pt x="2167069" y="1"/>
                    </a:lnTo>
                    <a:lnTo>
                      <a:pt x="2400360" y="1"/>
                    </a:lnTo>
                    <a:lnTo>
                      <a:pt x="2423170" y="1"/>
                    </a:lnTo>
                    <a:lnTo>
                      <a:pt x="2423170" y="2761"/>
                    </a:lnTo>
                    <a:lnTo>
                      <a:pt x="2447377" y="5689"/>
                    </a:lnTo>
                    <a:cubicBezTo>
                      <a:pt x="2553683" y="31794"/>
                      <a:pt x="2633651" y="144669"/>
                      <a:pt x="2633651" y="279959"/>
                    </a:cubicBezTo>
                    <a:cubicBezTo>
                      <a:pt x="2633651" y="415249"/>
                      <a:pt x="2553683" y="528125"/>
                      <a:pt x="2447377" y="554230"/>
                    </a:cubicBezTo>
                    <a:lnTo>
                      <a:pt x="2423170" y="557158"/>
                    </a:lnTo>
                    <a:lnTo>
                      <a:pt x="2423170" y="559916"/>
                    </a:lnTo>
                    <a:lnTo>
                      <a:pt x="2400369" y="559916"/>
                    </a:lnTo>
                    <a:lnTo>
                      <a:pt x="2400360" y="559917"/>
                    </a:lnTo>
                    <a:lnTo>
                      <a:pt x="2167069" y="559916"/>
                    </a:lnTo>
                    <a:lnTo>
                      <a:pt x="466582" y="559916"/>
                    </a:lnTo>
                    <a:lnTo>
                      <a:pt x="316845" y="559916"/>
                    </a:lnTo>
                    <a:lnTo>
                      <a:pt x="233291" y="559916"/>
                    </a:lnTo>
                    <a:cubicBezTo>
                      <a:pt x="104448" y="559916"/>
                      <a:pt x="0" y="434575"/>
                      <a:pt x="0" y="279958"/>
                    </a:cubicBezTo>
                    <a:cubicBezTo>
                      <a:pt x="0" y="125341"/>
                      <a:pt x="104448" y="0"/>
                      <a:pt x="233291" y="0"/>
                    </a:cubicBezTo>
                    <a:close/>
                  </a:path>
                </a:pathLst>
              </a:custGeom>
              <a:solidFill>
                <a:srgbClr val="202E51"/>
              </a:solidFill>
              <a:ln w="508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TextBox 22">
                <a:extLst>
                  <a:ext uri="{FF2B5EF4-FFF2-40B4-BE49-F238E27FC236}">
                    <a16:creationId xmlns:a16="http://schemas.microsoft.com/office/drawing/2014/main" id="{6FC42AC0-9C0A-62A2-C46C-7826355E053E}"/>
                  </a:ext>
                </a:extLst>
              </p:cNvPr>
              <p:cNvSpPr txBox="1"/>
              <p:nvPr/>
            </p:nvSpPr>
            <p:spPr>
              <a:xfrm>
                <a:off x="6237048" y="3873664"/>
                <a:ext cx="2641417" cy="323165"/>
              </a:xfrm>
              <a:prstGeom prst="rect">
                <a:avLst/>
              </a:prstGeom>
              <a:noFill/>
            </p:spPr>
            <p:txBody>
              <a:bodyPr wrap="square">
                <a:spAutoFit/>
              </a:bodyPr>
              <a:lstStyle/>
              <a:p>
                <a:pPr marL="0" marR="0" lvl="0" indent="0" algn="ctr" defTabSz="914400" rtl="0" eaLnBrk="1" fontAlgn="base" latinLnBrk="0" hangingPunct="1">
                  <a:lnSpc>
                    <a:spcPct val="100000"/>
                  </a:lnSpc>
                  <a:spcBef>
                    <a:spcPts val="1000"/>
                  </a:spcBef>
                  <a:spcAft>
                    <a:spcPts val="0"/>
                  </a:spcAft>
                  <a:buClrTx/>
                  <a:buSzTx/>
                  <a:buFont typeface="Arial" panose="020B0604020202020204" pitchFamily="34" charset="0"/>
                  <a:buNone/>
                  <a:tabLst/>
                  <a:defRPr/>
                </a:pPr>
                <a:r>
                  <a:rPr lang="en-US" sz="1500" b="1">
                    <a:solidFill>
                      <a:schemeClr val="bg1">
                        <a:lumMod val="95000"/>
                      </a:schemeClr>
                    </a:solidFill>
                    <a:latin typeface="Arial" panose="020B0604020202020204" pitchFamily="34" charset="0"/>
                    <a:cs typeface="Arial" panose="020B0604020202020204" pitchFamily="34" charset="0"/>
                  </a:rPr>
                  <a:t>Sustained Lunar Evolution</a:t>
                </a:r>
                <a:endParaRPr kumimoji="0" lang="en-US" sz="1500" b="1" i="0" u="none" strike="noStrike" kern="1200" cap="none" spc="0" normalizeH="0" baseline="0" noProof="0">
                  <a:ln>
                    <a:noFill/>
                  </a:ln>
                  <a:solidFill>
                    <a:schemeClr val="bg1">
                      <a:lumMod val="95000"/>
                    </a:schemeClr>
                  </a:solidFill>
                  <a:effectLst/>
                  <a:uLnTx/>
                  <a:uFillTx/>
                  <a:latin typeface="Arial" panose="020B0604020202020204" pitchFamily="34" charset="0"/>
                  <a:ea typeface="+mn-ea"/>
                  <a:cs typeface="Arial" panose="020B0604020202020204" pitchFamily="34" charset="0"/>
                </a:endParaRPr>
              </a:p>
            </p:txBody>
          </p:sp>
        </p:grpSp>
      </p:grpSp>
      <p:grpSp>
        <p:nvGrpSpPr>
          <p:cNvPr id="24" name="Group 23">
            <a:extLst>
              <a:ext uri="{FF2B5EF4-FFF2-40B4-BE49-F238E27FC236}">
                <a16:creationId xmlns:a16="http://schemas.microsoft.com/office/drawing/2014/main" id="{B8ACC81A-26C9-DFEF-B815-67F891459659}"/>
              </a:ext>
            </a:extLst>
          </p:cNvPr>
          <p:cNvGrpSpPr/>
          <p:nvPr/>
        </p:nvGrpSpPr>
        <p:grpSpPr>
          <a:xfrm>
            <a:off x="9176093" y="1758913"/>
            <a:ext cx="2633651" cy="3340174"/>
            <a:chOff x="9176093" y="1477142"/>
            <a:chExt cx="2633651" cy="3340174"/>
          </a:xfrm>
        </p:grpSpPr>
        <p:sp>
          <p:nvSpPr>
            <p:cNvPr id="25" name="Alternate Process 24">
              <a:extLst>
                <a:ext uri="{FF2B5EF4-FFF2-40B4-BE49-F238E27FC236}">
                  <a16:creationId xmlns:a16="http://schemas.microsoft.com/office/drawing/2014/main" id="{614092D6-A7C7-6027-CBD8-894A465ACACC}"/>
                </a:ext>
              </a:extLst>
            </p:cNvPr>
            <p:cNvSpPr/>
            <p:nvPr/>
          </p:nvSpPr>
          <p:spPr>
            <a:xfrm>
              <a:off x="9229161" y="1477142"/>
              <a:ext cx="2535412" cy="3118732"/>
            </a:xfrm>
            <a:prstGeom prst="flowChartAlternateProcess">
              <a:avLst/>
            </a:prstGeom>
            <a:noFill/>
            <a:ln w="76200" cap="rnd" cmpd="sng">
              <a:gradFill>
                <a:gsLst>
                  <a:gs pos="8000">
                    <a:srgbClr val="CE6422">
                      <a:alpha val="0"/>
                    </a:srgbClr>
                  </a:gs>
                  <a:gs pos="54000">
                    <a:srgbClr val="CE6422"/>
                  </a:gs>
                  <a:gs pos="77000">
                    <a:srgbClr val="CE1792"/>
                  </a:gs>
                  <a:gs pos="100000">
                    <a:srgbClr val="0028A3"/>
                  </a:gs>
                </a:gsLst>
                <a:lin ang="9000000" scaled="0"/>
              </a:gra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a:extLst>
                <a:ext uri="{FF2B5EF4-FFF2-40B4-BE49-F238E27FC236}">
                  <a16:creationId xmlns:a16="http://schemas.microsoft.com/office/drawing/2014/main" id="{0BB5044C-FF25-E5F0-5FE2-1F3B26A6E3DF}"/>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322054" y="1579504"/>
              <a:ext cx="2349627" cy="2939302"/>
            </a:xfrm>
            <a:prstGeom prst="roundRect">
              <a:avLst/>
            </a:prstGeom>
          </p:spPr>
        </p:pic>
        <p:grpSp>
          <p:nvGrpSpPr>
            <p:cNvPr id="27" name="Group 26">
              <a:extLst>
                <a:ext uri="{FF2B5EF4-FFF2-40B4-BE49-F238E27FC236}">
                  <a16:creationId xmlns:a16="http://schemas.microsoft.com/office/drawing/2014/main" id="{CEAFCE6F-BFF0-021E-F028-C7DF7E11B5A4}"/>
                </a:ext>
              </a:extLst>
            </p:cNvPr>
            <p:cNvGrpSpPr/>
            <p:nvPr/>
          </p:nvGrpSpPr>
          <p:grpSpPr>
            <a:xfrm>
              <a:off x="9176093" y="4257399"/>
              <a:ext cx="2633651" cy="559917"/>
              <a:chOff x="9176093" y="3750791"/>
              <a:chExt cx="2633651" cy="559917"/>
            </a:xfrm>
          </p:grpSpPr>
          <p:sp>
            <p:nvSpPr>
              <p:cNvPr id="28" name="Freeform 27">
                <a:extLst>
                  <a:ext uri="{FF2B5EF4-FFF2-40B4-BE49-F238E27FC236}">
                    <a16:creationId xmlns:a16="http://schemas.microsoft.com/office/drawing/2014/main" id="{E8F09AB4-DE0F-AC22-7400-D5917A22CFA7}"/>
                  </a:ext>
                </a:extLst>
              </p:cNvPr>
              <p:cNvSpPr/>
              <p:nvPr/>
            </p:nvSpPr>
            <p:spPr>
              <a:xfrm>
                <a:off x="9176093" y="3750791"/>
                <a:ext cx="2633651" cy="559917"/>
              </a:xfrm>
              <a:custGeom>
                <a:avLst/>
                <a:gdLst>
                  <a:gd name="connsiteX0" fmla="*/ 233291 w 2633651"/>
                  <a:gd name="connsiteY0" fmla="*/ 0 h 559917"/>
                  <a:gd name="connsiteX1" fmla="*/ 466582 w 2633651"/>
                  <a:gd name="connsiteY1" fmla="*/ 1 h 559917"/>
                  <a:gd name="connsiteX2" fmla="*/ 2167069 w 2633651"/>
                  <a:gd name="connsiteY2" fmla="*/ 1 h 559917"/>
                  <a:gd name="connsiteX3" fmla="*/ 2400360 w 2633651"/>
                  <a:gd name="connsiteY3" fmla="*/ 1 h 559917"/>
                  <a:gd name="connsiteX4" fmla="*/ 2423170 w 2633651"/>
                  <a:gd name="connsiteY4" fmla="*/ 1 h 559917"/>
                  <a:gd name="connsiteX5" fmla="*/ 2423170 w 2633651"/>
                  <a:gd name="connsiteY5" fmla="*/ 2761 h 559917"/>
                  <a:gd name="connsiteX6" fmla="*/ 2447377 w 2633651"/>
                  <a:gd name="connsiteY6" fmla="*/ 5689 h 559917"/>
                  <a:gd name="connsiteX7" fmla="*/ 2633651 w 2633651"/>
                  <a:gd name="connsiteY7" fmla="*/ 279959 h 559917"/>
                  <a:gd name="connsiteX8" fmla="*/ 2447377 w 2633651"/>
                  <a:gd name="connsiteY8" fmla="*/ 554230 h 559917"/>
                  <a:gd name="connsiteX9" fmla="*/ 2423170 w 2633651"/>
                  <a:gd name="connsiteY9" fmla="*/ 557158 h 559917"/>
                  <a:gd name="connsiteX10" fmla="*/ 2423170 w 2633651"/>
                  <a:gd name="connsiteY10" fmla="*/ 559916 h 559917"/>
                  <a:gd name="connsiteX11" fmla="*/ 2400369 w 2633651"/>
                  <a:gd name="connsiteY11" fmla="*/ 559916 h 559917"/>
                  <a:gd name="connsiteX12" fmla="*/ 2400360 w 2633651"/>
                  <a:gd name="connsiteY12" fmla="*/ 559917 h 559917"/>
                  <a:gd name="connsiteX13" fmla="*/ 2167069 w 2633651"/>
                  <a:gd name="connsiteY13" fmla="*/ 559916 h 559917"/>
                  <a:gd name="connsiteX14" fmla="*/ 466582 w 2633651"/>
                  <a:gd name="connsiteY14" fmla="*/ 559916 h 559917"/>
                  <a:gd name="connsiteX15" fmla="*/ 316845 w 2633651"/>
                  <a:gd name="connsiteY15" fmla="*/ 559916 h 559917"/>
                  <a:gd name="connsiteX16" fmla="*/ 233291 w 2633651"/>
                  <a:gd name="connsiteY16" fmla="*/ 559916 h 559917"/>
                  <a:gd name="connsiteX17" fmla="*/ 0 w 2633651"/>
                  <a:gd name="connsiteY17" fmla="*/ 279958 h 559917"/>
                  <a:gd name="connsiteX18" fmla="*/ 233291 w 2633651"/>
                  <a:gd name="connsiteY18" fmla="*/ 0 h 559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33651" h="559917">
                    <a:moveTo>
                      <a:pt x="233291" y="0"/>
                    </a:moveTo>
                    <a:lnTo>
                      <a:pt x="466582" y="1"/>
                    </a:lnTo>
                    <a:lnTo>
                      <a:pt x="2167069" y="1"/>
                    </a:lnTo>
                    <a:lnTo>
                      <a:pt x="2400360" y="1"/>
                    </a:lnTo>
                    <a:lnTo>
                      <a:pt x="2423170" y="1"/>
                    </a:lnTo>
                    <a:lnTo>
                      <a:pt x="2423170" y="2761"/>
                    </a:lnTo>
                    <a:lnTo>
                      <a:pt x="2447377" y="5689"/>
                    </a:lnTo>
                    <a:cubicBezTo>
                      <a:pt x="2553683" y="31794"/>
                      <a:pt x="2633651" y="144669"/>
                      <a:pt x="2633651" y="279959"/>
                    </a:cubicBezTo>
                    <a:cubicBezTo>
                      <a:pt x="2633651" y="415249"/>
                      <a:pt x="2553683" y="528125"/>
                      <a:pt x="2447377" y="554230"/>
                    </a:cubicBezTo>
                    <a:lnTo>
                      <a:pt x="2423170" y="557158"/>
                    </a:lnTo>
                    <a:lnTo>
                      <a:pt x="2423170" y="559916"/>
                    </a:lnTo>
                    <a:lnTo>
                      <a:pt x="2400369" y="559916"/>
                    </a:lnTo>
                    <a:lnTo>
                      <a:pt x="2400360" y="559917"/>
                    </a:lnTo>
                    <a:lnTo>
                      <a:pt x="2167069" y="559916"/>
                    </a:lnTo>
                    <a:lnTo>
                      <a:pt x="466582" y="559916"/>
                    </a:lnTo>
                    <a:lnTo>
                      <a:pt x="316845" y="559916"/>
                    </a:lnTo>
                    <a:lnTo>
                      <a:pt x="233291" y="559916"/>
                    </a:lnTo>
                    <a:cubicBezTo>
                      <a:pt x="104448" y="559916"/>
                      <a:pt x="0" y="434575"/>
                      <a:pt x="0" y="279958"/>
                    </a:cubicBezTo>
                    <a:cubicBezTo>
                      <a:pt x="0" y="125341"/>
                      <a:pt x="104448" y="0"/>
                      <a:pt x="233291" y="0"/>
                    </a:cubicBezTo>
                    <a:close/>
                  </a:path>
                </a:pathLst>
              </a:custGeom>
              <a:solidFill>
                <a:srgbClr val="202E51"/>
              </a:solidFill>
              <a:ln w="508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TextBox 28">
                <a:extLst>
                  <a:ext uri="{FF2B5EF4-FFF2-40B4-BE49-F238E27FC236}">
                    <a16:creationId xmlns:a16="http://schemas.microsoft.com/office/drawing/2014/main" id="{3B993EEE-9E84-86A7-2BDB-E2A3BF29E2C9}"/>
                  </a:ext>
                </a:extLst>
              </p:cNvPr>
              <p:cNvSpPr txBox="1"/>
              <p:nvPr/>
            </p:nvSpPr>
            <p:spPr>
              <a:xfrm>
                <a:off x="9179976" y="3873664"/>
                <a:ext cx="2629768" cy="323165"/>
              </a:xfrm>
              <a:prstGeom prst="rect">
                <a:avLst/>
              </a:prstGeom>
              <a:noFill/>
            </p:spPr>
            <p:txBody>
              <a:bodyPr wrap="square">
                <a:spAutoFit/>
              </a:bodyPr>
              <a:lstStyle/>
              <a:p>
                <a:pPr marL="0" marR="0" lvl="0" indent="0" algn="ctr" defTabSz="914400" rtl="0" eaLnBrk="1" fontAlgn="base" latinLnBrk="0" hangingPunct="1">
                  <a:lnSpc>
                    <a:spcPct val="100000"/>
                  </a:lnSpc>
                  <a:spcBef>
                    <a:spcPts val="1000"/>
                  </a:spcBef>
                  <a:spcAft>
                    <a:spcPts val="0"/>
                  </a:spcAft>
                  <a:buClrTx/>
                  <a:buSzTx/>
                  <a:buFont typeface="Arial" panose="020B0604020202020204" pitchFamily="34" charset="0"/>
                  <a:buNone/>
                  <a:tabLst/>
                  <a:defRPr/>
                </a:pPr>
                <a:r>
                  <a:rPr lang="en-US" sz="1500" b="1">
                    <a:solidFill>
                      <a:schemeClr val="bg1">
                        <a:lumMod val="95000"/>
                      </a:schemeClr>
                    </a:solidFill>
                    <a:latin typeface="Arial" panose="020B0604020202020204" pitchFamily="34" charset="0"/>
                    <a:cs typeface="Arial" panose="020B0604020202020204" pitchFamily="34" charset="0"/>
                  </a:rPr>
                  <a:t>Humans to Mars</a:t>
                </a:r>
                <a:endParaRPr kumimoji="0" lang="en-US" sz="1500" b="1" i="0" u="none" strike="noStrike" kern="1200" cap="none" spc="0" normalizeH="0" baseline="0" noProof="0">
                  <a:ln>
                    <a:noFill/>
                  </a:ln>
                  <a:solidFill>
                    <a:schemeClr val="bg1">
                      <a:lumMod val="95000"/>
                    </a:schemeClr>
                  </a:solidFill>
                  <a:effectLst/>
                  <a:uLnTx/>
                  <a:uFillTx/>
                  <a:latin typeface="Arial" panose="020B0604020202020204" pitchFamily="34" charset="0"/>
                  <a:ea typeface="+mn-ea"/>
                  <a:cs typeface="Arial" panose="020B0604020202020204" pitchFamily="34" charset="0"/>
                </a:endParaRPr>
              </a:p>
            </p:txBody>
          </p:sp>
        </p:grpSp>
      </p:grpSp>
      <p:sp>
        <p:nvSpPr>
          <p:cNvPr id="30" name="TextBox 29">
            <a:extLst>
              <a:ext uri="{FF2B5EF4-FFF2-40B4-BE49-F238E27FC236}">
                <a16:creationId xmlns:a16="http://schemas.microsoft.com/office/drawing/2014/main" id="{F7E529CD-2FEF-55B3-4C41-D01A49392EDB}"/>
              </a:ext>
            </a:extLst>
          </p:cNvPr>
          <p:cNvSpPr txBox="1"/>
          <p:nvPr/>
        </p:nvSpPr>
        <p:spPr>
          <a:xfrm>
            <a:off x="3280177" y="5155980"/>
            <a:ext cx="2689223" cy="1015663"/>
          </a:xfrm>
          <a:prstGeom prst="rect">
            <a:avLst/>
          </a:prstGeom>
          <a:noFill/>
        </p:spPr>
        <p:txBody>
          <a:bodyPr wrap="square">
            <a:spAutoFit/>
          </a:bodyPr>
          <a:lstStyle/>
          <a:p>
            <a:pPr marR="0" lvl="0" algn="ctr" defTabSz="914400" rtl="0" eaLnBrk="1" fontAlgn="base" latinLnBrk="0" hangingPunct="1">
              <a:lnSpc>
                <a:spcPct val="100000"/>
              </a:lnSpc>
              <a:spcBef>
                <a:spcPts val="500"/>
              </a:spcBef>
              <a:spcAft>
                <a:spcPts val="0"/>
              </a:spcAft>
              <a:buClrTx/>
              <a:buSzTx/>
              <a:tabLst/>
              <a:defRPr/>
            </a:pPr>
            <a:r>
              <a:rPr kumimoji="0" lang="en-US" sz="1200" b="0" i="0" u="none" strike="noStrike" kern="1200" cap="none" normalizeH="0" baseline="0" noProof="0">
                <a:ln>
                  <a:noFill/>
                </a:ln>
                <a:effectLst/>
                <a:uLnTx/>
                <a:uFillTx/>
                <a:latin typeface="Arial" panose="020B0604020202020204" pitchFamily="34" charset="0"/>
                <a:ea typeface="+mn-ea"/>
                <a:cs typeface="Arial" panose="020B0604020202020204" pitchFamily="34" charset="0"/>
              </a:rPr>
              <a:t>Expansion of lunar capabilities, systems, and operations supporting complex orbital and surface missions to conduct utilization and Mars forward precursor missions.</a:t>
            </a:r>
          </a:p>
        </p:txBody>
      </p:sp>
      <p:sp>
        <p:nvSpPr>
          <p:cNvPr id="31" name="TextBox 30">
            <a:extLst>
              <a:ext uri="{FF2B5EF4-FFF2-40B4-BE49-F238E27FC236}">
                <a16:creationId xmlns:a16="http://schemas.microsoft.com/office/drawing/2014/main" id="{46CC88B8-0304-E73A-55C6-C09922B8548B}"/>
              </a:ext>
            </a:extLst>
          </p:cNvPr>
          <p:cNvSpPr txBox="1"/>
          <p:nvPr/>
        </p:nvSpPr>
        <p:spPr>
          <a:xfrm>
            <a:off x="6091010" y="5155980"/>
            <a:ext cx="2897016" cy="1015663"/>
          </a:xfrm>
          <a:prstGeom prst="rect">
            <a:avLst/>
          </a:prstGeom>
          <a:noFill/>
        </p:spPr>
        <p:txBody>
          <a:bodyPr wrap="square">
            <a:spAutoFit/>
          </a:bodyPr>
          <a:lstStyle/>
          <a:p>
            <a:pPr marR="0" lvl="0" algn="ctr" defTabSz="914400" rtl="0" eaLnBrk="1" fontAlgn="base" latinLnBrk="0" hangingPunct="1">
              <a:lnSpc>
                <a:spcPct val="100000"/>
              </a:lnSpc>
              <a:spcBef>
                <a:spcPts val="500"/>
              </a:spcBef>
              <a:spcAft>
                <a:spcPts val="0"/>
              </a:spcAft>
              <a:buClrTx/>
              <a:buSzTx/>
              <a:tabLst/>
              <a:defRPr/>
            </a:pPr>
            <a:r>
              <a:rPr kumimoji="0" lang="en-US" sz="1200" b="0" i="0" u="none" strike="noStrike" kern="1200" cap="none" normalizeH="0" baseline="0" noProof="0">
                <a:ln>
                  <a:noFill/>
                </a:ln>
                <a:effectLst/>
                <a:uLnTx/>
                <a:uFillTx/>
                <a:latin typeface="Arial" panose="020B0604020202020204" pitchFamily="34" charset="0"/>
                <a:ea typeface="+mn-ea"/>
                <a:cs typeface="Arial" panose="020B0604020202020204" pitchFamily="34" charset="0"/>
              </a:rPr>
              <a:t>Enabling capabilities, systems, and operations to support regional and global utilization, economic opportunity, and a steady cadence of human presence on and around the Moon. </a:t>
            </a:r>
          </a:p>
        </p:txBody>
      </p:sp>
      <p:sp>
        <p:nvSpPr>
          <p:cNvPr id="32" name="TextBox 31">
            <a:extLst>
              <a:ext uri="{FF2B5EF4-FFF2-40B4-BE49-F238E27FC236}">
                <a16:creationId xmlns:a16="http://schemas.microsoft.com/office/drawing/2014/main" id="{93ECA44B-6CE0-974D-BCDE-409348CDB7F5}"/>
              </a:ext>
            </a:extLst>
          </p:cNvPr>
          <p:cNvSpPr txBox="1"/>
          <p:nvPr/>
        </p:nvSpPr>
        <p:spPr>
          <a:xfrm>
            <a:off x="9186241" y="5155980"/>
            <a:ext cx="2633651" cy="1015663"/>
          </a:xfrm>
          <a:prstGeom prst="rect">
            <a:avLst/>
          </a:prstGeom>
          <a:noFill/>
        </p:spPr>
        <p:txBody>
          <a:bodyPr wrap="square">
            <a:spAutoFit/>
          </a:bodyPr>
          <a:lstStyle/>
          <a:p>
            <a:pPr marR="0" lvl="0" algn="ctr" defTabSz="914400" rtl="0" eaLnBrk="1" fontAlgn="base" latinLnBrk="0" hangingPunct="1">
              <a:lnSpc>
                <a:spcPct val="100000"/>
              </a:lnSpc>
              <a:spcBef>
                <a:spcPts val="500"/>
              </a:spcBef>
              <a:spcAft>
                <a:spcPts val="0"/>
              </a:spcAft>
              <a:buClrTx/>
              <a:buSzTx/>
              <a:tabLst/>
              <a:defRPr/>
            </a:pPr>
            <a:r>
              <a:rPr kumimoji="0" lang="en-US" sz="1200" b="0" i="0" u="none" strike="noStrike" kern="1200" cap="none" normalizeH="0" baseline="0" noProof="0">
                <a:ln>
                  <a:noFill/>
                </a:ln>
                <a:effectLst/>
                <a:uLnTx/>
                <a:uFillTx/>
                <a:latin typeface="Arial" panose="020B0604020202020204" pitchFamily="34" charset="0"/>
                <a:ea typeface="+mn-ea"/>
                <a:cs typeface="Arial" panose="020B0604020202020204" pitchFamily="34" charset="0"/>
              </a:rPr>
              <a:t>Initial capabilities, systems, and operations necessary to establish human presence and initial utilization on Mars and continued exploration.</a:t>
            </a:r>
          </a:p>
        </p:txBody>
      </p:sp>
      <p:sp>
        <p:nvSpPr>
          <p:cNvPr id="33" name="Arrow: Striped Right 3">
            <a:extLst>
              <a:ext uri="{FF2B5EF4-FFF2-40B4-BE49-F238E27FC236}">
                <a16:creationId xmlns:a16="http://schemas.microsoft.com/office/drawing/2014/main" id="{26FA8D09-51B7-49B1-8CCB-3FC8D6AF9829}"/>
              </a:ext>
            </a:extLst>
          </p:cNvPr>
          <p:cNvSpPr/>
          <p:nvPr/>
        </p:nvSpPr>
        <p:spPr>
          <a:xfrm>
            <a:off x="9995334" y="1966738"/>
            <a:ext cx="2125984" cy="792761"/>
          </a:xfrm>
          <a:prstGeom prst="stripedRightArrow">
            <a:avLst/>
          </a:prstGeom>
          <a:solidFill>
            <a:srgbClr val="DD7F29"/>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A4D40520-BD76-4FDE-8B85-6A94003CD724}"/>
              </a:ext>
            </a:extLst>
          </p:cNvPr>
          <p:cNvSpPr txBox="1"/>
          <p:nvPr/>
        </p:nvSpPr>
        <p:spPr>
          <a:xfrm>
            <a:off x="10189775" y="2176023"/>
            <a:ext cx="1737101" cy="369332"/>
          </a:xfrm>
          <a:prstGeom prst="rect">
            <a:avLst/>
          </a:prstGeom>
          <a:noFill/>
        </p:spPr>
        <p:txBody>
          <a:bodyPr wrap="square" rtlCol="0">
            <a:spAutoFit/>
          </a:bodyPr>
          <a:lstStyle/>
          <a:p>
            <a:r>
              <a:rPr lang="en-US" b="1">
                <a:solidFill>
                  <a:schemeClr val="bg1"/>
                </a:solidFill>
                <a:latin typeface="Arial Narrow" panose="020B0604020202020204" pitchFamily="34" charset="0"/>
                <a:cs typeface="Arial Narrow" panose="020B0604020202020204" pitchFamily="34" charset="0"/>
              </a:rPr>
              <a:t>Future Segments</a:t>
            </a:r>
          </a:p>
        </p:txBody>
      </p:sp>
    </p:spTree>
    <p:extLst>
      <p:ext uri="{BB962C8B-B14F-4D97-AF65-F5344CB8AC3E}">
        <p14:creationId xmlns:p14="http://schemas.microsoft.com/office/powerpoint/2010/main" val="13865383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0E70C3-E32F-FC7A-BD84-1E2D6ABFA98B}"/>
              </a:ext>
            </a:extLst>
          </p:cNvPr>
          <p:cNvSpPr/>
          <p:nvPr/>
        </p:nvSpPr>
        <p:spPr>
          <a:xfrm>
            <a:off x="0" y="5120504"/>
            <a:ext cx="12192000" cy="1737496"/>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3BACCD9E-9C33-6434-5337-6C4762A30126}"/>
              </a:ext>
            </a:extLst>
          </p:cNvPr>
          <p:cNvSpPr>
            <a:spLocks noGrp="1"/>
          </p:cNvSpPr>
          <p:nvPr>
            <p:ph type="sldNum" sz="quarter" idx="12"/>
          </p:nvPr>
        </p:nvSpPr>
        <p:spPr/>
        <p:txBody>
          <a:bodyPr/>
          <a:lstStyle/>
          <a:p>
            <a:fld id="{A80DB64A-F4BF-F049-AEE0-B1BBE2355B71}" type="slidenum">
              <a:rPr lang="en-US" smtClean="0">
                <a:solidFill>
                  <a:schemeClr val="bg1"/>
                </a:solidFill>
              </a:rPr>
              <a:pPr/>
              <a:t>6</a:t>
            </a:fld>
            <a:endParaRPr lang="en-US">
              <a:solidFill>
                <a:schemeClr val="bg1"/>
              </a:solidFill>
            </a:endParaRPr>
          </a:p>
        </p:txBody>
      </p:sp>
      <p:sp>
        <p:nvSpPr>
          <p:cNvPr id="2" name="Title 1">
            <a:extLst>
              <a:ext uri="{FF2B5EF4-FFF2-40B4-BE49-F238E27FC236}">
                <a16:creationId xmlns:a16="http://schemas.microsoft.com/office/drawing/2014/main" id="{9DB06947-7066-2A66-7EE9-7F17BDB1FBB6}"/>
              </a:ext>
            </a:extLst>
          </p:cNvPr>
          <p:cNvSpPr>
            <a:spLocks noGrp="1"/>
          </p:cNvSpPr>
          <p:nvPr>
            <p:ph type="title"/>
          </p:nvPr>
        </p:nvSpPr>
        <p:spPr/>
        <p:txBody>
          <a:bodyPr/>
          <a:lstStyle/>
          <a:p>
            <a:r>
              <a:rPr lang="en-US"/>
              <a:t>Architecture Approach</a:t>
            </a:r>
          </a:p>
        </p:txBody>
      </p:sp>
      <p:grpSp>
        <p:nvGrpSpPr>
          <p:cNvPr id="3" name="Group 2">
            <a:extLst>
              <a:ext uri="{FF2B5EF4-FFF2-40B4-BE49-F238E27FC236}">
                <a16:creationId xmlns:a16="http://schemas.microsoft.com/office/drawing/2014/main" id="{3071F3F7-3805-596B-77D8-C19C248EA46D}"/>
              </a:ext>
            </a:extLst>
          </p:cNvPr>
          <p:cNvGrpSpPr/>
          <p:nvPr/>
        </p:nvGrpSpPr>
        <p:grpSpPr>
          <a:xfrm>
            <a:off x="1751766" y="2538827"/>
            <a:ext cx="9695060" cy="2237428"/>
            <a:chOff x="1732716" y="2236333"/>
            <a:chExt cx="9695060" cy="2237428"/>
          </a:xfrm>
        </p:grpSpPr>
        <p:sp>
          <p:nvSpPr>
            <p:cNvPr id="5" name="Right Arrow 4">
              <a:extLst>
                <a:ext uri="{FF2B5EF4-FFF2-40B4-BE49-F238E27FC236}">
                  <a16:creationId xmlns:a16="http://schemas.microsoft.com/office/drawing/2014/main" id="{492C9182-4243-9A87-D296-3BBBF4B62DB9}"/>
                </a:ext>
              </a:extLst>
            </p:cNvPr>
            <p:cNvSpPr/>
            <p:nvPr/>
          </p:nvSpPr>
          <p:spPr>
            <a:xfrm>
              <a:off x="9424407" y="2236333"/>
              <a:ext cx="2003369" cy="1568293"/>
            </a:xfrm>
            <a:prstGeom prst="rightArrow">
              <a:avLst>
                <a:gd name="adj1" fmla="val 100000"/>
                <a:gd name="adj2" fmla="val 33342"/>
              </a:avLst>
            </a:prstGeom>
            <a:solidFill>
              <a:srgbClr val="E8AE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6" name="Right Arrow 5">
              <a:extLst>
                <a:ext uri="{FF2B5EF4-FFF2-40B4-BE49-F238E27FC236}">
                  <a16:creationId xmlns:a16="http://schemas.microsoft.com/office/drawing/2014/main" id="{6C67CAFA-5ED0-9603-E528-F9DDDB848065}"/>
                </a:ext>
              </a:extLst>
            </p:cNvPr>
            <p:cNvSpPr/>
            <p:nvPr/>
          </p:nvSpPr>
          <p:spPr>
            <a:xfrm>
              <a:off x="7195481" y="2236333"/>
              <a:ext cx="2892851" cy="1568293"/>
            </a:xfrm>
            <a:prstGeom prst="rightArrow">
              <a:avLst>
                <a:gd name="adj1" fmla="val 100000"/>
                <a:gd name="adj2" fmla="val 32647"/>
              </a:avLst>
            </a:prstGeom>
            <a:gradFill>
              <a:gsLst>
                <a:gs pos="85000">
                  <a:srgbClr val="996367"/>
                </a:gs>
                <a:gs pos="53000">
                  <a:srgbClr val="4714D3"/>
                </a:gs>
                <a:gs pos="0">
                  <a:srgbClr val="4714D3"/>
                </a:gs>
                <a:gs pos="100000">
                  <a:srgbClr val="E8AE00"/>
                </a:gs>
              </a:gsLst>
              <a:lin ang="0" scaled="1"/>
            </a:gra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7" name="Right Arrow 6">
              <a:extLst>
                <a:ext uri="{FF2B5EF4-FFF2-40B4-BE49-F238E27FC236}">
                  <a16:creationId xmlns:a16="http://schemas.microsoft.com/office/drawing/2014/main" id="{3340E582-E0CD-480B-F318-EF331AFFE0C2}"/>
                </a:ext>
              </a:extLst>
            </p:cNvPr>
            <p:cNvSpPr/>
            <p:nvPr/>
          </p:nvSpPr>
          <p:spPr>
            <a:xfrm>
              <a:off x="5498120" y="2236333"/>
              <a:ext cx="2333222" cy="1568293"/>
            </a:xfrm>
            <a:prstGeom prst="rightArrow">
              <a:avLst>
                <a:gd name="adj1" fmla="val 100000"/>
                <a:gd name="adj2" fmla="val 30565"/>
              </a:avLst>
            </a:prstGeom>
            <a:gradFill>
              <a:gsLst>
                <a:gs pos="99000">
                  <a:srgbClr val="4649AA"/>
                </a:gs>
                <a:gs pos="73000">
                  <a:srgbClr val="449A6B"/>
                </a:gs>
                <a:gs pos="0">
                  <a:srgbClr val="449A6B"/>
                </a:gs>
                <a:gs pos="100000">
                  <a:srgbClr val="4714D3"/>
                </a:gs>
              </a:gsLst>
              <a:lin ang="0" scaled="1"/>
            </a:gra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8" name="Right Arrow 7">
              <a:extLst>
                <a:ext uri="{FF2B5EF4-FFF2-40B4-BE49-F238E27FC236}">
                  <a16:creationId xmlns:a16="http://schemas.microsoft.com/office/drawing/2014/main" id="{32698956-488F-A56F-D6DB-5977085EA115}"/>
                </a:ext>
              </a:extLst>
            </p:cNvPr>
            <p:cNvSpPr/>
            <p:nvPr/>
          </p:nvSpPr>
          <p:spPr>
            <a:xfrm>
              <a:off x="3758649" y="2236333"/>
              <a:ext cx="2535396" cy="1568293"/>
            </a:xfrm>
            <a:prstGeom prst="rightArrow">
              <a:avLst>
                <a:gd name="adj1" fmla="val 100000"/>
                <a:gd name="adj2" fmla="val 32647"/>
              </a:avLst>
            </a:prstGeom>
            <a:gradFill>
              <a:gsLst>
                <a:gs pos="90000">
                  <a:srgbClr val="B17753"/>
                </a:gs>
                <a:gs pos="51000">
                  <a:srgbClr val="E8AE00"/>
                </a:gs>
                <a:gs pos="0">
                  <a:srgbClr val="E8AE00"/>
                </a:gs>
                <a:gs pos="100000">
                  <a:srgbClr val="854B96"/>
                </a:gs>
              </a:gsLst>
              <a:lin ang="0" scaled="1"/>
            </a:gra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9" name="Right Arrow 8">
              <a:extLst>
                <a:ext uri="{FF2B5EF4-FFF2-40B4-BE49-F238E27FC236}">
                  <a16:creationId xmlns:a16="http://schemas.microsoft.com/office/drawing/2014/main" id="{C6476959-5908-3444-1A80-C0C2D01B5707}"/>
                </a:ext>
              </a:extLst>
            </p:cNvPr>
            <p:cNvSpPr/>
            <p:nvPr/>
          </p:nvSpPr>
          <p:spPr>
            <a:xfrm>
              <a:off x="2050528" y="2236333"/>
              <a:ext cx="2706913" cy="1568293"/>
            </a:xfrm>
            <a:prstGeom prst="rightArrow">
              <a:avLst>
                <a:gd name="adj1" fmla="val 100000"/>
                <a:gd name="adj2" fmla="val 32647"/>
              </a:avLst>
            </a:prstGeom>
            <a:gradFill>
              <a:gsLst>
                <a:gs pos="85000">
                  <a:srgbClr val="996367"/>
                </a:gs>
                <a:gs pos="53000">
                  <a:srgbClr val="4714D3"/>
                </a:gs>
                <a:gs pos="0">
                  <a:srgbClr val="4714D3"/>
                </a:gs>
                <a:gs pos="100000">
                  <a:srgbClr val="E8AE00"/>
                </a:gs>
              </a:gsLst>
              <a:lin ang="0" scaled="1"/>
            </a:gra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0" name="TextBox 9">
              <a:extLst>
                <a:ext uri="{FF2B5EF4-FFF2-40B4-BE49-F238E27FC236}">
                  <a16:creationId xmlns:a16="http://schemas.microsoft.com/office/drawing/2014/main" id="{16AD0DF3-2A21-AB90-B7F1-1ECCC5AF6417}"/>
                </a:ext>
              </a:extLst>
            </p:cNvPr>
            <p:cNvSpPr txBox="1"/>
            <p:nvPr/>
          </p:nvSpPr>
          <p:spPr>
            <a:xfrm>
              <a:off x="2832936" y="2418729"/>
              <a:ext cx="1360460" cy="276999"/>
            </a:xfrm>
            <a:prstGeom prst="rect">
              <a:avLst/>
            </a:prstGeom>
            <a:noFill/>
          </p:spPr>
          <p:txBody>
            <a:bodyPr wrap="square" rtlCol="0">
              <a:spAutoFit/>
            </a:bodyPr>
            <a:lstStyle/>
            <a:p>
              <a:r>
                <a:rPr lang="en-US" sz="1200" b="1">
                  <a:solidFill>
                    <a:schemeClr val="bg1"/>
                  </a:solidFill>
                  <a:latin typeface="Arial Narrow" panose="020B0604020202020204" pitchFamily="34" charset="0"/>
                  <a:cs typeface="Arial Narrow" panose="020B0604020202020204" pitchFamily="34" charset="0"/>
                </a:rPr>
                <a:t>PRODUCT REVIEW</a:t>
              </a:r>
            </a:p>
          </p:txBody>
        </p:sp>
        <p:sp>
          <p:nvSpPr>
            <p:cNvPr id="11" name="TextBox 10">
              <a:extLst>
                <a:ext uri="{FF2B5EF4-FFF2-40B4-BE49-F238E27FC236}">
                  <a16:creationId xmlns:a16="http://schemas.microsoft.com/office/drawing/2014/main" id="{428068C9-BDEF-0358-FA25-199E07E2575C}"/>
                </a:ext>
              </a:extLst>
            </p:cNvPr>
            <p:cNvSpPr txBox="1"/>
            <p:nvPr/>
          </p:nvSpPr>
          <p:spPr>
            <a:xfrm>
              <a:off x="8036053" y="2290356"/>
              <a:ext cx="1682192" cy="461665"/>
            </a:xfrm>
            <a:prstGeom prst="rect">
              <a:avLst/>
            </a:prstGeom>
            <a:noFill/>
          </p:spPr>
          <p:txBody>
            <a:bodyPr wrap="square" rtlCol="0">
              <a:spAutoFit/>
            </a:bodyPr>
            <a:lstStyle/>
            <a:p>
              <a:r>
                <a:rPr lang="en-US" sz="1200" b="1">
                  <a:solidFill>
                    <a:schemeClr val="bg1"/>
                  </a:solidFill>
                  <a:latin typeface="Arial Narrow" panose="020B0604020202020204" pitchFamily="34" charset="0"/>
                  <a:cs typeface="Arial Narrow" panose="020B0604020202020204" pitchFamily="34" charset="0"/>
                </a:rPr>
                <a:t>PRODUCT DEVELOPMENT REVIEW</a:t>
              </a:r>
            </a:p>
          </p:txBody>
        </p:sp>
        <p:sp>
          <p:nvSpPr>
            <p:cNvPr id="26" name="Right Arrow 25">
              <a:extLst>
                <a:ext uri="{FF2B5EF4-FFF2-40B4-BE49-F238E27FC236}">
                  <a16:creationId xmlns:a16="http://schemas.microsoft.com/office/drawing/2014/main" id="{F4DD5548-F6D9-5C65-5493-3A551979EA44}"/>
                </a:ext>
              </a:extLst>
            </p:cNvPr>
            <p:cNvSpPr/>
            <p:nvPr/>
          </p:nvSpPr>
          <p:spPr>
            <a:xfrm>
              <a:off x="1761069" y="2236333"/>
              <a:ext cx="982996" cy="1568293"/>
            </a:xfrm>
            <a:prstGeom prst="rightArrow">
              <a:avLst>
                <a:gd name="adj1" fmla="val 100000"/>
                <a:gd name="adj2" fmla="val 45912"/>
              </a:avLst>
            </a:prstGeom>
            <a:gradFill flip="none" rotWithShape="1">
              <a:gsLst>
                <a:gs pos="66000">
                  <a:srgbClr val="E46F10"/>
                </a:gs>
                <a:gs pos="0">
                  <a:srgbClr val="E46F10"/>
                </a:gs>
                <a:gs pos="100000">
                  <a:srgbClr val="4714D3"/>
                </a:gs>
              </a:gsLst>
              <a:lin ang="0" scaled="1"/>
              <a:tileRect/>
            </a:gra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1F909D86-3323-4656-9459-17AFC8BAF268}"/>
                </a:ext>
              </a:extLst>
            </p:cNvPr>
            <p:cNvSpPr/>
            <p:nvPr/>
          </p:nvSpPr>
          <p:spPr>
            <a:xfrm>
              <a:off x="7954216" y="2384348"/>
              <a:ext cx="97508" cy="975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28" name="Bent Arrow 27">
              <a:extLst>
                <a:ext uri="{FF2B5EF4-FFF2-40B4-BE49-F238E27FC236}">
                  <a16:creationId xmlns:a16="http://schemas.microsoft.com/office/drawing/2014/main" id="{32ED0AA7-7D5C-96F1-9573-FD2E30AF54DE}"/>
                </a:ext>
              </a:extLst>
            </p:cNvPr>
            <p:cNvSpPr/>
            <p:nvPr/>
          </p:nvSpPr>
          <p:spPr>
            <a:xfrm rot="16200000">
              <a:off x="8365601" y="1658856"/>
              <a:ext cx="648504" cy="4940037"/>
            </a:xfrm>
            <a:prstGeom prst="bentArrow">
              <a:avLst>
                <a:gd name="adj1" fmla="val 39602"/>
                <a:gd name="adj2" fmla="val 40861"/>
                <a:gd name="adj3" fmla="val 50000"/>
                <a:gd name="adj4" fmla="val 19149"/>
              </a:avLst>
            </a:prstGeom>
            <a:solidFill>
              <a:srgbClr val="449A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 name="TextBox 28">
              <a:extLst>
                <a:ext uri="{FF2B5EF4-FFF2-40B4-BE49-F238E27FC236}">
                  <a16:creationId xmlns:a16="http://schemas.microsoft.com/office/drawing/2014/main" id="{71C6B4E2-D23A-A231-E52C-79D96D83687F}"/>
                </a:ext>
              </a:extLst>
            </p:cNvPr>
            <p:cNvSpPr txBox="1"/>
            <p:nvPr/>
          </p:nvSpPr>
          <p:spPr>
            <a:xfrm>
              <a:off x="7427665" y="4196762"/>
              <a:ext cx="3169792" cy="276999"/>
            </a:xfrm>
            <a:prstGeom prst="rect">
              <a:avLst/>
            </a:prstGeom>
            <a:noFill/>
          </p:spPr>
          <p:txBody>
            <a:bodyPr wrap="square" rtlCol="0">
              <a:spAutoFit/>
            </a:bodyPr>
            <a:lstStyle/>
            <a:p>
              <a:pPr algn="ctr"/>
              <a:r>
                <a:rPr lang="en-US" sz="1200" b="1">
                  <a:solidFill>
                    <a:schemeClr val="bg1"/>
                  </a:solidFill>
                  <a:latin typeface="Arial Narrow" panose="020B0604020202020204" pitchFamily="34" charset="0"/>
                  <a:cs typeface="Arial Narrow" panose="020B0604020202020204" pitchFamily="34" charset="0"/>
                </a:rPr>
                <a:t>ANNUAL CYCLE TO MATURE ARCHITECTURE</a:t>
              </a:r>
            </a:p>
          </p:txBody>
        </p:sp>
        <p:sp>
          <p:nvSpPr>
            <p:cNvPr id="30" name="Bent Arrow 29">
              <a:extLst>
                <a:ext uri="{FF2B5EF4-FFF2-40B4-BE49-F238E27FC236}">
                  <a16:creationId xmlns:a16="http://schemas.microsoft.com/office/drawing/2014/main" id="{7D8BC1A7-03FE-2F26-E504-F0BDB3B6439B}"/>
                </a:ext>
              </a:extLst>
            </p:cNvPr>
            <p:cNvSpPr/>
            <p:nvPr/>
          </p:nvSpPr>
          <p:spPr>
            <a:xfrm rot="16200000" flipV="1">
              <a:off x="10755936" y="3898229"/>
              <a:ext cx="636807" cy="478103"/>
            </a:xfrm>
            <a:prstGeom prst="bentArrow">
              <a:avLst>
                <a:gd name="adj1" fmla="val 48536"/>
                <a:gd name="adj2" fmla="val 41982"/>
                <a:gd name="adj3" fmla="val 0"/>
                <a:gd name="adj4" fmla="val 22259"/>
              </a:avLst>
            </a:prstGeom>
            <a:gradFill>
              <a:gsLst>
                <a:gs pos="41000">
                  <a:srgbClr val="7AA148"/>
                </a:gs>
                <a:gs pos="0">
                  <a:srgbClr val="449A6B"/>
                </a:gs>
                <a:gs pos="57000">
                  <a:srgbClr val="E8AE00"/>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1" name="Parallelogram 30">
              <a:extLst>
                <a:ext uri="{FF2B5EF4-FFF2-40B4-BE49-F238E27FC236}">
                  <a16:creationId xmlns:a16="http://schemas.microsoft.com/office/drawing/2014/main" id="{635C24A9-D1E5-CFC8-3E40-F09F4DC2B26D}"/>
                </a:ext>
              </a:extLst>
            </p:cNvPr>
            <p:cNvSpPr/>
            <p:nvPr/>
          </p:nvSpPr>
          <p:spPr>
            <a:xfrm>
              <a:off x="1732716" y="3025522"/>
              <a:ext cx="9666707" cy="771366"/>
            </a:xfrm>
            <a:prstGeom prst="parallelogram">
              <a:avLst>
                <a:gd name="adj" fmla="val 64233"/>
              </a:avLst>
            </a:prstGeom>
            <a:gradFill flip="none" rotWithShape="1">
              <a:gsLst>
                <a:gs pos="0">
                  <a:schemeClr val="tx1">
                    <a:alpha val="0"/>
                  </a:schemeClr>
                </a:gs>
                <a:gs pos="100000">
                  <a:schemeClr val="tx1">
                    <a:alpha val="47156"/>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35EDF87B-8010-4A58-4E61-8A70316E65EA}"/>
                </a:ext>
              </a:extLst>
            </p:cNvPr>
            <p:cNvSpPr/>
            <p:nvPr/>
          </p:nvSpPr>
          <p:spPr>
            <a:xfrm>
              <a:off x="10062082" y="2765752"/>
              <a:ext cx="97508" cy="975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36" name="TextBox 35">
              <a:extLst>
                <a:ext uri="{FF2B5EF4-FFF2-40B4-BE49-F238E27FC236}">
                  <a16:creationId xmlns:a16="http://schemas.microsoft.com/office/drawing/2014/main" id="{14148E1C-F96F-D8EB-2773-9A454EB07133}"/>
                </a:ext>
              </a:extLst>
            </p:cNvPr>
            <p:cNvSpPr txBox="1"/>
            <p:nvPr/>
          </p:nvSpPr>
          <p:spPr>
            <a:xfrm>
              <a:off x="2832936" y="3200189"/>
              <a:ext cx="1233460" cy="461665"/>
            </a:xfrm>
            <a:prstGeom prst="rect">
              <a:avLst/>
            </a:prstGeom>
            <a:noFill/>
          </p:spPr>
          <p:txBody>
            <a:bodyPr wrap="square" rtlCol="0">
              <a:spAutoFit/>
            </a:bodyPr>
            <a:lstStyle/>
            <a:p>
              <a:r>
                <a:rPr lang="en-US" sz="1200" b="1">
                  <a:solidFill>
                    <a:schemeClr val="bg1"/>
                  </a:solidFill>
                  <a:latin typeface="Arial Narrow" panose="020B0604020202020204" pitchFamily="34" charset="0"/>
                  <a:cs typeface="Arial Narrow" panose="020B0604020202020204" pitchFamily="34" charset="0"/>
                </a:rPr>
                <a:t>REVISED ARCHITECTURE</a:t>
              </a:r>
            </a:p>
          </p:txBody>
        </p:sp>
        <p:pic>
          <p:nvPicPr>
            <p:cNvPr id="49" name="Picture 48">
              <a:extLst>
                <a:ext uri="{FF2B5EF4-FFF2-40B4-BE49-F238E27FC236}">
                  <a16:creationId xmlns:a16="http://schemas.microsoft.com/office/drawing/2014/main" id="{42B2124F-53BC-0941-9F55-EB6342D55D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95797" y="2922676"/>
              <a:ext cx="421188" cy="935973"/>
            </a:xfrm>
            <a:prstGeom prst="rect">
              <a:avLst/>
            </a:prstGeom>
            <a:noFill/>
          </p:spPr>
        </p:pic>
        <p:sp>
          <p:nvSpPr>
            <p:cNvPr id="52" name="TextBox 51">
              <a:extLst>
                <a:ext uri="{FF2B5EF4-FFF2-40B4-BE49-F238E27FC236}">
                  <a16:creationId xmlns:a16="http://schemas.microsoft.com/office/drawing/2014/main" id="{7E71C6C0-AE33-8C4D-E79E-A91B8333C543}"/>
                </a:ext>
              </a:extLst>
            </p:cNvPr>
            <p:cNvSpPr txBox="1"/>
            <p:nvPr/>
          </p:nvSpPr>
          <p:spPr>
            <a:xfrm>
              <a:off x="4826025" y="2674594"/>
              <a:ext cx="1183026" cy="646331"/>
            </a:xfrm>
            <a:prstGeom prst="rect">
              <a:avLst/>
            </a:prstGeom>
            <a:noFill/>
          </p:spPr>
          <p:txBody>
            <a:bodyPr wrap="square" rtlCol="0">
              <a:spAutoFit/>
            </a:bodyPr>
            <a:lstStyle/>
            <a:p>
              <a:r>
                <a:rPr lang="en-US" sz="1200" b="1">
                  <a:solidFill>
                    <a:schemeClr val="bg1"/>
                  </a:solidFill>
                  <a:latin typeface="Arial Narrow" panose="020B0604020202020204" pitchFamily="34" charset="0"/>
                  <a:cs typeface="Arial Narrow" panose="020B0604020202020204" pitchFamily="34" charset="0"/>
                </a:rPr>
                <a:t>ARCHITECTURE CONCEPT REVIEW</a:t>
              </a:r>
            </a:p>
          </p:txBody>
        </p:sp>
        <p:sp>
          <p:nvSpPr>
            <p:cNvPr id="53" name="TextBox 52">
              <a:extLst>
                <a:ext uri="{FF2B5EF4-FFF2-40B4-BE49-F238E27FC236}">
                  <a16:creationId xmlns:a16="http://schemas.microsoft.com/office/drawing/2014/main" id="{DDAD1D3E-58B2-903A-DE0B-30C1BA7AC416}"/>
                </a:ext>
              </a:extLst>
            </p:cNvPr>
            <p:cNvSpPr txBox="1"/>
            <p:nvPr/>
          </p:nvSpPr>
          <p:spPr>
            <a:xfrm>
              <a:off x="6357733" y="2674594"/>
              <a:ext cx="1361598" cy="461665"/>
            </a:xfrm>
            <a:prstGeom prst="rect">
              <a:avLst/>
            </a:prstGeom>
            <a:noFill/>
          </p:spPr>
          <p:txBody>
            <a:bodyPr wrap="square" rtlCol="0">
              <a:spAutoFit/>
            </a:bodyPr>
            <a:lstStyle/>
            <a:p>
              <a:pPr algn="ctr"/>
              <a:r>
                <a:rPr lang="en-US" sz="1200" b="1">
                  <a:solidFill>
                    <a:schemeClr val="bg1"/>
                  </a:solidFill>
                  <a:latin typeface="Arial Narrow" panose="020B0604020202020204" pitchFamily="34" charset="0"/>
                  <a:cs typeface="Arial Narrow" panose="020B0604020202020204" pitchFamily="34" charset="0"/>
                </a:rPr>
                <a:t>ARCHITECTURE CONFIRMATION</a:t>
              </a:r>
            </a:p>
          </p:txBody>
        </p:sp>
        <p:sp>
          <p:nvSpPr>
            <p:cNvPr id="54" name="TextBox 53">
              <a:extLst>
                <a:ext uri="{FF2B5EF4-FFF2-40B4-BE49-F238E27FC236}">
                  <a16:creationId xmlns:a16="http://schemas.microsoft.com/office/drawing/2014/main" id="{1179ED21-6F1D-B86B-AB19-E2A6AF4B2C1B}"/>
                </a:ext>
              </a:extLst>
            </p:cNvPr>
            <p:cNvSpPr txBox="1"/>
            <p:nvPr/>
          </p:nvSpPr>
          <p:spPr>
            <a:xfrm>
              <a:off x="8036052" y="2759658"/>
              <a:ext cx="2003368" cy="461665"/>
            </a:xfrm>
            <a:prstGeom prst="rect">
              <a:avLst/>
            </a:prstGeom>
            <a:noFill/>
          </p:spPr>
          <p:txBody>
            <a:bodyPr wrap="square" rtlCol="0">
              <a:spAutoFit/>
            </a:bodyPr>
            <a:lstStyle/>
            <a:p>
              <a:r>
                <a:rPr lang="en-US" sz="1200" b="1">
                  <a:solidFill>
                    <a:schemeClr val="bg1"/>
                  </a:solidFill>
                  <a:latin typeface="Arial Narrow" panose="020B0604020202020204" pitchFamily="34" charset="0"/>
                  <a:cs typeface="Arial Narrow" panose="020B0604020202020204" pitchFamily="34" charset="0"/>
                </a:rPr>
                <a:t>ARCHITECTURE DEFINITION DOCUMENT EXPANSION</a:t>
              </a:r>
            </a:p>
          </p:txBody>
        </p:sp>
        <p:sp>
          <p:nvSpPr>
            <p:cNvPr id="55" name="TextBox 54">
              <a:extLst>
                <a:ext uri="{FF2B5EF4-FFF2-40B4-BE49-F238E27FC236}">
                  <a16:creationId xmlns:a16="http://schemas.microsoft.com/office/drawing/2014/main" id="{52ED25D5-AB81-C34D-E86E-52B73E7FCB4C}"/>
                </a:ext>
              </a:extLst>
            </p:cNvPr>
            <p:cNvSpPr txBox="1"/>
            <p:nvPr/>
          </p:nvSpPr>
          <p:spPr>
            <a:xfrm>
              <a:off x="8036052" y="3242721"/>
              <a:ext cx="1547865" cy="461665"/>
            </a:xfrm>
            <a:prstGeom prst="rect">
              <a:avLst/>
            </a:prstGeom>
            <a:noFill/>
          </p:spPr>
          <p:txBody>
            <a:bodyPr wrap="square" rtlCol="0">
              <a:spAutoFit/>
            </a:bodyPr>
            <a:lstStyle/>
            <a:p>
              <a:r>
                <a:rPr lang="en-US" sz="1200" b="1">
                  <a:solidFill>
                    <a:schemeClr val="bg1"/>
                  </a:solidFill>
                  <a:latin typeface="Arial Narrow" panose="020B0604020202020204" pitchFamily="34" charset="0"/>
                  <a:cs typeface="Arial Narrow" panose="020B0604020202020204" pitchFamily="34" charset="0"/>
                </a:rPr>
                <a:t>REFINED/EXPANDED ARCHITECTURE</a:t>
              </a:r>
            </a:p>
          </p:txBody>
        </p:sp>
        <p:sp>
          <p:nvSpPr>
            <p:cNvPr id="56" name="Rectangle 55">
              <a:extLst>
                <a:ext uri="{FF2B5EF4-FFF2-40B4-BE49-F238E27FC236}">
                  <a16:creationId xmlns:a16="http://schemas.microsoft.com/office/drawing/2014/main" id="{30488013-FFF7-5EDB-17F0-B1189DDC38A4}"/>
                </a:ext>
              </a:extLst>
            </p:cNvPr>
            <p:cNvSpPr/>
            <p:nvPr/>
          </p:nvSpPr>
          <p:spPr>
            <a:xfrm>
              <a:off x="4788596" y="2765752"/>
              <a:ext cx="97508" cy="975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57" name="Rectangle 56">
              <a:extLst>
                <a:ext uri="{FF2B5EF4-FFF2-40B4-BE49-F238E27FC236}">
                  <a16:creationId xmlns:a16="http://schemas.microsoft.com/office/drawing/2014/main" id="{5C42DFA0-54E2-A64F-6369-E90AB44E841E}"/>
                </a:ext>
              </a:extLst>
            </p:cNvPr>
            <p:cNvSpPr/>
            <p:nvPr/>
          </p:nvSpPr>
          <p:spPr>
            <a:xfrm>
              <a:off x="6383480" y="2765752"/>
              <a:ext cx="97508" cy="975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58" name="Rectangle 57">
              <a:extLst>
                <a:ext uri="{FF2B5EF4-FFF2-40B4-BE49-F238E27FC236}">
                  <a16:creationId xmlns:a16="http://schemas.microsoft.com/office/drawing/2014/main" id="{E9605146-B67D-C87A-C664-B3B67172275D}"/>
                </a:ext>
              </a:extLst>
            </p:cNvPr>
            <p:cNvSpPr/>
            <p:nvPr/>
          </p:nvSpPr>
          <p:spPr>
            <a:xfrm>
              <a:off x="2774670" y="2509834"/>
              <a:ext cx="97508" cy="975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59" name="Rectangle 58">
              <a:extLst>
                <a:ext uri="{FF2B5EF4-FFF2-40B4-BE49-F238E27FC236}">
                  <a16:creationId xmlns:a16="http://schemas.microsoft.com/office/drawing/2014/main" id="{F6551461-50E1-FDB8-5B8D-A8D1C75FF882}"/>
                </a:ext>
              </a:extLst>
            </p:cNvPr>
            <p:cNvSpPr/>
            <p:nvPr/>
          </p:nvSpPr>
          <p:spPr>
            <a:xfrm>
              <a:off x="2774670" y="2808284"/>
              <a:ext cx="97508" cy="975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60" name="Rectangle 59">
              <a:extLst>
                <a:ext uri="{FF2B5EF4-FFF2-40B4-BE49-F238E27FC236}">
                  <a16:creationId xmlns:a16="http://schemas.microsoft.com/office/drawing/2014/main" id="{66AC7EE6-92ED-E9CF-75B9-7B4554203909}"/>
                </a:ext>
              </a:extLst>
            </p:cNvPr>
            <p:cNvSpPr/>
            <p:nvPr/>
          </p:nvSpPr>
          <p:spPr>
            <a:xfrm>
              <a:off x="2774670" y="3287709"/>
              <a:ext cx="97508" cy="975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61" name="Rectangle 60">
              <a:extLst>
                <a:ext uri="{FF2B5EF4-FFF2-40B4-BE49-F238E27FC236}">
                  <a16:creationId xmlns:a16="http://schemas.microsoft.com/office/drawing/2014/main" id="{13647C77-5D66-2C95-9CCC-C57543DBF2FB}"/>
                </a:ext>
              </a:extLst>
            </p:cNvPr>
            <p:cNvSpPr/>
            <p:nvPr/>
          </p:nvSpPr>
          <p:spPr>
            <a:xfrm>
              <a:off x="7954216" y="2850816"/>
              <a:ext cx="97508" cy="975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62" name="Rectangle 61">
              <a:extLst>
                <a:ext uri="{FF2B5EF4-FFF2-40B4-BE49-F238E27FC236}">
                  <a16:creationId xmlns:a16="http://schemas.microsoft.com/office/drawing/2014/main" id="{B4F2A603-CDD3-1B3A-E817-335669C388DE}"/>
                </a:ext>
              </a:extLst>
            </p:cNvPr>
            <p:cNvSpPr/>
            <p:nvPr/>
          </p:nvSpPr>
          <p:spPr>
            <a:xfrm>
              <a:off x="7954216" y="3330241"/>
              <a:ext cx="97508" cy="975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63" name="TextBox 62">
              <a:extLst>
                <a:ext uri="{FF2B5EF4-FFF2-40B4-BE49-F238E27FC236}">
                  <a16:creationId xmlns:a16="http://schemas.microsoft.com/office/drawing/2014/main" id="{AF6095B8-06A9-F358-D5C0-0C9671790E2F}"/>
                </a:ext>
              </a:extLst>
            </p:cNvPr>
            <p:cNvSpPr txBox="1"/>
            <p:nvPr/>
          </p:nvSpPr>
          <p:spPr>
            <a:xfrm>
              <a:off x="10120777" y="2674594"/>
              <a:ext cx="1183026" cy="646331"/>
            </a:xfrm>
            <a:prstGeom prst="rect">
              <a:avLst/>
            </a:prstGeom>
            <a:noFill/>
          </p:spPr>
          <p:txBody>
            <a:bodyPr wrap="square" rtlCol="0">
              <a:spAutoFit/>
            </a:bodyPr>
            <a:lstStyle/>
            <a:p>
              <a:r>
                <a:rPr lang="en-US" sz="1200" b="1">
                  <a:solidFill>
                    <a:schemeClr val="bg1"/>
                  </a:solidFill>
                  <a:latin typeface="Arial Narrow" panose="020B0604020202020204" pitchFamily="34" charset="0"/>
                  <a:cs typeface="Arial Narrow" panose="020B0604020202020204" pitchFamily="34" charset="0"/>
                </a:rPr>
                <a:t>ARCHITECTURE CONCEPT REVIEW</a:t>
              </a:r>
            </a:p>
          </p:txBody>
        </p:sp>
        <p:pic>
          <p:nvPicPr>
            <p:cNvPr id="64" name="Picture 63">
              <a:extLst>
                <a:ext uri="{FF2B5EF4-FFF2-40B4-BE49-F238E27FC236}">
                  <a16:creationId xmlns:a16="http://schemas.microsoft.com/office/drawing/2014/main" id="{D13CFDBA-3541-041E-D03E-3FE980F5EB3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904904" y="2922676"/>
              <a:ext cx="421188" cy="935973"/>
            </a:xfrm>
            <a:prstGeom prst="rect">
              <a:avLst/>
            </a:prstGeom>
            <a:noFill/>
          </p:spPr>
        </p:pic>
        <p:sp>
          <p:nvSpPr>
            <p:cNvPr id="65" name="TextBox 64">
              <a:extLst>
                <a:ext uri="{FF2B5EF4-FFF2-40B4-BE49-F238E27FC236}">
                  <a16:creationId xmlns:a16="http://schemas.microsoft.com/office/drawing/2014/main" id="{D2F34302-695E-7181-1BBF-51A4241DBC41}"/>
                </a:ext>
              </a:extLst>
            </p:cNvPr>
            <p:cNvSpPr txBox="1"/>
            <p:nvPr/>
          </p:nvSpPr>
          <p:spPr>
            <a:xfrm>
              <a:off x="2832935" y="2717126"/>
              <a:ext cx="1682193" cy="461665"/>
            </a:xfrm>
            <a:prstGeom prst="rect">
              <a:avLst/>
            </a:prstGeom>
            <a:noFill/>
          </p:spPr>
          <p:txBody>
            <a:bodyPr wrap="square" rtlCol="0">
              <a:spAutoFit/>
            </a:bodyPr>
            <a:lstStyle/>
            <a:p>
              <a:r>
                <a:rPr lang="en-US" sz="1200" b="1">
                  <a:solidFill>
                    <a:schemeClr val="bg1"/>
                  </a:solidFill>
                  <a:latin typeface="Arial Narrow" panose="020B0604020202020204" pitchFamily="34" charset="0"/>
                  <a:cs typeface="Arial Narrow" panose="020B0604020202020204" pitchFamily="34" charset="0"/>
                </a:rPr>
                <a:t>ARCHITECTURE DEFINITION DOCUMENT</a:t>
              </a:r>
            </a:p>
          </p:txBody>
        </p:sp>
        <p:pic>
          <p:nvPicPr>
            <p:cNvPr id="66" name="Picture 65">
              <a:extLst>
                <a:ext uri="{FF2B5EF4-FFF2-40B4-BE49-F238E27FC236}">
                  <a16:creationId xmlns:a16="http://schemas.microsoft.com/office/drawing/2014/main" id="{8D048E0D-B94F-D287-666B-D0072BDBF67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81805" y="3320925"/>
              <a:ext cx="694494" cy="898636"/>
            </a:xfrm>
            <a:prstGeom prst="rect">
              <a:avLst/>
            </a:prstGeom>
            <a:ln w="6350">
              <a:solidFill>
                <a:schemeClr val="bg1"/>
              </a:solidFill>
            </a:ln>
            <a:effectLst>
              <a:outerShdw blurRad="50800" dist="38100" dir="2700000" algn="tl" rotWithShape="0">
                <a:prstClr val="black">
                  <a:alpha val="40000"/>
                </a:prstClr>
              </a:outerShdw>
            </a:effectLst>
          </p:spPr>
        </p:pic>
        <p:pic>
          <p:nvPicPr>
            <p:cNvPr id="67" name="Picture 66">
              <a:extLst>
                <a:ext uri="{FF2B5EF4-FFF2-40B4-BE49-F238E27FC236}">
                  <a16:creationId xmlns:a16="http://schemas.microsoft.com/office/drawing/2014/main" id="{8457BAA4-7FC1-B17D-9E01-9C6EC503A53A}"/>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4003609" y="3320925"/>
              <a:ext cx="690060" cy="890464"/>
            </a:xfrm>
            <a:prstGeom prst="rect">
              <a:avLst/>
            </a:prstGeom>
            <a:ln w="9525">
              <a:solidFill>
                <a:schemeClr val="tx1"/>
              </a:solidFill>
            </a:ln>
            <a:effectLst>
              <a:outerShdw blurRad="50800" dist="38100" dir="2700000" algn="tl" rotWithShape="0">
                <a:prstClr val="black">
                  <a:alpha val="40000"/>
                </a:prstClr>
              </a:outerShdw>
            </a:effectLst>
          </p:spPr>
        </p:pic>
        <p:grpSp>
          <p:nvGrpSpPr>
            <p:cNvPr id="68" name="Group 67">
              <a:extLst>
                <a:ext uri="{FF2B5EF4-FFF2-40B4-BE49-F238E27FC236}">
                  <a16:creationId xmlns:a16="http://schemas.microsoft.com/office/drawing/2014/main" id="{8D923FBB-DF1C-6E5F-8CE6-B2CC88FBCACD}"/>
                </a:ext>
              </a:extLst>
            </p:cNvPr>
            <p:cNvGrpSpPr/>
            <p:nvPr/>
          </p:nvGrpSpPr>
          <p:grpSpPr>
            <a:xfrm>
              <a:off x="6850369" y="3320254"/>
              <a:ext cx="986635" cy="902552"/>
              <a:chOff x="8879123" y="1507872"/>
              <a:chExt cx="2523372" cy="2308324"/>
            </a:xfrm>
          </p:grpSpPr>
          <p:pic>
            <p:nvPicPr>
              <p:cNvPr id="70" name="Picture 69" descr="Graphical user interface&#10;&#10;Description automatically generated">
                <a:extLst>
                  <a:ext uri="{FF2B5EF4-FFF2-40B4-BE49-F238E27FC236}">
                    <a16:creationId xmlns:a16="http://schemas.microsoft.com/office/drawing/2014/main" id="{FD780879-4FCD-967D-574D-5CC64476532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879123" y="1507872"/>
                <a:ext cx="1782409" cy="2308324"/>
              </a:xfrm>
              <a:prstGeom prst="rect">
                <a:avLst/>
              </a:prstGeom>
              <a:ln>
                <a:solidFill>
                  <a:schemeClr val="bg2">
                    <a:lumMod val="50000"/>
                  </a:schemeClr>
                </a:solidFill>
              </a:ln>
              <a:effectLst>
                <a:outerShdw blurRad="50800" dist="38100" dir="2700000" algn="tl" rotWithShape="0">
                  <a:prstClr val="black">
                    <a:alpha val="40000"/>
                  </a:prstClr>
                </a:outerShdw>
              </a:effectLst>
            </p:spPr>
          </p:pic>
          <p:pic>
            <p:nvPicPr>
              <p:cNvPr id="71" name="Picture 70">
                <a:extLst>
                  <a:ext uri="{FF2B5EF4-FFF2-40B4-BE49-F238E27FC236}">
                    <a16:creationId xmlns:a16="http://schemas.microsoft.com/office/drawing/2014/main" id="{57DA23B5-9F9E-F53E-3E6A-F55AC62A2AD0}"/>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9638166" y="1507872"/>
                <a:ext cx="1764329" cy="2283562"/>
              </a:xfrm>
              <a:prstGeom prst="rect">
                <a:avLst/>
              </a:prstGeom>
              <a:ln>
                <a:solidFill>
                  <a:schemeClr val="bg2">
                    <a:lumMod val="50000"/>
                  </a:schemeClr>
                </a:solidFill>
              </a:ln>
              <a:effectLst>
                <a:outerShdw blurRad="50800" dist="38100" dir="2700000" algn="tl" rotWithShape="0">
                  <a:prstClr val="black">
                    <a:alpha val="40000"/>
                  </a:prstClr>
                </a:outerShdw>
              </a:effectLst>
            </p:spPr>
          </p:pic>
        </p:grpSp>
        <p:pic>
          <p:nvPicPr>
            <p:cNvPr id="69" name="Picture 68" descr="A cover of a magazine with a space suit and a planet&#10;&#10;Description automatically generated">
              <a:extLst>
                <a:ext uri="{FF2B5EF4-FFF2-40B4-BE49-F238E27FC236}">
                  <a16:creationId xmlns:a16="http://schemas.microsoft.com/office/drawing/2014/main" id="{6F0E6608-2395-3E86-F620-69CBA5B7559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200501" y="3320253"/>
              <a:ext cx="671648" cy="895953"/>
            </a:xfrm>
            <a:prstGeom prst="rect">
              <a:avLst/>
            </a:prstGeom>
            <a:ln>
              <a:solidFill>
                <a:schemeClr val="bg1"/>
              </a:solidFill>
            </a:ln>
          </p:spPr>
        </p:pic>
      </p:grpSp>
      <p:grpSp>
        <p:nvGrpSpPr>
          <p:cNvPr id="72" name="Group 71">
            <a:extLst>
              <a:ext uri="{FF2B5EF4-FFF2-40B4-BE49-F238E27FC236}">
                <a16:creationId xmlns:a16="http://schemas.microsoft.com/office/drawing/2014/main" id="{A838FB62-B5C2-AEB5-D63D-1AC2C78EBBED}"/>
              </a:ext>
            </a:extLst>
          </p:cNvPr>
          <p:cNvGrpSpPr/>
          <p:nvPr/>
        </p:nvGrpSpPr>
        <p:grpSpPr>
          <a:xfrm>
            <a:off x="4327343" y="5407799"/>
            <a:ext cx="3528711" cy="1095018"/>
            <a:chOff x="4308293" y="5229659"/>
            <a:chExt cx="3528711" cy="1095018"/>
          </a:xfrm>
          <a:solidFill>
            <a:schemeClr val="bg1"/>
          </a:solidFill>
        </p:grpSpPr>
        <p:sp>
          <p:nvSpPr>
            <p:cNvPr id="73" name="Rectangle 72">
              <a:extLst>
                <a:ext uri="{FF2B5EF4-FFF2-40B4-BE49-F238E27FC236}">
                  <a16:creationId xmlns:a16="http://schemas.microsoft.com/office/drawing/2014/main" id="{0DEAB29C-2DA6-4852-BC8E-EE2EF58DAF10}"/>
                </a:ext>
              </a:extLst>
            </p:cNvPr>
            <p:cNvSpPr/>
            <p:nvPr/>
          </p:nvSpPr>
          <p:spPr>
            <a:xfrm>
              <a:off x="4524854" y="5229659"/>
              <a:ext cx="3312150" cy="10950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600" b="1" i="0" strike="noStrike" kern="1200" cap="none" spc="0" normalizeH="0" baseline="0" noProof="0">
                  <a:ln>
                    <a:noFill/>
                  </a:ln>
                  <a:solidFill>
                    <a:schemeClr val="tx1"/>
                  </a:solidFill>
                  <a:effectLst/>
                  <a:uLnTx/>
                  <a:uFillTx/>
                  <a:latin typeface="Arial" panose="020B0604020202020204" pitchFamily="34" charset="0"/>
                  <a:cs typeface="Arial" panose="020B0604020202020204" pitchFamily="34" charset="0"/>
                </a:rPr>
                <a:t>ARCHITECTURE FRAMEWORK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i="0" u="none" strike="noStrike" kern="1200" cap="none" spc="0" normalizeH="0" baseline="0" noProof="0">
                  <a:ln>
                    <a:noFill/>
                  </a:ln>
                  <a:solidFill>
                    <a:schemeClr val="tx1"/>
                  </a:solidFill>
                  <a:effectLst/>
                  <a:uLnTx/>
                  <a:uFillTx/>
                  <a:latin typeface="Arial" panose="020B0604020202020204" pitchFamily="34" charset="0"/>
                  <a:cs typeface="Arial" panose="020B0604020202020204" pitchFamily="34" charset="0"/>
                </a:rPr>
                <a:t>Organizational construct to ensure system/element relationships are understood and gaps can be identified</a:t>
              </a:r>
            </a:p>
          </p:txBody>
        </p:sp>
        <p:sp>
          <p:nvSpPr>
            <p:cNvPr id="74" name="Oval 73">
              <a:extLst>
                <a:ext uri="{FF2B5EF4-FFF2-40B4-BE49-F238E27FC236}">
                  <a16:creationId xmlns:a16="http://schemas.microsoft.com/office/drawing/2014/main" id="{A862756D-6D1C-9DFE-D319-A88B1E91966B}"/>
                </a:ext>
              </a:extLst>
            </p:cNvPr>
            <p:cNvSpPr/>
            <p:nvPr/>
          </p:nvSpPr>
          <p:spPr>
            <a:xfrm>
              <a:off x="4308293" y="5615866"/>
              <a:ext cx="366943" cy="366943"/>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75" name="Group 74">
            <a:extLst>
              <a:ext uri="{FF2B5EF4-FFF2-40B4-BE49-F238E27FC236}">
                <a16:creationId xmlns:a16="http://schemas.microsoft.com/office/drawing/2014/main" id="{F442D4A4-CEF4-9053-B689-8E6DC958E47E}"/>
              </a:ext>
            </a:extLst>
          </p:cNvPr>
          <p:cNvGrpSpPr/>
          <p:nvPr/>
        </p:nvGrpSpPr>
        <p:grpSpPr>
          <a:xfrm>
            <a:off x="8117682" y="5410180"/>
            <a:ext cx="3215197" cy="1095018"/>
            <a:chOff x="8098632" y="5232040"/>
            <a:chExt cx="3215197" cy="1095018"/>
          </a:xfrm>
          <a:solidFill>
            <a:schemeClr val="bg1"/>
          </a:solidFill>
        </p:grpSpPr>
        <p:sp>
          <p:nvSpPr>
            <p:cNvPr id="76" name="Oval 75">
              <a:extLst>
                <a:ext uri="{FF2B5EF4-FFF2-40B4-BE49-F238E27FC236}">
                  <a16:creationId xmlns:a16="http://schemas.microsoft.com/office/drawing/2014/main" id="{2D1EEED5-1EE8-1E87-B5C5-4C1AA51DFF5F}"/>
                </a:ext>
              </a:extLst>
            </p:cNvPr>
            <p:cNvSpPr/>
            <p:nvPr/>
          </p:nvSpPr>
          <p:spPr>
            <a:xfrm>
              <a:off x="8098632" y="5615866"/>
              <a:ext cx="366943" cy="366943"/>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7" name="Rectangle 76">
              <a:extLst>
                <a:ext uri="{FF2B5EF4-FFF2-40B4-BE49-F238E27FC236}">
                  <a16:creationId xmlns:a16="http://schemas.microsoft.com/office/drawing/2014/main" id="{A228CBA4-A8D4-5905-9B81-E438758A643B}"/>
                </a:ext>
              </a:extLst>
            </p:cNvPr>
            <p:cNvSpPr/>
            <p:nvPr/>
          </p:nvSpPr>
          <p:spPr>
            <a:xfrm>
              <a:off x="8330661" y="5232040"/>
              <a:ext cx="2983168" cy="10950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600" b="1" i="0" strike="noStrike" kern="1200" cap="none" spc="0" normalizeH="0" baseline="0" noProof="0">
                  <a:ln>
                    <a:noFill/>
                  </a:ln>
                  <a:solidFill>
                    <a:schemeClr val="tx1"/>
                  </a:solidFill>
                  <a:effectLst/>
                  <a:uLnTx/>
                  <a:uFillTx/>
                  <a:latin typeface="Arial" panose="020B0604020202020204" pitchFamily="34" charset="0"/>
                  <a:cs typeface="Arial" panose="020B0604020202020204" pitchFamily="34" charset="0"/>
                </a:rPr>
                <a:t>PROCESS AND PRODUCTS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i="0" u="none" strike="noStrike" kern="1200" cap="none" spc="0" normalizeH="0" baseline="0" noProof="0">
                  <a:ln>
                    <a:noFill/>
                  </a:ln>
                  <a:solidFill>
                    <a:schemeClr val="tx1"/>
                  </a:solidFill>
                  <a:effectLst/>
                  <a:uLnTx/>
                  <a:uFillTx/>
                  <a:latin typeface="Arial" panose="020B0604020202020204" pitchFamily="34" charset="0"/>
                  <a:cs typeface="Arial" panose="020B0604020202020204" pitchFamily="34" charset="0"/>
                </a:rPr>
                <a:t>Clear communication and </a:t>
              </a:r>
              <a:br>
                <a:rPr kumimoji="0" lang="en-US" sz="1400" i="0" u="none" strike="noStrike" kern="1200" cap="none" spc="0" normalizeH="0" baseline="0" noProof="0">
                  <a:ln>
                    <a:noFill/>
                  </a:ln>
                  <a:solidFill>
                    <a:schemeClr val="tx1"/>
                  </a:solidFill>
                  <a:effectLst/>
                  <a:uLnTx/>
                  <a:uFillTx/>
                  <a:latin typeface="Arial" panose="020B0604020202020204" pitchFamily="34" charset="0"/>
                  <a:cs typeface="Arial" panose="020B0604020202020204" pitchFamily="34" charset="0"/>
                </a:rPr>
              </a:br>
              <a:r>
                <a:rPr kumimoji="0" lang="en-US" sz="1400" i="0" u="none" strike="noStrike" kern="1200" cap="none" spc="0" normalizeH="0" baseline="0" noProof="0">
                  <a:ln>
                    <a:noFill/>
                  </a:ln>
                  <a:solidFill>
                    <a:schemeClr val="tx1"/>
                  </a:solidFill>
                  <a:effectLst/>
                  <a:uLnTx/>
                  <a:uFillTx/>
                  <a:latin typeface="Arial" panose="020B0604020202020204" pitchFamily="34" charset="0"/>
                  <a:cs typeface="Arial" panose="020B0604020202020204" pitchFamily="34" charset="0"/>
                </a:rPr>
                <a:t>review integration paths for stakeholders</a:t>
              </a:r>
            </a:p>
          </p:txBody>
        </p:sp>
      </p:grpSp>
      <p:grpSp>
        <p:nvGrpSpPr>
          <p:cNvPr id="78" name="Group 77">
            <a:extLst>
              <a:ext uri="{FF2B5EF4-FFF2-40B4-BE49-F238E27FC236}">
                <a16:creationId xmlns:a16="http://schemas.microsoft.com/office/drawing/2014/main" id="{A9E6D4E6-F6E9-061C-0CCC-C3FF1EBB3DE1}"/>
              </a:ext>
            </a:extLst>
          </p:cNvPr>
          <p:cNvGrpSpPr/>
          <p:nvPr/>
        </p:nvGrpSpPr>
        <p:grpSpPr>
          <a:xfrm>
            <a:off x="817230" y="5410180"/>
            <a:ext cx="3203846" cy="1095018"/>
            <a:chOff x="798180" y="5232040"/>
            <a:chExt cx="3203846" cy="1095018"/>
          </a:xfrm>
          <a:solidFill>
            <a:schemeClr val="bg1"/>
          </a:solidFill>
        </p:grpSpPr>
        <p:sp>
          <p:nvSpPr>
            <p:cNvPr id="79" name="Oval 78">
              <a:extLst>
                <a:ext uri="{FF2B5EF4-FFF2-40B4-BE49-F238E27FC236}">
                  <a16:creationId xmlns:a16="http://schemas.microsoft.com/office/drawing/2014/main" id="{14C8AF10-B9C3-0688-C5B4-D5AA96BE7C5A}"/>
                </a:ext>
              </a:extLst>
            </p:cNvPr>
            <p:cNvSpPr/>
            <p:nvPr/>
          </p:nvSpPr>
          <p:spPr>
            <a:xfrm>
              <a:off x="798180" y="5615866"/>
              <a:ext cx="366943" cy="366943"/>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0" name="Rectangle 79">
              <a:extLst>
                <a:ext uri="{FF2B5EF4-FFF2-40B4-BE49-F238E27FC236}">
                  <a16:creationId xmlns:a16="http://schemas.microsoft.com/office/drawing/2014/main" id="{5022AC23-2E96-26D3-F169-E4ABE546A1DB}"/>
                </a:ext>
              </a:extLst>
            </p:cNvPr>
            <p:cNvSpPr/>
            <p:nvPr/>
          </p:nvSpPr>
          <p:spPr>
            <a:xfrm>
              <a:off x="1018858" y="5232040"/>
              <a:ext cx="2983168" cy="10950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600" b="1" strike="noStrike" kern="1200" cap="none" spc="0" normalizeH="0" baseline="0" noProof="0">
                  <a:ln>
                    <a:noFill/>
                  </a:ln>
                  <a:solidFill>
                    <a:schemeClr val="tx1"/>
                  </a:solidFill>
                  <a:effectLst/>
                  <a:uLnTx/>
                  <a:uFillTx/>
                  <a:latin typeface="Arial" panose="020B0604020202020204" pitchFamily="34" charset="0"/>
                  <a:cs typeface="Arial" panose="020B0604020202020204" pitchFamily="34" charset="0"/>
                </a:rPr>
                <a:t>TRACEABILITY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i="0" u="none" strike="noStrike" kern="1200" cap="none" spc="0" normalizeH="0" baseline="0" noProof="0">
                  <a:ln>
                    <a:noFill/>
                  </a:ln>
                  <a:solidFill>
                    <a:schemeClr val="tx1"/>
                  </a:solidFill>
                  <a:effectLst/>
                  <a:uLnTx/>
                  <a:uFillTx/>
                  <a:latin typeface="Arial" panose="020B0604020202020204" pitchFamily="34" charset="0"/>
                  <a:cs typeface="Arial" panose="020B0604020202020204" pitchFamily="34" charset="0"/>
                </a:rPr>
                <a:t>Decomposition of Blueprint Objectives to executing Architecture elements</a:t>
              </a:r>
            </a:p>
          </p:txBody>
        </p:sp>
      </p:grpSp>
      <p:grpSp>
        <p:nvGrpSpPr>
          <p:cNvPr id="81" name="Group 80">
            <a:extLst>
              <a:ext uri="{FF2B5EF4-FFF2-40B4-BE49-F238E27FC236}">
                <a16:creationId xmlns:a16="http://schemas.microsoft.com/office/drawing/2014/main" id="{47D1EDE8-1382-83FE-EA11-7792012832E2}"/>
              </a:ext>
            </a:extLst>
          </p:cNvPr>
          <p:cNvGrpSpPr/>
          <p:nvPr/>
        </p:nvGrpSpPr>
        <p:grpSpPr>
          <a:xfrm>
            <a:off x="482286" y="2420029"/>
            <a:ext cx="1777094" cy="1777094"/>
            <a:chOff x="582958" y="2117535"/>
            <a:chExt cx="1777094" cy="1777094"/>
          </a:xfrm>
        </p:grpSpPr>
        <p:pic>
          <p:nvPicPr>
            <p:cNvPr id="82" name="Picture 81" descr="A close up of a planet&#10;&#10;Description automatically generated">
              <a:extLst>
                <a:ext uri="{FF2B5EF4-FFF2-40B4-BE49-F238E27FC236}">
                  <a16:creationId xmlns:a16="http://schemas.microsoft.com/office/drawing/2014/main" id="{B28E0AF3-DC06-2A3C-CE1E-4FBB08AE1CF7}"/>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82958" y="2117535"/>
              <a:ext cx="1777094" cy="1777094"/>
            </a:xfrm>
            <a:prstGeom prst="rect">
              <a:avLst/>
            </a:prstGeom>
          </p:spPr>
        </p:pic>
        <p:sp>
          <p:nvSpPr>
            <p:cNvPr id="83" name="TextBox 82">
              <a:extLst>
                <a:ext uri="{FF2B5EF4-FFF2-40B4-BE49-F238E27FC236}">
                  <a16:creationId xmlns:a16="http://schemas.microsoft.com/office/drawing/2014/main" id="{AC6F72A2-F53E-068E-3449-B9FAA830EAE8}"/>
                </a:ext>
              </a:extLst>
            </p:cNvPr>
            <p:cNvSpPr txBox="1"/>
            <p:nvPr/>
          </p:nvSpPr>
          <p:spPr>
            <a:xfrm>
              <a:off x="771425" y="2781056"/>
              <a:ext cx="1335919" cy="461665"/>
            </a:xfrm>
            <a:prstGeom prst="rect">
              <a:avLst/>
            </a:prstGeom>
            <a:noFill/>
          </p:spPr>
          <p:txBody>
            <a:bodyPr wrap="square" rtlCol="0">
              <a:spAutoFit/>
            </a:bodyPr>
            <a:lstStyle/>
            <a:p>
              <a:pPr algn="ctr"/>
              <a:r>
                <a:rPr lang="en-US" sz="1200" b="1">
                  <a:solidFill>
                    <a:schemeClr val="bg1"/>
                  </a:solidFill>
                  <a:effectLst>
                    <a:outerShdw blurRad="50800" dist="38100" dir="2700000" algn="tl" rotWithShape="0">
                      <a:prstClr val="black">
                        <a:alpha val="40000"/>
                      </a:prstClr>
                    </a:outerShdw>
                  </a:effectLst>
                  <a:latin typeface="Arial Narrow" panose="020B0604020202020204" pitchFamily="34" charset="0"/>
                  <a:cs typeface="Arial Narrow" panose="020B0604020202020204" pitchFamily="34" charset="0"/>
                </a:rPr>
                <a:t>MOON TO MARS OBJECTIVES</a:t>
              </a:r>
            </a:p>
          </p:txBody>
        </p:sp>
      </p:grpSp>
      <p:sp>
        <p:nvSpPr>
          <p:cNvPr id="84" name="TextBox 83">
            <a:extLst>
              <a:ext uri="{FF2B5EF4-FFF2-40B4-BE49-F238E27FC236}">
                <a16:creationId xmlns:a16="http://schemas.microsoft.com/office/drawing/2014/main" id="{637E39CC-A627-F6F3-86A4-1851F3FFD720}"/>
              </a:ext>
            </a:extLst>
          </p:cNvPr>
          <p:cNvSpPr txBox="1"/>
          <p:nvPr/>
        </p:nvSpPr>
        <p:spPr>
          <a:xfrm>
            <a:off x="309880" y="1498658"/>
            <a:ext cx="11387152" cy="646331"/>
          </a:xfrm>
          <a:prstGeom prst="rect">
            <a:avLst/>
          </a:prstGeom>
          <a:noFill/>
          <a:ln>
            <a:noFill/>
          </a:ln>
        </p:spPr>
        <p:style>
          <a:lnRef idx="1">
            <a:schemeClr val="accent6"/>
          </a:lnRef>
          <a:fillRef idx="3">
            <a:schemeClr val="accent6"/>
          </a:fillRef>
          <a:effectRef idx="2">
            <a:schemeClr val="accent6"/>
          </a:effectRef>
          <a:fontRef idx="minor">
            <a:schemeClr val="lt1"/>
          </a:fontRef>
        </p:style>
        <p:txBody>
          <a:bodyPr rtlCol="0" anchor="ctr"/>
          <a:lstStyle>
            <a:defPPr>
              <a:defRPr lang="en-US"/>
            </a:defPPr>
            <a:lvl1pPr marR="0" lvl="0" indent="0" algn="ctr" fontAlgn="auto">
              <a:lnSpc>
                <a:spcPct val="100000"/>
              </a:lnSpc>
              <a:spcBef>
                <a:spcPts val="0"/>
              </a:spcBef>
              <a:spcAft>
                <a:spcPts val="0"/>
              </a:spcAft>
              <a:buClrTx/>
              <a:buSzTx/>
              <a:buFontTx/>
              <a:buNone/>
              <a:tabLst/>
              <a:defRPr kumimoji="0" b="1" i="0" u="none" strike="noStrike" cap="none" spc="0" normalizeH="0" baseline="0">
                <a:ln>
                  <a:noFill/>
                </a:ln>
                <a:solidFill>
                  <a:prstClr val="white"/>
                </a:solidFill>
                <a:effectLst/>
                <a:uLnTx/>
                <a:uFillTx/>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defRPr/>
            </a:pPr>
            <a:r>
              <a:rPr kumimoji="0" lang="en-US" sz="2400" u="none" strike="noStrike" kern="1200" cap="none" spc="0" normalizeH="0" baseline="0" noProof="0">
                <a:ln>
                  <a:noFill/>
                </a:ln>
                <a:solidFill>
                  <a:schemeClr val="tx1"/>
                </a:solidFill>
                <a:effectLst/>
                <a:uLnTx/>
                <a:uFillTx/>
                <a:latin typeface="Arial"/>
                <a:cs typeface="Arial"/>
              </a:rPr>
              <a:t>An Evolutionary Architecture Process</a:t>
            </a:r>
          </a:p>
          <a:p>
            <a:pPr algn="l">
              <a:defRPr/>
            </a:pPr>
            <a:r>
              <a:rPr kumimoji="0" lang="en-US" b="0" i="1" u="none" strike="noStrike" kern="1200" cap="none" spc="0" normalizeH="0" baseline="0" noProof="0">
                <a:ln>
                  <a:noFill/>
                </a:ln>
                <a:solidFill>
                  <a:schemeClr val="tx1"/>
                </a:solidFill>
                <a:effectLst/>
                <a:uLnTx/>
                <a:uFillTx/>
                <a:latin typeface="Arial"/>
                <a:cs typeface="Arial"/>
              </a:rPr>
              <a:t>Formulating an</a:t>
            </a:r>
            <a:r>
              <a:rPr kumimoji="0" lang="en-US" b="0" i="1" u="none" strike="noStrike" kern="1200" cap="none" spc="0" normalizeH="0" noProof="0">
                <a:ln>
                  <a:noFill/>
                </a:ln>
                <a:solidFill>
                  <a:schemeClr val="tx1"/>
                </a:solidFill>
                <a:effectLst/>
                <a:uLnTx/>
                <a:uFillTx/>
                <a:latin typeface="Arial"/>
                <a:cs typeface="Arial"/>
              </a:rPr>
              <a:t> </a:t>
            </a:r>
            <a:r>
              <a:rPr kumimoji="0" lang="en-US" b="0" i="1" u="none" strike="noStrike" kern="1200" cap="none" spc="0" normalizeH="0" baseline="0" noProof="0">
                <a:ln>
                  <a:noFill/>
                </a:ln>
                <a:solidFill>
                  <a:schemeClr val="tx1"/>
                </a:solidFill>
                <a:effectLst/>
                <a:uLnTx/>
                <a:uFillTx/>
                <a:latin typeface="Arial"/>
                <a:cs typeface="Arial"/>
              </a:rPr>
              <a:t>Architecture and Exploration </a:t>
            </a:r>
            <a:r>
              <a:rPr lang="en-US" b="0" i="1">
                <a:solidFill>
                  <a:schemeClr val="tx1"/>
                </a:solidFill>
                <a:latin typeface="Arial"/>
                <a:cs typeface="Arial"/>
              </a:rPr>
              <a:t>Strategy</a:t>
            </a:r>
            <a:r>
              <a:rPr kumimoji="0" lang="en-US" b="0" i="1" u="none" strike="noStrike" kern="1200" cap="none" spc="0" normalizeH="0" baseline="0" noProof="0">
                <a:ln>
                  <a:noFill/>
                </a:ln>
                <a:solidFill>
                  <a:schemeClr val="tx1"/>
                </a:solidFill>
                <a:effectLst/>
                <a:uLnTx/>
                <a:uFillTx/>
                <a:latin typeface="Arial"/>
                <a:cs typeface="Arial"/>
              </a:rPr>
              <a:t> Based on Objectives </a:t>
            </a:r>
          </a:p>
        </p:txBody>
      </p:sp>
      <p:pic>
        <p:nvPicPr>
          <p:cNvPr id="13" name="Picture 12">
            <a:extLst>
              <a:ext uri="{FF2B5EF4-FFF2-40B4-BE49-F238E27FC236}">
                <a16:creationId xmlns:a16="http://schemas.microsoft.com/office/drawing/2014/main" id="{2496D586-83F0-0EEC-58C2-B41575414527}"/>
              </a:ext>
            </a:extLst>
          </p:cNvPr>
          <p:cNvPicPr>
            <a:picLocks noChangeAspect="1"/>
          </p:cNvPicPr>
          <p:nvPr/>
        </p:nvPicPr>
        <p:blipFill>
          <a:blip r:embed="rId10"/>
          <a:stretch>
            <a:fillRect/>
          </a:stretch>
        </p:blipFill>
        <p:spPr>
          <a:xfrm>
            <a:off x="10922940" y="3142514"/>
            <a:ext cx="415406" cy="930339"/>
          </a:xfrm>
          <a:prstGeom prst="rect">
            <a:avLst/>
          </a:prstGeom>
        </p:spPr>
      </p:pic>
    </p:spTree>
    <p:extLst>
      <p:ext uri="{BB962C8B-B14F-4D97-AF65-F5344CB8AC3E}">
        <p14:creationId xmlns:p14="http://schemas.microsoft.com/office/powerpoint/2010/main" val="315590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51773D4-BE85-D421-206D-863A2FE4FDC8}"/>
              </a:ext>
            </a:extLst>
          </p:cNvPr>
          <p:cNvSpPr>
            <a:spLocks noGrp="1"/>
          </p:cNvSpPr>
          <p:nvPr>
            <p:ph type="sldNum" sz="quarter" idx="12"/>
          </p:nvPr>
        </p:nvSpPr>
        <p:spPr/>
        <p:txBody>
          <a:bodyPr/>
          <a:lstStyle/>
          <a:p>
            <a:fld id="{599188E5-7839-BE48-AF54-346B33EA7DE9}" type="slidenum">
              <a:rPr lang="en-US" smtClean="0"/>
              <a:t>7</a:t>
            </a:fld>
            <a:endParaRPr lang="en-US"/>
          </a:p>
        </p:txBody>
      </p:sp>
      <p:sp>
        <p:nvSpPr>
          <p:cNvPr id="4" name="Date Placeholder 3">
            <a:extLst>
              <a:ext uri="{FF2B5EF4-FFF2-40B4-BE49-F238E27FC236}">
                <a16:creationId xmlns:a16="http://schemas.microsoft.com/office/drawing/2014/main" id="{EDA4900C-2B1D-F3EB-911B-4CEF825315AE}"/>
              </a:ext>
            </a:extLst>
          </p:cNvPr>
          <p:cNvSpPr>
            <a:spLocks noGrp="1"/>
          </p:cNvSpPr>
          <p:nvPr>
            <p:ph type="dt" sz="half" idx="10"/>
          </p:nvPr>
        </p:nvSpPr>
        <p:spPr/>
        <p:txBody>
          <a:bodyPr/>
          <a:lstStyle/>
          <a:p>
            <a:r>
              <a:rPr lang="en-US"/>
              <a:t>2/14/24</a:t>
            </a:r>
          </a:p>
        </p:txBody>
      </p:sp>
      <p:sp>
        <p:nvSpPr>
          <p:cNvPr id="5" name="Title 4">
            <a:extLst>
              <a:ext uri="{FF2B5EF4-FFF2-40B4-BE49-F238E27FC236}">
                <a16:creationId xmlns:a16="http://schemas.microsoft.com/office/drawing/2014/main" id="{14D2764F-BBB8-6B9E-B985-503193CF1783}"/>
              </a:ext>
            </a:extLst>
          </p:cNvPr>
          <p:cNvSpPr>
            <a:spLocks noGrp="1"/>
          </p:cNvSpPr>
          <p:nvPr>
            <p:ph type="title"/>
          </p:nvPr>
        </p:nvSpPr>
        <p:spPr/>
        <p:txBody>
          <a:bodyPr/>
          <a:lstStyle/>
          <a:p>
            <a:r>
              <a:rPr lang="en-US"/>
              <a:t>Architecting from the Right</a:t>
            </a:r>
          </a:p>
        </p:txBody>
      </p:sp>
      <p:sp>
        <p:nvSpPr>
          <p:cNvPr id="3" name="TextBox 2">
            <a:extLst>
              <a:ext uri="{FF2B5EF4-FFF2-40B4-BE49-F238E27FC236}">
                <a16:creationId xmlns:a16="http://schemas.microsoft.com/office/drawing/2014/main" id="{CF6A1A5A-E07A-801D-75C6-A1AEA2F80828}"/>
              </a:ext>
            </a:extLst>
          </p:cNvPr>
          <p:cNvSpPr txBox="1"/>
          <p:nvPr/>
        </p:nvSpPr>
        <p:spPr>
          <a:xfrm>
            <a:off x="7482991" y="2669098"/>
            <a:ext cx="4541885" cy="2308324"/>
          </a:xfrm>
          <a:prstGeom prst="rect">
            <a:avLst/>
          </a:prstGeom>
          <a:noFill/>
          <a:ln>
            <a:noFill/>
          </a:ln>
        </p:spPr>
        <p:txBody>
          <a:bodyPr wrap="square" rIns="365760" rtlCol="0">
            <a:spAutoFit/>
          </a:bodyPr>
          <a:lstStyle/>
          <a:p>
            <a:pPr marL="115888" marR="0" lvl="0" indent="0" defTabSz="9144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a:ln>
                  <a:noFill/>
                </a:ln>
                <a:effectLst/>
                <a:uLnTx/>
                <a:uFillTx/>
                <a:latin typeface="Arial" panose="020B0604020202020204" pitchFamily="34" charset="0"/>
                <a:cs typeface="Arial" panose="020B0604020202020204" pitchFamily="34" charset="0"/>
              </a:rPr>
              <a:t>The Architecture process requires a decomposition of Moon to Mars Objectives to element functions and mission use cases to complete the process of “architecting from the right.” This establishes the relationship of executing programs and projects to the driving goals and objectives.   </a:t>
            </a:r>
          </a:p>
        </p:txBody>
      </p:sp>
      <p:pic>
        <p:nvPicPr>
          <p:cNvPr id="6" name="Picture 5" descr="A diagram of a architecture&#10;&#10;Description automatically generated">
            <a:extLst>
              <a:ext uri="{FF2B5EF4-FFF2-40B4-BE49-F238E27FC236}">
                <a16:creationId xmlns:a16="http://schemas.microsoft.com/office/drawing/2014/main" id="{0547861E-9F5C-1287-41C1-61F2EA349CF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0111" y="1739084"/>
            <a:ext cx="6942324" cy="4192480"/>
          </a:xfrm>
          <a:prstGeom prst="rect">
            <a:avLst/>
          </a:prstGeom>
        </p:spPr>
      </p:pic>
      <p:cxnSp>
        <p:nvCxnSpPr>
          <p:cNvPr id="7" name="Straight Connector 6">
            <a:extLst>
              <a:ext uri="{FF2B5EF4-FFF2-40B4-BE49-F238E27FC236}">
                <a16:creationId xmlns:a16="http://schemas.microsoft.com/office/drawing/2014/main" id="{3955D146-BB57-2F1F-33EE-A19637227589}"/>
              </a:ext>
            </a:extLst>
          </p:cNvPr>
          <p:cNvCxnSpPr>
            <a:cxnSpLocks/>
          </p:cNvCxnSpPr>
          <p:nvPr/>
        </p:nvCxnSpPr>
        <p:spPr>
          <a:xfrm>
            <a:off x="7411275" y="2190388"/>
            <a:ext cx="0" cy="3265744"/>
          </a:xfrm>
          <a:prstGeom prst="line">
            <a:avLst/>
          </a:prstGeom>
          <a:ln w="38100">
            <a:solidFill>
              <a:srgbClr val="2476B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4247041"/>
      </p:ext>
    </p:extLst>
  </p:cSld>
  <p:clrMapOvr>
    <a:masterClrMapping/>
  </p:clrMapOvr>
  <p:extLst>
    <p:ext uri="{6950BFC3-D8DA-4A85-94F7-54DA5524770B}">
      <p188:commentRel xmlns:p188="http://schemas.microsoft.com/office/powerpoint/2018/8/main" r:id="rId2"/>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51773D4-BE85-D421-206D-863A2FE4FDC8}"/>
              </a:ext>
            </a:extLst>
          </p:cNvPr>
          <p:cNvSpPr>
            <a:spLocks noGrp="1"/>
          </p:cNvSpPr>
          <p:nvPr>
            <p:ph type="sldNum" sz="quarter" idx="12"/>
          </p:nvPr>
        </p:nvSpPr>
        <p:spPr/>
        <p:txBody>
          <a:bodyPr/>
          <a:lstStyle/>
          <a:p>
            <a:fld id="{599188E5-7839-BE48-AF54-346B33EA7DE9}" type="slidenum">
              <a:rPr lang="en-US" smtClean="0"/>
              <a:t>8</a:t>
            </a:fld>
            <a:endParaRPr lang="en-US"/>
          </a:p>
        </p:txBody>
      </p:sp>
      <p:sp>
        <p:nvSpPr>
          <p:cNvPr id="4" name="Date Placeholder 3">
            <a:extLst>
              <a:ext uri="{FF2B5EF4-FFF2-40B4-BE49-F238E27FC236}">
                <a16:creationId xmlns:a16="http://schemas.microsoft.com/office/drawing/2014/main" id="{EDA4900C-2B1D-F3EB-911B-4CEF825315AE}"/>
              </a:ext>
            </a:extLst>
          </p:cNvPr>
          <p:cNvSpPr>
            <a:spLocks noGrp="1"/>
          </p:cNvSpPr>
          <p:nvPr>
            <p:ph type="dt" sz="half" idx="10"/>
          </p:nvPr>
        </p:nvSpPr>
        <p:spPr/>
        <p:txBody>
          <a:bodyPr/>
          <a:lstStyle/>
          <a:p>
            <a:r>
              <a:rPr lang="en-US"/>
              <a:t>2/14/24</a:t>
            </a:r>
          </a:p>
        </p:txBody>
      </p:sp>
      <p:sp>
        <p:nvSpPr>
          <p:cNvPr id="5" name="Title 4">
            <a:extLst>
              <a:ext uri="{FF2B5EF4-FFF2-40B4-BE49-F238E27FC236}">
                <a16:creationId xmlns:a16="http://schemas.microsoft.com/office/drawing/2014/main" id="{14D2764F-BBB8-6B9E-B985-503193CF1783}"/>
              </a:ext>
            </a:extLst>
          </p:cNvPr>
          <p:cNvSpPr>
            <a:spLocks noGrp="1"/>
          </p:cNvSpPr>
          <p:nvPr>
            <p:ph type="title"/>
          </p:nvPr>
        </p:nvSpPr>
        <p:spPr/>
        <p:txBody>
          <a:bodyPr/>
          <a:lstStyle/>
          <a:p>
            <a:r>
              <a:rPr lang="en-US"/>
              <a:t>Sub-Architectures</a:t>
            </a:r>
          </a:p>
        </p:txBody>
      </p:sp>
      <p:sp>
        <p:nvSpPr>
          <p:cNvPr id="3" name="Content Placeholder 2">
            <a:extLst>
              <a:ext uri="{FF2B5EF4-FFF2-40B4-BE49-F238E27FC236}">
                <a16:creationId xmlns:a16="http://schemas.microsoft.com/office/drawing/2014/main" id="{2094C4CF-8DFA-416A-B5D4-858EA4F50B1B}"/>
              </a:ext>
            </a:extLst>
          </p:cNvPr>
          <p:cNvSpPr>
            <a:spLocks noGrp="1"/>
          </p:cNvSpPr>
          <p:nvPr>
            <p:ph idx="1"/>
          </p:nvPr>
        </p:nvSpPr>
        <p:spPr>
          <a:xfrm>
            <a:off x="21814" y="1541497"/>
            <a:ext cx="3541759" cy="4927004"/>
          </a:xfrm>
        </p:spPr>
        <p:txBody>
          <a:bodyPr anchor="ctr"/>
          <a:lstStyle/>
          <a:p>
            <a:pPr marL="0" marR="0" indent="0" algn="r">
              <a:spcBef>
                <a:spcPts val="0"/>
              </a:spcBef>
              <a:spcAft>
                <a:spcPts val="600"/>
              </a:spcAft>
              <a:buNone/>
            </a:pPr>
            <a:r>
              <a:rPr lang="en-US" sz="2000" b="1" kern="100">
                <a:effectLst/>
                <a:ea typeface="Calibri" panose="020F0502020204030204" pitchFamily="34" charset="0"/>
              </a:rPr>
              <a:t>Communications, Navigation, Positioning, and Timing Systems </a:t>
            </a:r>
            <a:br>
              <a:rPr lang="en-US" b="1" kern="100">
                <a:effectLst/>
                <a:ea typeface="Calibri" panose="020F0502020204030204" pitchFamily="34" charset="0"/>
              </a:rPr>
            </a:br>
            <a:r>
              <a:rPr lang="en-US" sz="1800" b="0" kern="100">
                <a:effectLst/>
                <a:ea typeface="Calibri" panose="020F0502020204030204" pitchFamily="34" charset="0"/>
              </a:rPr>
              <a:t>enable transmission and reception of data, determination of location and orientation, and acquisition of precise time.</a:t>
            </a:r>
          </a:p>
          <a:p>
            <a:pPr marL="0" marR="0" indent="0" algn="r">
              <a:spcBef>
                <a:spcPts val="0"/>
              </a:spcBef>
              <a:spcAft>
                <a:spcPts val="600"/>
              </a:spcAft>
              <a:buNone/>
            </a:pPr>
            <a:r>
              <a:rPr lang="en-US" sz="2000" b="1" kern="100">
                <a:effectLst/>
                <a:ea typeface="Calibri" panose="020F0502020204030204" pitchFamily="34" charset="0"/>
              </a:rPr>
              <a:t>Habitation Systems</a:t>
            </a:r>
            <a:r>
              <a:rPr lang="en-US" b="1" kern="100">
                <a:effectLst/>
                <a:ea typeface="Calibri" panose="020F0502020204030204" pitchFamily="34" charset="0"/>
              </a:rPr>
              <a:t> </a:t>
            </a:r>
            <a:br>
              <a:rPr lang="en-US" b="1" kern="100">
                <a:effectLst/>
                <a:ea typeface="Calibri" panose="020F0502020204030204" pitchFamily="34" charset="0"/>
              </a:rPr>
            </a:br>
            <a:r>
              <a:rPr lang="en-US" sz="1800" b="0" kern="100">
                <a:effectLst/>
                <a:ea typeface="Calibri" panose="020F0502020204030204" pitchFamily="34" charset="0"/>
              </a:rPr>
              <a:t>ensure the health and performance of astronauts in controlled environments.</a:t>
            </a:r>
          </a:p>
          <a:p>
            <a:pPr marL="0" marR="0" indent="0" algn="r">
              <a:spcBef>
                <a:spcPts val="0"/>
              </a:spcBef>
              <a:spcAft>
                <a:spcPts val="600"/>
              </a:spcAft>
              <a:buNone/>
            </a:pPr>
            <a:r>
              <a:rPr lang="en-US" sz="2000" b="1" kern="100">
                <a:effectLst/>
                <a:ea typeface="Calibri" panose="020F0502020204030204" pitchFamily="34" charset="0"/>
              </a:rPr>
              <a:t>Human Systems </a:t>
            </a:r>
            <a:br>
              <a:rPr lang="en-US" b="1" kern="100">
                <a:effectLst/>
                <a:ea typeface="Calibri" panose="020F0502020204030204" pitchFamily="34" charset="0"/>
              </a:rPr>
            </a:br>
            <a:r>
              <a:rPr lang="en-US" sz="1800" b="0" kern="100">
                <a:effectLst/>
                <a:ea typeface="Calibri" panose="020F0502020204030204" pitchFamily="34" charset="0"/>
              </a:rPr>
              <a:t>execute human and robotic missions; this includes crew, ground personnel, and supporting systems.</a:t>
            </a:r>
          </a:p>
        </p:txBody>
      </p:sp>
      <p:sp>
        <p:nvSpPr>
          <p:cNvPr id="6" name="Content Placeholder 2">
            <a:extLst>
              <a:ext uri="{FF2B5EF4-FFF2-40B4-BE49-F238E27FC236}">
                <a16:creationId xmlns:a16="http://schemas.microsoft.com/office/drawing/2014/main" id="{CE015F9C-077A-CE91-A4D1-2C536E7CAA5A}"/>
              </a:ext>
            </a:extLst>
          </p:cNvPr>
          <p:cNvSpPr txBox="1">
            <a:spLocks/>
          </p:cNvSpPr>
          <p:nvPr/>
        </p:nvSpPr>
        <p:spPr>
          <a:xfrm>
            <a:off x="3771525" y="1541497"/>
            <a:ext cx="3425523" cy="4927004"/>
          </a:xfrm>
          <a:prstGeom prst="rect">
            <a:avLst/>
          </a:prstGeom>
          <a:noFill/>
        </p:spPr>
        <p:txBody>
          <a:bodyPr vert="horz" lIns="91440" tIns="45720" rIns="91440" bIns="45720" rtlCol="0" anchor="ctr">
            <a:noAutofit/>
          </a:bodyPr>
          <a:lstStyle>
            <a:lvl1pPr marL="180975" indent="-180975" algn="l" defTabSz="914400" rtl="0" eaLnBrk="1" latinLnBrk="0" hangingPunct="1">
              <a:lnSpc>
                <a:spcPct val="90000"/>
              </a:lnSpc>
              <a:spcBef>
                <a:spcPts val="1000"/>
              </a:spcBef>
              <a:buFont typeface="Arial" panose="020B0604020202020204" pitchFamily="34" charset="0"/>
              <a:buChar char="•"/>
              <a:tabLst/>
              <a:defRPr sz="2400" b="0" kern="1200">
                <a:solidFill>
                  <a:schemeClr val="tx1"/>
                </a:solidFill>
                <a:latin typeface="Arial" panose="020B0604020202020204" pitchFamily="34" charset="0"/>
                <a:ea typeface="+mn-ea"/>
                <a:cs typeface="Arial" panose="020B0604020202020204" pitchFamily="34" charset="0"/>
              </a:defRPr>
            </a:lvl1pPr>
            <a:lvl2pPr marL="750888" indent="-293688" algn="l" defTabSz="914400" rtl="0" eaLnBrk="1" latinLnBrk="0" hangingPunct="1">
              <a:lnSpc>
                <a:spcPct val="90000"/>
              </a:lnSpc>
              <a:spcBef>
                <a:spcPts val="500"/>
              </a:spcBef>
              <a:buFont typeface="System Font Regular"/>
              <a:buChar char="—"/>
              <a:tabLst/>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Courier New" panose="02070309020205020404" pitchFamily="49" charset="0"/>
              <a:buChar char="o"/>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600"/>
              </a:spcAft>
              <a:buNone/>
            </a:pPr>
            <a:r>
              <a:rPr lang="en-US" sz="2000" b="1" kern="100">
                <a:effectLst/>
                <a:ea typeface="Calibri" panose="020F0502020204030204" pitchFamily="34" charset="0"/>
              </a:rPr>
              <a:t>Logistics Systems </a:t>
            </a:r>
            <a:br>
              <a:rPr lang="en-US" b="1" kern="100">
                <a:effectLst/>
                <a:ea typeface="Calibri" panose="020F0502020204030204" pitchFamily="34" charset="0"/>
              </a:rPr>
            </a:br>
            <a:r>
              <a:rPr lang="en-US" sz="1800" kern="100">
                <a:effectLst/>
                <a:ea typeface="Calibri" panose="020F0502020204030204" pitchFamily="34" charset="0"/>
              </a:rPr>
              <a:t>package, handle, transport, stage, store, track, and transfer items and cargo.</a:t>
            </a:r>
            <a:endParaRPr lang="en-US" sz="1800" b="1" kern="100">
              <a:ea typeface="Calibri" panose="020F0502020204030204" pitchFamily="34" charset="0"/>
            </a:endParaRPr>
          </a:p>
          <a:p>
            <a:pPr marL="0" indent="0">
              <a:spcBef>
                <a:spcPts val="0"/>
              </a:spcBef>
              <a:spcAft>
                <a:spcPts val="600"/>
              </a:spcAft>
              <a:buFont typeface="Arial" panose="020B0604020202020204" pitchFamily="34" charset="0"/>
              <a:buNone/>
            </a:pPr>
            <a:r>
              <a:rPr lang="en-US" sz="2000" b="1" kern="100">
                <a:ea typeface="Calibri" panose="020F0502020204030204" pitchFamily="34" charset="0"/>
              </a:rPr>
              <a:t>Mobility Systems </a:t>
            </a:r>
            <a:br>
              <a:rPr lang="en-US" b="1" kern="100">
                <a:ea typeface="Calibri" panose="020F0502020204030204" pitchFamily="34" charset="0"/>
              </a:rPr>
            </a:br>
            <a:r>
              <a:rPr lang="en-US" sz="1800" kern="100">
                <a:ea typeface="Calibri" panose="020F0502020204030204" pitchFamily="34" charset="0"/>
              </a:rPr>
              <a:t>move crew and cargo around the lunar and Martian surfaces. </a:t>
            </a:r>
          </a:p>
          <a:p>
            <a:pPr marL="0" indent="0">
              <a:spcBef>
                <a:spcPts val="0"/>
              </a:spcBef>
              <a:spcAft>
                <a:spcPts val="600"/>
              </a:spcAft>
              <a:buFont typeface="Arial" panose="020B0604020202020204" pitchFamily="34" charset="0"/>
              <a:buNone/>
            </a:pPr>
            <a:r>
              <a:rPr lang="en-US" sz="2000" b="1" kern="100">
                <a:ea typeface="Calibri" panose="020F0502020204030204" pitchFamily="34" charset="0"/>
              </a:rPr>
              <a:t>Power Systems </a:t>
            </a:r>
            <a:br>
              <a:rPr lang="en-US" b="1" kern="100">
                <a:ea typeface="Calibri" panose="020F0502020204030204" pitchFamily="34" charset="0"/>
              </a:rPr>
            </a:br>
            <a:r>
              <a:rPr lang="en-US" sz="1800" kern="100">
                <a:ea typeface="Calibri" panose="020F0502020204030204" pitchFamily="34" charset="0"/>
              </a:rPr>
              <a:t>generate, store, condition, and distribute electricity for architectural elements. </a:t>
            </a:r>
          </a:p>
          <a:p>
            <a:pPr marL="0" indent="0">
              <a:spcBef>
                <a:spcPts val="0"/>
              </a:spcBef>
              <a:spcAft>
                <a:spcPts val="600"/>
              </a:spcAft>
              <a:buFont typeface="Arial" panose="020B0604020202020204" pitchFamily="34" charset="0"/>
              <a:buNone/>
            </a:pPr>
            <a:r>
              <a:rPr lang="en-US" sz="2000" b="1" kern="100">
                <a:ea typeface="Calibri" panose="020F0502020204030204" pitchFamily="34" charset="0"/>
              </a:rPr>
              <a:t>Transportation Systems </a:t>
            </a:r>
            <a:br>
              <a:rPr lang="en-US" b="1" kern="100">
                <a:ea typeface="Calibri" panose="020F0502020204030204" pitchFamily="34" charset="0"/>
              </a:rPr>
            </a:br>
            <a:r>
              <a:rPr lang="en-US" sz="1800" kern="100">
                <a:ea typeface="Calibri" panose="020F0502020204030204" pitchFamily="34" charset="0"/>
              </a:rPr>
              <a:t>convey crew and cargo to and from Earth to the Moon and Mars.</a:t>
            </a:r>
          </a:p>
          <a:p>
            <a:pPr marL="0" indent="0">
              <a:spcBef>
                <a:spcPts val="0"/>
              </a:spcBef>
              <a:spcAft>
                <a:spcPts val="600"/>
              </a:spcAft>
              <a:buFont typeface="Arial" panose="020B0604020202020204" pitchFamily="34" charset="0"/>
              <a:buNone/>
            </a:pPr>
            <a:r>
              <a:rPr lang="en-US" sz="2000" b="1" kern="100">
                <a:ea typeface="Calibri" panose="020F0502020204030204" pitchFamily="34" charset="0"/>
              </a:rPr>
              <a:t>Utilization Systems </a:t>
            </a:r>
            <a:br>
              <a:rPr lang="en-US" b="1" kern="100">
                <a:ea typeface="Calibri" panose="020F0502020204030204" pitchFamily="34" charset="0"/>
              </a:rPr>
            </a:br>
            <a:r>
              <a:rPr lang="en-US" sz="1800" kern="100">
                <a:ea typeface="Calibri" panose="020F0502020204030204" pitchFamily="34" charset="0"/>
              </a:rPr>
              <a:t>enable science and technology demonstrations.</a:t>
            </a:r>
          </a:p>
        </p:txBody>
      </p:sp>
      <p:cxnSp>
        <p:nvCxnSpPr>
          <p:cNvPr id="7" name="Straight Connector 6">
            <a:extLst>
              <a:ext uri="{FF2B5EF4-FFF2-40B4-BE49-F238E27FC236}">
                <a16:creationId xmlns:a16="http://schemas.microsoft.com/office/drawing/2014/main" id="{3D6D3C25-C991-8A75-595B-5A195740222B}"/>
              </a:ext>
            </a:extLst>
          </p:cNvPr>
          <p:cNvCxnSpPr>
            <a:cxnSpLocks/>
          </p:cNvCxnSpPr>
          <p:nvPr/>
        </p:nvCxnSpPr>
        <p:spPr>
          <a:xfrm>
            <a:off x="3636614" y="1461384"/>
            <a:ext cx="0" cy="5163274"/>
          </a:xfrm>
          <a:prstGeom prst="line">
            <a:avLst/>
          </a:prstGeom>
          <a:ln w="63500">
            <a:solidFill>
              <a:srgbClr val="DD7F29"/>
            </a:solidFill>
          </a:ln>
        </p:spPr>
        <p:style>
          <a:lnRef idx="1">
            <a:schemeClr val="accent2"/>
          </a:lnRef>
          <a:fillRef idx="0">
            <a:schemeClr val="accent2"/>
          </a:fillRef>
          <a:effectRef idx="0">
            <a:schemeClr val="accent2"/>
          </a:effectRef>
          <a:fontRef idx="minor">
            <a:schemeClr val="tx1"/>
          </a:fontRef>
        </p:style>
      </p:cxnSp>
      <p:sp>
        <p:nvSpPr>
          <p:cNvPr id="11" name="Rectangle 10">
            <a:extLst>
              <a:ext uri="{FF2B5EF4-FFF2-40B4-BE49-F238E27FC236}">
                <a16:creationId xmlns:a16="http://schemas.microsoft.com/office/drawing/2014/main" id="{755CC74F-8C79-A093-EC4E-9F6CEAB32723}"/>
              </a:ext>
            </a:extLst>
          </p:cNvPr>
          <p:cNvSpPr/>
          <p:nvPr/>
        </p:nvSpPr>
        <p:spPr>
          <a:xfrm>
            <a:off x="7467365" y="1461384"/>
            <a:ext cx="4238541" cy="5110865"/>
          </a:xfrm>
          <a:prstGeom prst="rect">
            <a:avLst/>
          </a:prstGeom>
          <a:ln w="63500">
            <a:solidFill>
              <a:srgbClr val="DD7F29"/>
            </a:solidFill>
            <a:prstDash val="dash"/>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a:p>
        </p:txBody>
      </p:sp>
      <p:sp>
        <p:nvSpPr>
          <p:cNvPr id="12" name="TextBox 11">
            <a:extLst>
              <a:ext uri="{FF2B5EF4-FFF2-40B4-BE49-F238E27FC236}">
                <a16:creationId xmlns:a16="http://schemas.microsoft.com/office/drawing/2014/main" id="{F53F3FD4-0587-0CA6-55BD-BD2ACA55ECF3}"/>
              </a:ext>
            </a:extLst>
          </p:cNvPr>
          <p:cNvSpPr txBox="1"/>
          <p:nvPr/>
        </p:nvSpPr>
        <p:spPr>
          <a:xfrm>
            <a:off x="7772205" y="1276717"/>
            <a:ext cx="1802720" cy="338554"/>
          </a:xfrm>
          <a:prstGeom prst="rect">
            <a:avLst/>
          </a:prstGeom>
          <a:solidFill>
            <a:schemeClr val="bg1"/>
          </a:solidFill>
        </p:spPr>
        <p:txBody>
          <a:bodyPr wrap="square" rtlCol="0">
            <a:spAutoFit/>
          </a:bodyPr>
          <a:lstStyle/>
          <a:p>
            <a:pPr algn="ctr"/>
            <a:r>
              <a:rPr lang="en-US" sz="1600" b="1">
                <a:solidFill>
                  <a:srgbClr val="DD7F29"/>
                </a:solidFill>
                <a:latin typeface="Arial Black" panose="020B0604020202020204" pitchFamily="34" charset="0"/>
                <a:cs typeface="Arial Black" panose="020B0604020202020204" pitchFamily="34" charset="0"/>
              </a:rPr>
              <a:t>NEW for 2023</a:t>
            </a:r>
          </a:p>
        </p:txBody>
      </p:sp>
      <p:sp>
        <p:nvSpPr>
          <p:cNvPr id="9" name="Content Placeholder 2">
            <a:extLst>
              <a:ext uri="{FF2B5EF4-FFF2-40B4-BE49-F238E27FC236}">
                <a16:creationId xmlns:a16="http://schemas.microsoft.com/office/drawing/2014/main" id="{873EAD27-4028-A267-82C8-E55EBDB00A6A}"/>
              </a:ext>
            </a:extLst>
          </p:cNvPr>
          <p:cNvSpPr txBox="1">
            <a:spLocks/>
          </p:cNvSpPr>
          <p:nvPr/>
        </p:nvSpPr>
        <p:spPr>
          <a:xfrm>
            <a:off x="7503887" y="1461383"/>
            <a:ext cx="4165497" cy="5110865"/>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System Font Regular"/>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600"/>
              </a:spcAft>
              <a:buFont typeface="Arial" panose="020B0604020202020204" pitchFamily="34" charset="0"/>
              <a:buNone/>
            </a:pPr>
            <a:r>
              <a:rPr lang="en-US" sz="2000" kern="100">
                <a:ea typeface="Calibri" panose="020F0502020204030204" pitchFamily="34" charset="0"/>
              </a:rPr>
              <a:t>Data Systems and Management </a:t>
            </a:r>
            <a:br>
              <a:rPr lang="en-US" kern="100">
                <a:ea typeface="Calibri" panose="020F0502020204030204" pitchFamily="34" charset="0"/>
              </a:rPr>
            </a:br>
            <a:r>
              <a:rPr lang="en-US" b="0" kern="100">
                <a:ea typeface="Calibri" panose="020F0502020204030204" pitchFamily="34" charset="0"/>
              </a:rPr>
              <a:t>transfer, distribute, receive, validate, secure, decode, format, compile, and process data and commands.</a:t>
            </a:r>
          </a:p>
          <a:p>
            <a:pPr marL="0" indent="0">
              <a:spcBef>
                <a:spcPts val="0"/>
              </a:spcBef>
              <a:spcAft>
                <a:spcPts val="600"/>
              </a:spcAft>
              <a:buFont typeface="Arial" panose="020B0604020202020204" pitchFamily="34" charset="0"/>
              <a:buNone/>
            </a:pPr>
            <a:r>
              <a:rPr lang="en-US" sz="2000" kern="100">
                <a:ea typeface="Calibri" panose="020F0502020204030204" pitchFamily="34" charset="0"/>
              </a:rPr>
              <a:t>In-situ Resource Utilization (ISRU) Systems </a:t>
            </a:r>
            <a:br>
              <a:rPr lang="en-US" kern="100">
                <a:ea typeface="Calibri" panose="020F0502020204030204" pitchFamily="34" charset="0"/>
              </a:rPr>
            </a:br>
            <a:r>
              <a:rPr lang="en-US" b="0" kern="100">
                <a:ea typeface="Calibri" panose="020F0502020204030204" pitchFamily="34" charset="0"/>
              </a:rPr>
              <a:t>extract resources in space or on the Moon or Mars to generate products.</a:t>
            </a:r>
          </a:p>
          <a:p>
            <a:pPr marL="0" indent="0">
              <a:spcBef>
                <a:spcPts val="0"/>
              </a:spcBef>
              <a:spcAft>
                <a:spcPts val="600"/>
              </a:spcAft>
              <a:buFont typeface="Arial" panose="020B0604020202020204" pitchFamily="34" charset="0"/>
              <a:buNone/>
            </a:pPr>
            <a:r>
              <a:rPr lang="en-US" sz="2000" kern="100">
                <a:ea typeface="Calibri" panose="020F0502020204030204" pitchFamily="34" charset="0"/>
              </a:rPr>
              <a:t>Infrastructure Support </a:t>
            </a:r>
            <a:br>
              <a:rPr lang="en-US" kern="100">
                <a:ea typeface="Calibri" panose="020F0502020204030204" pitchFamily="34" charset="0"/>
              </a:rPr>
            </a:br>
            <a:r>
              <a:rPr lang="en-US" b="0" kern="100">
                <a:ea typeface="Calibri" panose="020F0502020204030204" pitchFamily="34" charset="0"/>
              </a:rPr>
              <a:t>includes facilities, systems, operations planning and control, equipment, and services needed on Earth, in space, and on planetary surfaces.</a:t>
            </a:r>
          </a:p>
          <a:p>
            <a:pPr marL="0" indent="0">
              <a:spcBef>
                <a:spcPts val="0"/>
              </a:spcBef>
              <a:spcAft>
                <a:spcPts val="600"/>
              </a:spcAft>
              <a:buFont typeface="Arial" panose="020B0604020202020204" pitchFamily="34" charset="0"/>
              <a:buNone/>
            </a:pPr>
            <a:r>
              <a:rPr lang="en-US" sz="2000" kern="100">
                <a:ea typeface="Calibri" panose="020F0502020204030204" pitchFamily="34" charset="0"/>
              </a:rPr>
              <a:t>Autonomous Systems and Robotics </a:t>
            </a:r>
            <a:br>
              <a:rPr lang="en-US" kern="100">
                <a:ea typeface="Calibri" panose="020F0502020204030204" pitchFamily="34" charset="0"/>
              </a:rPr>
            </a:br>
            <a:r>
              <a:rPr lang="en-US" b="0" kern="100">
                <a:ea typeface="Calibri" panose="020F0502020204030204" pitchFamily="34" charset="0"/>
              </a:rPr>
              <a:t>employ software and hardware to assist the crew and operate during uncrewed periods.</a:t>
            </a:r>
          </a:p>
        </p:txBody>
      </p:sp>
    </p:spTree>
    <p:extLst>
      <p:ext uri="{BB962C8B-B14F-4D97-AF65-F5344CB8AC3E}">
        <p14:creationId xmlns:p14="http://schemas.microsoft.com/office/powerpoint/2010/main" val="29308084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51773D4-BE85-D421-206D-863A2FE4FDC8}"/>
              </a:ext>
            </a:extLst>
          </p:cNvPr>
          <p:cNvSpPr>
            <a:spLocks noGrp="1"/>
          </p:cNvSpPr>
          <p:nvPr>
            <p:ph type="sldNum" sz="quarter" idx="12"/>
          </p:nvPr>
        </p:nvSpPr>
        <p:spPr/>
        <p:txBody>
          <a:bodyPr/>
          <a:lstStyle/>
          <a:p>
            <a:fld id="{599188E5-7839-BE48-AF54-346B33EA7DE9}" type="slidenum">
              <a:rPr lang="en-US" smtClean="0"/>
              <a:t>9</a:t>
            </a:fld>
            <a:endParaRPr lang="en-US"/>
          </a:p>
        </p:txBody>
      </p:sp>
      <p:sp>
        <p:nvSpPr>
          <p:cNvPr id="4" name="Date Placeholder 3">
            <a:extLst>
              <a:ext uri="{FF2B5EF4-FFF2-40B4-BE49-F238E27FC236}">
                <a16:creationId xmlns:a16="http://schemas.microsoft.com/office/drawing/2014/main" id="{EDA4900C-2B1D-F3EB-911B-4CEF825315AE}"/>
              </a:ext>
            </a:extLst>
          </p:cNvPr>
          <p:cNvSpPr>
            <a:spLocks noGrp="1"/>
          </p:cNvSpPr>
          <p:nvPr>
            <p:ph type="dt" sz="half" idx="10"/>
          </p:nvPr>
        </p:nvSpPr>
        <p:spPr/>
        <p:txBody>
          <a:bodyPr/>
          <a:lstStyle/>
          <a:p>
            <a:r>
              <a:rPr lang="en-US"/>
              <a:t>2/14/24</a:t>
            </a:r>
          </a:p>
        </p:txBody>
      </p:sp>
      <p:sp>
        <p:nvSpPr>
          <p:cNvPr id="5" name="Title 4">
            <a:extLst>
              <a:ext uri="{FF2B5EF4-FFF2-40B4-BE49-F238E27FC236}">
                <a16:creationId xmlns:a16="http://schemas.microsoft.com/office/drawing/2014/main" id="{14D2764F-BBB8-6B9E-B985-503193CF1783}"/>
              </a:ext>
            </a:extLst>
          </p:cNvPr>
          <p:cNvSpPr>
            <a:spLocks noGrp="1"/>
          </p:cNvSpPr>
          <p:nvPr>
            <p:ph type="title"/>
          </p:nvPr>
        </p:nvSpPr>
        <p:spPr/>
        <p:txBody>
          <a:bodyPr/>
          <a:lstStyle/>
          <a:p>
            <a:r>
              <a:rPr lang="en-US"/>
              <a:t>ACR23 Decomposition Updates</a:t>
            </a:r>
          </a:p>
        </p:txBody>
      </p:sp>
      <p:pic>
        <p:nvPicPr>
          <p:cNvPr id="3" name="Picture 2" descr="A pie chart with numbers and a black background&#10;&#10;Description automatically generated">
            <a:extLst>
              <a:ext uri="{FF2B5EF4-FFF2-40B4-BE49-F238E27FC236}">
                <a16:creationId xmlns:a16="http://schemas.microsoft.com/office/drawing/2014/main" id="{04014D79-46B8-FBE8-33D2-8CF8AEBE36C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9660" y="1890506"/>
            <a:ext cx="7601548" cy="3710992"/>
          </a:xfrm>
          <a:prstGeom prst="rect">
            <a:avLst/>
          </a:prstGeom>
        </p:spPr>
      </p:pic>
      <p:sp>
        <p:nvSpPr>
          <p:cNvPr id="6" name="TextBox 5">
            <a:extLst>
              <a:ext uri="{FF2B5EF4-FFF2-40B4-BE49-F238E27FC236}">
                <a16:creationId xmlns:a16="http://schemas.microsoft.com/office/drawing/2014/main" id="{9E1EDDFE-99AE-3BE1-23B2-1E3FE7DE7511}"/>
              </a:ext>
            </a:extLst>
          </p:cNvPr>
          <p:cNvSpPr txBox="1"/>
          <p:nvPr/>
        </p:nvSpPr>
        <p:spPr>
          <a:xfrm>
            <a:off x="7751208" y="1950187"/>
            <a:ext cx="4330153" cy="3477875"/>
          </a:xfrm>
          <a:prstGeom prst="rect">
            <a:avLst/>
          </a:prstGeom>
          <a:noFill/>
        </p:spPr>
        <p:txBody>
          <a:bodyPr wrap="square" rtlCol="0">
            <a:spAutoFit/>
          </a:bodyPr>
          <a:lstStyle/>
          <a:p>
            <a:r>
              <a:rPr lang="en-US" sz="2000" b="1">
                <a:latin typeface="Arial"/>
                <a:cs typeface="Arial"/>
              </a:rPr>
              <a:t>ADD Rev-A includes </a:t>
            </a:r>
            <a:r>
              <a:rPr lang="en-US" sz="2000" b="1">
                <a:solidFill>
                  <a:prstClr val="black"/>
                </a:solidFill>
                <a:latin typeface="Arial"/>
                <a:cs typeface="Arial"/>
              </a:rPr>
              <a:t>r</a:t>
            </a:r>
            <a:r>
              <a:rPr kumimoji="0" lang="en-US" sz="2000" b="1" i="0" u="none" strike="noStrike" kern="1200" cap="none" spc="0" normalizeH="0" baseline="0" noProof="0" err="1">
                <a:ln>
                  <a:noFill/>
                </a:ln>
                <a:solidFill>
                  <a:prstClr val="black"/>
                </a:solidFill>
                <a:effectLst/>
                <a:uLnTx/>
                <a:uFillTx/>
                <a:latin typeface="Arial"/>
                <a:ea typeface="ヒラギノ角ゴ Pro W3"/>
                <a:cs typeface="Arial"/>
              </a:rPr>
              <a:t>efined</a:t>
            </a:r>
            <a:r>
              <a:rPr kumimoji="0" lang="en-US" sz="2000" b="1" i="0" u="none" strike="noStrike" kern="1200" cap="none" spc="0" normalizeH="0" baseline="0" noProof="0">
                <a:ln>
                  <a:noFill/>
                </a:ln>
                <a:solidFill>
                  <a:prstClr val="black"/>
                </a:solidFill>
                <a:effectLst/>
                <a:uLnTx/>
                <a:uFillTx/>
                <a:latin typeface="Arial"/>
                <a:ea typeface="ヒラギノ角ゴ Pro W3"/>
                <a:cs typeface="Arial"/>
              </a:rPr>
              <a:t> and expanded Moon to Mars objective decomposition, sub-architectures, and elements</a:t>
            </a:r>
            <a:endParaRPr kumimoji="0" lang="en-US" sz="2000" b="1">
              <a:solidFill>
                <a:prstClr val="black"/>
              </a:solidFill>
              <a:latin typeface="Arial"/>
              <a:ea typeface="ヒラギノ角ゴ Pro W3"/>
              <a:cs typeface="Arial"/>
            </a:endParaRPr>
          </a:p>
          <a:p>
            <a:endParaRPr lang="en-US" sz="1000" b="0">
              <a:solidFill>
                <a:prstClr val="black"/>
              </a:solidFill>
              <a:latin typeface="Arial"/>
              <a:ea typeface="ヒラギノ角ゴ Pro W3"/>
              <a:cs typeface="Arial"/>
            </a:endParaRPr>
          </a:p>
          <a:p>
            <a:r>
              <a:rPr lang="en-US" sz="2000" b="0">
                <a:latin typeface="Arial"/>
                <a:ea typeface="ヒラギノ角ゴ Pro W3"/>
                <a:cs typeface="Arial"/>
              </a:rPr>
              <a:t>Added, refined, removed, or modified characteristics and needs, use cases, and functions for </a:t>
            </a:r>
            <a:r>
              <a:rPr lang="en-US" sz="2000">
                <a:latin typeface="Arial"/>
                <a:ea typeface="ヒラギノ角ゴ Pro W3"/>
                <a:cs typeface="Arial"/>
              </a:rPr>
              <a:t>l</a:t>
            </a:r>
            <a:r>
              <a:rPr lang="en-US" sz="2000" b="0">
                <a:latin typeface="Arial"/>
                <a:ea typeface="ヒラギノ角ゴ Pro W3"/>
                <a:cs typeface="Arial"/>
              </a:rPr>
              <a:t>unar objectives</a:t>
            </a:r>
            <a:r>
              <a:rPr lang="en-US" sz="2000">
                <a:latin typeface="Arial"/>
                <a:ea typeface="ヒラギノ角ゴ Pro W3"/>
                <a:cs typeface="Arial"/>
              </a:rPr>
              <a:t> </a:t>
            </a:r>
            <a:endParaRPr lang="en-US" sz="2000">
              <a:ea typeface="ヒラギノ角ゴ Pro W3"/>
            </a:endParaRPr>
          </a:p>
          <a:p>
            <a:endParaRPr lang="en-US" sz="1000" b="0">
              <a:latin typeface="Arial"/>
              <a:ea typeface="ヒラギノ角ゴ Pro W3"/>
              <a:cs typeface="Arial"/>
            </a:endParaRPr>
          </a:p>
          <a:p>
            <a:r>
              <a:rPr lang="en-US" sz="2000" b="0">
                <a:latin typeface="Arial"/>
                <a:ea typeface="ヒラギノ角ゴ Pro W3"/>
                <a:cs typeface="Arial"/>
              </a:rPr>
              <a:t>179</a:t>
            </a:r>
            <a:r>
              <a:rPr lang="en-US" sz="2000" b="0">
                <a:solidFill>
                  <a:prstClr val="black"/>
                </a:solidFill>
                <a:latin typeface="Arial"/>
                <a:ea typeface="ヒラギノ角ゴ Pro W3"/>
                <a:cs typeface="Arial"/>
              </a:rPr>
              <a:t> characteristics and needs added for Mars objectives</a:t>
            </a:r>
            <a:endParaRPr lang="en-US" sz="2000" b="0" i="0" u="none" strike="noStrike" kern="1200" cap="none" spc="0" normalizeH="0" baseline="0" noProof="0">
              <a:ln>
                <a:noFill/>
              </a:ln>
              <a:solidFill>
                <a:prstClr val="black"/>
              </a:solidFill>
              <a:effectLst/>
              <a:uLnTx/>
              <a:uFillTx/>
              <a:latin typeface="Arial"/>
              <a:ea typeface="ヒラギノ角ゴ Pro W3"/>
              <a:cs typeface="Arial"/>
            </a:endParaRPr>
          </a:p>
        </p:txBody>
      </p:sp>
      <p:cxnSp>
        <p:nvCxnSpPr>
          <p:cNvPr id="7" name="Straight Connector 6">
            <a:extLst>
              <a:ext uri="{FF2B5EF4-FFF2-40B4-BE49-F238E27FC236}">
                <a16:creationId xmlns:a16="http://schemas.microsoft.com/office/drawing/2014/main" id="{F5F840DA-E881-A980-4FF2-2DE1EDEC433F}"/>
              </a:ext>
            </a:extLst>
          </p:cNvPr>
          <p:cNvCxnSpPr>
            <a:cxnSpLocks/>
          </p:cNvCxnSpPr>
          <p:nvPr/>
        </p:nvCxnSpPr>
        <p:spPr>
          <a:xfrm>
            <a:off x="7629289" y="1776752"/>
            <a:ext cx="0" cy="3824746"/>
          </a:xfrm>
          <a:prstGeom prst="line">
            <a:avLst/>
          </a:prstGeom>
          <a:ln w="38100">
            <a:solidFill>
              <a:srgbClr val="2E74B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44170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51773D4-BE85-D421-206D-863A2FE4FDC8}"/>
              </a:ext>
            </a:extLst>
          </p:cNvPr>
          <p:cNvSpPr>
            <a:spLocks noGrp="1"/>
          </p:cNvSpPr>
          <p:nvPr>
            <p:ph type="sldNum" sz="quarter" idx="12"/>
          </p:nvPr>
        </p:nvSpPr>
        <p:spPr/>
        <p:txBody>
          <a:bodyPr/>
          <a:lstStyle/>
          <a:p>
            <a:fld id="{599188E5-7839-BE48-AF54-346B33EA7DE9}" type="slidenum">
              <a:rPr lang="en-US" smtClean="0"/>
              <a:t>10</a:t>
            </a:fld>
            <a:endParaRPr lang="en-US"/>
          </a:p>
        </p:txBody>
      </p:sp>
      <p:sp>
        <p:nvSpPr>
          <p:cNvPr id="4" name="Date Placeholder 3">
            <a:extLst>
              <a:ext uri="{FF2B5EF4-FFF2-40B4-BE49-F238E27FC236}">
                <a16:creationId xmlns:a16="http://schemas.microsoft.com/office/drawing/2014/main" id="{EDA4900C-2B1D-F3EB-911B-4CEF825315AE}"/>
              </a:ext>
            </a:extLst>
          </p:cNvPr>
          <p:cNvSpPr>
            <a:spLocks noGrp="1"/>
          </p:cNvSpPr>
          <p:nvPr>
            <p:ph type="dt" sz="half" idx="10"/>
          </p:nvPr>
        </p:nvSpPr>
        <p:spPr/>
        <p:txBody>
          <a:bodyPr/>
          <a:lstStyle/>
          <a:p>
            <a:r>
              <a:rPr lang="en-US"/>
              <a:t>2/14/24</a:t>
            </a:r>
          </a:p>
        </p:txBody>
      </p:sp>
      <p:sp>
        <p:nvSpPr>
          <p:cNvPr id="5" name="Title 4">
            <a:extLst>
              <a:ext uri="{FF2B5EF4-FFF2-40B4-BE49-F238E27FC236}">
                <a16:creationId xmlns:a16="http://schemas.microsoft.com/office/drawing/2014/main" id="{14D2764F-BBB8-6B9E-B985-503193CF1783}"/>
              </a:ext>
            </a:extLst>
          </p:cNvPr>
          <p:cNvSpPr>
            <a:spLocks noGrp="1"/>
          </p:cNvSpPr>
          <p:nvPr>
            <p:ph type="title"/>
          </p:nvPr>
        </p:nvSpPr>
        <p:spPr/>
        <p:txBody>
          <a:bodyPr/>
          <a:lstStyle/>
          <a:p>
            <a:r>
              <a:rPr lang="en-US"/>
              <a:t>Mars Priority Decisions</a:t>
            </a:r>
          </a:p>
        </p:txBody>
      </p:sp>
      <p:grpSp>
        <p:nvGrpSpPr>
          <p:cNvPr id="55" name="Group 54">
            <a:extLst>
              <a:ext uri="{FF2B5EF4-FFF2-40B4-BE49-F238E27FC236}">
                <a16:creationId xmlns:a16="http://schemas.microsoft.com/office/drawing/2014/main" id="{3D99552A-5DB7-AC7F-6159-98AA6F6F0EF5}"/>
              </a:ext>
            </a:extLst>
          </p:cNvPr>
          <p:cNvGrpSpPr/>
          <p:nvPr/>
        </p:nvGrpSpPr>
        <p:grpSpPr>
          <a:xfrm>
            <a:off x="6400482" y="1574994"/>
            <a:ext cx="5171228" cy="4342016"/>
            <a:chOff x="6929296" y="961831"/>
            <a:chExt cx="5718474" cy="4801505"/>
          </a:xfrm>
        </p:grpSpPr>
        <p:grpSp>
          <p:nvGrpSpPr>
            <p:cNvPr id="56" name="Group 55">
              <a:extLst>
                <a:ext uri="{FF2B5EF4-FFF2-40B4-BE49-F238E27FC236}">
                  <a16:creationId xmlns:a16="http://schemas.microsoft.com/office/drawing/2014/main" id="{6C7C9479-FDC7-B10F-C74C-A7357F8564D7}"/>
                </a:ext>
              </a:extLst>
            </p:cNvPr>
            <p:cNvGrpSpPr/>
            <p:nvPr/>
          </p:nvGrpSpPr>
          <p:grpSpPr>
            <a:xfrm>
              <a:off x="8882789" y="2434683"/>
              <a:ext cx="1803400" cy="1803400"/>
              <a:chOff x="134995" y="1"/>
              <a:chExt cx="1336451" cy="1438382"/>
            </a:xfrm>
          </p:grpSpPr>
          <p:sp>
            <p:nvSpPr>
              <p:cNvPr id="75" name="Hexagon 74">
                <a:extLst>
                  <a:ext uri="{FF2B5EF4-FFF2-40B4-BE49-F238E27FC236}">
                    <a16:creationId xmlns:a16="http://schemas.microsoft.com/office/drawing/2014/main" id="{198EDC6F-C0EC-DB35-B98F-03961E859D55}"/>
                  </a:ext>
                </a:extLst>
              </p:cNvPr>
              <p:cNvSpPr/>
              <p:nvPr/>
            </p:nvSpPr>
            <p:spPr>
              <a:xfrm rot="16200000">
                <a:off x="84030" y="50966"/>
                <a:ext cx="1438382" cy="1336451"/>
              </a:xfrm>
              <a:prstGeom prst="hexagon">
                <a:avLst/>
              </a:prstGeom>
              <a:solidFill>
                <a:schemeClr val="accent3">
                  <a:lumMod val="75000"/>
                </a:schemeClr>
              </a:solidFill>
              <a:ln w="25400">
                <a:solidFill>
                  <a:schemeClr val="tx1"/>
                </a:solidFil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u="none" strike="noStrike" kern="0" cap="none" spc="0" normalizeH="0" baseline="0" noProof="0">
                  <a:ln>
                    <a:noFill/>
                  </a:ln>
                  <a:solidFill>
                    <a:prstClr val="white"/>
                  </a:solidFill>
                  <a:effectLst/>
                  <a:uLnTx/>
                  <a:uFillTx/>
                  <a:latin typeface="Arial Narrow" panose="020B0604020202020204" pitchFamily="34" charset="0"/>
                  <a:cs typeface="Arial Narrow" panose="020B0604020202020204" pitchFamily="34" charset="0"/>
                </a:endParaRPr>
              </a:p>
            </p:txBody>
          </p:sp>
          <p:sp>
            <p:nvSpPr>
              <p:cNvPr id="76" name="TextBox 75">
                <a:extLst>
                  <a:ext uri="{FF2B5EF4-FFF2-40B4-BE49-F238E27FC236}">
                    <a16:creationId xmlns:a16="http://schemas.microsoft.com/office/drawing/2014/main" id="{C1A54817-4A71-B4F8-E0AD-60C20E0CBC58}"/>
                  </a:ext>
                </a:extLst>
              </p:cNvPr>
              <p:cNvSpPr txBox="1"/>
              <p:nvPr/>
            </p:nvSpPr>
            <p:spPr>
              <a:xfrm>
                <a:off x="160923" y="336822"/>
                <a:ext cx="1284595" cy="732939"/>
              </a:xfrm>
              <a:prstGeom prst="rect">
                <a:avLst/>
              </a:prstGeom>
              <a:noFill/>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u="none" strike="noStrike" kern="0" cap="none" spc="0" normalizeH="0" baseline="0" noProof="0">
                    <a:ln>
                      <a:noFill/>
                    </a:ln>
                    <a:solidFill>
                      <a:prstClr val="white"/>
                    </a:solidFill>
                    <a:effectLst/>
                    <a:uLnTx/>
                    <a:uFillTx/>
                    <a:latin typeface="Arial Narrow" panose="020B0604020202020204" pitchFamily="34" charset="0"/>
                    <a:cs typeface="Arial Narrow" panose="020B0604020202020204" pitchFamily="34" charset="0"/>
                  </a:rPr>
                  <a:t>Mars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u="none" strike="noStrike" kern="0" cap="none" spc="0" normalizeH="0" baseline="0" noProof="0">
                    <a:ln>
                      <a:noFill/>
                    </a:ln>
                    <a:solidFill>
                      <a:prstClr val="white"/>
                    </a:solidFill>
                    <a:effectLst/>
                    <a:uLnTx/>
                    <a:uFillTx/>
                    <a:latin typeface="Arial Narrow" panose="020B0604020202020204" pitchFamily="34" charset="0"/>
                    <a:cs typeface="Arial Narrow" panose="020B0604020202020204" pitchFamily="34" charset="0"/>
                  </a:rPr>
                  <a:t>Science Priorities</a:t>
                </a:r>
              </a:p>
            </p:txBody>
          </p:sp>
        </p:grpSp>
        <p:grpSp>
          <p:nvGrpSpPr>
            <p:cNvPr id="57" name="Group 56">
              <a:extLst>
                <a:ext uri="{FF2B5EF4-FFF2-40B4-BE49-F238E27FC236}">
                  <a16:creationId xmlns:a16="http://schemas.microsoft.com/office/drawing/2014/main" id="{C39034A7-0CCB-3134-2BF7-ECFA06D38DB6}"/>
                </a:ext>
              </a:extLst>
            </p:cNvPr>
            <p:cNvGrpSpPr/>
            <p:nvPr/>
          </p:nvGrpSpPr>
          <p:grpSpPr>
            <a:xfrm>
              <a:off x="9818882" y="972157"/>
              <a:ext cx="1803400" cy="1803400"/>
              <a:chOff x="17683" y="1"/>
              <a:chExt cx="1401908" cy="1438382"/>
            </a:xfrm>
          </p:grpSpPr>
          <p:sp>
            <p:nvSpPr>
              <p:cNvPr id="73" name="Hexagon 72">
                <a:extLst>
                  <a:ext uri="{FF2B5EF4-FFF2-40B4-BE49-F238E27FC236}">
                    <a16:creationId xmlns:a16="http://schemas.microsoft.com/office/drawing/2014/main" id="{EA44051A-2308-4935-446D-AAF9F95306E4}"/>
                  </a:ext>
                </a:extLst>
              </p:cNvPr>
              <p:cNvSpPr/>
              <p:nvPr/>
            </p:nvSpPr>
            <p:spPr>
              <a:xfrm rot="16200000">
                <a:off x="-554" y="50966"/>
                <a:ext cx="1438382" cy="1336451"/>
              </a:xfrm>
              <a:prstGeom prst="hexagon">
                <a:avLst/>
              </a:prstGeom>
              <a:solidFill>
                <a:schemeClr val="accent5">
                  <a:lumMod val="75000"/>
                </a:schemeClr>
              </a:solidFill>
              <a:ln w="25400">
                <a:solidFill>
                  <a:schemeClr val="tx1"/>
                </a:solidFil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u="none" strike="noStrike" kern="0" cap="none" spc="0" normalizeH="0" baseline="0" noProof="0">
                  <a:ln>
                    <a:noFill/>
                  </a:ln>
                  <a:solidFill>
                    <a:prstClr val="white"/>
                  </a:solidFill>
                  <a:effectLst/>
                  <a:uLnTx/>
                  <a:uFillTx/>
                  <a:latin typeface="Arial Narrow" panose="020B0604020202020204" pitchFamily="34" charset="0"/>
                  <a:cs typeface="Arial Narrow" panose="020B0604020202020204" pitchFamily="34" charset="0"/>
                </a:endParaRPr>
              </a:p>
            </p:txBody>
          </p:sp>
          <p:sp>
            <p:nvSpPr>
              <p:cNvPr id="74" name="TextBox 73">
                <a:extLst>
                  <a:ext uri="{FF2B5EF4-FFF2-40B4-BE49-F238E27FC236}">
                    <a16:creationId xmlns:a16="http://schemas.microsoft.com/office/drawing/2014/main" id="{20CD9F2C-FA02-3CC7-4C47-B715FDE2A2AC}"/>
                  </a:ext>
                </a:extLst>
              </p:cNvPr>
              <p:cNvSpPr txBox="1"/>
              <p:nvPr/>
            </p:nvSpPr>
            <p:spPr>
              <a:xfrm>
                <a:off x="17683" y="352723"/>
                <a:ext cx="1401908" cy="732939"/>
              </a:xfrm>
              <a:prstGeom prst="rect">
                <a:avLst/>
              </a:prstGeom>
              <a:noFill/>
            </p:spPr>
            <p:txBody>
              <a:bodyPr wrap="square" lIns="0" tIns="45720" rIns="0" bIns="4572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u="none" strike="noStrike" kern="0" cap="none" spc="0" normalizeH="0" baseline="0" noProof="0">
                    <a:ln>
                      <a:noFill/>
                    </a:ln>
                    <a:solidFill>
                      <a:prstClr val="white"/>
                    </a:solidFill>
                    <a:effectLst/>
                    <a:uLnTx/>
                    <a:uFillTx/>
                    <a:latin typeface="Arial Narrow" panose="020B0604020202020204" pitchFamily="34" charset="0"/>
                    <a:cs typeface="Arial Narrow" panose="020B0604020202020204" pitchFamily="34" charset="0"/>
                  </a:rPr>
                  <a:t>Initial Human </a:t>
                </a:r>
                <a:br>
                  <a:rPr kumimoji="0" lang="en-US" sz="1600" b="1" u="none" strike="noStrike" kern="0" cap="none" spc="0" normalizeH="0" baseline="0" noProof="0">
                    <a:ln>
                      <a:noFill/>
                    </a:ln>
                    <a:solidFill>
                      <a:prstClr val="white"/>
                    </a:solidFill>
                    <a:effectLst/>
                    <a:uLnTx/>
                    <a:uFillTx/>
                    <a:latin typeface="Arial Narrow" panose="020B0604020202020204" pitchFamily="34" charset="0"/>
                    <a:cs typeface="Arial Narrow" panose="020B0604020202020204" pitchFamily="34" charset="0"/>
                  </a:rPr>
                </a:br>
                <a:r>
                  <a:rPr kumimoji="0" lang="en-US" sz="1600" b="1" u="none" strike="noStrike" kern="0" cap="none" spc="0" normalizeH="0" baseline="0" noProof="0">
                    <a:ln>
                      <a:noFill/>
                    </a:ln>
                    <a:solidFill>
                      <a:prstClr val="white"/>
                    </a:solidFill>
                    <a:effectLst/>
                    <a:uLnTx/>
                    <a:uFillTx/>
                    <a:latin typeface="Arial Narrow" panose="020B0604020202020204" pitchFamily="34" charset="0"/>
                    <a:cs typeface="Arial Narrow" panose="020B0604020202020204" pitchFamily="34" charset="0"/>
                  </a:rPr>
                  <a:t>Mars Segment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u="none" strike="noStrike" kern="0" cap="none" spc="0" normalizeH="0" baseline="0" noProof="0">
                    <a:ln>
                      <a:noFill/>
                    </a:ln>
                    <a:solidFill>
                      <a:prstClr val="white"/>
                    </a:solidFill>
                    <a:effectLst/>
                    <a:uLnTx/>
                    <a:uFillTx/>
                    <a:latin typeface="Arial Narrow" panose="020B0604020202020204" pitchFamily="34" charset="0"/>
                    <a:cs typeface="Arial Narrow" panose="020B0604020202020204" pitchFamily="34" charset="0"/>
                  </a:rPr>
                  <a:t>Target State</a:t>
                </a:r>
              </a:p>
            </p:txBody>
          </p:sp>
        </p:grpSp>
        <p:grpSp>
          <p:nvGrpSpPr>
            <p:cNvPr id="58" name="Group 57">
              <a:extLst>
                <a:ext uri="{FF2B5EF4-FFF2-40B4-BE49-F238E27FC236}">
                  <a16:creationId xmlns:a16="http://schemas.microsoft.com/office/drawing/2014/main" id="{9E1E7DD7-040A-E5B6-1706-B7DAD728D033}"/>
                </a:ext>
              </a:extLst>
            </p:cNvPr>
            <p:cNvGrpSpPr/>
            <p:nvPr/>
          </p:nvGrpSpPr>
          <p:grpSpPr>
            <a:xfrm>
              <a:off x="7899402" y="961831"/>
              <a:ext cx="1803400" cy="1803400"/>
              <a:chOff x="134996" y="1"/>
              <a:chExt cx="1336451" cy="1438382"/>
            </a:xfrm>
          </p:grpSpPr>
          <p:sp>
            <p:nvSpPr>
              <p:cNvPr id="71" name="Hexagon 70">
                <a:extLst>
                  <a:ext uri="{FF2B5EF4-FFF2-40B4-BE49-F238E27FC236}">
                    <a16:creationId xmlns:a16="http://schemas.microsoft.com/office/drawing/2014/main" id="{8BD96ACF-AA41-884F-7C2B-AB7BC38CF8D3}"/>
                  </a:ext>
                </a:extLst>
              </p:cNvPr>
              <p:cNvSpPr/>
              <p:nvPr/>
            </p:nvSpPr>
            <p:spPr>
              <a:xfrm rot="16200000">
                <a:off x="84031" y="50966"/>
                <a:ext cx="1438382" cy="1336451"/>
              </a:xfrm>
              <a:prstGeom prst="hexagon">
                <a:avLst/>
              </a:prstGeom>
              <a:solidFill>
                <a:schemeClr val="accent6">
                  <a:lumMod val="75000"/>
                </a:schemeClr>
              </a:solidFill>
              <a:ln w="25400">
                <a:solidFill>
                  <a:schemeClr val="tx1"/>
                </a:solidFil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u="none" strike="noStrike" kern="0" cap="none" spc="0" normalizeH="0" baseline="0" noProof="0">
                  <a:ln>
                    <a:noFill/>
                  </a:ln>
                  <a:solidFill>
                    <a:prstClr val="white"/>
                  </a:solidFill>
                  <a:effectLst/>
                  <a:uLnTx/>
                  <a:uFillTx/>
                  <a:latin typeface="Arial Narrow" panose="020B0604020202020204" pitchFamily="34" charset="0"/>
                  <a:cs typeface="Arial Narrow" panose="020B0604020202020204" pitchFamily="34" charset="0"/>
                </a:endParaRPr>
              </a:p>
            </p:txBody>
          </p:sp>
          <p:sp>
            <p:nvSpPr>
              <p:cNvPr id="72" name="TextBox 71">
                <a:extLst>
                  <a:ext uri="{FF2B5EF4-FFF2-40B4-BE49-F238E27FC236}">
                    <a16:creationId xmlns:a16="http://schemas.microsoft.com/office/drawing/2014/main" id="{164C5B5C-0919-0E22-F346-A342BFE8F70A}"/>
                  </a:ext>
                </a:extLst>
              </p:cNvPr>
              <p:cNvSpPr txBox="1"/>
              <p:nvPr/>
            </p:nvSpPr>
            <p:spPr>
              <a:xfrm>
                <a:off x="160925" y="461307"/>
                <a:ext cx="1284595" cy="515771"/>
              </a:xfrm>
              <a:prstGeom prst="rect">
                <a:avLst/>
              </a:prstGeom>
              <a:noFill/>
            </p:spPr>
            <p:txBody>
              <a:bodyPr wrap="square" lIns="0" r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u="none" strike="noStrike" kern="0" cap="none" spc="0" normalizeH="0" baseline="0" noProof="0">
                    <a:ln>
                      <a:noFill/>
                    </a:ln>
                    <a:solidFill>
                      <a:prstClr val="white"/>
                    </a:solidFill>
                    <a:effectLst/>
                    <a:uLnTx/>
                    <a:uFillTx/>
                    <a:latin typeface="Arial Narrow" panose="020B0604020202020204" pitchFamily="34" charset="0"/>
                    <a:cs typeface="Arial Narrow" panose="020B0604020202020204" pitchFamily="34" charset="0"/>
                  </a:rPr>
                  <a:t>Initial Human Mars Segment Cadence</a:t>
                </a:r>
              </a:p>
            </p:txBody>
          </p:sp>
        </p:grpSp>
        <p:grpSp>
          <p:nvGrpSpPr>
            <p:cNvPr id="59" name="Group 58">
              <a:extLst>
                <a:ext uri="{FF2B5EF4-FFF2-40B4-BE49-F238E27FC236}">
                  <a16:creationId xmlns:a16="http://schemas.microsoft.com/office/drawing/2014/main" id="{C79F0CCE-378B-C8E3-E6B3-3FE7C81A1B1A}"/>
                </a:ext>
              </a:extLst>
            </p:cNvPr>
            <p:cNvGrpSpPr/>
            <p:nvPr/>
          </p:nvGrpSpPr>
          <p:grpSpPr>
            <a:xfrm>
              <a:off x="9871510" y="3959936"/>
              <a:ext cx="1803400" cy="1803400"/>
              <a:chOff x="5717273" y="1171778"/>
              <a:chExt cx="1545015" cy="1659461"/>
            </a:xfrm>
          </p:grpSpPr>
          <p:sp>
            <p:nvSpPr>
              <p:cNvPr id="69" name="Hexagon 68">
                <a:extLst>
                  <a:ext uri="{FF2B5EF4-FFF2-40B4-BE49-F238E27FC236}">
                    <a16:creationId xmlns:a16="http://schemas.microsoft.com/office/drawing/2014/main" id="{630E8875-563C-2793-0734-E9E86CAAF4AB}"/>
                  </a:ext>
                </a:extLst>
              </p:cNvPr>
              <p:cNvSpPr/>
              <p:nvPr/>
            </p:nvSpPr>
            <p:spPr>
              <a:xfrm rot="16200000">
                <a:off x="5660050" y="1229001"/>
                <a:ext cx="1659461" cy="1545015"/>
              </a:xfrm>
              <a:prstGeom prst="hexagon">
                <a:avLst/>
              </a:prstGeom>
              <a:solidFill>
                <a:schemeClr val="accent4">
                  <a:lumMod val="75000"/>
                </a:schemeClr>
              </a:solidFill>
              <a:ln w="25400">
                <a:solidFill>
                  <a:schemeClr val="tx1"/>
                </a:solidFil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u="none" strike="noStrike" kern="0" cap="none" spc="0" normalizeH="0" baseline="0" noProof="0">
                  <a:ln>
                    <a:noFill/>
                  </a:ln>
                  <a:solidFill>
                    <a:prstClr val="white"/>
                  </a:solidFill>
                  <a:effectLst/>
                  <a:uLnTx/>
                  <a:uFillTx/>
                  <a:latin typeface="Arial Narrow" panose="020B0604020202020204" pitchFamily="34" charset="0"/>
                  <a:cs typeface="Arial Narrow" panose="020B0604020202020204" pitchFamily="34" charset="0"/>
                </a:endParaRPr>
              </a:p>
            </p:txBody>
          </p:sp>
          <p:sp>
            <p:nvSpPr>
              <p:cNvPr id="70" name="TextBox 69">
                <a:extLst>
                  <a:ext uri="{FF2B5EF4-FFF2-40B4-BE49-F238E27FC236}">
                    <a16:creationId xmlns:a16="http://schemas.microsoft.com/office/drawing/2014/main" id="{9DC12E7C-FE23-914E-7188-6B1A03FAC20D}"/>
                  </a:ext>
                </a:extLst>
              </p:cNvPr>
              <p:cNvSpPr txBox="1"/>
              <p:nvPr/>
            </p:nvSpPr>
            <p:spPr>
              <a:xfrm>
                <a:off x="5803854" y="1565859"/>
                <a:ext cx="1392959" cy="845591"/>
              </a:xfrm>
              <a:prstGeom prst="rect">
                <a:avLst/>
              </a:prstGeom>
              <a:noFill/>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u="none" strike="noStrike" kern="0" cap="none" spc="0" normalizeH="0" baseline="0" noProof="0">
                    <a:ln>
                      <a:noFill/>
                    </a:ln>
                    <a:solidFill>
                      <a:prstClr val="white"/>
                    </a:solidFill>
                    <a:effectLst/>
                    <a:uLnTx/>
                    <a:uFillTx/>
                    <a:latin typeface="Arial Narrow" panose="020B0604020202020204" pitchFamily="34" charset="0"/>
                    <a:cs typeface="Arial Narrow" panose="020B0604020202020204" pitchFamily="34" charset="0"/>
                  </a:rPr>
                  <a:t>Mars Loss of Crew Risk Posture</a:t>
                </a:r>
              </a:p>
            </p:txBody>
          </p:sp>
        </p:grpSp>
        <p:grpSp>
          <p:nvGrpSpPr>
            <p:cNvPr id="60" name="Group 59">
              <a:extLst>
                <a:ext uri="{FF2B5EF4-FFF2-40B4-BE49-F238E27FC236}">
                  <a16:creationId xmlns:a16="http://schemas.microsoft.com/office/drawing/2014/main" id="{0995C034-9A82-90A9-9EEC-BFC6123B96F9}"/>
                </a:ext>
              </a:extLst>
            </p:cNvPr>
            <p:cNvGrpSpPr/>
            <p:nvPr/>
          </p:nvGrpSpPr>
          <p:grpSpPr>
            <a:xfrm>
              <a:off x="6929296" y="2453898"/>
              <a:ext cx="1803400" cy="1803400"/>
              <a:chOff x="134996" y="1"/>
              <a:chExt cx="1336451" cy="1438382"/>
            </a:xfrm>
            <a:solidFill>
              <a:srgbClr val="00B0F0"/>
            </a:solidFill>
          </p:grpSpPr>
          <p:sp>
            <p:nvSpPr>
              <p:cNvPr id="67" name="Hexagon 66">
                <a:extLst>
                  <a:ext uri="{FF2B5EF4-FFF2-40B4-BE49-F238E27FC236}">
                    <a16:creationId xmlns:a16="http://schemas.microsoft.com/office/drawing/2014/main" id="{2272F57D-1671-0D26-560F-4D4FD25C27AD}"/>
                  </a:ext>
                </a:extLst>
              </p:cNvPr>
              <p:cNvSpPr/>
              <p:nvPr/>
            </p:nvSpPr>
            <p:spPr>
              <a:xfrm rot="16200000">
                <a:off x="84031" y="50966"/>
                <a:ext cx="1438382" cy="1336451"/>
              </a:xfrm>
              <a:prstGeom prst="hexagon">
                <a:avLst/>
              </a:prstGeom>
              <a:solidFill>
                <a:schemeClr val="accent2">
                  <a:lumMod val="75000"/>
                </a:schemeClr>
              </a:solidFill>
              <a:ln w="25400">
                <a:solidFill>
                  <a:schemeClr val="tx1"/>
                </a:solidFil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u="none" strike="noStrike" kern="0" cap="none" spc="0" normalizeH="0" baseline="0" noProof="0">
                  <a:ln>
                    <a:noFill/>
                  </a:ln>
                  <a:solidFill>
                    <a:prstClr val="white"/>
                  </a:solidFill>
                  <a:effectLst/>
                  <a:uLnTx/>
                  <a:uFillTx/>
                  <a:latin typeface="Arial Narrow" panose="020B0604020202020204" pitchFamily="34" charset="0"/>
                  <a:cs typeface="Arial Narrow" panose="020B0604020202020204" pitchFamily="34" charset="0"/>
                </a:endParaRPr>
              </a:p>
            </p:txBody>
          </p:sp>
          <p:sp>
            <p:nvSpPr>
              <p:cNvPr id="68" name="TextBox 67">
                <a:extLst>
                  <a:ext uri="{FF2B5EF4-FFF2-40B4-BE49-F238E27FC236}">
                    <a16:creationId xmlns:a16="http://schemas.microsoft.com/office/drawing/2014/main" id="{9901C0C5-260D-BA81-8896-5DE3A7E44681}"/>
                  </a:ext>
                </a:extLst>
              </p:cNvPr>
              <p:cNvSpPr txBox="1"/>
              <p:nvPr/>
            </p:nvSpPr>
            <p:spPr>
              <a:xfrm>
                <a:off x="241223" y="442022"/>
                <a:ext cx="1123999" cy="515771"/>
              </a:xfrm>
              <a:prstGeom prst="rect">
                <a:avLst/>
              </a:prstGeom>
              <a:noFill/>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u="none" strike="noStrike" kern="0" cap="none" spc="0" normalizeH="0" baseline="0" noProof="0">
                    <a:ln>
                      <a:noFill/>
                    </a:ln>
                    <a:solidFill>
                      <a:prstClr val="white"/>
                    </a:solidFill>
                    <a:effectLst/>
                    <a:uLnTx/>
                    <a:uFillTx/>
                    <a:latin typeface="Arial Narrow" panose="020B0604020202020204" pitchFamily="34" charset="0"/>
                    <a:cs typeface="Arial Narrow" panose="020B0604020202020204" pitchFamily="34" charset="0"/>
                  </a:rPr>
                  <a:t># Crew to Mars Vicinity</a:t>
                </a:r>
              </a:p>
            </p:txBody>
          </p:sp>
        </p:grpSp>
        <p:grpSp>
          <p:nvGrpSpPr>
            <p:cNvPr id="61" name="Group 60">
              <a:extLst>
                <a:ext uri="{FF2B5EF4-FFF2-40B4-BE49-F238E27FC236}">
                  <a16:creationId xmlns:a16="http://schemas.microsoft.com/office/drawing/2014/main" id="{9DE62034-7333-BD12-D5D9-76390BCA9938}"/>
                </a:ext>
              </a:extLst>
            </p:cNvPr>
            <p:cNvGrpSpPr/>
            <p:nvPr/>
          </p:nvGrpSpPr>
          <p:grpSpPr>
            <a:xfrm>
              <a:off x="10844370" y="2437899"/>
              <a:ext cx="1803400" cy="1803400"/>
              <a:chOff x="201245" y="-31316"/>
              <a:chExt cx="1336451" cy="1438382"/>
            </a:xfrm>
            <a:solidFill>
              <a:srgbClr val="E27100"/>
            </a:solidFill>
          </p:grpSpPr>
          <p:sp>
            <p:nvSpPr>
              <p:cNvPr id="65" name="Hexagon 64">
                <a:extLst>
                  <a:ext uri="{FF2B5EF4-FFF2-40B4-BE49-F238E27FC236}">
                    <a16:creationId xmlns:a16="http://schemas.microsoft.com/office/drawing/2014/main" id="{DA5CB102-B471-5CC9-1301-3E6C1ACA7E40}"/>
                  </a:ext>
                </a:extLst>
              </p:cNvPr>
              <p:cNvSpPr/>
              <p:nvPr/>
            </p:nvSpPr>
            <p:spPr>
              <a:xfrm rot="16200000">
                <a:off x="150280" y="19649"/>
                <a:ext cx="1438382" cy="1336451"/>
              </a:xfrm>
              <a:prstGeom prst="hexagon">
                <a:avLst/>
              </a:prstGeom>
              <a:solidFill>
                <a:schemeClr val="accent4">
                  <a:lumMod val="75000"/>
                </a:schemeClr>
              </a:solidFill>
              <a:ln w="25400">
                <a:solidFill>
                  <a:schemeClr val="tx1"/>
                </a:solidFil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u="none" strike="noStrike" kern="0" cap="none" spc="0" normalizeH="0" baseline="0" noProof="0">
                  <a:ln>
                    <a:noFill/>
                  </a:ln>
                  <a:solidFill>
                    <a:prstClr val="black"/>
                  </a:solidFill>
                  <a:effectLst/>
                  <a:uLnTx/>
                  <a:uFillTx/>
                  <a:latin typeface="Arial Narrow" panose="020B0604020202020204" pitchFamily="34" charset="0"/>
                  <a:cs typeface="Arial Narrow" panose="020B0604020202020204" pitchFamily="34" charset="0"/>
                </a:endParaRPr>
              </a:p>
            </p:txBody>
          </p:sp>
          <p:sp>
            <p:nvSpPr>
              <p:cNvPr id="66" name="TextBox 65">
                <a:extLst>
                  <a:ext uri="{FF2B5EF4-FFF2-40B4-BE49-F238E27FC236}">
                    <a16:creationId xmlns:a16="http://schemas.microsoft.com/office/drawing/2014/main" id="{C8FBF0A9-903C-D312-4A7E-1B7648F2C623}"/>
                  </a:ext>
                </a:extLst>
              </p:cNvPr>
              <p:cNvSpPr txBox="1"/>
              <p:nvPr/>
            </p:nvSpPr>
            <p:spPr>
              <a:xfrm>
                <a:off x="226420" y="100571"/>
                <a:ext cx="1305992" cy="1137501"/>
              </a:xfrm>
              <a:prstGeom prst="roundRect">
                <a:avLst>
                  <a:gd name="adj" fmla="val 41179"/>
                </a:avLst>
              </a:prstGeom>
              <a:no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u="none" strike="noStrike" kern="0" cap="none" spc="0" normalizeH="0" baseline="0" noProof="0">
                    <a:ln>
                      <a:noFill/>
                    </a:ln>
                    <a:solidFill>
                      <a:prstClr val="white"/>
                    </a:solidFill>
                    <a:effectLst/>
                    <a:uLnTx/>
                    <a:uFillTx/>
                    <a:latin typeface="Arial Narrow" panose="020B0604020202020204" pitchFamily="34" charset="0"/>
                    <a:cs typeface="Arial Narrow" panose="020B0604020202020204" pitchFamily="34" charset="0"/>
                  </a:rPr>
                  <a:t>Mars Surface Power Generation Technology</a:t>
                </a:r>
              </a:p>
            </p:txBody>
          </p:sp>
        </p:grpSp>
        <p:grpSp>
          <p:nvGrpSpPr>
            <p:cNvPr id="62" name="Group 61">
              <a:extLst>
                <a:ext uri="{FF2B5EF4-FFF2-40B4-BE49-F238E27FC236}">
                  <a16:creationId xmlns:a16="http://schemas.microsoft.com/office/drawing/2014/main" id="{99AB5587-63B2-AA1F-33FC-61D5A661A892}"/>
                </a:ext>
              </a:extLst>
            </p:cNvPr>
            <p:cNvGrpSpPr/>
            <p:nvPr/>
          </p:nvGrpSpPr>
          <p:grpSpPr>
            <a:xfrm>
              <a:off x="7915349" y="3945964"/>
              <a:ext cx="1803400" cy="1803400"/>
              <a:chOff x="134996" y="1"/>
              <a:chExt cx="1336451" cy="1438382"/>
            </a:xfrm>
            <a:solidFill>
              <a:srgbClr val="00B0F0"/>
            </a:solidFill>
          </p:grpSpPr>
          <p:sp>
            <p:nvSpPr>
              <p:cNvPr id="63" name="Hexagon 62">
                <a:extLst>
                  <a:ext uri="{FF2B5EF4-FFF2-40B4-BE49-F238E27FC236}">
                    <a16:creationId xmlns:a16="http://schemas.microsoft.com/office/drawing/2014/main" id="{405B73C5-B67C-0DB2-AD18-34E6584218A4}"/>
                  </a:ext>
                </a:extLst>
              </p:cNvPr>
              <p:cNvSpPr/>
              <p:nvPr/>
            </p:nvSpPr>
            <p:spPr>
              <a:xfrm rot="16200000">
                <a:off x="84031" y="50966"/>
                <a:ext cx="1438382" cy="1336451"/>
              </a:xfrm>
              <a:prstGeom prst="hexagon">
                <a:avLst/>
              </a:prstGeom>
              <a:solidFill>
                <a:schemeClr val="accent2">
                  <a:lumMod val="75000"/>
                </a:schemeClr>
              </a:solidFill>
              <a:ln w="25400">
                <a:solidFill>
                  <a:schemeClr val="tx1"/>
                </a:solidFil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u="none" strike="noStrike" kern="0" cap="none" spc="0" normalizeH="0" baseline="0" noProof="0">
                  <a:ln>
                    <a:noFill/>
                  </a:ln>
                  <a:solidFill>
                    <a:prstClr val="white"/>
                  </a:solidFill>
                  <a:effectLst/>
                  <a:uLnTx/>
                  <a:uFillTx/>
                  <a:latin typeface="Arial Narrow" panose="020B0604020202020204" pitchFamily="34" charset="0"/>
                  <a:cs typeface="Arial Narrow" panose="020B0604020202020204" pitchFamily="34" charset="0"/>
                </a:endParaRPr>
              </a:p>
            </p:txBody>
          </p:sp>
          <p:sp>
            <p:nvSpPr>
              <p:cNvPr id="64" name="TextBox 63">
                <a:extLst>
                  <a:ext uri="{FF2B5EF4-FFF2-40B4-BE49-F238E27FC236}">
                    <a16:creationId xmlns:a16="http://schemas.microsoft.com/office/drawing/2014/main" id="{BF19F280-C161-EA34-110A-78E634582E11}"/>
                  </a:ext>
                </a:extLst>
              </p:cNvPr>
              <p:cNvSpPr txBox="1"/>
              <p:nvPr/>
            </p:nvSpPr>
            <p:spPr>
              <a:xfrm>
                <a:off x="241222" y="445982"/>
                <a:ext cx="1123999" cy="515771"/>
              </a:xfrm>
              <a:prstGeom prst="rect">
                <a:avLst/>
              </a:prstGeom>
              <a:noFill/>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u="none" strike="noStrike" kern="0" cap="none" spc="0" normalizeH="0" baseline="0" noProof="0">
                    <a:ln>
                      <a:noFill/>
                    </a:ln>
                    <a:solidFill>
                      <a:prstClr val="white"/>
                    </a:solidFill>
                    <a:effectLst/>
                    <a:uLnTx/>
                    <a:uFillTx/>
                    <a:latin typeface="Arial Narrow" panose="020B0604020202020204" pitchFamily="34" charset="0"/>
                    <a:cs typeface="Arial Narrow" panose="020B0604020202020204" pitchFamily="34" charset="0"/>
                  </a:rPr>
                  <a:t># Crew to Mars Surface</a:t>
                </a:r>
              </a:p>
            </p:txBody>
          </p:sp>
        </p:grpSp>
      </p:grpSp>
      <p:grpSp>
        <p:nvGrpSpPr>
          <p:cNvPr id="77" name="Group 76">
            <a:extLst>
              <a:ext uri="{FF2B5EF4-FFF2-40B4-BE49-F238E27FC236}">
                <a16:creationId xmlns:a16="http://schemas.microsoft.com/office/drawing/2014/main" id="{2EFDE30F-CFCE-9323-C5BD-5B4EDD045882}"/>
              </a:ext>
            </a:extLst>
          </p:cNvPr>
          <p:cNvGrpSpPr/>
          <p:nvPr/>
        </p:nvGrpSpPr>
        <p:grpSpPr>
          <a:xfrm>
            <a:off x="1603637" y="4808847"/>
            <a:ext cx="3764318" cy="860856"/>
            <a:chOff x="-195068" y="5008322"/>
            <a:chExt cx="6975655" cy="1595249"/>
          </a:xfrm>
        </p:grpSpPr>
        <p:grpSp>
          <p:nvGrpSpPr>
            <p:cNvPr id="78" name="Group 77">
              <a:extLst>
                <a:ext uri="{FF2B5EF4-FFF2-40B4-BE49-F238E27FC236}">
                  <a16:creationId xmlns:a16="http://schemas.microsoft.com/office/drawing/2014/main" id="{FCD8EDFF-43FE-E244-B8C4-C60C8D56D0D9}"/>
                </a:ext>
              </a:extLst>
            </p:cNvPr>
            <p:cNvGrpSpPr/>
            <p:nvPr/>
          </p:nvGrpSpPr>
          <p:grpSpPr>
            <a:xfrm>
              <a:off x="-195068" y="5008322"/>
              <a:ext cx="1238774" cy="1595249"/>
              <a:chOff x="56185" y="4896640"/>
              <a:chExt cx="1238774" cy="1595249"/>
            </a:xfrm>
          </p:grpSpPr>
          <p:sp>
            <p:nvSpPr>
              <p:cNvPr id="95" name="Oval 94">
                <a:extLst>
                  <a:ext uri="{FF2B5EF4-FFF2-40B4-BE49-F238E27FC236}">
                    <a16:creationId xmlns:a16="http://schemas.microsoft.com/office/drawing/2014/main" id="{E1BB075C-5D5C-0259-D33B-2AF7D2E84A7E}"/>
                  </a:ext>
                </a:extLst>
              </p:cNvPr>
              <p:cNvSpPr/>
              <p:nvPr/>
            </p:nvSpPr>
            <p:spPr>
              <a:xfrm>
                <a:off x="56185" y="4896640"/>
                <a:ext cx="1238774" cy="1595249"/>
              </a:xfrm>
              <a:prstGeom prst="ellipse">
                <a:avLst/>
              </a:prstGeom>
              <a:solidFill>
                <a:schemeClr val="accent3">
                  <a:lumMod val="75000"/>
                </a:schemeClr>
              </a:solidFill>
              <a:ln w="25400">
                <a:solidFill>
                  <a:schemeClr val="tx1"/>
                </a:solidFill>
              </a:ln>
              <a:effectLst/>
            </p:spPr>
            <p:txBody>
              <a:bodyPr rtlCol="0" anchor="ctr"/>
              <a:lstStyle/>
              <a:p>
                <a:pPr algn="ctr"/>
                <a:endParaRPr lang="en-US" b="1" kern="0">
                  <a:solidFill>
                    <a:prstClr val="white"/>
                  </a:solidFill>
                  <a:latin typeface="Arial Narrow" panose="020B0604020202020204" pitchFamily="34" charset="0"/>
                  <a:cs typeface="Arial Narrow" panose="020B0604020202020204" pitchFamily="34" charset="0"/>
                </a:endParaRPr>
              </a:p>
            </p:txBody>
          </p:sp>
          <p:sp>
            <p:nvSpPr>
              <p:cNvPr id="96" name="Oval 4">
                <a:extLst>
                  <a:ext uri="{FF2B5EF4-FFF2-40B4-BE49-F238E27FC236}">
                    <a16:creationId xmlns:a16="http://schemas.microsoft.com/office/drawing/2014/main" id="{4E2858BF-C67B-94AA-FC21-AFD08547B406}"/>
                  </a:ext>
                </a:extLst>
              </p:cNvPr>
              <p:cNvSpPr txBox="1"/>
              <p:nvPr/>
            </p:nvSpPr>
            <p:spPr>
              <a:xfrm>
                <a:off x="56185" y="5630496"/>
                <a:ext cx="1236637" cy="470021"/>
              </a:xfrm>
              <a:prstGeom prst="rect">
                <a:avLst/>
              </a:prstGeom>
              <a:noFill/>
              <a:ln>
                <a:noFill/>
              </a:ln>
              <a:effectLst/>
            </p:spPr>
            <p:txBody>
              <a:bodyPr spcFirstLastPara="0" vert="horz" wrap="square" lIns="29210" tIns="29210" rIns="29210" bIns="29210" numCol="1" spcCol="1270" anchor="t" anchorCtr="0">
                <a:noAutofit/>
              </a:bodyPr>
              <a:lstStyle/>
              <a:p>
                <a:pPr marL="0" marR="0" lvl="0" indent="0" algn="ctr" defTabSz="1022350" eaLnBrk="1" fontAlgn="auto" latinLnBrk="0" hangingPunct="1">
                  <a:lnSpc>
                    <a:spcPct val="90000"/>
                  </a:lnSpc>
                  <a:spcBef>
                    <a:spcPct val="0"/>
                  </a:spcBef>
                  <a:spcAft>
                    <a:spcPts val="0"/>
                  </a:spcAft>
                  <a:buClrTx/>
                  <a:buSzTx/>
                  <a:buFontTx/>
                  <a:buNone/>
                  <a:tabLst/>
                  <a:defRPr/>
                </a:pPr>
                <a:r>
                  <a:rPr kumimoji="0" lang="en-US" sz="1200" b="1" u="none" strike="noStrike" kern="0" cap="none" spc="0" normalizeH="0" baseline="0" noProof="0">
                    <a:ln>
                      <a:noFill/>
                    </a:ln>
                    <a:solidFill>
                      <a:prstClr val="white"/>
                    </a:solidFill>
                    <a:uLnTx/>
                    <a:uFillTx/>
                    <a:latin typeface="Arial Black" panose="020B0604020202020204" pitchFamily="34" charset="0"/>
                    <a:cs typeface="Arial Black" panose="020B0604020202020204" pitchFamily="34" charset="0"/>
                  </a:rPr>
                  <a:t>WHY</a:t>
                </a:r>
              </a:p>
              <a:p>
                <a:pPr marL="0" marR="0" lvl="0" indent="0" algn="ctr" defTabSz="1022350" eaLnBrk="1" fontAlgn="auto" latinLnBrk="0" hangingPunct="1">
                  <a:lnSpc>
                    <a:spcPct val="90000"/>
                  </a:lnSpc>
                  <a:spcBef>
                    <a:spcPct val="0"/>
                  </a:spcBef>
                  <a:spcAft>
                    <a:spcPts val="0"/>
                  </a:spcAft>
                  <a:buClrTx/>
                  <a:buSzTx/>
                  <a:buFontTx/>
                  <a:buNone/>
                  <a:tabLst/>
                  <a:defRPr/>
                </a:pPr>
                <a:r>
                  <a:rPr kumimoji="0" lang="en-US" sz="600" b="0" i="0" u="none" strike="noStrike" kern="0" cap="none" spc="0" normalizeH="0" baseline="0" noProof="0">
                    <a:ln>
                      <a:noFill/>
                    </a:ln>
                    <a:solidFill>
                      <a:prstClr val="white"/>
                    </a:solidFill>
                    <a:uLnTx/>
                    <a:uFillTx/>
                    <a:latin typeface="Arial"/>
                    <a:ea typeface="+mn-ea"/>
                    <a:cs typeface="Arial"/>
                  </a:rPr>
                  <a:t>we will </a:t>
                </a:r>
              </a:p>
              <a:p>
                <a:pPr marL="0" marR="0" lvl="0" indent="0" algn="ctr" defTabSz="1022350" eaLnBrk="1" fontAlgn="auto" latinLnBrk="0" hangingPunct="1">
                  <a:lnSpc>
                    <a:spcPct val="90000"/>
                  </a:lnSpc>
                  <a:spcBef>
                    <a:spcPct val="0"/>
                  </a:spcBef>
                  <a:spcAft>
                    <a:spcPts val="0"/>
                  </a:spcAft>
                  <a:buClrTx/>
                  <a:buSzTx/>
                  <a:buFontTx/>
                  <a:buNone/>
                  <a:tabLst/>
                  <a:defRPr/>
                </a:pPr>
                <a:r>
                  <a:rPr kumimoji="0" lang="en-US" sz="600" b="0" i="0" u="none" strike="noStrike" kern="0" cap="none" spc="0" normalizeH="0" baseline="0" noProof="0">
                    <a:ln>
                      <a:noFill/>
                    </a:ln>
                    <a:solidFill>
                      <a:prstClr val="white"/>
                    </a:solidFill>
                    <a:uLnTx/>
                    <a:uFillTx/>
                    <a:latin typeface="Arial"/>
                    <a:ea typeface="+mn-ea"/>
                    <a:cs typeface="Arial"/>
                  </a:rPr>
                  <a:t>go</a:t>
                </a:r>
              </a:p>
            </p:txBody>
          </p:sp>
          <p:pic>
            <p:nvPicPr>
              <p:cNvPr id="97" name="Graphic 96" descr="Help with solid fill">
                <a:extLst>
                  <a:ext uri="{FF2B5EF4-FFF2-40B4-BE49-F238E27FC236}">
                    <a16:creationId xmlns:a16="http://schemas.microsoft.com/office/drawing/2014/main" id="{A27FB0B8-473B-1468-6FCF-A0F286FFD39D}"/>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91184" y="5012221"/>
                <a:ext cx="579925" cy="579930"/>
              </a:xfrm>
              <a:prstGeom prst="rect">
                <a:avLst/>
              </a:prstGeom>
              <a:effectLst/>
            </p:spPr>
          </p:pic>
        </p:grpSp>
        <p:grpSp>
          <p:nvGrpSpPr>
            <p:cNvPr id="79" name="Group 78">
              <a:extLst>
                <a:ext uri="{FF2B5EF4-FFF2-40B4-BE49-F238E27FC236}">
                  <a16:creationId xmlns:a16="http://schemas.microsoft.com/office/drawing/2014/main" id="{64AE6710-5298-CB24-6DF5-DD65C8DFAD44}"/>
                </a:ext>
              </a:extLst>
            </p:cNvPr>
            <p:cNvGrpSpPr/>
            <p:nvPr/>
          </p:nvGrpSpPr>
          <p:grpSpPr>
            <a:xfrm>
              <a:off x="1290606" y="5008322"/>
              <a:ext cx="1238774" cy="1595249"/>
              <a:chOff x="1584819" y="4905874"/>
              <a:chExt cx="1238774" cy="1595249"/>
            </a:xfrm>
          </p:grpSpPr>
          <p:sp>
            <p:nvSpPr>
              <p:cNvPr id="92" name="Oval 91">
                <a:extLst>
                  <a:ext uri="{FF2B5EF4-FFF2-40B4-BE49-F238E27FC236}">
                    <a16:creationId xmlns:a16="http://schemas.microsoft.com/office/drawing/2014/main" id="{7234161A-DAB4-572B-0B5B-DC2B53FFE76C}"/>
                  </a:ext>
                </a:extLst>
              </p:cNvPr>
              <p:cNvSpPr/>
              <p:nvPr/>
            </p:nvSpPr>
            <p:spPr>
              <a:xfrm>
                <a:off x="1584819" y="4905874"/>
                <a:ext cx="1238774" cy="1595249"/>
              </a:xfrm>
              <a:prstGeom prst="ellipse">
                <a:avLst/>
              </a:prstGeom>
              <a:solidFill>
                <a:schemeClr val="accent5">
                  <a:lumMod val="75000"/>
                </a:schemeClr>
              </a:solidFill>
              <a:ln w="25400">
                <a:solidFill>
                  <a:schemeClr val="tx1"/>
                </a:solidFill>
              </a:ln>
              <a:effectLst/>
            </p:spPr>
            <p:txBody>
              <a:bodyPr rtlCol="0" anchor="ctr"/>
              <a:lstStyle/>
              <a:p>
                <a:pPr algn="ctr"/>
                <a:endParaRPr lang="en-US" b="1" kern="0">
                  <a:solidFill>
                    <a:prstClr val="white"/>
                  </a:solidFill>
                  <a:latin typeface="Arial Narrow" panose="020B0604020202020204" pitchFamily="34" charset="0"/>
                  <a:cs typeface="Arial Narrow" panose="020B0604020202020204" pitchFamily="34" charset="0"/>
                </a:endParaRPr>
              </a:p>
            </p:txBody>
          </p:sp>
          <p:pic>
            <p:nvPicPr>
              <p:cNvPr id="93" name="Graphic 92" descr="Checklist with solid fill">
                <a:extLst>
                  <a:ext uri="{FF2B5EF4-FFF2-40B4-BE49-F238E27FC236}">
                    <a16:creationId xmlns:a16="http://schemas.microsoft.com/office/drawing/2014/main" id="{158C648B-03F6-7A71-09E6-6874BBB7510B}"/>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926706" y="5033634"/>
                <a:ext cx="537106" cy="537105"/>
              </a:xfrm>
              <a:prstGeom prst="rect">
                <a:avLst/>
              </a:prstGeom>
              <a:effectLst/>
            </p:spPr>
          </p:pic>
          <p:sp>
            <p:nvSpPr>
              <p:cNvPr id="94" name="Oval 4">
                <a:extLst>
                  <a:ext uri="{FF2B5EF4-FFF2-40B4-BE49-F238E27FC236}">
                    <a16:creationId xmlns:a16="http://schemas.microsoft.com/office/drawing/2014/main" id="{57F91F51-67A9-DC4B-413F-B90A15B48CEF}"/>
                  </a:ext>
                </a:extLst>
              </p:cNvPr>
              <p:cNvSpPr txBox="1"/>
              <p:nvPr/>
            </p:nvSpPr>
            <p:spPr>
              <a:xfrm>
                <a:off x="1584819" y="5630496"/>
                <a:ext cx="1238616" cy="515081"/>
              </a:xfrm>
              <a:prstGeom prst="rect">
                <a:avLst/>
              </a:prstGeom>
              <a:noFill/>
              <a:ln>
                <a:noFill/>
              </a:ln>
              <a:effectLst/>
            </p:spPr>
            <p:txBody>
              <a:bodyPr spcFirstLastPara="0" vert="horz" wrap="square" lIns="29210" tIns="29210" rIns="29210" bIns="29210" numCol="1" spcCol="1270" anchor="t" anchorCtr="0">
                <a:noAutofit/>
              </a:bodyPr>
              <a:lstStyle/>
              <a:p>
                <a:pPr marL="0" marR="0" lvl="0" indent="0" algn="ctr" defTabSz="1022350" eaLnBrk="1" fontAlgn="auto" latinLnBrk="0" hangingPunct="1">
                  <a:lnSpc>
                    <a:spcPct val="90000"/>
                  </a:lnSpc>
                  <a:spcBef>
                    <a:spcPct val="0"/>
                  </a:spcBef>
                  <a:spcAft>
                    <a:spcPts val="0"/>
                  </a:spcAft>
                  <a:buClrTx/>
                  <a:buSzTx/>
                  <a:buFontTx/>
                  <a:buNone/>
                  <a:tabLst/>
                  <a:defRPr/>
                </a:pPr>
                <a:r>
                  <a:rPr kumimoji="0" lang="en-US" sz="1200" b="1" u="none" strike="noStrike" kern="0" cap="none" spc="0" normalizeH="0" baseline="0" noProof="0">
                    <a:ln>
                      <a:noFill/>
                    </a:ln>
                    <a:solidFill>
                      <a:prstClr val="white"/>
                    </a:solidFill>
                    <a:uLnTx/>
                    <a:uFillTx/>
                    <a:latin typeface="Arial Black" panose="020B0604020202020204" pitchFamily="34" charset="0"/>
                    <a:cs typeface="Arial Black" panose="020B0604020202020204" pitchFamily="34" charset="0"/>
                  </a:rPr>
                  <a:t>WHAT</a:t>
                </a:r>
              </a:p>
              <a:p>
                <a:pPr marL="0" marR="0" lvl="0" indent="0" algn="ctr" defTabSz="1022350" eaLnBrk="1" fontAlgn="auto" latinLnBrk="0" hangingPunct="1">
                  <a:lnSpc>
                    <a:spcPct val="90000"/>
                  </a:lnSpc>
                  <a:spcBef>
                    <a:spcPct val="0"/>
                  </a:spcBef>
                  <a:spcAft>
                    <a:spcPts val="0"/>
                  </a:spcAft>
                  <a:buClrTx/>
                  <a:buSzTx/>
                  <a:buFontTx/>
                  <a:buNone/>
                  <a:tabLst/>
                  <a:defRPr/>
                </a:pPr>
                <a:r>
                  <a:rPr lang="en-US" sz="600" kern="0">
                    <a:solidFill>
                      <a:prstClr val="white"/>
                    </a:solidFill>
                    <a:latin typeface="Arial"/>
                    <a:cs typeface="Arial"/>
                  </a:rPr>
                  <a:t>w</a:t>
                </a:r>
                <a:r>
                  <a:rPr kumimoji="0" lang="en-US" sz="600" b="0" i="0" u="none" strike="noStrike" kern="0" cap="none" spc="0" normalizeH="0" baseline="0" noProof="0">
                    <a:ln>
                      <a:noFill/>
                    </a:ln>
                    <a:solidFill>
                      <a:prstClr val="white"/>
                    </a:solidFill>
                    <a:uLnTx/>
                    <a:uFillTx/>
                    <a:latin typeface="Arial"/>
                    <a:ea typeface="+mn-ea"/>
                    <a:cs typeface="Arial"/>
                  </a:rPr>
                  <a:t>e will </a:t>
                </a:r>
              </a:p>
              <a:p>
                <a:pPr marL="0" marR="0" lvl="0" indent="0" algn="ctr" defTabSz="1022350" eaLnBrk="1" fontAlgn="auto" latinLnBrk="0" hangingPunct="1">
                  <a:lnSpc>
                    <a:spcPct val="90000"/>
                  </a:lnSpc>
                  <a:spcBef>
                    <a:spcPct val="0"/>
                  </a:spcBef>
                  <a:spcAft>
                    <a:spcPts val="0"/>
                  </a:spcAft>
                  <a:buClrTx/>
                  <a:buSzTx/>
                  <a:buFontTx/>
                  <a:buNone/>
                  <a:tabLst/>
                  <a:defRPr/>
                </a:pPr>
                <a:r>
                  <a:rPr kumimoji="0" lang="en-US" sz="600" b="0" i="0" u="none" strike="noStrike" kern="0" cap="none" spc="0" normalizeH="0" baseline="0" noProof="0">
                    <a:ln>
                      <a:noFill/>
                    </a:ln>
                    <a:solidFill>
                      <a:prstClr val="white"/>
                    </a:solidFill>
                    <a:uLnTx/>
                    <a:uFillTx/>
                    <a:latin typeface="Arial"/>
                    <a:ea typeface="+mn-ea"/>
                    <a:cs typeface="Arial"/>
                  </a:rPr>
                  <a:t>do there</a:t>
                </a:r>
              </a:p>
            </p:txBody>
          </p:sp>
        </p:grpSp>
        <p:grpSp>
          <p:nvGrpSpPr>
            <p:cNvPr id="80" name="Group 79">
              <a:extLst>
                <a:ext uri="{FF2B5EF4-FFF2-40B4-BE49-F238E27FC236}">
                  <a16:creationId xmlns:a16="http://schemas.microsoft.com/office/drawing/2014/main" id="{8A6C1D76-90B2-6B37-B85B-3F44131057C9}"/>
                </a:ext>
              </a:extLst>
            </p:cNvPr>
            <p:cNvGrpSpPr/>
            <p:nvPr/>
          </p:nvGrpSpPr>
          <p:grpSpPr>
            <a:xfrm>
              <a:off x="2706340" y="5008322"/>
              <a:ext cx="1242779" cy="1595249"/>
              <a:chOff x="2913869" y="4896641"/>
              <a:chExt cx="1242779" cy="1595249"/>
            </a:xfrm>
          </p:grpSpPr>
          <p:sp>
            <p:nvSpPr>
              <p:cNvPr id="89" name="Oval 88">
                <a:extLst>
                  <a:ext uri="{FF2B5EF4-FFF2-40B4-BE49-F238E27FC236}">
                    <a16:creationId xmlns:a16="http://schemas.microsoft.com/office/drawing/2014/main" id="{56337A88-573D-B7C8-6ACA-B4E45E720DD8}"/>
                  </a:ext>
                </a:extLst>
              </p:cNvPr>
              <p:cNvSpPr/>
              <p:nvPr/>
            </p:nvSpPr>
            <p:spPr>
              <a:xfrm>
                <a:off x="2917874" y="4896641"/>
                <a:ext cx="1238774" cy="1595249"/>
              </a:xfrm>
              <a:prstGeom prst="ellipse">
                <a:avLst/>
              </a:prstGeom>
              <a:solidFill>
                <a:schemeClr val="accent6">
                  <a:lumMod val="75000"/>
                </a:schemeClr>
              </a:solidFill>
              <a:ln w="25400">
                <a:solidFill>
                  <a:schemeClr val="tx1"/>
                </a:solidFill>
              </a:ln>
              <a:effectLst/>
            </p:spPr>
            <p:txBody>
              <a:bodyPr rtlCol="0" anchor="ctr"/>
              <a:lstStyle/>
              <a:p>
                <a:pPr algn="ctr"/>
                <a:endParaRPr lang="en-US" b="1" kern="0">
                  <a:solidFill>
                    <a:prstClr val="white"/>
                  </a:solidFill>
                  <a:latin typeface="Arial Narrow" panose="020B0604020202020204" pitchFamily="34" charset="0"/>
                  <a:cs typeface="Arial Narrow" panose="020B0604020202020204" pitchFamily="34" charset="0"/>
                </a:endParaRPr>
              </a:p>
            </p:txBody>
          </p:sp>
          <p:pic>
            <p:nvPicPr>
              <p:cNvPr id="90" name="Graphic 89" descr="Clock with solid fill">
                <a:extLst>
                  <a:ext uri="{FF2B5EF4-FFF2-40B4-BE49-F238E27FC236}">
                    <a16:creationId xmlns:a16="http://schemas.microsoft.com/office/drawing/2014/main" id="{9C46F2F6-D530-735A-C740-3BB74BAE8688}"/>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3225784" y="4985713"/>
                <a:ext cx="624747" cy="624749"/>
              </a:xfrm>
              <a:prstGeom prst="rect">
                <a:avLst/>
              </a:prstGeom>
              <a:effectLst/>
            </p:spPr>
          </p:pic>
          <p:sp>
            <p:nvSpPr>
              <p:cNvPr id="91" name="Oval 4">
                <a:extLst>
                  <a:ext uri="{FF2B5EF4-FFF2-40B4-BE49-F238E27FC236}">
                    <a16:creationId xmlns:a16="http://schemas.microsoft.com/office/drawing/2014/main" id="{37D5EC31-ED1C-B662-6D4C-02589D182F42}"/>
                  </a:ext>
                </a:extLst>
              </p:cNvPr>
              <p:cNvSpPr txBox="1"/>
              <p:nvPr/>
            </p:nvSpPr>
            <p:spPr>
              <a:xfrm>
                <a:off x="2913869" y="5630495"/>
                <a:ext cx="1238616" cy="470022"/>
              </a:xfrm>
              <a:prstGeom prst="rect">
                <a:avLst/>
              </a:prstGeom>
              <a:noFill/>
              <a:ln>
                <a:noFill/>
              </a:ln>
              <a:effectLst/>
            </p:spPr>
            <p:txBody>
              <a:bodyPr spcFirstLastPara="0" vert="horz" wrap="square" lIns="29210" tIns="29210" rIns="29210" bIns="29210" numCol="1" spcCol="1270" anchor="t" anchorCtr="0">
                <a:noAutofit/>
              </a:bodyPr>
              <a:lstStyle/>
              <a:p>
                <a:pPr marL="0" marR="0" lvl="0" indent="0" algn="ctr" defTabSz="1022350" eaLnBrk="1" fontAlgn="auto" latinLnBrk="0" hangingPunct="1">
                  <a:lnSpc>
                    <a:spcPct val="90000"/>
                  </a:lnSpc>
                  <a:spcBef>
                    <a:spcPct val="0"/>
                  </a:spcBef>
                  <a:spcAft>
                    <a:spcPts val="0"/>
                  </a:spcAft>
                  <a:buClrTx/>
                  <a:buSzTx/>
                  <a:buFontTx/>
                  <a:buNone/>
                  <a:tabLst/>
                  <a:defRPr/>
                </a:pPr>
                <a:r>
                  <a:rPr kumimoji="0" lang="en-US" sz="1200" b="1" u="none" strike="noStrike" kern="0" cap="none" spc="0" normalizeH="0" baseline="0" noProof="0">
                    <a:ln>
                      <a:noFill/>
                    </a:ln>
                    <a:solidFill>
                      <a:prstClr val="white"/>
                    </a:solidFill>
                    <a:uLnTx/>
                    <a:uFillTx/>
                    <a:latin typeface="Arial Black" panose="020B0604020202020204" pitchFamily="34" charset="0"/>
                    <a:cs typeface="Arial Black" panose="020B0604020202020204" pitchFamily="34" charset="0"/>
                  </a:rPr>
                  <a:t>WHEN</a:t>
                </a:r>
              </a:p>
              <a:p>
                <a:pPr marL="0" marR="0" lvl="0" indent="0" algn="ctr" defTabSz="1022350" eaLnBrk="1" fontAlgn="auto" latinLnBrk="0" hangingPunct="1">
                  <a:lnSpc>
                    <a:spcPct val="90000"/>
                  </a:lnSpc>
                  <a:spcBef>
                    <a:spcPct val="0"/>
                  </a:spcBef>
                  <a:spcAft>
                    <a:spcPts val="0"/>
                  </a:spcAft>
                  <a:buClrTx/>
                  <a:buSzTx/>
                  <a:buFontTx/>
                  <a:buNone/>
                  <a:tabLst/>
                  <a:defRPr/>
                </a:pPr>
                <a:r>
                  <a:rPr kumimoji="0" lang="en-US" sz="600" b="0" i="0" u="none" strike="noStrike" kern="0" cap="none" spc="0" normalizeH="0" baseline="0" noProof="0">
                    <a:ln>
                      <a:noFill/>
                    </a:ln>
                    <a:solidFill>
                      <a:prstClr val="white"/>
                    </a:solidFill>
                    <a:uLnTx/>
                    <a:uFillTx/>
                    <a:latin typeface="Arial"/>
                    <a:ea typeface="+mn-ea"/>
                    <a:cs typeface="Arial"/>
                  </a:rPr>
                  <a:t>(how often)</a:t>
                </a:r>
              </a:p>
              <a:p>
                <a:pPr marL="0" marR="0" lvl="0" indent="0" algn="ctr" defTabSz="1022350" eaLnBrk="1" fontAlgn="auto" latinLnBrk="0" hangingPunct="1">
                  <a:lnSpc>
                    <a:spcPct val="90000"/>
                  </a:lnSpc>
                  <a:spcBef>
                    <a:spcPct val="0"/>
                  </a:spcBef>
                  <a:spcAft>
                    <a:spcPts val="0"/>
                  </a:spcAft>
                  <a:buClrTx/>
                  <a:buSzTx/>
                  <a:buFontTx/>
                  <a:buNone/>
                  <a:tabLst/>
                  <a:defRPr/>
                </a:pPr>
                <a:r>
                  <a:rPr kumimoji="0" lang="en-US" sz="600" b="0" i="0" u="none" strike="noStrike" kern="0" cap="none" spc="0" normalizeH="0" baseline="0" noProof="0">
                    <a:ln>
                      <a:noFill/>
                    </a:ln>
                    <a:solidFill>
                      <a:prstClr val="white"/>
                    </a:solidFill>
                    <a:uLnTx/>
                    <a:uFillTx/>
                    <a:latin typeface="Arial"/>
                    <a:ea typeface="+mn-ea"/>
                    <a:cs typeface="Arial"/>
                  </a:rPr>
                  <a:t>we will go</a:t>
                </a:r>
              </a:p>
            </p:txBody>
          </p:sp>
        </p:grpSp>
        <p:grpSp>
          <p:nvGrpSpPr>
            <p:cNvPr id="81" name="Group 80">
              <a:extLst>
                <a:ext uri="{FF2B5EF4-FFF2-40B4-BE49-F238E27FC236}">
                  <a16:creationId xmlns:a16="http://schemas.microsoft.com/office/drawing/2014/main" id="{67E09170-E603-D03F-B2CA-CDDB6D0E9628}"/>
                </a:ext>
              </a:extLst>
            </p:cNvPr>
            <p:cNvGrpSpPr/>
            <p:nvPr/>
          </p:nvGrpSpPr>
          <p:grpSpPr>
            <a:xfrm>
              <a:off x="4126079" y="5008322"/>
              <a:ext cx="1238775" cy="1595249"/>
              <a:chOff x="4249942" y="4896644"/>
              <a:chExt cx="1238775" cy="1595249"/>
            </a:xfrm>
          </p:grpSpPr>
          <p:sp>
            <p:nvSpPr>
              <p:cNvPr id="86" name="Oval 85">
                <a:extLst>
                  <a:ext uri="{FF2B5EF4-FFF2-40B4-BE49-F238E27FC236}">
                    <a16:creationId xmlns:a16="http://schemas.microsoft.com/office/drawing/2014/main" id="{8898C031-0775-2311-786C-EA586F094D8E}"/>
                  </a:ext>
                </a:extLst>
              </p:cNvPr>
              <p:cNvSpPr/>
              <p:nvPr/>
            </p:nvSpPr>
            <p:spPr>
              <a:xfrm>
                <a:off x="4249943" y="4896644"/>
                <a:ext cx="1238774" cy="1595249"/>
              </a:xfrm>
              <a:prstGeom prst="ellipse">
                <a:avLst/>
              </a:prstGeom>
              <a:solidFill>
                <a:schemeClr val="accent2">
                  <a:lumMod val="75000"/>
                </a:schemeClr>
              </a:solidFill>
              <a:ln w="25400">
                <a:solidFill>
                  <a:schemeClr val="tx1"/>
                </a:solidFill>
              </a:ln>
              <a:effectLst/>
            </p:spPr>
            <p:txBody>
              <a:bodyPr rtlCol="0" anchor="ctr"/>
              <a:lstStyle/>
              <a:p>
                <a:pPr algn="ctr"/>
                <a:endParaRPr lang="en-US" b="1" kern="0">
                  <a:solidFill>
                    <a:prstClr val="white"/>
                  </a:solidFill>
                  <a:latin typeface="Arial Narrow" panose="020B0604020202020204" pitchFamily="34" charset="0"/>
                  <a:cs typeface="Arial Narrow" panose="020B0604020202020204" pitchFamily="34" charset="0"/>
                </a:endParaRPr>
              </a:p>
            </p:txBody>
          </p:sp>
          <p:pic>
            <p:nvPicPr>
              <p:cNvPr id="87" name="Graphic 86" descr="Astronaut female with solid fill">
                <a:extLst>
                  <a:ext uri="{FF2B5EF4-FFF2-40B4-BE49-F238E27FC236}">
                    <a16:creationId xmlns:a16="http://schemas.microsoft.com/office/drawing/2014/main" id="{C3E52DE1-9D96-B471-199B-026161D3EAFD}"/>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4559670" y="4987533"/>
                <a:ext cx="622930" cy="622929"/>
              </a:xfrm>
              <a:prstGeom prst="rect">
                <a:avLst/>
              </a:prstGeom>
              <a:effectLst/>
            </p:spPr>
          </p:pic>
          <p:sp>
            <p:nvSpPr>
              <p:cNvPr id="88" name="Oval 4">
                <a:extLst>
                  <a:ext uri="{FF2B5EF4-FFF2-40B4-BE49-F238E27FC236}">
                    <a16:creationId xmlns:a16="http://schemas.microsoft.com/office/drawing/2014/main" id="{2517EA2C-D8DD-23FF-7855-3E4C67C4A49F}"/>
                  </a:ext>
                </a:extLst>
              </p:cNvPr>
              <p:cNvSpPr txBox="1"/>
              <p:nvPr/>
            </p:nvSpPr>
            <p:spPr>
              <a:xfrm>
                <a:off x="4249942" y="5635112"/>
                <a:ext cx="1238775" cy="470021"/>
              </a:xfrm>
              <a:prstGeom prst="rect">
                <a:avLst/>
              </a:prstGeom>
              <a:noFill/>
              <a:ln>
                <a:noFill/>
              </a:ln>
              <a:effectLst/>
            </p:spPr>
            <p:txBody>
              <a:bodyPr spcFirstLastPara="0" vert="horz" wrap="square" lIns="29210" tIns="29210" rIns="29210" bIns="29210" numCol="1" spcCol="1270" anchor="t" anchorCtr="0">
                <a:noAutofit/>
              </a:bodyPr>
              <a:lstStyle/>
              <a:p>
                <a:pPr marL="0" marR="0" lvl="0" indent="0" algn="ctr" defTabSz="1022350" eaLnBrk="1" fontAlgn="auto" latinLnBrk="0" hangingPunct="1">
                  <a:lnSpc>
                    <a:spcPct val="90000"/>
                  </a:lnSpc>
                  <a:spcBef>
                    <a:spcPct val="0"/>
                  </a:spcBef>
                  <a:spcAft>
                    <a:spcPts val="0"/>
                  </a:spcAft>
                  <a:buClrTx/>
                  <a:buSzTx/>
                  <a:buFontTx/>
                  <a:buNone/>
                  <a:tabLst/>
                  <a:defRPr/>
                </a:pPr>
                <a:r>
                  <a:rPr kumimoji="0" lang="en-US" sz="1200" b="1" u="none" strike="noStrike" kern="0" cap="none" spc="0" normalizeH="0" baseline="0" noProof="0">
                    <a:ln>
                      <a:noFill/>
                    </a:ln>
                    <a:solidFill>
                      <a:prstClr val="white"/>
                    </a:solidFill>
                    <a:uLnTx/>
                    <a:uFillTx/>
                    <a:latin typeface="Arial Black" panose="020B0604020202020204" pitchFamily="34" charset="0"/>
                    <a:cs typeface="Arial Black" panose="020B0604020202020204" pitchFamily="34" charset="0"/>
                  </a:rPr>
                  <a:t>WHO</a:t>
                </a:r>
              </a:p>
              <a:p>
                <a:pPr marL="0" marR="0" lvl="0" indent="0" algn="ctr" defTabSz="1022350" eaLnBrk="1" fontAlgn="auto" latinLnBrk="0" hangingPunct="1">
                  <a:lnSpc>
                    <a:spcPct val="90000"/>
                  </a:lnSpc>
                  <a:spcBef>
                    <a:spcPct val="0"/>
                  </a:spcBef>
                  <a:spcAft>
                    <a:spcPts val="0"/>
                  </a:spcAft>
                  <a:buClrTx/>
                  <a:buSzTx/>
                  <a:buFontTx/>
                  <a:buNone/>
                  <a:tabLst/>
                  <a:defRPr/>
                </a:pPr>
                <a:r>
                  <a:rPr kumimoji="0" lang="en-US" sz="600" b="0" i="0" u="none" strike="noStrike" kern="0" cap="none" spc="0" normalizeH="0" baseline="0" noProof="0">
                    <a:ln>
                      <a:noFill/>
                    </a:ln>
                    <a:solidFill>
                      <a:prstClr val="white"/>
                    </a:solidFill>
                    <a:uLnTx/>
                    <a:uFillTx/>
                    <a:latin typeface="Arial"/>
                    <a:ea typeface="+mn-ea"/>
                    <a:cs typeface="Arial"/>
                  </a:rPr>
                  <a:t>will </a:t>
                </a:r>
                <a:r>
                  <a:rPr lang="en-US" sz="600" kern="0">
                    <a:solidFill>
                      <a:prstClr val="white"/>
                    </a:solidFill>
                    <a:latin typeface="Arial"/>
                    <a:cs typeface="Arial"/>
                  </a:rPr>
                  <a:t>be </a:t>
                </a:r>
              </a:p>
              <a:p>
                <a:pPr marL="0" marR="0" lvl="0" indent="0" algn="ctr" defTabSz="1022350" eaLnBrk="1" fontAlgn="auto" latinLnBrk="0" hangingPunct="1">
                  <a:lnSpc>
                    <a:spcPct val="90000"/>
                  </a:lnSpc>
                  <a:spcBef>
                    <a:spcPct val="0"/>
                  </a:spcBef>
                  <a:spcAft>
                    <a:spcPts val="0"/>
                  </a:spcAft>
                  <a:buClrTx/>
                  <a:buSzTx/>
                  <a:buFontTx/>
                  <a:buNone/>
                  <a:tabLst/>
                  <a:defRPr/>
                </a:pPr>
                <a:r>
                  <a:rPr lang="en-US" sz="600" kern="0">
                    <a:solidFill>
                      <a:prstClr val="white"/>
                    </a:solidFill>
                    <a:latin typeface="Arial"/>
                    <a:cs typeface="Arial"/>
                  </a:rPr>
                  <a:t>involved</a:t>
                </a:r>
                <a:endParaRPr kumimoji="0" lang="en-US" sz="800" b="0" i="0" u="none" strike="noStrike" kern="0" cap="none" spc="0" normalizeH="0" baseline="0" noProof="0">
                  <a:ln>
                    <a:noFill/>
                  </a:ln>
                  <a:solidFill>
                    <a:prstClr val="white"/>
                  </a:solidFill>
                  <a:uLnTx/>
                  <a:uFillTx/>
                  <a:latin typeface="Arial"/>
                  <a:ea typeface="+mn-ea"/>
                  <a:cs typeface="Arial"/>
                </a:endParaRPr>
              </a:p>
            </p:txBody>
          </p:sp>
        </p:grpSp>
        <p:grpSp>
          <p:nvGrpSpPr>
            <p:cNvPr id="82" name="Group 81">
              <a:extLst>
                <a:ext uri="{FF2B5EF4-FFF2-40B4-BE49-F238E27FC236}">
                  <a16:creationId xmlns:a16="http://schemas.microsoft.com/office/drawing/2014/main" id="{C5D5F1BC-15F0-D61E-357D-3D45B18E3BFF}"/>
                </a:ext>
              </a:extLst>
            </p:cNvPr>
            <p:cNvGrpSpPr/>
            <p:nvPr/>
          </p:nvGrpSpPr>
          <p:grpSpPr>
            <a:xfrm>
              <a:off x="5541813" y="5008322"/>
              <a:ext cx="1238774" cy="1595249"/>
              <a:chOff x="5541813" y="4896644"/>
              <a:chExt cx="1238774" cy="1595249"/>
            </a:xfrm>
          </p:grpSpPr>
          <p:sp>
            <p:nvSpPr>
              <p:cNvPr id="83" name="Oval 82">
                <a:extLst>
                  <a:ext uri="{FF2B5EF4-FFF2-40B4-BE49-F238E27FC236}">
                    <a16:creationId xmlns:a16="http://schemas.microsoft.com/office/drawing/2014/main" id="{5CE628EF-B599-1ADF-BB3C-D90EF24A6329}"/>
                  </a:ext>
                </a:extLst>
              </p:cNvPr>
              <p:cNvSpPr/>
              <p:nvPr/>
            </p:nvSpPr>
            <p:spPr>
              <a:xfrm>
                <a:off x="5541813" y="4896644"/>
                <a:ext cx="1238774" cy="1595249"/>
              </a:xfrm>
              <a:prstGeom prst="ellipse">
                <a:avLst/>
              </a:prstGeom>
              <a:solidFill>
                <a:schemeClr val="accent4">
                  <a:lumMod val="75000"/>
                </a:schemeClr>
              </a:solidFill>
              <a:ln w="25400">
                <a:solidFill>
                  <a:schemeClr val="tx1"/>
                </a:solidFill>
              </a:ln>
              <a:effectLst/>
            </p:spPr>
            <p:txBody>
              <a:bodyPr rtlCol="0" anchor="ctr"/>
              <a:lstStyle/>
              <a:p>
                <a:pPr algn="ctr"/>
                <a:endParaRPr lang="en-US" b="1" kern="0">
                  <a:solidFill>
                    <a:prstClr val="white"/>
                  </a:solidFill>
                  <a:latin typeface="Arial Narrow" panose="020B0604020202020204" pitchFamily="34" charset="0"/>
                  <a:cs typeface="Arial Narrow" panose="020B0604020202020204" pitchFamily="34" charset="0"/>
                </a:endParaRPr>
              </a:p>
            </p:txBody>
          </p:sp>
          <p:pic>
            <p:nvPicPr>
              <p:cNvPr id="84" name="Graphic 83" descr="Rocket with solid fill">
                <a:extLst>
                  <a:ext uri="{FF2B5EF4-FFF2-40B4-BE49-F238E27FC236}">
                    <a16:creationId xmlns:a16="http://schemas.microsoft.com/office/drawing/2014/main" id="{66FD64A1-53DF-B07F-7502-C2065131E68D}"/>
                  </a:ext>
                </a:extLst>
              </p:cNvPr>
              <p:cNvPicPr>
                <a:picLocks noChangeAspect="1"/>
              </p:cNvPicPr>
              <p:nvPr/>
            </p:nvPicPr>
            <p:blipFill>
              <a:blip r:embed="rId10" cstate="screen">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5812476" y="5040055"/>
                <a:ext cx="641328" cy="641327"/>
              </a:xfrm>
              <a:prstGeom prst="rect">
                <a:avLst/>
              </a:prstGeom>
              <a:effectLst/>
            </p:spPr>
          </p:pic>
          <p:sp>
            <p:nvSpPr>
              <p:cNvPr id="85" name="Oval 4">
                <a:extLst>
                  <a:ext uri="{FF2B5EF4-FFF2-40B4-BE49-F238E27FC236}">
                    <a16:creationId xmlns:a16="http://schemas.microsoft.com/office/drawing/2014/main" id="{181B07A0-F840-2E03-180F-4FA2323CCB9C}"/>
                  </a:ext>
                </a:extLst>
              </p:cNvPr>
              <p:cNvSpPr txBox="1"/>
              <p:nvPr/>
            </p:nvSpPr>
            <p:spPr>
              <a:xfrm>
                <a:off x="5541813" y="5653024"/>
                <a:ext cx="1238774" cy="470021"/>
              </a:xfrm>
              <a:prstGeom prst="rect">
                <a:avLst/>
              </a:prstGeom>
              <a:noFill/>
              <a:ln>
                <a:noFill/>
              </a:ln>
              <a:effectLst/>
            </p:spPr>
            <p:txBody>
              <a:bodyPr spcFirstLastPara="0" vert="horz" wrap="square" lIns="29210" tIns="29210" rIns="29210" bIns="29210" numCol="1" spcCol="1270" anchor="t" anchorCtr="0">
                <a:noAutofit/>
              </a:bodyPr>
              <a:lstStyle/>
              <a:p>
                <a:pPr marL="0" marR="0" lvl="0" indent="0" algn="ctr" defTabSz="1022350" eaLnBrk="1" fontAlgn="auto" latinLnBrk="0" hangingPunct="1">
                  <a:lnSpc>
                    <a:spcPct val="90000"/>
                  </a:lnSpc>
                  <a:spcBef>
                    <a:spcPct val="0"/>
                  </a:spcBef>
                  <a:spcAft>
                    <a:spcPts val="0"/>
                  </a:spcAft>
                  <a:buClrTx/>
                  <a:buSzTx/>
                  <a:buFontTx/>
                  <a:buNone/>
                  <a:tabLst/>
                  <a:defRPr/>
                </a:pPr>
                <a:r>
                  <a:rPr kumimoji="0" lang="en-US" sz="1200" b="1" u="none" strike="noStrike" kern="0" cap="none" spc="0" normalizeH="0" baseline="0" noProof="0">
                    <a:ln>
                      <a:noFill/>
                    </a:ln>
                    <a:solidFill>
                      <a:prstClr val="white"/>
                    </a:solidFill>
                    <a:uLnTx/>
                    <a:uFillTx/>
                    <a:latin typeface="Arial Black" panose="020B0604020202020204" pitchFamily="34" charset="0"/>
                    <a:cs typeface="Arial Black" panose="020B0604020202020204" pitchFamily="34" charset="0"/>
                  </a:rPr>
                  <a:t>HOW</a:t>
                </a:r>
              </a:p>
              <a:p>
                <a:pPr marL="0" marR="0" lvl="0" indent="0" algn="ctr" defTabSz="1022350" eaLnBrk="1" fontAlgn="auto" latinLnBrk="0" hangingPunct="1">
                  <a:lnSpc>
                    <a:spcPct val="90000"/>
                  </a:lnSpc>
                  <a:spcBef>
                    <a:spcPct val="0"/>
                  </a:spcBef>
                  <a:spcAft>
                    <a:spcPts val="0"/>
                  </a:spcAft>
                  <a:buClrTx/>
                  <a:buSzTx/>
                  <a:buFontTx/>
                  <a:buNone/>
                  <a:tabLst/>
                  <a:defRPr/>
                </a:pPr>
                <a:r>
                  <a:rPr lang="en-US" sz="600" kern="0">
                    <a:solidFill>
                      <a:prstClr val="white"/>
                    </a:solidFill>
                    <a:latin typeface="Arial"/>
                    <a:cs typeface="Arial"/>
                  </a:rPr>
                  <a:t>w</a:t>
                </a:r>
                <a:r>
                  <a:rPr kumimoji="0" lang="en-US" sz="600" b="0" i="0" u="none" strike="noStrike" kern="0" cap="none" spc="0" normalizeH="0" baseline="0" noProof="0">
                    <a:ln>
                      <a:noFill/>
                    </a:ln>
                    <a:solidFill>
                      <a:prstClr val="white"/>
                    </a:solidFill>
                    <a:uLnTx/>
                    <a:uFillTx/>
                    <a:latin typeface="Arial"/>
                    <a:ea typeface="+mn-ea"/>
                    <a:cs typeface="Arial"/>
                  </a:rPr>
                  <a:t>e will get </a:t>
                </a:r>
              </a:p>
              <a:p>
                <a:pPr marL="0" marR="0" lvl="0" indent="0" algn="ctr" defTabSz="1022350" eaLnBrk="1" fontAlgn="auto" latinLnBrk="0" hangingPunct="1">
                  <a:lnSpc>
                    <a:spcPct val="90000"/>
                  </a:lnSpc>
                  <a:spcBef>
                    <a:spcPct val="0"/>
                  </a:spcBef>
                  <a:spcAft>
                    <a:spcPts val="0"/>
                  </a:spcAft>
                  <a:buClrTx/>
                  <a:buSzTx/>
                  <a:buFontTx/>
                  <a:buNone/>
                  <a:tabLst/>
                  <a:defRPr/>
                </a:pPr>
                <a:r>
                  <a:rPr kumimoji="0" lang="en-US" sz="600" b="0" i="0" u="none" strike="noStrike" kern="0" cap="none" spc="0" normalizeH="0" baseline="0" noProof="0">
                    <a:ln>
                      <a:noFill/>
                    </a:ln>
                    <a:solidFill>
                      <a:prstClr val="white"/>
                    </a:solidFill>
                    <a:uLnTx/>
                    <a:uFillTx/>
                    <a:latin typeface="Arial"/>
                    <a:ea typeface="+mn-ea"/>
                    <a:cs typeface="Arial"/>
                  </a:rPr>
                  <a:t>home safely</a:t>
                </a:r>
              </a:p>
            </p:txBody>
          </p:sp>
        </p:grpSp>
      </p:grpSp>
      <p:sp>
        <p:nvSpPr>
          <p:cNvPr id="98" name="Content Placeholder 10">
            <a:extLst>
              <a:ext uri="{FF2B5EF4-FFF2-40B4-BE49-F238E27FC236}">
                <a16:creationId xmlns:a16="http://schemas.microsoft.com/office/drawing/2014/main" id="{E91BC014-3EBC-3941-2BE5-7685DCCC8CA1}"/>
              </a:ext>
            </a:extLst>
          </p:cNvPr>
          <p:cNvSpPr txBox="1">
            <a:spLocks/>
          </p:cNvSpPr>
          <p:nvPr/>
        </p:nvSpPr>
        <p:spPr>
          <a:xfrm>
            <a:off x="171905" y="1922385"/>
            <a:ext cx="5320711" cy="33602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System Font Regular"/>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spcBef>
                <a:spcPts val="0"/>
              </a:spcBef>
              <a:spcAft>
                <a:spcPts val="1200"/>
              </a:spcAft>
              <a:buNone/>
            </a:pPr>
            <a:r>
              <a:rPr lang="en-US" sz="2000" b="0"/>
              <a:t>NASA catalogued nearly 90 needed decisions for an initial crewed Mars mission and developed a decision roadmap. That process resulted in seven interrelated decisions needed to begin planning.</a:t>
            </a:r>
          </a:p>
          <a:p>
            <a:pPr marL="0" indent="0" algn="r">
              <a:lnSpc>
                <a:spcPct val="100000"/>
              </a:lnSpc>
              <a:spcBef>
                <a:spcPts val="0"/>
              </a:spcBef>
              <a:spcAft>
                <a:spcPts val="1200"/>
              </a:spcAft>
              <a:buNone/>
            </a:pPr>
            <a:r>
              <a:rPr lang="en-US" sz="2000"/>
              <a:t>In 2024, NASA will begin the analyses needed to allow for informed decision-making by agency leadership.</a:t>
            </a:r>
          </a:p>
          <a:p>
            <a:pPr marL="0" indent="0" algn="r">
              <a:spcAft>
                <a:spcPts val="1200"/>
              </a:spcAft>
              <a:buNone/>
              <a:defRPr/>
            </a:pPr>
            <a:endParaRPr kumimoji="0" lang="en-US" sz="2000" b="1" i="0" u="none" strike="noStrike" kern="1200" cap="none" spc="0" normalizeH="0" baseline="0" noProof="0">
              <a:ln>
                <a:noFill/>
              </a:ln>
              <a:solidFill>
                <a:prstClr val="black"/>
              </a:solidFill>
              <a:effectLst/>
              <a:uLnTx/>
              <a:uFillTx/>
              <a:latin typeface="Arial" panose="020B0604020202020204" pitchFamily="34" charset="0"/>
              <a:ea typeface="ヒラギノ角ゴ Pro W3"/>
              <a:cs typeface="Arial" panose="020B0604020202020204" pitchFamily="34" charset="0"/>
            </a:endParaRPr>
          </a:p>
        </p:txBody>
      </p:sp>
      <p:cxnSp>
        <p:nvCxnSpPr>
          <p:cNvPr id="99" name="Straight Connector 98">
            <a:extLst>
              <a:ext uri="{FF2B5EF4-FFF2-40B4-BE49-F238E27FC236}">
                <a16:creationId xmlns:a16="http://schemas.microsoft.com/office/drawing/2014/main" id="{B478F051-99B8-B80C-3423-CA398AFE1D0F}"/>
              </a:ext>
            </a:extLst>
          </p:cNvPr>
          <p:cNvCxnSpPr>
            <a:cxnSpLocks/>
          </p:cNvCxnSpPr>
          <p:nvPr/>
        </p:nvCxnSpPr>
        <p:spPr>
          <a:xfrm>
            <a:off x="5923928" y="1574993"/>
            <a:ext cx="0" cy="4510497"/>
          </a:xfrm>
          <a:prstGeom prst="line">
            <a:avLst/>
          </a:prstGeom>
          <a:ln w="38100">
            <a:solidFill>
              <a:srgbClr val="C65A1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45388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51773D4-BE85-D421-206D-863A2FE4FDC8}"/>
              </a:ext>
            </a:extLst>
          </p:cNvPr>
          <p:cNvSpPr>
            <a:spLocks noGrp="1"/>
          </p:cNvSpPr>
          <p:nvPr>
            <p:ph type="sldNum" sz="quarter" idx="12"/>
          </p:nvPr>
        </p:nvSpPr>
        <p:spPr/>
        <p:txBody>
          <a:bodyPr/>
          <a:lstStyle/>
          <a:p>
            <a:fld id="{599188E5-7839-BE48-AF54-346B33EA7DE9}" type="slidenum">
              <a:rPr lang="en-US" smtClean="0"/>
              <a:t>11</a:t>
            </a:fld>
            <a:endParaRPr lang="en-US"/>
          </a:p>
        </p:txBody>
      </p:sp>
      <p:sp>
        <p:nvSpPr>
          <p:cNvPr id="4" name="Date Placeholder 3">
            <a:extLst>
              <a:ext uri="{FF2B5EF4-FFF2-40B4-BE49-F238E27FC236}">
                <a16:creationId xmlns:a16="http://schemas.microsoft.com/office/drawing/2014/main" id="{EDA4900C-2B1D-F3EB-911B-4CEF825315AE}"/>
              </a:ext>
            </a:extLst>
          </p:cNvPr>
          <p:cNvSpPr>
            <a:spLocks noGrp="1"/>
          </p:cNvSpPr>
          <p:nvPr>
            <p:ph type="dt" sz="half" idx="10"/>
          </p:nvPr>
        </p:nvSpPr>
        <p:spPr/>
        <p:txBody>
          <a:bodyPr/>
          <a:lstStyle/>
          <a:p>
            <a:r>
              <a:rPr lang="en-US"/>
              <a:t>2/14/24</a:t>
            </a:r>
          </a:p>
        </p:txBody>
      </p:sp>
      <p:sp>
        <p:nvSpPr>
          <p:cNvPr id="5" name="Title 4">
            <a:extLst>
              <a:ext uri="{FF2B5EF4-FFF2-40B4-BE49-F238E27FC236}">
                <a16:creationId xmlns:a16="http://schemas.microsoft.com/office/drawing/2014/main" id="{14D2764F-BBB8-6B9E-B985-503193CF1783}"/>
              </a:ext>
            </a:extLst>
          </p:cNvPr>
          <p:cNvSpPr>
            <a:spLocks noGrp="1"/>
          </p:cNvSpPr>
          <p:nvPr>
            <p:ph type="title"/>
          </p:nvPr>
        </p:nvSpPr>
        <p:spPr/>
        <p:txBody>
          <a:bodyPr/>
          <a:lstStyle/>
          <a:p>
            <a:r>
              <a:rPr lang="en-US"/>
              <a:t>Artemis Updates</a:t>
            </a:r>
          </a:p>
        </p:txBody>
      </p:sp>
      <p:grpSp>
        <p:nvGrpSpPr>
          <p:cNvPr id="43" name="Group 42">
            <a:extLst>
              <a:ext uri="{FF2B5EF4-FFF2-40B4-BE49-F238E27FC236}">
                <a16:creationId xmlns:a16="http://schemas.microsoft.com/office/drawing/2014/main" id="{A8CE8A96-285C-25AA-8336-8DF010110519}"/>
              </a:ext>
            </a:extLst>
          </p:cNvPr>
          <p:cNvGrpSpPr/>
          <p:nvPr/>
        </p:nvGrpSpPr>
        <p:grpSpPr>
          <a:xfrm>
            <a:off x="747434" y="1436869"/>
            <a:ext cx="10697132" cy="5056006"/>
            <a:chOff x="378372" y="871648"/>
            <a:chExt cx="11380578" cy="5379037"/>
          </a:xfrm>
        </p:grpSpPr>
        <p:sp>
          <p:nvSpPr>
            <p:cNvPr id="44" name="TextBox 43">
              <a:extLst>
                <a:ext uri="{FF2B5EF4-FFF2-40B4-BE49-F238E27FC236}">
                  <a16:creationId xmlns:a16="http://schemas.microsoft.com/office/drawing/2014/main" id="{5749E58B-A709-1CAC-8A36-47D2E5ED0449}"/>
                </a:ext>
              </a:extLst>
            </p:cNvPr>
            <p:cNvSpPr txBox="1"/>
            <p:nvPr/>
          </p:nvSpPr>
          <p:spPr>
            <a:xfrm>
              <a:off x="1031418" y="4810343"/>
              <a:ext cx="1063841" cy="556649"/>
            </a:xfrm>
            <a:prstGeom prst="rect">
              <a:avLst/>
            </a:prstGeom>
            <a:noFill/>
          </p:spPr>
          <p:txBody>
            <a:bodyPr wrap="none" rtlCol="0">
              <a:spAutoFit/>
            </a:bodyPr>
            <a:lstStyle/>
            <a:p>
              <a:pPr algn="ctr"/>
              <a:r>
                <a:rPr lang="en-US" sz="1400">
                  <a:latin typeface="Arial" panose="020B0604020202020204" pitchFamily="34" charset="0"/>
                  <a:cs typeface="Arial" panose="020B0604020202020204" pitchFamily="34" charset="0"/>
                </a:rPr>
                <a:t>Uncrewed</a:t>
              </a:r>
            </a:p>
            <a:p>
              <a:pPr algn="ctr"/>
              <a:r>
                <a:rPr lang="en-US" sz="1400">
                  <a:latin typeface="Arial" panose="020B0604020202020204" pitchFamily="34" charset="0"/>
                  <a:cs typeface="Arial" panose="020B0604020202020204" pitchFamily="34" charset="0"/>
                </a:rPr>
                <a:t>Test Flight</a:t>
              </a:r>
            </a:p>
          </p:txBody>
        </p:sp>
        <p:sp>
          <p:nvSpPr>
            <p:cNvPr id="45" name="TextBox 44">
              <a:extLst>
                <a:ext uri="{FF2B5EF4-FFF2-40B4-BE49-F238E27FC236}">
                  <a16:creationId xmlns:a16="http://schemas.microsoft.com/office/drawing/2014/main" id="{0B43FE73-F37E-41F0-E980-AAEC7909EEF8}"/>
                </a:ext>
              </a:extLst>
            </p:cNvPr>
            <p:cNvSpPr txBox="1"/>
            <p:nvPr/>
          </p:nvSpPr>
          <p:spPr>
            <a:xfrm>
              <a:off x="3209415" y="2235664"/>
              <a:ext cx="1275995" cy="556649"/>
            </a:xfrm>
            <a:prstGeom prst="rect">
              <a:avLst/>
            </a:prstGeom>
            <a:noFill/>
          </p:spPr>
          <p:txBody>
            <a:bodyPr wrap="none" rtlCol="0">
              <a:spAutoFit/>
            </a:bodyPr>
            <a:lstStyle/>
            <a:p>
              <a:pPr algn="ctr"/>
              <a:r>
                <a:rPr lang="en-US" sz="1400">
                  <a:latin typeface="Arial" panose="020B0604020202020204" pitchFamily="34" charset="0"/>
                  <a:cs typeface="Arial" panose="020B0604020202020204" pitchFamily="34" charset="0"/>
                </a:rPr>
                <a:t>First Crewed</a:t>
              </a:r>
            </a:p>
            <a:p>
              <a:pPr algn="ctr"/>
              <a:r>
                <a:rPr lang="en-US" sz="1400">
                  <a:latin typeface="Arial" panose="020B0604020202020204" pitchFamily="34" charset="0"/>
                  <a:cs typeface="Arial" panose="020B0604020202020204" pitchFamily="34" charset="0"/>
                </a:rPr>
                <a:t>Mission</a:t>
              </a:r>
            </a:p>
          </p:txBody>
        </p:sp>
        <p:sp>
          <p:nvSpPr>
            <p:cNvPr id="46" name="TextBox 45">
              <a:extLst>
                <a:ext uri="{FF2B5EF4-FFF2-40B4-BE49-F238E27FC236}">
                  <a16:creationId xmlns:a16="http://schemas.microsoft.com/office/drawing/2014/main" id="{B5A36A86-FABF-F304-823A-A48A18A533A5}"/>
                </a:ext>
              </a:extLst>
            </p:cNvPr>
            <p:cNvSpPr txBox="1"/>
            <p:nvPr/>
          </p:nvSpPr>
          <p:spPr>
            <a:xfrm>
              <a:off x="5365257" y="4227131"/>
              <a:ext cx="1412430" cy="556649"/>
            </a:xfrm>
            <a:prstGeom prst="rect">
              <a:avLst/>
            </a:prstGeom>
            <a:noFill/>
          </p:spPr>
          <p:txBody>
            <a:bodyPr wrap="none" rtlCol="0">
              <a:spAutoFit/>
            </a:bodyPr>
            <a:lstStyle/>
            <a:p>
              <a:pPr algn="ctr"/>
              <a:r>
                <a:rPr lang="en-US" sz="1400">
                  <a:latin typeface="Arial" panose="020B0604020202020204" pitchFamily="34" charset="0"/>
                  <a:cs typeface="Arial" panose="020B0604020202020204" pitchFamily="34" charset="0"/>
                </a:rPr>
                <a:t>First Crewed</a:t>
              </a:r>
            </a:p>
            <a:p>
              <a:pPr algn="ctr"/>
              <a:r>
                <a:rPr lang="en-US" sz="1400">
                  <a:latin typeface="Arial" panose="020B0604020202020204" pitchFamily="34" charset="0"/>
                  <a:cs typeface="Arial" panose="020B0604020202020204" pitchFamily="34" charset="0"/>
                </a:rPr>
                <a:t>Lunar Landing</a:t>
              </a:r>
            </a:p>
          </p:txBody>
        </p:sp>
        <p:sp>
          <p:nvSpPr>
            <p:cNvPr id="47" name="TextBox 46">
              <a:extLst>
                <a:ext uri="{FF2B5EF4-FFF2-40B4-BE49-F238E27FC236}">
                  <a16:creationId xmlns:a16="http://schemas.microsoft.com/office/drawing/2014/main" id="{1192DF11-9AEC-1528-0E38-CF44FC43B817}"/>
                </a:ext>
              </a:extLst>
            </p:cNvPr>
            <p:cNvSpPr txBox="1"/>
            <p:nvPr/>
          </p:nvSpPr>
          <p:spPr>
            <a:xfrm>
              <a:off x="7396530" y="2236919"/>
              <a:ext cx="1722814" cy="556649"/>
            </a:xfrm>
            <a:prstGeom prst="rect">
              <a:avLst/>
            </a:prstGeom>
            <a:noFill/>
          </p:spPr>
          <p:txBody>
            <a:bodyPr wrap="none" rtlCol="0">
              <a:spAutoFit/>
            </a:bodyPr>
            <a:lstStyle/>
            <a:p>
              <a:pPr algn="ctr"/>
              <a:r>
                <a:rPr lang="en-US" sz="1400">
                  <a:latin typeface="Arial" panose="020B0604020202020204" pitchFamily="34" charset="0"/>
                  <a:cs typeface="Arial" panose="020B0604020202020204" pitchFamily="34" charset="0"/>
                </a:rPr>
                <a:t>First Gateway</a:t>
              </a:r>
            </a:p>
            <a:p>
              <a:pPr algn="ctr"/>
              <a:r>
                <a:rPr lang="en-US" sz="1400">
                  <a:latin typeface="Arial" panose="020B0604020202020204" pitchFamily="34" charset="0"/>
                  <a:cs typeface="Arial" panose="020B0604020202020204" pitchFamily="34" charset="0"/>
                </a:rPr>
                <a:t>Assembly Mission</a:t>
              </a:r>
            </a:p>
          </p:txBody>
        </p:sp>
        <p:sp>
          <p:nvSpPr>
            <p:cNvPr id="48" name="TextBox 47">
              <a:extLst>
                <a:ext uri="{FF2B5EF4-FFF2-40B4-BE49-F238E27FC236}">
                  <a16:creationId xmlns:a16="http://schemas.microsoft.com/office/drawing/2014/main" id="{5C1192D3-C874-54A0-2507-6DDA5C0185FF}"/>
                </a:ext>
              </a:extLst>
            </p:cNvPr>
            <p:cNvSpPr txBox="1"/>
            <p:nvPr/>
          </p:nvSpPr>
          <p:spPr>
            <a:xfrm>
              <a:off x="9620841" y="4810343"/>
              <a:ext cx="1859249" cy="556649"/>
            </a:xfrm>
            <a:prstGeom prst="rect">
              <a:avLst/>
            </a:prstGeom>
            <a:noFill/>
          </p:spPr>
          <p:txBody>
            <a:bodyPr wrap="none" rtlCol="0">
              <a:spAutoFit/>
            </a:bodyPr>
            <a:lstStyle/>
            <a:p>
              <a:pPr algn="ctr"/>
              <a:r>
                <a:rPr lang="en-US" sz="1400">
                  <a:latin typeface="Arial" panose="020B0604020202020204" pitchFamily="34" charset="0"/>
                  <a:cs typeface="Arial" panose="020B0604020202020204" pitchFamily="34" charset="0"/>
                </a:rPr>
                <a:t>First Mobile</a:t>
              </a:r>
            </a:p>
            <a:p>
              <a:pPr algn="ctr"/>
              <a:r>
                <a:rPr lang="en-US" sz="1400">
                  <a:latin typeface="Arial" panose="020B0604020202020204" pitchFamily="34" charset="0"/>
                  <a:cs typeface="Arial" panose="020B0604020202020204" pitchFamily="34" charset="0"/>
                </a:rPr>
                <a:t>Surface Exploration</a:t>
              </a:r>
            </a:p>
          </p:txBody>
        </p:sp>
        <p:grpSp>
          <p:nvGrpSpPr>
            <p:cNvPr id="49" name="Group 48">
              <a:extLst>
                <a:ext uri="{FF2B5EF4-FFF2-40B4-BE49-F238E27FC236}">
                  <a16:creationId xmlns:a16="http://schemas.microsoft.com/office/drawing/2014/main" id="{A77D5A45-6A50-1A2F-F1B0-B60037F1740F}"/>
                </a:ext>
              </a:extLst>
            </p:cNvPr>
            <p:cNvGrpSpPr/>
            <p:nvPr/>
          </p:nvGrpSpPr>
          <p:grpSpPr>
            <a:xfrm>
              <a:off x="378372" y="1431565"/>
              <a:ext cx="2637535" cy="3340174"/>
              <a:chOff x="378372" y="1477142"/>
              <a:chExt cx="2637535" cy="3340174"/>
            </a:xfrm>
          </p:grpSpPr>
          <p:sp>
            <p:nvSpPr>
              <p:cNvPr id="74" name="Alternate Process 73">
                <a:extLst>
                  <a:ext uri="{FF2B5EF4-FFF2-40B4-BE49-F238E27FC236}">
                    <a16:creationId xmlns:a16="http://schemas.microsoft.com/office/drawing/2014/main" id="{EA88CE3C-910C-8E31-7778-7E2F5D82B3D1}"/>
                  </a:ext>
                </a:extLst>
              </p:cNvPr>
              <p:cNvSpPr/>
              <p:nvPr/>
            </p:nvSpPr>
            <p:spPr>
              <a:xfrm>
                <a:off x="433050" y="1477142"/>
                <a:ext cx="2535412" cy="3118732"/>
              </a:xfrm>
              <a:prstGeom prst="flowChartAlternateProcess">
                <a:avLst/>
              </a:prstGeom>
              <a:noFill/>
              <a:ln w="76200" cap="rnd" cmpd="sng">
                <a:gradFill>
                  <a:gsLst>
                    <a:gs pos="8000">
                      <a:srgbClr val="CE6422">
                        <a:alpha val="0"/>
                      </a:srgbClr>
                    </a:gs>
                    <a:gs pos="54000">
                      <a:srgbClr val="CE6422"/>
                    </a:gs>
                    <a:gs pos="77000">
                      <a:srgbClr val="CE1792"/>
                    </a:gs>
                    <a:gs pos="100000">
                      <a:srgbClr val="0028A3"/>
                    </a:gs>
                  </a:gsLst>
                  <a:lin ang="9000000" scaled="0"/>
                </a:gra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latin typeface="Arial" panose="020B0604020202020204" pitchFamily="34" charset="0"/>
                  <a:cs typeface="Arial" panose="020B0604020202020204" pitchFamily="34" charset="0"/>
                </a:endParaRPr>
              </a:p>
            </p:txBody>
          </p:sp>
          <p:pic>
            <p:nvPicPr>
              <p:cNvPr id="75" name="Picture 74">
                <a:extLst>
                  <a:ext uri="{FF2B5EF4-FFF2-40B4-BE49-F238E27FC236}">
                    <a16:creationId xmlns:a16="http://schemas.microsoft.com/office/drawing/2014/main" id="{BFD8A1AE-4959-11BD-5FA9-78954815094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20383" y="1579504"/>
                <a:ext cx="2349627" cy="2939302"/>
              </a:xfrm>
              <a:prstGeom prst="roundRect">
                <a:avLst/>
              </a:prstGeom>
            </p:spPr>
          </p:pic>
          <p:grpSp>
            <p:nvGrpSpPr>
              <p:cNvPr id="76" name="Group 75">
                <a:extLst>
                  <a:ext uri="{FF2B5EF4-FFF2-40B4-BE49-F238E27FC236}">
                    <a16:creationId xmlns:a16="http://schemas.microsoft.com/office/drawing/2014/main" id="{69EA5C5E-910A-C529-705B-DB1CC6FF0305}"/>
                  </a:ext>
                </a:extLst>
              </p:cNvPr>
              <p:cNvGrpSpPr/>
              <p:nvPr/>
            </p:nvGrpSpPr>
            <p:grpSpPr>
              <a:xfrm>
                <a:off x="378372" y="4257399"/>
                <a:ext cx="2637535" cy="559917"/>
                <a:chOff x="378372" y="3750791"/>
                <a:chExt cx="2637535" cy="559917"/>
              </a:xfrm>
            </p:grpSpPr>
            <p:sp>
              <p:nvSpPr>
                <p:cNvPr id="77" name="Freeform 76">
                  <a:extLst>
                    <a:ext uri="{FF2B5EF4-FFF2-40B4-BE49-F238E27FC236}">
                      <a16:creationId xmlns:a16="http://schemas.microsoft.com/office/drawing/2014/main" id="{971B1C4E-5855-445A-15AB-60C5963C87F8}"/>
                    </a:ext>
                  </a:extLst>
                </p:cNvPr>
                <p:cNvSpPr/>
                <p:nvPr/>
              </p:nvSpPr>
              <p:spPr>
                <a:xfrm>
                  <a:off x="382256" y="3750791"/>
                  <a:ext cx="2633651" cy="559917"/>
                </a:xfrm>
                <a:custGeom>
                  <a:avLst/>
                  <a:gdLst>
                    <a:gd name="connsiteX0" fmla="*/ 233291 w 2633651"/>
                    <a:gd name="connsiteY0" fmla="*/ 0 h 559917"/>
                    <a:gd name="connsiteX1" fmla="*/ 466582 w 2633651"/>
                    <a:gd name="connsiteY1" fmla="*/ 1 h 559917"/>
                    <a:gd name="connsiteX2" fmla="*/ 2167069 w 2633651"/>
                    <a:gd name="connsiteY2" fmla="*/ 1 h 559917"/>
                    <a:gd name="connsiteX3" fmla="*/ 2400360 w 2633651"/>
                    <a:gd name="connsiteY3" fmla="*/ 1 h 559917"/>
                    <a:gd name="connsiteX4" fmla="*/ 2423170 w 2633651"/>
                    <a:gd name="connsiteY4" fmla="*/ 1 h 559917"/>
                    <a:gd name="connsiteX5" fmla="*/ 2423170 w 2633651"/>
                    <a:gd name="connsiteY5" fmla="*/ 2761 h 559917"/>
                    <a:gd name="connsiteX6" fmla="*/ 2447377 w 2633651"/>
                    <a:gd name="connsiteY6" fmla="*/ 5689 h 559917"/>
                    <a:gd name="connsiteX7" fmla="*/ 2633651 w 2633651"/>
                    <a:gd name="connsiteY7" fmla="*/ 279959 h 559917"/>
                    <a:gd name="connsiteX8" fmla="*/ 2447377 w 2633651"/>
                    <a:gd name="connsiteY8" fmla="*/ 554230 h 559917"/>
                    <a:gd name="connsiteX9" fmla="*/ 2423170 w 2633651"/>
                    <a:gd name="connsiteY9" fmla="*/ 557158 h 559917"/>
                    <a:gd name="connsiteX10" fmla="*/ 2423170 w 2633651"/>
                    <a:gd name="connsiteY10" fmla="*/ 559916 h 559917"/>
                    <a:gd name="connsiteX11" fmla="*/ 2400369 w 2633651"/>
                    <a:gd name="connsiteY11" fmla="*/ 559916 h 559917"/>
                    <a:gd name="connsiteX12" fmla="*/ 2400360 w 2633651"/>
                    <a:gd name="connsiteY12" fmla="*/ 559917 h 559917"/>
                    <a:gd name="connsiteX13" fmla="*/ 2167069 w 2633651"/>
                    <a:gd name="connsiteY13" fmla="*/ 559916 h 559917"/>
                    <a:gd name="connsiteX14" fmla="*/ 466582 w 2633651"/>
                    <a:gd name="connsiteY14" fmla="*/ 559916 h 559917"/>
                    <a:gd name="connsiteX15" fmla="*/ 316845 w 2633651"/>
                    <a:gd name="connsiteY15" fmla="*/ 559916 h 559917"/>
                    <a:gd name="connsiteX16" fmla="*/ 233291 w 2633651"/>
                    <a:gd name="connsiteY16" fmla="*/ 559916 h 559917"/>
                    <a:gd name="connsiteX17" fmla="*/ 0 w 2633651"/>
                    <a:gd name="connsiteY17" fmla="*/ 279958 h 559917"/>
                    <a:gd name="connsiteX18" fmla="*/ 233291 w 2633651"/>
                    <a:gd name="connsiteY18" fmla="*/ 0 h 559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33651" h="559917">
                      <a:moveTo>
                        <a:pt x="233291" y="0"/>
                      </a:moveTo>
                      <a:lnTo>
                        <a:pt x="466582" y="1"/>
                      </a:lnTo>
                      <a:lnTo>
                        <a:pt x="2167069" y="1"/>
                      </a:lnTo>
                      <a:lnTo>
                        <a:pt x="2400360" y="1"/>
                      </a:lnTo>
                      <a:lnTo>
                        <a:pt x="2423170" y="1"/>
                      </a:lnTo>
                      <a:lnTo>
                        <a:pt x="2423170" y="2761"/>
                      </a:lnTo>
                      <a:lnTo>
                        <a:pt x="2447377" y="5689"/>
                      </a:lnTo>
                      <a:cubicBezTo>
                        <a:pt x="2553683" y="31794"/>
                        <a:pt x="2633651" y="144669"/>
                        <a:pt x="2633651" y="279959"/>
                      </a:cubicBezTo>
                      <a:cubicBezTo>
                        <a:pt x="2633651" y="415249"/>
                        <a:pt x="2553683" y="528125"/>
                        <a:pt x="2447377" y="554230"/>
                      </a:cubicBezTo>
                      <a:lnTo>
                        <a:pt x="2423170" y="557158"/>
                      </a:lnTo>
                      <a:lnTo>
                        <a:pt x="2423170" y="559916"/>
                      </a:lnTo>
                      <a:lnTo>
                        <a:pt x="2400369" y="559916"/>
                      </a:lnTo>
                      <a:lnTo>
                        <a:pt x="2400360" y="559917"/>
                      </a:lnTo>
                      <a:lnTo>
                        <a:pt x="2167069" y="559916"/>
                      </a:lnTo>
                      <a:lnTo>
                        <a:pt x="466582" y="559916"/>
                      </a:lnTo>
                      <a:lnTo>
                        <a:pt x="316845" y="559916"/>
                      </a:lnTo>
                      <a:lnTo>
                        <a:pt x="233291" y="559916"/>
                      </a:lnTo>
                      <a:cubicBezTo>
                        <a:pt x="104448" y="559916"/>
                        <a:pt x="0" y="434575"/>
                        <a:pt x="0" y="279958"/>
                      </a:cubicBezTo>
                      <a:cubicBezTo>
                        <a:pt x="0" y="125341"/>
                        <a:pt x="104448" y="0"/>
                        <a:pt x="233291" y="0"/>
                      </a:cubicBezTo>
                      <a:close/>
                    </a:path>
                  </a:pathLst>
                </a:custGeom>
                <a:solidFill>
                  <a:srgbClr val="0028A3"/>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latin typeface="Arial" panose="020B0604020202020204" pitchFamily="34" charset="0"/>
                    <a:cs typeface="Arial" panose="020B0604020202020204" pitchFamily="34" charset="0"/>
                  </a:endParaRPr>
                </a:p>
              </p:txBody>
            </p:sp>
            <p:sp>
              <p:nvSpPr>
                <p:cNvPr id="78" name="TextBox 77">
                  <a:extLst>
                    <a:ext uri="{FF2B5EF4-FFF2-40B4-BE49-F238E27FC236}">
                      <a16:creationId xmlns:a16="http://schemas.microsoft.com/office/drawing/2014/main" id="{29DA8C79-76D3-45F2-68DD-A045DE80FC0D}"/>
                    </a:ext>
                  </a:extLst>
                </p:cNvPr>
                <p:cNvSpPr txBox="1"/>
                <p:nvPr/>
              </p:nvSpPr>
              <p:spPr>
                <a:xfrm>
                  <a:off x="378372" y="3873664"/>
                  <a:ext cx="2633651" cy="327441"/>
                </a:xfrm>
                <a:prstGeom prst="rect">
                  <a:avLst/>
                </a:prstGeom>
                <a:noFill/>
              </p:spPr>
              <p:txBody>
                <a:bodyPr wrap="square">
                  <a:spAutoFit/>
                </a:bodyPr>
                <a:lstStyle/>
                <a:p>
                  <a:pPr marL="0" marR="0" lvl="0" indent="0" algn="ctr" defTabSz="914400" rtl="0" eaLnBrk="1" fontAlgn="base" latinLnBrk="0" hangingPunct="1">
                    <a:lnSpc>
                      <a:spcPct val="100000"/>
                    </a:lnSpc>
                    <a:spcBef>
                      <a:spcPts val="100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chemeClr val="bg1">
                          <a:lumMod val="95000"/>
                        </a:schemeClr>
                      </a:solidFill>
                      <a:effectLst/>
                      <a:uLnTx/>
                      <a:uFillTx/>
                      <a:latin typeface="Arial" panose="020B0604020202020204" pitchFamily="34" charset="0"/>
                      <a:cs typeface="Arial" panose="020B0604020202020204" pitchFamily="34" charset="0"/>
                    </a:rPr>
                    <a:t>Artemis I</a:t>
                  </a:r>
                </a:p>
              </p:txBody>
            </p:sp>
          </p:grpSp>
        </p:grpSp>
        <p:grpSp>
          <p:nvGrpSpPr>
            <p:cNvPr id="50" name="Group 49">
              <a:extLst>
                <a:ext uri="{FF2B5EF4-FFF2-40B4-BE49-F238E27FC236}">
                  <a16:creationId xmlns:a16="http://schemas.microsoft.com/office/drawing/2014/main" id="{0CB634BE-817C-636C-B5EF-3BDEE4E19217}"/>
                </a:ext>
              </a:extLst>
            </p:cNvPr>
            <p:cNvGrpSpPr/>
            <p:nvPr/>
          </p:nvGrpSpPr>
          <p:grpSpPr>
            <a:xfrm>
              <a:off x="2502176" y="2910511"/>
              <a:ext cx="2633651" cy="3340174"/>
              <a:chOff x="3280177" y="1477142"/>
              <a:chExt cx="2633651" cy="3340174"/>
            </a:xfrm>
          </p:grpSpPr>
          <p:sp>
            <p:nvSpPr>
              <p:cNvPr id="69" name="Alternate Process 68">
                <a:extLst>
                  <a:ext uri="{FF2B5EF4-FFF2-40B4-BE49-F238E27FC236}">
                    <a16:creationId xmlns:a16="http://schemas.microsoft.com/office/drawing/2014/main" id="{55F45847-6A19-1B65-D15F-D86780B8D6D9}"/>
                  </a:ext>
                </a:extLst>
              </p:cNvPr>
              <p:cNvSpPr/>
              <p:nvPr/>
            </p:nvSpPr>
            <p:spPr>
              <a:xfrm>
                <a:off x="3349135" y="1477142"/>
                <a:ext cx="2535412" cy="3118732"/>
              </a:xfrm>
              <a:prstGeom prst="flowChartAlternateProcess">
                <a:avLst/>
              </a:prstGeom>
              <a:noFill/>
              <a:ln w="76200" cap="rnd" cmpd="sng">
                <a:gradFill>
                  <a:gsLst>
                    <a:gs pos="8000">
                      <a:srgbClr val="CE6422">
                        <a:alpha val="0"/>
                      </a:srgbClr>
                    </a:gs>
                    <a:gs pos="54000">
                      <a:srgbClr val="CE6422"/>
                    </a:gs>
                    <a:gs pos="77000">
                      <a:srgbClr val="CE1792"/>
                    </a:gs>
                    <a:gs pos="100000">
                      <a:srgbClr val="0028A3"/>
                    </a:gs>
                  </a:gsLst>
                  <a:lin ang="9000000" scaled="0"/>
                </a:gra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latin typeface="Arial" panose="020B0604020202020204" pitchFamily="34" charset="0"/>
                  <a:cs typeface="Arial" panose="020B0604020202020204" pitchFamily="34" charset="0"/>
                </a:endParaRPr>
              </a:p>
            </p:txBody>
          </p:sp>
          <p:pic>
            <p:nvPicPr>
              <p:cNvPr id="70" name="Picture 69">
                <a:extLst>
                  <a:ext uri="{FF2B5EF4-FFF2-40B4-BE49-F238E27FC236}">
                    <a16:creationId xmlns:a16="http://schemas.microsoft.com/office/drawing/2014/main" id="{5F147D85-54DD-7FCB-C700-8A82C905002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442028" y="1579504"/>
                <a:ext cx="2349627" cy="2939302"/>
              </a:xfrm>
              <a:prstGeom prst="roundRect">
                <a:avLst/>
              </a:prstGeom>
            </p:spPr>
          </p:pic>
          <p:grpSp>
            <p:nvGrpSpPr>
              <p:cNvPr id="71" name="Group 70">
                <a:extLst>
                  <a:ext uri="{FF2B5EF4-FFF2-40B4-BE49-F238E27FC236}">
                    <a16:creationId xmlns:a16="http://schemas.microsoft.com/office/drawing/2014/main" id="{F85E8BA6-C799-E108-B32D-62C2EEEDFF33}"/>
                  </a:ext>
                </a:extLst>
              </p:cNvPr>
              <p:cNvGrpSpPr/>
              <p:nvPr/>
            </p:nvGrpSpPr>
            <p:grpSpPr>
              <a:xfrm>
                <a:off x="3280177" y="4257399"/>
                <a:ext cx="2633651" cy="559917"/>
                <a:chOff x="3309652" y="3750791"/>
                <a:chExt cx="2633651" cy="559917"/>
              </a:xfrm>
            </p:grpSpPr>
            <p:sp>
              <p:nvSpPr>
                <p:cNvPr id="72" name="Freeform 71">
                  <a:extLst>
                    <a:ext uri="{FF2B5EF4-FFF2-40B4-BE49-F238E27FC236}">
                      <a16:creationId xmlns:a16="http://schemas.microsoft.com/office/drawing/2014/main" id="{9F23FF04-E7AF-28D6-6596-69FF100F4B25}"/>
                    </a:ext>
                  </a:extLst>
                </p:cNvPr>
                <p:cNvSpPr/>
                <p:nvPr/>
              </p:nvSpPr>
              <p:spPr>
                <a:xfrm>
                  <a:off x="3309652" y="3750791"/>
                  <a:ext cx="2633651" cy="559917"/>
                </a:xfrm>
                <a:custGeom>
                  <a:avLst/>
                  <a:gdLst>
                    <a:gd name="connsiteX0" fmla="*/ 233291 w 2633651"/>
                    <a:gd name="connsiteY0" fmla="*/ 0 h 559917"/>
                    <a:gd name="connsiteX1" fmla="*/ 466582 w 2633651"/>
                    <a:gd name="connsiteY1" fmla="*/ 1 h 559917"/>
                    <a:gd name="connsiteX2" fmla="*/ 2167069 w 2633651"/>
                    <a:gd name="connsiteY2" fmla="*/ 1 h 559917"/>
                    <a:gd name="connsiteX3" fmla="*/ 2400360 w 2633651"/>
                    <a:gd name="connsiteY3" fmla="*/ 1 h 559917"/>
                    <a:gd name="connsiteX4" fmla="*/ 2423170 w 2633651"/>
                    <a:gd name="connsiteY4" fmla="*/ 1 h 559917"/>
                    <a:gd name="connsiteX5" fmla="*/ 2423170 w 2633651"/>
                    <a:gd name="connsiteY5" fmla="*/ 2761 h 559917"/>
                    <a:gd name="connsiteX6" fmla="*/ 2447377 w 2633651"/>
                    <a:gd name="connsiteY6" fmla="*/ 5689 h 559917"/>
                    <a:gd name="connsiteX7" fmla="*/ 2633651 w 2633651"/>
                    <a:gd name="connsiteY7" fmla="*/ 279959 h 559917"/>
                    <a:gd name="connsiteX8" fmla="*/ 2447377 w 2633651"/>
                    <a:gd name="connsiteY8" fmla="*/ 554230 h 559917"/>
                    <a:gd name="connsiteX9" fmla="*/ 2423170 w 2633651"/>
                    <a:gd name="connsiteY9" fmla="*/ 557158 h 559917"/>
                    <a:gd name="connsiteX10" fmla="*/ 2423170 w 2633651"/>
                    <a:gd name="connsiteY10" fmla="*/ 559916 h 559917"/>
                    <a:gd name="connsiteX11" fmla="*/ 2400369 w 2633651"/>
                    <a:gd name="connsiteY11" fmla="*/ 559916 h 559917"/>
                    <a:gd name="connsiteX12" fmla="*/ 2400360 w 2633651"/>
                    <a:gd name="connsiteY12" fmla="*/ 559917 h 559917"/>
                    <a:gd name="connsiteX13" fmla="*/ 2167069 w 2633651"/>
                    <a:gd name="connsiteY13" fmla="*/ 559916 h 559917"/>
                    <a:gd name="connsiteX14" fmla="*/ 466582 w 2633651"/>
                    <a:gd name="connsiteY14" fmla="*/ 559916 h 559917"/>
                    <a:gd name="connsiteX15" fmla="*/ 316845 w 2633651"/>
                    <a:gd name="connsiteY15" fmla="*/ 559916 h 559917"/>
                    <a:gd name="connsiteX16" fmla="*/ 233291 w 2633651"/>
                    <a:gd name="connsiteY16" fmla="*/ 559916 h 559917"/>
                    <a:gd name="connsiteX17" fmla="*/ 0 w 2633651"/>
                    <a:gd name="connsiteY17" fmla="*/ 279958 h 559917"/>
                    <a:gd name="connsiteX18" fmla="*/ 233291 w 2633651"/>
                    <a:gd name="connsiteY18" fmla="*/ 0 h 559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33651" h="559917">
                      <a:moveTo>
                        <a:pt x="233291" y="0"/>
                      </a:moveTo>
                      <a:lnTo>
                        <a:pt x="466582" y="1"/>
                      </a:lnTo>
                      <a:lnTo>
                        <a:pt x="2167069" y="1"/>
                      </a:lnTo>
                      <a:lnTo>
                        <a:pt x="2400360" y="1"/>
                      </a:lnTo>
                      <a:lnTo>
                        <a:pt x="2423170" y="1"/>
                      </a:lnTo>
                      <a:lnTo>
                        <a:pt x="2423170" y="2761"/>
                      </a:lnTo>
                      <a:lnTo>
                        <a:pt x="2447377" y="5689"/>
                      </a:lnTo>
                      <a:cubicBezTo>
                        <a:pt x="2553683" y="31794"/>
                        <a:pt x="2633651" y="144669"/>
                        <a:pt x="2633651" y="279959"/>
                      </a:cubicBezTo>
                      <a:cubicBezTo>
                        <a:pt x="2633651" y="415249"/>
                        <a:pt x="2553683" y="528125"/>
                        <a:pt x="2447377" y="554230"/>
                      </a:cubicBezTo>
                      <a:lnTo>
                        <a:pt x="2423170" y="557158"/>
                      </a:lnTo>
                      <a:lnTo>
                        <a:pt x="2423170" y="559916"/>
                      </a:lnTo>
                      <a:lnTo>
                        <a:pt x="2400369" y="559916"/>
                      </a:lnTo>
                      <a:lnTo>
                        <a:pt x="2400360" y="559917"/>
                      </a:lnTo>
                      <a:lnTo>
                        <a:pt x="2167069" y="559916"/>
                      </a:lnTo>
                      <a:lnTo>
                        <a:pt x="466582" y="559916"/>
                      </a:lnTo>
                      <a:lnTo>
                        <a:pt x="316845" y="559916"/>
                      </a:lnTo>
                      <a:lnTo>
                        <a:pt x="233291" y="559916"/>
                      </a:lnTo>
                      <a:cubicBezTo>
                        <a:pt x="104448" y="559916"/>
                        <a:pt x="0" y="434575"/>
                        <a:pt x="0" y="279958"/>
                      </a:cubicBezTo>
                      <a:cubicBezTo>
                        <a:pt x="0" y="125341"/>
                        <a:pt x="104448" y="0"/>
                        <a:pt x="233291" y="0"/>
                      </a:cubicBezTo>
                      <a:close/>
                    </a:path>
                  </a:pathLst>
                </a:custGeom>
                <a:solidFill>
                  <a:srgbClr val="0028A3"/>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latin typeface="Arial" panose="020B0604020202020204" pitchFamily="34" charset="0"/>
                    <a:cs typeface="Arial" panose="020B0604020202020204" pitchFamily="34" charset="0"/>
                  </a:endParaRPr>
                </a:p>
              </p:txBody>
            </p:sp>
            <p:sp>
              <p:nvSpPr>
                <p:cNvPr id="73" name="TextBox 72">
                  <a:extLst>
                    <a:ext uri="{FF2B5EF4-FFF2-40B4-BE49-F238E27FC236}">
                      <a16:creationId xmlns:a16="http://schemas.microsoft.com/office/drawing/2014/main" id="{B9AFBAC3-9CE2-2008-10E3-34B956502F1E}"/>
                    </a:ext>
                  </a:extLst>
                </p:cNvPr>
                <p:cNvSpPr txBox="1"/>
                <p:nvPr/>
              </p:nvSpPr>
              <p:spPr>
                <a:xfrm>
                  <a:off x="3313535" y="3873664"/>
                  <a:ext cx="2625884" cy="327441"/>
                </a:xfrm>
                <a:prstGeom prst="rect">
                  <a:avLst/>
                </a:prstGeom>
                <a:noFill/>
              </p:spPr>
              <p:txBody>
                <a:bodyPr wrap="square">
                  <a:spAutoFit/>
                </a:bodyPr>
                <a:lstStyle/>
                <a:p>
                  <a:pPr marL="0" marR="0" lvl="0" indent="0" algn="ctr" defTabSz="914400" rtl="0" eaLnBrk="1" fontAlgn="base" latinLnBrk="0" hangingPunct="1">
                    <a:lnSpc>
                      <a:spcPct val="100000"/>
                    </a:lnSpc>
                    <a:spcBef>
                      <a:spcPts val="1000"/>
                    </a:spcBef>
                    <a:spcAft>
                      <a:spcPts val="0"/>
                    </a:spcAft>
                    <a:buClrTx/>
                    <a:buSzTx/>
                    <a:buFont typeface="Arial" panose="020B0604020202020204" pitchFamily="34" charset="0"/>
                    <a:buNone/>
                    <a:tabLst/>
                    <a:defRPr/>
                  </a:pPr>
                  <a:r>
                    <a:rPr lang="en-US" sz="1400" b="1">
                      <a:solidFill>
                        <a:schemeClr val="bg1">
                          <a:lumMod val="95000"/>
                        </a:schemeClr>
                      </a:solidFill>
                      <a:latin typeface="Arial" panose="020B0604020202020204" pitchFamily="34" charset="0"/>
                      <a:cs typeface="Arial" panose="020B0604020202020204" pitchFamily="34" charset="0"/>
                    </a:rPr>
                    <a:t>Artemis II</a:t>
                  </a:r>
                </a:p>
              </p:txBody>
            </p:sp>
          </p:grpSp>
        </p:grpSp>
        <p:grpSp>
          <p:nvGrpSpPr>
            <p:cNvPr id="51" name="Group 50">
              <a:extLst>
                <a:ext uri="{FF2B5EF4-FFF2-40B4-BE49-F238E27FC236}">
                  <a16:creationId xmlns:a16="http://schemas.microsoft.com/office/drawing/2014/main" id="{C22AA84F-A875-C097-A538-15F33B09973C}"/>
                </a:ext>
              </a:extLst>
            </p:cNvPr>
            <p:cNvGrpSpPr/>
            <p:nvPr/>
          </p:nvGrpSpPr>
          <p:grpSpPr>
            <a:xfrm>
              <a:off x="4622096" y="871648"/>
              <a:ext cx="2897016" cy="3340174"/>
              <a:chOff x="6091010" y="1477142"/>
              <a:chExt cx="2897016" cy="3340174"/>
            </a:xfrm>
          </p:grpSpPr>
          <p:sp>
            <p:nvSpPr>
              <p:cNvPr id="64" name="Alternate Process 63">
                <a:extLst>
                  <a:ext uri="{FF2B5EF4-FFF2-40B4-BE49-F238E27FC236}">
                    <a16:creationId xmlns:a16="http://schemas.microsoft.com/office/drawing/2014/main" id="{BA88C6DC-DBC4-B9D4-DE62-EF15A320A36B}"/>
                  </a:ext>
                </a:extLst>
              </p:cNvPr>
              <p:cNvSpPr/>
              <p:nvPr/>
            </p:nvSpPr>
            <p:spPr>
              <a:xfrm>
                <a:off x="6271012" y="1477142"/>
                <a:ext cx="2535412" cy="3118732"/>
              </a:xfrm>
              <a:prstGeom prst="flowChartAlternateProcess">
                <a:avLst/>
              </a:prstGeom>
              <a:noFill/>
              <a:ln w="76200" cap="rnd" cmpd="sng">
                <a:gradFill>
                  <a:gsLst>
                    <a:gs pos="8000">
                      <a:srgbClr val="CE6422">
                        <a:alpha val="0"/>
                      </a:srgbClr>
                    </a:gs>
                    <a:gs pos="54000">
                      <a:srgbClr val="CE6422"/>
                    </a:gs>
                    <a:gs pos="77000">
                      <a:srgbClr val="CE1792"/>
                    </a:gs>
                    <a:gs pos="100000">
                      <a:srgbClr val="0028A3"/>
                    </a:gs>
                  </a:gsLst>
                  <a:lin ang="9000000" scaled="0"/>
                </a:gra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latin typeface="Arial" panose="020B0604020202020204" pitchFamily="34" charset="0"/>
                  <a:cs typeface="Arial" panose="020B0604020202020204" pitchFamily="34" charset="0"/>
                </a:endParaRPr>
              </a:p>
            </p:txBody>
          </p:sp>
          <p:pic>
            <p:nvPicPr>
              <p:cNvPr id="65" name="Picture 64">
                <a:extLst>
                  <a:ext uri="{FF2B5EF4-FFF2-40B4-BE49-F238E27FC236}">
                    <a16:creationId xmlns:a16="http://schemas.microsoft.com/office/drawing/2014/main" id="{E1F3AD73-5DE1-2F2C-574B-193EAC2E512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363905" y="1579504"/>
                <a:ext cx="2349627" cy="2939302"/>
              </a:xfrm>
              <a:prstGeom prst="roundRect">
                <a:avLst/>
              </a:prstGeom>
            </p:spPr>
          </p:pic>
          <p:grpSp>
            <p:nvGrpSpPr>
              <p:cNvPr id="66" name="Group 65">
                <a:extLst>
                  <a:ext uri="{FF2B5EF4-FFF2-40B4-BE49-F238E27FC236}">
                    <a16:creationId xmlns:a16="http://schemas.microsoft.com/office/drawing/2014/main" id="{B205DF7D-2F0A-CEA9-B124-1410FFFE2AD1}"/>
                  </a:ext>
                </a:extLst>
              </p:cNvPr>
              <p:cNvGrpSpPr/>
              <p:nvPr/>
            </p:nvGrpSpPr>
            <p:grpSpPr>
              <a:xfrm>
                <a:off x="6091010" y="4257399"/>
                <a:ext cx="2897016" cy="559917"/>
                <a:chOff x="6117015" y="3750791"/>
                <a:chExt cx="2897016" cy="559917"/>
              </a:xfrm>
            </p:grpSpPr>
            <p:sp>
              <p:nvSpPr>
                <p:cNvPr id="67" name="Freeform 66">
                  <a:extLst>
                    <a:ext uri="{FF2B5EF4-FFF2-40B4-BE49-F238E27FC236}">
                      <a16:creationId xmlns:a16="http://schemas.microsoft.com/office/drawing/2014/main" id="{11BD9E56-4117-1ADC-42D6-A7353E6EA80C}"/>
                    </a:ext>
                  </a:extLst>
                </p:cNvPr>
                <p:cNvSpPr/>
                <p:nvPr/>
              </p:nvSpPr>
              <p:spPr>
                <a:xfrm>
                  <a:off x="6117015" y="3750791"/>
                  <a:ext cx="2897016" cy="559917"/>
                </a:xfrm>
                <a:custGeom>
                  <a:avLst/>
                  <a:gdLst>
                    <a:gd name="connsiteX0" fmla="*/ 233291 w 2633651"/>
                    <a:gd name="connsiteY0" fmla="*/ 0 h 559917"/>
                    <a:gd name="connsiteX1" fmla="*/ 466582 w 2633651"/>
                    <a:gd name="connsiteY1" fmla="*/ 1 h 559917"/>
                    <a:gd name="connsiteX2" fmla="*/ 2167069 w 2633651"/>
                    <a:gd name="connsiteY2" fmla="*/ 1 h 559917"/>
                    <a:gd name="connsiteX3" fmla="*/ 2400360 w 2633651"/>
                    <a:gd name="connsiteY3" fmla="*/ 1 h 559917"/>
                    <a:gd name="connsiteX4" fmla="*/ 2423170 w 2633651"/>
                    <a:gd name="connsiteY4" fmla="*/ 1 h 559917"/>
                    <a:gd name="connsiteX5" fmla="*/ 2423170 w 2633651"/>
                    <a:gd name="connsiteY5" fmla="*/ 2761 h 559917"/>
                    <a:gd name="connsiteX6" fmla="*/ 2447377 w 2633651"/>
                    <a:gd name="connsiteY6" fmla="*/ 5689 h 559917"/>
                    <a:gd name="connsiteX7" fmla="*/ 2633651 w 2633651"/>
                    <a:gd name="connsiteY7" fmla="*/ 279959 h 559917"/>
                    <a:gd name="connsiteX8" fmla="*/ 2447377 w 2633651"/>
                    <a:gd name="connsiteY8" fmla="*/ 554230 h 559917"/>
                    <a:gd name="connsiteX9" fmla="*/ 2423170 w 2633651"/>
                    <a:gd name="connsiteY9" fmla="*/ 557158 h 559917"/>
                    <a:gd name="connsiteX10" fmla="*/ 2423170 w 2633651"/>
                    <a:gd name="connsiteY10" fmla="*/ 559916 h 559917"/>
                    <a:gd name="connsiteX11" fmla="*/ 2400369 w 2633651"/>
                    <a:gd name="connsiteY11" fmla="*/ 559916 h 559917"/>
                    <a:gd name="connsiteX12" fmla="*/ 2400360 w 2633651"/>
                    <a:gd name="connsiteY12" fmla="*/ 559917 h 559917"/>
                    <a:gd name="connsiteX13" fmla="*/ 2167069 w 2633651"/>
                    <a:gd name="connsiteY13" fmla="*/ 559916 h 559917"/>
                    <a:gd name="connsiteX14" fmla="*/ 466582 w 2633651"/>
                    <a:gd name="connsiteY14" fmla="*/ 559916 h 559917"/>
                    <a:gd name="connsiteX15" fmla="*/ 316845 w 2633651"/>
                    <a:gd name="connsiteY15" fmla="*/ 559916 h 559917"/>
                    <a:gd name="connsiteX16" fmla="*/ 233291 w 2633651"/>
                    <a:gd name="connsiteY16" fmla="*/ 559916 h 559917"/>
                    <a:gd name="connsiteX17" fmla="*/ 0 w 2633651"/>
                    <a:gd name="connsiteY17" fmla="*/ 279958 h 559917"/>
                    <a:gd name="connsiteX18" fmla="*/ 233291 w 2633651"/>
                    <a:gd name="connsiteY18" fmla="*/ 0 h 559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33651" h="559917">
                      <a:moveTo>
                        <a:pt x="233291" y="0"/>
                      </a:moveTo>
                      <a:lnTo>
                        <a:pt x="466582" y="1"/>
                      </a:lnTo>
                      <a:lnTo>
                        <a:pt x="2167069" y="1"/>
                      </a:lnTo>
                      <a:lnTo>
                        <a:pt x="2400360" y="1"/>
                      </a:lnTo>
                      <a:lnTo>
                        <a:pt x="2423170" y="1"/>
                      </a:lnTo>
                      <a:lnTo>
                        <a:pt x="2423170" y="2761"/>
                      </a:lnTo>
                      <a:lnTo>
                        <a:pt x="2447377" y="5689"/>
                      </a:lnTo>
                      <a:cubicBezTo>
                        <a:pt x="2553683" y="31794"/>
                        <a:pt x="2633651" y="144669"/>
                        <a:pt x="2633651" y="279959"/>
                      </a:cubicBezTo>
                      <a:cubicBezTo>
                        <a:pt x="2633651" y="415249"/>
                        <a:pt x="2553683" y="528125"/>
                        <a:pt x="2447377" y="554230"/>
                      </a:cubicBezTo>
                      <a:lnTo>
                        <a:pt x="2423170" y="557158"/>
                      </a:lnTo>
                      <a:lnTo>
                        <a:pt x="2423170" y="559916"/>
                      </a:lnTo>
                      <a:lnTo>
                        <a:pt x="2400369" y="559916"/>
                      </a:lnTo>
                      <a:lnTo>
                        <a:pt x="2400360" y="559917"/>
                      </a:lnTo>
                      <a:lnTo>
                        <a:pt x="2167069" y="559916"/>
                      </a:lnTo>
                      <a:lnTo>
                        <a:pt x="466582" y="559916"/>
                      </a:lnTo>
                      <a:lnTo>
                        <a:pt x="316845" y="559916"/>
                      </a:lnTo>
                      <a:lnTo>
                        <a:pt x="233291" y="559916"/>
                      </a:lnTo>
                      <a:cubicBezTo>
                        <a:pt x="104448" y="559916"/>
                        <a:pt x="0" y="434575"/>
                        <a:pt x="0" y="279958"/>
                      </a:cubicBezTo>
                      <a:cubicBezTo>
                        <a:pt x="0" y="125341"/>
                        <a:pt x="104448" y="0"/>
                        <a:pt x="233291" y="0"/>
                      </a:cubicBezTo>
                      <a:close/>
                    </a:path>
                  </a:pathLst>
                </a:custGeom>
                <a:solidFill>
                  <a:srgbClr val="0028A3"/>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latin typeface="Arial" panose="020B0604020202020204" pitchFamily="34" charset="0"/>
                    <a:cs typeface="Arial" panose="020B0604020202020204" pitchFamily="34" charset="0"/>
                  </a:endParaRPr>
                </a:p>
              </p:txBody>
            </p:sp>
            <p:sp>
              <p:nvSpPr>
                <p:cNvPr id="68" name="TextBox 67">
                  <a:extLst>
                    <a:ext uri="{FF2B5EF4-FFF2-40B4-BE49-F238E27FC236}">
                      <a16:creationId xmlns:a16="http://schemas.microsoft.com/office/drawing/2014/main" id="{22CC475C-4860-BED8-C4C1-6CA4D629D02F}"/>
                    </a:ext>
                  </a:extLst>
                </p:cNvPr>
                <p:cNvSpPr txBox="1"/>
                <p:nvPr/>
              </p:nvSpPr>
              <p:spPr>
                <a:xfrm>
                  <a:off x="6237048" y="3873664"/>
                  <a:ext cx="2641417" cy="327441"/>
                </a:xfrm>
                <a:prstGeom prst="rect">
                  <a:avLst/>
                </a:prstGeom>
                <a:noFill/>
              </p:spPr>
              <p:txBody>
                <a:bodyPr wrap="square">
                  <a:spAutoFit/>
                </a:bodyPr>
                <a:lstStyle/>
                <a:p>
                  <a:pPr marL="0" marR="0" lvl="0" indent="0" algn="ctr" defTabSz="914400" rtl="0" eaLnBrk="1" fontAlgn="base" latinLnBrk="0" hangingPunct="1">
                    <a:lnSpc>
                      <a:spcPct val="100000"/>
                    </a:lnSpc>
                    <a:spcBef>
                      <a:spcPts val="1000"/>
                    </a:spcBef>
                    <a:spcAft>
                      <a:spcPts val="0"/>
                    </a:spcAft>
                    <a:buClrTx/>
                    <a:buSzTx/>
                    <a:buFont typeface="Arial" panose="020B0604020202020204" pitchFamily="34" charset="0"/>
                    <a:buNone/>
                    <a:tabLst/>
                    <a:defRPr/>
                  </a:pPr>
                  <a:r>
                    <a:rPr lang="en-US" sz="1400" b="1">
                      <a:solidFill>
                        <a:schemeClr val="bg1">
                          <a:lumMod val="95000"/>
                        </a:schemeClr>
                      </a:solidFill>
                      <a:latin typeface="Arial" panose="020B0604020202020204" pitchFamily="34" charset="0"/>
                      <a:cs typeface="Arial" panose="020B0604020202020204" pitchFamily="34" charset="0"/>
                    </a:rPr>
                    <a:t>Artemis III</a:t>
                  </a:r>
                  <a:endParaRPr kumimoji="0" lang="en-US" sz="1400" b="1" i="0" u="none" strike="noStrike" kern="1200" cap="none" spc="0" normalizeH="0" baseline="0" noProof="0">
                    <a:ln>
                      <a:noFill/>
                    </a:ln>
                    <a:solidFill>
                      <a:schemeClr val="bg1">
                        <a:lumMod val="95000"/>
                      </a:schemeClr>
                    </a:solidFill>
                    <a:effectLst/>
                    <a:uLnTx/>
                    <a:uFillTx/>
                    <a:latin typeface="Arial" panose="020B0604020202020204" pitchFamily="34" charset="0"/>
                    <a:cs typeface="Arial" panose="020B0604020202020204" pitchFamily="34" charset="0"/>
                  </a:endParaRPr>
                </a:p>
              </p:txBody>
            </p:sp>
          </p:grpSp>
        </p:grpSp>
        <p:grpSp>
          <p:nvGrpSpPr>
            <p:cNvPr id="52" name="Group 51">
              <a:extLst>
                <a:ext uri="{FF2B5EF4-FFF2-40B4-BE49-F238E27FC236}">
                  <a16:creationId xmlns:a16="http://schemas.microsoft.com/office/drawing/2014/main" id="{63F8902D-557B-0811-9F89-FE2482F6DBA8}"/>
                </a:ext>
              </a:extLst>
            </p:cNvPr>
            <p:cNvGrpSpPr/>
            <p:nvPr/>
          </p:nvGrpSpPr>
          <p:grpSpPr>
            <a:xfrm>
              <a:off x="7005381" y="2910511"/>
              <a:ext cx="2633651" cy="3340174"/>
              <a:chOff x="9176093" y="1477142"/>
              <a:chExt cx="2633651" cy="3340174"/>
            </a:xfrm>
          </p:grpSpPr>
          <p:sp>
            <p:nvSpPr>
              <p:cNvPr id="59" name="Alternate Process 58">
                <a:extLst>
                  <a:ext uri="{FF2B5EF4-FFF2-40B4-BE49-F238E27FC236}">
                    <a16:creationId xmlns:a16="http://schemas.microsoft.com/office/drawing/2014/main" id="{61ADABB4-ADC6-145D-C5D0-72466E36DB10}"/>
                  </a:ext>
                </a:extLst>
              </p:cNvPr>
              <p:cNvSpPr/>
              <p:nvPr/>
            </p:nvSpPr>
            <p:spPr>
              <a:xfrm>
                <a:off x="9229161" y="1477142"/>
                <a:ext cx="2535412" cy="3118732"/>
              </a:xfrm>
              <a:prstGeom prst="flowChartAlternateProcess">
                <a:avLst/>
              </a:prstGeom>
              <a:noFill/>
              <a:ln w="76200" cap="rnd" cmpd="sng">
                <a:gradFill>
                  <a:gsLst>
                    <a:gs pos="8000">
                      <a:srgbClr val="CE6422">
                        <a:alpha val="0"/>
                      </a:srgbClr>
                    </a:gs>
                    <a:gs pos="54000">
                      <a:srgbClr val="CE6422"/>
                    </a:gs>
                    <a:gs pos="77000">
                      <a:srgbClr val="CE1792"/>
                    </a:gs>
                    <a:gs pos="100000">
                      <a:srgbClr val="0028A3"/>
                    </a:gs>
                  </a:gsLst>
                  <a:lin ang="9000000" scaled="0"/>
                </a:gra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latin typeface="Arial" panose="020B0604020202020204" pitchFamily="34" charset="0"/>
                  <a:cs typeface="Arial" panose="020B0604020202020204" pitchFamily="34" charset="0"/>
                </a:endParaRPr>
              </a:p>
            </p:txBody>
          </p:sp>
          <p:pic>
            <p:nvPicPr>
              <p:cNvPr id="60" name="Picture 59">
                <a:extLst>
                  <a:ext uri="{FF2B5EF4-FFF2-40B4-BE49-F238E27FC236}">
                    <a16:creationId xmlns:a16="http://schemas.microsoft.com/office/drawing/2014/main" id="{57AEAD9E-6449-E59B-0C8D-DBF1AA295EA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322054" y="1579504"/>
                <a:ext cx="2349627" cy="2939302"/>
              </a:xfrm>
              <a:prstGeom prst="roundRect">
                <a:avLst/>
              </a:prstGeom>
            </p:spPr>
          </p:pic>
          <p:grpSp>
            <p:nvGrpSpPr>
              <p:cNvPr id="61" name="Group 60">
                <a:extLst>
                  <a:ext uri="{FF2B5EF4-FFF2-40B4-BE49-F238E27FC236}">
                    <a16:creationId xmlns:a16="http://schemas.microsoft.com/office/drawing/2014/main" id="{5AC8C6BF-AEFB-33C8-52DF-722C8FD8DD5F}"/>
                  </a:ext>
                </a:extLst>
              </p:cNvPr>
              <p:cNvGrpSpPr/>
              <p:nvPr/>
            </p:nvGrpSpPr>
            <p:grpSpPr>
              <a:xfrm>
                <a:off x="9176093" y="4257399"/>
                <a:ext cx="2633651" cy="559917"/>
                <a:chOff x="9176093" y="3750791"/>
                <a:chExt cx="2633651" cy="559917"/>
              </a:xfrm>
            </p:grpSpPr>
            <p:sp>
              <p:nvSpPr>
                <p:cNvPr id="62" name="Freeform 61">
                  <a:extLst>
                    <a:ext uri="{FF2B5EF4-FFF2-40B4-BE49-F238E27FC236}">
                      <a16:creationId xmlns:a16="http://schemas.microsoft.com/office/drawing/2014/main" id="{103C9202-33A4-E23D-E57D-F28166D8C592}"/>
                    </a:ext>
                  </a:extLst>
                </p:cNvPr>
                <p:cNvSpPr/>
                <p:nvPr/>
              </p:nvSpPr>
              <p:spPr>
                <a:xfrm>
                  <a:off x="9176093" y="3750791"/>
                  <a:ext cx="2633651" cy="559917"/>
                </a:xfrm>
                <a:custGeom>
                  <a:avLst/>
                  <a:gdLst>
                    <a:gd name="connsiteX0" fmla="*/ 233291 w 2633651"/>
                    <a:gd name="connsiteY0" fmla="*/ 0 h 559917"/>
                    <a:gd name="connsiteX1" fmla="*/ 466582 w 2633651"/>
                    <a:gd name="connsiteY1" fmla="*/ 1 h 559917"/>
                    <a:gd name="connsiteX2" fmla="*/ 2167069 w 2633651"/>
                    <a:gd name="connsiteY2" fmla="*/ 1 h 559917"/>
                    <a:gd name="connsiteX3" fmla="*/ 2400360 w 2633651"/>
                    <a:gd name="connsiteY3" fmla="*/ 1 h 559917"/>
                    <a:gd name="connsiteX4" fmla="*/ 2423170 w 2633651"/>
                    <a:gd name="connsiteY4" fmla="*/ 1 h 559917"/>
                    <a:gd name="connsiteX5" fmla="*/ 2423170 w 2633651"/>
                    <a:gd name="connsiteY5" fmla="*/ 2761 h 559917"/>
                    <a:gd name="connsiteX6" fmla="*/ 2447377 w 2633651"/>
                    <a:gd name="connsiteY6" fmla="*/ 5689 h 559917"/>
                    <a:gd name="connsiteX7" fmla="*/ 2633651 w 2633651"/>
                    <a:gd name="connsiteY7" fmla="*/ 279959 h 559917"/>
                    <a:gd name="connsiteX8" fmla="*/ 2447377 w 2633651"/>
                    <a:gd name="connsiteY8" fmla="*/ 554230 h 559917"/>
                    <a:gd name="connsiteX9" fmla="*/ 2423170 w 2633651"/>
                    <a:gd name="connsiteY9" fmla="*/ 557158 h 559917"/>
                    <a:gd name="connsiteX10" fmla="*/ 2423170 w 2633651"/>
                    <a:gd name="connsiteY10" fmla="*/ 559916 h 559917"/>
                    <a:gd name="connsiteX11" fmla="*/ 2400369 w 2633651"/>
                    <a:gd name="connsiteY11" fmla="*/ 559916 h 559917"/>
                    <a:gd name="connsiteX12" fmla="*/ 2400360 w 2633651"/>
                    <a:gd name="connsiteY12" fmla="*/ 559917 h 559917"/>
                    <a:gd name="connsiteX13" fmla="*/ 2167069 w 2633651"/>
                    <a:gd name="connsiteY13" fmla="*/ 559916 h 559917"/>
                    <a:gd name="connsiteX14" fmla="*/ 466582 w 2633651"/>
                    <a:gd name="connsiteY14" fmla="*/ 559916 h 559917"/>
                    <a:gd name="connsiteX15" fmla="*/ 316845 w 2633651"/>
                    <a:gd name="connsiteY15" fmla="*/ 559916 h 559917"/>
                    <a:gd name="connsiteX16" fmla="*/ 233291 w 2633651"/>
                    <a:gd name="connsiteY16" fmla="*/ 559916 h 559917"/>
                    <a:gd name="connsiteX17" fmla="*/ 0 w 2633651"/>
                    <a:gd name="connsiteY17" fmla="*/ 279958 h 559917"/>
                    <a:gd name="connsiteX18" fmla="*/ 233291 w 2633651"/>
                    <a:gd name="connsiteY18" fmla="*/ 0 h 559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33651" h="559917">
                      <a:moveTo>
                        <a:pt x="233291" y="0"/>
                      </a:moveTo>
                      <a:lnTo>
                        <a:pt x="466582" y="1"/>
                      </a:lnTo>
                      <a:lnTo>
                        <a:pt x="2167069" y="1"/>
                      </a:lnTo>
                      <a:lnTo>
                        <a:pt x="2400360" y="1"/>
                      </a:lnTo>
                      <a:lnTo>
                        <a:pt x="2423170" y="1"/>
                      </a:lnTo>
                      <a:lnTo>
                        <a:pt x="2423170" y="2761"/>
                      </a:lnTo>
                      <a:lnTo>
                        <a:pt x="2447377" y="5689"/>
                      </a:lnTo>
                      <a:cubicBezTo>
                        <a:pt x="2553683" y="31794"/>
                        <a:pt x="2633651" y="144669"/>
                        <a:pt x="2633651" y="279959"/>
                      </a:cubicBezTo>
                      <a:cubicBezTo>
                        <a:pt x="2633651" y="415249"/>
                        <a:pt x="2553683" y="528125"/>
                        <a:pt x="2447377" y="554230"/>
                      </a:cubicBezTo>
                      <a:lnTo>
                        <a:pt x="2423170" y="557158"/>
                      </a:lnTo>
                      <a:lnTo>
                        <a:pt x="2423170" y="559916"/>
                      </a:lnTo>
                      <a:lnTo>
                        <a:pt x="2400369" y="559916"/>
                      </a:lnTo>
                      <a:lnTo>
                        <a:pt x="2400360" y="559917"/>
                      </a:lnTo>
                      <a:lnTo>
                        <a:pt x="2167069" y="559916"/>
                      </a:lnTo>
                      <a:lnTo>
                        <a:pt x="466582" y="559916"/>
                      </a:lnTo>
                      <a:lnTo>
                        <a:pt x="316845" y="559916"/>
                      </a:lnTo>
                      <a:lnTo>
                        <a:pt x="233291" y="559916"/>
                      </a:lnTo>
                      <a:cubicBezTo>
                        <a:pt x="104448" y="559916"/>
                        <a:pt x="0" y="434575"/>
                        <a:pt x="0" y="279958"/>
                      </a:cubicBezTo>
                      <a:cubicBezTo>
                        <a:pt x="0" y="125341"/>
                        <a:pt x="104448" y="0"/>
                        <a:pt x="233291" y="0"/>
                      </a:cubicBezTo>
                      <a:close/>
                    </a:path>
                  </a:pathLst>
                </a:custGeom>
                <a:solidFill>
                  <a:srgbClr val="0028A3"/>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latin typeface="Arial" panose="020B0604020202020204" pitchFamily="34" charset="0"/>
                    <a:cs typeface="Arial" panose="020B0604020202020204" pitchFamily="34" charset="0"/>
                  </a:endParaRPr>
                </a:p>
              </p:txBody>
            </p:sp>
            <p:sp>
              <p:nvSpPr>
                <p:cNvPr id="63" name="TextBox 62">
                  <a:extLst>
                    <a:ext uri="{FF2B5EF4-FFF2-40B4-BE49-F238E27FC236}">
                      <a16:creationId xmlns:a16="http://schemas.microsoft.com/office/drawing/2014/main" id="{CB685B00-85BC-46D3-9BA7-98DB307825A1}"/>
                    </a:ext>
                  </a:extLst>
                </p:cNvPr>
                <p:cNvSpPr txBox="1"/>
                <p:nvPr/>
              </p:nvSpPr>
              <p:spPr>
                <a:xfrm>
                  <a:off x="9179976" y="3873664"/>
                  <a:ext cx="2629768" cy="327441"/>
                </a:xfrm>
                <a:prstGeom prst="rect">
                  <a:avLst/>
                </a:prstGeom>
                <a:noFill/>
              </p:spPr>
              <p:txBody>
                <a:bodyPr wrap="square">
                  <a:spAutoFit/>
                </a:bodyPr>
                <a:lstStyle/>
                <a:p>
                  <a:pPr marL="0" marR="0" lvl="0" indent="0" algn="ctr" defTabSz="914400" rtl="0" eaLnBrk="1" fontAlgn="base" latinLnBrk="0" hangingPunct="1">
                    <a:lnSpc>
                      <a:spcPct val="100000"/>
                    </a:lnSpc>
                    <a:spcBef>
                      <a:spcPts val="1000"/>
                    </a:spcBef>
                    <a:spcAft>
                      <a:spcPts val="0"/>
                    </a:spcAft>
                    <a:buClrTx/>
                    <a:buSzTx/>
                    <a:buFont typeface="Arial" panose="020B0604020202020204" pitchFamily="34" charset="0"/>
                    <a:buNone/>
                    <a:tabLst/>
                    <a:defRPr/>
                  </a:pPr>
                  <a:r>
                    <a:rPr lang="en-US" sz="1400" b="1">
                      <a:solidFill>
                        <a:schemeClr val="bg1">
                          <a:lumMod val="95000"/>
                        </a:schemeClr>
                      </a:solidFill>
                      <a:latin typeface="Arial" panose="020B0604020202020204" pitchFamily="34" charset="0"/>
                      <a:cs typeface="Arial" panose="020B0604020202020204" pitchFamily="34" charset="0"/>
                    </a:rPr>
                    <a:t>Artemis IV</a:t>
                  </a:r>
                  <a:endParaRPr kumimoji="0" lang="en-US" sz="1400" b="1" i="0" u="none" strike="noStrike" kern="1200" cap="none" spc="0" normalizeH="0" baseline="0" noProof="0">
                    <a:ln>
                      <a:noFill/>
                    </a:ln>
                    <a:solidFill>
                      <a:schemeClr val="bg1">
                        <a:lumMod val="95000"/>
                      </a:schemeClr>
                    </a:solidFill>
                    <a:effectLst/>
                    <a:uLnTx/>
                    <a:uFillTx/>
                    <a:latin typeface="Arial" panose="020B0604020202020204" pitchFamily="34" charset="0"/>
                    <a:cs typeface="Arial" panose="020B0604020202020204" pitchFamily="34" charset="0"/>
                  </a:endParaRPr>
                </a:p>
              </p:txBody>
            </p:sp>
          </p:grpSp>
        </p:grpSp>
        <p:grpSp>
          <p:nvGrpSpPr>
            <p:cNvPr id="53" name="Group 52">
              <a:extLst>
                <a:ext uri="{FF2B5EF4-FFF2-40B4-BE49-F238E27FC236}">
                  <a16:creationId xmlns:a16="http://schemas.microsoft.com/office/drawing/2014/main" id="{F2FF37BD-5F19-694F-A48E-BE0905BA75B5}"/>
                </a:ext>
              </a:extLst>
            </p:cNvPr>
            <p:cNvGrpSpPr/>
            <p:nvPr/>
          </p:nvGrpSpPr>
          <p:grpSpPr>
            <a:xfrm>
              <a:off x="9125299" y="1431565"/>
              <a:ext cx="2633651" cy="3340174"/>
              <a:chOff x="9176093" y="1477142"/>
              <a:chExt cx="2633651" cy="3340174"/>
            </a:xfrm>
          </p:grpSpPr>
          <p:sp>
            <p:nvSpPr>
              <p:cNvPr id="54" name="Alternate Process 53">
                <a:extLst>
                  <a:ext uri="{FF2B5EF4-FFF2-40B4-BE49-F238E27FC236}">
                    <a16:creationId xmlns:a16="http://schemas.microsoft.com/office/drawing/2014/main" id="{0C720A2B-4D65-B326-1903-178AA08B507C}"/>
                  </a:ext>
                </a:extLst>
              </p:cNvPr>
              <p:cNvSpPr/>
              <p:nvPr/>
            </p:nvSpPr>
            <p:spPr>
              <a:xfrm>
                <a:off x="9229161" y="1477142"/>
                <a:ext cx="2535412" cy="3118732"/>
              </a:xfrm>
              <a:prstGeom prst="flowChartAlternateProcess">
                <a:avLst/>
              </a:prstGeom>
              <a:noFill/>
              <a:ln w="76200" cap="rnd" cmpd="sng">
                <a:gradFill>
                  <a:gsLst>
                    <a:gs pos="8000">
                      <a:srgbClr val="CE6422">
                        <a:alpha val="0"/>
                      </a:srgbClr>
                    </a:gs>
                    <a:gs pos="54000">
                      <a:srgbClr val="CE6422"/>
                    </a:gs>
                    <a:gs pos="77000">
                      <a:srgbClr val="CE1792"/>
                    </a:gs>
                    <a:gs pos="100000">
                      <a:srgbClr val="0028A3"/>
                    </a:gs>
                  </a:gsLst>
                  <a:lin ang="9000000" scaled="0"/>
                </a:gra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latin typeface="Arial" panose="020B0604020202020204" pitchFamily="34" charset="0"/>
                  <a:cs typeface="Arial" panose="020B0604020202020204" pitchFamily="34" charset="0"/>
                </a:endParaRPr>
              </a:p>
            </p:txBody>
          </p:sp>
          <p:pic>
            <p:nvPicPr>
              <p:cNvPr id="55" name="Picture 54">
                <a:extLst>
                  <a:ext uri="{FF2B5EF4-FFF2-40B4-BE49-F238E27FC236}">
                    <a16:creationId xmlns:a16="http://schemas.microsoft.com/office/drawing/2014/main" id="{101E9C52-3057-989C-9E44-1B364D441129}"/>
                  </a:ext>
                </a:extLst>
              </p:cNvPr>
              <p:cNvPicPr>
                <a:picLocks noChangeAspect="1"/>
              </p:cNvPicPr>
              <p:nvPr/>
            </p:nvPicPr>
            <p:blipFill rotWithShape="1">
              <a:blip r:embed="rId6">
                <a:extLst>
                  <a:ext uri="{28A0092B-C50C-407E-A947-70E740481C1C}">
                    <a14:useLocalDpi xmlns:a14="http://schemas.microsoft.com/office/drawing/2010/main"/>
                  </a:ext>
                </a:extLst>
              </a:blip>
              <a:srcRect/>
              <a:stretch/>
            </p:blipFill>
            <p:spPr>
              <a:xfrm>
                <a:off x="9322054" y="1579504"/>
                <a:ext cx="2349627" cy="2939302"/>
              </a:xfrm>
              <a:prstGeom prst="roundRect">
                <a:avLst/>
              </a:prstGeom>
            </p:spPr>
          </p:pic>
          <p:grpSp>
            <p:nvGrpSpPr>
              <p:cNvPr id="56" name="Group 55">
                <a:extLst>
                  <a:ext uri="{FF2B5EF4-FFF2-40B4-BE49-F238E27FC236}">
                    <a16:creationId xmlns:a16="http://schemas.microsoft.com/office/drawing/2014/main" id="{6576A89D-F24A-7ECE-888C-452E35F36A4A}"/>
                  </a:ext>
                </a:extLst>
              </p:cNvPr>
              <p:cNvGrpSpPr/>
              <p:nvPr/>
            </p:nvGrpSpPr>
            <p:grpSpPr>
              <a:xfrm>
                <a:off x="9176093" y="4257399"/>
                <a:ext cx="2633651" cy="559917"/>
                <a:chOff x="9176093" y="3750791"/>
                <a:chExt cx="2633651" cy="559917"/>
              </a:xfrm>
            </p:grpSpPr>
            <p:sp>
              <p:nvSpPr>
                <p:cNvPr id="57" name="Freeform 56">
                  <a:extLst>
                    <a:ext uri="{FF2B5EF4-FFF2-40B4-BE49-F238E27FC236}">
                      <a16:creationId xmlns:a16="http://schemas.microsoft.com/office/drawing/2014/main" id="{6FD2C5FB-032B-E707-CC23-93FE27DBDAEB}"/>
                    </a:ext>
                  </a:extLst>
                </p:cNvPr>
                <p:cNvSpPr/>
                <p:nvPr/>
              </p:nvSpPr>
              <p:spPr>
                <a:xfrm>
                  <a:off x="9176093" y="3750791"/>
                  <a:ext cx="2633651" cy="559917"/>
                </a:xfrm>
                <a:custGeom>
                  <a:avLst/>
                  <a:gdLst>
                    <a:gd name="connsiteX0" fmla="*/ 233291 w 2633651"/>
                    <a:gd name="connsiteY0" fmla="*/ 0 h 559917"/>
                    <a:gd name="connsiteX1" fmla="*/ 466582 w 2633651"/>
                    <a:gd name="connsiteY1" fmla="*/ 1 h 559917"/>
                    <a:gd name="connsiteX2" fmla="*/ 2167069 w 2633651"/>
                    <a:gd name="connsiteY2" fmla="*/ 1 h 559917"/>
                    <a:gd name="connsiteX3" fmla="*/ 2400360 w 2633651"/>
                    <a:gd name="connsiteY3" fmla="*/ 1 h 559917"/>
                    <a:gd name="connsiteX4" fmla="*/ 2423170 w 2633651"/>
                    <a:gd name="connsiteY4" fmla="*/ 1 h 559917"/>
                    <a:gd name="connsiteX5" fmla="*/ 2423170 w 2633651"/>
                    <a:gd name="connsiteY5" fmla="*/ 2761 h 559917"/>
                    <a:gd name="connsiteX6" fmla="*/ 2447377 w 2633651"/>
                    <a:gd name="connsiteY6" fmla="*/ 5689 h 559917"/>
                    <a:gd name="connsiteX7" fmla="*/ 2633651 w 2633651"/>
                    <a:gd name="connsiteY7" fmla="*/ 279959 h 559917"/>
                    <a:gd name="connsiteX8" fmla="*/ 2447377 w 2633651"/>
                    <a:gd name="connsiteY8" fmla="*/ 554230 h 559917"/>
                    <a:gd name="connsiteX9" fmla="*/ 2423170 w 2633651"/>
                    <a:gd name="connsiteY9" fmla="*/ 557158 h 559917"/>
                    <a:gd name="connsiteX10" fmla="*/ 2423170 w 2633651"/>
                    <a:gd name="connsiteY10" fmla="*/ 559916 h 559917"/>
                    <a:gd name="connsiteX11" fmla="*/ 2400369 w 2633651"/>
                    <a:gd name="connsiteY11" fmla="*/ 559916 h 559917"/>
                    <a:gd name="connsiteX12" fmla="*/ 2400360 w 2633651"/>
                    <a:gd name="connsiteY12" fmla="*/ 559917 h 559917"/>
                    <a:gd name="connsiteX13" fmla="*/ 2167069 w 2633651"/>
                    <a:gd name="connsiteY13" fmla="*/ 559916 h 559917"/>
                    <a:gd name="connsiteX14" fmla="*/ 466582 w 2633651"/>
                    <a:gd name="connsiteY14" fmla="*/ 559916 h 559917"/>
                    <a:gd name="connsiteX15" fmla="*/ 316845 w 2633651"/>
                    <a:gd name="connsiteY15" fmla="*/ 559916 h 559917"/>
                    <a:gd name="connsiteX16" fmla="*/ 233291 w 2633651"/>
                    <a:gd name="connsiteY16" fmla="*/ 559916 h 559917"/>
                    <a:gd name="connsiteX17" fmla="*/ 0 w 2633651"/>
                    <a:gd name="connsiteY17" fmla="*/ 279958 h 559917"/>
                    <a:gd name="connsiteX18" fmla="*/ 233291 w 2633651"/>
                    <a:gd name="connsiteY18" fmla="*/ 0 h 559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33651" h="559917">
                      <a:moveTo>
                        <a:pt x="233291" y="0"/>
                      </a:moveTo>
                      <a:lnTo>
                        <a:pt x="466582" y="1"/>
                      </a:lnTo>
                      <a:lnTo>
                        <a:pt x="2167069" y="1"/>
                      </a:lnTo>
                      <a:lnTo>
                        <a:pt x="2400360" y="1"/>
                      </a:lnTo>
                      <a:lnTo>
                        <a:pt x="2423170" y="1"/>
                      </a:lnTo>
                      <a:lnTo>
                        <a:pt x="2423170" y="2761"/>
                      </a:lnTo>
                      <a:lnTo>
                        <a:pt x="2447377" y="5689"/>
                      </a:lnTo>
                      <a:cubicBezTo>
                        <a:pt x="2553683" y="31794"/>
                        <a:pt x="2633651" y="144669"/>
                        <a:pt x="2633651" y="279959"/>
                      </a:cubicBezTo>
                      <a:cubicBezTo>
                        <a:pt x="2633651" y="415249"/>
                        <a:pt x="2553683" y="528125"/>
                        <a:pt x="2447377" y="554230"/>
                      </a:cubicBezTo>
                      <a:lnTo>
                        <a:pt x="2423170" y="557158"/>
                      </a:lnTo>
                      <a:lnTo>
                        <a:pt x="2423170" y="559916"/>
                      </a:lnTo>
                      <a:lnTo>
                        <a:pt x="2400369" y="559916"/>
                      </a:lnTo>
                      <a:lnTo>
                        <a:pt x="2400360" y="559917"/>
                      </a:lnTo>
                      <a:lnTo>
                        <a:pt x="2167069" y="559916"/>
                      </a:lnTo>
                      <a:lnTo>
                        <a:pt x="466582" y="559916"/>
                      </a:lnTo>
                      <a:lnTo>
                        <a:pt x="316845" y="559916"/>
                      </a:lnTo>
                      <a:lnTo>
                        <a:pt x="233291" y="559916"/>
                      </a:lnTo>
                      <a:cubicBezTo>
                        <a:pt x="104448" y="559916"/>
                        <a:pt x="0" y="434575"/>
                        <a:pt x="0" y="279958"/>
                      </a:cubicBezTo>
                      <a:cubicBezTo>
                        <a:pt x="0" y="125341"/>
                        <a:pt x="104448" y="0"/>
                        <a:pt x="233291" y="0"/>
                      </a:cubicBezTo>
                      <a:close/>
                    </a:path>
                  </a:pathLst>
                </a:custGeom>
                <a:solidFill>
                  <a:srgbClr val="0028A3"/>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latin typeface="Arial" panose="020B0604020202020204" pitchFamily="34" charset="0"/>
                    <a:cs typeface="Arial" panose="020B0604020202020204" pitchFamily="34" charset="0"/>
                  </a:endParaRPr>
                </a:p>
              </p:txBody>
            </p:sp>
            <p:sp>
              <p:nvSpPr>
                <p:cNvPr id="58" name="TextBox 57">
                  <a:extLst>
                    <a:ext uri="{FF2B5EF4-FFF2-40B4-BE49-F238E27FC236}">
                      <a16:creationId xmlns:a16="http://schemas.microsoft.com/office/drawing/2014/main" id="{819558BB-7E93-6441-CD6E-3AAE76146405}"/>
                    </a:ext>
                  </a:extLst>
                </p:cNvPr>
                <p:cNvSpPr txBox="1"/>
                <p:nvPr/>
              </p:nvSpPr>
              <p:spPr>
                <a:xfrm>
                  <a:off x="9179976" y="3873664"/>
                  <a:ext cx="2629768" cy="327441"/>
                </a:xfrm>
                <a:prstGeom prst="rect">
                  <a:avLst/>
                </a:prstGeom>
                <a:noFill/>
              </p:spPr>
              <p:txBody>
                <a:bodyPr wrap="square">
                  <a:spAutoFit/>
                </a:bodyPr>
                <a:lstStyle/>
                <a:p>
                  <a:pPr marL="0" marR="0" lvl="0" indent="0" algn="ctr" defTabSz="914400" rtl="0" eaLnBrk="1" fontAlgn="base" latinLnBrk="0" hangingPunct="1">
                    <a:lnSpc>
                      <a:spcPct val="100000"/>
                    </a:lnSpc>
                    <a:spcBef>
                      <a:spcPts val="1000"/>
                    </a:spcBef>
                    <a:spcAft>
                      <a:spcPts val="0"/>
                    </a:spcAft>
                    <a:buClrTx/>
                    <a:buSzTx/>
                    <a:buFont typeface="Arial" panose="020B0604020202020204" pitchFamily="34" charset="0"/>
                    <a:buNone/>
                    <a:tabLst/>
                    <a:defRPr/>
                  </a:pPr>
                  <a:r>
                    <a:rPr lang="en-US" sz="1400" b="1">
                      <a:solidFill>
                        <a:schemeClr val="bg1">
                          <a:lumMod val="95000"/>
                        </a:schemeClr>
                      </a:solidFill>
                      <a:latin typeface="Arial" panose="020B0604020202020204" pitchFamily="34" charset="0"/>
                      <a:cs typeface="Arial" panose="020B0604020202020204" pitchFamily="34" charset="0"/>
                    </a:rPr>
                    <a:t>Artemis V</a:t>
                  </a:r>
                  <a:endParaRPr kumimoji="0" lang="en-US" sz="1400" b="1" i="0" u="none" strike="noStrike" kern="1200" cap="none" spc="0" normalizeH="0" baseline="0" noProof="0">
                    <a:ln>
                      <a:noFill/>
                    </a:ln>
                    <a:solidFill>
                      <a:schemeClr val="bg1">
                        <a:lumMod val="95000"/>
                      </a:schemeClr>
                    </a:solidFill>
                    <a:effectLst/>
                    <a:uLnTx/>
                    <a:uFillTx/>
                    <a:latin typeface="Arial" panose="020B0604020202020204" pitchFamily="34" charset="0"/>
                    <a:cs typeface="Arial" panose="020B0604020202020204" pitchFamily="34" charset="0"/>
                  </a:endParaRPr>
                </a:p>
              </p:txBody>
            </p:sp>
          </p:grpSp>
        </p:grpSp>
      </p:grpSp>
      <p:sp>
        <p:nvSpPr>
          <p:cNvPr id="79" name="TextBox 78">
            <a:extLst>
              <a:ext uri="{FF2B5EF4-FFF2-40B4-BE49-F238E27FC236}">
                <a16:creationId xmlns:a16="http://schemas.microsoft.com/office/drawing/2014/main" id="{2D19778D-902A-20C8-6FF5-0AA70566AA91}"/>
              </a:ext>
            </a:extLst>
          </p:cNvPr>
          <p:cNvSpPr txBox="1"/>
          <p:nvPr/>
        </p:nvSpPr>
        <p:spPr>
          <a:xfrm>
            <a:off x="3199561" y="4948746"/>
            <a:ext cx="1705937" cy="1035412"/>
          </a:xfrm>
          <a:prstGeom prst="rect">
            <a:avLst/>
          </a:prstGeom>
          <a:noFill/>
          <a:effectLst>
            <a:outerShdw blurRad="50800" dist="38100" dir="5400000" algn="t" rotWithShape="0">
              <a:prstClr val="black">
                <a:alpha val="40000"/>
              </a:prstClr>
            </a:outerShdw>
          </a:effectLst>
        </p:spPr>
        <p:txBody>
          <a:bodyPr wrap="square" rtlCol="0">
            <a:spAutoFit/>
          </a:bodyPr>
          <a:lstStyle/>
          <a:p>
            <a:pPr algn="ctr">
              <a:lnSpc>
                <a:spcPts val="3600"/>
              </a:lnSpc>
            </a:pPr>
            <a:r>
              <a:rPr lang="en-US">
                <a:solidFill>
                  <a:schemeClr val="bg1"/>
                </a:solidFill>
                <a:latin typeface="Arial" panose="020B0604020202020204" pitchFamily="34" charset="0"/>
                <a:cs typeface="Arial" panose="020B0604020202020204" pitchFamily="34" charset="0"/>
              </a:rPr>
              <a:t>SEPTEMBER</a:t>
            </a:r>
            <a:r>
              <a:rPr lang="en-US" b="1">
                <a:solidFill>
                  <a:schemeClr val="bg1"/>
                </a:solidFill>
                <a:latin typeface="Arial Black" panose="020B0604020202020204" pitchFamily="34" charset="0"/>
                <a:cs typeface="Arial Black" panose="020B0604020202020204" pitchFamily="34" charset="0"/>
              </a:rPr>
              <a:t> </a:t>
            </a:r>
            <a:r>
              <a:rPr lang="en-US" sz="4000" b="1">
                <a:solidFill>
                  <a:schemeClr val="bg1"/>
                </a:solidFill>
                <a:latin typeface="Arial Black" panose="020B0604020202020204" pitchFamily="34" charset="0"/>
                <a:cs typeface="Arial Black" panose="020B0604020202020204" pitchFamily="34" charset="0"/>
              </a:rPr>
              <a:t>2025</a:t>
            </a:r>
          </a:p>
        </p:txBody>
      </p:sp>
      <p:sp>
        <p:nvSpPr>
          <p:cNvPr id="82" name="TextBox 81">
            <a:extLst>
              <a:ext uri="{FF2B5EF4-FFF2-40B4-BE49-F238E27FC236}">
                <a16:creationId xmlns:a16="http://schemas.microsoft.com/office/drawing/2014/main" id="{6813C608-C868-0367-A8E9-B6EAB5DABD34}"/>
              </a:ext>
            </a:extLst>
          </p:cNvPr>
          <p:cNvSpPr txBox="1"/>
          <p:nvPr/>
        </p:nvSpPr>
        <p:spPr>
          <a:xfrm>
            <a:off x="5243031" y="3033303"/>
            <a:ext cx="1705937" cy="1035412"/>
          </a:xfrm>
          <a:prstGeom prst="rect">
            <a:avLst/>
          </a:prstGeom>
          <a:noFill/>
          <a:effectLst>
            <a:outerShdw blurRad="50800" dist="38100" dir="5400000" algn="t" rotWithShape="0">
              <a:prstClr val="black">
                <a:alpha val="40000"/>
              </a:prstClr>
            </a:outerShdw>
          </a:effectLst>
        </p:spPr>
        <p:txBody>
          <a:bodyPr wrap="square" rtlCol="0">
            <a:spAutoFit/>
          </a:bodyPr>
          <a:lstStyle/>
          <a:p>
            <a:pPr algn="ctr">
              <a:lnSpc>
                <a:spcPts val="3600"/>
              </a:lnSpc>
            </a:pPr>
            <a:r>
              <a:rPr lang="en-US">
                <a:solidFill>
                  <a:schemeClr val="bg1"/>
                </a:solidFill>
                <a:latin typeface="Arial" panose="020B0604020202020204" pitchFamily="34" charset="0"/>
                <a:cs typeface="Arial" panose="020B0604020202020204" pitchFamily="34" charset="0"/>
              </a:rPr>
              <a:t>SEPTEMBER</a:t>
            </a:r>
            <a:r>
              <a:rPr lang="en-US" b="1">
                <a:solidFill>
                  <a:schemeClr val="bg1"/>
                </a:solidFill>
                <a:latin typeface="Arial Black" panose="020B0604020202020204" pitchFamily="34" charset="0"/>
                <a:cs typeface="Arial Black" panose="020B0604020202020204" pitchFamily="34" charset="0"/>
              </a:rPr>
              <a:t> </a:t>
            </a:r>
            <a:r>
              <a:rPr lang="en-US" sz="4000" b="1">
                <a:solidFill>
                  <a:schemeClr val="bg1"/>
                </a:solidFill>
                <a:latin typeface="Arial Black" panose="020B0604020202020204" pitchFamily="34" charset="0"/>
                <a:cs typeface="Arial Black" panose="020B0604020202020204" pitchFamily="34" charset="0"/>
              </a:rPr>
              <a:t>2026</a:t>
            </a:r>
          </a:p>
        </p:txBody>
      </p:sp>
      <p:sp>
        <p:nvSpPr>
          <p:cNvPr id="83" name="TextBox 82">
            <a:extLst>
              <a:ext uri="{FF2B5EF4-FFF2-40B4-BE49-F238E27FC236}">
                <a16:creationId xmlns:a16="http://schemas.microsoft.com/office/drawing/2014/main" id="{4B321EB1-0C3C-4C08-6205-A59A112AE3C3}"/>
              </a:ext>
            </a:extLst>
          </p:cNvPr>
          <p:cNvSpPr txBox="1"/>
          <p:nvPr/>
        </p:nvSpPr>
        <p:spPr>
          <a:xfrm>
            <a:off x="7361242" y="4948746"/>
            <a:ext cx="1705937" cy="1035412"/>
          </a:xfrm>
          <a:prstGeom prst="rect">
            <a:avLst/>
          </a:prstGeom>
          <a:noFill/>
          <a:effectLst>
            <a:outerShdw blurRad="50800" dist="38100" dir="5400000" algn="t" rotWithShape="0">
              <a:prstClr val="black">
                <a:alpha val="40000"/>
              </a:prstClr>
            </a:outerShdw>
          </a:effectLst>
        </p:spPr>
        <p:txBody>
          <a:bodyPr wrap="square" rtlCol="0">
            <a:spAutoFit/>
          </a:bodyPr>
          <a:lstStyle/>
          <a:p>
            <a:pPr algn="ctr">
              <a:lnSpc>
                <a:spcPts val="3600"/>
              </a:lnSpc>
            </a:pPr>
            <a:r>
              <a:rPr lang="en-US">
                <a:solidFill>
                  <a:schemeClr val="bg1"/>
                </a:solidFill>
                <a:latin typeface="Arial" panose="020B0604020202020204" pitchFamily="34" charset="0"/>
                <a:cs typeface="Arial" panose="020B0604020202020204" pitchFamily="34" charset="0"/>
              </a:rPr>
              <a:t>SEPTEMBER</a:t>
            </a:r>
            <a:r>
              <a:rPr lang="en-US" b="1">
                <a:solidFill>
                  <a:schemeClr val="bg1"/>
                </a:solidFill>
                <a:latin typeface="Arial Black" panose="020B0604020202020204" pitchFamily="34" charset="0"/>
                <a:cs typeface="Arial Black" panose="020B0604020202020204" pitchFamily="34" charset="0"/>
              </a:rPr>
              <a:t> </a:t>
            </a:r>
            <a:r>
              <a:rPr lang="en-US" sz="4000" b="1">
                <a:solidFill>
                  <a:schemeClr val="bg1"/>
                </a:solidFill>
                <a:latin typeface="Arial Black" panose="020B0604020202020204" pitchFamily="34" charset="0"/>
                <a:cs typeface="Arial Black" panose="020B0604020202020204" pitchFamily="34" charset="0"/>
              </a:rPr>
              <a:t>2028</a:t>
            </a:r>
          </a:p>
        </p:txBody>
      </p:sp>
    </p:spTree>
    <p:extLst>
      <p:ext uri="{BB962C8B-B14F-4D97-AF65-F5344CB8AC3E}">
        <p14:creationId xmlns:p14="http://schemas.microsoft.com/office/powerpoint/2010/main" val="18227218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Graphic 24" descr="Puzzle with solid fill">
            <a:extLst>
              <a:ext uri="{FF2B5EF4-FFF2-40B4-BE49-F238E27FC236}">
                <a16:creationId xmlns:a16="http://schemas.microsoft.com/office/drawing/2014/main" id="{C237E255-E08A-4EA1-3EA4-43AB704E8EE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900167" y="1484641"/>
            <a:ext cx="2126285" cy="2126285"/>
          </a:xfrm>
          <a:prstGeom prst="rect">
            <a:avLst/>
          </a:prstGeom>
        </p:spPr>
      </p:pic>
      <p:sp>
        <p:nvSpPr>
          <p:cNvPr id="2" name="Title 1">
            <a:extLst>
              <a:ext uri="{FF2B5EF4-FFF2-40B4-BE49-F238E27FC236}">
                <a16:creationId xmlns:a16="http://schemas.microsoft.com/office/drawing/2014/main" id="{B04C6A39-611F-9A9D-CDD1-4CBACA6C9447}"/>
              </a:ext>
            </a:extLst>
          </p:cNvPr>
          <p:cNvSpPr>
            <a:spLocks noGrp="1"/>
          </p:cNvSpPr>
          <p:nvPr>
            <p:ph type="title"/>
          </p:nvPr>
        </p:nvSpPr>
        <p:spPr/>
        <p:txBody>
          <a:bodyPr/>
          <a:lstStyle/>
          <a:p>
            <a:r>
              <a:rPr lang="en-US"/>
              <a:t>Beyond Artemis V</a:t>
            </a:r>
          </a:p>
        </p:txBody>
      </p:sp>
      <p:sp>
        <p:nvSpPr>
          <p:cNvPr id="3" name="Date Placeholder 2">
            <a:extLst>
              <a:ext uri="{FF2B5EF4-FFF2-40B4-BE49-F238E27FC236}">
                <a16:creationId xmlns:a16="http://schemas.microsoft.com/office/drawing/2014/main" id="{81634DE3-CB35-F306-2768-940A7B90E895}"/>
              </a:ext>
            </a:extLst>
          </p:cNvPr>
          <p:cNvSpPr>
            <a:spLocks noGrp="1"/>
          </p:cNvSpPr>
          <p:nvPr>
            <p:ph type="dt" sz="half" idx="10"/>
          </p:nvPr>
        </p:nvSpPr>
        <p:spPr/>
        <p:txBody>
          <a:bodyPr/>
          <a:lstStyle/>
          <a:p>
            <a:r>
              <a:rPr lang="en-US"/>
              <a:t>2/14/2024</a:t>
            </a:r>
          </a:p>
        </p:txBody>
      </p:sp>
      <p:sp>
        <p:nvSpPr>
          <p:cNvPr id="4" name="Slide Number Placeholder 3">
            <a:extLst>
              <a:ext uri="{FF2B5EF4-FFF2-40B4-BE49-F238E27FC236}">
                <a16:creationId xmlns:a16="http://schemas.microsoft.com/office/drawing/2014/main" id="{090916D0-B850-5A69-2A6C-9CEFB424C8F5}"/>
              </a:ext>
            </a:extLst>
          </p:cNvPr>
          <p:cNvSpPr>
            <a:spLocks noGrp="1"/>
          </p:cNvSpPr>
          <p:nvPr>
            <p:ph type="sldNum" sz="quarter" idx="12"/>
          </p:nvPr>
        </p:nvSpPr>
        <p:spPr/>
        <p:txBody>
          <a:bodyPr/>
          <a:lstStyle/>
          <a:p>
            <a:fld id="{599188E5-7839-BE48-AF54-346B33EA7DE9}" type="slidenum">
              <a:rPr lang="en-US" smtClean="0"/>
              <a:t>12</a:t>
            </a:fld>
            <a:endParaRPr lang="en-US"/>
          </a:p>
        </p:txBody>
      </p:sp>
      <p:grpSp>
        <p:nvGrpSpPr>
          <p:cNvPr id="6" name="Group 5">
            <a:extLst>
              <a:ext uri="{FF2B5EF4-FFF2-40B4-BE49-F238E27FC236}">
                <a16:creationId xmlns:a16="http://schemas.microsoft.com/office/drawing/2014/main" id="{9713702F-4D08-66BC-82A0-1355287A4168}"/>
              </a:ext>
            </a:extLst>
          </p:cNvPr>
          <p:cNvGrpSpPr/>
          <p:nvPr/>
        </p:nvGrpSpPr>
        <p:grpSpPr>
          <a:xfrm>
            <a:off x="3252305" y="1758913"/>
            <a:ext cx="2897016" cy="3340174"/>
            <a:chOff x="6091010" y="1477142"/>
            <a:chExt cx="2897016" cy="3340174"/>
          </a:xfrm>
        </p:grpSpPr>
        <p:sp>
          <p:nvSpPr>
            <p:cNvPr id="7" name="Alternate Process 6">
              <a:extLst>
                <a:ext uri="{FF2B5EF4-FFF2-40B4-BE49-F238E27FC236}">
                  <a16:creationId xmlns:a16="http://schemas.microsoft.com/office/drawing/2014/main" id="{0D1D33F2-BEBD-8129-461B-40A5E47936D8}"/>
                </a:ext>
              </a:extLst>
            </p:cNvPr>
            <p:cNvSpPr/>
            <p:nvPr/>
          </p:nvSpPr>
          <p:spPr>
            <a:xfrm>
              <a:off x="6271012" y="1477142"/>
              <a:ext cx="2535412" cy="3118732"/>
            </a:xfrm>
            <a:prstGeom prst="flowChartAlternateProcess">
              <a:avLst/>
            </a:prstGeom>
            <a:noFill/>
            <a:ln w="76200" cap="rnd" cmpd="sng">
              <a:gradFill>
                <a:gsLst>
                  <a:gs pos="8000">
                    <a:srgbClr val="CE6422">
                      <a:alpha val="0"/>
                    </a:srgbClr>
                  </a:gs>
                  <a:gs pos="54000">
                    <a:srgbClr val="CE6422"/>
                  </a:gs>
                  <a:gs pos="77000">
                    <a:srgbClr val="CE1792"/>
                  </a:gs>
                  <a:gs pos="100000">
                    <a:srgbClr val="0028A3"/>
                  </a:gs>
                </a:gsLst>
                <a:lin ang="9000000" scaled="0"/>
              </a:gra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68CC85D3-8F82-921B-DA2B-EA23D358338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3071"/>
            <a:stretch/>
          </p:blipFill>
          <p:spPr>
            <a:xfrm>
              <a:off x="6363905" y="1579504"/>
              <a:ext cx="2349627" cy="2939302"/>
            </a:xfrm>
            <a:prstGeom prst="roundRect">
              <a:avLst/>
            </a:prstGeom>
          </p:spPr>
        </p:pic>
        <p:grpSp>
          <p:nvGrpSpPr>
            <p:cNvPr id="9" name="Group 8">
              <a:extLst>
                <a:ext uri="{FF2B5EF4-FFF2-40B4-BE49-F238E27FC236}">
                  <a16:creationId xmlns:a16="http://schemas.microsoft.com/office/drawing/2014/main" id="{5B346B7F-7311-E6E3-212B-61E9786ACA53}"/>
                </a:ext>
              </a:extLst>
            </p:cNvPr>
            <p:cNvGrpSpPr/>
            <p:nvPr/>
          </p:nvGrpSpPr>
          <p:grpSpPr>
            <a:xfrm>
              <a:off x="6091010" y="4257399"/>
              <a:ext cx="2897016" cy="559917"/>
              <a:chOff x="6117015" y="3750791"/>
              <a:chExt cx="2897016" cy="559917"/>
            </a:xfrm>
          </p:grpSpPr>
          <p:sp>
            <p:nvSpPr>
              <p:cNvPr id="10" name="Freeform 9">
                <a:extLst>
                  <a:ext uri="{FF2B5EF4-FFF2-40B4-BE49-F238E27FC236}">
                    <a16:creationId xmlns:a16="http://schemas.microsoft.com/office/drawing/2014/main" id="{AF2A0AD0-E73D-49C5-5EF1-04A3562A41A6}"/>
                  </a:ext>
                </a:extLst>
              </p:cNvPr>
              <p:cNvSpPr/>
              <p:nvPr/>
            </p:nvSpPr>
            <p:spPr>
              <a:xfrm>
                <a:off x="6117015" y="3750791"/>
                <a:ext cx="2897016" cy="559917"/>
              </a:xfrm>
              <a:custGeom>
                <a:avLst/>
                <a:gdLst>
                  <a:gd name="connsiteX0" fmla="*/ 233291 w 2633651"/>
                  <a:gd name="connsiteY0" fmla="*/ 0 h 559917"/>
                  <a:gd name="connsiteX1" fmla="*/ 466582 w 2633651"/>
                  <a:gd name="connsiteY1" fmla="*/ 1 h 559917"/>
                  <a:gd name="connsiteX2" fmla="*/ 2167069 w 2633651"/>
                  <a:gd name="connsiteY2" fmla="*/ 1 h 559917"/>
                  <a:gd name="connsiteX3" fmla="*/ 2400360 w 2633651"/>
                  <a:gd name="connsiteY3" fmla="*/ 1 h 559917"/>
                  <a:gd name="connsiteX4" fmla="*/ 2423170 w 2633651"/>
                  <a:gd name="connsiteY4" fmla="*/ 1 h 559917"/>
                  <a:gd name="connsiteX5" fmla="*/ 2423170 w 2633651"/>
                  <a:gd name="connsiteY5" fmla="*/ 2761 h 559917"/>
                  <a:gd name="connsiteX6" fmla="*/ 2447377 w 2633651"/>
                  <a:gd name="connsiteY6" fmla="*/ 5689 h 559917"/>
                  <a:gd name="connsiteX7" fmla="*/ 2633651 w 2633651"/>
                  <a:gd name="connsiteY7" fmla="*/ 279959 h 559917"/>
                  <a:gd name="connsiteX8" fmla="*/ 2447377 w 2633651"/>
                  <a:gd name="connsiteY8" fmla="*/ 554230 h 559917"/>
                  <a:gd name="connsiteX9" fmla="*/ 2423170 w 2633651"/>
                  <a:gd name="connsiteY9" fmla="*/ 557158 h 559917"/>
                  <a:gd name="connsiteX10" fmla="*/ 2423170 w 2633651"/>
                  <a:gd name="connsiteY10" fmla="*/ 559916 h 559917"/>
                  <a:gd name="connsiteX11" fmla="*/ 2400369 w 2633651"/>
                  <a:gd name="connsiteY11" fmla="*/ 559916 h 559917"/>
                  <a:gd name="connsiteX12" fmla="*/ 2400360 w 2633651"/>
                  <a:gd name="connsiteY12" fmla="*/ 559917 h 559917"/>
                  <a:gd name="connsiteX13" fmla="*/ 2167069 w 2633651"/>
                  <a:gd name="connsiteY13" fmla="*/ 559916 h 559917"/>
                  <a:gd name="connsiteX14" fmla="*/ 466582 w 2633651"/>
                  <a:gd name="connsiteY14" fmla="*/ 559916 h 559917"/>
                  <a:gd name="connsiteX15" fmla="*/ 316845 w 2633651"/>
                  <a:gd name="connsiteY15" fmla="*/ 559916 h 559917"/>
                  <a:gd name="connsiteX16" fmla="*/ 233291 w 2633651"/>
                  <a:gd name="connsiteY16" fmla="*/ 559916 h 559917"/>
                  <a:gd name="connsiteX17" fmla="*/ 0 w 2633651"/>
                  <a:gd name="connsiteY17" fmla="*/ 279958 h 559917"/>
                  <a:gd name="connsiteX18" fmla="*/ 233291 w 2633651"/>
                  <a:gd name="connsiteY18" fmla="*/ 0 h 559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33651" h="559917">
                    <a:moveTo>
                      <a:pt x="233291" y="0"/>
                    </a:moveTo>
                    <a:lnTo>
                      <a:pt x="466582" y="1"/>
                    </a:lnTo>
                    <a:lnTo>
                      <a:pt x="2167069" y="1"/>
                    </a:lnTo>
                    <a:lnTo>
                      <a:pt x="2400360" y="1"/>
                    </a:lnTo>
                    <a:lnTo>
                      <a:pt x="2423170" y="1"/>
                    </a:lnTo>
                    <a:lnTo>
                      <a:pt x="2423170" y="2761"/>
                    </a:lnTo>
                    <a:lnTo>
                      <a:pt x="2447377" y="5689"/>
                    </a:lnTo>
                    <a:cubicBezTo>
                      <a:pt x="2553683" y="31794"/>
                      <a:pt x="2633651" y="144669"/>
                      <a:pt x="2633651" y="279959"/>
                    </a:cubicBezTo>
                    <a:cubicBezTo>
                      <a:pt x="2633651" y="415249"/>
                      <a:pt x="2553683" y="528125"/>
                      <a:pt x="2447377" y="554230"/>
                    </a:cubicBezTo>
                    <a:lnTo>
                      <a:pt x="2423170" y="557158"/>
                    </a:lnTo>
                    <a:lnTo>
                      <a:pt x="2423170" y="559916"/>
                    </a:lnTo>
                    <a:lnTo>
                      <a:pt x="2400369" y="559916"/>
                    </a:lnTo>
                    <a:lnTo>
                      <a:pt x="2400360" y="559917"/>
                    </a:lnTo>
                    <a:lnTo>
                      <a:pt x="2167069" y="559916"/>
                    </a:lnTo>
                    <a:lnTo>
                      <a:pt x="466582" y="559916"/>
                    </a:lnTo>
                    <a:lnTo>
                      <a:pt x="316845" y="559916"/>
                    </a:lnTo>
                    <a:lnTo>
                      <a:pt x="233291" y="559916"/>
                    </a:lnTo>
                    <a:cubicBezTo>
                      <a:pt x="104448" y="559916"/>
                      <a:pt x="0" y="434575"/>
                      <a:pt x="0" y="279958"/>
                    </a:cubicBezTo>
                    <a:cubicBezTo>
                      <a:pt x="0" y="125341"/>
                      <a:pt x="104448" y="0"/>
                      <a:pt x="233291" y="0"/>
                    </a:cubicBezTo>
                    <a:close/>
                  </a:path>
                </a:pathLst>
              </a:custGeom>
              <a:solidFill>
                <a:srgbClr val="202E51"/>
              </a:solidFill>
              <a:ln w="508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TextBox 10">
                <a:extLst>
                  <a:ext uri="{FF2B5EF4-FFF2-40B4-BE49-F238E27FC236}">
                    <a16:creationId xmlns:a16="http://schemas.microsoft.com/office/drawing/2014/main" id="{D1D62AF3-B67D-B2E9-6F75-87BD682FC7F0}"/>
                  </a:ext>
                </a:extLst>
              </p:cNvPr>
              <p:cNvSpPr txBox="1"/>
              <p:nvPr/>
            </p:nvSpPr>
            <p:spPr>
              <a:xfrm>
                <a:off x="6237048" y="3873664"/>
                <a:ext cx="2641417" cy="323165"/>
              </a:xfrm>
              <a:prstGeom prst="rect">
                <a:avLst/>
              </a:prstGeom>
              <a:noFill/>
            </p:spPr>
            <p:txBody>
              <a:bodyPr wrap="square">
                <a:spAutoFit/>
              </a:bodyPr>
              <a:lstStyle/>
              <a:p>
                <a:pPr marL="0" marR="0" lvl="0" indent="0" algn="ctr" defTabSz="914400" rtl="0" eaLnBrk="1" fontAlgn="base" latinLnBrk="0" hangingPunct="1">
                  <a:lnSpc>
                    <a:spcPct val="100000"/>
                  </a:lnSpc>
                  <a:spcBef>
                    <a:spcPts val="1000"/>
                  </a:spcBef>
                  <a:spcAft>
                    <a:spcPts val="0"/>
                  </a:spcAft>
                  <a:buClrTx/>
                  <a:buSzTx/>
                  <a:buFont typeface="Arial" panose="020B0604020202020204" pitchFamily="34" charset="0"/>
                  <a:buNone/>
                  <a:tabLst/>
                  <a:defRPr/>
                </a:pPr>
                <a:r>
                  <a:rPr lang="en-US" sz="1500" b="1">
                    <a:solidFill>
                      <a:schemeClr val="bg1">
                        <a:lumMod val="95000"/>
                      </a:schemeClr>
                    </a:solidFill>
                    <a:latin typeface="Arial" panose="020B0604020202020204" pitchFamily="34" charset="0"/>
                    <a:cs typeface="Arial" panose="020B0604020202020204" pitchFamily="34" charset="0"/>
                  </a:rPr>
                  <a:t>Sustained Lunar Evolution</a:t>
                </a:r>
                <a:endParaRPr kumimoji="0" lang="en-US" sz="1500" b="1" i="0" u="none" strike="noStrike" kern="1200" cap="none" spc="0" normalizeH="0" baseline="0" noProof="0">
                  <a:ln>
                    <a:noFill/>
                  </a:ln>
                  <a:solidFill>
                    <a:schemeClr val="bg1">
                      <a:lumMod val="95000"/>
                    </a:schemeClr>
                  </a:solidFill>
                  <a:effectLst/>
                  <a:uLnTx/>
                  <a:uFillTx/>
                  <a:latin typeface="Arial" panose="020B0604020202020204" pitchFamily="34" charset="0"/>
                  <a:ea typeface="+mn-ea"/>
                  <a:cs typeface="Arial" panose="020B0604020202020204" pitchFamily="34" charset="0"/>
                </a:endParaRPr>
              </a:p>
            </p:txBody>
          </p:sp>
        </p:grpSp>
      </p:grpSp>
      <p:sp>
        <p:nvSpPr>
          <p:cNvPr id="12" name="TextBox 11">
            <a:extLst>
              <a:ext uri="{FF2B5EF4-FFF2-40B4-BE49-F238E27FC236}">
                <a16:creationId xmlns:a16="http://schemas.microsoft.com/office/drawing/2014/main" id="{041AAA91-1531-AE8F-F401-B846BE4A6F09}"/>
              </a:ext>
            </a:extLst>
          </p:cNvPr>
          <p:cNvSpPr txBox="1"/>
          <p:nvPr/>
        </p:nvSpPr>
        <p:spPr>
          <a:xfrm>
            <a:off x="3252305" y="5155980"/>
            <a:ext cx="2897016" cy="1015663"/>
          </a:xfrm>
          <a:prstGeom prst="rect">
            <a:avLst/>
          </a:prstGeom>
          <a:noFill/>
        </p:spPr>
        <p:txBody>
          <a:bodyPr wrap="square">
            <a:spAutoFit/>
          </a:bodyPr>
          <a:lstStyle/>
          <a:p>
            <a:pPr marR="0" lvl="0" algn="ctr" defTabSz="914400" rtl="0" eaLnBrk="1" fontAlgn="base" latinLnBrk="0" hangingPunct="1">
              <a:lnSpc>
                <a:spcPct val="100000"/>
              </a:lnSpc>
              <a:spcBef>
                <a:spcPts val="500"/>
              </a:spcBef>
              <a:spcAft>
                <a:spcPts val="0"/>
              </a:spcAft>
              <a:buClrTx/>
              <a:buSzTx/>
              <a:tabLst/>
              <a:defRPr/>
            </a:pPr>
            <a:r>
              <a:rPr kumimoji="0" lang="en-US" sz="1200" b="0" i="0" u="none" strike="noStrike" kern="1200" cap="none" normalizeH="0" baseline="0" noProof="0">
                <a:ln>
                  <a:noFill/>
                </a:ln>
                <a:effectLst/>
                <a:uLnTx/>
                <a:uFillTx/>
                <a:latin typeface="Arial" panose="020B0604020202020204" pitchFamily="34" charset="0"/>
                <a:ea typeface="+mn-ea"/>
                <a:cs typeface="Arial" panose="020B0604020202020204" pitchFamily="34" charset="0"/>
              </a:rPr>
              <a:t>Enabling capabilities, systems, and operations to support regional and global utilization, economic opportunity, and a steady cadence of human presence on and around the Moon. </a:t>
            </a:r>
          </a:p>
        </p:txBody>
      </p:sp>
      <p:grpSp>
        <p:nvGrpSpPr>
          <p:cNvPr id="13" name="Group 12">
            <a:extLst>
              <a:ext uri="{FF2B5EF4-FFF2-40B4-BE49-F238E27FC236}">
                <a16:creationId xmlns:a16="http://schemas.microsoft.com/office/drawing/2014/main" id="{407CA7ED-760F-5FBF-F09F-C6B548A88E20}"/>
              </a:ext>
            </a:extLst>
          </p:cNvPr>
          <p:cNvGrpSpPr/>
          <p:nvPr/>
        </p:nvGrpSpPr>
        <p:grpSpPr>
          <a:xfrm>
            <a:off x="309880" y="1758913"/>
            <a:ext cx="2633651" cy="3340174"/>
            <a:chOff x="3280177" y="1477142"/>
            <a:chExt cx="2633651" cy="3340174"/>
          </a:xfrm>
        </p:grpSpPr>
        <p:sp>
          <p:nvSpPr>
            <p:cNvPr id="14" name="Alternate Process 13">
              <a:extLst>
                <a:ext uri="{FF2B5EF4-FFF2-40B4-BE49-F238E27FC236}">
                  <a16:creationId xmlns:a16="http://schemas.microsoft.com/office/drawing/2014/main" id="{D67A71DD-A323-7C16-0A08-5065B5FAFE84}"/>
                </a:ext>
              </a:extLst>
            </p:cNvPr>
            <p:cNvSpPr/>
            <p:nvPr/>
          </p:nvSpPr>
          <p:spPr>
            <a:xfrm>
              <a:off x="3349135" y="1477142"/>
              <a:ext cx="2535412" cy="3118732"/>
            </a:xfrm>
            <a:prstGeom prst="flowChartAlternateProcess">
              <a:avLst/>
            </a:prstGeom>
            <a:noFill/>
            <a:ln w="76200" cap="rnd" cmpd="sng">
              <a:gradFill>
                <a:gsLst>
                  <a:gs pos="8000">
                    <a:srgbClr val="CE6422">
                      <a:alpha val="0"/>
                    </a:srgbClr>
                  </a:gs>
                  <a:gs pos="54000">
                    <a:srgbClr val="CE6422"/>
                  </a:gs>
                  <a:gs pos="77000">
                    <a:srgbClr val="CE1792"/>
                  </a:gs>
                  <a:gs pos="100000">
                    <a:srgbClr val="0028A3"/>
                  </a:gs>
                </a:gsLst>
                <a:lin ang="9000000" scaled="0"/>
              </a:gra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F6B2E171-741E-D83B-0E92-42E2118BFFAE}"/>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b="-3211"/>
            <a:stretch/>
          </p:blipFill>
          <p:spPr>
            <a:xfrm>
              <a:off x="3442028" y="1579504"/>
              <a:ext cx="2349627" cy="2939302"/>
            </a:xfrm>
            <a:prstGeom prst="roundRect">
              <a:avLst/>
            </a:prstGeom>
          </p:spPr>
        </p:pic>
        <p:grpSp>
          <p:nvGrpSpPr>
            <p:cNvPr id="16" name="Group 15">
              <a:extLst>
                <a:ext uri="{FF2B5EF4-FFF2-40B4-BE49-F238E27FC236}">
                  <a16:creationId xmlns:a16="http://schemas.microsoft.com/office/drawing/2014/main" id="{8F0F130A-59D7-368E-7572-CE398F4FD63C}"/>
                </a:ext>
              </a:extLst>
            </p:cNvPr>
            <p:cNvGrpSpPr/>
            <p:nvPr/>
          </p:nvGrpSpPr>
          <p:grpSpPr>
            <a:xfrm>
              <a:off x="3280177" y="4257399"/>
              <a:ext cx="2633651" cy="559917"/>
              <a:chOff x="3309652" y="3750791"/>
              <a:chExt cx="2633651" cy="559917"/>
            </a:xfrm>
          </p:grpSpPr>
          <p:sp>
            <p:nvSpPr>
              <p:cNvPr id="17" name="Freeform 16">
                <a:extLst>
                  <a:ext uri="{FF2B5EF4-FFF2-40B4-BE49-F238E27FC236}">
                    <a16:creationId xmlns:a16="http://schemas.microsoft.com/office/drawing/2014/main" id="{03D5CEF6-4863-9DB9-C1DB-53E0000F1B41}"/>
                  </a:ext>
                </a:extLst>
              </p:cNvPr>
              <p:cNvSpPr/>
              <p:nvPr/>
            </p:nvSpPr>
            <p:spPr>
              <a:xfrm>
                <a:off x="3309652" y="3750791"/>
                <a:ext cx="2633651" cy="559917"/>
              </a:xfrm>
              <a:custGeom>
                <a:avLst/>
                <a:gdLst>
                  <a:gd name="connsiteX0" fmla="*/ 233291 w 2633651"/>
                  <a:gd name="connsiteY0" fmla="*/ 0 h 559917"/>
                  <a:gd name="connsiteX1" fmla="*/ 466582 w 2633651"/>
                  <a:gd name="connsiteY1" fmla="*/ 1 h 559917"/>
                  <a:gd name="connsiteX2" fmla="*/ 2167069 w 2633651"/>
                  <a:gd name="connsiteY2" fmla="*/ 1 h 559917"/>
                  <a:gd name="connsiteX3" fmla="*/ 2400360 w 2633651"/>
                  <a:gd name="connsiteY3" fmla="*/ 1 h 559917"/>
                  <a:gd name="connsiteX4" fmla="*/ 2423170 w 2633651"/>
                  <a:gd name="connsiteY4" fmla="*/ 1 h 559917"/>
                  <a:gd name="connsiteX5" fmla="*/ 2423170 w 2633651"/>
                  <a:gd name="connsiteY5" fmla="*/ 2761 h 559917"/>
                  <a:gd name="connsiteX6" fmla="*/ 2447377 w 2633651"/>
                  <a:gd name="connsiteY6" fmla="*/ 5689 h 559917"/>
                  <a:gd name="connsiteX7" fmla="*/ 2633651 w 2633651"/>
                  <a:gd name="connsiteY7" fmla="*/ 279959 h 559917"/>
                  <a:gd name="connsiteX8" fmla="*/ 2447377 w 2633651"/>
                  <a:gd name="connsiteY8" fmla="*/ 554230 h 559917"/>
                  <a:gd name="connsiteX9" fmla="*/ 2423170 w 2633651"/>
                  <a:gd name="connsiteY9" fmla="*/ 557158 h 559917"/>
                  <a:gd name="connsiteX10" fmla="*/ 2423170 w 2633651"/>
                  <a:gd name="connsiteY10" fmla="*/ 559916 h 559917"/>
                  <a:gd name="connsiteX11" fmla="*/ 2400369 w 2633651"/>
                  <a:gd name="connsiteY11" fmla="*/ 559916 h 559917"/>
                  <a:gd name="connsiteX12" fmla="*/ 2400360 w 2633651"/>
                  <a:gd name="connsiteY12" fmla="*/ 559917 h 559917"/>
                  <a:gd name="connsiteX13" fmla="*/ 2167069 w 2633651"/>
                  <a:gd name="connsiteY13" fmla="*/ 559916 h 559917"/>
                  <a:gd name="connsiteX14" fmla="*/ 466582 w 2633651"/>
                  <a:gd name="connsiteY14" fmla="*/ 559916 h 559917"/>
                  <a:gd name="connsiteX15" fmla="*/ 316845 w 2633651"/>
                  <a:gd name="connsiteY15" fmla="*/ 559916 h 559917"/>
                  <a:gd name="connsiteX16" fmla="*/ 233291 w 2633651"/>
                  <a:gd name="connsiteY16" fmla="*/ 559916 h 559917"/>
                  <a:gd name="connsiteX17" fmla="*/ 0 w 2633651"/>
                  <a:gd name="connsiteY17" fmla="*/ 279958 h 559917"/>
                  <a:gd name="connsiteX18" fmla="*/ 233291 w 2633651"/>
                  <a:gd name="connsiteY18" fmla="*/ 0 h 559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33651" h="559917">
                    <a:moveTo>
                      <a:pt x="233291" y="0"/>
                    </a:moveTo>
                    <a:lnTo>
                      <a:pt x="466582" y="1"/>
                    </a:lnTo>
                    <a:lnTo>
                      <a:pt x="2167069" y="1"/>
                    </a:lnTo>
                    <a:lnTo>
                      <a:pt x="2400360" y="1"/>
                    </a:lnTo>
                    <a:lnTo>
                      <a:pt x="2423170" y="1"/>
                    </a:lnTo>
                    <a:lnTo>
                      <a:pt x="2423170" y="2761"/>
                    </a:lnTo>
                    <a:lnTo>
                      <a:pt x="2447377" y="5689"/>
                    </a:lnTo>
                    <a:cubicBezTo>
                      <a:pt x="2553683" y="31794"/>
                      <a:pt x="2633651" y="144669"/>
                      <a:pt x="2633651" y="279959"/>
                    </a:cubicBezTo>
                    <a:cubicBezTo>
                      <a:pt x="2633651" y="415249"/>
                      <a:pt x="2553683" y="528125"/>
                      <a:pt x="2447377" y="554230"/>
                    </a:cubicBezTo>
                    <a:lnTo>
                      <a:pt x="2423170" y="557158"/>
                    </a:lnTo>
                    <a:lnTo>
                      <a:pt x="2423170" y="559916"/>
                    </a:lnTo>
                    <a:lnTo>
                      <a:pt x="2400369" y="559916"/>
                    </a:lnTo>
                    <a:lnTo>
                      <a:pt x="2400360" y="559917"/>
                    </a:lnTo>
                    <a:lnTo>
                      <a:pt x="2167069" y="559916"/>
                    </a:lnTo>
                    <a:lnTo>
                      <a:pt x="466582" y="559916"/>
                    </a:lnTo>
                    <a:lnTo>
                      <a:pt x="316845" y="559916"/>
                    </a:lnTo>
                    <a:lnTo>
                      <a:pt x="233291" y="559916"/>
                    </a:lnTo>
                    <a:cubicBezTo>
                      <a:pt x="104448" y="559916"/>
                      <a:pt x="0" y="434575"/>
                      <a:pt x="0" y="279958"/>
                    </a:cubicBezTo>
                    <a:cubicBezTo>
                      <a:pt x="0" y="125341"/>
                      <a:pt x="104448" y="0"/>
                      <a:pt x="233291" y="0"/>
                    </a:cubicBezTo>
                    <a:close/>
                  </a:path>
                </a:pathLst>
              </a:custGeom>
              <a:solidFill>
                <a:srgbClr val="202E51"/>
              </a:solidFill>
              <a:ln w="508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TextBox 17">
                <a:extLst>
                  <a:ext uri="{FF2B5EF4-FFF2-40B4-BE49-F238E27FC236}">
                    <a16:creationId xmlns:a16="http://schemas.microsoft.com/office/drawing/2014/main" id="{766F8CF0-76C3-52F4-0314-29659384937B}"/>
                  </a:ext>
                </a:extLst>
              </p:cNvPr>
              <p:cNvSpPr txBox="1"/>
              <p:nvPr/>
            </p:nvSpPr>
            <p:spPr>
              <a:xfrm>
                <a:off x="3313535" y="3873664"/>
                <a:ext cx="2625884" cy="323165"/>
              </a:xfrm>
              <a:prstGeom prst="rect">
                <a:avLst/>
              </a:prstGeom>
              <a:noFill/>
            </p:spPr>
            <p:txBody>
              <a:bodyPr wrap="square">
                <a:spAutoFit/>
              </a:bodyPr>
              <a:lstStyle/>
              <a:p>
                <a:pPr marL="0" marR="0" lvl="0" indent="0" algn="ctr" defTabSz="914400" rtl="0" eaLnBrk="1" fontAlgn="base" latinLnBrk="0" hangingPunct="1">
                  <a:lnSpc>
                    <a:spcPct val="100000"/>
                  </a:lnSpc>
                  <a:spcBef>
                    <a:spcPts val="1000"/>
                  </a:spcBef>
                  <a:spcAft>
                    <a:spcPts val="0"/>
                  </a:spcAft>
                  <a:buClrTx/>
                  <a:buSzTx/>
                  <a:buFont typeface="Arial" panose="020B0604020202020204" pitchFamily="34" charset="0"/>
                  <a:buNone/>
                  <a:tabLst/>
                  <a:defRPr/>
                </a:pPr>
                <a:r>
                  <a:rPr lang="en-US" sz="1500" b="1">
                    <a:solidFill>
                      <a:schemeClr val="bg1">
                        <a:lumMod val="95000"/>
                      </a:schemeClr>
                    </a:solidFill>
                    <a:latin typeface="Arial" panose="020B0604020202020204" pitchFamily="34" charset="0"/>
                    <a:cs typeface="Arial" panose="020B0604020202020204" pitchFamily="34" charset="0"/>
                  </a:rPr>
                  <a:t>Foundational Exploration</a:t>
                </a:r>
                <a:endParaRPr kumimoji="0" lang="en-US" sz="1500" b="1" i="0" u="none" strike="noStrike" kern="1200" cap="none" normalizeH="0" baseline="0" noProof="0">
                  <a:ln>
                    <a:noFill/>
                  </a:ln>
                  <a:solidFill>
                    <a:schemeClr val="bg1">
                      <a:lumMod val="95000"/>
                    </a:schemeClr>
                  </a:solidFill>
                  <a:effectLst/>
                  <a:uLnTx/>
                  <a:uFillTx/>
                  <a:latin typeface="Arial" panose="020B0604020202020204" pitchFamily="34" charset="0"/>
                  <a:ea typeface="+mn-ea"/>
                  <a:cs typeface="Arial" panose="020B0604020202020204" pitchFamily="34" charset="0"/>
                </a:endParaRPr>
              </a:p>
            </p:txBody>
          </p:sp>
        </p:grpSp>
      </p:grpSp>
      <p:sp>
        <p:nvSpPr>
          <p:cNvPr id="19" name="TextBox 18">
            <a:extLst>
              <a:ext uri="{FF2B5EF4-FFF2-40B4-BE49-F238E27FC236}">
                <a16:creationId xmlns:a16="http://schemas.microsoft.com/office/drawing/2014/main" id="{E376DF69-38FC-956C-0FB8-B2D94401F47D}"/>
              </a:ext>
            </a:extLst>
          </p:cNvPr>
          <p:cNvSpPr txBox="1"/>
          <p:nvPr/>
        </p:nvSpPr>
        <p:spPr>
          <a:xfrm>
            <a:off x="309880" y="5155980"/>
            <a:ext cx="2689223" cy="1015663"/>
          </a:xfrm>
          <a:prstGeom prst="rect">
            <a:avLst/>
          </a:prstGeom>
          <a:noFill/>
        </p:spPr>
        <p:txBody>
          <a:bodyPr wrap="square">
            <a:spAutoFit/>
          </a:bodyPr>
          <a:lstStyle/>
          <a:p>
            <a:pPr marR="0" lvl="0" algn="ctr" defTabSz="914400" rtl="0" eaLnBrk="1" fontAlgn="base" latinLnBrk="0" hangingPunct="1">
              <a:lnSpc>
                <a:spcPct val="100000"/>
              </a:lnSpc>
              <a:spcBef>
                <a:spcPts val="500"/>
              </a:spcBef>
              <a:spcAft>
                <a:spcPts val="0"/>
              </a:spcAft>
              <a:buClrTx/>
              <a:buSzTx/>
              <a:tabLst/>
              <a:defRPr/>
            </a:pPr>
            <a:r>
              <a:rPr kumimoji="0" lang="en-US" sz="1200" b="0" i="0" u="none" strike="noStrike" kern="1200" cap="none" normalizeH="0" baseline="0" noProof="0">
                <a:ln>
                  <a:noFill/>
                </a:ln>
                <a:effectLst/>
                <a:uLnTx/>
                <a:uFillTx/>
                <a:latin typeface="Arial" panose="020B0604020202020204" pitchFamily="34" charset="0"/>
                <a:ea typeface="+mn-ea"/>
                <a:cs typeface="Arial" panose="020B0604020202020204" pitchFamily="34" charset="0"/>
              </a:rPr>
              <a:t>Expansion of lunar capabilities, systems, and operations supporting complex orbital and surface missions to conduct utilization and Mars forward precursor missions.</a:t>
            </a:r>
          </a:p>
        </p:txBody>
      </p:sp>
      <p:sp>
        <p:nvSpPr>
          <p:cNvPr id="20" name="Arrow: Striped Right 3">
            <a:extLst>
              <a:ext uri="{FF2B5EF4-FFF2-40B4-BE49-F238E27FC236}">
                <a16:creationId xmlns:a16="http://schemas.microsoft.com/office/drawing/2014/main" id="{0B1C2309-3FFD-1B34-AAC7-7B5CA4C0FF44}"/>
              </a:ext>
            </a:extLst>
          </p:cNvPr>
          <p:cNvSpPr/>
          <p:nvPr/>
        </p:nvSpPr>
        <p:spPr>
          <a:xfrm>
            <a:off x="869795" y="1966738"/>
            <a:ext cx="5787483" cy="792761"/>
          </a:xfrm>
          <a:prstGeom prst="stripedRightArrow">
            <a:avLst/>
          </a:prstGeom>
          <a:solidFill>
            <a:schemeClr val="bg1">
              <a:lumMod val="65000"/>
            </a:schemeClr>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8944AA3A-6649-D5BA-4F9A-9901BB9D2BBA}"/>
              </a:ext>
            </a:extLst>
          </p:cNvPr>
          <p:cNvSpPr txBox="1"/>
          <p:nvPr/>
        </p:nvSpPr>
        <p:spPr>
          <a:xfrm>
            <a:off x="936959" y="2178452"/>
            <a:ext cx="2588241" cy="369332"/>
          </a:xfrm>
          <a:prstGeom prst="rect">
            <a:avLst/>
          </a:prstGeom>
          <a:noFill/>
        </p:spPr>
        <p:txBody>
          <a:bodyPr wrap="square" rtlCol="0">
            <a:spAutoFit/>
          </a:bodyPr>
          <a:lstStyle/>
          <a:p>
            <a:r>
              <a:rPr lang="en-US" b="1">
                <a:solidFill>
                  <a:schemeClr val="bg1"/>
                </a:solidFill>
                <a:latin typeface="Arial Narrow" panose="020B0604020202020204" pitchFamily="34" charset="0"/>
                <a:cs typeface="Arial Narrow" panose="020B0604020202020204" pitchFamily="34" charset="0"/>
              </a:rPr>
              <a:t>Growth in Lunar Utilization</a:t>
            </a:r>
          </a:p>
        </p:txBody>
      </p:sp>
      <p:sp>
        <p:nvSpPr>
          <p:cNvPr id="23" name="TextBox 22">
            <a:extLst>
              <a:ext uri="{FF2B5EF4-FFF2-40B4-BE49-F238E27FC236}">
                <a16:creationId xmlns:a16="http://schemas.microsoft.com/office/drawing/2014/main" id="{C74817D1-9B39-2420-2DAC-0F5BEA0D10C3}"/>
              </a:ext>
            </a:extLst>
          </p:cNvPr>
          <p:cNvSpPr txBox="1"/>
          <p:nvPr/>
        </p:nvSpPr>
        <p:spPr>
          <a:xfrm>
            <a:off x="6224283" y="3367646"/>
            <a:ext cx="5478055" cy="2677656"/>
          </a:xfrm>
          <a:prstGeom prst="rect">
            <a:avLst/>
          </a:prstGeom>
          <a:noFill/>
        </p:spPr>
        <p:txBody>
          <a:bodyPr wrap="square">
            <a:spAutoFit/>
          </a:bodyPr>
          <a:lstStyle/>
          <a:p>
            <a:pPr algn="ctr"/>
            <a:r>
              <a:rPr lang="en-US" sz="2800" b="1">
                <a:latin typeface="Arial" panose="020B0604020202020204" pitchFamily="34" charset="0"/>
                <a:cs typeface="Arial" panose="020B0604020202020204" pitchFamily="34" charset="0"/>
              </a:rPr>
              <a:t>How will the moon-to-Mars economy materialize, how far off is commercial viability, and what steps/technologies are needed to catalyze the industry? </a:t>
            </a:r>
          </a:p>
        </p:txBody>
      </p:sp>
    </p:spTree>
    <p:extLst>
      <p:ext uri="{BB962C8B-B14F-4D97-AF65-F5344CB8AC3E}">
        <p14:creationId xmlns:p14="http://schemas.microsoft.com/office/powerpoint/2010/main" val="3216910631"/>
      </p:ext>
    </p:extLst>
  </p:cSld>
  <p:clrMapOvr>
    <a:masterClrMapping/>
  </p:clrMapOvr>
  <p:extLst>
    <p:ext uri="{6950BFC3-D8DA-4A85-94F7-54DA5524770B}">
      <p188:commentRel xmlns:p188="http://schemas.microsoft.com/office/powerpoint/2018/8/main" r:id="rId2"/>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31559-BEE0-E716-7F0D-78B038602929}"/>
              </a:ext>
            </a:extLst>
          </p:cNvPr>
          <p:cNvSpPr>
            <a:spLocks noGrp="1"/>
          </p:cNvSpPr>
          <p:nvPr>
            <p:ph type="title"/>
          </p:nvPr>
        </p:nvSpPr>
        <p:spPr/>
        <p:txBody>
          <a:bodyPr/>
          <a:lstStyle/>
          <a:p>
            <a:r>
              <a:rPr lang="en-US"/>
              <a:t>Addressing Gaps</a:t>
            </a:r>
          </a:p>
        </p:txBody>
      </p:sp>
      <p:sp>
        <p:nvSpPr>
          <p:cNvPr id="3" name="Date Placeholder 2">
            <a:extLst>
              <a:ext uri="{FF2B5EF4-FFF2-40B4-BE49-F238E27FC236}">
                <a16:creationId xmlns:a16="http://schemas.microsoft.com/office/drawing/2014/main" id="{AA16C89E-8E79-F123-44F5-4F8738DB480E}"/>
              </a:ext>
            </a:extLst>
          </p:cNvPr>
          <p:cNvSpPr>
            <a:spLocks noGrp="1"/>
          </p:cNvSpPr>
          <p:nvPr>
            <p:ph type="dt" sz="half" idx="10"/>
          </p:nvPr>
        </p:nvSpPr>
        <p:spPr/>
        <p:txBody>
          <a:bodyPr/>
          <a:lstStyle/>
          <a:p>
            <a:r>
              <a:rPr lang="en-US"/>
              <a:t>2/14/2024</a:t>
            </a:r>
          </a:p>
        </p:txBody>
      </p:sp>
      <p:sp>
        <p:nvSpPr>
          <p:cNvPr id="4" name="Slide Number Placeholder 3">
            <a:extLst>
              <a:ext uri="{FF2B5EF4-FFF2-40B4-BE49-F238E27FC236}">
                <a16:creationId xmlns:a16="http://schemas.microsoft.com/office/drawing/2014/main" id="{650D38C8-94C5-4149-4CCD-827FBC708A6C}"/>
              </a:ext>
            </a:extLst>
          </p:cNvPr>
          <p:cNvSpPr>
            <a:spLocks noGrp="1"/>
          </p:cNvSpPr>
          <p:nvPr>
            <p:ph type="sldNum" sz="quarter" idx="12"/>
          </p:nvPr>
        </p:nvSpPr>
        <p:spPr/>
        <p:txBody>
          <a:bodyPr/>
          <a:lstStyle/>
          <a:p>
            <a:fld id="{599188E5-7839-BE48-AF54-346B33EA7DE9}" type="slidenum">
              <a:rPr lang="en-US" smtClean="0"/>
              <a:t>13</a:t>
            </a:fld>
            <a:endParaRPr lang="en-US"/>
          </a:p>
        </p:txBody>
      </p:sp>
      <p:pic>
        <p:nvPicPr>
          <p:cNvPr id="6" name="Picture 5">
            <a:extLst>
              <a:ext uri="{FF2B5EF4-FFF2-40B4-BE49-F238E27FC236}">
                <a16:creationId xmlns:a16="http://schemas.microsoft.com/office/drawing/2014/main" id="{B241CB39-472B-0F73-CB9C-A276B4FDC5C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103017" y="1341497"/>
            <a:ext cx="1674153" cy="2166551"/>
          </a:xfrm>
          <a:prstGeom prst="rect">
            <a:avLst/>
          </a:prstGeom>
          <a:ln w="12700">
            <a:solidFill>
              <a:schemeClr val="tx1"/>
            </a:solidFill>
          </a:ln>
        </p:spPr>
      </p:pic>
      <p:grpSp>
        <p:nvGrpSpPr>
          <p:cNvPr id="45" name="Group 44">
            <a:extLst>
              <a:ext uri="{FF2B5EF4-FFF2-40B4-BE49-F238E27FC236}">
                <a16:creationId xmlns:a16="http://schemas.microsoft.com/office/drawing/2014/main" id="{63505E92-F58E-211D-9715-F0F18E64F2A2}"/>
              </a:ext>
            </a:extLst>
          </p:cNvPr>
          <p:cNvGrpSpPr/>
          <p:nvPr/>
        </p:nvGrpSpPr>
        <p:grpSpPr>
          <a:xfrm>
            <a:off x="114754" y="2987545"/>
            <a:ext cx="1992630" cy="2943355"/>
            <a:chOff x="114754" y="2987545"/>
            <a:chExt cx="1992630" cy="2943355"/>
          </a:xfrm>
        </p:grpSpPr>
        <p:sp>
          <p:nvSpPr>
            <p:cNvPr id="7" name="Freeform 6">
              <a:extLst>
                <a:ext uri="{FF2B5EF4-FFF2-40B4-BE49-F238E27FC236}">
                  <a16:creationId xmlns:a16="http://schemas.microsoft.com/office/drawing/2014/main" id="{89E097F4-8434-A58D-6F3A-FFC871A62376}"/>
                </a:ext>
              </a:extLst>
            </p:cNvPr>
            <p:cNvSpPr/>
            <p:nvPr/>
          </p:nvSpPr>
          <p:spPr>
            <a:xfrm>
              <a:off x="114754" y="5089024"/>
              <a:ext cx="1992630" cy="841876"/>
            </a:xfrm>
            <a:custGeom>
              <a:avLst/>
              <a:gdLst>
                <a:gd name="connsiteX0" fmla="*/ 233291 w 2633651"/>
                <a:gd name="connsiteY0" fmla="*/ 0 h 559917"/>
                <a:gd name="connsiteX1" fmla="*/ 466582 w 2633651"/>
                <a:gd name="connsiteY1" fmla="*/ 1 h 559917"/>
                <a:gd name="connsiteX2" fmla="*/ 2167069 w 2633651"/>
                <a:gd name="connsiteY2" fmla="*/ 1 h 559917"/>
                <a:gd name="connsiteX3" fmla="*/ 2400360 w 2633651"/>
                <a:gd name="connsiteY3" fmla="*/ 1 h 559917"/>
                <a:gd name="connsiteX4" fmla="*/ 2423170 w 2633651"/>
                <a:gd name="connsiteY4" fmla="*/ 1 h 559917"/>
                <a:gd name="connsiteX5" fmla="*/ 2423170 w 2633651"/>
                <a:gd name="connsiteY5" fmla="*/ 2761 h 559917"/>
                <a:gd name="connsiteX6" fmla="*/ 2447377 w 2633651"/>
                <a:gd name="connsiteY6" fmla="*/ 5689 h 559917"/>
                <a:gd name="connsiteX7" fmla="*/ 2633651 w 2633651"/>
                <a:gd name="connsiteY7" fmla="*/ 279959 h 559917"/>
                <a:gd name="connsiteX8" fmla="*/ 2447377 w 2633651"/>
                <a:gd name="connsiteY8" fmla="*/ 554230 h 559917"/>
                <a:gd name="connsiteX9" fmla="*/ 2423170 w 2633651"/>
                <a:gd name="connsiteY9" fmla="*/ 557158 h 559917"/>
                <a:gd name="connsiteX10" fmla="*/ 2423170 w 2633651"/>
                <a:gd name="connsiteY10" fmla="*/ 559916 h 559917"/>
                <a:gd name="connsiteX11" fmla="*/ 2400369 w 2633651"/>
                <a:gd name="connsiteY11" fmla="*/ 559916 h 559917"/>
                <a:gd name="connsiteX12" fmla="*/ 2400360 w 2633651"/>
                <a:gd name="connsiteY12" fmla="*/ 559917 h 559917"/>
                <a:gd name="connsiteX13" fmla="*/ 2167069 w 2633651"/>
                <a:gd name="connsiteY13" fmla="*/ 559916 h 559917"/>
                <a:gd name="connsiteX14" fmla="*/ 466582 w 2633651"/>
                <a:gd name="connsiteY14" fmla="*/ 559916 h 559917"/>
                <a:gd name="connsiteX15" fmla="*/ 316845 w 2633651"/>
                <a:gd name="connsiteY15" fmla="*/ 559916 h 559917"/>
                <a:gd name="connsiteX16" fmla="*/ 233291 w 2633651"/>
                <a:gd name="connsiteY16" fmla="*/ 559916 h 559917"/>
                <a:gd name="connsiteX17" fmla="*/ 0 w 2633651"/>
                <a:gd name="connsiteY17" fmla="*/ 279958 h 559917"/>
                <a:gd name="connsiteX18" fmla="*/ 233291 w 2633651"/>
                <a:gd name="connsiteY18" fmla="*/ 0 h 559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33651" h="559917">
                  <a:moveTo>
                    <a:pt x="233291" y="0"/>
                  </a:moveTo>
                  <a:lnTo>
                    <a:pt x="466582" y="1"/>
                  </a:lnTo>
                  <a:lnTo>
                    <a:pt x="2167069" y="1"/>
                  </a:lnTo>
                  <a:lnTo>
                    <a:pt x="2400360" y="1"/>
                  </a:lnTo>
                  <a:lnTo>
                    <a:pt x="2423170" y="1"/>
                  </a:lnTo>
                  <a:lnTo>
                    <a:pt x="2423170" y="2761"/>
                  </a:lnTo>
                  <a:lnTo>
                    <a:pt x="2447377" y="5689"/>
                  </a:lnTo>
                  <a:cubicBezTo>
                    <a:pt x="2553683" y="31794"/>
                    <a:pt x="2633651" y="144669"/>
                    <a:pt x="2633651" y="279959"/>
                  </a:cubicBezTo>
                  <a:cubicBezTo>
                    <a:pt x="2633651" y="415249"/>
                    <a:pt x="2553683" y="528125"/>
                    <a:pt x="2447377" y="554230"/>
                  </a:cubicBezTo>
                  <a:lnTo>
                    <a:pt x="2423170" y="557158"/>
                  </a:lnTo>
                  <a:lnTo>
                    <a:pt x="2423170" y="559916"/>
                  </a:lnTo>
                  <a:lnTo>
                    <a:pt x="2400369" y="559916"/>
                  </a:lnTo>
                  <a:lnTo>
                    <a:pt x="2400360" y="559917"/>
                  </a:lnTo>
                  <a:lnTo>
                    <a:pt x="2167069" y="559916"/>
                  </a:lnTo>
                  <a:lnTo>
                    <a:pt x="466582" y="559916"/>
                  </a:lnTo>
                  <a:lnTo>
                    <a:pt x="316845" y="559916"/>
                  </a:lnTo>
                  <a:lnTo>
                    <a:pt x="233291" y="559916"/>
                  </a:lnTo>
                  <a:cubicBezTo>
                    <a:pt x="104448" y="559916"/>
                    <a:pt x="0" y="434575"/>
                    <a:pt x="0" y="279958"/>
                  </a:cubicBezTo>
                  <a:cubicBezTo>
                    <a:pt x="0" y="125341"/>
                    <a:pt x="104448" y="0"/>
                    <a:pt x="233291" y="0"/>
                  </a:cubicBezTo>
                  <a:close/>
                </a:path>
              </a:pathLst>
            </a:custGeom>
            <a:solidFill>
              <a:srgbClr val="202E51"/>
            </a:solidFill>
            <a:ln w="508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TextBox 11">
              <a:extLst>
                <a:ext uri="{FF2B5EF4-FFF2-40B4-BE49-F238E27FC236}">
                  <a16:creationId xmlns:a16="http://schemas.microsoft.com/office/drawing/2014/main" id="{C60BAD2F-D978-7D50-E3F7-30F213E2D22E}"/>
                </a:ext>
              </a:extLst>
            </p:cNvPr>
            <p:cNvSpPr txBox="1"/>
            <p:nvPr/>
          </p:nvSpPr>
          <p:spPr>
            <a:xfrm>
              <a:off x="285591" y="5221688"/>
              <a:ext cx="1650955" cy="523220"/>
            </a:xfrm>
            <a:prstGeom prst="rect">
              <a:avLst/>
            </a:prstGeom>
            <a:noFill/>
          </p:spPr>
          <p:txBody>
            <a:bodyPr wrap="square">
              <a:spAutoFit/>
            </a:bodyPr>
            <a:lstStyle/>
            <a:p>
              <a:pPr marL="0" marR="0" lvl="0" indent="0" algn="ctr" defTabSz="914400" rtl="0" eaLnBrk="1" fontAlgn="base" latinLnBrk="0" hangingPunct="1">
                <a:lnSpc>
                  <a:spcPct val="100000"/>
                </a:lnSpc>
                <a:spcBef>
                  <a:spcPts val="1000"/>
                </a:spcBef>
                <a:spcAft>
                  <a:spcPts val="0"/>
                </a:spcAft>
                <a:buClrTx/>
                <a:buSzTx/>
                <a:buFont typeface="Arial" panose="020B0604020202020204" pitchFamily="34" charset="0"/>
                <a:buNone/>
                <a:tabLst/>
                <a:defRPr/>
              </a:pPr>
              <a:r>
                <a:rPr lang="en-US" sz="1400" b="1">
                  <a:solidFill>
                    <a:schemeClr val="bg1">
                      <a:lumMod val="95000"/>
                    </a:schemeClr>
                  </a:solidFill>
                  <a:latin typeface="Arial" panose="020B0604020202020204" pitchFamily="34" charset="0"/>
                  <a:cs typeface="Arial" panose="020B0604020202020204" pitchFamily="34" charset="0"/>
                </a:rPr>
                <a:t>National Priorities</a:t>
              </a:r>
              <a:endParaRPr kumimoji="0" lang="en-US" sz="1400" b="1" i="0" u="none" strike="noStrike" kern="1200" cap="none" normalizeH="0" baseline="0" noProof="0">
                <a:ln>
                  <a:noFill/>
                </a:ln>
                <a:solidFill>
                  <a:schemeClr val="bg1">
                    <a:lumMod val="95000"/>
                  </a:schemeClr>
                </a:solidFill>
                <a:effectLst/>
                <a:uLnTx/>
                <a:uFillTx/>
                <a:latin typeface="Arial" panose="020B0604020202020204" pitchFamily="34" charset="0"/>
                <a:ea typeface="+mn-ea"/>
                <a:cs typeface="Arial" panose="020B0604020202020204" pitchFamily="34" charset="0"/>
              </a:endParaRPr>
            </a:p>
          </p:txBody>
        </p:sp>
        <p:grpSp>
          <p:nvGrpSpPr>
            <p:cNvPr id="17" name="Group 16">
              <a:extLst>
                <a:ext uri="{FF2B5EF4-FFF2-40B4-BE49-F238E27FC236}">
                  <a16:creationId xmlns:a16="http://schemas.microsoft.com/office/drawing/2014/main" id="{825D6840-D977-E5FC-6EDB-7658495AD3CF}"/>
                </a:ext>
              </a:extLst>
            </p:cNvPr>
            <p:cNvGrpSpPr/>
            <p:nvPr/>
          </p:nvGrpSpPr>
          <p:grpSpPr>
            <a:xfrm>
              <a:off x="316365" y="3340100"/>
              <a:ext cx="1589406" cy="1584072"/>
              <a:chOff x="1100130" y="1180000"/>
              <a:chExt cx="7112380" cy="7112380"/>
            </a:xfrm>
          </p:grpSpPr>
          <p:sp>
            <p:nvSpPr>
              <p:cNvPr id="18" name="Oval 17">
                <a:extLst>
                  <a:ext uri="{FF2B5EF4-FFF2-40B4-BE49-F238E27FC236}">
                    <a16:creationId xmlns:a16="http://schemas.microsoft.com/office/drawing/2014/main" id="{407A3062-1677-D105-4A49-8F056A118537}"/>
                  </a:ext>
                </a:extLst>
              </p:cNvPr>
              <p:cNvSpPr/>
              <p:nvPr/>
            </p:nvSpPr>
            <p:spPr>
              <a:xfrm rot="14400000">
                <a:off x="1100130" y="1180000"/>
                <a:ext cx="7112380" cy="7112380"/>
              </a:xfrm>
              <a:prstGeom prst="ellipse">
                <a:avLst/>
              </a:prstGeom>
              <a:solidFill>
                <a:schemeClr val="bg1"/>
              </a:solid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6C660DF0-F3BE-5F3F-80FA-14B2B9FC5615}"/>
                  </a:ext>
                </a:extLst>
              </p:cNvPr>
              <p:cNvSpPr/>
              <p:nvPr/>
            </p:nvSpPr>
            <p:spPr>
              <a:xfrm rot="15300000">
                <a:off x="2508781" y="2606926"/>
                <a:ext cx="4273576" cy="4273576"/>
              </a:xfrm>
              <a:prstGeom prst="ellipse">
                <a:avLst/>
              </a:prstGeom>
              <a:no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0ED4EF6C-4259-F8A2-B00E-C397C5764C05}"/>
                  </a:ext>
                </a:extLst>
              </p:cNvPr>
              <p:cNvSpPr/>
              <p:nvPr/>
            </p:nvSpPr>
            <p:spPr>
              <a:xfrm rot="14400000">
                <a:off x="1801505" y="1882756"/>
                <a:ext cx="5688130" cy="5688130"/>
              </a:xfrm>
              <a:prstGeom prst="ellipse">
                <a:avLst/>
              </a:prstGeom>
              <a:no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1" name="Picture 2" descr="Space Launch System Block 1B Cargo Configuration">
              <a:extLst>
                <a:ext uri="{FF2B5EF4-FFF2-40B4-BE49-F238E27FC236}">
                  <a16:creationId xmlns:a16="http://schemas.microsoft.com/office/drawing/2014/main" id="{E29757F6-958A-42C6-6722-4EC0FC3C90B7}"/>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1800000">
              <a:off x="728139" y="2987545"/>
              <a:ext cx="761051" cy="204843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3" name="Group 42">
            <a:extLst>
              <a:ext uri="{FF2B5EF4-FFF2-40B4-BE49-F238E27FC236}">
                <a16:creationId xmlns:a16="http://schemas.microsoft.com/office/drawing/2014/main" id="{A900F375-3935-B8D7-06F6-4370C2F1AB79}"/>
              </a:ext>
            </a:extLst>
          </p:cNvPr>
          <p:cNvGrpSpPr/>
          <p:nvPr/>
        </p:nvGrpSpPr>
        <p:grpSpPr>
          <a:xfrm>
            <a:off x="2054410" y="3061841"/>
            <a:ext cx="2263756" cy="2869059"/>
            <a:chOff x="2054410" y="3061841"/>
            <a:chExt cx="2263756" cy="2869059"/>
          </a:xfrm>
        </p:grpSpPr>
        <p:sp>
          <p:nvSpPr>
            <p:cNvPr id="8" name="Freeform 7">
              <a:extLst>
                <a:ext uri="{FF2B5EF4-FFF2-40B4-BE49-F238E27FC236}">
                  <a16:creationId xmlns:a16="http://schemas.microsoft.com/office/drawing/2014/main" id="{AC83DCE8-7F1B-3EE0-0E42-7C4C375B7DA4}"/>
                </a:ext>
              </a:extLst>
            </p:cNvPr>
            <p:cNvSpPr/>
            <p:nvPr/>
          </p:nvSpPr>
          <p:spPr>
            <a:xfrm>
              <a:off x="2107383" y="5089024"/>
              <a:ext cx="1992630" cy="841876"/>
            </a:xfrm>
            <a:custGeom>
              <a:avLst/>
              <a:gdLst>
                <a:gd name="connsiteX0" fmla="*/ 233291 w 2633651"/>
                <a:gd name="connsiteY0" fmla="*/ 0 h 559917"/>
                <a:gd name="connsiteX1" fmla="*/ 466582 w 2633651"/>
                <a:gd name="connsiteY1" fmla="*/ 1 h 559917"/>
                <a:gd name="connsiteX2" fmla="*/ 2167069 w 2633651"/>
                <a:gd name="connsiteY2" fmla="*/ 1 h 559917"/>
                <a:gd name="connsiteX3" fmla="*/ 2400360 w 2633651"/>
                <a:gd name="connsiteY3" fmla="*/ 1 h 559917"/>
                <a:gd name="connsiteX4" fmla="*/ 2423170 w 2633651"/>
                <a:gd name="connsiteY4" fmla="*/ 1 h 559917"/>
                <a:gd name="connsiteX5" fmla="*/ 2423170 w 2633651"/>
                <a:gd name="connsiteY5" fmla="*/ 2761 h 559917"/>
                <a:gd name="connsiteX6" fmla="*/ 2447377 w 2633651"/>
                <a:gd name="connsiteY6" fmla="*/ 5689 h 559917"/>
                <a:gd name="connsiteX7" fmla="*/ 2633651 w 2633651"/>
                <a:gd name="connsiteY7" fmla="*/ 279959 h 559917"/>
                <a:gd name="connsiteX8" fmla="*/ 2447377 w 2633651"/>
                <a:gd name="connsiteY8" fmla="*/ 554230 h 559917"/>
                <a:gd name="connsiteX9" fmla="*/ 2423170 w 2633651"/>
                <a:gd name="connsiteY9" fmla="*/ 557158 h 559917"/>
                <a:gd name="connsiteX10" fmla="*/ 2423170 w 2633651"/>
                <a:gd name="connsiteY10" fmla="*/ 559916 h 559917"/>
                <a:gd name="connsiteX11" fmla="*/ 2400369 w 2633651"/>
                <a:gd name="connsiteY11" fmla="*/ 559916 h 559917"/>
                <a:gd name="connsiteX12" fmla="*/ 2400360 w 2633651"/>
                <a:gd name="connsiteY12" fmla="*/ 559917 h 559917"/>
                <a:gd name="connsiteX13" fmla="*/ 2167069 w 2633651"/>
                <a:gd name="connsiteY13" fmla="*/ 559916 h 559917"/>
                <a:gd name="connsiteX14" fmla="*/ 466582 w 2633651"/>
                <a:gd name="connsiteY14" fmla="*/ 559916 h 559917"/>
                <a:gd name="connsiteX15" fmla="*/ 316845 w 2633651"/>
                <a:gd name="connsiteY15" fmla="*/ 559916 h 559917"/>
                <a:gd name="connsiteX16" fmla="*/ 233291 w 2633651"/>
                <a:gd name="connsiteY16" fmla="*/ 559916 h 559917"/>
                <a:gd name="connsiteX17" fmla="*/ 0 w 2633651"/>
                <a:gd name="connsiteY17" fmla="*/ 279958 h 559917"/>
                <a:gd name="connsiteX18" fmla="*/ 233291 w 2633651"/>
                <a:gd name="connsiteY18" fmla="*/ 0 h 559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33651" h="559917">
                  <a:moveTo>
                    <a:pt x="233291" y="0"/>
                  </a:moveTo>
                  <a:lnTo>
                    <a:pt x="466582" y="1"/>
                  </a:lnTo>
                  <a:lnTo>
                    <a:pt x="2167069" y="1"/>
                  </a:lnTo>
                  <a:lnTo>
                    <a:pt x="2400360" y="1"/>
                  </a:lnTo>
                  <a:lnTo>
                    <a:pt x="2423170" y="1"/>
                  </a:lnTo>
                  <a:lnTo>
                    <a:pt x="2423170" y="2761"/>
                  </a:lnTo>
                  <a:lnTo>
                    <a:pt x="2447377" y="5689"/>
                  </a:lnTo>
                  <a:cubicBezTo>
                    <a:pt x="2553683" y="31794"/>
                    <a:pt x="2633651" y="144669"/>
                    <a:pt x="2633651" y="279959"/>
                  </a:cubicBezTo>
                  <a:cubicBezTo>
                    <a:pt x="2633651" y="415249"/>
                    <a:pt x="2553683" y="528125"/>
                    <a:pt x="2447377" y="554230"/>
                  </a:cubicBezTo>
                  <a:lnTo>
                    <a:pt x="2423170" y="557158"/>
                  </a:lnTo>
                  <a:lnTo>
                    <a:pt x="2423170" y="559916"/>
                  </a:lnTo>
                  <a:lnTo>
                    <a:pt x="2400369" y="559916"/>
                  </a:lnTo>
                  <a:lnTo>
                    <a:pt x="2400360" y="559917"/>
                  </a:lnTo>
                  <a:lnTo>
                    <a:pt x="2167069" y="559916"/>
                  </a:lnTo>
                  <a:lnTo>
                    <a:pt x="466582" y="559916"/>
                  </a:lnTo>
                  <a:lnTo>
                    <a:pt x="316845" y="559916"/>
                  </a:lnTo>
                  <a:lnTo>
                    <a:pt x="233291" y="559916"/>
                  </a:lnTo>
                  <a:cubicBezTo>
                    <a:pt x="104448" y="559916"/>
                    <a:pt x="0" y="434575"/>
                    <a:pt x="0" y="279958"/>
                  </a:cubicBezTo>
                  <a:cubicBezTo>
                    <a:pt x="0" y="125341"/>
                    <a:pt x="104448" y="0"/>
                    <a:pt x="233291" y="0"/>
                  </a:cubicBezTo>
                  <a:close/>
                </a:path>
              </a:pathLst>
            </a:custGeom>
            <a:solidFill>
              <a:srgbClr val="202E51"/>
            </a:solidFill>
            <a:ln w="508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TextBox 12">
              <a:extLst>
                <a:ext uri="{FF2B5EF4-FFF2-40B4-BE49-F238E27FC236}">
                  <a16:creationId xmlns:a16="http://schemas.microsoft.com/office/drawing/2014/main" id="{91590BFC-DE44-688C-B7BC-CFFF9712F551}"/>
                </a:ext>
              </a:extLst>
            </p:cNvPr>
            <p:cNvSpPr txBox="1"/>
            <p:nvPr/>
          </p:nvSpPr>
          <p:spPr>
            <a:xfrm>
              <a:off x="2184251" y="5235978"/>
              <a:ext cx="1866447" cy="523220"/>
            </a:xfrm>
            <a:prstGeom prst="rect">
              <a:avLst/>
            </a:prstGeom>
            <a:noFill/>
          </p:spPr>
          <p:txBody>
            <a:bodyPr wrap="square">
              <a:spAutoFit/>
            </a:bodyPr>
            <a:lstStyle/>
            <a:p>
              <a:pPr marL="0" marR="0" lvl="0" indent="0" algn="ctr" defTabSz="914400" rtl="0" eaLnBrk="1" fontAlgn="base" latinLnBrk="0" hangingPunct="1">
                <a:lnSpc>
                  <a:spcPct val="100000"/>
                </a:lnSpc>
                <a:spcBef>
                  <a:spcPts val="1000"/>
                </a:spcBef>
                <a:spcAft>
                  <a:spcPts val="0"/>
                </a:spcAft>
                <a:buClrTx/>
                <a:buSzTx/>
                <a:buFont typeface="Arial" panose="020B0604020202020204" pitchFamily="34" charset="0"/>
                <a:buNone/>
                <a:tabLst/>
                <a:defRPr/>
              </a:pPr>
              <a:r>
                <a:rPr lang="en-US" sz="1400" b="1">
                  <a:solidFill>
                    <a:schemeClr val="bg1">
                      <a:lumMod val="95000"/>
                    </a:schemeClr>
                  </a:solidFill>
                  <a:latin typeface="Arial" panose="020B0604020202020204" pitchFamily="34" charset="0"/>
                  <a:cs typeface="Arial" panose="020B0604020202020204" pitchFamily="34" charset="0"/>
                </a:rPr>
                <a:t>Partnerships for Exploration</a:t>
              </a:r>
              <a:endParaRPr kumimoji="0" lang="en-US" sz="1400" b="1" i="0" u="none" strike="noStrike" kern="1200" cap="none" normalizeH="0" baseline="0" noProof="0">
                <a:ln>
                  <a:noFill/>
                </a:ln>
                <a:solidFill>
                  <a:schemeClr val="bg1">
                    <a:lumMod val="95000"/>
                  </a:schemeClr>
                </a:solidFill>
                <a:effectLst/>
                <a:uLnTx/>
                <a:uFillTx/>
                <a:latin typeface="Arial" panose="020B0604020202020204" pitchFamily="34" charset="0"/>
                <a:ea typeface="+mn-ea"/>
                <a:cs typeface="Arial" panose="020B0604020202020204" pitchFamily="34" charset="0"/>
              </a:endParaRPr>
            </a:p>
          </p:txBody>
        </p:sp>
        <p:grpSp>
          <p:nvGrpSpPr>
            <p:cNvPr id="23" name="Group 22">
              <a:extLst>
                <a:ext uri="{FF2B5EF4-FFF2-40B4-BE49-F238E27FC236}">
                  <a16:creationId xmlns:a16="http://schemas.microsoft.com/office/drawing/2014/main" id="{0AB073F8-2592-2341-FE8E-DE188E806E05}"/>
                </a:ext>
              </a:extLst>
            </p:cNvPr>
            <p:cNvGrpSpPr/>
            <p:nvPr/>
          </p:nvGrpSpPr>
          <p:grpSpPr>
            <a:xfrm>
              <a:off x="2308993" y="3338013"/>
              <a:ext cx="1589406" cy="1584072"/>
              <a:chOff x="1100130" y="1180000"/>
              <a:chExt cx="7112380" cy="7112380"/>
            </a:xfrm>
          </p:grpSpPr>
          <p:sp>
            <p:nvSpPr>
              <p:cNvPr id="24" name="Oval 23">
                <a:extLst>
                  <a:ext uri="{FF2B5EF4-FFF2-40B4-BE49-F238E27FC236}">
                    <a16:creationId xmlns:a16="http://schemas.microsoft.com/office/drawing/2014/main" id="{5AA294D7-306A-83F8-3EEE-8642BF22CC10}"/>
                  </a:ext>
                </a:extLst>
              </p:cNvPr>
              <p:cNvSpPr/>
              <p:nvPr/>
            </p:nvSpPr>
            <p:spPr>
              <a:xfrm rot="14400000">
                <a:off x="1100130" y="1180000"/>
                <a:ext cx="7112380" cy="7112380"/>
              </a:xfrm>
              <a:prstGeom prst="ellipse">
                <a:avLst/>
              </a:prstGeom>
              <a:solidFill>
                <a:schemeClr val="bg1"/>
              </a:solid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59C851DF-CD5E-A784-56BF-625C565A20DD}"/>
                  </a:ext>
                </a:extLst>
              </p:cNvPr>
              <p:cNvSpPr/>
              <p:nvPr/>
            </p:nvSpPr>
            <p:spPr>
              <a:xfrm rot="15300000">
                <a:off x="2508781" y="2606926"/>
                <a:ext cx="4273576" cy="4273576"/>
              </a:xfrm>
              <a:prstGeom prst="ellipse">
                <a:avLst/>
              </a:prstGeom>
              <a:no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F77DD9CC-6959-AD94-FB7F-0213B312A52A}"/>
                  </a:ext>
                </a:extLst>
              </p:cNvPr>
              <p:cNvSpPr/>
              <p:nvPr/>
            </p:nvSpPr>
            <p:spPr>
              <a:xfrm rot="14400000">
                <a:off x="1801505" y="1882756"/>
                <a:ext cx="5688130" cy="5688130"/>
              </a:xfrm>
              <a:prstGeom prst="ellipse">
                <a:avLst/>
              </a:prstGeom>
              <a:no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9" name="Picture 38" descr="A satellite in space&#10;&#10;Description automatically generated">
              <a:extLst>
                <a:ext uri="{FF2B5EF4-FFF2-40B4-BE49-F238E27FC236}">
                  <a16:creationId xmlns:a16="http://schemas.microsoft.com/office/drawing/2014/main" id="{B5089FDE-229C-64BC-4DE2-6BA707D8550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054410" y="3061841"/>
              <a:ext cx="2263756" cy="2263756"/>
            </a:xfrm>
            <a:prstGeom prst="rect">
              <a:avLst/>
            </a:prstGeom>
          </p:spPr>
        </p:pic>
      </p:grpSp>
      <p:grpSp>
        <p:nvGrpSpPr>
          <p:cNvPr id="22" name="Group 21">
            <a:extLst>
              <a:ext uri="{FF2B5EF4-FFF2-40B4-BE49-F238E27FC236}">
                <a16:creationId xmlns:a16="http://schemas.microsoft.com/office/drawing/2014/main" id="{5FC89F5A-2400-EAA1-F71B-77274A254240}"/>
              </a:ext>
            </a:extLst>
          </p:cNvPr>
          <p:cNvGrpSpPr/>
          <p:nvPr/>
        </p:nvGrpSpPr>
        <p:grpSpPr>
          <a:xfrm>
            <a:off x="4012480" y="2292700"/>
            <a:ext cx="2080163" cy="3666347"/>
            <a:chOff x="4012480" y="2292700"/>
            <a:chExt cx="2080163" cy="3666347"/>
          </a:xfrm>
        </p:grpSpPr>
        <p:sp>
          <p:nvSpPr>
            <p:cNvPr id="9" name="Freeform 8">
              <a:extLst>
                <a:ext uri="{FF2B5EF4-FFF2-40B4-BE49-F238E27FC236}">
                  <a16:creationId xmlns:a16="http://schemas.microsoft.com/office/drawing/2014/main" id="{C28F8559-06EF-1B6B-482E-EF12D728635F}"/>
                </a:ext>
              </a:extLst>
            </p:cNvPr>
            <p:cNvSpPr/>
            <p:nvPr/>
          </p:nvSpPr>
          <p:spPr>
            <a:xfrm>
              <a:off x="4100013" y="5097336"/>
              <a:ext cx="1992630" cy="841876"/>
            </a:xfrm>
            <a:custGeom>
              <a:avLst/>
              <a:gdLst>
                <a:gd name="connsiteX0" fmla="*/ 233291 w 2633651"/>
                <a:gd name="connsiteY0" fmla="*/ 0 h 559917"/>
                <a:gd name="connsiteX1" fmla="*/ 466582 w 2633651"/>
                <a:gd name="connsiteY1" fmla="*/ 1 h 559917"/>
                <a:gd name="connsiteX2" fmla="*/ 2167069 w 2633651"/>
                <a:gd name="connsiteY2" fmla="*/ 1 h 559917"/>
                <a:gd name="connsiteX3" fmla="*/ 2400360 w 2633651"/>
                <a:gd name="connsiteY3" fmla="*/ 1 h 559917"/>
                <a:gd name="connsiteX4" fmla="*/ 2423170 w 2633651"/>
                <a:gd name="connsiteY4" fmla="*/ 1 h 559917"/>
                <a:gd name="connsiteX5" fmla="*/ 2423170 w 2633651"/>
                <a:gd name="connsiteY5" fmla="*/ 2761 h 559917"/>
                <a:gd name="connsiteX6" fmla="*/ 2447377 w 2633651"/>
                <a:gd name="connsiteY6" fmla="*/ 5689 h 559917"/>
                <a:gd name="connsiteX7" fmla="*/ 2633651 w 2633651"/>
                <a:gd name="connsiteY7" fmla="*/ 279959 h 559917"/>
                <a:gd name="connsiteX8" fmla="*/ 2447377 w 2633651"/>
                <a:gd name="connsiteY8" fmla="*/ 554230 h 559917"/>
                <a:gd name="connsiteX9" fmla="*/ 2423170 w 2633651"/>
                <a:gd name="connsiteY9" fmla="*/ 557158 h 559917"/>
                <a:gd name="connsiteX10" fmla="*/ 2423170 w 2633651"/>
                <a:gd name="connsiteY10" fmla="*/ 559916 h 559917"/>
                <a:gd name="connsiteX11" fmla="*/ 2400369 w 2633651"/>
                <a:gd name="connsiteY11" fmla="*/ 559916 h 559917"/>
                <a:gd name="connsiteX12" fmla="*/ 2400360 w 2633651"/>
                <a:gd name="connsiteY12" fmla="*/ 559917 h 559917"/>
                <a:gd name="connsiteX13" fmla="*/ 2167069 w 2633651"/>
                <a:gd name="connsiteY13" fmla="*/ 559916 h 559917"/>
                <a:gd name="connsiteX14" fmla="*/ 466582 w 2633651"/>
                <a:gd name="connsiteY14" fmla="*/ 559916 h 559917"/>
                <a:gd name="connsiteX15" fmla="*/ 316845 w 2633651"/>
                <a:gd name="connsiteY15" fmla="*/ 559916 h 559917"/>
                <a:gd name="connsiteX16" fmla="*/ 233291 w 2633651"/>
                <a:gd name="connsiteY16" fmla="*/ 559916 h 559917"/>
                <a:gd name="connsiteX17" fmla="*/ 0 w 2633651"/>
                <a:gd name="connsiteY17" fmla="*/ 279958 h 559917"/>
                <a:gd name="connsiteX18" fmla="*/ 233291 w 2633651"/>
                <a:gd name="connsiteY18" fmla="*/ 0 h 559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33651" h="559917">
                  <a:moveTo>
                    <a:pt x="233291" y="0"/>
                  </a:moveTo>
                  <a:lnTo>
                    <a:pt x="466582" y="1"/>
                  </a:lnTo>
                  <a:lnTo>
                    <a:pt x="2167069" y="1"/>
                  </a:lnTo>
                  <a:lnTo>
                    <a:pt x="2400360" y="1"/>
                  </a:lnTo>
                  <a:lnTo>
                    <a:pt x="2423170" y="1"/>
                  </a:lnTo>
                  <a:lnTo>
                    <a:pt x="2423170" y="2761"/>
                  </a:lnTo>
                  <a:lnTo>
                    <a:pt x="2447377" y="5689"/>
                  </a:lnTo>
                  <a:cubicBezTo>
                    <a:pt x="2553683" y="31794"/>
                    <a:pt x="2633651" y="144669"/>
                    <a:pt x="2633651" y="279959"/>
                  </a:cubicBezTo>
                  <a:cubicBezTo>
                    <a:pt x="2633651" y="415249"/>
                    <a:pt x="2553683" y="528125"/>
                    <a:pt x="2447377" y="554230"/>
                  </a:cubicBezTo>
                  <a:lnTo>
                    <a:pt x="2423170" y="557158"/>
                  </a:lnTo>
                  <a:lnTo>
                    <a:pt x="2423170" y="559916"/>
                  </a:lnTo>
                  <a:lnTo>
                    <a:pt x="2400369" y="559916"/>
                  </a:lnTo>
                  <a:lnTo>
                    <a:pt x="2400360" y="559917"/>
                  </a:lnTo>
                  <a:lnTo>
                    <a:pt x="2167069" y="559916"/>
                  </a:lnTo>
                  <a:lnTo>
                    <a:pt x="466582" y="559916"/>
                  </a:lnTo>
                  <a:lnTo>
                    <a:pt x="316845" y="559916"/>
                  </a:lnTo>
                  <a:lnTo>
                    <a:pt x="233291" y="559916"/>
                  </a:lnTo>
                  <a:cubicBezTo>
                    <a:pt x="104448" y="559916"/>
                    <a:pt x="0" y="434575"/>
                    <a:pt x="0" y="279958"/>
                  </a:cubicBezTo>
                  <a:cubicBezTo>
                    <a:pt x="0" y="125341"/>
                    <a:pt x="104448" y="0"/>
                    <a:pt x="233291" y="0"/>
                  </a:cubicBezTo>
                  <a:close/>
                </a:path>
              </a:pathLst>
            </a:custGeom>
            <a:solidFill>
              <a:srgbClr val="202E51"/>
            </a:solidFill>
            <a:ln w="508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TextBox 13">
              <a:extLst>
                <a:ext uri="{FF2B5EF4-FFF2-40B4-BE49-F238E27FC236}">
                  <a16:creationId xmlns:a16="http://schemas.microsoft.com/office/drawing/2014/main" id="{D2F040BC-DB89-8F00-C6EE-E39FADD55B3D}"/>
                </a:ext>
              </a:extLst>
            </p:cNvPr>
            <p:cNvSpPr txBox="1"/>
            <p:nvPr/>
          </p:nvSpPr>
          <p:spPr>
            <a:xfrm>
              <a:off x="4151838" y="5264560"/>
              <a:ext cx="1866447" cy="523220"/>
            </a:xfrm>
            <a:prstGeom prst="rect">
              <a:avLst/>
            </a:prstGeom>
            <a:noFill/>
          </p:spPr>
          <p:txBody>
            <a:bodyPr wrap="square">
              <a:spAutoFit/>
            </a:bodyPr>
            <a:lstStyle/>
            <a:p>
              <a:pPr marL="0" marR="0" lvl="0" indent="0" algn="ctr" defTabSz="914400" rtl="0" eaLnBrk="1" fontAlgn="base" latinLnBrk="0" hangingPunct="1">
                <a:lnSpc>
                  <a:spcPct val="100000"/>
                </a:lnSpc>
                <a:spcBef>
                  <a:spcPts val="1000"/>
                </a:spcBef>
                <a:spcAft>
                  <a:spcPts val="0"/>
                </a:spcAft>
                <a:buClrTx/>
                <a:buSzTx/>
                <a:buFont typeface="Arial" panose="020B0604020202020204" pitchFamily="34" charset="0"/>
                <a:buNone/>
                <a:tabLst/>
                <a:defRPr/>
              </a:pPr>
              <a:r>
                <a:rPr kumimoji="0" lang="en-US" sz="1400" b="1" i="0" u="none" strike="noStrike" kern="1200" cap="none" normalizeH="0" baseline="0" noProof="0">
                  <a:ln>
                    <a:noFill/>
                  </a:ln>
                  <a:solidFill>
                    <a:schemeClr val="bg1">
                      <a:lumMod val="95000"/>
                    </a:schemeClr>
                  </a:solidFill>
                  <a:effectLst/>
                  <a:uLnTx/>
                  <a:uFillTx/>
                  <a:latin typeface="Arial" panose="020B0604020202020204" pitchFamily="34" charset="0"/>
                  <a:ea typeface="+mn-ea"/>
                  <a:cs typeface="Arial" panose="020B0604020202020204" pitchFamily="34" charset="0"/>
                </a:rPr>
                <a:t>Lunar Science Priorities</a:t>
              </a:r>
            </a:p>
          </p:txBody>
        </p:sp>
        <p:grpSp>
          <p:nvGrpSpPr>
            <p:cNvPr id="5" name="Group 4">
              <a:extLst>
                <a:ext uri="{FF2B5EF4-FFF2-40B4-BE49-F238E27FC236}">
                  <a16:creationId xmlns:a16="http://schemas.microsoft.com/office/drawing/2014/main" id="{11A19E07-862A-CAF9-5621-44D240489DF4}"/>
                </a:ext>
              </a:extLst>
            </p:cNvPr>
            <p:cNvGrpSpPr/>
            <p:nvPr/>
          </p:nvGrpSpPr>
          <p:grpSpPr>
            <a:xfrm>
              <a:off x="4012480" y="2292700"/>
              <a:ext cx="2062320" cy="3666347"/>
              <a:chOff x="4012480" y="2292700"/>
              <a:chExt cx="2062320" cy="3666347"/>
            </a:xfrm>
          </p:grpSpPr>
          <p:grpSp>
            <p:nvGrpSpPr>
              <p:cNvPr id="27" name="Group 26">
                <a:extLst>
                  <a:ext uri="{FF2B5EF4-FFF2-40B4-BE49-F238E27FC236}">
                    <a16:creationId xmlns:a16="http://schemas.microsoft.com/office/drawing/2014/main" id="{3174B3D6-B23D-D3AC-F0EE-20AAF237CC8E}"/>
                  </a:ext>
                </a:extLst>
              </p:cNvPr>
              <p:cNvGrpSpPr/>
              <p:nvPr/>
            </p:nvGrpSpPr>
            <p:grpSpPr>
              <a:xfrm>
                <a:off x="4301624" y="3335926"/>
                <a:ext cx="1589406" cy="1584072"/>
                <a:chOff x="1100130" y="1180000"/>
                <a:chExt cx="7112380" cy="7112380"/>
              </a:xfrm>
            </p:grpSpPr>
            <p:sp>
              <p:nvSpPr>
                <p:cNvPr id="28" name="Oval 27">
                  <a:extLst>
                    <a:ext uri="{FF2B5EF4-FFF2-40B4-BE49-F238E27FC236}">
                      <a16:creationId xmlns:a16="http://schemas.microsoft.com/office/drawing/2014/main" id="{CBE3B409-C85A-3B4F-EB90-0623B0E8936E}"/>
                    </a:ext>
                  </a:extLst>
                </p:cNvPr>
                <p:cNvSpPr/>
                <p:nvPr/>
              </p:nvSpPr>
              <p:spPr>
                <a:xfrm rot="14400000">
                  <a:off x="1100130" y="1180000"/>
                  <a:ext cx="7112380" cy="7112380"/>
                </a:xfrm>
                <a:prstGeom prst="ellipse">
                  <a:avLst/>
                </a:prstGeom>
                <a:solidFill>
                  <a:schemeClr val="bg1"/>
                </a:solid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F2FD7D3D-0712-572C-3C00-6B1B4864E5C8}"/>
                    </a:ext>
                  </a:extLst>
                </p:cNvPr>
                <p:cNvSpPr/>
                <p:nvPr/>
              </p:nvSpPr>
              <p:spPr>
                <a:xfrm rot="15300000">
                  <a:off x="2508781" y="2606926"/>
                  <a:ext cx="4273576" cy="4273576"/>
                </a:xfrm>
                <a:prstGeom prst="ellipse">
                  <a:avLst/>
                </a:prstGeom>
                <a:no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EC5A3E19-26FC-E8C1-1A37-F184BA31C7B4}"/>
                    </a:ext>
                  </a:extLst>
                </p:cNvPr>
                <p:cNvSpPr/>
                <p:nvPr/>
              </p:nvSpPr>
              <p:spPr>
                <a:xfrm rot="14400000">
                  <a:off x="1801505" y="1882756"/>
                  <a:ext cx="5688130" cy="5688130"/>
                </a:xfrm>
                <a:prstGeom prst="ellipse">
                  <a:avLst/>
                </a:prstGeom>
                <a:no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0" name="Picture 39" descr="A satellite in space&#10;&#10;Description automatically generated">
                <a:extLst>
                  <a:ext uri="{FF2B5EF4-FFF2-40B4-BE49-F238E27FC236}">
                    <a16:creationId xmlns:a16="http://schemas.microsoft.com/office/drawing/2014/main" id="{0D249FC5-207F-F4C3-8C73-4DD751AA691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6628284">
                <a:off x="3210466" y="3094714"/>
                <a:ext cx="3666347" cy="2062320"/>
              </a:xfrm>
              <a:prstGeom prst="rect">
                <a:avLst/>
              </a:prstGeom>
            </p:spPr>
          </p:pic>
        </p:grpSp>
      </p:grpSp>
      <p:grpSp>
        <p:nvGrpSpPr>
          <p:cNvPr id="48" name="Group 47">
            <a:extLst>
              <a:ext uri="{FF2B5EF4-FFF2-40B4-BE49-F238E27FC236}">
                <a16:creationId xmlns:a16="http://schemas.microsoft.com/office/drawing/2014/main" id="{42729164-A663-8006-0D43-3A62AD902131}"/>
              </a:ext>
            </a:extLst>
          </p:cNvPr>
          <p:cNvGrpSpPr/>
          <p:nvPr/>
        </p:nvGrpSpPr>
        <p:grpSpPr>
          <a:xfrm>
            <a:off x="5473899" y="2834138"/>
            <a:ext cx="2719163" cy="3105074"/>
            <a:chOff x="5473899" y="2834138"/>
            <a:chExt cx="2719163" cy="3105074"/>
          </a:xfrm>
        </p:grpSpPr>
        <p:grpSp>
          <p:nvGrpSpPr>
            <p:cNvPr id="46" name="Group 45">
              <a:extLst>
                <a:ext uri="{FF2B5EF4-FFF2-40B4-BE49-F238E27FC236}">
                  <a16:creationId xmlns:a16="http://schemas.microsoft.com/office/drawing/2014/main" id="{F575D21D-1EDD-33FA-1198-F3EE1B04D67B}"/>
                </a:ext>
              </a:extLst>
            </p:cNvPr>
            <p:cNvGrpSpPr/>
            <p:nvPr/>
          </p:nvGrpSpPr>
          <p:grpSpPr>
            <a:xfrm>
              <a:off x="6092642" y="3341775"/>
              <a:ext cx="1992630" cy="2597437"/>
              <a:chOff x="6092642" y="3341775"/>
              <a:chExt cx="1992630" cy="2597437"/>
            </a:xfrm>
          </p:grpSpPr>
          <p:sp>
            <p:nvSpPr>
              <p:cNvPr id="10" name="Freeform 9">
                <a:extLst>
                  <a:ext uri="{FF2B5EF4-FFF2-40B4-BE49-F238E27FC236}">
                    <a16:creationId xmlns:a16="http://schemas.microsoft.com/office/drawing/2014/main" id="{3163E39E-9292-2BEB-99B8-E279D3D6F2F8}"/>
                  </a:ext>
                </a:extLst>
              </p:cNvPr>
              <p:cNvSpPr/>
              <p:nvPr/>
            </p:nvSpPr>
            <p:spPr>
              <a:xfrm>
                <a:off x="6092642" y="5097336"/>
                <a:ext cx="1992630" cy="841876"/>
              </a:xfrm>
              <a:custGeom>
                <a:avLst/>
                <a:gdLst>
                  <a:gd name="connsiteX0" fmla="*/ 233291 w 2633651"/>
                  <a:gd name="connsiteY0" fmla="*/ 0 h 559917"/>
                  <a:gd name="connsiteX1" fmla="*/ 466582 w 2633651"/>
                  <a:gd name="connsiteY1" fmla="*/ 1 h 559917"/>
                  <a:gd name="connsiteX2" fmla="*/ 2167069 w 2633651"/>
                  <a:gd name="connsiteY2" fmla="*/ 1 h 559917"/>
                  <a:gd name="connsiteX3" fmla="*/ 2400360 w 2633651"/>
                  <a:gd name="connsiteY3" fmla="*/ 1 h 559917"/>
                  <a:gd name="connsiteX4" fmla="*/ 2423170 w 2633651"/>
                  <a:gd name="connsiteY4" fmla="*/ 1 h 559917"/>
                  <a:gd name="connsiteX5" fmla="*/ 2423170 w 2633651"/>
                  <a:gd name="connsiteY5" fmla="*/ 2761 h 559917"/>
                  <a:gd name="connsiteX6" fmla="*/ 2447377 w 2633651"/>
                  <a:gd name="connsiteY6" fmla="*/ 5689 h 559917"/>
                  <a:gd name="connsiteX7" fmla="*/ 2633651 w 2633651"/>
                  <a:gd name="connsiteY7" fmla="*/ 279959 h 559917"/>
                  <a:gd name="connsiteX8" fmla="*/ 2447377 w 2633651"/>
                  <a:gd name="connsiteY8" fmla="*/ 554230 h 559917"/>
                  <a:gd name="connsiteX9" fmla="*/ 2423170 w 2633651"/>
                  <a:gd name="connsiteY9" fmla="*/ 557158 h 559917"/>
                  <a:gd name="connsiteX10" fmla="*/ 2423170 w 2633651"/>
                  <a:gd name="connsiteY10" fmla="*/ 559916 h 559917"/>
                  <a:gd name="connsiteX11" fmla="*/ 2400369 w 2633651"/>
                  <a:gd name="connsiteY11" fmla="*/ 559916 h 559917"/>
                  <a:gd name="connsiteX12" fmla="*/ 2400360 w 2633651"/>
                  <a:gd name="connsiteY12" fmla="*/ 559917 h 559917"/>
                  <a:gd name="connsiteX13" fmla="*/ 2167069 w 2633651"/>
                  <a:gd name="connsiteY13" fmla="*/ 559916 h 559917"/>
                  <a:gd name="connsiteX14" fmla="*/ 466582 w 2633651"/>
                  <a:gd name="connsiteY14" fmla="*/ 559916 h 559917"/>
                  <a:gd name="connsiteX15" fmla="*/ 316845 w 2633651"/>
                  <a:gd name="connsiteY15" fmla="*/ 559916 h 559917"/>
                  <a:gd name="connsiteX16" fmla="*/ 233291 w 2633651"/>
                  <a:gd name="connsiteY16" fmla="*/ 559916 h 559917"/>
                  <a:gd name="connsiteX17" fmla="*/ 0 w 2633651"/>
                  <a:gd name="connsiteY17" fmla="*/ 279958 h 559917"/>
                  <a:gd name="connsiteX18" fmla="*/ 233291 w 2633651"/>
                  <a:gd name="connsiteY18" fmla="*/ 0 h 559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33651" h="559917">
                    <a:moveTo>
                      <a:pt x="233291" y="0"/>
                    </a:moveTo>
                    <a:lnTo>
                      <a:pt x="466582" y="1"/>
                    </a:lnTo>
                    <a:lnTo>
                      <a:pt x="2167069" y="1"/>
                    </a:lnTo>
                    <a:lnTo>
                      <a:pt x="2400360" y="1"/>
                    </a:lnTo>
                    <a:lnTo>
                      <a:pt x="2423170" y="1"/>
                    </a:lnTo>
                    <a:lnTo>
                      <a:pt x="2423170" y="2761"/>
                    </a:lnTo>
                    <a:lnTo>
                      <a:pt x="2447377" y="5689"/>
                    </a:lnTo>
                    <a:cubicBezTo>
                      <a:pt x="2553683" y="31794"/>
                      <a:pt x="2633651" y="144669"/>
                      <a:pt x="2633651" y="279959"/>
                    </a:cubicBezTo>
                    <a:cubicBezTo>
                      <a:pt x="2633651" y="415249"/>
                      <a:pt x="2553683" y="528125"/>
                      <a:pt x="2447377" y="554230"/>
                    </a:cubicBezTo>
                    <a:lnTo>
                      <a:pt x="2423170" y="557158"/>
                    </a:lnTo>
                    <a:lnTo>
                      <a:pt x="2423170" y="559916"/>
                    </a:lnTo>
                    <a:lnTo>
                      <a:pt x="2400369" y="559916"/>
                    </a:lnTo>
                    <a:lnTo>
                      <a:pt x="2400360" y="559917"/>
                    </a:lnTo>
                    <a:lnTo>
                      <a:pt x="2167069" y="559916"/>
                    </a:lnTo>
                    <a:lnTo>
                      <a:pt x="466582" y="559916"/>
                    </a:lnTo>
                    <a:lnTo>
                      <a:pt x="316845" y="559916"/>
                    </a:lnTo>
                    <a:lnTo>
                      <a:pt x="233291" y="559916"/>
                    </a:lnTo>
                    <a:cubicBezTo>
                      <a:pt x="104448" y="559916"/>
                      <a:pt x="0" y="434575"/>
                      <a:pt x="0" y="279958"/>
                    </a:cubicBezTo>
                    <a:cubicBezTo>
                      <a:pt x="0" y="125341"/>
                      <a:pt x="104448" y="0"/>
                      <a:pt x="233291" y="0"/>
                    </a:cubicBezTo>
                    <a:close/>
                  </a:path>
                </a:pathLst>
              </a:custGeom>
              <a:solidFill>
                <a:srgbClr val="202E51"/>
              </a:solidFill>
              <a:ln w="508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TextBox 14">
                <a:extLst>
                  <a:ext uri="{FF2B5EF4-FFF2-40B4-BE49-F238E27FC236}">
                    <a16:creationId xmlns:a16="http://schemas.microsoft.com/office/drawing/2014/main" id="{BED614C8-B423-4701-2A19-7C812FA15CF3}"/>
                  </a:ext>
                </a:extLst>
              </p:cNvPr>
              <p:cNvSpPr txBox="1"/>
              <p:nvPr/>
            </p:nvSpPr>
            <p:spPr>
              <a:xfrm>
                <a:off x="6155733" y="5250269"/>
                <a:ext cx="1866447" cy="523220"/>
              </a:xfrm>
              <a:prstGeom prst="rect">
                <a:avLst/>
              </a:prstGeom>
              <a:noFill/>
            </p:spPr>
            <p:txBody>
              <a:bodyPr wrap="square">
                <a:spAutoFit/>
              </a:bodyPr>
              <a:lstStyle/>
              <a:p>
                <a:pPr marL="0" marR="0" lvl="0" indent="0" algn="ctr" defTabSz="914400" rtl="0" eaLnBrk="1" fontAlgn="base" latinLnBrk="0" hangingPunct="1">
                  <a:lnSpc>
                    <a:spcPct val="100000"/>
                  </a:lnSpc>
                  <a:spcBef>
                    <a:spcPts val="1000"/>
                  </a:spcBef>
                  <a:spcAft>
                    <a:spcPts val="0"/>
                  </a:spcAft>
                  <a:buClrTx/>
                  <a:buSzTx/>
                  <a:buFont typeface="Arial" panose="020B0604020202020204" pitchFamily="34" charset="0"/>
                  <a:buNone/>
                  <a:tabLst/>
                  <a:defRPr/>
                </a:pPr>
                <a:r>
                  <a:rPr lang="en-US" sz="1400" b="1">
                    <a:solidFill>
                      <a:schemeClr val="bg1">
                        <a:lumMod val="95000"/>
                      </a:schemeClr>
                    </a:solidFill>
                    <a:latin typeface="Arial" panose="020B0604020202020204" pitchFamily="34" charset="0"/>
                    <a:cs typeface="Arial" panose="020B0604020202020204" pitchFamily="34" charset="0"/>
                  </a:rPr>
                  <a:t>Lunar Technology Priorities</a:t>
                </a:r>
                <a:endParaRPr kumimoji="0" lang="en-US" sz="1400" b="1" i="0" u="none" strike="noStrike" kern="1200" cap="none" normalizeH="0" baseline="0" noProof="0">
                  <a:ln>
                    <a:noFill/>
                  </a:ln>
                  <a:solidFill>
                    <a:schemeClr val="bg1">
                      <a:lumMod val="95000"/>
                    </a:schemeClr>
                  </a:solidFill>
                  <a:effectLst/>
                  <a:uLnTx/>
                  <a:uFillTx/>
                  <a:latin typeface="Arial" panose="020B0604020202020204" pitchFamily="34" charset="0"/>
                  <a:ea typeface="+mn-ea"/>
                  <a:cs typeface="Arial" panose="020B0604020202020204" pitchFamily="34" charset="0"/>
                </a:endParaRPr>
              </a:p>
            </p:txBody>
          </p:sp>
          <p:grpSp>
            <p:nvGrpSpPr>
              <p:cNvPr id="31" name="Group 30">
                <a:extLst>
                  <a:ext uri="{FF2B5EF4-FFF2-40B4-BE49-F238E27FC236}">
                    <a16:creationId xmlns:a16="http://schemas.microsoft.com/office/drawing/2014/main" id="{20062788-3B6B-81A7-D6F7-A12611C924CE}"/>
                  </a:ext>
                </a:extLst>
              </p:cNvPr>
              <p:cNvGrpSpPr/>
              <p:nvPr/>
            </p:nvGrpSpPr>
            <p:grpSpPr>
              <a:xfrm>
                <a:off x="6294253" y="3341775"/>
                <a:ext cx="1589406" cy="1584072"/>
                <a:chOff x="1100130" y="1180000"/>
                <a:chExt cx="7112380" cy="7112380"/>
              </a:xfrm>
            </p:grpSpPr>
            <p:sp>
              <p:nvSpPr>
                <p:cNvPr id="32" name="Oval 31">
                  <a:extLst>
                    <a:ext uri="{FF2B5EF4-FFF2-40B4-BE49-F238E27FC236}">
                      <a16:creationId xmlns:a16="http://schemas.microsoft.com/office/drawing/2014/main" id="{FCA6C2EC-85DE-F76C-C95B-B152EA6DAAFC}"/>
                    </a:ext>
                  </a:extLst>
                </p:cNvPr>
                <p:cNvSpPr/>
                <p:nvPr/>
              </p:nvSpPr>
              <p:spPr>
                <a:xfrm rot="14400000">
                  <a:off x="1100130" y="1180000"/>
                  <a:ext cx="7112380" cy="7112380"/>
                </a:xfrm>
                <a:prstGeom prst="ellipse">
                  <a:avLst/>
                </a:prstGeom>
                <a:solidFill>
                  <a:schemeClr val="bg1"/>
                </a:solid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C295800A-71C5-7A17-B846-9619FE979AD8}"/>
                    </a:ext>
                  </a:extLst>
                </p:cNvPr>
                <p:cNvSpPr/>
                <p:nvPr/>
              </p:nvSpPr>
              <p:spPr>
                <a:xfrm rot="15300000">
                  <a:off x="2508781" y="2606926"/>
                  <a:ext cx="4273576" cy="4273576"/>
                </a:xfrm>
                <a:prstGeom prst="ellipse">
                  <a:avLst/>
                </a:prstGeom>
                <a:no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5A3CDF7F-73D8-63D2-977E-0D44011C2948}"/>
                    </a:ext>
                  </a:extLst>
                </p:cNvPr>
                <p:cNvSpPr/>
                <p:nvPr/>
              </p:nvSpPr>
              <p:spPr>
                <a:xfrm rot="14400000">
                  <a:off x="1801505" y="1882756"/>
                  <a:ext cx="5688130" cy="5688130"/>
                </a:xfrm>
                <a:prstGeom prst="ellipse">
                  <a:avLst/>
                </a:prstGeom>
                <a:no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pic>
          <p:nvPicPr>
            <p:cNvPr id="41" name="Picture 40" descr="A round table with a black background&#10;&#10;Description automatically generated">
              <a:extLst>
                <a:ext uri="{FF2B5EF4-FFF2-40B4-BE49-F238E27FC236}">
                  <a16:creationId xmlns:a16="http://schemas.microsoft.com/office/drawing/2014/main" id="{05D23325-25C2-0C52-028B-6913D5992E8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1414350">
              <a:off x="5473899" y="2834138"/>
              <a:ext cx="2719163" cy="2719163"/>
            </a:xfrm>
            <a:prstGeom prst="rect">
              <a:avLst/>
            </a:prstGeom>
          </p:spPr>
        </p:pic>
      </p:grpSp>
      <p:grpSp>
        <p:nvGrpSpPr>
          <p:cNvPr id="47" name="Group 46">
            <a:extLst>
              <a:ext uri="{FF2B5EF4-FFF2-40B4-BE49-F238E27FC236}">
                <a16:creationId xmlns:a16="http://schemas.microsoft.com/office/drawing/2014/main" id="{6E20D211-887B-71D3-C21D-CBCC4DBF9B43}"/>
              </a:ext>
            </a:extLst>
          </p:cNvPr>
          <p:cNvGrpSpPr/>
          <p:nvPr/>
        </p:nvGrpSpPr>
        <p:grpSpPr>
          <a:xfrm>
            <a:off x="8085272" y="3098503"/>
            <a:ext cx="1997110" cy="2832396"/>
            <a:chOff x="8085272" y="3098503"/>
            <a:chExt cx="1997110" cy="2832396"/>
          </a:xfrm>
        </p:grpSpPr>
        <p:sp>
          <p:nvSpPr>
            <p:cNvPr id="11" name="Freeform 10">
              <a:extLst>
                <a:ext uri="{FF2B5EF4-FFF2-40B4-BE49-F238E27FC236}">
                  <a16:creationId xmlns:a16="http://schemas.microsoft.com/office/drawing/2014/main" id="{10288935-4277-6362-B6DF-B320F010C04A}"/>
                </a:ext>
              </a:extLst>
            </p:cNvPr>
            <p:cNvSpPr/>
            <p:nvPr/>
          </p:nvSpPr>
          <p:spPr>
            <a:xfrm>
              <a:off x="8085272" y="5089023"/>
              <a:ext cx="1992630" cy="841876"/>
            </a:xfrm>
            <a:custGeom>
              <a:avLst/>
              <a:gdLst>
                <a:gd name="connsiteX0" fmla="*/ 233291 w 2633651"/>
                <a:gd name="connsiteY0" fmla="*/ 0 h 559917"/>
                <a:gd name="connsiteX1" fmla="*/ 466582 w 2633651"/>
                <a:gd name="connsiteY1" fmla="*/ 1 h 559917"/>
                <a:gd name="connsiteX2" fmla="*/ 2167069 w 2633651"/>
                <a:gd name="connsiteY2" fmla="*/ 1 h 559917"/>
                <a:gd name="connsiteX3" fmla="*/ 2400360 w 2633651"/>
                <a:gd name="connsiteY3" fmla="*/ 1 h 559917"/>
                <a:gd name="connsiteX4" fmla="*/ 2423170 w 2633651"/>
                <a:gd name="connsiteY4" fmla="*/ 1 h 559917"/>
                <a:gd name="connsiteX5" fmla="*/ 2423170 w 2633651"/>
                <a:gd name="connsiteY5" fmla="*/ 2761 h 559917"/>
                <a:gd name="connsiteX6" fmla="*/ 2447377 w 2633651"/>
                <a:gd name="connsiteY6" fmla="*/ 5689 h 559917"/>
                <a:gd name="connsiteX7" fmla="*/ 2633651 w 2633651"/>
                <a:gd name="connsiteY7" fmla="*/ 279959 h 559917"/>
                <a:gd name="connsiteX8" fmla="*/ 2447377 w 2633651"/>
                <a:gd name="connsiteY8" fmla="*/ 554230 h 559917"/>
                <a:gd name="connsiteX9" fmla="*/ 2423170 w 2633651"/>
                <a:gd name="connsiteY9" fmla="*/ 557158 h 559917"/>
                <a:gd name="connsiteX10" fmla="*/ 2423170 w 2633651"/>
                <a:gd name="connsiteY10" fmla="*/ 559916 h 559917"/>
                <a:gd name="connsiteX11" fmla="*/ 2400369 w 2633651"/>
                <a:gd name="connsiteY11" fmla="*/ 559916 h 559917"/>
                <a:gd name="connsiteX12" fmla="*/ 2400360 w 2633651"/>
                <a:gd name="connsiteY12" fmla="*/ 559917 h 559917"/>
                <a:gd name="connsiteX13" fmla="*/ 2167069 w 2633651"/>
                <a:gd name="connsiteY13" fmla="*/ 559916 h 559917"/>
                <a:gd name="connsiteX14" fmla="*/ 466582 w 2633651"/>
                <a:gd name="connsiteY14" fmla="*/ 559916 h 559917"/>
                <a:gd name="connsiteX15" fmla="*/ 316845 w 2633651"/>
                <a:gd name="connsiteY15" fmla="*/ 559916 h 559917"/>
                <a:gd name="connsiteX16" fmla="*/ 233291 w 2633651"/>
                <a:gd name="connsiteY16" fmla="*/ 559916 h 559917"/>
                <a:gd name="connsiteX17" fmla="*/ 0 w 2633651"/>
                <a:gd name="connsiteY17" fmla="*/ 279958 h 559917"/>
                <a:gd name="connsiteX18" fmla="*/ 233291 w 2633651"/>
                <a:gd name="connsiteY18" fmla="*/ 0 h 559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33651" h="559917">
                  <a:moveTo>
                    <a:pt x="233291" y="0"/>
                  </a:moveTo>
                  <a:lnTo>
                    <a:pt x="466582" y="1"/>
                  </a:lnTo>
                  <a:lnTo>
                    <a:pt x="2167069" y="1"/>
                  </a:lnTo>
                  <a:lnTo>
                    <a:pt x="2400360" y="1"/>
                  </a:lnTo>
                  <a:lnTo>
                    <a:pt x="2423170" y="1"/>
                  </a:lnTo>
                  <a:lnTo>
                    <a:pt x="2423170" y="2761"/>
                  </a:lnTo>
                  <a:lnTo>
                    <a:pt x="2447377" y="5689"/>
                  </a:lnTo>
                  <a:cubicBezTo>
                    <a:pt x="2553683" y="31794"/>
                    <a:pt x="2633651" y="144669"/>
                    <a:pt x="2633651" y="279959"/>
                  </a:cubicBezTo>
                  <a:cubicBezTo>
                    <a:pt x="2633651" y="415249"/>
                    <a:pt x="2553683" y="528125"/>
                    <a:pt x="2447377" y="554230"/>
                  </a:cubicBezTo>
                  <a:lnTo>
                    <a:pt x="2423170" y="557158"/>
                  </a:lnTo>
                  <a:lnTo>
                    <a:pt x="2423170" y="559916"/>
                  </a:lnTo>
                  <a:lnTo>
                    <a:pt x="2400369" y="559916"/>
                  </a:lnTo>
                  <a:lnTo>
                    <a:pt x="2400360" y="559917"/>
                  </a:lnTo>
                  <a:lnTo>
                    <a:pt x="2167069" y="559916"/>
                  </a:lnTo>
                  <a:lnTo>
                    <a:pt x="466582" y="559916"/>
                  </a:lnTo>
                  <a:lnTo>
                    <a:pt x="316845" y="559916"/>
                  </a:lnTo>
                  <a:lnTo>
                    <a:pt x="233291" y="559916"/>
                  </a:lnTo>
                  <a:cubicBezTo>
                    <a:pt x="104448" y="559916"/>
                    <a:pt x="0" y="434575"/>
                    <a:pt x="0" y="279958"/>
                  </a:cubicBezTo>
                  <a:cubicBezTo>
                    <a:pt x="0" y="125341"/>
                    <a:pt x="104448" y="0"/>
                    <a:pt x="233291" y="0"/>
                  </a:cubicBezTo>
                  <a:close/>
                </a:path>
              </a:pathLst>
            </a:custGeom>
            <a:solidFill>
              <a:srgbClr val="202E51"/>
            </a:solidFill>
            <a:ln w="508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TextBox 15">
              <a:extLst>
                <a:ext uri="{FF2B5EF4-FFF2-40B4-BE49-F238E27FC236}">
                  <a16:creationId xmlns:a16="http://schemas.microsoft.com/office/drawing/2014/main" id="{00AC3E2F-7A6B-2104-9C33-DFB7016906A9}"/>
                </a:ext>
              </a:extLst>
            </p:cNvPr>
            <p:cNvSpPr txBox="1"/>
            <p:nvPr/>
          </p:nvSpPr>
          <p:spPr>
            <a:xfrm>
              <a:off x="8148362" y="5207398"/>
              <a:ext cx="1866447" cy="523220"/>
            </a:xfrm>
            <a:prstGeom prst="rect">
              <a:avLst/>
            </a:prstGeom>
            <a:noFill/>
          </p:spPr>
          <p:txBody>
            <a:bodyPr wrap="square">
              <a:spAutoFit/>
            </a:bodyPr>
            <a:lstStyle/>
            <a:p>
              <a:pPr marL="0" marR="0" lvl="0" indent="0" algn="ctr" defTabSz="914400" rtl="0" eaLnBrk="1" fontAlgn="base" latinLnBrk="0" hangingPunct="1">
                <a:lnSpc>
                  <a:spcPct val="100000"/>
                </a:lnSpc>
                <a:spcBef>
                  <a:spcPts val="1000"/>
                </a:spcBef>
                <a:spcAft>
                  <a:spcPts val="0"/>
                </a:spcAft>
                <a:buClrTx/>
                <a:buSzTx/>
                <a:buFont typeface="Arial" panose="020B0604020202020204" pitchFamily="34" charset="0"/>
                <a:buNone/>
                <a:tabLst/>
                <a:defRPr/>
              </a:pPr>
              <a:r>
                <a:rPr lang="en-US" sz="1400" b="1">
                  <a:solidFill>
                    <a:schemeClr val="bg1">
                      <a:lumMod val="95000"/>
                    </a:schemeClr>
                  </a:solidFill>
                  <a:latin typeface="Arial" panose="020B0604020202020204" pitchFamily="34" charset="0"/>
                  <a:cs typeface="Arial" panose="020B0604020202020204" pitchFamily="34" charset="0"/>
                </a:rPr>
                <a:t>Lunar Economic Development</a:t>
              </a:r>
              <a:endParaRPr kumimoji="0" lang="en-US" sz="1400" b="1" i="0" u="none" strike="noStrike" kern="1200" cap="none" normalizeH="0" baseline="0" noProof="0">
                <a:ln>
                  <a:noFill/>
                </a:ln>
                <a:solidFill>
                  <a:schemeClr val="bg1">
                    <a:lumMod val="95000"/>
                  </a:schemeClr>
                </a:solidFill>
                <a:effectLst/>
                <a:uLnTx/>
                <a:uFillTx/>
                <a:latin typeface="Arial" panose="020B0604020202020204" pitchFamily="34" charset="0"/>
                <a:ea typeface="+mn-ea"/>
                <a:cs typeface="Arial" panose="020B0604020202020204" pitchFamily="34" charset="0"/>
              </a:endParaRPr>
            </a:p>
          </p:txBody>
        </p:sp>
        <p:grpSp>
          <p:nvGrpSpPr>
            <p:cNvPr id="35" name="Group 34">
              <a:extLst>
                <a:ext uri="{FF2B5EF4-FFF2-40B4-BE49-F238E27FC236}">
                  <a16:creationId xmlns:a16="http://schemas.microsoft.com/office/drawing/2014/main" id="{17C92C9B-3B8B-581F-79E5-80C45E24EDFD}"/>
                </a:ext>
              </a:extLst>
            </p:cNvPr>
            <p:cNvGrpSpPr/>
            <p:nvPr/>
          </p:nvGrpSpPr>
          <p:grpSpPr>
            <a:xfrm>
              <a:off x="8276190" y="3341775"/>
              <a:ext cx="1589406" cy="1584072"/>
              <a:chOff x="1100130" y="1180000"/>
              <a:chExt cx="7112380" cy="7112380"/>
            </a:xfrm>
          </p:grpSpPr>
          <p:sp>
            <p:nvSpPr>
              <p:cNvPr id="36" name="Oval 35">
                <a:extLst>
                  <a:ext uri="{FF2B5EF4-FFF2-40B4-BE49-F238E27FC236}">
                    <a16:creationId xmlns:a16="http://schemas.microsoft.com/office/drawing/2014/main" id="{8C6D8AA1-2E9E-9D9E-E2CA-74EAE6D3749F}"/>
                  </a:ext>
                </a:extLst>
              </p:cNvPr>
              <p:cNvSpPr/>
              <p:nvPr/>
            </p:nvSpPr>
            <p:spPr>
              <a:xfrm rot="14400000">
                <a:off x="1100130" y="1180000"/>
                <a:ext cx="7112380" cy="7112380"/>
              </a:xfrm>
              <a:prstGeom prst="ellipse">
                <a:avLst/>
              </a:prstGeom>
              <a:solidFill>
                <a:schemeClr val="bg1"/>
              </a:solid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D48B7CFE-0A47-FA45-1DC4-A982E6645993}"/>
                  </a:ext>
                </a:extLst>
              </p:cNvPr>
              <p:cNvSpPr/>
              <p:nvPr/>
            </p:nvSpPr>
            <p:spPr>
              <a:xfrm rot="15300000">
                <a:off x="2508781" y="2606926"/>
                <a:ext cx="4273576" cy="4273576"/>
              </a:xfrm>
              <a:prstGeom prst="ellipse">
                <a:avLst/>
              </a:prstGeom>
              <a:no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076D8B01-A221-9967-E535-9208246059CE}"/>
                  </a:ext>
                </a:extLst>
              </p:cNvPr>
              <p:cNvSpPr/>
              <p:nvPr/>
            </p:nvSpPr>
            <p:spPr>
              <a:xfrm rot="14400000">
                <a:off x="1801505" y="1882756"/>
                <a:ext cx="5688130" cy="5688130"/>
              </a:xfrm>
              <a:prstGeom prst="ellipse">
                <a:avLst/>
              </a:prstGeom>
              <a:no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2" name="Picture 41" descr="A space rover with a black background&#10;&#10;Description automatically generated">
              <a:extLst>
                <a:ext uri="{FF2B5EF4-FFF2-40B4-BE49-F238E27FC236}">
                  <a16:creationId xmlns:a16="http://schemas.microsoft.com/office/drawing/2014/main" id="{D724DB55-E8DA-62D4-9BFB-8EAF3B80FD82}"/>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193842" y="3098503"/>
              <a:ext cx="1888540" cy="1888540"/>
            </a:xfrm>
            <a:prstGeom prst="rect">
              <a:avLst/>
            </a:prstGeom>
          </p:spPr>
        </p:pic>
      </p:grpSp>
      <p:cxnSp>
        <p:nvCxnSpPr>
          <p:cNvPr id="44" name="Elbow Connector 43">
            <a:extLst>
              <a:ext uri="{FF2B5EF4-FFF2-40B4-BE49-F238E27FC236}">
                <a16:creationId xmlns:a16="http://schemas.microsoft.com/office/drawing/2014/main" id="{9B7E0902-FD00-9848-4BC7-F325BA5CAC58}"/>
              </a:ext>
            </a:extLst>
          </p:cNvPr>
          <p:cNvCxnSpPr>
            <a:cxnSpLocks/>
          </p:cNvCxnSpPr>
          <p:nvPr/>
        </p:nvCxnSpPr>
        <p:spPr>
          <a:xfrm flipV="1">
            <a:off x="1108664" y="2018001"/>
            <a:ext cx="8826957" cy="1067675"/>
          </a:xfrm>
          <a:prstGeom prst="bentConnector3">
            <a:avLst>
              <a:gd name="adj1" fmla="val 218"/>
            </a:avLst>
          </a:prstGeom>
          <a:ln w="38100">
            <a:solidFill>
              <a:schemeClr val="accent3"/>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7" name="Elbow Connector 56">
            <a:extLst>
              <a:ext uri="{FF2B5EF4-FFF2-40B4-BE49-F238E27FC236}">
                <a16:creationId xmlns:a16="http://schemas.microsoft.com/office/drawing/2014/main" id="{900B7C76-7014-EFC0-5690-27B1BB9CCA3A}"/>
              </a:ext>
            </a:extLst>
          </p:cNvPr>
          <p:cNvCxnSpPr>
            <a:cxnSpLocks/>
          </p:cNvCxnSpPr>
          <p:nvPr/>
        </p:nvCxnSpPr>
        <p:spPr>
          <a:xfrm flipV="1">
            <a:off x="3036972" y="2183524"/>
            <a:ext cx="6898649" cy="877611"/>
          </a:xfrm>
          <a:prstGeom prst="bentConnector3">
            <a:avLst>
              <a:gd name="adj1" fmla="val 295"/>
            </a:avLst>
          </a:prstGeom>
          <a:ln w="38100">
            <a:solidFill>
              <a:schemeClr val="accent3"/>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62" name="Elbow Connector 61">
            <a:extLst>
              <a:ext uri="{FF2B5EF4-FFF2-40B4-BE49-F238E27FC236}">
                <a16:creationId xmlns:a16="http://schemas.microsoft.com/office/drawing/2014/main" id="{389F7648-AF8B-B20A-D486-0F648D30D942}"/>
              </a:ext>
            </a:extLst>
          </p:cNvPr>
          <p:cNvCxnSpPr>
            <a:cxnSpLocks/>
          </p:cNvCxnSpPr>
          <p:nvPr/>
        </p:nvCxnSpPr>
        <p:spPr>
          <a:xfrm flipV="1">
            <a:off x="5043639" y="2322561"/>
            <a:ext cx="4891982" cy="736683"/>
          </a:xfrm>
          <a:prstGeom prst="bentConnector3">
            <a:avLst>
              <a:gd name="adj1" fmla="val 415"/>
            </a:avLst>
          </a:prstGeom>
          <a:ln w="38100">
            <a:solidFill>
              <a:schemeClr val="accent3"/>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3" name="Elbow Connector 72">
            <a:extLst>
              <a:ext uri="{FF2B5EF4-FFF2-40B4-BE49-F238E27FC236}">
                <a16:creationId xmlns:a16="http://schemas.microsoft.com/office/drawing/2014/main" id="{8EA85C4D-3B32-3D28-7753-7904A623BD7F}"/>
              </a:ext>
            </a:extLst>
          </p:cNvPr>
          <p:cNvCxnSpPr>
            <a:cxnSpLocks/>
          </p:cNvCxnSpPr>
          <p:nvPr/>
        </p:nvCxnSpPr>
        <p:spPr>
          <a:xfrm flipV="1">
            <a:off x="7124205" y="2475056"/>
            <a:ext cx="2811416" cy="569443"/>
          </a:xfrm>
          <a:prstGeom prst="bentConnector3">
            <a:avLst>
              <a:gd name="adj1" fmla="val 761"/>
            </a:avLst>
          </a:prstGeom>
          <a:ln w="38100">
            <a:solidFill>
              <a:schemeClr val="accent3"/>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82" name="Elbow Connector 81">
            <a:extLst>
              <a:ext uri="{FF2B5EF4-FFF2-40B4-BE49-F238E27FC236}">
                <a16:creationId xmlns:a16="http://schemas.microsoft.com/office/drawing/2014/main" id="{21973FB8-BB50-792E-4C58-5DD72DF22CED}"/>
              </a:ext>
            </a:extLst>
          </p:cNvPr>
          <p:cNvCxnSpPr>
            <a:cxnSpLocks/>
          </p:cNvCxnSpPr>
          <p:nvPr/>
        </p:nvCxnSpPr>
        <p:spPr>
          <a:xfrm flipV="1">
            <a:off x="9035581" y="2622329"/>
            <a:ext cx="900039" cy="500715"/>
          </a:xfrm>
          <a:prstGeom prst="bentConnector3">
            <a:avLst>
              <a:gd name="adj1" fmla="val 2024"/>
            </a:avLst>
          </a:prstGeom>
          <a:ln w="38100">
            <a:solidFill>
              <a:schemeClr val="accent3"/>
            </a:solidFill>
            <a:headEnd type="triangl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1259422"/>
      </p:ext>
    </p:extLst>
  </p:cSld>
  <p:clrMapOvr>
    <a:masterClrMapping/>
  </p:clrMapOvr>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C8D19-4902-032B-44D3-0D14B476C86C}"/>
              </a:ext>
            </a:extLst>
          </p:cNvPr>
          <p:cNvSpPr>
            <a:spLocks noGrp="1"/>
          </p:cNvSpPr>
          <p:nvPr>
            <p:ph type="title"/>
          </p:nvPr>
        </p:nvSpPr>
        <p:spPr/>
        <p:txBody>
          <a:bodyPr/>
          <a:lstStyle/>
          <a:p>
            <a:r>
              <a:rPr lang="en-US"/>
              <a:t>Forward Work</a:t>
            </a:r>
          </a:p>
        </p:txBody>
      </p:sp>
      <p:sp>
        <p:nvSpPr>
          <p:cNvPr id="3" name="Date Placeholder 2">
            <a:extLst>
              <a:ext uri="{FF2B5EF4-FFF2-40B4-BE49-F238E27FC236}">
                <a16:creationId xmlns:a16="http://schemas.microsoft.com/office/drawing/2014/main" id="{8C8160D9-1413-6877-B3BA-D308333FE0C5}"/>
              </a:ext>
            </a:extLst>
          </p:cNvPr>
          <p:cNvSpPr>
            <a:spLocks noGrp="1"/>
          </p:cNvSpPr>
          <p:nvPr>
            <p:ph type="dt" sz="half" idx="10"/>
          </p:nvPr>
        </p:nvSpPr>
        <p:spPr>
          <a:xfrm>
            <a:off x="182880" y="6380719"/>
            <a:ext cx="801189" cy="233341"/>
          </a:xfrm>
        </p:spPr>
        <p:txBody>
          <a:bodyPr/>
          <a:lstStyle/>
          <a:p>
            <a:r>
              <a:rPr lang="en-US"/>
              <a:t>2/14/2024</a:t>
            </a:r>
          </a:p>
        </p:txBody>
      </p:sp>
      <p:sp>
        <p:nvSpPr>
          <p:cNvPr id="4" name="Slide Number Placeholder 3">
            <a:extLst>
              <a:ext uri="{FF2B5EF4-FFF2-40B4-BE49-F238E27FC236}">
                <a16:creationId xmlns:a16="http://schemas.microsoft.com/office/drawing/2014/main" id="{E4A14589-6983-E0BC-50F0-2F693DC62005}"/>
              </a:ext>
            </a:extLst>
          </p:cNvPr>
          <p:cNvSpPr>
            <a:spLocks noGrp="1"/>
          </p:cNvSpPr>
          <p:nvPr>
            <p:ph type="sldNum" sz="quarter" idx="12"/>
          </p:nvPr>
        </p:nvSpPr>
        <p:spPr>
          <a:xfrm>
            <a:off x="11303000" y="6380719"/>
            <a:ext cx="452120" cy="233341"/>
          </a:xfrm>
        </p:spPr>
        <p:txBody>
          <a:bodyPr/>
          <a:lstStyle/>
          <a:p>
            <a:fld id="{599188E5-7839-BE48-AF54-346B33EA7DE9}" type="slidenum">
              <a:rPr lang="en-US" smtClean="0"/>
              <a:t>14</a:t>
            </a:fld>
            <a:endParaRPr lang="en-US"/>
          </a:p>
        </p:txBody>
      </p:sp>
      <p:sp>
        <p:nvSpPr>
          <p:cNvPr id="50" name="TextBox 49">
            <a:extLst>
              <a:ext uri="{FF2B5EF4-FFF2-40B4-BE49-F238E27FC236}">
                <a16:creationId xmlns:a16="http://schemas.microsoft.com/office/drawing/2014/main" id="{59B940D2-B22B-8991-3649-52B535817E19}"/>
              </a:ext>
            </a:extLst>
          </p:cNvPr>
          <p:cNvSpPr txBox="1"/>
          <p:nvPr/>
        </p:nvSpPr>
        <p:spPr>
          <a:xfrm>
            <a:off x="7175885" y="4116321"/>
            <a:ext cx="1992630" cy="2108269"/>
          </a:xfrm>
          <a:prstGeom prst="rect">
            <a:avLst/>
          </a:prstGeom>
          <a:noFill/>
        </p:spPr>
        <p:txBody>
          <a:bodyPr wrap="square" rtlCol="0">
            <a:spAutoFit/>
          </a:bodyPr>
          <a:lstStyle/>
          <a:p>
            <a:pPr>
              <a:spcAft>
                <a:spcPts val="600"/>
              </a:spcAft>
            </a:pPr>
            <a:r>
              <a:rPr lang="en-US" sz="1400" b="1">
                <a:latin typeface="Arial" panose="020B0604020202020204" pitchFamily="34" charset="0"/>
                <a:cs typeface="Arial" panose="020B0604020202020204" pitchFamily="34" charset="0"/>
              </a:rPr>
              <a:t>Invest in h</a:t>
            </a:r>
            <a:r>
              <a:rPr lang="en-US" sz="1400" b="1">
                <a:effectLst/>
                <a:latin typeface="Arial" panose="020B0604020202020204" pitchFamily="34" charset="0"/>
                <a:cs typeface="Arial" panose="020B0604020202020204" pitchFamily="34" charset="0"/>
              </a:rPr>
              <a:t>igh-risk, high-reward technologies, collaborating with academia, industry, and international partners. </a:t>
            </a:r>
            <a:endParaRPr lang="en-US" sz="1400" b="1">
              <a:latin typeface="Arial" panose="020B0604020202020204" pitchFamily="34" charset="0"/>
              <a:cs typeface="Arial" panose="020B0604020202020204" pitchFamily="34" charset="0"/>
            </a:endParaRPr>
          </a:p>
          <a:p>
            <a:pPr>
              <a:spcAft>
                <a:spcPts val="600"/>
              </a:spcAft>
            </a:pPr>
            <a:r>
              <a:rPr lang="en-US" sz="1400">
                <a:latin typeface="Arial" panose="020B0604020202020204" pitchFamily="34" charset="0"/>
                <a:cs typeface="Arial" panose="020B0604020202020204" pitchFamily="34" charset="0"/>
              </a:rPr>
              <a:t>S</a:t>
            </a:r>
            <a:r>
              <a:rPr lang="en-US" sz="1400">
                <a:effectLst/>
                <a:latin typeface="Arial" panose="020B0604020202020204" pitchFamily="34" charset="0"/>
                <a:cs typeface="Arial" panose="020B0604020202020204" pitchFamily="34" charset="0"/>
              </a:rPr>
              <a:t>timulate a robust space economy.</a:t>
            </a:r>
            <a:endParaRPr lang="en-US"/>
          </a:p>
        </p:txBody>
      </p:sp>
      <p:sp>
        <p:nvSpPr>
          <p:cNvPr id="52" name="TextBox 51">
            <a:extLst>
              <a:ext uri="{FF2B5EF4-FFF2-40B4-BE49-F238E27FC236}">
                <a16:creationId xmlns:a16="http://schemas.microsoft.com/office/drawing/2014/main" id="{2921082C-F8B6-5F65-4543-062ECC0BCBD7}"/>
              </a:ext>
            </a:extLst>
          </p:cNvPr>
          <p:cNvSpPr txBox="1"/>
          <p:nvPr/>
        </p:nvSpPr>
        <p:spPr>
          <a:xfrm>
            <a:off x="9373161" y="4143557"/>
            <a:ext cx="1992629" cy="2539157"/>
          </a:xfrm>
          <a:prstGeom prst="rect">
            <a:avLst/>
          </a:prstGeom>
          <a:noFill/>
        </p:spPr>
        <p:txBody>
          <a:bodyPr wrap="square" rtlCol="0">
            <a:spAutoFit/>
          </a:bodyPr>
          <a:lstStyle/>
          <a:p>
            <a:pPr>
              <a:spcAft>
                <a:spcPts val="600"/>
              </a:spcAft>
            </a:pPr>
            <a:r>
              <a:rPr lang="en-US" sz="1400" b="1">
                <a:latin typeface="Arial" panose="020B0604020202020204" pitchFamily="34" charset="0"/>
                <a:cs typeface="Arial" panose="020B0604020202020204" pitchFamily="34" charset="0"/>
              </a:rPr>
              <a:t>M</a:t>
            </a:r>
            <a:r>
              <a:rPr lang="en-US" sz="1400" b="1">
                <a:effectLst/>
                <a:latin typeface="Arial" panose="020B0604020202020204" pitchFamily="34" charset="0"/>
                <a:cs typeface="Arial" panose="020B0604020202020204" pitchFamily="34" charset="0"/>
              </a:rPr>
              <a:t>issions to the Moon prove technology can overcome the challenges of lunar exploration. </a:t>
            </a:r>
          </a:p>
          <a:p>
            <a:pPr>
              <a:spcAft>
                <a:spcPts val="600"/>
              </a:spcAft>
            </a:pPr>
            <a:r>
              <a:rPr lang="en-US" sz="1400">
                <a:effectLst/>
                <a:latin typeface="Arial" panose="020B0604020202020204" pitchFamily="34" charset="0"/>
                <a:cs typeface="Arial" panose="020B0604020202020204" pitchFamily="34" charset="0"/>
              </a:rPr>
              <a:t>NASA’s planned infrastructure creates a basis for non-government-funded research and exploration.</a:t>
            </a:r>
            <a:endParaRPr lang="en-US" sz="1400"/>
          </a:p>
        </p:txBody>
      </p:sp>
      <p:sp>
        <p:nvSpPr>
          <p:cNvPr id="53" name="TextBox 52">
            <a:extLst>
              <a:ext uri="{FF2B5EF4-FFF2-40B4-BE49-F238E27FC236}">
                <a16:creationId xmlns:a16="http://schemas.microsoft.com/office/drawing/2014/main" id="{FE951489-EEAC-7627-B289-12A3B2236ED6}"/>
              </a:ext>
            </a:extLst>
          </p:cNvPr>
          <p:cNvSpPr txBox="1"/>
          <p:nvPr/>
        </p:nvSpPr>
        <p:spPr>
          <a:xfrm>
            <a:off x="5072060" y="4168190"/>
            <a:ext cx="1947844" cy="2616101"/>
          </a:xfrm>
          <a:prstGeom prst="rect">
            <a:avLst/>
          </a:prstGeom>
          <a:noFill/>
        </p:spPr>
        <p:txBody>
          <a:bodyPr wrap="square" rtlCol="0">
            <a:spAutoFit/>
          </a:bodyPr>
          <a:lstStyle/>
          <a:p>
            <a:pPr>
              <a:spcAft>
                <a:spcPts val="600"/>
              </a:spcAft>
            </a:pPr>
            <a:r>
              <a:rPr lang="en-US" sz="1400" b="1">
                <a:latin typeface="Arial" panose="020B0604020202020204" pitchFamily="34" charset="0"/>
                <a:cs typeface="Arial" panose="020B0604020202020204" pitchFamily="34" charset="0"/>
              </a:rPr>
              <a:t>S</a:t>
            </a:r>
            <a:r>
              <a:rPr lang="en-US" sz="1400" b="1">
                <a:effectLst/>
                <a:latin typeface="Arial" panose="020B0604020202020204" pitchFamily="34" charset="0"/>
                <a:cs typeface="Arial" panose="020B0604020202020204" pitchFamily="34" charset="0"/>
              </a:rPr>
              <a:t>ustained human presence on the lunar surface will enable extraordinary science.</a:t>
            </a:r>
          </a:p>
          <a:p>
            <a:pPr>
              <a:spcAft>
                <a:spcPts val="600"/>
              </a:spcAft>
            </a:pPr>
            <a:r>
              <a:rPr lang="en-US" sz="1400">
                <a:latin typeface="Arial" panose="020B0604020202020204" pitchFamily="34" charset="0"/>
                <a:cs typeface="Arial" panose="020B0604020202020204" pitchFamily="34" charset="0"/>
              </a:rPr>
              <a:t>I</a:t>
            </a:r>
            <a:r>
              <a:rPr lang="en-US" sz="1400">
                <a:effectLst/>
                <a:latin typeface="Arial" panose="020B0604020202020204" pitchFamily="34" charset="0"/>
                <a:cs typeface="Arial" panose="020B0604020202020204" pitchFamily="34" charset="0"/>
              </a:rPr>
              <a:t>f those opportunities are defined and built into the program from the early stages of program planning.</a:t>
            </a:r>
          </a:p>
          <a:p>
            <a:endParaRPr lang="en-US" sz="1400"/>
          </a:p>
        </p:txBody>
      </p:sp>
      <p:sp>
        <p:nvSpPr>
          <p:cNvPr id="54" name="TextBox 53">
            <a:extLst>
              <a:ext uri="{FF2B5EF4-FFF2-40B4-BE49-F238E27FC236}">
                <a16:creationId xmlns:a16="http://schemas.microsoft.com/office/drawing/2014/main" id="{312B46AE-95A8-3123-DDA1-0FFC252367A6}"/>
              </a:ext>
            </a:extLst>
          </p:cNvPr>
          <p:cNvSpPr txBox="1"/>
          <p:nvPr/>
        </p:nvSpPr>
        <p:spPr>
          <a:xfrm>
            <a:off x="2772970" y="4149890"/>
            <a:ext cx="1935343" cy="2323713"/>
          </a:xfrm>
          <a:prstGeom prst="rect">
            <a:avLst/>
          </a:prstGeom>
          <a:noFill/>
        </p:spPr>
        <p:txBody>
          <a:bodyPr wrap="square" rtlCol="0">
            <a:spAutoFit/>
          </a:bodyPr>
          <a:lstStyle/>
          <a:p>
            <a:pPr>
              <a:spcAft>
                <a:spcPts val="600"/>
              </a:spcAft>
            </a:pPr>
            <a:r>
              <a:rPr lang="en-US" sz="1400" b="1">
                <a:effectLst/>
                <a:latin typeface="Arial" panose="020B0604020202020204" pitchFamily="34" charset="0"/>
                <a:cs typeface="Arial" panose="020B0604020202020204" pitchFamily="34" charset="0"/>
              </a:rPr>
              <a:t>Lunar surface and orbital infrastructure support long-term human presence on the lunar surface.</a:t>
            </a:r>
          </a:p>
          <a:p>
            <a:pPr marL="171450" lvl="1" indent="-171450">
              <a:buFont typeface="Arial" panose="020B0604020202020204" pitchFamily="34" charset="0"/>
              <a:buChar char="•"/>
            </a:pPr>
            <a:r>
              <a:rPr lang="en-US" sz="1400">
                <a:latin typeface="Arial" panose="020B0604020202020204" pitchFamily="34" charset="0"/>
                <a:cs typeface="Arial" panose="020B0604020202020204" pitchFamily="34" charset="0"/>
              </a:rPr>
              <a:t>U</a:t>
            </a:r>
            <a:r>
              <a:rPr lang="en-US" sz="1400">
                <a:effectLst/>
                <a:latin typeface="Arial" panose="020B0604020202020204" pitchFamily="34" charset="0"/>
                <a:cs typeface="Arial" panose="020B0604020202020204" pitchFamily="34" charset="0"/>
              </a:rPr>
              <a:t>npressurized and pressurized crew rovers </a:t>
            </a:r>
          </a:p>
          <a:p>
            <a:pPr marL="171450" lvl="1" indent="-171450">
              <a:buFont typeface="Arial" panose="020B0604020202020204" pitchFamily="34" charset="0"/>
              <a:buChar char="•"/>
            </a:pPr>
            <a:r>
              <a:rPr lang="en-US" sz="1400">
                <a:latin typeface="Arial" panose="020B0604020202020204" pitchFamily="34" charset="0"/>
                <a:cs typeface="Arial" panose="020B0604020202020204" pitchFamily="34" charset="0"/>
              </a:rPr>
              <a:t>H</a:t>
            </a:r>
            <a:r>
              <a:rPr lang="en-US" sz="1400">
                <a:effectLst/>
                <a:latin typeface="Arial" panose="020B0604020202020204" pitchFamily="34" charset="0"/>
                <a:cs typeface="Arial" panose="020B0604020202020204" pitchFamily="34" charset="0"/>
              </a:rPr>
              <a:t>abitation facilities, navigation, power</a:t>
            </a:r>
            <a:endParaRPr lang="en-US" sz="1400"/>
          </a:p>
        </p:txBody>
      </p:sp>
      <p:sp>
        <p:nvSpPr>
          <p:cNvPr id="55" name="TextBox 54">
            <a:extLst>
              <a:ext uri="{FF2B5EF4-FFF2-40B4-BE49-F238E27FC236}">
                <a16:creationId xmlns:a16="http://schemas.microsoft.com/office/drawing/2014/main" id="{0FDEE100-5454-FCA7-FE04-29275AB3061D}"/>
              </a:ext>
            </a:extLst>
          </p:cNvPr>
          <p:cNvSpPr txBox="1"/>
          <p:nvPr/>
        </p:nvSpPr>
        <p:spPr>
          <a:xfrm>
            <a:off x="527158" y="4143557"/>
            <a:ext cx="1992629" cy="1892826"/>
          </a:xfrm>
          <a:prstGeom prst="rect">
            <a:avLst/>
          </a:prstGeom>
          <a:noFill/>
        </p:spPr>
        <p:txBody>
          <a:bodyPr wrap="square" rtlCol="0">
            <a:spAutoFit/>
          </a:bodyPr>
          <a:lstStyle/>
          <a:p>
            <a:pPr>
              <a:spcAft>
                <a:spcPts val="600"/>
              </a:spcAft>
            </a:pPr>
            <a:r>
              <a:rPr lang="en-US" sz="1400" b="1">
                <a:latin typeface="Arial" panose="020B0604020202020204" pitchFamily="34" charset="0"/>
                <a:cs typeface="Arial" panose="020B0604020202020204" pitchFamily="34" charset="0"/>
              </a:rPr>
              <a:t>The a</a:t>
            </a:r>
            <a:r>
              <a:rPr lang="en-US" sz="1400" b="1">
                <a:effectLst/>
                <a:latin typeface="Arial" panose="020B0604020202020204" pitchFamily="34" charset="0"/>
                <a:cs typeface="Arial" panose="020B0604020202020204" pitchFamily="34" charset="0"/>
              </a:rPr>
              <a:t>rchitecture is responsive to stakeholders and decision makers. </a:t>
            </a:r>
          </a:p>
          <a:p>
            <a:r>
              <a:rPr lang="en-US" sz="1400">
                <a:latin typeface="Arial" panose="020B0604020202020204" pitchFamily="34" charset="0"/>
                <a:cs typeface="Arial" panose="020B0604020202020204" pitchFamily="34" charset="0"/>
              </a:rPr>
              <a:t>I</a:t>
            </a:r>
            <a:r>
              <a:rPr lang="en-US" sz="1400">
                <a:effectLst/>
                <a:latin typeface="Arial" panose="020B0604020202020204" pitchFamily="34" charset="0"/>
                <a:cs typeface="Arial" panose="020B0604020202020204" pitchFamily="34" charset="0"/>
              </a:rPr>
              <a:t>nitial infrastructure will set the stage for a future lunar ecosystem.</a:t>
            </a:r>
          </a:p>
        </p:txBody>
      </p:sp>
      <p:grpSp>
        <p:nvGrpSpPr>
          <p:cNvPr id="5" name="Group 4">
            <a:extLst>
              <a:ext uri="{FF2B5EF4-FFF2-40B4-BE49-F238E27FC236}">
                <a16:creationId xmlns:a16="http://schemas.microsoft.com/office/drawing/2014/main" id="{4153B0F8-0B42-D8B0-2C47-3D9DD01FD53A}"/>
              </a:ext>
            </a:extLst>
          </p:cNvPr>
          <p:cNvGrpSpPr/>
          <p:nvPr/>
        </p:nvGrpSpPr>
        <p:grpSpPr>
          <a:xfrm>
            <a:off x="527158" y="1172966"/>
            <a:ext cx="1992630" cy="2943355"/>
            <a:chOff x="114754" y="2987545"/>
            <a:chExt cx="1992630" cy="2943355"/>
          </a:xfrm>
        </p:grpSpPr>
        <p:sp>
          <p:nvSpPr>
            <p:cNvPr id="41" name="Freeform 40">
              <a:extLst>
                <a:ext uri="{FF2B5EF4-FFF2-40B4-BE49-F238E27FC236}">
                  <a16:creationId xmlns:a16="http://schemas.microsoft.com/office/drawing/2014/main" id="{74FB21F2-BDAA-2742-9276-905C9B877617}"/>
                </a:ext>
              </a:extLst>
            </p:cNvPr>
            <p:cNvSpPr/>
            <p:nvPr/>
          </p:nvSpPr>
          <p:spPr>
            <a:xfrm>
              <a:off x="114754" y="5089024"/>
              <a:ext cx="1992630" cy="841876"/>
            </a:xfrm>
            <a:custGeom>
              <a:avLst/>
              <a:gdLst>
                <a:gd name="connsiteX0" fmla="*/ 233291 w 2633651"/>
                <a:gd name="connsiteY0" fmla="*/ 0 h 559917"/>
                <a:gd name="connsiteX1" fmla="*/ 466582 w 2633651"/>
                <a:gd name="connsiteY1" fmla="*/ 1 h 559917"/>
                <a:gd name="connsiteX2" fmla="*/ 2167069 w 2633651"/>
                <a:gd name="connsiteY2" fmla="*/ 1 h 559917"/>
                <a:gd name="connsiteX3" fmla="*/ 2400360 w 2633651"/>
                <a:gd name="connsiteY3" fmla="*/ 1 h 559917"/>
                <a:gd name="connsiteX4" fmla="*/ 2423170 w 2633651"/>
                <a:gd name="connsiteY4" fmla="*/ 1 h 559917"/>
                <a:gd name="connsiteX5" fmla="*/ 2423170 w 2633651"/>
                <a:gd name="connsiteY5" fmla="*/ 2761 h 559917"/>
                <a:gd name="connsiteX6" fmla="*/ 2447377 w 2633651"/>
                <a:gd name="connsiteY6" fmla="*/ 5689 h 559917"/>
                <a:gd name="connsiteX7" fmla="*/ 2633651 w 2633651"/>
                <a:gd name="connsiteY7" fmla="*/ 279959 h 559917"/>
                <a:gd name="connsiteX8" fmla="*/ 2447377 w 2633651"/>
                <a:gd name="connsiteY8" fmla="*/ 554230 h 559917"/>
                <a:gd name="connsiteX9" fmla="*/ 2423170 w 2633651"/>
                <a:gd name="connsiteY9" fmla="*/ 557158 h 559917"/>
                <a:gd name="connsiteX10" fmla="*/ 2423170 w 2633651"/>
                <a:gd name="connsiteY10" fmla="*/ 559916 h 559917"/>
                <a:gd name="connsiteX11" fmla="*/ 2400369 w 2633651"/>
                <a:gd name="connsiteY11" fmla="*/ 559916 h 559917"/>
                <a:gd name="connsiteX12" fmla="*/ 2400360 w 2633651"/>
                <a:gd name="connsiteY12" fmla="*/ 559917 h 559917"/>
                <a:gd name="connsiteX13" fmla="*/ 2167069 w 2633651"/>
                <a:gd name="connsiteY13" fmla="*/ 559916 h 559917"/>
                <a:gd name="connsiteX14" fmla="*/ 466582 w 2633651"/>
                <a:gd name="connsiteY14" fmla="*/ 559916 h 559917"/>
                <a:gd name="connsiteX15" fmla="*/ 316845 w 2633651"/>
                <a:gd name="connsiteY15" fmla="*/ 559916 h 559917"/>
                <a:gd name="connsiteX16" fmla="*/ 233291 w 2633651"/>
                <a:gd name="connsiteY16" fmla="*/ 559916 h 559917"/>
                <a:gd name="connsiteX17" fmla="*/ 0 w 2633651"/>
                <a:gd name="connsiteY17" fmla="*/ 279958 h 559917"/>
                <a:gd name="connsiteX18" fmla="*/ 233291 w 2633651"/>
                <a:gd name="connsiteY18" fmla="*/ 0 h 559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33651" h="559917">
                  <a:moveTo>
                    <a:pt x="233291" y="0"/>
                  </a:moveTo>
                  <a:lnTo>
                    <a:pt x="466582" y="1"/>
                  </a:lnTo>
                  <a:lnTo>
                    <a:pt x="2167069" y="1"/>
                  </a:lnTo>
                  <a:lnTo>
                    <a:pt x="2400360" y="1"/>
                  </a:lnTo>
                  <a:lnTo>
                    <a:pt x="2423170" y="1"/>
                  </a:lnTo>
                  <a:lnTo>
                    <a:pt x="2423170" y="2761"/>
                  </a:lnTo>
                  <a:lnTo>
                    <a:pt x="2447377" y="5689"/>
                  </a:lnTo>
                  <a:cubicBezTo>
                    <a:pt x="2553683" y="31794"/>
                    <a:pt x="2633651" y="144669"/>
                    <a:pt x="2633651" y="279959"/>
                  </a:cubicBezTo>
                  <a:cubicBezTo>
                    <a:pt x="2633651" y="415249"/>
                    <a:pt x="2553683" y="528125"/>
                    <a:pt x="2447377" y="554230"/>
                  </a:cubicBezTo>
                  <a:lnTo>
                    <a:pt x="2423170" y="557158"/>
                  </a:lnTo>
                  <a:lnTo>
                    <a:pt x="2423170" y="559916"/>
                  </a:lnTo>
                  <a:lnTo>
                    <a:pt x="2400369" y="559916"/>
                  </a:lnTo>
                  <a:lnTo>
                    <a:pt x="2400360" y="559917"/>
                  </a:lnTo>
                  <a:lnTo>
                    <a:pt x="2167069" y="559916"/>
                  </a:lnTo>
                  <a:lnTo>
                    <a:pt x="466582" y="559916"/>
                  </a:lnTo>
                  <a:lnTo>
                    <a:pt x="316845" y="559916"/>
                  </a:lnTo>
                  <a:lnTo>
                    <a:pt x="233291" y="559916"/>
                  </a:lnTo>
                  <a:cubicBezTo>
                    <a:pt x="104448" y="559916"/>
                    <a:pt x="0" y="434575"/>
                    <a:pt x="0" y="279958"/>
                  </a:cubicBezTo>
                  <a:cubicBezTo>
                    <a:pt x="0" y="125341"/>
                    <a:pt x="104448" y="0"/>
                    <a:pt x="233291" y="0"/>
                  </a:cubicBezTo>
                  <a:close/>
                </a:path>
              </a:pathLst>
            </a:custGeom>
            <a:solidFill>
              <a:srgbClr val="202E51"/>
            </a:solidFill>
            <a:ln w="508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7" name="TextBox 46">
              <a:extLst>
                <a:ext uri="{FF2B5EF4-FFF2-40B4-BE49-F238E27FC236}">
                  <a16:creationId xmlns:a16="http://schemas.microsoft.com/office/drawing/2014/main" id="{0F777F3E-A3F9-9523-CF11-D68C930911DF}"/>
                </a:ext>
              </a:extLst>
            </p:cNvPr>
            <p:cNvSpPr txBox="1"/>
            <p:nvPr/>
          </p:nvSpPr>
          <p:spPr>
            <a:xfrm>
              <a:off x="285591" y="5221688"/>
              <a:ext cx="1650955" cy="523220"/>
            </a:xfrm>
            <a:prstGeom prst="rect">
              <a:avLst/>
            </a:prstGeom>
            <a:noFill/>
          </p:spPr>
          <p:txBody>
            <a:bodyPr wrap="square">
              <a:spAutoFit/>
            </a:bodyPr>
            <a:lstStyle/>
            <a:p>
              <a:pPr marL="0" marR="0" lvl="0" indent="0" algn="ctr" defTabSz="914400" rtl="0" eaLnBrk="1" fontAlgn="base" latinLnBrk="0" hangingPunct="1">
                <a:lnSpc>
                  <a:spcPct val="100000"/>
                </a:lnSpc>
                <a:spcBef>
                  <a:spcPts val="1000"/>
                </a:spcBef>
                <a:spcAft>
                  <a:spcPts val="0"/>
                </a:spcAft>
                <a:buClrTx/>
                <a:buSzTx/>
                <a:buFont typeface="Arial" panose="020B0604020202020204" pitchFamily="34" charset="0"/>
                <a:buNone/>
                <a:tabLst/>
                <a:defRPr/>
              </a:pPr>
              <a:r>
                <a:rPr lang="en-US" sz="1400" b="1">
                  <a:solidFill>
                    <a:schemeClr val="bg1">
                      <a:lumMod val="95000"/>
                    </a:schemeClr>
                  </a:solidFill>
                  <a:latin typeface="Arial" panose="020B0604020202020204" pitchFamily="34" charset="0"/>
                  <a:cs typeface="Arial" panose="020B0604020202020204" pitchFamily="34" charset="0"/>
                </a:rPr>
                <a:t>National Priorities</a:t>
              </a:r>
              <a:endParaRPr kumimoji="0" lang="en-US" sz="1400" b="1" i="0" u="none" strike="noStrike" kern="1200" cap="none" normalizeH="0" baseline="0" noProof="0">
                <a:ln>
                  <a:noFill/>
                </a:ln>
                <a:solidFill>
                  <a:schemeClr val="bg1">
                    <a:lumMod val="95000"/>
                  </a:schemeClr>
                </a:solidFill>
                <a:effectLst/>
                <a:uLnTx/>
                <a:uFillTx/>
                <a:latin typeface="Arial" panose="020B0604020202020204" pitchFamily="34" charset="0"/>
                <a:ea typeface="+mn-ea"/>
                <a:cs typeface="Arial" panose="020B0604020202020204" pitchFamily="34" charset="0"/>
              </a:endParaRPr>
            </a:p>
          </p:txBody>
        </p:sp>
        <p:grpSp>
          <p:nvGrpSpPr>
            <p:cNvPr id="48" name="Group 47">
              <a:extLst>
                <a:ext uri="{FF2B5EF4-FFF2-40B4-BE49-F238E27FC236}">
                  <a16:creationId xmlns:a16="http://schemas.microsoft.com/office/drawing/2014/main" id="{B83EC82A-83AB-3333-EACD-E81E3FB1D04F}"/>
                </a:ext>
              </a:extLst>
            </p:cNvPr>
            <p:cNvGrpSpPr/>
            <p:nvPr/>
          </p:nvGrpSpPr>
          <p:grpSpPr>
            <a:xfrm>
              <a:off x="316365" y="3340100"/>
              <a:ext cx="1589406" cy="1584072"/>
              <a:chOff x="1100130" y="1180000"/>
              <a:chExt cx="7112380" cy="7112380"/>
            </a:xfrm>
          </p:grpSpPr>
          <p:sp>
            <p:nvSpPr>
              <p:cNvPr id="51" name="Oval 50">
                <a:extLst>
                  <a:ext uri="{FF2B5EF4-FFF2-40B4-BE49-F238E27FC236}">
                    <a16:creationId xmlns:a16="http://schemas.microsoft.com/office/drawing/2014/main" id="{F3842724-4DE9-2E6F-D529-33A1CA371C4B}"/>
                  </a:ext>
                </a:extLst>
              </p:cNvPr>
              <p:cNvSpPr/>
              <p:nvPr/>
            </p:nvSpPr>
            <p:spPr>
              <a:xfrm rot="14400000">
                <a:off x="1100130" y="1180000"/>
                <a:ext cx="7112380" cy="7112380"/>
              </a:xfrm>
              <a:prstGeom prst="ellipse">
                <a:avLst/>
              </a:prstGeom>
              <a:solidFill>
                <a:schemeClr val="bg1"/>
              </a:solid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35A726B0-5558-7883-7CE6-4F0F207F5B51}"/>
                  </a:ext>
                </a:extLst>
              </p:cNvPr>
              <p:cNvSpPr/>
              <p:nvPr/>
            </p:nvSpPr>
            <p:spPr>
              <a:xfrm rot="15300000">
                <a:off x="2508781" y="2606926"/>
                <a:ext cx="4273576" cy="4273576"/>
              </a:xfrm>
              <a:prstGeom prst="ellipse">
                <a:avLst/>
              </a:prstGeom>
              <a:no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5921F626-0C77-2A4C-6C2C-3D2547EDA189}"/>
                  </a:ext>
                </a:extLst>
              </p:cNvPr>
              <p:cNvSpPr/>
              <p:nvPr/>
            </p:nvSpPr>
            <p:spPr>
              <a:xfrm rot="14400000">
                <a:off x="1801505" y="1882756"/>
                <a:ext cx="5688130" cy="5688130"/>
              </a:xfrm>
              <a:prstGeom prst="ellipse">
                <a:avLst/>
              </a:prstGeom>
              <a:no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9" name="Picture 2" descr="Space Launch System Block 1B Cargo Configuration">
              <a:extLst>
                <a:ext uri="{FF2B5EF4-FFF2-40B4-BE49-F238E27FC236}">
                  <a16:creationId xmlns:a16="http://schemas.microsoft.com/office/drawing/2014/main" id="{AF49136A-802C-745E-E29E-AC87A44E906C}"/>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1800000">
              <a:off x="728139" y="2987545"/>
              <a:ext cx="761051" cy="204843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8" name="Group 57">
            <a:extLst>
              <a:ext uri="{FF2B5EF4-FFF2-40B4-BE49-F238E27FC236}">
                <a16:creationId xmlns:a16="http://schemas.microsoft.com/office/drawing/2014/main" id="{D252134C-5778-7556-9CAE-83942C09CE20}"/>
              </a:ext>
            </a:extLst>
          </p:cNvPr>
          <p:cNvGrpSpPr/>
          <p:nvPr/>
        </p:nvGrpSpPr>
        <p:grpSpPr>
          <a:xfrm>
            <a:off x="2712025" y="1247262"/>
            <a:ext cx="2263756" cy="2869059"/>
            <a:chOff x="2054410" y="3061841"/>
            <a:chExt cx="2263756" cy="2869059"/>
          </a:xfrm>
        </p:grpSpPr>
        <p:sp>
          <p:nvSpPr>
            <p:cNvPr id="59" name="Freeform 58">
              <a:extLst>
                <a:ext uri="{FF2B5EF4-FFF2-40B4-BE49-F238E27FC236}">
                  <a16:creationId xmlns:a16="http://schemas.microsoft.com/office/drawing/2014/main" id="{FB0CCB06-5063-82CD-20A2-4DFFD43CACD5}"/>
                </a:ext>
              </a:extLst>
            </p:cNvPr>
            <p:cNvSpPr/>
            <p:nvPr/>
          </p:nvSpPr>
          <p:spPr>
            <a:xfrm>
              <a:off x="2107383" y="5089024"/>
              <a:ext cx="1992630" cy="841876"/>
            </a:xfrm>
            <a:custGeom>
              <a:avLst/>
              <a:gdLst>
                <a:gd name="connsiteX0" fmla="*/ 233291 w 2633651"/>
                <a:gd name="connsiteY0" fmla="*/ 0 h 559917"/>
                <a:gd name="connsiteX1" fmla="*/ 466582 w 2633651"/>
                <a:gd name="connsiteY1" fmla="*/ 1 h 559917"/>
                <a:gd name="connsiteX2" fmla="*/ 2167069 w 2633651"/>
                <a:gd name="connsiteY2" fmla="*/ 1 h 559917"/>
                <a:gd name="connsiteX3" fmla="*/ 2400360 w 2633651"/>
                <a:gd name="connsiteY3" fmla="*/ 1 h 559917"/>
                <a:gd name="connsiteX4" fmla="*/ 2423170 w 2633651"/>
                <a:gd name="connsiteY4" fmla="*/ 1 h 559917"/>
                <a:gd name="connsiteX5" fmla="*/ 2423170 w 2633651"/>
                <a:gd name="connsiteY5" fmla="*/ 2761 h 559917"/>
                <a:gd name="connsiteX6" fmla="*/ 2447377 w 2633651"/>
                <a:gd name="connsiteY6" fmla="*/ 5689 h 559917"/>
                <a:gd name="connsiteX7" fmla="*/ 2633651 w 2633651"/>
                <a:gd name="connsiteY7" fmla="*/ 279959 h 559917"/>
                <a:gd name="connsiteX8" fmla="*/ 2447377 w 2633651"/>
                <a:gd name="connsiteY8" fmla="*/ 554230 h 559917"/>
                <a:gd name="connsiteX9" fmla="*/ 2423170 w 2633651"/>
                <a:gd name="connsiteY9" fmla="*/ 557158 h 559917"/>
                <a:gd name="connsiteX10" fmla="*/ 2423170 w 2633651"/>
                <a:gd name="connsiteY10" fmla="*/ 559916 h 559917"/>
                <a:gd name="connsiteX11" fmla="*/ 2400369 w 2633651"/>
                <a:gd name="connsiteY11" fmla="*/ 559916 h 559917"/>
                <a:gd name="connsiteX12" fmla="*/ 2400360 w 2633651"/>
                <a:gd name="connsiteY12" fmla="*/ 559917 h 559917"/>
                <a:gd name="connsiteX13" fmla="*/ 2167069 w 2633651"/>
                <a:gd name="connsiteY13" fmla="*/ 559916 h 559917"/>
                <a:gd name="connsiteX14" fmla="*/ 466582 w 2633651"/>
                <a:gd name="connsiteY14" fmla="*/ 559916 h 559917"/>
                <a:gd name="connsiteX15" fmla="*/ 316845 w 2633651"/>
                <a:gd name="connsiteY15" fmla="*/ 559916 h 559917"/>
                <a:gd name="connsiteX16" fmla="*/ 233291 w 2633651"/>
                <a:gd name="connsiteY16" fmla="*/ 559916 h 559917"/>
                <a:gd name="connsiteX17" fmla="*/ 0 w 2633651"/>
                <a:gd name="connsiteY17" fmla="*/ 279958 h 559917"/>
                <a:gd name="connsiteX18" fmla="*/ 233291 w 2633651"/>
                <a:gd name="connsiteY18" fmla="*/ 0 h 559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33651" h="559917">
                  <a:moveTo>
                    <a:pt x="233291" y="0"/>
                  </a:moveTo>
                  <a:lnTo>
                    <a:pt x="466582" y="1"/>
                  </a:lnTo>
                  <a:lnTo>
                    <a:pt x="2167069" y="1"/>
                  </a:lnTo>
                  <a:lnTo>
                    <a:pt x="2400360" y="1"/>
                  </a:lnTo>
                  <a:lnTo>
                    <a:pt x="2423170" y="1"/>
                  </a:lnTo>
                  <a:lnTo>
                    <a:pt x="2423170" y="2761"/>
                  </a:lnTo>
                  <a:lnTo>
                    <a:pt x="2447377" y="5689"/>
                  </a:lnTo>
                  <a:cubicBezTo>
                    <a:pt x="2553683" y="31794"/>
                    <a:pt x="2633651" y="144669"/>
                    <a:pt x="2633651" y="279959"/>
                  </a:cubicBezTo>
                  <a:cubicBezTo>
                    <a:pt x="2633651" y="415249"/>
                    <a:pt x="2553683" y="528125"/>
                    <a:pt x="2447377" y="554230"/>
                  </a:cubicBezTo>
                  <a:lnTo>
                    <a:pt x="2423170" y="557158"/>
                  </a:lnTo>
                  <a:lnTo>
                    <a:pt x="2423170" y="559916"/>
                  </a:lnTo>
                  <a:lnTo>
                    <a:pt x="2400369" y="559916"/>
                  </a:lnTo>
                  <a:lnTo>
                    <a:pt x="2400360" y="559917"/>
                  </a:lnTo>
                  <a:lnTo>
                    <a:pt x="2167069" y="559916"/>
                  </a:lnTo>
                  <a:lnTo>
                    <a:pt x="466582" y="559916"/>
                  </a:lnTo>
                  <a:lnTo>
                    <a:pt x="316845" y="559916"/>
                  </a:lnTo>
                  <a:lnTo>
                    <a:pt x="233291" y="559916"/>
                  </a:lnTo>
                  <a:cubicBezTo>
                    <a:pt x="104448" y="559916"/>
                    <a:pt x="0" y="434575"/>
                    <a:pt x="0" y="279958"/>
                  </a:cubicBezTo>
                  <a:cubicBezTo>
                    <a:pt x="0" y="125341"/>
                    <a:pt x="104448" y="0"/>
                    <a:pt x="233291" y="0"/>
                  </a:cubicBezTo>
                  <a:close/>
                </a:path>
              </a:pathLst>
            </a:custGeom>
            <a:solidFill>
              <a:srgbClr val="202E51"/>
            </a:solidFill>
            <a:ln w="508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0" name="TextBox 59">
              <a:extLst>
                <a:ext uri="{FF2B5EF4-FFF2-40B4-BE49-F238E27FC236}">
                  <a16:creationId xmlns:a16="http://schemas.microsoft.com/office/drawing/2014/main" id="{E9C6FFAE-75AE-B8FE-7F86-53B500A3372F}"/>
                </a:ext>
              </a:extLst>
            </p:cNvPr>
            <p:cNvSpPr txBox="1"/>
            <p:nvPr/>
          </p:nvSpPr>
          <p:spPr>
            <a:xfrm>
              <a:off x="2184251" y="5235978"/>
              <a:ext cx="1866447" cy="523220"/>
            </a:xfrm>
            <a:prstGeom prst="rect">
              <a:avLst/>
            </a:prstGeom>
            <a:noFill/>
          </p:spPr>
          <p:txBody>
            <a:bodyPr wrap="square">
              <a:spAutoFit/>
            </a:bodyPr>
            <a:lstStyle/>
            <a:p>
              <a:pPr marL="0" marR="0" lvl="0" indent="0" algn="ctr" defTabSz="914400" rtl="0" eaLnBrk="1" fontAlgn="base" latinLnBrk="0" hangingPunct="1">
                <a:lnSpc>
                  <a:spcPct val="100000"/>
                </a:lnSpc>
                <a:spcBef>
                  <a:spcPts val="1000"/>
                </a:spcBef>
                <a:spcAft>
                  <a:spcPts val="0"/>
                </a:spcAft>
                <a:buClrTx/>
                <a:buSzTx/>
                <a:buFont typeface="Arial" panose="020B0604020202020204" pitchFamily="34" charset="0"/>
                <a:buNone/>
                <a:tabLst/>
                <a:defRPr/>
              </a:pPr>
              <a:r>
                <a:rPr lang="en-US" sz="1400" b="1">
                  <a:solidFill>
                    <a:schemeClr val="bg1">
                      <a:lumMod val="95000"/>
                    </a:schemeClr>
                  </a:solidFill>
                  <a:latin typeface="Arial" panose="020B0604020202020204" pitchFamily="34" charset="0"/>
                  <a:cs typeface="Arial" panose="020B0604020202020204" pitchFamily="34" charset="0"/>
                </a:rPr>
                <a:t>Partnerships for Exploration</a:t>
              </a:r>
              <a:endParaRPr kumimoji="0" lang="en-US" sz="1400" b="1" i="0" u="none" strike="noStrike" kern="1200" cap="none" normalizeH="0" baseline="0" noProof="0">
                <a:ln>
                  <a:noFill/>
                </a:ln>
                <a:solidFill>
                  <a:schemeClr val="bg1">
                    <a:lumMod val="95000"/>
                  </a:schemeClr>
                </a:solidFill>
                <a:effectLst/>
                <a:uLnTx/>
                <a:uFillTx/>
                <a:latin typeface="Arial" panose="020B0604020202020204" pitchFamily="34" charset="0"/>
                <a:ea typeface="+mn-ea"/>
                <a:cs typeface="Arial" panose="020B0604020202020204" pitchFamily="34" charset="0"/>
              </a:endParaRPr>
            </a:p>
          </p:txBody>
        </p:sp>
        <p:grpSp>
          <p:nvGrpSpPr>
            <p:cNvPr id="61" name="Group 60">
              <a:extLst>
                <a:ext uri="{FF2B5EF4-FFF2-40B4-BE49-F238E27FC236}">
                  <a16:creationId xmlns:a16="http://schemas.microsoft.com/office/drawing/2014/main" id="{AFEAF2E3-97CE-DCED-F86E-5C207CACB8A1}"/>
                </a:ext>
              </a:extLst>
            </p:cNvPr>
            <p:cNvGrpSpPr/>
            <p:nvPr/>
          </p:nvGrpSpPr>
          <p:grpSpPr>
            <a:xfrm>
              <a:off x="2308993" y="3338013"/>
              <a:ext cx="1589406" cy="1584072"/>
              <a:chOff x="1100130" y="1180000"/>
              <a:chExt cx="7112380" cy="7112380"/>
            </a:xfrm>
          </p:grpSpPr>
          <p:sp>
            <p:nvSpPr>
              <p:cNvPr id="63" name="Oval 62">
                <a:extLst>
                  <a:ext uri="{FF2B5EF4-FFF2-40B4-BE49-F238E27FC236}">
                    <a16:creationId xmlns:a16="http://schemas.microsoft.com/office/drawing/2014/main" id="{0C902E66-4F05-4F42-0717-C33989A4B35E}"/>
                  </a:ext>
                </a:extLst>
              </p:cNvPr>
              <p:cNvSpPr/>
              <p:nvPr/>
            </p:nvSpPr>
            <p:spPr>
              <a:xfrm rot="14400000">
                <a:off x="1100130" y="1180000"/>
                <a:ext cx="7112380" cy="7112380"/>
              </a:xfrm>
              <a:prstGeom prst="ellipse">
                <a:avLst/>
              </a:prstGeom>
              <a:solidFill>
                <a:schemeClr val="bg1"/>
              </a:solid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9E17E128-CE7D-D245-5775-5FFA5BE59E5B}"/>
                  </a:ext>
                </a:extLst>
              </p:cNvPr>
              <p:cNvSpPr/>
              <p:nvPr/>
            </p:nvSpPr>
            <p:spPr>
              <a:xfrm rot="15300000">
                <a:off x="2508781" y="2606926"/>
                <a:ext cx="4273576" cy="4273576"/>
              </a:xfrm>
              <a:prstGeom prst="ellipse">
                <a:avLst/>
              </a:prstGeom>
              <a:no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88C31EBD-D852-3AED-62DD-27D66A5FB944}"/>
                  </a:ext>
                </a:extLst>
              </p:cNvPr>
              <p:cNvSpPr/>
              <p:nvPr/>
            </p:nvSpPr>
            <p:spPr>
              <a:xfrm rot="14400000">
                <a:off x="1801505" y="1882756"/>
                <a:ext cx="5688130" cy="5688130"/>
              </a:xfrm>
              <a:prstGeom prst="ellipse">
                <a:avLst/>
              </a:prstGeom>
              <a:no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2" name="Picture 61" descr="A satellite in space&#10;&#10;Description automatically generated">
              <a:extLst>
                <a:ext uri="{FF2B5EF4-FFF2-40B4-BE49-F238E27FC236}">
                  <a16:creationId xmlns:a16="http://schemas.microsoft.com/office/drawing/2014/main" id="{7CC22A01-ECD4-0E4A-519F-CD9747406C8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54410" y="3061841"/>
              <a:ext cx="2263756" cy="2263756"/>
            </a:xfrm>
            <a:prstGeom prst="rect">
              <a:avLst/>
            </a:prstGeom>
          </p:spPr>
        </p:pic>
      </p:grpSp>
      <p:grpSp>
        <p:nvGrpSpPr>
          <p:cNvPr id="66" name="Group 65">
            <a:extLst>
              <a:ext uri="{FF2B5EF4-FFF2-40B4-BE49-F238E27FC236}">
                <a16:creationId xmlns:a16="http://schemas.microsoft.com/office/drawing/2014/main" id="{5A9E9C0E-87D0-7E0C-C1C7-02940EC990A6}"/>
              </a:ext>
            </a:extLst>
          </p:cNvPr>
          <p:cNvGrpSpPr/>
          <p:nvPr/>
        </p:nvGrpSpPr>
        <p:grpSpPr>
          <a:xfrm>
            <a:off x="4939740" y="478121"/>
            <a:ext cx="2080163" cy="3666347"/>
            <a:chOff x="4012480" y="2292700"/>
            <a:chExt cx="2080163" cy="3666347"/>
          </a:xfrm>
        </p:grpSpPr>
        <p:sp>
          <p:nvSpPr>
            <p:cNvPr id="67" name="Freeform 66">
              <a:extLst>
                <a:ext uri="{FF2B5EF4-FFF2-40B4-BE49-F238E27FC236}">
                  <a16:creationId xmlns:a16="http://schemas.microsoft.com/office/drawing/2014/main" id="{739739DE-73F0-AD5B-9478-E7FF20C036CA}"/>
                </a:ext>
              </a:extLst>
            </p:cNvPr>
            <p:cNvSpPr/>
            <p:nvPr/>
          </p:nvSpPr>
          <p:spPr>
            <a:xfrm>
              <a:off x="4100013" y="5097336"/>
              <a:ext cx="1992630" cy="841876"/>
            </a:xfrm>
            <a:custGeom>
              <a:avLst/>
              <a:gdLst>
                <a:gd name="connsiteX0" fmla="*/ 233291 w 2633651"/>
                <a:gd name="connsiteY0" fmla="*/ 0 h 559917"/>
                <a:gd name="connsiteX1" fmla="*/ 466582 w 2633651"/>
                <a:gd name="connsiteY1" fmla="*/ 1 h 559917"/>
                <a:gd name="connsiteX2" fmla="*/ 2167069 w 2633651"/>
                <a:gd name="connsiteY2" fmla="*/ 1 h 559917"/>
                <a:gd name="connsiteX3" fmla="*/ 2400360 w 2633651"/>
                <a:gd name="connsiteY3" fmla="*/ 1 h 559917"/>
                <a:gd name="connsiteX4" fmla="*/ 2423170 w 2633651"/>
                <a:gd name="connsiteY4" fmla="*/ 1 h 559917"/>
                <a:gd name="connsiteX5" fmla="*/ 2423170 w 2633651"/>
                <a:gd name="connsiteY5" fmla="*/ 2761 h 559917"/>
                <a:gd name="connsiteX6" fmla="*/ 2447377 w 2633651"/>
                <a:gd name="connsiteY6" fmla="*/ 5689 h 559917"/>
                <a:gd name="connsiteX7" fmla="*/ 2633651 w 2633651"/>
                <a:gd name="connsiteY7" fmla="*/ 279959 h 559917"/>
                <a:gd name="connsiteX8" fmla="*/ 2447377 w 2633651"/>
                <a:gd name="connsiteY8" fmla="*/ 554230 h 559917"/>
                <a:gd name="connsiteX9" fmla="*/ 2423170 w 2633651"/>
                <a:gd name="connsiteY9" fmla="*/ 557158 h 559917"/>
                <a:gd name="connsiteX10" fmla="*/ 2423170 w 2633651"/>
                <a:gd name="connsiteY10" fmla="*/ 559916 h 559917"/>
                <a:gd name="connsiteX11" fmla="*/ 2400369 w 2633651"/>
                <a:gd name="connsiteY11" fmla="*/ 559916 h 559917"/>
                <a:gd name="connsiteX12" fmla="*/ 2400360 w 2633651"/>
                <a:gd name="connsiteY12" fmla="*/ 559917 h 559917"/>
                <a:gd name="connsiteX13" fmla="*/ 2167069 w 2633651"/>
                <a:gd name="connsiteY13" fmla="*/ 559916 h 559917"/>
                <a:gd name="connsiteX14" fmla="*/ 466582 w 2633651"/>
                <a:gd name="connsiteY14" fmla="*/ 559916 h 559917"/>
                <a:gd name="connsiteX15" fmla="*/ 316845 w 2633651"/>
                <a:gd name="connsiteY15" fmla="*/ 559916 h 559917"/>
                <a:gd name="connsiteX16" fmla="*/ 233291 w 2633651"/>
                <a:gd name="connsiteY16" fmla="*/ 559916 h 559917"/>
                <a:gd name="connsiteX17" fmla="*/ 0 w 2633651"/>
                <a:gd name="connsiteY17" fmla="*/ 279958 h 559917"/>
                <a:gd name="connsiteX18" fmla="*/ 233291 w 2633651"/>
                <a:gd name="connsiteY18" fmla="*/ 0 h 559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33651" h="559917">
                  <a:moveTo>
                    <a:pt x="233291" y="0"/>
                  </a:moveTo>
                  <a:lnTo>
                    <a:pt x="466582" y="1"/>
                  </a:lnTo>
                  <a:lnTo>
                    <a:pt x="2167069" y="1"/>
                  </a:lnTo>
                  <a:lnTo>
                    <a:pt x="2400360" y="1"/>
                  </a:lnTo>
                  <a:lnTo>
                    <a:pt x="2423170" y="1"/>
                  </a:lnTo>
                  <a:lnTo>
                    <a:pt x="2423170" y="2761"/>
                  </a:lnTo>
                  <a:lnTo>
                    <a:pt x="2447377" y="5689"/>
                  </a:lnTo>
                  <a:cubicBezTo>
                    <a:pt x="2553683" y="31794"/>
                    <a:pt x="2633651" y="144669"/>
                    <a:pt x="2633651" y="279959"/>
                  </a:cubicBezTo>
                  <a:cubicBezTo>
                    <a:pt x="2633651" y="415249"/>
                    <a:pt x="2553683" y="528125"/>
                    <a:pt x="2447377" y="554230"/>
                  </a:cubicBezTo>
                  <a:lnTo>
                    <a:pt x="2423170" y="557158"/>
                  </a:lnTo>
                  <a:lnTo>
                    <a:pt x="2423170" y="559916"/>
                  </a:lnTo>
                  <a:lnTo>
                    <a:pt x="2400369" y="559916"/>
                  </a:lnTo>
                  <a:lnTo>
                    <a:pt x="2400360" y="559917"/>
                  </a:lnTo>
                  <a:lnTo>
                    <a:pt x="2167069" y="559916"/>
                  </a:lnTo>
                  <a:lnTo>
                    <a:pt x="466582" y="559916"/>
                  </a:lnTo>
                  <a:lnTo>
                    <a:pt x="316845" y="559916"/>
                  </a:lnTo>
                  <a:lnTo>
                    <a:pt x="233291" y="559916"/>
                  </a:lnTo>
                  <a:cubicBezTo>
                    <a:pt x="104448" y="559916"/>
                    <a:pt x="0" y="434575"/>
                    <a:pt x="0" y="279958"/>
                  </a:cubicBezTo>
                  <a:cubicBezTo>
                    <a:pt x="0" y="125341"/>
                    <a:pt x="104448" y="0"/>
                    <a:pt x="233291" y="0"/>
                  </a:cubicBezTo>
                  <a:close/>
                </a:path>
              </a:pathLst>
            </a:custGeom>
            <a:solidFill>
              <a:srgbClr val="202E51"/>
            </a:solidFill>
            <a:ln w="508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8" name="TextBox 67">
              <a:extLst>
                <a:ext uri="{FF2B5EF4-FFF2-40B4-BE49-F238E27FC236}">
                  <a16:creationId xmlns:a16="http://schemas.microsoft.com/office/drawing/2014/main" id="{E2D9BBFF-6F2D-870C-9DD2-4D479C163FA2}"/>
                </a:ext>
              </a:extLst>
            </p:cNvPr>
            <p:cNvSpPr txBox="1"/>
            <p:nvPr/>
          </p:nvSpPr>
          <p:spPr>
            <a:xfrm>
              <a:off x="4151838" y="5264560"/>
              <a:ext cx="1866447" cy="523220"/>
            </a:xfrm>
            <a:prstGeom prst="rect">
              <a:avLst/>
            </a:prstGeom>
            <a:noFill/>
          </p:spPr>
          <p:txBody>
            <a:bodyPr wrap="square">
              <a:spAutoFit/>
            </a:bodyPr>
            <a:lstStyle/>
            <a:p>
              <a:pPr marL="0" marR="0" lvl="0" indent="0" algn="ctr" defTabSz="914400" rtl="0" eaLnBrk="1" fontAlgn="base" latinLnBrk="0" hangingPunct="1">
                <a:lnSpc>
                  <a:spcPct val="100000"/>
                </a:lnSpc>
                <a:spcBef>
                  <a:spcPts val="1000"/>
                </a:spcBef>
                <a:spcAft>
                  <a:spcPts val="0"/>
                </a:spcAft>
                <a:buClrTx/>
                <a:buSzTx/>
                <a:buFont typeface="Arial" panose="020B0604020202020204" pitchFamily="34" charset="0"/>
                <a:buNone/>
                <a:tabLst/>
                <a:defRPr/>
              </a:pPr>
              <a:r>
                <a:rPr kumimoji="0" lang="en-US" sz="1400" b="1" i="0" u="none" strike="noStrike" kern="1200" cap="none" normalizeH="0" baseline="0" noProof="0">
                  <a:ln>
                    <a:noFill/>
                  </a:ln>
                  <a:solidFill>
                    <a:schemeClr val="bg1">
                      <a:lumMod val="95000"/>
                    </a:schemeClr>
                  </a:solidFill>
                  <a:effectLst/>
                  <a:uLnTx/>
                  <a:uFillTx/>
                  <a:latin typeface="Arial" panose="020B0604020202020204" pitchFamily="34" charset="0"/>
                  <a:ea typeface="+mn-ea"/>
                  <a:cs typeface="Arial" panose="020B0604020202020204" pitchFamily="34" charset="0"/>
                </a:rPr>
                <a:t>Lunar Science Priorities</a:t>
              </a:r>
            </a:p>
          </p:txBody>
        </p:sp>
        <p:grpSp>
          <p:nvGrpSpPr>
            <p:cNvPr id="69" name="Group 68">
              <a:extLst>
                <a:ext uri="{FF2B5EF4-FFF2-40B4-BE49-F238E27FC236}">
                  <a16:creationId xmlns:a16="http://schemas.microsoft.com/office/drawing/2014/main" id="{F5953392-9B66-F402-DE74-1F1B55E285A8}"/>
                </a:ext>
              </a:extLst>
            </p:cNvPr>
            <p:cNvGrpSpPr/>
            <p:nvPr/>
          </p:nvGrpSpPr>
          <p:grpSpPr>
            <a:xfrm>
              <a:off x="4012480" y="2292700"/>
              <a:ext cx="2062320" cy="3666347"/>
              <a:chOff x="4012480" y="2292700"/>
              <a:chExt cx="2062320" cy="3666347"/>
            </a:xfrm>
          </p:grpSpPr>
          <p:grpSp>
            <p:nvGrpSpPr>
              <p:cNvPr id="70" name="Group 69">
                <a:extLst>
                  <a:ext uri="{FF2B5EF4-FFF2-40B4-BE49-F238E27FC236}">
                    <a16:creationId xmlns:a16="http://schemas.microsoft.com/office/drawing/2014/main" id="{04AAA3FE-3A67-2F9F-3B72-628E91DEC0FD}"/>
                  </a:ext>
                </a:extLst>
              </p:cNvPr>
              <p:cNvGrpSpPr/>
              <p:nvPr/>
            </p:nvGrpSpPr>
            <p:grpSpPr>
              <a:xfrm>
                <a:off x="4301624" y="3335926"/>
                <a:ext cx="1589406" cy="1584072"/>
                <a:chOff x="1100130" y="1180000"/>
                <a:chExt cx="7112380" cy="7112380"/>
              </a:xfrm>
            </p:grpSpPr>
            <p:sp>
              <p:nvSpPr>
                <p:cNvPr id="72" name="Oval 71">
                  <a:extLst>
                    <a:ext uri="{FF2B5EF4-FFF2-40B4-BE49-F238E27FC236}">
                      <a16:creationId xmlns:a16="http://schemas.microsoft.com/office/drawing/2014/main" id="{954ADEF8-6540-76CA-1B70-A620151739B5}"/>
                    </a:ext>
                  </a:extLst>
                </p:cNvPr>
                <p:cNvSpPr/>
                <p:nvPr/>
              </p:nvSpPr>
              <p:spPr>
                <a:xfrm rot="14400000">
                  <a:off x="1100130" y="1180000"/>
                  <a:ext cx="7112380" cy="7112380"/>
                </a:xfrm>
                <a:prstGeom prst="ellipse">
                  <a:avLst/>
                </a:prstGeom>
                <a:solidFill>
                  <a:schemeClr val="bg1"/>
                </a:solid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a:extLst>
                    <a:ext uri="{FF2B5EF4-FFF2-40B4-BE49-F238E27FC236}">
                      <a16:creationId xmlns:a16="http://schemas.microsoft.com/office/drawing/2014/main" id="{C85A1075-A003-91D9-19B5-8DB2EB6A1D8D}"/>
                    </a:ext>
                  </a:extLst>
                </p:cNvPr>
                <p:cNvSpPr/>
                <p:nvPr/>
              </p:nvSpPr>
              <p:spPr>
                <a:xfrm rot="15300000">
                  <a:off x="2508781" y="2606926"/>
                  <a:ext cx="4273576" cy="4273576"/>
                </a:xfrm>
                <a:prstGeom prst="ellipse">
                  <a:avLst/>
                </a:prstGeom>
                <a:no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926B9662-55A1-F5AE-7D07-C81EF39DBBD6}"/>
                    </a:ext>
                  </a:extLst>
                </p:cNvPr>
                <p:cNvSpPr/>
                <p:nvPr/>
              </p:nvSpPr>
              <p:spPr>
                <a:xfrm rot="14400000">
                  <a:off x="1801505" y="1882756"/>
                  <a:ext cx="5688130" cy="5688130"/>
                </a:xfrm>
                <a:prstGeom prst="ellipse">
                  <a:avLst/>
                </a:prstGeom>
                <a:no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1" name="Picture 70" descr="A satellite in space&#10;&#10;Description automatically generated">
                <a:extLst>
                  <a:ext uri="{FF2B5EF4-FFF2-40B4-BE49-F238E27FC236}">
                    <a16:creationId xmlns:a16="http://schemas.microsoft.com/office/drawing/2014/main" id="{12FEEC2A-8D68-A9EE-4C5C-52C0466C754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6628284">
                <a:off x="3210466" y="3094714"/>
                <a:ext cx="3666347" cy="2062320"/>
              </a:xfrm>
              <a:prstGeom prst="rect">
                <a:avLst/>
              </a:prstGeom>
            </p:spPr>
          </p:pic>
        </p:grpSp>
      </p:grpSp>
      <p:grpSp>
        <p:nvGrpSpPr>
          <p:cNvPr id="75" name="Group 74">
            <a:extLst>
              <a:ext uri="{FF2B5EF4-FFF2-40B4-BE49-F238E27FC236}">
                <a16:creationId xmlns:a16="http://schemas.microsoft.com/office/drawing/2014/main" id="{BABC929F-4FCE-2693-ED83-72F486454CE6}"/>
              </a:ext>
            </a:extLst>
          </p:cNvPr>
          <p:cNvGrpSpPr/>
          <p:nvPr/>
        </p:nvGrpSpPr>
        <p:grpSpPr>
          <a:xfrm>
            <a:off x="6557456" y="1019559"/>
            <a:ext cx="2719163" cy="3105074"/>
            <a:chOff x="5473899" y="2834138"/>
            <a:chExt cx="2719163" cy="3105074"/>
          </a:xfrm>
        </p:grpSpPr>
        <p:grpSp>
          <p:nvGrpSpPr>
            <p:cNvPr id="76" name="Group 75">
              <a:extLst>
                <a:ext uri="{FF2B5EF4-FFF2-40B4-BE49-F238E27FC236}">
                  <a16:creationId xmlns:a16="http://schemas.microsoft.com/office/drawing/2014/main" id="{AEFFFA84-6483-A3B6-687B-65569853531A}"/>
                </a:ext>
              </a:extLst>
            </p:cNvPr>
            <p:cNvGrpSpPr/>
            <p:nvPr/>
          </p:nvGrpSpPr>
          <p:grpSpPr>
            <a:xfrm>
              <a:off x="6092642" y="3341775"/>
              <a:ext cx="1992630" cy="2597437"/>
              <a:chOff x="6092642" y="3341775"/>
              <a:chExt cx="1992630" cy="2597437"/>
            </a:xfrm>
          </p:grpSpPr>
          <p:sp>
            <p:nvSpPr>
              <p:cNvPr id="78" name="Freeform 77">
                <a:extLst>
                  <a:ext uri="{FF2B5EF4-FFF2-40B4-BE49-F238E27FC236}">
                    <a16:creationId xmlns:a16="http://schemas.microsoft.com/office/drawing/2014/main" id="{054E7B9A-BFF1-FBC6-9FF1-604817CCB2F2}"/>
                  </a:ext>
                </a:extLst>
              </p:cNvPr>
              <p:cNvSpPr/>
              <p:nvPr/>
            </p:nvSpPr>
            <p:spPr>
              <a:xfrm>
                <a:off x="6092642" y="5097336"/>
                <a:ext cx="1992630" cy="841876"/>
              </a:xfrm>
              <a:custGeom>
                <a:avLst/>
                <a:gdLst>
                  <a:gd name="connsiteX0" fmla="*/ 233291 w 2633651"/>
                  <a:gd name="connsiteY0" fmla="*/ 0 h 559917"/>
                  <a:gd name="connsiteX1" fmla="*/ 466582 w 2633651"/>
                  <a:gd name="connsiteY1" fmla="*/ 1 h 559917"/>
                  <a:gd name="connsiteX2" fmla="*/ 2167069 w 2633651"/>
                  <a:gd name="connsiteY2" fmla="*/ 1 h 559917"/>
                  <a:gd name="connsiteX3" fmla="*/ 2400360 w 2633651"/>
                  <a:gd name="connsiteY3" fmla="*/ 1 h 559917"/>
                  <a:gd name="connsiteX4" fmla="*/ 2423170 w 2633651"/>
                  <a:gd name="connsiteY4" fmla="*/ 1 h 559917"/>
                  <a:gd name="connsiteX5" fmla="*/ 2423170 w 2633651"/>
                  <a:gd name="connsiteY5" fmla="*/ 2761 h 559917"/>
                  <a:gd name="connsiteX6" fmla="*/ 2447377 w 2633651"/>
                  <a:gd name="connsiteY6" fmla="*/ 5689 h 559917"/>
                  <a:gd name="connsiteX7" fmla="*/ 2633651 w 2633651"/>
                  <a:gd name="connsiteY7" fmla="*/ 279959 h 559917"/>
                  <a:gd name="connsiteX8" fmla="*/ 2447377 w 2633651"/>
                  <a:gd name="connsiteY8" fmla="*/ 554230 h 559917"/>
                  <a:gd name="connsiteX9" fmla="*/ 2423170 w 2633651"/>
                  <a:gd name="connsiteY9" fmla="*/ 557158 h 559917"/>
                  <a:gd name="connsiteX10" fmla="*/ 2423170 w 2633651"/>
                  <a:gd name="connsiteY10" fmla="*/ 559916 h 559917"/>
                  <a:gd name="connsiteX11" fmla="*/ 2400369 w 2633651"/>
                  <a:gd name="connsiteY11" fmla="*/ 559916 h 559917"/>
                  <a:gd name="connsiteX12" fmla="*/ 2400360 w 2633651"/>
                  <a:gd name="connsiteY12" fmla="*/ 559917 h 559917"/>
                  <a:gd name="connsiteX13" fmla="*/ 2167069 w 2633651"/>
                  <a:gd name="connsiteY13" fmla="*/ 559916 h 559917"/>
                  <a:gd name="connsiteX14" fmla="*/ 466582 w 2633651"/>
                  <a:gd name="connsiteY14" fmla="*/ 559916 h 559917"/>
                  <a:gd name="connsiteX15" fmla="*/ 316845 w 2633651"/>
                  <a:gd name="connsiteY15" fmla="*/ 559916 h 559917"/>
                  <a:gd name="connsiteX16" fmla="*/ 233291 w 2633651"/>
                  <a:gd name="connsiteY16" fmla="*/ 559916 h 559917"/>
                  <a:gd name="connsiteX17" fmla="*/ 0 w 2633651"/>
                  <a:gd name="connsiteY17" fmla="*/ 279958 h 559917"/>
                  <a:gd name="connsiteX18" fmla="*/ 233291 w 2633651"/>
                  <a:gd name="connsiteY18" fmla="*/ 0 h 559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33651" h="559917">
                    <a:moveTo>
                      <a:pt x="233291" y="0"/>
                    </a:moveTo>
                    <a:lnTo>
                      <a:pt x="466582" y="1"/>
                    </a:lnTo>
                    <a:lnTo>
                      <a:pt x="2167069" y="1"/>
                    </a:lnTo>
                    <a:lnTo>
                      <a:pt x="2400360" y="1"/>
                    </a:lnTo>
                    <a:lnTo>
                      <a:pt x="2423170" y="1"/>
                    </a:lnTo>
                    <a:lnTo>
                      <a:pt x="2423170" y="2761"/>
                    </a:lnTo>
                    <a:lnTo>
                      <a:pt x="2447377" y="5689"/>
                    </a:lnTo>
                    <a:cubicBezTo>
                      <a:pt x="2553683" y="31794"/>
                      <a:pt x="2633651" y="144669"/>
                      <a:pt x="2633651" y="279959"/>
                    </a:cubicBezTo>
                    <a:cubicBezTo>
                      <a:pt x="2633651" y="415249"/>
                      <a:pt x="2553683" y="528125"/>
                      <a:pt x="2447377" y="554230"/>
                    </a:cubicBezTo>
                    <a:lnTo>
                      <a:pt x="2423170" y="557158"/>
                    </a:lnTo>
                    <a:lnTo>
                      <a:pt x="2423170" y="559916"/>
                    </a:lnTo>
                    <a:lnTo>
                      <a:pt x="2400369" y="559916"/>
                    </a:lnTo>
                    <a:lnTo>
                      <a:pt x="2400360" y="559917"/>
                    </a:lnTo>
                    <a:lnTo>
                      <a:pt x="2167069" y="559916"/>
                    </a:lnTo>
                    <a:lnTo>
                      <a:pt x="466582" y="559916"/>
                    </a:lnTo>
                    <a:lnTo>
                      <a:pt x="316845" y="559916"/>
                    </a:lnTo>
                    <a:lnTo>
                      <a:pt x="233291" y="559916"/>
                    </a:lnTo>
                    <a:cubicBezTo>
                      <a:pt x="104448" y="559916"/>
                      <a:pt x="0" y="434575"/>
                      <a:pt x="0" y="279958"/>
                    </a:cubicBezTo>
                    <a:cubicBezTo>
                      <a:pt x="0" y="125341"/>
                      <a:pt x="104448" y="0"/>
                      <a:pt x="233291" y="0"/>
                    </a:cubicBezTo>
                    <a:close/>
                  </a:path>
                </a:pathLst>
              </a:custGeom>
              <a:solidFill>
                <a:srgbClr val="202E51"/>
              </a:solidFill>
              <a:ln w="508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9" name="TextBox 78">
                <a:extLst>
                  <a:ext uri="{FF2B5EF4-FFF2-40B4-BE49-F238E27FC236}">
                    <a16:creationId xmlns:a16="http://schemas.microsoft.com/office/drawing/2014/main" id="{0DD472D2-1A60-A4C7-5C2A-3291CD970511}"/>
                  </a:ext>
                </a:extLst>
              </p:cNvPr>
              <p:cNvSpPr txBox="1"/>
              <p:nvPr/>
            </p:nvSpPr>
            <p:spPr>
              <a:xfrm>
                <a:off x="6155733" y="5250269"/>
                <a:ext cx="1866447" cy="523220"/>
              </a:xfrm>
              <a:prstGeom prst="rect">
                <a:avLst/>
              </a:prstGeom>
              <a:noFill/>
            </p:spPr>
            <p:txBody>
              <a:bodyPr wrap="square">
                <a:spAutoFit/>
              </a:bodyPr>
              <a:lstStyle/>
              <a:p>
                <a:pPr marL="0" marR="0" lvl="0" indent="0" algn="ctr" defTabSz="914400" rtl="0" eaLnBrk="1" fontAlgn="base" latinLnBrk="0" hangingPunct="1">
                  <a:lnSpc>
                    <a:spcPct val="100000"/>
                  </a:lnSpc>
                  <a:spcBef>
                    <a:spcPts val="1000"/>
                  </a:spcBef>
                  <a:spcAft>
                    <a:spcPts val="0"/>
                  </a:spcAft>
                  <a:buClrTx/>
                  <a:buSzTx/>
                  <a:buFont typeface="Arial" panose="020B0604020202020204" pitchFamily="34" charset="0"/>
                  <a:buNone/>
                  <a:tabLst/>
                  <a:defRPr/>
                </a:pPr>
                <a:r>
                  <a:rPr lang="en-US" sz="1400" b="1">
                    <a:solidFill>
                      <a:schemeClr val="bg1">
                        <a:lumMod val="95000"/>
                      </a:schemeClr>
                    </a:solidFill>
                    <a:latin typeface="Arial" panose="020B0604020202020204" pitchFamily="34" charset="0"/>
                    <a:cs typeface="Arial" panose="020B0604020202020204" pitchFamily="34" charset="0"/>
                  </a:rPr>
                  <a:t>Lunar Technology Priorities</a:t>
                </a:r>
                <a:endParaRPr kumimoji="0" lang="en-US" sz="1400" b="1" i="0" u="none" strike="noStrike" kern="1200" cap="none" normalizeH="0" baseline="0" noProof="0">
                  <a:ln>
                    <a:noFill/>
                  </a:ln>
                  <a:solidFill>
                    <a:schemeClr val="bg1">
                      <a:lumMod val="95000"/>
                    </a:schemeClr>
                  </a:solidFill>
                  <a:effectLst/>
                  <a:uLnTx/>
                  <a:uFillTx/>
                  <a:latin typeface="Arial" panose="020B0604020202020204" pitchFamily="34" charset="0"/>
                  <a:ea typeface="+mn-ea"/>
                  <a:cs typeface="Arial" panose="020B0604020202020204" pitchFamily="34" charset="0"/>
                </a:endParaRPr>
              </a:p>
            </p:txBody>
          </p:sp>
          <p:grpSp>
            <p:nvGrpSpPr>
              <p:cNvPr id="80" name="Group 79">
                <a:extLst>
                  <a:ext uri="{FF2B5EF4-FFF2-40B4-BE49-F238E27FC236}">
                    <a16:creationId xmlns:a16="http://schemas.microsoft.com/office/drawing/2014/main" id="{35D47126-4869-0F88-A900-2CFC7A5036AE}"/>
                  </a:ext>
                </a:extLst>
              </p:cNvPr>
              <p:cNvGrpSpPr/>
              <p:nvPr/>
            </p:nvGrpSpPr>
            <p:grpSpPr>
              <a:xfrm>
                <a:off x="6294253" y="3341775"/>
                <a:ext cx="1589406" cy="1584072"/>
                <a:chOff x="1100130" y="1180000"/>
                <a:chExt cx="7112380" cy="7112380"/>
              </a:xfrm>
            </p:grpSpPr>
            <p:sp>
              <p:nvSpPr>
                <p:cNvPr id="81" name="Oval 80">
                  <a:extLst>
                    <a:ext uri="{FF2B5EF4-FFF2-40B4-BE49-F238E27FC236}">
                      <a16:creationId xmlns:a16="http://schemas.microsoft.com/office/drawing/2014/main" id="{715842D0-B072-539F-177E-E179510F2B71}"/>
                    </a:ext>
                  </a:extLst>
                </p:cNvPr>
                <p:cNvSpPr/>
                <p:nvPr/>
              </p:nvSpPr>
              <p:spPr>
                <a:xfrm rot="14400000">
                  <a:off x="1100130" y="1180000"/>
                  <a:ext cx="7112380" cy="7112380"/>
                </a:xfrm>
                <a:prstGeom prst="ellipse">
                  <a:avLst/>
                </a:prstGeom>
                <a:solidFill>
                  <a:schemeClr val="bg1"/>
                </a:solid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a:extLst>
                    <a:ext uri="{FF2B5EF4-FFF2-40B4-BE49-F238E27FC236}">
                      <a16:creationId xmlns:a16="http://schemas.microsoft.com/office/drawing/2014/main" id="{CD0BCFD9-3EB2-544E-3B33-D9ABBE864543}"/>
                    </a:ext>
                  </a:extLst>
                </p:cNvPr>
                <p:cNvSpPr/>
                <p:nvPr/>
              </p:nvSpPr>
              <p:spPr>
                <a:xfrm rot="15300000">
                  <a:off x="2508781" y="2606926"/>
                  <a:ext cx="4273576" cy="4273576"/>
                </a:xfrm>
                <a:prstGeom prst="ellipse">
                  <a:avLst/>
                </a:prstGeom>
                <a:no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a:extLst>
                    <a:ext uri="{FF2B5EF4-FFF2-40B4-BE49-F238E27FC236}">
                      <a16:creationId xmlns:a16="http://schemas.microsoft.com/office/drawing/2014/main" id="{9640EAC1-1DCB-6F59-BBE7-5FED3C27F10B}"/>
                    </a:ext>
                  </a:extLst>
                </p:cNvPr>
                <p:cNvSpPr/>
                <p:nvPr/>
              </p:nvSpPr>
              <p:spPr>
                <a:xfrm rot="14400000">
                  <a:off x="1801505" y="1882756"/>
                  <a:ext cx="5688130" cy="5688130"/>
                </a:xfrm>
                <a:prstGeom prst="ellipse">
                  <a:avLst/>
                </a:prstGeom>
                <a:no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pic>
          <p:nvPicPr>
            <p:cNvPr id="77" name="Picture 76" descr="A round table with a black background&#10;&#10;Description automatically generated">
              <a:extLst>
                <a:ext uri="{FF2B5EF4-FFF2-40B4-BE49-F238E27FC236}">
                  <a16:creationId xmlns:a16="http://schemas.microsoft.com/office/drawing/2014/main" id="{B793EA51-5507-34AC-08DE-B96C489F716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414350">
              <a:off x="5473899" y="2834138"/>
              <a:ext cx="2719163" cy="2719163"/>
            </a:xfrm>
            <a:prstGeom prst="rect">
              <a:avLst/>
            </a:prstGeom>
          </p:spPr>
        </p:pic>
      </p:grpSp>
      <p:grpSp>
        <p:nvGrpSpPr>
          <p:cNvPr id="84" name="Group 83">
            <a:extLst>
              <a:ext uri="{FF2B5EF4-FFF2-40B4-BE49-F238E27FC236}">
                <a16:creationId xmlns:a16="http://schemas.microsoft.com/office/drawing/2014/main" id="{D2593234-8DB2-8173-9B21-0EE5254002A7}"/>
              </a:ext>
            </a:extLst>
          </p:cNvPr>
          <p:cNvGrpSpPr/>
          <p:nvPr/>
        </p:nvGrpSpPr>
        <p:grpSpPr>
          <a:xfrm>
            <a:off x="9373160" y="1283924"/>
            <a:ext cx="1997110" cy="2832396"/>
            <a:chOff x="8085272" y="3098503"/>
            <a:chExt cx="1997110" cy="2832396"/>
          </a:xfrm>
        </p:grpSpPr>
        <p:sp>
          <p:nvSpPr>
            <p:cNvPr id="85" name="Freeform 84">
              <a:extLst>
                <a:ext uri="{FF2B5EF4-FFF2-40B4-BE49-F238E27FC236}">
                  <a16:creationId xmlns:a16="http://schemas.microsoft.com/office/drawing/2014/main" id="{4A7215E5-F066-73D8-3187-FA47E38AB4B1}"/>
                </a:ext>
              </a:extLst>
            </p:cNvPr>
            <p:cNvSpPr/>
            <p:nvPr/>
          </p:nvSpPr>
          <p:spPr>
            <a:xfrm>
              <a:off x="8085272" y="5089023"/>
              <a:ext cx="1992630" cy="841876"/>
            </a:xfrm>
            <a:custGeom>
              <a:avLst/>
              <a:gdLst>
                <a:gd name="connsiteX0" fmla="*/ 233291 w 2633651"/>
                <a:gd name="connsiteY0" fmla="*/ 0 h 559917"/>
                <a:gd name="connsiteX1" fmla="*/ 466582 w 2633651"/>
                <a:gd name="connsiteY1" fmla="*/ 1 h 559917"/>
                <a:gd name="connsiteX2" fmla="*/ 2167069 w 2633651"/>
                <a:gd name="connsiteY2" fmla="*/ 1 h 559917"/>
                <a:gd name="connsiteX3" fmla="*/ 2400360 w 2633651"/>
                <a:gd name="connsiteY3" fmla="*/ 1 h 559917"/>
                <a:gd name="connsiteX4" fmla="*/ 2423170 w 2633651"/>
                <a:gd name="connsiteY4" fmla="*/ 1 h 559917"/>
                <a:gd name="connsiteX5" fmla="*/ 2423170 w 2633651"/>
                <a:gd name="connsiteY5" fmla="*/ 2761 h 559917"/>
                <a:gd name="connsiteX6" fmla="*/ 2447377 w 2633651"/>
                <a:gd name="connsiteY6" fmla="*/ 5689 h 559917"/>
                <a:gd name="connsiteX7" fmla="*/ 2633651 w 2633651"/>
                <a:gd name="connsiteY7" fmla="*/ 279959 h 559917"/>
                <a:gd name="connsiteX8" fmla="*/ 2447377 w 2633651"/>
                <a:gd name="connsiteY8" fmla="*/ 554230 h 559917"/>
                <a:gd name="connsiteX9" fmla="*/ 2423170 w 2633651"/>
                <a:gd name="connsiteY9" fmla="*/ 557158 h 559917"/>
                <a:gd name="connsiteX10" fmla="*/ 2423170 w 2633651"/>
                <a:gd name="connsiteY10" fmla="*/ 559916 h 559917"/>
                <a:gd name="connsiteX11" fmla="*/ 2400369 w 2633651"/>
                <a:gd name="connsiteY11" fmla="*/ 559916 h 559917"/>
                <a:gd name="connsiteX12" fmla="*/ 2400360 w 2633651"/>
                <a:gd name="connsiteY12" fmla="*/ 559917 h 559917"/>
                <a:gd name="connsiteX13" fmla="*/ 2167069 w 2633651"/>
                <a:gd name="connsiteY13" fmla="*/ 559916 h 559917"/>
                <a:gd name="connsiteX14" fmla="*/ 466582 w 2633651"/>
                <a:gd name="connsiteY14" fmla="*/ 559916 h 559917"/>
                <a:gd name="connsiteX15" fmla="*/ 316845 w 2633651"/>
                <a:gd name="connsiteY15" fmla="*/ 559916 h 559917"/>
                <a:gd name="connsiteX16" fmla="*/ 233291 w 2633651"/>
                <a:gd name="connsiteY16" fmla="*/ 559916 h 559917"/>
                <a:gd name="connsiteX17" fmla="*/ 0 w 2633651"/>
                <a:gd name="connsiteY17" fmla="*/ 279958 h 559917"/>
                <a:gd name="connsiteX18" fmla="*/ 233291 w 2633651"/>
                <a:gd name="connsiteY18" fmla="*/ 0 h 559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33651" h="559917">
                  <a:moveTo>
                    <a:pt x="233291" y="0"/>
                  </a:moveTo>
                  <a:lnTo>
                    <a:pt x="466582" y="1"/>
                  </a:lnTo>
                  <a:lnTo>
                    <a:pt x="2167069" y="1"/>
                  </a:lnTo>
                  <a:lnTo>
                    <a:pt x="2400360" y="1"/>
                  </a:lnTo>
                  <a:lnTo>
                    <a:pt x="2423170" y="1"/>
                  </a:lnTo>
                  <a:lnTo>
                    <a:pt x="2423170" y="2761"/>
                  </a:lnTo>
                  <a:lnTo>
                    <a:pt x="2447377" y="5689"/>
                  </a:lnTo>
                  <a:cubicBezTo>
                    <a:pt x="2553683" y="31794"/>
                    <a:pt x="2633651" y="144669"/>
                    <a:pt x="2633651" y="279959"/>
                  </a:cubicBezTo>
                  <a:cubicBezTo>
                    <a:pt x="2633651" y="415249"/>
                    <a:pt x="2553683" y="528125"/>
                    <a:pt x="2447377" y="554230"/>
                  </a:cubicBezTo>
                  <a:lnTo>
                    <a:pt x="2423170" y="557158"/>
                  </a:lnTo>
                  <a:lnTo>
                    <a:pt x="2423170" y="559916"/>
                  </a:lnTo>
                  <a:lnTo>
                    <a:pt x="2400369" y="559916"/>
                  </a:lnTo>
                  <a:lnTo>
                    <a:pt x="2400360" y="559917"/>
                  </a:lnTo>
                  <a:lnTo>
                    <a:pt x="2167069" y="559916"/>
                  </a:lnTo>
                  <a:lnTo>
                    <a:pt x="466582" y="559916"/>
                  </a:lnTo>
                  <a:lnTo>
                    <a:pt x="316845" y="559916"/>
                  </a:lnTo>
                  <a:lnTo>
                    <a:pt x="233291" y="559916"/>
                  </a:lnTo>
                  <a:cubicBezTo>
                    <a:pt x="104448" y="559916"/>
                    <a:pt x="0" y="434575"/>
                    <a:pt x="0" y="279958"/>
                  </a:cubicBezTo>
                  <a:cubicBezTo>
                    <a:pt x="0" y="125341"/>
                    <a:pt x="104448" y="0"/>
                    <a:pt x="233291" y="0"/>
                  </a:cubicBezTo>
                  <a:close/>
                </a:path>
              </a:pathLst>
            </a:custGeom>
            <a:solidFill>
              <a:srgbClr val="202E51"/>
            </a:solidFill>
            <a:ln w="508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6" name="TextBox 85">
              <a:extLst>
                <a:ext uri="{FF2B5EF4-FFF2-40B4-BE49-F238E27FC236}">
                  <a16:creationId xmlns:a16="http://schemas.microsoft.com/office/drawing/2014/main" id="{DB92F6CF-B759-3CCD-5ED9-428EBA345E2F}"/>
                </a:ext>
              </a:extLst>
            </p:cNvPr>
            <p:cNvSpPr txBox="1"/>
            <p:nvPr/>
          </p:nvSpPr>
          <p:spPr>
            <a:xfrm>
              <a:off x="8148362" y="5207398"/>
              <a:ext cx="1866447" cy="523220"/>
            </a:xfrm>
            <a:prstGeom prst="rect">
              <a:avLst/>
            </a:prstGeom>
            <a:noFill/>
          </p:spPr>
          <p:txBody>
            <a:bodyPr wrap="square">
              <a:spAutoFit/>
            </a:bodyPr>
            <a:lstStyle/>
            <a:p>
              <a:pPr marL="0" marR="0" lvl="0" indent="0" algn="ctr" defTabSz="914400" rtl="0" eaLnBrk="1" fontAlgn="base" latinLnBrk="0" hangingPunct="1">
                <a:lnSpc>
                  <a:spcPct val="100000"/>
                </a:lnSpc>
                <a:spcBef>
                  <a:spcPts val="1000"/>
                </a:spcBef>
                <a:spcAft>
                  <a:spcPts val="0"/>
                </a:spcAft>
                <a:buClrTx/>
                <a:buSzTx/>
                <a:buFont typeface="Arial" panose="020B0604020202020204" pitchFamily="34" charset="0"/>
                <a:buNone/>
                <a:tabLst/>
                <a:defRPr/>
              </a:pPr>
              <a:r>
                <a:rPr lang="en-US" sz="1400" b="1">
                  <a:solidFill>
                    <a:schemeClr val="bg1">
                      <a:lumMod val="95000"/>
                    </a:schemeClr>
                  </a:solidFill>
                  <a:latin typeface="Arial" panose="020B0604020202020204" pitchFamily="34" charset="0"/>
                  <a:cs typeface="Arial" panose="020B0604020202020204" pitchFamily="34" charset="0"/>
                </a:rPr>
                <a:t>Lunar Economic Development</a:t>
              </a:r>
              <a:endParaRPr kumimoji="0" lang="en-US" sz="1400" b="1" i="0" u="none" strike="noStrike" kern="1200" cap="none" normalizeH="0" baseline="0" noProof="0">
                <a:ln>
                  <a:noFill/>
                </a:ln>
                <a:solidFill>
                  <a:schemeClr val="bg1">
                    <a:lumMod val="95000"/>
                  </a:schemeClr>
                </a:solidFill>
                <a:effectLst/>
                <a:uLnTx/>
                <a:uFillTx/>
                <a:latin typeface="Arial" panose="020B0604020202020204" pitchFamily="34" charset="0"/>
                <a:ea typeface="+mn-ea"/>
                <a:cs typeface="Arial" panose="020B0604020202020204" pitchFamily="34" charset="0"/>
              </a:endParaRPr>
            </a:p>
          </p:txBody>
        </p:sp>
        <p:grpSp>
          <p:nvGrpSpPr>
            <p:cNvPr id="87" name="Group 86">
              <a:extLst>
                <a:ext uri="{FF2B5EF4-FFF2-40B4-BE49-F238E27FC236}">
                  <a16:creationId xmlns:a16="http://schemas.microsoft.com/office/drawing/2014/main" id="{F9A946C6-5729-C79B-5203-277426CBE404}"/>
                </a:ext>
              </a:extLst>
            </p:cNvPr>
            <p:cNvGrpSpPr/>
            <p:nvPr/>
          </p:nvGrpSpPr>
          <p:grpSpPr>
            <a:xfrm>
              <a:off x="8276190" y="3341775"/>
              <a:ext cx="1589406" cy="1584072"/>
              <a:chOff x="1100130" y="1180000"/>
              <a:chExt cx="7112380" cy="7112380"/>
            </a:xfrm>
          </p:grpSpPr>
          <p:sp>
            <p:nvSpPr>
              <p:cNvPr id="89" name="Oval 88">
                <a:extLst>
                  <a:ext uri="{FF2B5EF4-FFF2-40B4-BE49-F238E27FC236}">
                    <a16:creationId xmlns:a16="http://schemas.microsoft.com/office/drawing/2014/main" id="{16274226-B155-59DF-CFC9-92FC59554499}"/>
                  </a:ext>
                </a:extLst>
              </p:cNvPr>
              <p:cNvSpPr/>
              <p:nvPr/>
            </p:nvSpPr>
            <p:spPr>
              <a:xfrm rot="14400000">
                <a:off x="1100130" y="1180000"/>
                <a:ext cx="7112380" cy="7112380"/>
              </a:xfrm>
              <a:prstGeom prst="ellipse">
                <a:avLst/>
              </a:prstGeom>
              <a:solidFill>
                <a:schemeClr val="bg1"/>
              </a:solid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Oval 89">
                <a:extLst>
                  <a:ext uri="{FF2B5EF4-FFF2-40B4-BE49-F238E27FC236}">
                    <a16:creationId xmlns:a16="http://schemas.microsoft.com/office/drawing/2014/main" id="{8EBB939C-DCB1-EBFC-EE33-25DF3C5FB82F}"/>
                  </a:ext>
                </a:extLst>
              </p:cNvPr>
              <p:cNvSpPr/>
              <p:nvPr/>
            </p:nvSpPr>
            <p:spPr>
              <a:xfrm rot="15300000">
                <a:off x="2508781" y="2606926"/>
                <a:ext cx="4273576" cy="4273576"/>
              </a:xfrm>
              <a:prstGeom prst="ellipse">
                <a:avLst/>
              </a:prstGeom>
              <a:no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Oval 90">
                <a:extLst>
                  <a:ext uri="{FF2B5EF4-FFF2-40B4-BE49-F238E27FC236}">
                    <a16:creationId xmlns:a16="http://schemas.microsoft.com/office/drawing/2014/main" id="{6A1A25EC-22ED-2C06-501B-C5F33FB0D34C}"/>
                  </a:ext>
                </a:extLst>
              </p:cNvPr>
              <p:cNvSpPr/>
              <p:nvPr/>
            </p:nvSpPr>
            <p:spPr>
              <a:xfrm rot="14400000">
                <a:off x="1801505" y="1882756"/>
                <a:ext cx="5688130" cy="5688130"/>
              </a:xfrm>
              <a:prstGeom prst="ellipse">
                <a:avLst/>
              </a:prstGeom>
              <a:no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8" name="Picture 87" descr="A space rover with a black background&#10;&#10;Description automatically generated">
              <a:extLst>
                <a:ext uri="{FF2B5EF4-FFF2-40B4-BE49-F238E27FC236}">
                  <a16:creationId xmlns:a16="http://schemas.microsoft.com/office/drawing/2014/main" id="{7FFB13BF-6EF7-A07F-9E29-0CB2B07F7A7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193842" y="3098503"/>
              <a:ext cx="1888540" cy="1888540"/>
            </a:xfrm>
            <a:prstGeom prst="rect">
              <a:avLst/>
            </a:prstGeom>
          </p:spPr>
        </p:pic>
      </p:grpSp>
    </p:spTree>
    <p:extLst>
      <p:ext uri="{BB962C8B-B14F-4D97-AF65-F5344CB8AC3E}">
        <p14:creationId xmlns:p14="http://schemas.microsoft.com/office/powerpoint/2010/main" val="34344838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7BB7FC7-83B6-0756-9705-7F5299D969DE}"/>
              </a:ext>
            </a:extLst>
          </p:cNvPr>
          <p:cNvSpPr>
            <a:spLocks noGrp="1"/>
          </p:cNvSpPr>
          <p:nvPr>
            <p:ph type="sldNum" sz="quarter" idx="12"/>
          </p:nvPr>
        </p:nvSpPr>
        <p:spPr/>
        <p:txBody>
          <a:bodyPr/>
          <a:lstStyle/>
          <a:p>
            <a:fld id="{A80DB64A-F4BF-F049-AEE0-B1BBE2355B71}" type="slidenum">
              <a:rPr lang="en-US" smtClean="0"/>
              <a:pPr/>
              <a:t>15</a:t>
            </a:fld>
            <a:endParaRPr lang="en-US"/>
          </a:p>
        </p:txBody>
      </p:sp>
      <p:sp>
        <p:nvSpPr>
          <p:cNvPr id="2" name="Title 1">
            <a:extLst>
              <a:ext uri="{FF2B5EF4-FFF2-40B4-BE49-F238E27FC236}">
                <a16:creationId xmlns:a16="http://schemas.microsoft.com/office/drawing/2014/main" id="{3A0153AF-0445-19D8-00A1-991F90057B27}"/>
              </a:ext>
            </a:extLst>
          </p:cNvPr>
          <p:cNvSpPr>
            <a:spLocks noGrp="1"/>
          </p:cNvSpPr>
          <p:nvPr>
            <p:ph type="title"/>
          </p:nvPr>
        </p:nvSpPr>
        <p:spPr/>
        <p:txBody>
          <a:bodyPr/>
          <a:lstStyle/>
          <a:p>
            <a:r>
              <a:rPr lang="en-US"/>
              <a:t>ESDMD Pre-Formulation Elements</a:t>
            </a:r>
          </a:p>
        </p:txBody>
      </p:sp>
      <p:sp>
        <p:nvSpPr>
          <p:cNvPr id="7" name="Flowchart: Decision 13">
            <a:extLst>
              <a:ext uri="{FF2B5EF4-FFF2-40B4-BE49-F238E27FC236}">
                <a16:creationId xmlns:a16="http://schemas.microsoft.com/office/drawing/2014/main" id="{4434E339-2CC1-FA9E-67F2-77DA265E25B1}"/>
              </a:ext>
            </a:extLst>
          </p:cNvPr>
          <p:cNvSpPr/>
          <p:nvPr/>
        </p:nvSpPr>
        <p:spPr>
          <a:xfrm>
            <a:off x="1864826" y="2958634"/>
            <a:ext cx="864705" cy="497704"/>
          </a:xfrm>
          <a:prstGeom prst="flowChartDecision">
            <a:avLst/>
          </a:prstGeom>
          <a:solidFill>
            <a:schemeClr val="bg1">
              <a:lumMod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t>ACR</a:t>
            </a:r>
          </a:p>
        </p:txBody>
      </p:sp>
      <p:sp>
        <p:nvSpPr>
          <p:cNvPr id="11" name="Arrow: Pentagon 27">
            <a:extLst>
              <a:ext uri="{FF2B5EF4-FFF2-40B4-BE49-F238E27FC236}">
                <a16:creationId xmlns:a16="http://schemas.microsoft.com/office/drawing/2014/main" id="{C162137B-1528-EC9A-4DB5-386711FDAE89}"/>
              </a:ext>
            </a:extLst>
          </p:cNvPr>
          <p:cNvSpPr/>
          <p:nvPr/>
        </p:nvSpPr>
        <p:spPr>
          <a:xfrm>
            <a:off x="4612135" y="3538034"/>
            <a:ext cx="2292627" cy="288235"/>
          </a:xfrm>
          <a:prstGeom prst="homePlate">
            <a:avLst/>
          </a:prstGeom>
          <a:solidFill>
            <a:srgbClr val="7030A0"/>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a:t>Mission /Concept Trades</a:t>
            </a:r>
          </a:p>
        </p:txBody>
      </p:sp>
      <p:sp>
        <p:nvSpPr>
          <p:cNvPr id="13" name="Flowchart: Decision 32">
            <a:extLst>
              <a:ext uri="{FF2B5EF4-FFF2-40B4-BE49-F238E27FC236}">
                <a16:creationId xmlns:a16="http://schemas.microsoft.com/office/drawing/2014/main" id="{70B7A3F8-7251-510F-59AE-8C54C50CBF1C}"/>
              </a:ext>
            </a:extLst>
          </p:cNvPr>
          <p:cNvSpPr/>
          <p:nvPr/>
        </p:nvSpPr>
        <p:spPr>
          <a:xfrm>
            <a:off x="6611754" y="2954862"/>
            <a:ext cx="864705" cy="497704"/>
          </a:xfrm>
          <a:prstGeom prst="flowChartDecision">
            <a:avLst/>
          </a:prstGeom>
          <a:solidFill>
            <a:schemeClr val="bg1">
              <a:lumMod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t>MCR</a:t>
            </a:r>
          </a:p>
        </p:txBody>
      </p:sp>
      <p:sp>
        <p:nvSpPr>
          <p:cNvPr id="14" name="Arrow: Pentagon 33">
            <a:extLst>
              <a:ext uri="{FF2B5EF4-FFF2-40B4-BE49-F238E27FC236}">
                <a16:creationId xmlns:a16="http://schemas.microsoft.com/office/drawing/2014/main" id="{FFD9DCDC-C1A0-8C04-BF4F-77935F0B6832}"/>
              </a:ext>
            </a:extLst>
          </p:cNvPr>
          <p:cNvSpPr/>
          <p:nvPr/>
        </p:nvSpPr>
        <p:spPr>
          <a:xfrm>
            <a:off x="7476459" y="3538034"/>
            <a:ext cx="1331750" cy="297809"/>
          </a:xfrm>
          <a:prstGeom prst="homePlate">
            <a:avLst/>
          </a:prstGeom>
          <a:gradFill flip="none" rotWithShape="1">
            <a:gsLst>
              <a:gs pos="31000">
                <a:srgbClr val="7030A0"/>
              </a:gs>
              <a:gs pos="100000">
                <a:schemeClr val="accent4"/>
              </a:gs>
            </a:gsLst>
            <a:lin ang="2700000" scaled="1"/>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a:t>Acquisition Plan</a:t>
            </a:r>
          </a:p>
        </p:txBody>
      </p:sp>
      <p:sp>
        <p:nvSpPr>
          <p:cNvPr id="15" name="Flowchart: Decision 34">
            <a:extLst>
              <a:ext uri="{FF2B5EF4-FFF2-40B4-BE49-F238E27FC236}">
                <a16:creationId xmlns:a16="http://schemas.microsoft.com/office/drawing/2014/main" id="{D962A0AB-2942-1D60-4A38-A345C8BCC553}"/>
              </a:ext>
            </a:extLst>
          </p:cNvPr>
          <p:cNvSpPr/>
          <p:nvPr/>
        </p:nvSpPr>
        <p:spPr>
          <a:xfrm>
            <a:off x="8523250" y="2970538"/>
            <a:ext cx="864705" cy="497704"/>
          </a:xfrm>
          <a:prstGeom prst="flowChartDecision">
            <a:avLst/>
          </a:prstGeom>
          <a:solidFill>
            <a:schemeClr val="bg1">
              <a:lumMod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t>ASM</a:t>
            </a:r>
          </a:p>
        </p:txBody>
      </p:sp>
      <p:sp>
        <p:nvSpPr>
          <p:cNvPr id="16" name="Flowchart: Multidocument 47">
            <a:extLst>
              <a:ext uri="{FF2B5EF4-FFF2-40B4-BE49-F238E27FC236}">
                <a16:creationId xmlns:a16="http://schemas.microsoft.com/office/drawing/2014/main" id="{1F295C69-3F83-2386-6932-861B151E6E7B}"/>
              </a:ext>
            </a:extLst>
          </p:cNvPr>
          <p:cNvSpPr/>
          <p:nvPr/>
        </p:nvSpPr>
        <p:spPr>
          <a:xfrm>
            <a:off x="6693766" y="3770534"/>
            <a:ext cx="352840" cy="497703"/>
          </a:xfrm>
          <a:prstGeom prst="flowChartMultidocument">
            <a:avLst/>
          </a:prstGeom>
          <a:solidFill>
            <a:schemeClr val="bg1"/>
          </a:solidFill>
          <a:ln>
            <a:solidFill>
              <a:srgbClr val="7030A0"/>
            </a:solid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endParaRPr lang="en-US" sz="1100">
              <a:solidFill>
                <a:schemeClr val="dk1"/>
              </a:solidFill>
            </a:endParaRPr>
          </a:p>
        </p:txBody>
      </p:sp>
      <p:sp>
        <p:nvSpPr>
          <p:cNvPr id="18" name="Flowchart: Multidocument 49">
            <a:extLst>
              <a:ext uri="{FF2B5EF4-FFF2-40B4-BE49-F238E27FC236}">
                <a16:creationId xmlns:a16="http://schemas.microsoft.com/office/drawing/2014/main" id="{773A5E47-CE2B-4AA7-B26F-B3250E15EF03}"/>
              </a:ext>
            </a:extLst>
          </p:cNvPr>
          <p:cNvSpPr/>
          <p:nvPr/>
        </p:nvSpPr>
        <p:spPr>
          <a:xfrm>
            <a:off x="6623411" y="3900417"/>
            <a:ext cx="352840" cy="497703"/>
          </a:xfrm>
          <a:prstGeom prst="flowChartMultidocument">
            <a:avLst/>
          </a:prstGeom>
          <a:solidFill>
            <a:schemeClr val="bg1"/>
          </a:solidFill>
          <a:ln>
            <a:solidFill>
              <a:srgbClr val="7030A0"/>
            </a:solid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n-US" sz="1100">
                <a:solidFill>
                  <a:schemeClr val="dk1"/>
                </a:solidFill>
              </a:rPr>
              <a:t>MCR</a:t>
            </a:r>
          </a:p>
        </p:txBody>
      </p:sp>
      <p:sp>
        <p:nvSpPr>
          <p:cNvPr id="22" name="Arrow: Pentagon 16">
            <a:extLst>
              <a:ext uri="{FF2B5EF4-FFF2-40B4-BE49-F238E27FC236}">
                <a16:creationId xmlns:a16="http://schemas.microsoft.com/office/drawing/2014/main" id="{97FF67F4-A629-2297-72A3-472CEB9727CA}"/>
              </a:ext>
            </a:extLst>
          </p:cNvPr>
          <p:cNvSpPr/>
          <p:nvPr/>
        </p:nvSpPr>
        <p:spPr>
          <a:xfrm>
            <a:off x="2461175" y="3538034"/>
            <a:ext cx="1702750" cy="286991"/>
          </a:xfrm>
          <a:prstGeom prst="homePlate">
            <a:avLst/>
          </a:prstGeom>
          <a:solidFill>
            <a:srgbClr val="7030A0"/>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a:t>Gap Analysis/Concept</a:t>
            </a:r>
          </a:p>
        </p:txBody>
      </p:sp>
      <p:sp>
        <p:nvSpPr>
          <p:cNvPr id="23" name="Flowchart: Decision 22">
            <a:extLst>
              <a:ext uri="{FF2B5EF4-FFF2-40B4-BE49-F238E27FC236}">
                <a16:creationId xmlns:a16="http://schemas.microsoft.com/office/drawing/2014/main" id="{D24B7596-6048-D92B-381A-21D9E8DA07EB}"/>
              </a:ext>
            </a:extLst>
          </p:cNvPr>
          <p:cNvSpPr/>
          <p:nvPr/>
        </p:nvSpPr>
        <p:spPr>
          <a:xfrm>
            <a:off x="4001742" y="2958634"/>
            <a:ext cx="864705" cy="497704"/>
          </a:xfrm>
          <a:prstGeom prst="flowChartDecision">
            <a:avLst/>
          </a:prstGeom>
          <a:solidFill>
            <a:schemeClr val="bg1">
              <a:lumMod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a:t>EI</a:t>
            </a:r>
          </a:p>
        </p:txBody>
      </p:sp>
      <p:sp>
        <p:nvSpPr>
          <p:cNvPr id="17" name="Flowchart: Multidocument 48">
            <a:extLst>
              <a:ext uri="{FF2B5EF4-FFF2-40B4-BE49-F238E27FC236}">
                <a16:creationId xmlns:a16="http://schemas.microsoft.com/office/drawing/2014/main" id="{39F19226-20A5-3308-3ED0-6069B7549340}"/>
              </a:ext>
            </a:extLst>
          </p:cNvPr>
          <p:cNvSpPr/>
          <p:nvPr/>
        </p:nvSpPr>
        <p:spPr>
          <a:xfrm>
            <a:off x="3987505" y="3742774"/>
            <a:ext cx="352840" cy="497703"/>
          </a:xfrm>
          <a:prstGeom prst="flowChartMultidocument">
            <a:avLst/>
          </a:prstGeom>
          <a:solidFill>
            <a:schemeClr val="bg1"/>
          </a:solidFill>
          <a:ln>
            <a:solidFill>
              <a:srgbClr val="7030A0"/>
            </a:solid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n-US" sz="1100">
                <a:solidFill>
                  <a:schemeClr val="dk1"/>
                </a:solidFill>
              </a:rPr>
              <a:t>EI</a:t>
            </a:r>
          </a:p>
        </p:txBody>
      </p:sp>
      <p:sp>
        <p:nvSpPr>
          <p:cNvPr id="25" name="Arrow: Pentagon 33">
            <a:extLst>
              <a:ext uri="{FF2B5EF4-FFF2-40B4-BE49-F238E27FC236}">
                <a16:creationId xmlns:a16="http://schemas.microsoft.com/office/drawing/2014/main" id="{1B9C64DC-A0E3-928C-81FD-A7E94662DF21}"/>
              </a:ext>
            </a:extLst>
          </p:cNvPr>
          <p:cNvSpPr/>
          <p:nvPr/>
        </p:nvSpPr>
        <p:spPr>
          <a:xfrm>
            <a:off x="9379905" y="3565587"/>
            <a:ext cx="2480401" cy="260682"/>
          </a:xfrm>
          <a:prstGeom prst="homePlate">
            <a:avLst/>
          </a:prstGeom>
          <a:solidFill>
            <a:schemeClr val="accent4"/>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a:solidFill>
                  <a:srgbClr val="202E51"/>
                </a:solidFill>
              </a:rPr>
              <a:t>M2M Program Int.</a:t>
            </a:r>
          </a:p>
        </p:txBody>
      </p:sp>
      <p:sp>
        <p:nvSpPr>
          <p:cNvPr id="26" name="Arrow: Pentagon 16">
            <a:extLst>
              <a:ext uri="{FF2B5EF4-FFF2-40B4-BE49-F238E27FC236}">
                <a16:creationId xmlns:a16="http://schemas.microsoft.com/office/drawing/2014/main" id="{E2DEEA7C-1987-56CC-89DF-037D81819391}"/>
              </a:ext>
            </a:extLst>
          </p:cNvPr>
          <p:cNvSpPr/>
          <p:nvPr/>
        </p:nvSpPr>
        <p:spPr>
          <a:xfrm>
            <a:off x="888830" y="3538034"/>
            <a:ext cx="1335156" cy="288235"/>
          </a:xfrm>
          <a:prstGeom prst="homePlate">
            <a:avLst/>
          </a:prstGeom>
          <a:solidFill>
            <a:srgbClr val="7030A0"/>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a:t>Arch. Studies</a:t>
            </a:r>
          </a:p>
        </p:txBody>
      </p:sp>
      <p:sp>
        <p:nvSpPr>
          <p:cNvPr id="8" name="Flowchart: Document 14">
            <a:extLst>
              <a:ext uri="{FF2B5EF4-FFF2-40B4-BE49-F238E27FC236}">
                <a16:creationId xmlns:a16="http://schemas.microsoft.com/office/drawing/2014/main" id="{C82B23AB-88DD-EB29-6702-B1C4D51CE824}"/>
              </a:ext>
            </a:extLst>
          </p:cNvPr>
          <p:cNvSpPr/>
          <p:nvPr/>
        </p:nvSpPr>
        <p:spPr>
          <a:xfrm>
            <a:off x="2052567" y="3769013"/>
            <a:ext cx="327992" cy="406757"/>
          </a:xfrm>
          <a:prstGeom prst="flowChartDocument">
            <a:avLst/>
          </a:prstGeom>
          <a:solidFill>
            <a:schemeClr val="bg1"/>
          </a:solidFill>
          <a:ln>
            <a:solidFill>
              <a:srgbClr val="7F7F7F"/>
            </a:solid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n-US" sz="1100"/>
              <a:t>ADD</a:t>
            </a:r>
          </a:p>
        </p:txBody>
      </p:sp>
      <p:sp>
        <p:nvSpPr>
          <p:cNvPr id="27" name="Flowchart: Document 14">
            <a:extLst>
              <a:ext uri="{FF2B5EF4-FFF2-40B4-BE49-F238E27FC236}">
                <a16:creationId xmlns:a16="http://schemas.microsoft.com/office/drawing/2014/main" id="{9B862072-F677-A2FF-6D14-084C76D20F7C}"/>
              </a:ext>
            </a:extLst>
          </p:cNvPr>
          <p:cNvSpPr/>
          <p:nvPr/>
        </p:nvSpPr>
        <p:spPr>
          <a:xfrm>
            <a:off x="521897" y="2970539"/>
            <a:ext cx="401328" cy="497704"/>
          </a:xfrm>
          <a:prstGeom prst="flowChartDocument">
            <a:avLst/>
          </a:prstGeom>
          <a:solidFill>
            <a:schemeClr val="bg1"/>
          </a:solidFill>
          <a:ln>
            <a:solidFill>
              <a:schemeClr val="bg1">
                <a:lumMod val="75000"/>
              </a:schemeClr>
            </a:solid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n-US" sz="1100"/>
              <a:t>M2M Obj.</a:t>
            </a:r>
          </a:p>
        </p:txBody>
      </p:sp>
      <p:sp>
        <p:nvSpPr>
          <p:cNvPr id="21" name="Flowchart: Document 66">
            <a:extLst>
              <a:ext uri="{FF2B5EF4-FFF2-40B4-BE49-F238E27FC236}">
                <a16:creationId xmlns:a16="http://schemas.microsoft.com/office/drawing/2014/main" id="{5D745848-1DFA-DB83-BB1A-60B6621EBE0C}"/>
              </a:ext>
            </a:extLst>
          </p:cNvPr>
          <p:cNvSpPr/>
          <p:nvPr/>
        </p:nvSpPr>
        <p:spPr>
          <a:xfrm>
            <a:off x="10944175" y="3782259"/>
            <a:ext cx="352841" cy="380263"/>
          </a:xfrm>
          <a:prstGeom prst="flowChartDocument">
            <a:avLst/>
          </a:prstGeom>
          <a:solidFill>
            <a:schemeClr val="bg1"/>
          </a:solidFill>
          <a:ln>
            <a:solidFill>
              <a:schemeClr val="bg1">
                <a:lumMod val="50000"/>
              </a:schemeClr>
            </a:solid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r>
              <a:rPr lang="en-US" sz="1100"/>
              <a:t>RFP</a:t>
            </a:r>
          </a:p>
        </p:txBody>
      </p:sp>
      <p:sp>
        <p:nvSpPr>
          <p:cNvPr id="28" name="Arrow: Pentagon 54">
            <a:extLst>
              <a:ext uri="{FF2B5EF4-FFF2-40B4-BE49-F238E27FC236}">
                <a16:creationId xmlns:a16="http://schemas.microsoft.com/office/drawing/2014/main" id="{A9E8ADB1-9B4F-9091-9DEE-AA592CC8698D}"/>
              </a:ext>
            </a:extLst>
          </p:cNvPr>
          <p:cNvSpPr/>
          <p:nvPr/>
        </p:nvSpPr>
        <p:spPr>
          <a:xfrm>
            <a:off x="4654135" y="3957904"/>
            <a:ext cx="1886673" cy="288235"/>
          </a:xfrm>
          <a:prstGeom prst="homePlate">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a:t>Industry BAA, RFI, etc.</a:t>
            </a:r>
          </a:p>
        </p:txBody>
      </p:sp>
      <p:sp>
        <p:nvSpPr>
          <p:cNvPr id="29" name="Arrow: Pentagon 54">
            <a:extLst>
              <a:ext uri="{FF2B5EF4-FFF2-40B4-BE49-F238E27FC236}">
                <a16:creationId xmlns:a16="http://schemas.microsoft.com/office/drawing/2014/main" id="{4415634C-F062-C868-22AC-F05916ADB91E}"/>
              </a:ext>
            </a:extLst>
          </p:cNvPr>
          <p:cNvSpPr/>
          <p:nvPr/>
        </p:nvSpPr>
        <p:spPr>
          <a:xfrm>
            <a:off x="2828770" y="3941577"/>
            <a:ext cx="1158736" cy="288235"/>
          </a:xfrm>
          <a:prstGeom prst="homePlate">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a:t>Studies</a:t>
            </a:r>
          </a:p>
        </p:txBody>
      </p:sp>
      <p:cxnSp>
        <p:nvCxnSpPr>
          <p:cNvPr id="31" name="Connector: Elbow 30">
            <a:extLst>
              <a:ext uri="{FF2B5EF4-FFF2-40B4-BE49-F238E27FC236}">
                <a16:creationId xmlns:a16="http://schemas.microsoft.com/office/drawing/2014/main" id="{07C5DADB-6AB5-3754-963E-DB68E5EE6AA4}"/>
              </a:ext>
            </a:extLst>
          </p:cNvPr>
          <p:cNvCxnSpPr>
            <a:stCxn id="27" idx="3"/>
          </p:cNvCxnSpPr>
          <p:nvPr/>
        </p:nvCxnSpPr>
        <p:spPr>
          <a:xfrm>
            <a:off x="923225" y="3219391"/>
            <a:ext cx="131708" cy="318643"/>
          </a:xfrm>
          <a:prstGeom prst="bentConnector2">
            <a:avLst/>
          </a:prstGeom>
          <a:ln>
            <a:solidFill>
              <a:srgbClr val="DD7F29"/>
            </a:solidFill>
            <a:tailEnd type="triangle"/>
          </a:ln>
        </p:spPr>
        <p:style>
          <a:lnRef idx="1">
            <a:schemeClr val="accent1"/>
          </a:lnRef>
          <a:fillRef idx="0">
            <a:schemeClr val="accent1"/>
          </a:fillRef>
          <a:effectRef idx="0">
            <a:schemeClr val="accent1"/>
          </a:effectRef>
          <a:fontRef idx="minor">
            <a:schemeClr val="tx1"/>
          </a:fontRef>
        </p:style>
      </p:cxnSp>
      <p:cxnSp>
        <p:nvCxnSpPr>
          <p:cNvPr id="32" name="Connector: Elbow 31">
            <a:extLst>
              <a:ext uri="{FF2B5EF4-FFF2-40B4-BE49-F238E27FC236}">
                <a16:creationId xmlns:a16="http://schemas.microsoft.com/office/drawing/2014/main" id="{D81B1524-D697-7962-44BB-ACB0AF044258}"/>
              </a:ext>
            </a:extLst>
          </p:cNvPr>
          <p:cNvCxnSpPr>
            <a:cxnSpLocks/>
            <a:stCxn id="26" idx="3"/>
            <a:endCxn id="7" idx="2"/>
          </p:cNvCxnSpPr>
          <p:nvPr/>
        </p:nvCxnSpPr>
        <p:spPr>
          <a:xfrm flipV="1">
            <a:off x="2223986" y="3456338"/>
            <a:ext cx="73193" cy="225814"/>
          </a:xfrm>
          <a:prstGeom prst="bentConnector2">
            <a:avLst/>
          </a:prstGeom>
          <a:ln>
            <a:solidFill>
              <a:srgbClr val="DD7F29"/>
            </a:solidFill>
            <a:tailEnd type="triangle"/>
          </a:ln>
        </p:spPr>
        <p:style>
          <a:lnRef idx="1">
            <a:schemeClr val="accent1"/>
          </a:lnRef>
          <a:fillRef idx="0">
            <a:schemeClr val="accent1"/>
          </a:fillRef>
          <a:effectRef idx="0">
            <a:schemeClr val="accent1"/>
          </a:effectRef>
          <a:fontRef idx="minor">
            <a:schemeClr val="tx1"/>
          </a:fontRef>
        </p:style>
      </p:cxnSp>
      <p:cxnSp>
        <p:nvCxnSpPr>
          <p:cNvPr id="37" name="Connector: Elbow 36">
            <a:extLst>
              <a:ext uri="{FF2B5EF4-FFF2-40B4-BE49-F238E27FC236}">
                <a16:creationId xmlns:a16="http://schemas.microsoft.com/office/drawing/2014/main" id="{C49EEC0B-C1F1-4E3C-77D7-4A398CA3466A}"/>
              </a:ext>
            </a:extLst>
          </p:cNvPr>
          <p:cNvCxnSpPr>
            <a:cxnSpLocks/>
            <a:stCxn id="7" idx="3"/>
          </p:cNvCxnSpPr>
          <p:nvPr/>
        </p:nvCxnSpPr>
        <p:spPr>
          <a:xfrm>
            <a:off x="2729531" y="3207486"/>
            <a:ext cx="271790" cy="350263"/>
          </a:xfrm>
          <a:prstGeom prst="bentConnector2">
            <a:avLst/>
          </a:prstGeom>
          <a:ln>
            <a:solidFill>
              <a:srgbClr val="DD7F29"/>
            </a:solidFill>
            <a:tailEnd type="triangle"/>
          </a:ln>
        </p:spPr>
        <p:style>
          <a:lnRef idx="1">
            <a:schemeClr val="accent1"/>
          </a:lnRef>
          <a:fillRef idx="0">
            <a:schemeClr val="accent1"/>
          </a:fillRef>
          <a:effectRef idx="0">
            <a:schemeClr val="accent1"/>
          </a:effectRef>
          <a:fontRef idx="minor">
            <a:schemeClr val="tx1"/>
          </a:fontRef>
        </p:style>
      </p:cxnSp>
      <p:cxnSp>
        <p:nvCxnSpPr>
          <p:cNvPr id="41" name="Connector: Elbow 40">
            <a:extLst>
              <a:ext uri="{FF2B5EF4-FFF2-40B4-BE49-F238E27FC236}">
                <a16:creationId xmlns:a16="http://schemas.microsoft.com/office/drawing/2014/main" id="{809877B3-12E3-B896-39D1-3F829AF07598}"/>
              </a:ext>
            </a:extLst>
          </p:cNvPr>
          <p:cNvCxnSpPr>
            <a:cxnSpLocks/>
            <a:stCxn id="22" idx="3"/>
            <a:endCxn id="23" idx="2"/>
          </p:cNvCxnSpPr>
          <p:nvPr/>
        </p:nvCxnSpPr>
        <p:spPr>
          <a:xfrm flipV="1">
            <a:off x="4163925" y="3456338"/>
            <a:ext cx="270170" cy="225192"/>
          </a:xfrm>
          <a:prstGeom prst="bentConnector2">
            <a:avLst/>
          </a:prstGeom>
          <a:ln>
            <a:solidFill>
              <a:srgbClr val="DD7F29"/>
            </a:solidFill>
            <a:tailEnd type="triangle"/>
          </a:ln>
        </p:spPr>
        <p:style>
          <a:lnRef idx="1">
            <a:schemeClr val="accent1"/>
          </a:lnRef>
          <a:fillRef idx="0">
            <a:schemeClr val="accent1"/>
          </a:fillRef>
          <a:effectRef idx="0">
            <a:schemeClr val="accent1"/>
          </a:effectRef>
          <a:fontRef idx="minor">
            <a:schemeClr val="tx1"/>
          </a:fontRef>
        </p:style>
      </p:cxnSp>
      <p:cxnSp>
        <p:nvCxnSpPr>
          <p:cNvPr id="44" name="Connector: Elbow 43">
            <a:extLst>
              <a:ext uri="{FF2B5EF4-FFF2-40B4-BE49-F238E27FC236}">
                <a16:creationId xmlns:a16="http://schemas.microsoft.com/office/drawing/2014/main" id="{852F349A-7518-3EBD-61BA-1078B916A6E9}"/>
              </a:ext>
            </a:extLst>
          </p:cNvPr>
          <p:cNvCxnSpPr>
            <a:cxnSpLocks/>
            <a:stCxn id="11" idx="3"/>
            <a:endCxn id="13" idx="2"/>
          </p:cNvCxnSpPr>
          <p:nvPr/>
        </p:nvCxnSpPr>
        <p:spPr>
          <a:xfrm flipV="1">
            <a:off x="6904762" y="3452566"/>
            <a:ext cx="139345" cy="229586"/>
          </a:xfrm>
          <a:prstGeom prst="bentConnector2">
            <a:avLst/>
          </a:prstGeom>
          <a:ln>
            <a:solidFill>
              <a:srgbClr val="DD7F29"/>
            </a:solidFill>
            <a:tailEnd type="triangle"/>
          </a:ln>
        </p:spPr>
        <p:style>
          <a:lnRef idx="1">
            <a:schemeClr val="accent1"/>
          </a:lnRef>
          <a:fillRef idx="0">
            <a:schemeClr val="accent1"/>
          </a:fillRef>
          <a:effectRef idx="0">
            <a:schemeClr val="accent1"/>
          </a:effectRef>
          <a:fontRef idx="minor">
            <a:schemeClr val="tx1"/>
          </a:fontRef>
        </p:style>
      </p:cxnSp>
      <p:cxnSp>
        <p:nvCxnSpPr>
          <p:cNvPr id="47" name="Connector: Elbow 46">
            <a:extLst>
              <a:ext uri="{FF2B5EF4-FFF2-40B4-BE49-F238E27FC236}">
                <a16:creationId xmlns:a16="http://schemas.microsoft.com/office/drawing/2014/main" id="{7501FBCE-2FB1-69F5-32A9-C9761D8B92DB}"/>
              </a:ext>
            </a:extLst>
          </p:cNvPr>
          <p:cNvCxnSpPr>
            <a:cxnSpLocks/>
            <a:stCxn id="23" idx="3"/>
          </p:cNvCxnSpPr>
          <p:nvPr/>
        </p:nvCxnSpPr>
        <p:spPr>
          <a:xfrm>
            <a:off x="4866447" y="3207486"/>
            <a:ext cx="212460" cy="350263"/>
          </a:xfrm>
          <a:prstGeom prst="bentConnector2">
            <a:avLst/>
          </a:prstGeom>
          <a:ln>
            <a:solidFill>
              <a:srgbClr val="DD7F29"/>
            </a:solidFill>
            <a:tailEnd type="triangle"/>
          </a:ln>
        </p:spPr>
        <p:style>
          <a:lnRef idx="1">
            <a:schemeClr val="accent1"/>
          </a:lnRef>
          <a:fillRef idx="0">
            <a:schemeClr val="accent1"/>
          </a:fillRef>
          <a:effectRef idx="0">
            <a:schemeClr val="accent1"/>
          </a:effectRef>
          <a:fontRef idx="minor">
            <a:schemeClr val="tx1"/>
          </a:fontRef>
        </p:style>
      </p:cxnSp>
      <p:cxnSp>
        <p:nvCxnSpPr>
          <p:cNvPr id="51" name="Connector: Elbow 50">
            <a:extLst>
              <a:ext uri="{FF2B5EF4-FFF2-40B4-BE49-F238E27FC236}">
                <a16:creationId xmlns:a16="http://schemas.microsoft.com/office/drawing/2014/main" id="{4A67741C-DB89-F611-B1E1-F45C78CA1336}"/>
              </a:ext>
            </a:extLst>
          </p:cNvPr>
          <p:cNvCxnSpPr>
            <a:cxnSpLocks/>
            <a:stCxn id="13" idx="3"/>
          </p:cNvCxnSpPr>
          <p:nvPr/>
        </p:nvCxnSpPr>
        <p:spPr>
          <a:xfrm>
            <a:off x="7476459" y="3203714"/>
            <a:ext cx="220991" cy="361873"/>
          </a:xfrm>
          <a:prstGeom prst="bentConnector2">
            <a:avLst/>
          </a:prstGeom>
          <a:ln>
            <a:solidFill>
              <a:srgbClr val="DD7F29"/>
            </a:solidFill>
            <a:tailEnd type="triangle"/>
          </a:ln>
        </p:spPr>
        <p:style>
          <a:lnRef idx="1">
            <a:schemeClr val="accent1"/>
          </a:lnRef>
          <a:fillRef idx="0">
            <a:schemeClr val="accent1"/>
          </a:fillRef>
          <a:effectRef idx="0">
            <a:schemeClr val="accent1"/>
          </a:effectRef>
          <a:fontRef idx="minor">
            <a:schemeClr val="tx1"/>
          </a:fontRef>
        </p:style>
      </p:cxnSp>
      <p:cxnSp>
        <p:nvCxnSpPr>
          <p:cNvPr id="55" name="Connector: Elbow 54">
            <a:extLst>
              <a:ext uri="{FF2B5EF4-FFF2-40B4-BE49-F238E27FC236}">
                <a16:creationId xmlns:a16="http://schemas.microsoft.com/office/drawing/2014/main" id="{909490BB-A910-79DC-DD5A-03897C5C841C}"/>
              </a:ext>
            </a:extLst>
          </p:cNvPr>
          <p:cNvCxnSpPr>
            <a:cxnSpLocks/>
            <a:stCxn id="14" idx="3"/>
            <a:endCxn id="15" idx="2"/>
          </p:cNvCxnSpPr>
          <p:nvPr/>
        </p:nvCxnSpPr>
        <p:spPr>
          <a:xfrm flipV="1">
            <a:off x="8808209" y="3468242"/>
            <a:ext cx="147394" cy="218697"/>
          </a:xfrm>
          <a:prstGeom prst="bentConnector2">
            <a:avLst/>
          </a:prstGeom>
          <a:ln>
            <a:solidFill>
              <a:srgbClr val="DD7F29"/>
            </a:solidFill>
            <a:tailEnd type="triangle"/>
          </a:ln>
        </p:spPr>
        <p:style>
          <a:lnRef idx="1">
            <a:schemeClr val="accent1"/>
          </a:lnRef>
          <a:fillRef idx="0">
            <a:schemeClr val="accent1"/>
          </a:fillRef>
          <a:effectRef idx="0">
            <a:schemeClr val="accent1"/>
          </a:effectRef>
          <a:fontRef idx="minor">
            <a:schemeClr val="tx1"/>
          </a:fontRef>
        </p:style>
      </p:cxnSp>
      <p:cxnSp>
        <p:nvCxnSpPr>
          <p:cNvPr id="58" name="Connector: Elbow 57">
            <a:extLst>
              <a:ext uri="{FF2B5EF4-FFF2-40B4-BE49-F238E27FC236}">
                <a16:creationId xmlns:a16="http://schemas.microsoft.com/office/drawing/2014/main" id="{A9515670-A4B0-6E28-C09F-DABCF61BE4DE}"/>
              </a:ext>
            </a:extLst>
          </p:cNvPr>
          <p:cNvCxnSpPr>
            <a:cxnSpLocks/>
            <a:stCxn id="15" idx="3"/>
          </p:cNvCxnSpPr>
          <p:nvPr/>
        </p:nvCxnSpPr>
        <p:spPr>
          <a:xfrm>
            <a:off x="9387955" y="3219390"/>
            <a:ext cx="146503" cy="336197"/>
          </a:xfrm>
          <a:prstGeom prst="bentConnector2">
            <a:avLst/>
          </a:prstGeom>
          <a:ln>
            <a:solidFill>
              <a:srgbClr val="DD7F29"/>
            </a:solidFill>
            <a:tailEnd type="triangle"/>
          </a:ln>
        </p:spPr>
        <p:style>
          <a:lnRef idx="1">
            <a:schemeClr val="accent1"/>
          </a:lnRef>
          <a:fillRef idx="0">
            <a:schemeClr val="accent1"/>
          </a:fillRef>
          <a:effectRef idx="0">
            <a:schemeClr val="accent1"/>
          </a:effectRef>
          <a:fontRef idx="minor">
            <a:schemeClr val="tx1"/>
          </a:fontRef>
        </p:style>
      </p:cxnSp>
      <p:cxnSp>
        <p:nvCxnSpPr>
          <p:cNvPr id="62" name="Connector: Elbow 61">
            <a:extLst>
              <a:ext uri="{FF2B5EF4-FFF2-40B4-BE49-F238E27FC236}">
                <a16:creationId xmlns:a16="http://schemas.microsoft.com/office/drawing/2014/main" id="{01B3514F-84CB-A273-695B-E43004250709}"/>
              </a:ext>
            </a:extLst>
          </p:cNvPr>
          <p:cNvCxnSpPr>
            <a:cxnSpLocks/>
            <a:endCxn id="8" idx="2"/>
          </p:cNvCxnSpPr>
          <p:nvPr/>
        </p:nvCxnSpPr>
        <p:spPr>
          <a:xfrm rot="10800000" flipV="1">
            <a:off x="2216563" y="3339701"/>
            <a:ext cx="5045986" cy="809177"/>
          </a:xfrm>
          <a:prstGeom prst="bentConnector4">
            <a:avLst>
              <a:gd name="adj1" fmla="val 1157"/>
              <a:gd name="adj2" fmla="val 153856"/>
            </a:avLst>
          </a:prstGeom>
          <a:ln>
            <a:solidFill>
              <a:srgbClr val="DD7F29"/>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66" name="Connector: Elbow 65">
            <a:extLst>
              <a:ext uri="{FF2B5EF4-FFF2-40B4-BE49-F238E27FC236}">
                <a16:creationId xmlns:a16="http://schemas.microsoft.com/office/drawing/2014/main" id="{A5A156A6-ECE8-FCC7-113D-24AEEF226B82}"/>
              </a:ext>
            </a:extLst>
          </p:cNvPr>
          <p:cNvCxnSpPr>
            <a:cxnSpLocks/>
            <a:stCxn id="21" idx="2"/>
            <a:endCxn id="8" idx="2"/>
          </p:cNvCxnSpPr>
          <p:nvPr/>
        </p:nvCxnSpPr>
        <p:spPr>
          <a:xfrm rot="5400000">
            <a:off x="6662832" y="-308886"/>
            <a:ext cx="11497" cy="8904033"/>
          </a:xfrm>
          <a:prstGeom prst="bentConnector3">
            <a:avLst>
              <a:gd name="adj1" fmla="val 4786666"/>
            </a:avLst>
          </a:prstGeom>
          <a:ln>
            <a:solidFill>
              <a:srgbClr val="DD7F29"/>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86" name="TextBox 85">
            <a:extLst>
              <a:ext uri="{FF2B5EF4-FFF2-40B4-BE49-F238E27FC236}">
                <a16:creationId xmlns:a16="http://schemas.microsoft.com/office/drawing/2014/main" id="{B938AC86-3120-E3A1-D384-1B39701F4EA5}"/>
              </a:ext>
            </a:extLst>
          </p:cNvPr>
          <p:cNvSpPr txBox="1"/>
          <p:nvPr/>
        </p:nvSpPr>
        <p:spPr>
          <a:xfrm>
            <a:off x="5223651" y="4346361"/>
            <a:ext cx="2021983" cy="276999"/>
          </a:xfrm>
          <a:prstGeom prst="rect">
            <a:avLst/>
          </a:prstGeom>
          <a:noFill/>
        </p:spPr>
        <p:txBody>
          <a:bodyPr wrap="square" rtlCol="0">
            <a:spAutoFit/>
          </a:bodyPr>
          <a:lstStyle/>
          <a:p>
            <a:r>
              <a:rPr lang="en-US" sz="1200">
                <a:solidFill>
                  <a:srgbClr val="DD7F29"/>
                </a:solidFill>
              </a:rPr>
              <a:t>Element Definition</a:t>
            </a:r>
          </a:p>
        </p:txBody>
      </p:sp>
      <p:sp>
        <p:nvSpPr>
          <p:cNvPr id="88" name="TextBox 87">
            <a:extLst>
              <a:ext uri="{FF2B5EF4-FFF2-40B4-BE49-F238E27FC236}">
                <a16:creationId xmlns:a16="http://schemas.microsoft.com/office/drawing/2014/main" id="{FDE99DD0-6392-1698-D840-CF260058B17A}"/>
              </a:ext>
            </a:extLst>
          </p:cNvPr>
          <p:cNvSpPr txBox="1"/>
          <p:nvPr/>
        </p:nvSpPr>
        <p:spPr>
          <a:xfrm>
            <a:off x="170707" y="4948707"/>
            <a:ext cx="2680364" cy="923330"/>
          </a:xfrm>
          <a:prstGeom prst="rect">
            <a:avLst/>
          </a:prstGeom>
          <a:noFill/>
          <a:ln>
            <a:noFill/>
          </a:ln>
        </p:spPr>
        <p:txBody>
          <a:bodyPr wrap="square" rtlCol="0">
            <a:spAutoFit/>
          </a:bodyPr>
          <a:lstStyle/>
          <a:p>
            <a:pPr algn="ctr"/>
            <a:r>
              <a:rPr lang="en-US"/>
              <a:t>Feasibility studies and collaboration identify potential concept</a:t>
            </a:r>
          </a:p>
        </p:txBody>
      </p:sp>
      <p:sp>
        <p:nvSpPr>
          <p:cNvPr id="89" name="TextBox 88">
            <a:extLst>
              <a:ext uri="{FF2B5EF4-FFF2-40B4-BE49-F238E27FC236}">
                <a16:creationId xmlns:a16="http://schemas.microsoft.com/office/drawing/2014/main" id="{339725FE-6A78-5E4A-3F89-9C99F53EBB96}"/>
              </a:ext>
            </a:extLst>
          </p:cNvPr>
          <p:cNvSpPr txBox="1"/>
          <p:nvPr/>
        </p:nvSpPr>
        <p:spPr>
          <a:xfrm>
            <a:off x="1148744" y="1330982"/>
            <a:ext cx="2908620" cy="1477328"/>
          </a:xfrm>
          <a:prstGeom prst="rect">
            <a:avLst/>
          </a:prstGeom>
          <a:noFill/>
          <a:ln>
            <a:noFill/>
          </a:ln>
        </p:spPr>
        <p:txBody>
          <a:bodyPr wrap="square" rtlCol="0">
            <a:spAutoFit/>
          </a:bodyPr>
          <a:lstStyle/>
          <a:p>
            <a:pPr algn="ctr"/>
            <a:r>
              <a:rPr lang="en-US" b="1"/>
              <a:t>Element Initiation</a:t>
            </a:r>
            <a:r>
              <a:rPr lang="en-US"/>
              <a:t>: </a:t>
            </a:r>
          </a:p>
          <a:p>
            <a:pPr algn="ctr"/>
            <a:r>
              <a:rPr lang="en-US"/>
              <a:t>overt decision to proceed with maturation of concept assessed for Arch. priority, budget, and strategy</a:t>
            </a:r>
          </a:p>
        </p:txBody>
      </p:sp>
      <p:sp>
        <p:nvSpPr>
          <p:cNvPr id="90" name="TextBox 89">
            <a:extLst>
              <a:ext uri="{FF2B5EF4-FFF2-40B4-BE49-F238E27FC236}">
                <a16:creationId xmlns:a16="http://schemas.microsoft.com/office/drawing/2014/main" id="{638CE77A-E9B6-3133-4B72-7D7214BF456F}"/>
              </a:ext>
            </a:extLst>
          </p:cNvPr>
          <p:cNvSpPr txBox="1"/>
          <p:nvPr/>
        </p:nvSpPr>
        <p:spPr>
          <a:xfrm>
            <a:off x="4336255" y="1330982"/>
            <a:ext cx="3792783" cy="1200329"/>
          </a:xfrm>
          <a:prstGeom prst="rect">
            <a:avLst/>
          </a:prstGeom>
          <a:noFill/>
          <a:ln>
            <a:noFill/>
          </a:ln>
        </p:spPr>
        <p:txBody>
          <a:bodyPr wrap="square" rtlCol="0">
            <a:spAutoFit/>
          </a:bodyPr>
          <a:lstStyle/>
          <a:p>
            <a:pPr algn="ctr"/>
            <a:r>
              <a:rPr lang="en-US" b="1"/>
              <a:t>Mission Concept Review</a:t>
            </a:r>
            <a:r>
              <a:rPr lang="en-US"/>
              <a:t>: To evaluate the feasibility of the proposed mission concept(s) and its fulfillment of the Architecture needs and objectives.</a:t>
            </a:r>
          </a:p>
        </p:txBody>
      </p:sp>
      <p:sp>
        <p:nvSpPr>
          <p:cNvPr id="91" name="TextBox 90">
            <a:extLst>
              <a:ext uri="{FF2B5EF4-FFF2-40B4-BE49-F238E27FC236}">
                <a16:creationId xmlns:a16="http://schemas.microsoft.com/office/drawing/2014/main" id="{6284A2BF-46D2-79A2-9648-8801A876251E}"/>
              </a:ext>
            </a:extLst>
          </p:cNvPr>
          <p:cNvSpPr txBox="1"/>
          <p:nvPr/>
        </p:nvSpPr>
        <p:spPr>
          <a:xfrm>
            <a:off x="3095682" y="4948707"/>
            <a:ext cx="4576387" cy="923330"/>
          </a:xfrm>
          <a:prstGeom prst="rect">
            <a:avLst/>
          </a:prstGeom>
          <a:noFill/>
          <a:ln>
            <a:noFill/>
          </a:ln>
        </p:spPr>
        <p:txBody>
          <a:bodyPr wrap="square" rtlCol="0">
            <a:spAutoFit/>
          </a:bodyPr>
          <a:lstStyle/>
          <a:p>
            <a:pPr algn="ctr"/>
            <a:r>
              <a:rPr lang="en-US"/>
              <a:t>Mission refinement to optimize for strategic value and functional achievement, use of study mechanisms to better inform planning</a:t>
            </a:r>
          </a:p>
        </p:txBody>
      </p:sp>
      <p:sp>
        <p:nvSpPr>
          <p:cNvPr id="98" name="TextBox 97">
            <a:extLst>
              <a:ext uri="{FF2B5EF4-FFF2-40B4-BE49-F238E27FC236}">
                <a16:creationId xmlns:a16="http://schemas.microsoft.com/office/drawing/2014/main" id="{9CCE995D-6E26-5847-642E-CB70815FCF45}"/>
              </a:ext>
            </a:extLst>
          </p:cNvPr>
          <p:cNvSpPr txBox="1"/>
          <p:nvPr/>
        </p:nvSpPr>
        <p:spPr>
          <a:xfrm>
            <a:off x="8219746" y="1330982"/>
            <a:ext cx="3792783" cy="1477328"/>
          </a:xfrm>
          <a:prstGeom prst="rect">
            <a:avLst/>
          </a:prstGeom>
          <a:noFill/>
          <a:ln>
            <a:noFill/>
          </a:ln>
        </p:spPr>
        <p:txBody>
          <a:bodyPr wrap="square" rtlCol="0">
            <a:spAutoFit/>
          </a:bodyPr>
          <a:lstStyle/>
          <a:p>
            <a:pPr algn="ctr"/>
            <a:r>
              <a:rPr lang="en-US" b="1"/>
              <a:t>Acquisition Strategy Meeting</a:t>
            </a:r>
            <a:r>
              <a:rPr lang="en-US"/>
              <a:t>: Transition to Moon to Mars Program for implementation, completion of project roles &amp; responsibilities leading to contracting process (e.g. RFP)</a:t>
            </a:r>
          </a:p>
        </p:txBody>
      </p:sp>
      <p:sp>
        <p:nvSpPr>
          <p:cNvPr id="99" name="TextBox 98">
            <a:extLst>
              <a:ext uri="{FF2B5EF4-FFF2-40B4-BE49-F238E27FC236}">
                <a16:creationId xmlns:a16="http://schemas.microsoft.com/office/drawing/2014/main" id="{94EF252B-BEF5-6FDD-DB85-062EA03C9321}"/>
              </a:ext>
            </a:extLst>
          </p:cNvPr>
          <p:cNvSpPr txBox="1"/>
          <p:nvPr/>
        </p:nvSpPr>
        <p:spPr>
          <a:xfrm>
            <a:off x="7793609" y="4962721"/>
            <a:ext cx="2743200" cy="923330"/>
          </a:xfrm>
          <a:prstGeom prst="rect">
            <a:avLst/>
          </a:prstGeom>
          <a:noFill/>
          <a:ln>
            <a:noFill/>
          </a:ln>
        </p:spPr>
        <p:txBody>
          <a:bodyPr wrap="square" rtlCol="0">
            <a:spAutoFit/>
          </a:bodyPr>
          <a:lstStyle/>
          <a:p>
            <a:pPr algn="ctr"/>
            <a:r>
              <a:rPr lang="en-US"/>
              <a:t>Feedback incorporated into Architecture products as milestones occur</a:t>
            </a:r>
          </a:p>
        </p:txBody>
      </p:sp>
      <p:cxnSp>
        <p:nvCxnSpPr>
          <p:cNvPr id="104" name="Straight Connector 103">
            <a:extLst>
              <a:ext uri="{FF2B5EF4-FFF2-40B4-BE49-F238E27FC236}">
                <a16:creationId xmlns:a16="http://schemas.microsoft.com/office/drawing/2014/main" id="{8850291E-1841-F031-5EBC-C481DD74764A}"/>
              </a:ext>
            </a:extLst>
          </p:cNvPr>
          <p:cNvCxnSpPr/>
          <p:nvPr/>
        </p:nvCxnSpPr>
        <p:spPr>
          <a:xfrm flipV="1">
            <a:off x="2297178" y="3900417"/>
            <a:ext cx="432353" cy="1062304"/>
          </a:xfrm>
          <a:prstGeom prst="line">
            <a:avLst/>
          </a:prstGeom>
          <a:ln>
            <a:solidFill>
              <a:srgbClr val="202E51"/>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3B6178AB-D7F3-EB7A-795B-CE29AF4DF1E3}"/>
              </a:ext>
            </a:extLst>
          </p:cNvPr>
          <p:cNvCxnSpPr>
            <a:cxnSpLocks/>
          </p:cNvCxnSpPr>
          <p:nvPr/>
        </p:nvCxnSpPr>
        <p:spPr>
          <a:xfrm>
            <a:off x="3776322" y="2561810"/>
            <a:ext cx="384450" cy="449415"/>
          </a:xfrm>
          <a:prstGeom prst="line">
            <a:avLst/>
          </a:prstGeom>
          <a:ln>
            <a:solidFill>
              <a:srgbClr val="202E51"/>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47AC29E3-65B1-56A3-5877-A9345F959CC8}"/>
              </a:ext>
            </a:extLst>
          </p:cNvPr>
          <p:cNvCxnSpPr>
            <a:cxnSpLocks/>
          </p:cNvCxnSpPr>
          <p:nvPr/>
        </p:nvCxnSpPr>
        <p:spPr>
          <a:xfrm flipV="1">
            <a:off x="4248408" y="3890713"/>
            <a:ext cx="443673" cy="977061"/>
          </a:xfrm>
          <a:prstGeom prst="line">
            <a:avLst/>
          </a:prstGeom>
          <a:ln>
            <a:solidFill>
              <a:srgbClr val="202E51"/>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136AB874-CC3F-FD7D-2F72-CE8987A2BC4E}"/>
              </a:ext>
            </a:extLst>
          </p:cNvPr>
          <p:cNvCxnSpPr>
            <a:cxnSpLocks/>
          </p:cNvCxnSpPr>
          <p:nvPr/>
        </p:nvCxnSpPr>
        <p:spPr>
          <a:xfrm>
            <a:off x="6096000" y="2548901"/>
            <a:ext cx="597766" cy="449415"/>
          </a:xfrm>
          <a:prstGeom prst="line">
            <a:avLst/>
          </a:prstGeom>
          <a:ln>
            <a:solidFill>
              <a:srgbClr val="202E51"/>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6A3149B4-5E0B-E050-6346-88AC7921D59B}"/>
              </a:ext>
            </a:extLst>
          </p:cNvPr>
          <p:cNvCxnSpPr>
            <a:cxnSpLocks/>
          </p:cNvCxnSpPr>
          <p:nvPr/>
        </p:nvCxnSpPr>
        <p:spPr>
          <a:xfrm>
            <a:off x="8523250" y="2531311"/>
            <a:ext cx="220991" cy="442363"/>
          </a:xfrm>
          <a:prstGeom prst="line">
            <a:avLst/>
          </a:prstGeom>
          <a:ln>
            <a:solidFill>
              <a:srgbClr val="202E51"/>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1968D449-B624-89C6-A42B-5C31C2F3CA03}"/>
              </a:ext>
            </a:extLst>
          </p:cNvPr>
          <p:cNvCxnSpPr>
            <a:cxnSpLocks/>
          </p:cNvCxnSpPr>
          <p:nvPr/>
        </p:nvCxnSpPr>
        <p:spPr>
          <a:xfrm flipH="1">
            <a:off x="11297016" y="2808310"/>
            <a:ext cx="171181" cy="873220"/>
          </a:xfrm>
          <a:prstGeom prst="line">
            <a:avLst/>
          </a:prstGeom>
          <a:ln>
            <a:solidFill>
              <a:srgbClr val="202E51"/>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2871EAA7-3E4C-30D3-3CFC-949E6095515D}"/>
              </a:ext>
            </a:extLst>
          </p:cNvPr>
          <p:cNvCxnSpPr>
            <a:cxnSpLocks/>
          </p:cNvCxnSpPr>
          <p:nvPr/>
        </p:nvCxnSpPr>
        <p:spPr>
          <a:xfrm>
            <a:off x="6540808" y="4477489"/>
            <a:ext cx="1678938" cy="485232"/>
          </a:xfrm>
          <a:prstGeom prst="line">
            <a:avLst/>
          </a:prstGeom>
          <a:ln>
            <a:solidFill>
              <a:srgbClr val="202E51"/>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09F63C96-E256-C007-8B97-7148C79C7D4B}"/>
              </a:ext>
            </a:extLst>
          </p:cNvPr>
          <p:cNvCxnSpPr>
            <a:cxnSpLocks/>
          </p:cNvCxnSpPr>
          <p:nvPr/>
        </p:nvCxnSpPr>
        <p:spPr>
          <a:xfrm flipH="1">
            <a:off x="8219746" y="4588167"/>
            <a:ext cx="1226468" cy="378333"/>
          </a:xfrm>
          <a:prstGeom prst="line">
            <a:avLst/>
          </a:prstGeom>
          <a:ln>
            <a:solidFill>
              <a:srgbClr val="202E51"/>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139" name="Flowchart: Decision 138">
            <a:extLst>
              <a:ext uri="{FF2B5EF4-FFF2-40B4-BE49-F238E27FC236}">
                <a16:creationId xmlns:a16="http://schemas.microsoft.com/office/drawing/2014/main" id="{86D2FA7A-4138-C146-8453-AA0E0FCC9B0D}"/>
              </a:ext>
            </a:extLst>
          </p:cNvPr>
          <p:cNvSpPr/>
          <p:nvPr/>
        </p:nvSpPr>
        <p:spPr>
          <a:xfrm>
            <a:off x="1791004" y="6015154"/>
            <a:ext cx="422128" cy="198288"/>
          </a:xfrm>
          <a:prstGeom prst="flowChartDecision">
            <a:avLst/>
          </a:prstGeom>
          <a:solidFill>
            <a:schemeClr val="bg1">
              <a:lumMod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600"/>
          </a:p>
        </p:txBody>
      </p:sp>
      <p:sp>
        <p:nvSpPr>
          <p:cNvPr id="140" name="TextBox 139">
            <a:extLst>
              <a:ext uri="{FF2B5EF4-FFF2-40B4-BE49-F238E27FC236}">
                <a16:creationId xmlns:a16="http://schemas.microsoft.com/office/drawing/2014/main" id="{39515C55-7988-070D-AAA4-7C8CAE6375FE}"/>
              </a:ext>
            </a:extLst>
          </p:cNvPr>
          <p:cNvSpPr txBox="1"/>
          <p:nvPr/>
        </p:nvSpPr>
        <p:spPr>
          <a:xfrm>
            <a:off x="2165518" y="5973787"/>
            <a:ext cx="1682471" cy="307777"/>
          </a:xfrm>
          <a:prstGeom prst="rect">
            <a:avLst/>
          </a:prstGeom>
          <a:noFill/>
          <a:ln>
            <a:noFill/>
          </a:ln>
        </p:spPr>
        <p:txBody>
          <a:bodyPr wrap="square" rtlCol="0">
            <a:spAutoFit/>
          </a:bodyPr>
          <a:lstStyle/>
          <a:p>
            <a:r>
              <a:rPr lang="en-US" sz="1400"/>
              <a:t>NASA Milestone</a:t>
            </a:r>
          </a:p>
        </p:txBody>
      </p:sp>
      <p:sp>
        <p:nvSpPr>
          <p:cNvPr id="141" name="Flowchart: Document 14">
            <a:extLst>
              <a:ext uri="{FF2B5EF4-FFF2-40B4-BE49-F238E27FC236}">
                <a16:creationId xmlns:a16="http://schemas.microsoft.com/office/drawing/2014/main" id="{6461BF71-515C-AB45-EEEE-A07A44D230EB}"/>
              </a:ext>
            </a:extLst>
          </p:cNvPr>
          <p:cNvSpPr/>
          <p:nvPr/>
        </p:nvSpPr>
        <p:spPr>
          <a:xfrm>
            <a:off x="262042" y="6015154"/>
            <a:ext cx="191087" cy="236975"/>
          </a:xfrm>
          <a:prstGeom prst="flowChartDocument">
            <a:avLst/>
          </a:prstGeom>
          <a:solidFill>
            <a:schemeClr val="bg1"/>
          </a:solidFill>
          <a:ln>
            <a:solidFill>
              <a:srgbClr val="7F7F7F"/>
            </a:solidFill>
          </a:ln>
        </p:spPr>
        <p:style>
          <a:lnRef idx="2">
            <a:schemeClr val="accent1"/>
          </a:lnRef>
          <a:fillRef idx="1">
            <a:schemeClr val="lt1"/>
          </a:fillRef>
          <a:effectRef idx="0">
            <a:schemeClr val="accent1"/>
          </a:effectRef>
          <a:fontRef idx="minor">
            <a:schemeClr val="dk1"/>
          </a:fontRef>
        </p:style>
        <p:txBody>
          <a:bodyPr lIns="0" tIns="0" rIns="0" bIns="0" rtlCol="0" anchor="ctr"/>
          <a:lstStyle/>
          <a:p>
            <a:pPr algn="ctr"/>
            <a:endParaRPr lang="en-US" sz="1100"/>
          </a:p>
        </p:txBody>
      </p:sp>
      <p:sp>
        <p:nvSpPr>
          <p:cNvPr id="142" name="TextBox 141">
            <a:extLst>
              <a:ext uri="{FF2B5EF4-FFF2-40B4-BE49-F238E27FC236}">
                <a16:creationId xmlns:a16="http://schemas.microsoft.com/office/drawing/2014/main" id="{F8D37CBC-0AA2-E8AB-FBC6-C3D6008A9700}"/>
              </a:ext>
            </a:extLst>
          </p:cNvPr>
          <p:cNvSpPr txBox="1"/>
          <p:nvPr/>
        </p:nvSpPr>
        <p:spPr>
          <a:xfrm>
            <a:off x="429071" y="5973787"/>
            <a:ext cx="1362072" cy="307777"/>
          </a:xfrm>
          <a:prstGeom prst="rect">
            <a:avLst/>
          </a:prstGeom>
          <a:noFill/>
          <a:ln>
            <a:noFill/>
          </a:ln>
        </p:spPr>
        <p:txBody>
          <a:bodyPr wrap="square" rtlCol="0">
            <a:spAutoFit/>
          </a:bodyPr>
          <a:lstStyle/>
          <a:p>
            <a:r>
              <a:rPr lang="en-US" sz="1400"/>
              <a:t>Document(s)</a:t>
            </a:r>
          </a:p>
        </p:txBody>
      </p:sp>
      <p:sp>
        <p:nvSpPr>
          <p:cNvPr id="143" name="Arrow: Pentagon 16">
            <a:extLst>
              <a:ext uri="{FF2B5EF4-FFF2-40B4-BE49-F238E27FC236}">
                <a16:creationId xmlns:a16="http://schemas.microsoft.com/office/drawing/2014/main" id="{CBECB930-F233-86CD-C557-FCFAFC7CA76F}"/>
              </a:ext>
            </a:extLst>
          </p:cNvPr>
          <p:cNvSpPr/>
          <p:nvPr/>
        </p:nvSpPr>
        <p:spPr>
          <a:xfrm>
            <a:off x="3699950" y="6015154"/>
            <a:ext cx="347420" cy="182230"/>
          </a:xfrm>
          <a:prstGeom prst="homePlate">
            <a:avLst/>
          </a:prstGeom>
          <a:solidFill>
            <a:srgbClr val="7030A0"/>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a:p>
        </p:txBody>
      </p:sp>
      <p:sp>
        <p:nvSpPr>
          <p:cNvPr id="144" name="TextBox 143">
            <a:extLst>
              <a:ext uri="{FF2B5EF4-FFF2-40B4-BE49-F238E27FC236}">
                <a16:creationId xmlns:a16="http://schemas.microsoft.com/office/drawing/2014/main" id="{16D71421-5D39-DD83-A8AB-C4A24F786DFE}"/>
              </a:ext>
            </a:extLst>
          </p:cNvPr>
          <p:cNvSpPr txBox="1"/>
          <p:nvPr/>
        </p:nvSpPr>
        <p:spPr>
          <a:xfrm>
            <a:off x="4006224" y="5973787"/>
            <a:ext cx="3062979" cy="307777"/>
          </a:xfrm>
          <a:prstGeom prst="rect">
            <a:avLst/>
          </a:prstGeom>
          <a:noFill/>
          <a:ln>
            <a:noFill/>
          </a:ln>
        </p:spPr>
        <p:txBody>
          <a:bodyPr wrap="square" rtlCol="0">
            <a:spAutoFit/>
          </a:bodyPr>
          <a:lstStyle/>
          <a:p>
            <a:r>
              <a:rPr lang="en-US" sz="1400"/>
              <a:t>ESDMD Strategy &amp; Architecture Office</a:t>
            </a:r>
          </a:p>
        </p:txBody>
      </p:sp>
      <p:sp>
        <p:nvSpPr>
          <p:cNvPr id="145" name="Arrow: Pentagon 16">
            <a:extLst>
              <a:ext uri="{FF2B5EF4-FFF2-40B4-BE49-F238E27FC236}">
                <a16:creationId xmlns:a16="http://schemas.microsoft.com/office/drawing/2014/main" id="{960C9225-5A68-9445-B1AA-9D77686BD70D}"/>
              </a:ext>
            </a:extLst>
          </p:cNvPr>
          <p:cNvSpPr/>
          <p:nvPr/>
        </p:nvSpPr>
        <p:spPr>
          <a:xfrm>
            <a:off x="7107840" y="6015154"/>
            <a:ext cx="347420" cy="182230"/>
          </a:xfrm>
          <a:prstGeom prst="homePlate">
            <a:avLst/>
          </a:prstGeom>
          <a:solidFill>
            <a:schemeClr val="accent4"/>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a:p>
        </p:txBody>
      </p:sp>
      <p:sp>
        <p:nvSpPr>
          <p:cNvPr id="146" name="TextBox 145">
            <a:extLst>
              <a:ext uri="{FF2B5EF4-FFF2-40B4-BE49-F238E27FC236}">
                <a16:creationId xmlns:a16="http://schemas.microsoft.com/office/drawing/2014/main" id="{59E04540-29BD-C8F0-B9D3-FA0BC86ACD5E}"/>
              </a:ext>
            </a:extLst>
          </p:cNvPr>
          <p:cNvSpPr txBox="1"/>
          <p:nvPr/>
        </p:nvSpPr>
        <p:spPr>
          <a:xfrm>
            <a:off x="7413443" y="5973787"/>
            <a:ext cx="2814108" cy="307777"/>
          </a:xfrm>
          <a:prstGeom prst="rect">
            <a:avLst/>
          </a:prstGeom>
          <a:noFill/>
          <a:ln>
            <a:noFill/>
          </a:ln>
        </p:spPr>
        <p:txBody>
          <a:bodyPr wrap="square" rtlCol="0">
            <a:spAutoFit/>
          </a:bodyPr>
          <a:lstStyle/>
          <a:p>
            <a:r>
              <a:rPr lang="en-US" sz="1400"/>
              <a:t>ESDMD Moon to Mars Program</a:t>
            </a:r>
          </a:p>
        </p:txBody>
      </p:sp>
      <p:sp>
        <p:nvSpPr>
          <p:cNvPr id="147" name="Arrow: Pentagon 16">
            <a:extLst>
              <a:ext uri="{FF2B5EF4-FFF2-40B4-BE49-F238E27FC236}">
                <a16:creationId xmlns:a16="http://schemas.microsoft.com/office/drawing/2014/main" id="{BF2B4377-4117-5C00-B24F-337249AAD574}"/>
              </a:ext>
            </a:extLst>
          </p:cNvPr>
          <p:cNvSpPr/>
          <p:nvPr/>
        </p:nvSpPr>
        <p:spPr>
          <a:xfrm>
            <a:off x="9996042" y="6015154"/>
            <a:ext cx="347420" cy="182230"/>
          </a:xfrm>
          <a:prstGeom prst="homePlate">
            <a:avLst/>
          </a:prstGeom>
          <a:solidFill>
            <a:schemeClr val="accent6"/>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a:p>
        </p:txBody>
      </p:sp>
      <p:sp>
        <p:nvSpPr>
          <p:cNvPr id="148" name="TextBox 147">
            <a:extLst>
              <a:ext uri="{FF2B5EF4-FFF2-40B4-BE49-F238E27FC236}">
                <a16:creationId xmlns:a16="http://schemas.microsoft.com/office/drawing/2014/main" id="{07F9571F-5B27-2467-8B4F-5316AFB38F01}"/>
              </a:ext>
            </a:extLst>
          </p:cNvPr>
          <p:cNvSpPr txBox="1"/>
          <p:nvPr/>
        </p:nvSpPr>
        <p:spPr>
          <a:xfrm>
            <a:off x="10298624" y="5973787"/>
            <a:ext cx="2021983" cy="307777"/>
          </a:xfrm>
          <a:prstGeom prst="rect">
            <a:avLst/>
          </a:prstGeom>
          <a:noFill/>
          <a:ln>
            <a:noFill/>
          </a:ln>
        </p:spPr>
        <p:txBody>
          <a:bodyPr wrap="square" rtlCol="0">
            <a:spAutoFit/>
          </a:bodyPr>
          <a:lstStyle/>
          <a:p>
            <a:r>
              <a:rPr lang="en-US" sz="1400"/>
              <a:t>Collaboration Partner </a:t>
            </a:r>
          </a:p>
        </p:txBody>
      </p:sp>
      <p:sp>
        <p:nvSpPr>
          <p:cNvPr id="6" name="TextBox 5">
            <a:extLst>
              <a:ext uri="{FF2B5EF4-FFF2-40B4-BE49-F238E27FC236}">
                <a16:creationId xmlns:a16="http://schemas.microsoft.com/office/drawing/2014/main" id="{CEE9EC5C-CF11-60A6-DC5F-22CFD18DBEB6}"/>
              </a:ext>
            </a:extLst>
          </p:cNvPr>
          <p:cNvSpPr txBox="1"/>
          <p:nvPr/>
        </p:nvSpPr>
        <p:spPr>
          <a:xfrm>
            <a:off x="9446214" y="4449667"/>
            <a:ext cx="2021983" cy="276999"/>
          </a:xfrm>
          <a:prstGeom prst="rect">
            <a:avLst/>
          </a:prstGeom>
          <a:noFill/>
        </p:spPr>
        <p:txBody>
          <a:bodyPr wrap="square" rtlCol="0">
            <a:spAutoFit/>
          </a:bodyPr>
          <a:lstStyle/>
          <a:p>
            <a:r>
              <a:rPr lang="en-US" sz="1200">
                <a:solidFill>
                  <a:srgbClr val="DD7F29"/>
                </a:solidFill>
              </a:rPr>
              <a:t>Contracted Solution</a:t>
            </a:r>
          </a:p>
        </p:txBody>
      </p:sp>
    </p:spTree>
    <p:extLst>
      <p:ext uri="{BB962C8B-B14F-4D97-AF65-F5344CB8AC3E}">
        <p14:creationId xmlns:p14="http://schemas.microsoft.com/office/powerpoint/2010/main" val="1698821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0" presetClass="entr" presetSubtype="0" fill="hold" nodeType="withEffect">
                                  <p:stCondLst>
                                    <p:cond delay="0"/>
                                  </p:stCondLst>
                                  <p:childTnLst>
                                    <p:set>
                                      <p:cBhvr>
                                        <p:cTn id="9" dur="1" fill="hold">
                                          <p:stCondLst>
                                            <p:cond delay="0"/>
                                          </p:stCondLst>
                                        </p:cTn>
                                        <p:tgtEl>
                                          <p:spTgt spid="104"/>
                                        </p:tgtEl>
                                        <p:attrNameLst>
                                          <p:attrName>style.visibility</p:attrName>
                                        </p:attrNameLst>
                                      </p:cBhvr>
                                      <p:to>
                                        <p:strVal val="visible"/>
                                      </p:to>
                                    </p:set>
                                    <p:animEffect transition="in" filter="fade">
                                      <p:cBhvr>
                                        <p:cTn id="10" dur="500"/>
                                        <p:tgtEl>
                                          <p:spTgt spid="10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9"/>
                                        </p:tgtEl>
                                        <p:attrNameLst>
                                          <p:attrName>style.visibility</p:attrName>
                                        </p:attrNameLst>
                                      </p:cBhvr>
                                      <p:to>
                                        <p:strVal val="visible"/>
                                      </p:to>
                                    </p:set>
                                    <p:animEffect transition="in" filter="fade">
                                      <p:cBhvr>
                                        <p:cTn id="13" dur="500"/>
                                        <p:tgtEl>
                                          <p:spTgt spid="89"/>
                                        </p:tgtEl>
                                      </p:cBhvr>
                                    </p:animEffect>
                                  </p:childTnLst>
                                </p:cTn>
                              </p:par>
                              <p:par>
                                <p:cTn id="14" presetID="10" presetClass="entr" presetSubtype="0" fill="hold" nodeType="withEffect">
                                  <p:stCondLst>
                                    <p:cond delay="0"/>
                                  </p:stCondLst>
                                  <p:childTnLst>
                                    <p:set>
                                      <p:cBhvr>
                                        <p:cTn id="15" dur="1" fill="hold">
                                          <p:stCondLst>
                                            <p:cond delay="0"/>
                                          </p:stCondLst>
                                        </p:cTn>
                                        <p:tgtEl>
                                          <p:spTgt spid="105"/>
                                        </p:tgtEl>
                                        <p:attrNameLst>
                                          <p:attrName>style.visibility</p:attrName>
                                        </p:attrNameLst>
                                      </p:cBhvr>
                                      <p:to>
                                        <p:strVal val="visible"/>
                                      </p:to>
                                    </p:set>
                                    <p:animEffect transition="in" filter="fade">
                                      <p:cBhvr>
                                        <p:cTn id="16" dur="500"/>
                                        <p:tgtEl>
                                          <p:spTgt spid="10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90"/>
                                        </p:tgtEl>
                                        <p:attrNameLst>
                                          <p:attrName>style.visibility</p:attrName>
                                        </p:attrNameLst>
                                      </p:cBhvr>
                                      <p:to>
                                        <p:strVal val="visible"/>
                                      </p:to>
                                    </p:set>
                                    <p:animEffect transition="in" filter="fade">
                                      <p:cBhvr>
                                        <p:cTn id="21" dur="500"/>
                                        <p:tgtEl>
                                          <p:spTgt spid="90"/>
                                        </p:tgtEl>
                                      </p:cBhvr>
                                    </p:animEffect>
                                  </p:childTnLst>
                                </p:cTn>
                              </p:par>
                              <p:par>
                                <p:cTn id="22" presetID="10" presetClass="entr" presetSubtype="0" fill="hold" nodeType="withEffect">
                                  <p:stCondLst>
                                    <p:cond delay="0"/>
                                  </p:stCondLst>
                                  <p:childTnLst>
                                    <p:set>
                                      <p:cBhvr>
                                        <p:cTn id="23" dur="1" fill="hold">
                                          <p:stCondLst>
                                            <p:cond delay="0"/>
                                          </p:stCondLst>
                                        </p:cTn>
                                        <p:tgtEl>
                                          <p:spTgt spid="116"/>
                                        </p:tgtEl>
                                        <p:attrNameLst>
                                          <p:attrName>style.visibility</p:attrName>
                                        </p:attrNameLst>
                                      </p:cBhvr>
                                      <p:to>
                                        <p:strVal val="visible"/>
                                      </p:to>
                                    </p:set>
                                    <p:animEffect transition="in" filter="fade">
                                      <p:cBhvr>
                                        <p:cTn id="24" dur="500"/>
                                        <p:tgtEl>
                                          <p:spTgt spid="11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91"/>
                                        </p:tgtEl>
                                        <p:attrNameLst>
                                          <p:attrName>style.visibility</p:attrName>
                                        </p:attrNameLst>
                                      </p:cBhvr>
                                      <p:to>
                                        <p:strVal val="visible"/>
                                      </p:to>
                                    </p:set>
                                    <p:animEffect transition="in" filter="fade">
                                      <p:cBhvr>
                                        <p:cTn id="27" dur="500"/>
                                        <p:tgtEl>
                                          <p:spTgt spid="91"/>
                                        </p:tgtEl>
                                      </p:cBhvr>
                                    </p:animEffect>
                                  </p:childTnLst>
                                </p:cTn>
                              </p:par>
                              <p:par>
                                <p:cTn id="28" presetID="10" presetClass="entr" presetSubtype="0" fill="hold" nodeType="withEffect">
                                  <p:stCondLst>
                                    <p:cond delay="0"/>
                                  </p:stCondLst>
                                  <p:childTnLst>
                                    <p:set>
                                      <p:cBhvr>
                                        <p:cTn id="29" dur="1" fill="hold">
                                          <p:stCondLst>
                                            <p:cond delay="0"/>
                                          </p:stCondLst>
                                        </p:cTn>
                                        <p:tgtEl>
                                          <p:spTgt spid="112"/>
                                        </p:tgtEl>
                                        <p:attrNameLst>
                                          <p:attrName>style.visibility</p:attrName>
                                        </p:attrNameLst>
                                      </p:cBhvr>
                                      <p:to>
                                        <p:strVal val="visible"/>
                                      </p:to>
                                    </p:set>
                                    <p:animEffect transition="in" filter="fade">
                                      <p:cBhvr>
                                        <p:cTn id="30" dur="500"/>
                                        <p:tgtEl>
                                          <p:spTgt spid="112"/>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20"/>
                                        </p:tgtEl>
                                        <p:attrNameLst>
                                          <p:attrName>style.visibility</p:attrName>
                                        </p:attrNameLst>
                                      </p:cBhvr>
                                      <p:to>
                                        <p:strVal val="visible"/>
                                      </p:to>
                                    </p:set>
                                    <p:animEffect transition="in" filter="fade">
                                      <p:cBhvr>
                                        <p:cTn id="35" dur="500"/>
                                        <p:tgtEl>
                                          <p:spTgt spid="120"/>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98"/>
                                        </p:tgtEl>
                                        <p:attrNameLst>
                                          <p:attrName>style.visibility</p:attrName>
                                        </p:attrNameLst>
                                      </p:cBhvr>
                                      <p:to>
                                        <p:strVal val="visible"/>
                                      </p:to>
                                    </p:set>
                                    <p:animEffect transition="in" filter="fade">
                                      <p:cBhvr>
                                        <p:cTn id="38" dur="500"/>
                                        <p:tgtEl>
                                          <p:spTgt spid="98"/>
                                        </p:tgtEl>
                                      </p:cBhvr>
                                    </p:animEffect>
                                  </p:childTnLst>
                                </p:cTn>
                              </p:par>
                              <p:par>
                                <p:cTn id="39" presetID="10" presetClass="entr" presetSubtype="0" fill="hold" nodeType="withEffect">
                                  <p:stCondLst>
                                    <p:cond delay="0"/>
                                  </p:stCondLst>
                                  <p:childTnLst>
                                    <p:set>
                                      <p:cBhvr>
                                        <p:cTn id="40" dur="1" fill="hold">
                                          <p:stCondLst>
                                            <p:cond delay="0"/>
                                          </p:stCondLst>
                                        </p:cTn>
                                        <p:tgtEl>
                                          <p:spTgt spid="125"/>
                                        </p:tgtEl>
                                        <p:attrNameLst>
                                          <p:attrName>style.visibility</p:attrName>
                                        </p:attrNameLst>
                                      </p:cBhvr>
                                      <p:to>
                                        <p:strVal val="visible"/>
                                      </p:to>
                                    </p:set>
                                    <p:animEffect transition="in" filter="fade">
                                      <p:cBhvr>
                                        <p:cTn id="41" dur="500"/>
                                        <p:tgtEl>
                                          <p:spTgt spid="125"/>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99"/>
                                        </p:tgtEl>
                                        <p:attrNameLst>
                                          <p:attrName>style.visibility</p:attrName>
                                        </p:attrNameLst>
                                      </p:cBhvr>
                                      <p:to>
                                        <p:strVal val="visible"/>
                                      </p:to>
                                    </p:set>
                                    <p:animEffect transition="in" filter="fade">
                                      <p:cBhvr>
                                        <p:cTn id="44" dur="500"/>
                                        <p:tgtEl>
                                          <p:spTgt spid="99"/>
                                        </p:tgtEl>
                                      </p:cBhvr>
                                    </p:animEffect>
                                  </p:childTnLst>
                                </p:cTn>
                              </p:par>
                              <p:par>
                                <p:cTn id="45" presetID="10" presetClass="entr" presetSubtype="0" fill="hold" nodeType="withEffect">
                                  <p:stCondLst>
                                    <p:cond delay="0"/>
                                  </p:stCondLst>
                                  <p:childTnLst>
                                    <p:set>
                                      <p:cBhvr>
                                        <p:cTn id="46" dur="1" fill="hold">
                                          <p:stCondLst>
                                            <p:cond delay="0"/>
                                          </p:stCondLst>
                                        </p:cTn>
                                        <p:tgtEl>
                                          <p:spTgt spid="131"/>
                                        </p:tgtEl>
                                        <p:attrNameLst>
                                          <p:attrName>style.visibility</p:attrName>
                                        </p:attrNameLst>
                                      </p:cBhvr>
                                      <p:to>
                                        <p:strVal val="visible"/>
                                      </p:to>
                                    </p:set>
                                    <p:animEffect transition="in" filter="fade">
                                      <p:cBhvr>
                                        <p:cTn id="47" dur="500"/>
                                        <p:tgtEl>
                                          <p:spTgt spid="131"/>
                                        </p:tgtEl>
                                      </p:cBhvr>
                                    </p:animEffect>
                                  </p:childTnLst>
                                </p:cTn>
                              </p:par>
                              <p:par>
                                <p:cTn id="48" presetID="10" presetClass="entr" presetSubtype="0" fill="hold" nodeType="withEffect">
                                  <p:stCondLst>
                                    <p:cond delay="0"/>
                                  </p:stCondLst>
                                  <p:childTnLst>
                                    <p:set>
                                      <p:cBhvr>
                                        <p:cTn id="49" dur="1" fill="hold">
                                          <p:stCondLst>
                                            <p:cond delay="0"/>
                                          </p:stCondLst>
                                        </p:cTn>
                                        <p:tgtEl>
                                          <p:spTgt spid="128"/>
                                        </p:tgtEl>
                                        <p:attrNameLst>
                                          <p:attrName>style.visibility</p:attrName>
                                        </p:attrNameLst>
                                      </p:cBhvr>
                                      <p:to>
                                        <p:strVal val="visible"/>
                                      </p:to>
                                    </p:set>
                                    <p:animEffect transition="in" filter="fade">
                                      <p:cBhvr>
                                        <p:cTn id="50" dur="5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91" grpId="0"/>
      <p:bldP spid="98" grpId="0"/>
      <p:bldP spid="9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Qr code&#10;&#10;Description automatically generated">
            <a:extLst>
              <a:ext uri="{FF2B5EF4-FFF2-40B4-BE49-F238E27FC236}">
                <a16:creationId xmlns:a16="http://schemas.microsoft.com/office/drawing/2014/main" id="{B16B85DD-EE2F-3FE3-B714-DE7446FB75F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8180" t="7966" r="7966" b="7966"/>
          <a:stretch/>
        </p:blipFill>
        <p:spPr>
          <a:xfrm>
            <a:off x="10168036" y="4321182"/>
            <a:ext cx="1519965" cy="1523846"/>
          </a:xfrm>
          <a:prstGeom prst="rect">
            <a:avLst/>
          </a:prstGeom>
        </p:spPr>
      </p:pic>
      <p:sp>
        <p:nvSpPr>
          <p:cNvPr id="7" name="TextBox 6">
            <a:extLst>
              <a:ext uri="{FF2B5EF4-FFF2-40B4-BE49-F238E27FC236}">
                <a16:creationId xmlns:a16="http://schemas.microsoft.com/office/drawing/2014/main" id="{C8C4A8D3-A8D1-85AE-B1C3-808C60492F3D}"/>
              </a:ext>
            </a:extLst>
          </p:cNvPr>
          <p:cNvSpPr txBox="1"/>
          <p:nvPr/>
        </p:nvSpPr>
        <p:spPr>
          <a:xfrm>
            <a:off x="7150773" y="5140943"/>
            <a:ext cx="2962178" cy="830997"/>
          </a:xfrm>
          <a:prstGeom prst="rect">
            <a:avLst/>
          </a:prstGeom>
          <a:noFill/>
        </p:spPr>
        <p:txBody>
          <a:bodyPr wrap="square" rtlCol="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Architecture Products</a:t>
            </a:r>
          </a:p>
        </p:txBody>
      </p:sp>
      <p:sp>
        <p:nvSpPr>
          <p:cNvPr id="10" name="TextBox 9">
            <a:extLst>
              <a:ext uri="{FF2B5EF4-FFF2-40B4-BE49-F238E27FC236}">
                <a16:creationId xmlns:a16="http://schemas.microsoft.com/office/drawing/2014/main" id="{1CF67633-9841-4CCF-FB4C-56409288DD16}"/>
              </a:ext>
            </a:extLst>
          </p:cNvPr>
          <p:cNvSpPr txBox="1"/>
          <p:nvPr/>
        </p:nvSpPr>
        <p:spPr>
          <a:xfrm>
            <a:off x="771622" y="2644170"/>
            <a:ext cx="8124728" cy="1569660"/>
          </a:xfrm>
          <a:prstGeom prst="rect">
            <a:avLst/>
          </a:prstGeom>
          <a:noFill/>
        </p:spPr>
        <p:txBody>
          <a:bodyPr wrap="square" rtlCol="0" anchor="ctr" anchorCtr="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a:ln>
                  <a:noFill/>
                </a:ln>
                <a:solidFill>
                  <a:schemeClr val="bg1"/>
                </a:solidFill>
                <a:effectLst>
                  <a:outerShdw blurRad="73630" dist="38100" dir="2700000" algn="tl" rotWithShape="0">
                    <a:prstClr val="black">
                      <a:alpha val="84711"/>
                    </a:prstClr>
                  </a:outerShdw>
                </a:effectLst>
                <a:uLnTx/>
                <a:uFillTx/>
                <a:latin typeface="Arial" panose="020B0604020202020204" pitchFamily="34" charset="0"/>
                <a:ea typeface="+mn-ea"/>
                <a:cs typeface="Arial" panose="020B0604020202020204" pitchFamily="34" charset="0"/>
              </a:rPr>
              <a:t>Questions?</a:t>
            </a:r>
          </a:p>
        </p:txBody>
      </p:sp>
    </p:spTree>
    <p:extLst>
      <p:ext uri="{BB962C8B-B14F-4D97-AF65-F5344CB8AC3E}">
        <p14:creationId xmlns:p14="http://schemas.microsoft.com/office/powerpoint/2010/main" val="30032462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31C44F0A0EF2B4588823F4337BAB889" ma:contentTypeVersion="17" ma:contentTypeDescription="Create a new document." ma:contentTypeScope="" ma:versionID="1c5cc60174643d25c505612dc94368ce">
  <xsd:schema xmlns:xsd="http://www.w3.org/2001/XMLSchema" xmlns:xs="http://www.w3.org/2001/XMLSchema" xmlns:p="http://schemas.microsoft.com/office/2006/metadata/properties" xmlns:ns2="42a8fd96-dc82-42ed-8db4-7e4c56671864" xmlns:ns3="f9fd9eb2-cfb0-4e4b-b181-3425a2fa4128" xmlns:ns4="d900e117-17a0-4b24-9e47-511ef1d02c43" targetNamespace="http://schemas.microsoft.com/office/2006/metadata/properties" ma:root="true" ma:fieldsID="198105a7aad16e0b9137705358b06035" ns2:_="" ns3:_="" ns4:_="">
    <xsd:import namespace="42a8fd96-dc82-42ed-8db4-7e4c56671864"/>
    <xsd:import namespace="f9fd9eb2-cfb0-4e4b-b181-3425a2fa4128"/>
    <xsd:import namespace="d900e117-17a0-4b24-9e47-511ef1d02c43"/>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ObjectDetectorVersions" minOccurs="0"/>
                <xsd:element ref="ns3:MediaServiceDateTaken" minOccurs="0"/>
                <xsd:element ref="ns3:MediaServiceGenerationTime" minOccurs="0"/>
                <xsd:element ref="ns3:MediaServiceEventHashCode" minOccurs="0"/>
                <xsd:element ref="ns3:MediaLengthInSeconds" minOccurs="0"/>
                <xsd:element ref="ns3:lcf76f155ced4ddcb4097134ff3c332f" minOccurs="0"/>
                <xsd:element ref="ns4:TaxCatchAll" minOccurs="0"/>
                <xsd:element ref="ns3:MediaServiceOCR" minOccurs="0"/>
                <xsd:element ref="ns3:MediaServiceLocation" minOccurs="0"/>
                <xsd:element ref="ns3:GraphicsImplemented_x003f_"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2a8fd96-dc82-42ed-8db4-7e4c56671864"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9fd9eb2-cfb0-4e4b-b181-3425a2fa4128"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GraphicsImplemented_x003f_" ma:index="22" nillable="true" ma:displayName="Graphics Implemented?" ma:default="1" ma:format="Dropdown" ma:internalName="GraphicsImplemented_x003f_">
      <xsd:simpleType>
        <xsd:restriction base="dms:Boolean"/>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ae708d32-bb66-47a3-a163-9059eb1d3fcc}" ma:internalName="TaxCatchAll" ma:showField="CatchAllData" ma:web="42a8fd96-dc82-42ed-8db4-7e4c5667186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f9fd9eb2-cfb0-4e4b-b181-3425a2fa4128">
      <Terms xmlns="http://schemas.microsoft.com/office/infopath/2007/PartnerControls"/>
    </lcf76f155ced4ddcb4097134ff3c332f>
    <TaxCatchAll xmlns="d900e117-17a0-4b24-9e47-511ef1d02c43" xsi:nil="true"/>
    <GraphicsImplemented_x003f_ xmlns="f9fd9eb2-cfb0-4e4b-b181-3425a2fa4128">true</GraphicsImplemented_x003f_>
    <MediaLengthInSeconds xmlns="f9fd9eb2-cfb0-4e4b-b181-3425a2fa4128" xsi:nil="true"/>
    <SharedWithUsers xmlns="42a8fd96-dc82-42ed-8db4-7e4c56671864">
      <UserInfo>
        <DisplayName/>
        <AccountId xsi:nil="true"/>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53002E7-AB37-4A4F-AB08-FE66FAFF2DC0}">
  <ds:schemaRefs>
    <ds:schemaRef ds:uri="42a8fd96-dc82-42ed-8db4-7e4c56671864"/>
    <ds:schemaRef ds:uri="d900e117-17a0-4b24-9e47-511ef1d02c43"/>
    <ds:schemaRef ds:uri="f9fd9eb2-cfb0-4e4b-b181-3425a2fa412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427864D-4FF5-45BE-964A-D180772BF903}">
  <ds:schemaRefs>
    <ds:schemaRef ds:uri="42a8fd96-dc82-42ed-8db4-7e4c56671864"/>
    <ds:schemaRef ds:uri="d900e117-17a0-4b24-9e47-511ef1d02c43"/>
    <ds:schemaRef ds:uri="f9fd9eb2-cfb0-4e4b-b181-3425a2fa412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061BCD7C-04ED-4ABD-A2D0-44275480983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1365</Words>
  <Application>Microsoft Macintosh PowerPoint</Application>
  <PresentationFormat>Widescreen</PresentationFormat>
  <Paragraphs>237</Paragraphs>
  <Slides>16</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Arial</vt:lpstr>
      <vt:lpstr>Arial Black</vt:lpstr>
      <vt:lpstr>Arial Narrow</vt:lpstr>
      <vt:lpstr>Calibri</vt:lpstr>
      <vt:lpstr>Courier New</vt:lpstr>
      <vt:lpstr>Helvetica</vt:lpstr>
      <vt:lpstr>System Font Regular</vt:lpstr>
      <vt:lpstr>Office Theme</vt:lpstr>
      <vt:lpstr>Moon-to-Mars Strategy Evolving Projects, Timelines, and Architectural Update</vt:lpstr>
      <vt:lpstr>Background: Why Explore &amp; Moon to Mars Objectives</vt:lpstr>
      <vt:lpstr>Architecture Components</vt:lpstr>
      <vt:lpstr>2023 Architecture Concept Review Products</vt:lpstr>
      <vt:lpstr>Architecture Segments</vt:lpstr>
      <vt:lpstr>Architecture Approach</vt:lpstr>
      <vt:lpstr>Architecting from the Right</vt:lpstr>
      <vt:lpstr>Sub-Architectures</vt:lpstr>
      <vt:lpstr>ACR23 Decomposition Updates</vt:lpstr>
      <vt:lpstr>Mars Priority Decisions</vt:lpstr>
      <vt:lpstr>Artemis Updates</vt:lpstr>
      <vt:lpstr>Beyond Artemis V</vt:lpstr>
      <vt:lpstr>Addressing Gaps</vt:lpstr>
      <vt:lpstr>Forward Work</vt:lpstr>
      <vt:lpstr>ESDMD Pre-Formulation Elements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Dibiasio, Gayle T. (GRC-CO00)[BOOZ ALLEN HAMILTON]</dc:creator>
  <cp:lastModifiedBy>Baird, Danny {he, him} (HQ-480.0)[NCS]</cp:lastModifiedBy>
  <cp:revision>5</cp:revision>
  <cp:lastPrinted>2024-01-12T18:24:14Z</cp:lastPrinted>
  <dcterms:created xsi:type="dcterms:W3CDTF">2023-09-19T18:39:35Z</dcterms:created>
  <dcterms:modified xsi:type="dcterms:W3CDTF">2024-02-09T14:09:21Z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0x010100231C44F0A0EF2B4588823F4337BAB889</vt:lpwstr>
  </property>
  <property fmtid="{D5CDD505-2E9C-101B-9397-08002B2CF9AE}" pid="3" name="MediaServiceImageTags">
    <vt:lpwstr/>
  </property>
  <property fmtid="{D5CDD505-2E9C-101B-9397-08002B2CF9AE}" pid="4" name="xd_ProgID">
    <vt:lpwstr/>
  </property>
  <property fmtid="{D5CDD505-2E9C-101B-9397-08002B2CF9AE}" pid="5" name="_SourceUrl">
    <vt:lpwstr/>
  </property>
  <property fmtid="{D5CDD505-2E9C-101B-9397-08002B2CF9AE}" pid="6" name="_SharedFileIndex">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y fmtid="{D5CDD505-2E9C-101B-9397-08002B2CF9AE}" pid="11" name="xd_Signature">
    <vt:lpwstr/>
  </property>
</Properties>
</file>